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83" r:id="rId9"/>
    <p:sldId id="275" r:id="rId10"/>
    <p:sldId id="276" r:id="rId11"/>
    <p:sldId id="278" r:id="rId12"/>
    <p:sldId id="279" r:id="rId13"/>
    <p:sldId id="281" r:id="rId14"/>
    <p:sldId id="282" r:id="rId15"/>
  </p:sldIdLst>
  <p:sldSz cx="12599988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46" autoAdjust="0"/>
    <p:restoredTop sz="94660"/>
  </p:normalViewPr>
  <p:slideViewPr>
    <p:cSldViewPr snapToGrid="0">
      <p:cViewPr varScale="1">
        <p:scale>
          <a:sx n="73" d="100"/>
          <a:sy n="73" d="100"/>
        </p:scale>
        <p:origin x="96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999" y="1178222"/>
            <a:ext cx="9449991" cy="2506427"/>
          </a:xfrm>
        </p:spPr>
        <p:txBody>
          <a:bodyPr anchor="b"/>
          <a:lstStyle>
            <a:lvl1pPr algn="ctr">
              <a:defRPr sz="620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3781306"/>
            <a:ext cx="9449991" cy="1738167"/>
          </a:xfrm>
        </p:spPr>
        <p:txBody>
          <a:bodyPr/>
          <a:lstStyle>
            <a:lvl1pPr marL="0" indent="0" algn="ctr">
              <a:buNone/>
              <a:defRPr sz="2480"/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6034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838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383297"/>
            <a:ext cx="2716872" cy="610108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49" y="383297"/>
            <a:ext cx="7993117" cy="610108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636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060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1794830"/>
            <a:ext cx="10867490" cy="2994714"/>
          </a:xfrm>
        </p:spPr>
        <p:txBody>
          <a:bodyPr anchor="b"/>
          <a:lstStyle>
            <a:lvl1pPr>
              <a:defRPr sz="6201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4817875"/>
            <a:ext cx="10867490" cy="1574849"/>
          </a:xfrm>
        </p:spPr>
        <p:txBody>
          <a:bodyPr/>
          <a:lstStyle>
            <a:lvl1pPr marL="0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1pPr>
            <a:lvl2pPr marL="472516" indent="0">
              <a:buNone/>
              <a:defRPr sz="2067">
                <a:solidFill>
                  <a:schemeClr val="tx1">
                    <a:tint val="75000"/>
                  </a:schemeClr>
                </a:solidFill>
              </a:defRPr>
            </a:lvl2pPr>
            <a:lvl3pPr marL="94503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3pPr>
            <a:lvl4pPr marL="1417549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4pPr>
            <a:lvl5pPr marL="1890065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5pPr>
            <a:lvl6pPr marL="2362581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6pPr>
            <a:lvl7pPr marL="2835097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7pPr>
            <a:lvl8pPr marL="33076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8pPr>
            <a:lvl9pPr marL="378013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698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1916484"/>
            <a:ext cx="5354995" cy="456789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1916484"/>
            <a:ext cx="5354995" cy="456789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969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383297"/>
            <a:ext cx="10867490" cy="1391534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1" y="1764832"/>
            <a:ext cx="5330385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1" y="2629749"/>
            <a:ext cx="5330385" cy="386796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4" y="1764832"/>
            <a:ext cx="5356636" cy="864917"/>
          </a:xfrm>
        </p:spPr>
        <p:txBody>
          <a:bodyPr anchor="b"/>
          <a:lstStyle>
            <a:lvl1pPr marL="0" indent="0">
              <a:buNone/>
              <a:defRPr sz="2480" b="1"/>
            </a:lvl1pPr>
            <a:lvl2pPr marL="472516" indent="0">
              <a:buNone/>
              <a:defRPr sz="2067" b="1"/>
            </a:lvl2pPr>
            <a:lvl3pPr marL="945032" indent="0">
              <a:buNone/>
              <a:defRPr sz="1860" b="1"/>
            </a:lvl3pPr>
            <a:lvl4pPr marL="1417549" indent="0">
              <a:buNone/>
              <a:defRPr sz="1654" b="1"/>
            </a:lvl4pPr>
            <a:lvl5pPr marL="1890065" indent="0">
              <a:buNone/>
              <a:defRPr sz="1654" b="1"/>
            </a:lvl5pPr>
            <a:lvl6pPr marL="2362581" indent="0">
              <a:buNone/>
              <a:defRPr sz="1654" b="1"/>
            </a:lvl6pPr>
            <a:lvl7pPr marL="2835097" indent="0">
              <a:buNone/>
              <a:defRPr sz="1654" b="1"/>
            </a:lvl7pPr>
            <a:lvl8pPr marL="3307613" indent="0">
              <a:buNone/>
              <a:defRPr sz="1654" b="1"/>
            </a:lvl8pPr>
            <a:lvl9pPr marL="3780130" indent="0">
              <a:buNone/>
              <a:defRPr sz="1654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4" y="2629749"/>
            <a:ext cx="5356636" cy="386796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67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022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58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036569"/>
            <a:ext cx="6378744" cy="5116178"/>
          </a:xfrm>
        </p:spPr>
        <p:txBody>
          <a:bodyPr/>
          <a:lstStyle>
            <a:lvl1pPr>
              <a:defRPr sz="3307"/>
            </a:lvl1pPr>
            <a:lvl2pPr>
              <a:defRPr sz="2894"/>
            </a:lvl2pPr>
            <a:lvl3pPr>
              <a:defRPr sz="2480"/>
            </a:lvl3pPr>
            <a:lvl4pPr>
              <a:defRPr sz="2067"/>
            </a:lvl4pPr>
            <a:lvl5pPr>
              <a:defRPr sz="2067"/>
            </a:lvl5pPr>
            <a:lvl6pPr>
              <a:defRPr sz="2067"/>
            </a:lvl6pPr>
            <a:lvl7pPr>
              <a:defRPr sz="2067"/>
            </a:lvl7pPr>
            <a:lvl8pPr>
              <a:defRPr sz="2067"/>
            </a:lvl8pPr>
            <a:lvl9pPr>
              <a:defRPr sz="2067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919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1" y="479954"/>
            <a:ext cx="4063824" cy="1679840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036569"/>
            <a:ext cx="6378744" cy="5116178"/>
          </a:xfrm>
        </p:spPr>
        <p:txBody>
          <a:bodyPr anchor="t"/>
          <a:lstStyle>
            <a:lvl1pPr marL="0" indent="0">
              <a:buNone/>
              <a:defRPr sz="3307"/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1" y="2159794"/>
            <a:ext cx="4063824" cy="4001285"/>
          </a:xfrm>
        </p:spPr>
        <p:txBody>
          <a:bodyPr/>
          <a:lstStyle>
            <a:lvl1pPr marL="0" indent="0">
              <a:buNone/>
              <a:defRPr sz="1654"/>
            </a:lvl1pPr>
            <a:lvl2pPr marL="472516" indent="0">
              <a:buNone/>
              <a:defRPr sz="1447"/>
            </a:lvl2pPr>
            <a:lvl3pPr marL="945032" indent="0">
              <a:buNone/>
              <a:defRPr sz="1240"/>
            </a:lvl3pPr>
            <a:lvl4pPr marL="1417549" indent="0">
              <a:buNone/>
              <a:defRPr sz="1034"/>
            </a:lvl4pPr>
            <a:lvl5pPr marL="1890065" indent="0">
              <a:buNone/>
              <a:defRPr sz="1034"/>
            </a:lvl5pPr>
            <a:lvl6pPr marL="2362581" indent="0">
              <a:buNone/>
              <a:defRPr sz="1034"/>
            </a:lvl6pPr>
            <a:lvl7pPr marL="2835097" indent="0">
              <a:buNone/>
              <a:defRPr sz="1034"/>
            </a:lvl7pPr>
            <a:lvl8pPr marL="3307613" indent="0">
              <a:buNone/>
              <a:defRPr sz="1034"/>
            </a:lvl8pPr>
            <a:lvl9pPr marL="3780130" indent="0">
              <a:buNone/>
              <a:defRPr sz="1034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00569-41FC-49E5-B2D4-D3D1AB23C11D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316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383297"/>
            <a:ext cx="1086749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1916484"/>
            <a:ext cx="1086749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00569-41FC-49E5-B2D4-D3D1AB23C11D}" type="datetimeFigureOut">
              <a:rPr lang="tr-TR" smtClean="0"/>
              <a:t>12.12.2017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6672697"/>
            <a:ext cx="425249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6672697"/>
            <a:ext cx="2834997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477F0-F65C-4F20-99C2-11092EA24C5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7726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4AE26D1-ED70-4F35-9AC9-304BF65B37F0}"/>
              </a:ext>
            </a:extLst>
          </p:cNvPr>
          <p:cNvSpPr txBox="1"/>
          <p:nvPr/>
        </p:nvSpPr>
        <p:spPr>
          <a:xfrm>
            <a:off x="6476414" y="374553"/>
            <a:ext cx="54994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b="1" dirty="0"/>
              <a:t>JEOMORFOLOİK ANALİZ 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E0EBB79-BEF5-481B-9892-405C8EAC72FE}"/>
              </a:ext>
            </a:extLst>
          </p:cNvPr>
          <p:cNvSpPr txBox="1"/>
          <p:nvPr/>
        </p:nvSpPr>
        <p:spPr>
          <a:xfrm>
            <a:off x="9106466" y="1195784"/>
            <a:ext cx="356386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b="1" dirty="0"/>
              <a:t>Yrd. Doç. Dr. Erkan Yılmaz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E35F12D0-D095-4272-952D-701352D9315C}"/>
              </a:ext>
            </a:extLst>
          </p:cNvPr>
          <p:cNvSpPr txBox="1"/>
          <p:nvPr/>
        </p:nvSpPr>
        <p:spPr>
          <a:xfrm>
            <a:off x="312986" y="3842140"/>
            <a:ext cx="8793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="1" dirty="0"/>
              <a:t>Hafta – </a:t>
            </a:r>
            <a:r>
              <a:rPr lang="tr-TR" sz="2500" b="1" dirty="0" err="1"/>
              <a:t>Monoklinal</a:t>
            </a:r>
            <a:r>
              <a:rPr lang="tr-TR" sz="2500" b="1" dirty="0"/>
              <a:t> Yapılar Üzerindeki Jeomorfolojik Şekiller</a:t>
            </a:r>
          </a:p>
          <a:p>
            <a:r>
              <a:rPr lang="tr-TR" sz="2500" b="1" dirty="0"/>
              <a:t>(Teorik)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BBE31D-91D9-4E09-9D37-515779DDF552}"/>
              </a:ext>
            </a:extLst>
          </p:cNvPr>
          <p:cNvSpPr/>
          <p:nvPr/>
        </p:nvSpPr>
        <p:spPr>
          <a:xfrm>
            <a:off x="312986" y="4793435"/>
            <a:ext cx="62992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/>
              <a:t>Topografya Haritası a)Ölçek b)</a:t>
            </a:r>
            <a:r>
              <a:rPr lang="tr-TR" b="1" dirty="0" err="1"/>
              <a:t>Eşaralık</a:t>
            </a:r>
            <a:endParaRPr lang="tr-TR" b="1" dirty="0"/>
          </a:p>
          <a:p>
            <a:r>
              <a:rPr lang="tr-TR" b="1" dirty="0"/>
              <a:t>Akarsu ve Derece Çizimi</a:t>
            </a:r>
          </a:p>
          <a:p>
            <a:r>
              <a:rPr lang="tr-TR" b="1" dirty="0"/>
              <a:t>Jeolojik Analiz</a:t>
            </a:r>
          </a:p>
          <a:p>
            <a:r>
              <a:rPr lang="tr-TR" b="1" dirty="0"/>
              <a:t>Profil Analizleri</a:t>
            </a:r>
          </a:p>
          <a:p>
            <a:r>
              <a:rPr lang="tr-TR" b="1" dirty="0"/>
              <a:t>Kesit Oluşturma</a:t>
            </a:r>
          </a:p>
          <a:p>
            <a:r>
              <a:rPr lang="tr-TR" b="1" dirty="0"/>
              <a:t>İç ve Dış Bükey eğim Kırıklıkları</a:t>
            </a:r>
          </a:p>
          <a:p>
            <a:r>
              <a:rPr lang="tr-TR" b="1" dirty="0"/>
              <a:t>Jeomorfoloji Haritası</a:t>
            </a:r>
          </a:p>
        </p:txBody>
      </p:sp>
    </p:spTree>
    <p:extLst>
      <p:ext uri="{BB962C8B-B14F-4D97-AF65-F5344CB8AC3E}">
        <p14:creationId xmlns:p14="http://schemas.microsoft.com/office/powerpoint/2010/main" val="1500054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6267FBBC-BA50-4201-9394-EA749C8C653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68790" y="-9525"/>
            <a:ext cx="4262453" cy="7250138"/>
            <a:chOff x="2626" y="-6"/>
            <a:chExt cx="2685" cy="4567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1B45D2A4-94A3-4BAA-AC0D-0104A5D90C0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26" y="0"/>
              <a:ext cx="2685" cy="4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5" name="Group 205">
              <a:extLst>
                <a:ext uri="{FF2B5EF4-FFF2-40B4-BE49-F238E27FC236}">
                  <a16:creationId xmlns:a16="http://schemas.microsoft.com/office/drawing/2014/main" id="{75306E9E-FB03-473A-919C-AD4AF2FE33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5" y="64"/>
              <a:ext cx="2671" cy="4398"/>
              <a:chOff x="2635" y="64"/>
              <a:chExt cx="2671" cy="4398"/>
            </a:xfrm>
          </p:grpSpPr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id="{341EFC23-3168-4D13-A857-17FF59357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8" y="1439"/>
                <a:ext cx="215" cy="29"/>
              </a:xfrm>
              <a:custGeom>
                <a:avLst/>
                <a:gdLst>
                  <a:gd name="T0" fmla="*/ 1185 w 1253"/>
                  <a:gd name="T1" fmla="*/ 144 h 169"/>
                  <a:gd name="T2" fmla="*/ 1049 w 1253"/>
                  <a:gd name="T3" fmla="*/ 161 h 169"/>
                  <a:gd name="T4" fmla="*/ 965 w 1253"/>
                  <a:gd name="T5" fmla="*/ 161 h 169"/>
                  <a:gd name="T6" fmla="*/ 939 w 1253"/>
                  <a:gd name="T7" fmla="*/ 169 h 169"/>
                  <a:gd name="T8" fmla="*/ 855 w 1253"/>
                  <a:gd name="T9" fmla="*/ 161 h 169"/>
                  <a:gd name="T10" fmla="*/ 745 w 1253"/>
                  <a:gd name="T11" fmla="*/ 161 h 169"/>
                  <a:gd name="T12" fmla="*/ 406 w 1253"/>
                  <a:gd name="T13" fmla="*/ 152 h 169"/>
                  <a:gd name="T14" fmla="*/ 254 w 1253"/>
                  <a:gd name="T15" fmla="*/ 161 h 169"/>
                  <a:gd name="T16" fmla="*/ 34 w 1253"/>
                  <a:gd name="T17" fmla="*/ 144 h 169"/>
                  <a:gd name="T18" fmla="*/ 0 w 1253"/>
                  <a:gd name="T19" fmla="*/ 127 h 169"/>
                  <a:gd name="T20" fmla="*/ 0 w 1253"/>
                  <a:gd name="T21" fmla="*/ 110 h 169"/>
                  <a:gd name="T22" fmla="*/ 50 w 1253"/>
                  <a:gd name="T23" fmla="*/ 51 h 169"/>
                  <a:gd name="T24" fmla="*/ 161 w 1253"/>
                  <a:gd name="T25" fmla="*/ 51 h 169"/>
                  <a:gd name="T26" fmla="*/ 220 w 1253"/>
                  <a:gd name="T27" fmla="*/ 34 h 169"/>
                  <a:gd name="T28" fmla="*/ 296 w 1253"/>
                  <a:gd name="T29" fmla="*/ 42 h 169"/>
                  <a:gd name="T30" fmla="*/ 364 w 1253"/>
                  <a:gd name="T31" fmla="*/ 26 h 169"/>
                  <a:gd name="T32" fmla="*/ 398 w 1253"/>
                  <a:gd name="T33" fmla="*/ 34 h 169"/>
                  <a:gd name="T34" fmla="*/ 457 w 1253"/>
                  <a:gd name="T35" fmla="*/ 9 h 169"/>
                  <a:gd name="T36" fmla="*/ 516 w 1253"/>
                  <a:gd name="T37" fmla="*/ 17 h 169"/>
                  <a:gd name="T38" fmla="*/ 635 w 1253"/>
                  <a:gd name="T39" fmla="*/ 0 h 169"/>
                  <a:gd name="T40" fmla="*/ 1041 w 1253"/>
                  <a:gd name="T41" fmla="*/ 0 h 169"/>
                  <a:gd name="T42" fmla="*/ 1159 w 1253"/>
                  <a:gd name="T43" fmla="*/ 17 h 169"/>
                  <a:gd name="T44" fmla="*/ 1202 w 1253"/>
                  <a:gd name="T45" fmla="*/ 51 h 169"/>
                  <a:gd name="T46" fmla="*/ 1236 w 1253"/>
                  <a:gd name="T47" fmla="*/ 59 h 169"/>
                  <a:gd name="T48" fmla="*/ 1244 w 1253"/>
                  <a:gd name="T49" fmla="*/ 93 h 169"/>
                  <a:gd name="T50" fmla="*/ 1253 w 1253"/>
                  <a:gd name="T51" fmla="*/ 93 h 169"/>
                  <a:gd name="T52" fmla="*/ 1185 w 1253"/>
                  <a:gd name="T53" fmla="*/ 14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53" h="169">
                    <a:moveTo>
                      <a:pt x="1185" y="144"/>
                    </a:moveTo>
                    <a:lnTo>
                      <a:pt x="1049" y="161"/>
                    </a:lnTo>
                    <a:lnTo>
                      <a:pt x="965" y="161"/>
                    </a:lnTo>
                    <a:lnTo>
                      <a:pt x="939" y="169"/>
                    </a:lnTo>
                    <a:lnTo>
                      <a:pt x="855" y="161"/>
                    </a:lnTo>
                    <a:lnTo>
                      <a:pt x="745" y="161"/>
                    </a:lnTo>
                    <a:lnTo>
                      <a:pt x="406" y="152"/>
                    </a:lnTo>
                    <a:lnTo>
                      <a:pt x="254" y="161"/>
                    </a:lnTo>
                    <a:lnTo>
                      <a:pt x="34" y="144"/>
                    </a:lnTo>
                    <a:lnTo>
                      <a:pt x="0" y="127"/>
                    </a:lnTo>
                    <a:lnTo>
                      <a:pt x="0" y="110"/>
                    </a:lnTo>
                    <a:lnTo>
                      <a:pt x="50" y="51"/>
                    </a:lnTo>
                    <a:lnTo>
                      <a:pt x="161" y="51"/>
                    </a:lnTo>
                    <a:lnTo>
                      <a:pt x="220" y="34"/>
                    </a:lnTo>
                    <a:lnTo>
                      <a:pt x="296" y="42"/>
                    </a:lnTo>
                    <a:lnTo>
                      <a:pt x="364" y="26"/>
                    </a:lnTo>
                    <a:lnTo>
                      <a:pt x="398" y="34"/>
                    </a:lnTo>
                    <a:lnTo>
                      <a:pt x="457" y="9"/>
                    </a:lnTo>
                    <a:lnTo>
                      <a:pt x="516" y="17"/>
                    </a:lnTo>
                    <a:lnTo>
                      <a:pt x="635" y="0"/>
                    </a:lnTo>
                    <a:lnTo>
                      <a:pt x="1041" y="0"/>
                    </a:lnTo>
                    <a:lnTo>
                      <a:pt x="1159" y="17"/>
                    </a:lnTo>
                    <a:lnTo>
                      <a:pt x="1202" y="51"/>
                    </a:lnTo>
                    <a:lnTo>
                      <a:pt x="1236" y="59"/>
                    </a:lnTo>
                    <a:lnTo>
                      <a:pt x="1244" y="93"/>
                    </a:lnTo>
                    <a:lnTo>
                      <a:pt x="1253" y="93"/>
                    </a:lnTo>
                    <a:lnTo>
                      <a:pt x="1185" y="144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id="{0DB9A70B-BBF2-4F1C-ADF8-E8CA96055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7" y="1442"/>
                <a:ext cx="223" cy="29"/>
              </a:xfrm>
              <a:custGeom>
                <a:avLst/>
                <a:gdLst>
                  <a:gd name="T0" fmla="*/ 1126 w 1303"/>
                  <a:gd name="T1" fmla="*/ 0 h 169"/>
                  <a:gd name="T2" fmla="*/ 1134 w 1303"/>
                  <a:gd name="T3" fmla="*/ 9 h 169"/>
                  <a:gd name="T4" fmla="*/ 1269 w 1303"/>
                  <a:gd name="T5" fmla="*/ 17 h 169"/>
                  <a:gd name="T6" fmla="*/ 1303 w 1303"/>
                  <a:gd name="T7" fmla="*/ 59 h 169"/>
                  <a:gd name="T8" fmla="*/ 1227 w 1303"/>
                  <a:gd name="T9" fmla="*/ 127 h 169"/>
                  <a:gd name="T10" fmla="*/ 1032 w 1303"/>
                  <a:gd name="T11" fmla="*/ 135 h 169"/>
                  <a:gd name="T12" fmla="*/ 973 w 1303"/>
                  <a:gd name="T13" fmla="*/ 144 h 169"/>
                  <a:gd name="T14" fmla="*/ 888 w 1303"/>
                  <a:gd name="T15" fmla="*/ 135 h 169"/>
                  <a:gd name="T16" fmla="*/ 524 w 1303"/>
                  <a:gd name="T17" fmla="*/ 169 h 169"/>
                  <a:gd name="T18" fmla="*/ 16 w 1303"/>
                  <a:gd name="T19" fmla="*/ 127 h 169"/>
                  <a:gd name="T20" fmla="*/ 0 w 1303"/>
                  <a:gd name="T21" fmla="*/ 76 h 169"/>
                  <a:gd name="T22" fmla="*/ 16 w 1303"/>
                  <a:gd name="T23" fmla="*/ 51 h 169"/>
                  <a:gd name="T24" fmla="*/ 152 w 1303"/>
                  <a:gd name="T25" fmla="*/ 34 h 169"/>
                  <a:gd name="T26" fmla="*/ 465 w 1303"/>
                  <a:gd name="T27" fmla="*/ 34 h 169"/>
                  <a:gd name="T28" fmla="*/ 524 w 1303"/>
                  <a:gd name="T29" fmla="*/ 25 h 169"/>
                  <a:gd name="T30" fmla="*/ 550 w 1303"/>
                  <a:gd name="T31" fmla="*/ 9 h 169"/>
                  <a:gd name="T32" fmla="*/ 618 w 1303"/>
                  <a:gd name="T33" fmla="*/ 17 h 169"/>
                  <a:gd name="T34" fmla="*/ 685 w 1303"/>
                  <a:gd name="T35" fmla="*/ 0 h 169"/>
                  <a:gd name="T36" fmla="*/ 1126 w 1303"/>
                  <a:gd name="T37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03" h="169">
                    <a:moveTo>
                      <a:pt x="1126" y="0"/>
                    </a:moveTo>
                    <a:lnTo>
                      <a:pt x="1134" y="9"/>
                    </a:lnTo>
                    <a:lnTo>
                      <a:pt x="1269" y="17"/>
                    </a:lnTo>
                    <a:lnTo>
                      <a:pt x="1303" y="59"/>
                    </a:lnTo>
                    <a:lnTo>
                      <a:pt x="1227" y="127"/>
                    </a:lnTo>
                    <a:lnTo>
                      <a:pt x="1032" y="135"/>
                    </a:lnTo>
                    <a:lnTo>
                      <a:pt x="973" y="144"/>
                    </a:lnTo>
                    <a:lnTo>
                      <a:pt x="888" y="135"/>
                    </a:lnTo>
                    <a:lnTo>
                      <a:pt x="524" y="169"/>
                    </a:lnTo>
                    <a:lnTo>
                      <a:pt x="16" y="127"/>
                    </a:lnTo>
                    <a:lnTo>
                      <a:pt x="0" y="76"/>
                    </a:lnTo>
                    <a:lnTo>
                      <a:pt x="16" y="51"/>
                    </a:lnTo>
                    <a:lnTo>
                      <a:pt x="152" y="34"/>
                    </a:lnTo>
                    <a:lnTo>
                      <a:pt x="465" y="34"/>
                    </a:lnTo>
                    <a:lnTo>
                      <a:pt x="524" y="25"/>
                    </a:lnTo>
                    <a:lnTo>
                      <a:pt x="550" y="9"/>
                    </a:lnTo>
                    <a:lnTo>
                      <a:pt x="618" y="17"/>
                    </a:lnTo>
                    <a:lnTo>
                      <a:pt x="685" y="0"/>
                    </a:lnTo>
                    <a:lnTo>
                      <a:pt x="1126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7" name="Freeform 7">
                <a:extLst>
                  <a:ext uri="{FF2B5EF4-FFF2-40B4-BE49-F238E27FC236}">
                    <a16:creationId xmlns:a16="http://schemas.microsoft.com/office/drawing/2014/main" id="{2B4C043B-B570-4EBA-9837-CE2C29F22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7" y="1445"/>
                <a:ext cx="92" cy="25"/>
              </a:xfrm>
              <a:custGeom>
                <a:avLst/>
                <a:gdLst>
                  <a:gd name="T0" fmla="*/ 347 w 533"/>
                  <a:gd name="T1" fmla="*/ 17 h 144"/>
                  <a:gd name="T2" fmla="*/ 364 w 533"/>
                  <a:gd name="T3" fmla="*/ 17 h 144"/>
                  <a:gd name="T4" fmla="*/ 448 w 533"/>
                  <a:gd name="T5" fmla="*/ 25 h 144"/>
                  <a:gd name="T6" fmla="*/ 533 w 533"/>
                  <a:gd name="T7" fmla="*/ 93 h 144"/>
                  <a:gd name="T8" fmla="*/ 533 w 533"/>
                  <a:gd name="T9" fmla="*/ 110 h 144"/>
                  <a:gd name="T10" fmla="*/ 474 w 533"/>
                  <a:gd name="T11" fmla="*/ 127 h 144"/>
                  <a:gd name="T12" fmla="*/ 330 w 533"/>
                  <a:gd name="T13" fmla="*/ 144 h 144"/>
                  <a:gd name="T14" fmla="*/ 304 w 533"/>
                  <a:gd name="T15" fmla="*/ 127 h 144"/>
                  <a:gd name="T16" fmla="*/ 245 w 533"/>
                  <a:gd name="T17" fmla="*/ 127 h 144"/>
                  <a:gd name="T18" fmla="*/ 186 w 533"/>
                  <a:gd name="T19" fmla="*/ 118 h 144"/>
                  <a:gd name="T20" fmla="*/ 59 w 533"/>
                  <a:gd name="T21" fmla="*/ 110 h 144"/>
                  <a:gd name="T22" fmla="*/ 33 w 533"/>
                  <a:gd name="T23" fmla="*/ 93 h 144"/>
                  <a:gd name="T24" fmla="*/ 0 w 533"/>
                  <a:gd name="T25" fmla="*/ 25 h 144"/>
                  <a:gd name="T26" fmla="*/ 33 w 533"/>
                  <a:gd name="T27" fmla="*/ 8 h 144"/>
                  <a:gd name="T28" fmla="*/ 194 w 533"/>
                  <a:gd name="T29" fmla="*/ 0 h 144"/>
                  <a:gd name="T30" fmla="*/ 237 w 533"/>
                  <a:gd name="T31" fmla="*/ 17 h 144"/>
                  <a:gd name="T32" fmla="*/ 304 w 533"/>
                  <a:gd name="T33" fmla="*/ 8 h 144"/>
                  <a:gd name="T34" fmla="*/ 347 w 533"/>
                  <a:gd name="T35" fmla="*/ 1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3" h="144">
                    <a:moveTo>
                      <a:pt x="347" y="17"/>
                    </a:moveTo>
                    <a:lnTo>
                      <a:pt x="364" y="17"/>
                    </a:lnTo>
                    <a:lnTo>
                      <a:pt x="448" y="25"/>
                    </a:lnTo>
                    <a:lnTo>
                      <a:pt x="533" y="93"/>
                    </a:lnTo>
                    <a:lnTo>
                      <a:pt x="533" y="110"/>
                    </a:lnTo>
                    <a:lnTo>
                      <a:pt x="474" y="127"/>
                    </a:lnTo>
                    <a:lnTo>
                      <a:pt x="330" y="144"/>
                    </a:lnTo>
                    <a:lnTo>
                      <a:pt x="304" y="127"/>
                    </a:lnTo>
                    <a:lnTo>
                      <a:pt x="245" y="127"/>
                    </a:lnTo>
                    <a:lnTo>
                      <a:pt x="186" y="118"/>
                    </a:lnTo>
                    <a:lnTo>
                      <a:pt x="59" y="110"/>
                    </a:lnTo>
                    <a:lnTo>
                      <a:pt x="33" y="93"/>
                    </a:lnTo>
                    <a:lnTo>
                      <a:pt x="0" y="25"/>
                    </a:lnTo>
                    <a:lnTo>
                      <a:pt x="33" y="8"/>
                    </a:lnTo>
                    <a:lnTo>
                      <a:pt x="194" y="0"/>
                    </a:lnTo>
                    <a:lnTo>
                      <a:pt x="237" y="17"/>
                    </a:lnTo>
                    <a:lnTo>
                      <a:pt x="304" y="8"/>
                    </a:lnTo>
                    <a:lnTo>
                      <a:pt x="347" y="17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8" name="Freeform 8">
                <a:extLst>
                  <a:ext uri="{FF2B5EF4-FFF2-40B4-BE49-F238E27FC236}">
                    <a16:creationId xmlns:a16="http://schemas.microsoft.com/office/drawing/2014/main" id="{B627E1E3-75AD-4671-A5EB-13CFDC6E6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432"/>
                <a:ext cx="2667" cy="381"/>
              </a:xfrm>
              <a:custGeom>
                <a:avLst/>
                <a:gdLst>
                  <a:gd name="T0" fmla="*/ 14502 w 15527"/>
                  <a:gd name="T1" fmla="*/ 1134 h 2218"/>
                  <a:gd name="T2" fmla="*/ 14325 w 15527"/>
                  <a:gd name="T3" fmla="*/ 1168 h 2218"/>
                  <a:gd name="T4" fmla="*/ 14130 w 15527"/>
                  <a:gd name="T5" fmla="*/ 1168 h 2218"/>
                  <a:gd name="T6" fmla="*/ 13673 w 15527"/>
                  <a:gd name="T7" fmla="*/ 1193 h 2218"/>
                  <a:gd name="T8" fmla="*/ 13427 w 15527"/>
                  <a:gd name="T9" fmla="*/ 1159 h 2218"/>
                  <a:gd name="T10" fmla="*/ 13165 w 15527"/>
                  <a:gd name="T11" fmla="*/ 1083 h 2218"/>
                  <a:gd name="T12" fmla="*/ 12928 w 15527"/>
                  <a:gd name="T13" fmla="*/ 770 h 2218"/>
                  <a:gd name="T14" fmla="*/ 12801 w 15527"/>
                  <a:gd name="T15" fmla="*/ 398 h 2218"/>
                  <a:gd name="T16" fmla="*/ 12801 w 15527"/>
                  <a:gd name="T17" fmla="*/ 152 h 2218"/>
                  <a:gd name="T18" fmla="*/ 12699 w 15527"/>
                  <a:gd name="T19" fmla="*/ 17 h 2218"/>
                  <a:gd name="T20" fmla="*/ 12369 w 15527"/>
                  <a:gd name="T21" fmla="*/ 144 h 2218"/>
                  <a:gd name="T22" fmla="*/ 12191 w 15527"/>
                  <a:gd name="T23" fmla="*/ 0 h 2218"/>
                  <a:gd name="T24" fmla="*/ 12106 w 15527"/>
                  <a:gd name="T25" fmla="*/ 110 h 2218"/>
                  <a:gd name="T26" fmla="*/ 11996 w 15527"/>
                  <a:gd name="T27" fmla="*/ 609 h 2218"/>
                  <a:gd name="T28" fmla="*/ 11810 w 15527"/>
                  <a:gd name="T29" fmla="*/ 812 h 2218"/>
                  <a:gd name="T30" fmla="*/ 11522 w 15527"/>
                  <a:gd name="T31" fmla="*/ 906 h 2218"/>
                  <a:gd name="T32" fmla="*/ 11370 w 15527"/>
                  <a:gd name="T33" fmla="*/ 931 h 2218"/>
                  <a:gd name="T34" fmla="*/ 11065 w 15527"/>
                  <a:gd name="T35" fmla="*/ 1041 h 2218"/>
                  <a:gd name="T36" fmla="*/ 10777 w 15527"/>
                  <a:gd name="T37" fmla="*/ 1151 h 2218"/>
                  <a:gd name="T38" fmla="*/ 10540 w 15527"/>
                  <a:gd name="T39" fmla="*/ 1219 h 2218"/>
                  <a:gd name="T40" fmla="*/ 10210 w 15527"/>
                  <a:gd name="T41" fmla="*/ 1312 h 2218"/>
                  <a:gd name="T42" fmla="*/ 9981 w 15527"/>
                  <a:gd name="T43" fmla="*/ 1337 h 2218"/>
                  <a:gd name="T44" fmla="*/ 9304 w 15527"/>
                  <a:gd name="T45" fmla="*/ 1354 h 2218"/>
                  <a:gd name="T46" fmla="*/ 8695 w 15527"/>
                  <a:gd name="T47" fmla="*/ 1253 h 2218"/>
                  <a:gd name="T48" fmla="*/ 8373 w 15527"/>
                  <a:gd name="T49" fmla="*/ 1049 h 2218"/>
                  <a:gd name="T50" fmla="*/ 8254 w 15527"/>
                  <a:gd name="T51" fmla="*/ 728 h 2218"/>
                  <a:gd name="T52" fmla="*/ 8161 w 15527"/>
                  <a:gd name="T53" fmla="*/ 372 h 2218"/>
                  <a:gd name="T54" fmla="*/ 7933 w 15527"/>
                  <a:gd name="T55" fmla="*/ 592 h 2218"/>
                  <a:gd name="T56" fmla="*/ 7484 w 15527"/>
                  <a:gd name="T57" fmla="*/ 1092 h 2218"/>
                  <a:gd name="T58" fmla="*/ 7289 w 15527"/>
                  <a:gd name="T59" fmla="*/ 1278 h 2218"/>
                  <a:gd name="T60" fmla="*/ 6705 w 15527"/>
                  <a:gd name="T61" fmla="*/ 1464 h 2218"/>
                  <a:gd name="T62" fmla="*/ 6468 w 15527"/>
                  <a:gd name="T63" fmla="*/ 1515 h 2218"/>
                  <a:gd name="T64" fmla="*/ 6028 w 15527"/>
                  <a:gd name="T65" fmla="*/ 1566 h 2218"/>
                  <a:gd name="T66" fmla="*/ 5748 w 15527"/>
                  <a:gd name="T67" fmla="*/ 1540 h 2218"/>
                  <a:gd name="T68" fmla="*/ 5461 w 15527"/>
                  <a:gd name="T69" fmla="*/ 1456 h 2218"/>
                  <a:gd name="T70" fmla="*/ 5063 w 15527"/>
                  <a:gd name="T71" fmla="*/ 1168 h 2218"/>
                  <a:gd name="T72" fmla="*/ 4783 w 15527"/>
                  <a:gd name="T73" fmla="*/ 1126 h 2218"/>
                  <a:gd name="T74" fmla="*/ 4512 w 15527"/>
                  <a:gd name="T75" fmla="*/ 1430 h 2218"/>
                  <a:gd name="T76" fmla="*/ 4284 w 15527"/>
                  <a:gd name="T77" fmla="*/ 1549 h 2218"/>
                  <a:gd name="T78" fmla="*/ 4004 w 15527"/>
                  <a:gd name="T79" fmla="*/ 1650 h 2218"/>
                  <a:gd name="T80" fmla="*/ 3767 w 15527"/>
                  <a:gd name="T81" fmla="*/ 1659 h 2218"/>
                  <a:gd name="T82" fmla="*/ 3497 w 15527"/>
                  <a:gd name="T83" fmla="*/ 1583 h 2218"/>
                  <a:gd name="T84" fmla="*/ 3302 w 15527"/>
                  <a:gd name="T85" fmla="*/ 1523 h 2218"/>
                  <a:gd name="T86" fmla="*/ 2980 w 15527"/>
                  <a:gd name="T87" fmla="*/ 1413 h 2218"/>
                  <a:gd name="T88" fmla="*/ 2320 w 15527"/>
                  <a:gd name="T89" fmla="*/ 1100 h 2218"/>
                  <a:gd name="T90" fmla="*/ 2049 w 15527"/>
                  <a:gd name="T91" fmla="*/ 872 h 2218"/>
                  <a:gd name="T92" fmla="*/ 2049 w 15527"/>
                  <a:gd name="T93" fmla="*/ 1033 h 2218"/>
                  <a:gd name="T94" fmla="*/ 2159 w 15527"/>
                  <a:gd name="T95" fmla="*/ 1439 h 2218"/>
                  <a:gd name="T96" fmla="*/ 2117 w 15527"/>
                  <a:gd name="T97" fmla="*/ 1845 h 2218"/>
                  <a:gd name="T98" fmla="*/ 2015 w 15527"/>
                  <a:gd name="T99" fmla="*/ 1972 h 2218"/>
                  <a:gd name="T100" fmla="*/ 1659 w 15527"/>
                  <a:gd name="T101" fmla="*/ 2150 h 2218"/>
                  <a:gd name="T102" fmla="*/ 1456 w 15527"/>
                  <a:gd name="T103" fmla="*/ 2184 h 2218"/>
                  <a:gd name="T104" fmla="*/ 1261 w 15527"/>
                  <a:gd name="T105" fmla="*/ 2192 h 2218"/>
                  <a:gd name="T106" fmla="*/ 974 w 15527"/>
                  <a:gd name="T107" fmla="*/ 2218 h 2218"/>
                  <a:gd name="T108" fmla="*/ 677 w 15527"/>
                  <a:gd name="T109" fmla="*/ 2201 h 2218"/>
                  <a:gd name="T110" fmla="*/ 0 w 15527"/>
                  <a:gd name="T111" fmla="*/ 1972 h 2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527" h="2218">
                    <a:moveTo>
                      <a:pt x="15527" y="846"/>
                    </a:moveTo>
                    <a:lnTo>
                      <a:pt x="15010" y="1066"/>
                    </a:lnTo>
                    <a:lnTo>
                      <a:pt x="14502" y="1134"/>
                    </a:lnTo>
                    <a:lnTo>
                      <a:pt x="14392" y="1151"/>
                    </a:lnTo>
                    <a:lnTo>
                      <a:pt x="14367" y="1151"/>
                    </a:lnTo>
                    <a:lnTo>
                      <a:pt x="14325" y="1168"/>
                    </a:lnTo>
                    <a:lnTo>
                      <a:pt x="14240" y="1159"/>
                    </a:lnTo>
                    <a:lnTo>
                      <a:pt x="14198" y="1176"/>
                    </a:lnTo>
                    <a:lnTo>
                      <a:pt x="14130" y="1168"/>
                    </a:lnTo>
                    <a:lnTo>
                      <a:pt x="14088" y="1185"/>
                    </a:lnTo>
                    <a:lnTo>
                      <a:pt x="13952" y="1185"/>
                    </a:lnTo>
                    <a:lnTo>
                      <a:pt x="13673" y="1193"/>
                    </a:lnTo>
                    <a:lnTo>
                      <a:pt x="13588" y="1176"/>
                    </a:lnTo>
                    <a:lnTo>
                      <a:pt x="13537" y="1193"/>
                    </a:lnTo>
                    <a:lnTo>
                      <a:pt x="13427" y="1159"/>
                    </a:lnTo>
                    <a:lnTo>
                      <a:pt x="13410" y="1176"/>
                    </a:lnTo>
                    <a:lnTo>
                      <a:pt x="13300" y="1151"/>
                    </a:lnTo>
                    <a:lnTo>
                      <a:pt x="13165" y="1083"/>
                    </a:lnTo>
                    <a:lnTo>
                      <a:pt x="13012" y="982"/>
                    </a:lnTo>
                    <a:lnTo>
                      <a:pt x="12953" y="906"/>
                    </a:lnTo>
                    <a:lnTo>
                      <a:pt x="12928" y="770"/>
                    </a:lnTo>
                    <a:lnTo>
                      <a:pt x="12902" y="728"/>
                    </a:lnTo>
                    <a:lnTo>
                      <a:pt x="12894" y="643"/>
                    </a:lnTo>
                    <a:lnTo>
                      <a:pt x="12801" y="398"/>
                    </a:lnTo>
                    <a:lnTo>
                      <a:pt x="12809" y="372"/>
                    </a:lnTo>
                    <a:lnTo>
                      <a:pt x="12792" y="364"/>
                    </a:lnTo>
                    <a:lnTo>
                      <a:pt x="12801" y="152"/>
                    </a:lnTo>
                    <a:lnTo>
                      <a:pt x="12801" y="110"/>
                    </a:lnTo>
                    <a:lnTo>
                      <a:pt x="12758" y="0"/>
                    </a:lnTo>
                    <a:lnTo>
                      <a:pt x="12699" y="17"/>
                    </a:lnTo>
                    <a:lnTo>
                      <a:pt x="12606" y="84"/>
                    </a:lnTo>
                    <a:lnTo>
                      <a:pt x="12479" y="144"/>
                    </a:lnTo>
                    <a:lnTo>
                      <a:pt x="12369" y="144"/>
                    </a:lnTo>
                    <a:lnTo>
                      <a:pt x="12318" y="118"/>
                    </a:lnTo>
                    <a:lnTo>
                      <a:pt x="12217" y="17"/>
                    </a:lnTo>
                    <a:lnTo>
                      <a:pt x="12191" y="0"/>
                    </a:lnTo>
                    <a:lnTo>
                      <a:pt x="12149" y="8"/>
                    </a:lnTo>
                    <a:lnTo>
                      <a:pt x="12132" y="34"/>
                    </a:lnTo>
                    <a:lnTo>
                      <a:pt x="12106" y="110"/>
                    </a:lnTo>
                    <a:lnTo>
                      <a:pt x="12106" y="288"/>
                    </a:lnTo>
                    <a:lnTo>
                      <a:pt x="12090" y="372"/>
                    </a:lnTo>
                    <a:lnTo>
                      <a:pt x="11996" y="609"/>
                    </a:lnTo>
                    <a:lnTo>
                      <a:pt x="11912" y="736"/>
                    </a:lnTo>
                    <a:lnTo>
                      <a:pt x="11852" y="770"/>
                    </a:lnTo>
                    <a:lnTo>
                      <a:pt x="11810" y="812"/>
                    </a:lnTo>
                    <a:lnTo>
                      <a:pt x="11632" y="872"/>
                    </a:lnTo>
                    <a:lnTo>
                      <a:pt x="11565" y="880"/>
                    </a:lnTo>
                    <a:lnTo>
                      <a:pt x="11522" y="906"/>
                    </a:lnTo>
                    <a:lnTo>
                      <a:pt x="11480" y="906"/>
                    </a:lnTo>
                    <a:lnTo>
                      <a:pt x="11412" y="931"/>
                    </a:lnTo>
                    <a:lnTo>
                      <a:pt x="11370" y="931"/>
                    </a:lnTo>
                    <a:lnTo>
                      <a:pt x="11234" y="982"/>
                    </a:lnTo>
                    <a:lnTo>
                      <a:pt x="11107" y="1033"/>
                    </a:lnTo>
                    <a:lnTo>
                      <a:pt x="11065" y="1041"/>
                    </a:lnTo>
                    <a:lnTo>
                      <a:pt x="11023" y="1083"/>
                    </a:lnTo>
                    <a:lnTo>
                      <a:pt x="10845" y="1151"/>
                    </a:lnTo>
                    <a:lnTo>
                      <a:pt x="10777" y="1151"/>
                    </a:lnTo>
                    <a:lnTo>
                      <a:pt x="10667" y="1185"/>
                    </a:lnTo>
                    <a:lnTo>
                      <a:pt x="10625" y="1210"/>
                    </a:lnTo>
                    <a:lnTo>
                      <a:pt x="10540" y="1219"/>
                    </a:lnTo>
                    <a:lnTo>
                      <a:pt x="10405" y="1261"/>
                    </a:lnTo>
                    <a:lnTo>
                      <a:pt x="10252" y="1286"/>
                    </a:lnTo>
                    <a:lnTo>
                      <a:pt x="10210" y="1312"/>
                    </a:lnTo>
                    <a:lnTo>
                      <a:pt x="10117" y="1312"/>
                    </a:lnTo>
                    <a:lnTo>
                      <a:pt x="10007" y="1320"/>
                    </a:lnTo>
                    <a:lnTo>
                      <a:pt x="9981" y="1337"/>
                    </a:lnTo>
                    <a:lnTo>
                      <a:pt x="9871" y="1337"/>
                    </a:lnTo>
                    <a:lnTo>
                      <a:pt x="9829" y="1354"/>
                    </a:lnTo>
                    <a:lnTo>
                      <a:pt x="9304" y="1354"/>
                    </a:lnTo>
                    <a:lnTo>
                      <a:pt x="8999" y="1320"/>
                    </a:lnTo>
                    <a:lnTo>
                      <a:pt x="8822" y="1295"/>
                    </a:lnTo>
                    <a:lnTo>
                      <a:pt x="8695" y="1253"/>
                    </a:lnTo>
                    <a:lnTo>
                      <a:pt x="8542" y="1176"/>
                    </a:lnTo>
                    <a:lnTo>
                      <a:pt x="8458" y="1134"/>
                    </a:lnTo>
                    <a:lnTo>
                      <a:pt x="8373" y="1049"/>
                    </a:lnTo>
                    <a:lnTo>
                      <a:pt x="8280" y="838"/>
                    </a:lnTo>
                    <a:lnTo>
                      <a:pt x="8263" y="753"/>
                    </a:lnTo>
                    <a:lnTo>
                      <a:pt x="8254" y="728"/>
                    </a:lnTo>
                    <a:lnTo>
                      <a:pt x="8237" y="592"/>
                    </a:lnTo>
                    <a:lnTo>
                      <a:pt x="8195" y="440"/>
                    </a:lnTo>
                    <a:lnTo>
                      <a:pt x="8161" y="372"/>
                    </a:lnTo>
                    <a:lnTo>
                      <a:pt x="8102" y="262"/>
                    </a:lnTo>
                    <a:lnTo>
                      <a:pt x="8034" y="347"/>
                    </a:lnTo>
                    <a:lnTo>
                      <a:pt x="7933" y="592"/>
                    </a:lnTo>
                    <a:lnTo>
                      <a:pt x="7831" y="762"/>
                    </a:lnTo>
                    <a:lnTo>
                      <a:pt x="7645" y="990"/>
                    </a:lnTo>
                    <a:lnTo>
                      <a:pt x="7484" y="1092"/>
                    </a:lnTo>
                    <a:lnTo>
                      <a:pt x="7374" y="1202"/>
                    </a:lnTo>
                    <a:lnTo>
                      <a:pt x="7357" y="1202"/>
                    </a:lnTo>
                    <a:lnTo>
                      <a:pt x="7289" y="1278"/>
                    </a:lnTo>
                    <a:lnTo>
                      <a:pt x="7179" y="1346"/>
                    </a:lnTo>
                    <a:lnTo>
                      <a:pt x="6874" y="1447"/>
                    </a:lnTo>
                    <a:lnTo>
                      <a:pt x="6705" y="1464"/>
                    </a:lnTo>
                    <a:lnTo>
                      <a:pt x="6612" y="1490"/>
                    </a:lnTo>
                    <a:lnTo>
                      <a:pt x="6544" y="1481"/>
                    </a:lnTo>
                    <a:lnTo>
                      <a:pt x="6468" y="1515"/>
                    </a:lnTo>
                    <a:lnTo>
                      <a:pt x="6290" y="1532"/>
                    </a:lnTo>
                    <a:lnTo>
                      <a:pt x="6223" y="1549"/>
                    </a:lnTo>
                    <a:lnTo>
                      <a:pt x="6028" y="1566"/>
                    </a:lnTo>
                    <a:lnTo>
                      <a:pt x="6002" y="1591"/>
                    </a:lnTo>
                    <a:lnTo>
                      <a:pt x="5918" y="1574"/>
                    </a:lnTo>
                    <a:lnTo>
                      <a:pt x="5748" y="1540"/>
                    </a:lnTo>
                    <a:lnTo>
                      <a:pt x="5571" y="1515"/>
                    </a:lnTo>
                    <a:lnTo>
                      <a:pt x="5486" y="1456"/>
                    </a:lnTo>
                    <a:lnTo>
                      <a:pt x="5461" y="1456"/>
                    </a:lnTo>
                    <a:lnTo>
                      <a:pt x="5393" y="1413"/>
                    </a:lnTo>
                    <a:lnTo>
                      <a:pt x="5283" y="1371"/>
                    </a:lnTo>
                    <a:lnTo>
                      <a:pt x="5063" y="1168"/>
                    </a:lnTo>
                    <a:lnTo>
                      <a:pt x="4987" y="1058"/>
                    </a:lnTo>
                    <a:lnTo>
                      <a:pt x="4910" y="956"/>
                    </a:lnTo>
                    <a:lnTo>
                      <a:pt x="4783" y="1126"/>
                    </a:lnTo>
                    <a:lnTo>
                      <a:pt x="4716" y="1193"/>
                    </a:lnTo>
                    <a:lnTo>
                      <a:pt x="4690" y="1253"/>
                    </a:lnTo>
                    <a:lnTo>
                      <a:pt x="4512" y="1430"/>
                    </a:lnTo>
                    <a:lnTo>
                      <a:pt x="4436" y="1473"/>
                    </a:lnTo>
                    <a:lnTo>
                      <a:pt x="4394" y="1507"/>
                    </a:lnTo>
                    <a:lnTo>
                      <a:pt x="4284" y="1549"/>
                    </a:lnTo>
                    <a:lnTo>
                      <a:pt x="4267" y="1574"/>
                    </a:lnTo>
                    <a:lnTo>
                      <a:pt x="4199" y="1591"/>
                    </a:lnTo>
                    <a:lnTo>
                      <a:pt x="4004" y="1650"/>
                    </a:lnTo>
                    <a:lnTo>
                      <a:pt x="3937" y="1650"/>
                    </a:lnTo>
                    <a:lnTo>
                      <a:pt x="3894" y="1659"/>
                    </a:lnTo>
                    <a:lnTo>
                      <a:pt x="3767" y="1659"/>
                    </a:lnTo>
                    <a:lnTo>
                      <a:pt x="3700" y="1642"/>
                    </a:lnTo>
                    <a:lnTo>
                      <a:pt x="3657" y="1642"/>
                    </a:lnTo>
                    <a:lnTo>
                      <a:pt x="3497" y="1583"/>
                    </a:lnTo>
                    <a:lnTo>
                      <a:pt x="3437" y="1574"/>
                    </a:lnTo>
                    <a:lnTo>
                      <a:pt x="3276" y="1523"/>
                    </a:lnTo>
                    <a:lnTo>
                      <a:pt x="3302" y="1523"/>
                    </a:lnTo>
                    <a:lnTo>
                      <a:pt x="3132" y="1481"/>
                    </a:lnTo>
                    <a:lnTo>
                      <a:pt x="3090" y="1473"/>
                    </a:lnTo>
                    <a:lnTo>
                      <a:pt x="2980" y="1413"/>
                    </a:lnTo>
                    <a:lnTo>
                      <a:pt x="2887" y="1397"/>
                    </a:lnTo>
                    <a:lnTo>
                      <a:pt x="2802" y="1363"/>
                    </a:lnTo>
                    <a:lnTo>
                      <a:pt x="2320" y="1100"/>
                    </a:lnTo>
                    <a:lnTo>
                      <a:pt x="2142" y="931"/>
                    </a:lnTo>
                    <a:lnTo>
                      <a:pt x="2066" y="880"/>
                    </a:lnTo>
                    <a:lnTo>
                      <a:pt x="2049" y="872"/>
                    </a:lnTo>
                    <a:lnTo>
                      <a:pt x="2032" y="889"/>
                    </a:lnTo>
                    <a:lnTo>
                      <a:pt x="2040" y="999"/>
                    </a:lnTo>
                    <a:lnTo>
                      <a:pt x="2049" y="1033"/>
                    </a:lnTo>
                    <a:lnTo>
                      <a:pt x="2066" y="1143"/>
                    </a:lnTo>
                    <a:lnTo>
                      <a:pt x="2108" y="1286"/>
                    </a:lnTo>
                    <a:lnTo>
                      <a:pt x="2159" y="1439"/>
                    </a:lnTo>
                    <a:lnTo>
                      <a:pt x="2176" y="1642"/>
                    </a:lnTo>
                    <a:lnTo>
                      <a:pt x="2176" y="1701"/>
                    </a:lnTo>
                    <a:lnTo>
                      <a:pt x="2117" y="1845"/>
                    </a:lnTo>
                    <a:lnTo>
                      <a:pt x="2066" y="1879"/>
                    </a:lnTo>
                    <a:lnTo>
                      <a:pt x="2057" y="1921"/>
                    </a:lnTo>
                    <a:lnTo>
                      <a:pt x="2015" y="1972"/>
                    </a:lnTo>
                    <a:lnTo>
                      <a:pt x="1829" y="2116"/>
                    </a:lnTo>
                    <a:lnTo>
                      <a:pt x="1719" y="2150"/>
                    </a:lnTo>
                    <a:lnTo>
                      <a:pt x="1659" y="2150"/>
                    </a:lnTo>
                    <a:lnTo>
                      <a:pt x="1609" y="2167"/>
                    </a:lnTo>
                    <a:lnTo>
                      <a:pt x="1549" y="2158"/>
                    </a:lnTo>
                    <a:lnTo>
                      <a:pt x="1456" y="2184"/>
                    </a:lnTo>
                    <a:lnTo>
                      <a:pt x="1422" y="2175"/>
                    </a:lnTo>
                    <a:lnTo>
                      <a:pt x="1372" y="2201"/>
                    </a:lnTo>
                    <a:lnTo>
                      <a:pt x="1261" y="2192"/>
                    </a:lnTo>
                    <a:lnTo>
                      <a:pt x="1236" y="2209"/>
                    </a:lnTo>
                    <a:lnTo>
                      <a:pt x="1168" y="2201"/>
                    </a:lnTo>
                    <a:lnTo>
                      <a:pt x="974" y="2218"/>
                    </a:lnTo>
                    <a:lnTo>
                      <a:pt x="838" y="2209"/>
                    </a:lnTo>
                    <a:lnTo>
                      <a:pt x="796" y="2201"/>
                    </a:lnTo>
                    <a:lnTo>
                      <a:pt x="677" y="2201"/>
                    </a:lnTo>
                    <a:lnTo>
                      <a:pt x="432" y="2150"/>
                    </a:lnTo>
                    <a:lnTo>
                      <a:pt x="381" y="2141"/>
                    </a:lnTo>
                    <a:lnTo>
                      <a:pt x="0" y="1972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9" name="Freeform 9">
                <a:extLst>
                  <a:ext uri="{FF2B5EF4-FFF2-40B4-BE49-F238E27FC236}">
                    <a16:creationId xmlns:a16="http://schemas.microsoft.com/office/drawing/2014/main" id="{7FF036A4-3BD6-44DC-8D3F-397379BB3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1417"/>
                <a:ext cx="1172" cy="130"/>
              </a:xfrm>
              <a:custGeom>
                <a:avLst/>
                <a:gdLst>
                  <a:gd name="T0" fmla="*/ 6392 w 6824"/>
                  <a:gd name="T1" fmla="*/ 68 h 754"/>
                  <a:gd name="T2" fmla="*/ 6282 w 6824"/>
                  <a:gd name="T3" fmla="*/ 76 h 754"/>
                  <a:gd name="T4" fmla="*/ 6155 w 6824"/>
                  <a:gd name="T5" fmla="*/ 68 h 754"/>
                  <a:gd name="T6" fmla="*/ 5884 w 6824"/>
                  <a:gd name="T7" fmla="*/ 51 h 754"/>
                  <a:gd name="T8" fmla="*/ 5757 w 6824"/>
                  <a:gd name="T9" fmla="*/ 42 h 754"/>
                  <a:gd name="T10" fmla="*/ 5579 w 6824"/>
                  <a:gd name="T11" fmla="*/ 42 h 754"/>
                  <a:gd name="T12" fmla="*/ 5359 w 6824"/>
                  <a:gd name="T13" fmla="*/ 68 h 754"/>
                  <a:gd name="T14" fmla="*/ 5181 w 6824"/>
                  <a:gd name="T15" fmla="*/ 127 h 754"/>
                  <a:gd name="T16" fmla="*/ 4860 w 6824"/>
                  <a:gd name="T17" fmla="*/ 68 h 754"/>
                  <a:gd name="T18" fmla="*/ 4758 w 6824"/>
                  <a:gd name="T19" fmla="*/ 34 h 754"/>
                  <a:gd name="T20" fmla="*/ 4614 w 6824"/>
                  <a:gd name="T21" fmla="*/ 17 h 754"/>
                  <a:gd name="T22" fmla="*/ 4462 w 6824"/>
                  <a:gd name="T23" fmla="*/ 9 h 754"/>
                  <a:gd name="T24" fmla="*/ 4335 w 6824"/>
                  <a:gd name="T25" fmla="*/ 0 h 754"/>
                  <a:gd name="T26" fmla="*/ 3996 w 6824"/>
                  <a:gd name="T27" fmla="*/ 17 h 754"/>
                  <a:gd name="T28" fmla="*/ 3683 w 6824"/>
                  <a:gd name="T29" fmla="*/ 9 h 754"/>
                  <a:gd name="T30" fmla="*/ 3556 w 6824"/>
                  <a:gd name="T31" fmla="*/ 0 h 754"/>
                  <a:gd name="T32" fmla="*/ 3310 w 6824"/>
                  <a:gd name="T33" fmla="*/ 68 h 754"/>
                  <a:gd name="T34" fmla="*/ 3166 w 6824"/>
                  <a:gd name="T35" fmla="*/ 169 h 754"/>
                  <a:gd name="T36" fmla="*/ 2802 w 6824"/>
                  <a:gd name="T37" fmla="*/ 110 h 754"/>
                  <a:gd name="T38" fmla="*/ 2582 w 6824"/>
                  <a:gd name="T39" fmla="*/ 26 h 754"/>
                  <a:gd name="T40" fmla="*/ 2337 w 6824"/>
                  <a:gd name="T41" fmla="*/ 9 h 754"/>
                  <a:gd name="T42" fmla="*/ 1947 w 6824"/>
                  <a:gd name="T43" fmla="*/ 17 h 754"/>
                  <a:gd name="T44" fmla="*/ 1812 w 6824"/>
                  <a:gd name="T45" fmla="*/ 17 h 754"/>
                  <a:gd name="T46" fmla="*/ 1676 w 6824"/>
                  <a:gd name="T47" fmla="*/ 26 h 754"/>
                  <a:gd name="T48" fmla="*/ 1524 w 6824"/>
                  <a:gd name="T49" fmla="*/ 59 h 754"/>
                  <a:gd name="T50" fmla="*/ 1389 w 6824"/>
                  <a:gd name="T51" fmla="*/ 85 h 754"/>
                  <a:gd name="T52" fmla="*/ 1262 w 6824"/>
                  <a:gd name="T53" fmla="*/ 93 h 754"/>
                  <a:gd name="T54" fmla="*/ 999 w 6824"/>
                  <a:gd name="T55" fmla="*/ 127 h 754"/>
                  <a:gd name="T56" fmla="*/ 889 w 6824"/>
                  <a:gd name="T57" fmla="*/ 136 h 754"/>
                  <a:gd name="T58" fmla="*/ 754 w 6824"/>
                  <a:gd name="T59" fmla="*/ 153 h 754"/>
                  <a:gd name="T60" fmla="*/ 618 w 6824"/>
                  <a:gd name="T61" fmla="*/ 178 h 754"/>
                  <a:gd name="T62" fmla="*/ 533 w 6824"/>
                  <a:gd name="T63" fmla="*/ 195 h 754"/>
                  <a:gd name="T64" fmla="*/ 491 w 6824"/>
                  <a:gd name="T65" fmla="*/ 203 h 754"/>
                  <a:gd name="T66" fmla="*/ 339 w 6824"/>
                  <a:gd name="T67" fmla="*/ 237 h 754"/>
                  <a:gd name="T68" fmla="*/ 229 w 6824"/>
                  <a:gd name="T69" fmla="*/ 288 h 754"/>
                  <a:gd name="T70" fmla="*/ 0 w 6824"/>
                  <a:gd name="T71" fmla="*/ 483 h 754"/>
                  <a:gd name="T72" fmla="*/ 17 w 6824"/>
                  <a:gd name="T73" fmla="*/ 542 h 754"/>
                  <a:gd name="T74" fmla="*/ 246 w 6824"/>
                  <a:gd name="T75" fmla="*/ 643 h 754"/>
                  <a:gd name="T76" fmla="*/ 593 w 6824"/>
                  <a:gd name="T77" fmla="*/ 711 h 754"/>
                  <a:gd name="T78" fmla="*/ 1812 w 6824"/>
                  <a:gd name="T79" fmla="*/ 728 h 754"/>
                  <a:gd name="T80" fmla="*/ 2117 w 6824"/>
                  <a:gd name="T81" fmla="*/ 737 h 754"/>
                  <a:gd name="T82" fmla="*/ 2438 w 6824"/>
                  <a:gd name="T83" fmla="*/ 754 h 754"/>
                  <a:gd name="T84" fmla="*/ 2845 w 6824"/>
                  <a:gd name="T85" fmla="*/ 745 h 754"/>
                  <a:gd name="T86" fmla="*/ 2938 w 6824"/>
                  <a:gd name="T87" fmla="*/ 737 h 754"/>
                  <a:gd name="T88" fmla="*/ 3082 w 6824"/>
                  <a:gd name="T89" fmla="*/ 728 h 754"/>
                  <a:gd name="T90" fmla="*/ 3226 w 6824"/>
                  <a:gd name="T91" fmla="*/ 703 h 754"/>
                  <a:gd name="T92" fmla="*/ 3378 w 6824"/>
                  <a:gd name="T93" fmla="*/ 686 h 754"/>
                  <a:gd name="T94" fmla="*/ 4106 w 6824"/>
                  <a:gd name="T95" fmla="*/ 652 h 754"/>
                  <a:gd name="T96" fmla="*/ 4275 w 6824"/>
                  <a:gd name="T97" fmla="*/ 660 h 754"/>
                  <a:gd name="T98" fmla="*/ 4944 w 6824"/>
                  <a:gd name="T99" fmla="*/ 669 h 754"/>
                  <a:gd name="T100" fmla="*/ 5520 w 6824"/>
                  <a:gd name="T101" fmla="*/ 652 h 754"/>
                  <a:gd name="T102" fmla="*/ 6824 w 6824"/>
                  <a:gd name="T103" fmla="*/ 618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4" h="754">
                    <a:moveTo>
                      <a:pt x="6824" y="42"/>
                    </a:moveTo>
                    <a:lnTo>
                      <a:pt x="6392" y="68"/>
                    </a:lnTo>
                    <a:lnTo>
                      <a:pt x="6307" y="68"/>
                    </a:lnTo>
                    <a:lnTo>
                      <a:pt x="6282" y="76"/>
                    </a:lnTo>
                    <a:lnTo>
                      <a:pt x="6223" y="59"/>
                    </a:lnTo>
                    <a:lnTo>
                      <a:pt x="6155" y="68"/>
                    </a:lnTo>
                    <a:lnTo>
                      <a:pt x="6062" y="51"/>
                    </a:lnTo>
                    <a:lnTo>
                      <a:pt x="5884" y="51"/>
                    </a:lnTo>
                    <a:lnTo>
                      <a:pt x="5799" y="26"/>
                    </a:lnTo>
                    <a:lnTo>
                      <a:pt x="5757" y="42"/>
                    </a:lnTo>
                    <a:lnTo>
                      <a:pt x="5647" y="17"/>
                    </a:lnTo>
                    <a:lnTo>
                      <a:pt x="5579" y="42"/>
                    </a:lnTo>
                    <a:lnTo>
                      <a:pt x="5385" y="42"/>
                    </a:lnTo>
                    <a:lnTo>
                      <a:pt x="5359" y="68"/>
                    </a:lnTo>
                    <a:lnTo>
                      <a:pt x="5249" y="85"/>
                    </a:lnTo>
                    <a:lnTo>
                      <a:pt x="5181" y="127"/>
                    </a:lnTo>
                    <a:lnTo>
                      <a:pt x="5046" y="127"/>
                    </a:lnTo>
                    <a:lnTo>
                      <a:pt x="4860" y="68"/>
                    </a:lnTo>
                    <a:lnTo>
                      <a:pt x="4775" y="51"/>
                    </a:lnTo>
                    <a:lnTo>
                      <a:pt x="4758" y="34"/>
                    </a:lnTo>
                    <a:lnTo>
                      <a:pt x="4682" y="34"/>
                    </a:lnTo>
                    <a:lnTo>
                      <a:pt x="4614" y="17"/>
                    </a:lnTo>
                    <a:lnTo>
                      <a:pt x="4555" y="26"/>
                    </a:lnTo>
                    <a:lnTo>
                      <a:pt x="4462" y="9"/>
                    </a:lnTo>
                    <a:lnTo>
                      <a:pt x="4445" y="17"/>
                    </a:lnTo>
                    <a:lnTo>
                      <a:pt x="4335" y="0"/>
                    </a:lnTo>
                    <a:lnTo>
                      <a:pt x="4047" y="0"/>
                    </a:lnTo>
                    <a:lnTo>
                      <a:pt x="3996" y="17"/>
                    </a:lnTo>
                    <a:lnTo>
                      <a:pt x="3776" y="17"/>
                    </a:lnTo>
                    <a:lnTo>
                      <a:pt x="3683" y="9"/>
                    </a:lnTo>
                    <a:lnTo>
                      <a:pt x="3598" y="17"/>
                    </a:lnTo>
                    <a:lnTo>
                      <a:pt x="3556" y="0"/>
                    </a:lnTo>
                    <a:lnTo>
                      <a:pt x="3395" y="17"/>
                    </a:lnTo>
                    <a:lnTo>
                      <a:pt x="3310" y="68"/>
                    </a:lnTo>
                    <a:lnTo>
                      <a:pt x="3226" y="144"/>
                    </a:lnTo>
                    <a:lnTo>
                      <a:pt x="3166" y="169"/>
                    </a:lnTo>
                    <a:lnTo>
                      <a:pt x="3014" y="237"/>
                    </a:lnTo>
                    <a:lnTo>
                      <a:pt x="2802" y="110"/>
                    </a:lnTo>
                    <a:lnTo>
                      <a:pt x="2616" y="17"/>
                    </a:lnTo>
                    <a:lnTo>
                      <a:pt x="2582" y="26"/>
                    </a:lnTo>
                    <a:lnTo>
                      <a:pt x="2472" y="9"/>
                    </a:lnTo>
                    <a:lnTo>
                      <a:pt x="2337" y="9"/>
                    </a:lnTo>
                    <a:lnTo>
                      <a:pt x="2277" y="17"/>
                    </a:lnTo>
                    <a:lnTo>
                      <a:pt x="1947" y="17"/>
                    </a:lnTo>
                    <a:lnTo>
                      <a:pt x="1922" y="26"/>
                    </a:lnTo>
                    <a:lnTo>
                      <a:pt x="1812" y="17"/>
                    </a:lnTo>
                    <a:lnTo>
                      <a:pt x="1786" y="34"/>
                    </a:lnTo>
                    <a:lnTo>
                      <a:pt x="1676" y="26"/>
                    </a:lnTo>
                    <a:lnTo>
                      <a:pt x="1549" y="42"/>
                    </a:lnTo>
                    <a:lnTo>
                      <a:pt x="1524" y="59"/>
                    </a:lnTo>
                    <a:lnTo>
                      <a:pt x="1414" y="68"/>
                    </a:lnTo>
                    <a:lnTo>
                      <a:pt x="1389" y="85"/>
                    </a:lnTo>
                    <a:lnTo>
                      <a:pt x="1304" y="76"/>
                    </a:lnTo>
                    <a:lnTo>
                      <a:pt x="1262" y="93"/>
                    </a:lnTo>
                    <a:lnTo>
                      <a:pt x="1168" y="93"/>
                    </a:lnTo>
                    <a:lnTo>
                      <a:pt x="999" y="127"/>
                    </a:lnTo>
                    <a:lnTo>
                      <a:pt x="974" y="136"/>
                    </a:lnTo>
                    <a:lnTo>
                      <a:pt x="889" y="136"/>
                    </a:lnTo>
                    <a:lnTo>
                      <a:pt x="821" y="161"/>
                    </a:lnTo>
                    <a:lnTo>
                      <a:pt x="754" y="153"/>
                    </a:lnTo>
                    <a:lnTo>
                      <a:pt x="711" y="178"/>
                    </a:lnTo>
                    <a:lnTo>
                      <a:pt x="618" y="178"/>
                    </a:lnTo>
                    <a:lnTo>
                      <a:pt x="601" y="186"/>
                    </a:lnTo>
                    <a:lnTo>
                      <a:pt x="533" y="195"/>
                    </a:lnTo>
                    <a:lnTo>
                      <a:pt x="508" y="186"/>
                    </a:lnTo>
                    <a:lnTo>
                      <a:pt x="491" y="203"/>
                    </a:lnTo>
                    <a:lnTo>
                      <a:pt x="398" y="212"/>
                    </a:lnTo>
                    <a:lnTo>
                      <a:pt x="339" y="237"/>
                    </a:lnTo>
                    <a:lnTo>
                      <a:pt x="288" y="263"/>
                    </a:lnTo>
                    <a:lnTo>
                      <a:pt x="229" y="288"/>
                    </a:lnTo>
                    <a:lnTo>
                      <a:pt x="51" y="398"/>
                    </a:lnTo>
                    <a:lnTo>
                      <a:pt x="0" y="483"/>
                    </a:lnTo>
                    <a:lnTo>
                      <a:pt x="0" y="517"/>
                    </a:lnTo>
                    <a:lnTo>
                      <a:pt x="17" y="542"/>
                    </a:lnTo>
                    <a:lnTo>
                      <a:pt x="59" y="584"/>
                    </a:lnTo>
                    <a:lnTo>
                      <a:pt x="246" y="643"/>
                    </a:lnTo>
                    <a:lnTo>
                      <a:pt x="296" y="677"/>
                    </a:lnTo>
                    <a:lnTo>
                      <a:pt x="593" y="711"/>
                    </a:lnTo>
                    <a:lnTo>
                      <a:pt x="1329" y="703"/>
                    </a:lnTo>
                    <a:lnTo>
                      <a:pt x="1812" y="728"/>
                    </a:lnTo>
                    <a:lnTo>
                      <a:pt x="2057" y="745"/>
                    </a:lnTo>
                    <a:lnTo>
                      <a:pt x="2117" y="737"/>
                    </a:lnTo>
                    <a:lnTo>
                      <a:pt x="2167" y="754"/>
                    </a:lnTo>
                    <a:lnTo>
                      <a:pt x="2438" y="754"/>
                    </a:lnTo>
                    <a:lnTo>
                      <a:pt x="2464" y="737"/>
                    </a:lnTo>
                    <a:lnTo>
                      <a:pt x="2845" y="745"/>
                    </a:lnTo>
                    <a:lnTo>
                      <a:pt x="2879" y="737"/>
                    </a:lnTo>
                    <a:lnTo>
                      <a:pt x="2938" y="737"/>
                    </a:lnTo>
                    <a:lnTo>
                      <a:pt x="3022" y="720"/>
                    </a:lnTo>
                    <a:lnTo>
                      <a:pt x="3082" y="728"/>
                    </a:lnTo>
                    <a:lnTo>
                      <a:pt x="3141" y="703"/>
                    </a:lnTo>
                    <a:lnTo>
                      <a:pt x="3226" y="703"/>
                    </a:lnTo>
                    <a:lnTo>
                      <a:pt x="3260" y="686"/>
                    </a:lnTo>
                    <a:lnTo>
                      <a:pt x="3378" y="686"/>
                    </a:lnTo>
                    <a:lnTo>
                      <a:pt x="3784" y="652"/>
                    </a:lnTo>
                    <a:lnTo>
                      <a:pt x="4106" y="652"/>
                    </a:lnTo>
                    <a:lnTo>
                      <a:pt x="4191" y="669"/>
                    </a:lnTo>
                    <a:lnTo>
                      <a:pt x="4275" y="660"/>
                    </a:lnTo>
                    <a:lnTo>
                      <a:pt x="4513" y="677"/>
                    </a:lnTo>
                    <a:lnTo>
                      <a:pt x="4944" y="669"/>
                    </a:lnTo>
                    <a:lnTo>
                      <a:pt x="5342" y="652"/>
                    </a:lnTo>
                    <a:lnTo>
                      <a:pt x="5520" y="652"/>
                    </a:lnTo>
                    <a:lnTo>
                      <a:pt x="5943" y="635"/>
                    </a:lnTo>
                    <a:lnTo>
                      <a:pt x="6824" y="618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0" name="Freeform 10">
                <a:extLst>
                  <a:ext uri="{FF2B5EF4-FFF2-40B4-BE49-F238E27FC236}">
                    <a16:creationId xmlns:a16="http://schemas.microsoft.com/office/drawing/2014/main" id="{03D26AE2-0F93-4DCE-B3A6-3B4C8889B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417"/>
                <a:ext cx="605" cy="50"/>
              </a:xfrm>
              <a:custGeom>
                <a:avLst/>
                <a:gdLst>
                  <a:gd name="T0" fmla="*/ 0 w 3522"/>
                  <a:gd name="T1" fmla="*/ 288 h 288"/>
                  <a:gd name="T2" fmla="*/ 322 w 3522"/>
                  <a:gd name="T3" fmla="*/ 288 h 288"/>
                  <a:gd name="T4" fmla="*/ 643 w 3522"/>
                  <a:gd name="T5" fmla="*/ 288 h 288"/>
                  <a:gd name="T6" fmla="*/ 728 w 3522"/>
                  <a:gd name="T7" fmla="*/ 279 h 288"/>
                  <a:gd name="T8" fmla="*/ 745 w 3522"/>
                  <a:gd name="T9" fmla="*/ 263 h 288"/>
                  <a:gd name="T10" fmla="*/ 1050 w 3522"/>
                  <a:gd name="T11" fmla="*/ 254 h 288"/>
                  <a:gd name="T12" fmla="*/ 1219 w 3522"/>
                  <a:gd name="T13" fmla="*/ 254 h 288"/>
                  <a:gd name="T14" fmla="*/ 1253 w 3522"/>
                  <a:gd name="T15" fmla="*/ 237 h 288"/>
                  <a:gd name="T16" fmla="*/ 1778 w 3522"/>
                  <a:gd name="T17" fmla="*/ 195 h 288"/>
                  <a:gd name="T18" fmla="*/ 1871 w 3522"/>
                  <a:gd name="T19" fmla="*/ 203 h 288"/>
                  <a:gd name="T20" fmla="*/ 2133 w 3522"/>
                  <a:gd name="T21" fmla="*/ 186 h 288"/>
                  <a:gd name="T22" fmla="*/ 2514 w 3522"/>
                  <a:gd name="T23" fmla="*/ 229 h 288"/>
                  <a:gd name="T24" fmla="*/ 2548 w 3522"/>
                  <a:gd name="T25" fmla="*/ 237 h 288"/>
                  <a:gd name="T26" fmla="*/ 2658 w 3522"/>
                  <a:gd name="T27" fmla="*/ 237 h 288"/>
                  <a:gd name="T28" fmla="*/ 2675 w 3522"/>
                  <a:gd name="T29" fmla="*/ 229 h 288"/>
                  <a:gd name="T30" fmla="*/ 3048 w 3522"/>
                  <a:gd name="T31" fmla="*/ 254 h 288"/>
                  <a:gd name="T32" fmla="*/ 3217 w 3522"/>
                  <a:gd name="T33" fmla="*/ 246 h 288"/>
                  <a:gd name="T34" fmla="*/ 3353 w 3522"/>
                  <a:gd name="T35" fmla="*/ 237 h 288"/>
                  <a:gd name="T36" fmla="*/ 3378 w 3522"/>
                  <a:gd name="T37" fmla="*/ 237 h 288"/>
                  <a:gd name="T38" fmla="*/ 3395 w 3522"/>
                  <a:gd name="T39" fmla="*/ 220 h 288"/>
                  <a:gd name="T40" fmla="*/ 3513 w 3522"/>
                  <a:gd name="T41" fmla="*/ 136 h 288"/>
                  <a:gd name="T42" fmla="*/ 3522 w 3522"/>
                  <a:gd name="T43" fmla="*/ 119 h 288"/>
                  <a:gd name="T44" fmla="*/ 3497 w 3522"/>
                  <a:gd name="T45" fmla="*/ 93 h 288"/>
                  <a:gd name="T46" fmla="*/ 3395 w 3522"/>
                  <a:gd name="T47" fmla="*/ 26 h 288"/>
                  <a:gd name="T48" fmla="*/ 3082 w 3522"/>
                  <a:gd name="T49" fmla="*/ 0 h 288"/>
                  <a:gd name="T50" fmla="*/ 2692 w 3522"/>
                  <a:gd name="T51" fmla="*/ 0 h 288"/>
                  <a:gd name="T52" fmla="*/ 2142 w 3522"/>
                  <a:gd name="T53" fmla="*/ 34 h 288"/>
                  <a:gd name="T54" fmla="*/ 2117 w 3522"/>
                  <a:gd name="T55" fmla="*/ 34 h 288"/>
                  <a:gd name="T56" fmla="*/ 1456 w 3522"/>
                  <a:gd name="T57" fmla="*/ 26 h 288"/>
                  <a:gd name="T58" fmla="*/ 1439 w 3522"/>
                  <a:gd name="T59" fmla="*/ 17 h 288"/>
                  <a:gd name="T60" fmla="*/ 1033 w 3522"/>
                  <a:gd name="T61" fmla="*/ 68 h 288"/>
                  <a:gd name="T62" fmla="*/ 491 w 3522"/>
                  <a:gd name="T63" fmla="*/ 110 h 288"/>
                  <a:gd name="T64" fmla="*/ 313 w 3522"/>
                  <a:gd name="T65" fmla="*/ 119 h 288"/>
                  <a:gd name="T66" fmla="*/ 288 w 3522"/>
                  <a:gd name="T67" fmla="*/ 127 h 288"/>
                  <a:gd name="T68" fmla="*/ 186 w 3522"/>
                  <a:gd name="T69" fmla="*/ 127 h 288"/>
                  <a:gd name="T70" fmla="*/ 0 w 3522"/>
                  <a:gd name="T71" fmla="*/ 119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522" h="288">
                    <a:moveTo>
                      <a:pt x="0" y="288"/>
                    </a:moveTo>
                    <a:lnTo>
                      <a:pt x="322" y="288"/>
                    </a:lnTo>
                    <a:lnTo>
                      <a:pt x="643" y="288"/>
                    </a:lnTo>
                    <a:lnTo>
                      <a:pt x="728" y="279"/>
                    </a:lnTo>
                    <a:lnTo>
                      <a:pt x="745" y="263"/>
                    </a:lnTo>
                    <a:lnTo>
                      <a:pt x="1050" y="254"/>
                    </a:lnTo>
                    <a:lnTo>
                      <a:pt x="1219" y="254"/>
                    </a:lnTo>
                    <a:lnTo>
                      <a:pt x="1253" y="237"/>
                    </a:lnTo>
                    <a:lnTo>
                      <a:pt x="1778" y="195"/>
                    </a:lnTo>
                    <a:lnTo>
                      <a:pt x="1871" y="203"/>
                    </a:lnTo>
                    <a:lnTo>
                      <a:pt x="2133" y="186"/>
                    </a:lnTo>
                    <a:lnTo>
                      <a:pt x="2514" y="229"/>
                    </a:lnTo>
                    <a:lnTo>
                      <a:pt x="2548" y="237"/>
                    </a:lnTo>
                    <a:lnTo>
                      <a:pt x="2658" y="237"/>
                    </a:lnTo>
                    <a:lnTo>
                      <a:pt x="2675" y="229"/>
                    </a:lnTo>
                    <a:lnTo>
                      <a:pt x="3048" y="254"/>
                    </a:lnTo>
                    <a:lnTo>
                      <a:pt x="3217" y="246"/>
                    </a:lnTo>
                    <a:lnTo>
                      <a:pt x="3353" y="237"/>
                    </a:lnTo>
                    <a:lnTo>
                      <a:pt x="3378" y="237"/>
                    </a:lnTo>
                    <a:lnTo>
                      <a:pt x="3395" y="220"/>
                    </a:lnTo>
                    <a:lnTo>
                      <a:pt x="3513" y="136"/>
                    </a:lnTo>
                    <a:lnTo>
                      <a:pt x="3522" y="119"/>
                    </a:lnTo>
                    <a:lnTo>
                      <a:pt x="3497" y="93"/>
                    </a:lnTo>
                    <a:lnTo>
                      <a:pt x="3395" y="26"/>
                    </a:lnTo>
                    <a:lnTo>
                      <a:pt x="3082" y="0"/>
                    </a:lnTo>
                    <a:lnTo>
                      <a:pt x="2692" y="0"/>
                    </a:lnTo>
                    <a:lnTo>
                      <a:pt x="2142" y="34"/>
                    </a:lnTo>
                    <a:lnTo>
                      <a:pt x="2117" y="34"/>
                    </a:lnTo>
                    <a:lnTo>
                      <a:pt x="1456" y="26"/>
                    </a:lnTo>
                    <a:lnTo>
                      <a:pt x="1439" y="17"/>
                    </a:lnTo>
                    <a:lnTo>
                      <a:pt x="1033" y="68"/>
                    </a:lnTo>
                    <a:lnTo>
                      <a:pt x="491" y="110"/>
                    </a:lnTo>
                    <a:lnTo>
                      <a:pt x="313" y="119"/>
                    </a:lnTo>
                    <a:lnTo>
                      <a:pt x="288" y="127"/>
                    </a:lnTo>
                    <a:lnTo>
                      <a:pt x="186" y="127"/>
                    </a:lnTo>
                    <a:lnTo>
                      <a:pt x="0" y="119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1" name="Freeform 11">
                <a:extLst>
                  <a:ext uri="{FF2B5EF4-FFF2-40B4-BE49-F238E27FC236}">
                    <a16:creationId xmlns:a16="http://schemas.microsoft.com/office/drawing/2014/main" id="{0E5D5820-635A-4D8C-9447-EA6F254BB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1410"/>
                <a:ext cx="369" cy="57"/>
              </a:xfrm>
              <a:custGeom>
                <a:avLst/>
                <a:gdLst>
                  <a:gd name="T0" fmla="*/ 9 w 2151"/>
                  <a:gd name="T1" fmla="*/ 152 h 330"/>
                  <a:gd name="T2" fmla="*/ 0 w 2151"/>
                  <a:gd name="T3" fmla="*/ 118 h 330"/>
                  <a:gd name="T4" fmla="*/ 34 w 2151"/>
                  <a:gd name="T5" fmla="*/ 59 h 330"/>
                  <a:gd name="T6" fmla="*/ 187 w 2151"/>
                  <a:gd name="T7" fmla="*/ 0 h 330"/>
                  <a:gd name="T8" fmla="*/ 212 w 2151"/>
                  <a:gd name="T9" fmla="*/ 17 h 330"/>
                  <a:gd name="T10" fmla="*/ 635 w 2151"/>
                  <a:gd name="T11" fmla="*/ 59 h 330"/>
                  <a:gd name="T12" fmla="*/ 661 w 2151"/>
                  <a:gd name="T13" fmla="*/ 59 h 330"/>
                  <a:gd name="T14" fmla="*/ 720 w 2151"/>
                  <a:gd name="T15" fmla="*/ 68 h 330"/>
                  <a:gd name="T16" fmla="*/ 1050 w 2151"/>
                  <a:gd name="T17" fmla="*/ 101 h 330"/>
                  <a:gd name="T18" fmla="*/ 1160 w 2151"/>
                  <a:gd name="T19" fmla="*/ 110 h 330"/>
                  <a:gd name="T20" fmla="*/ 1270 w 2151"/>
                  <a:gd name="T21" fmla="*/ 110 h 330"/>
                  <a:gd name="T22" fmla="*/ 1321 w 2151"/>
                  <a:gd name="T23" fmla="*/ 101 h 330"/>
                  <a:gd name="T24" fmla="*/ 1406 w 2151"/>
                  <a:gd name="T25" fmla="*/ 110 h 330"/>
                  <a:gd name="T26" fmla="*/ 1448 w 2151"/>
                  <a:gd name="T27" fmla="*/ 101 h 330"/>
                  <a:gd name="T28" fmla="*/ 1516 w 2151"/>
                  <a:gd name="T29" fmla="*/ 110 h 330"/>
                  <a:gd name="T30" fmla="*/ 1541 w 2151"/>
                  <a:gd name="T31" fmla="*/ 118 h 330"/>
                  <a:gd name="T32" fmla="*/ 1583 w 2151"/>
                  <a:gd name="T33" fmla="*/ 110 h 330"/>
                  <a:gd name="T34" fmla="*/ 1651 w 2151"/>
                  <a:gd name="T35" fmla="*/ 110 h 330"/>
                  <a:gd name="T36" fmla="*/ 1668 w 2151"/>
                  <a:gd name="T37" fmla="*/ 118 h 330"/>
                  <a:gd name="T38" fmla="*/ 1710 w 2151"/>
                  <a:gd name="T39" fmla="*/ 101 h 330"/>
                  <a:gd name="T40" fmla="*/ 1778 w 2151"/>
                  <a:gd name="T41" fmla="*/ 110 h 330"/>
                  <a:gd name="T42" fmla="*/ 1804 w 2151"/>
                  <a:gd name="T43" fmla="*/ 118 h 330"/>
                  <a:gd name="T44" fmla="*/ 1871 w 2151"/>
                  <a:gd name="T45" fmla="*/ 110 h 330"/>
                  <a:gd name="T46" fmla="*/ 2134 w 2151"/>
                  <a:gd name="T47" fmla="*/ 169 h 330"/>
                  <a:gd name="T48" fmla="*/ 2151 w 2151"/>
                  <a:gd name="T49" fmla="*/ 254 h 330"/>
                  <a:gd name="T50" fmla="*/ 2091 w 2151"/>
                  <a:gd name="T51" fmla="*/ 296 h 330"/>
                  <a:gd name="T52" fmla="*/ 1854 w 2151"/>
                  <a:gd name="T53" fmla="*/ 313 h 330"/>
                  <a:gd name="T54" fmla="*/ 1829 w 2151"/>
                  <a:gd name="T55" fmla="*/ 330 h 330"/>
                  <a:gd name="T56" fmla="*/ 1710 w 2151"/>
                  <a:gd name="T57" fmla="*/ 321 h 330"/>
                  <a:gd name="T58" fmla="*/ 1694 w 2151"/>
                  <a:gd name="T59" fmla="*/ 330 h 330"/>
                  <a:gd name="T60" fmla="*/ 1660 w 2151"/>
                  <a:gd name="T61" fmla="*/ 313 h 330"/>
                  <a:gd name="T62" fmla="*/ 1431 w 2151"/>
                  <a:gd name="T63" fmla="*/ 321 h 330"/>
                  <a:gd name="T64" fmla="*/ 1406 w 2151"/>
                  <a:gd name="T65" fmla="*/ 305 h 330"/>
                  <a:gd name="T66" fmla="*/ 1346 w 2151"/>
                  <a:gd name="T67" fmla="*/ 313 h 330"/>
                  <a:gd name="T68" fmla="*/ 1321 w 2151"/>
                  <a:gd name="T69" fmla="*/ 296 h 330"/>
                  <a:gd name="T70" fmla="*/ 1287 w 2151"/>
                  <a:gd name="T71" fmla="*/ 305 h 330"/>
                  <a:gd name="T72" fmla="*/ 1109 w 2151"/>
                  <a:gd name="T73" fmla="*/ 279 h 330"/>
                  <a:gd name="T74" fmla="*/ 1050 w 2151"/>
                  <a:gd name="T75" fmla="*/ 288 h 330"/>
                  <a:gd name="T76" fmla="*/ 991 w 2151"/>
                  <a:gd name="T77" fmla="*/ 279 h 330"/>
                  <a:gd name="T78" fmla="*/ 881 w 2151"/>
                  <a:gd name="T79" fmla="*/ 279 h 330"/>
                  <a:gd name="T80" fmla="*/ 703 w 2151"/>
                  <a:gd name="T81" fmla="*/ 262 h 330"/>
                  <a:gd name="T82" fmla="*/ 398 w 2151"/>
                  <a:gd name="T83" fmla="*/ 254 h 330"/>
                  <a:gd name="T84" fmla="*/ 347 w 2151"/>
                  <a:gd name="T85" fmla="*/ 271 h 330"/>
                  <a:gd name="T86" fmla="*/ 288 w 2151"/>
                  <a:gd name="T87" fmla="*/ 254 h 330"/>
                  <a:gd name="T88" fmla="*/ 204 w 2151"/>
                  <a:gd name="T89" fmla="*/ 271 h 330"/>
                  <a:gd name="T90" fmla="*/ 17 w 2151"/>
                  <a:gd name="T91" fmla="*/ 186 h 330"/>
                  <a:gd name="T92" fmla="*/ 9 w 2151"/>
                  <a:gd name="T93" fmla="*/ 15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151" h="330">
                    <a:moveTo>
                      <a:pt x="9" y="152"/>
                    </a:moveTo>
                    <a:lnTo>
                      <a:pt x="0" y="118"/>
                    </a:lnTo>
                    <a:lnTo>
                      <a:pt x="34" y="59"/>
                    </a:lnTo>
                    <a:lnTo>
                      <a:pt x="187" y="0"/>
                    </a:lnTo>
                    <a:lnTo>
                      <a:pt x="212" y="17"/>
                    </a:lnTo>
                    <a:lnTo>
                      <a:pt x="635" y="59"/>
                    </a:lnTo>
                    <a:lnTo>
                      <a:pt x="661" y="59"/>
                    </a:lnTo>
                    <a:lnTo>
                      <a:pt x="720" y="68"/>
                    </a:lnTo>
                    <a:lnTo>
                      <a:pt x="1050" y="101"/>
                    </a:lnTo>
                    <a:lnTo>
                      <a:pt x="1160" y="110"/>
                    </a:lnTo>
                    <a:lnTo>
                      <a:pt x="1270" y="110"/>
                    </a:lnTo>
                    <a:lnTo>
                      <a:pt x="1321" y="101"/>
                    </a:lnTo>
                    <a:lnTo>
                      <a:pt x="1406" y="110"/>
                    </a:lnTo>
                    <a:lnTo>
                      <a:pt x="1448" y="101"/>
                    </a:lnTo>
                    <a:lnTo>
                      <a:pt x="1516" y="110"/>
                    </a:lnTo>
                    <a:lnTo>
                      <a:pt x="1541" y="118"/>
                    </a:lnTo>
                    <a:lnTo>
                      <a:pt x="1583" y="110"/>
                    </a:lnTo>
                    <a:lnTo>
                      <a:pt x="1651" y="110"/>
                    </a:lnTo>
                    <a:lnTo>
                      <a:pt x="1668" y="118"/>
                    </a:lnTo>
                    <a:lnTo>
                      <a:pt x="1710" y="101"/>
                    </a:lnTo>
                    <a:lnTo>
                      <a:pt x="1778" y="110"/>
                    </a:lnTo>
                    <a:lnTo>
                      <a:pt x="1804" y="118"/>
                    </a:lnTo>
                    <a:lnTo>
                      <a:pt x="1871" y="110"/>
                    </a:lnTo>
                    <a:lnTo>
                      <a:pt x="2134" y="169"/>
                    </a:lnTo>
                    <a:lnTo>
                      <a:pt x="2151" y="254"/>
                    </a:lnTo>
                    <a:lnTo>
                      <a:pt x="2091" y="296"/>
                    </a:lnTo>
                    <a:lnTo>
                      <a:pt x="1854" y="313"/>
                    </a:lnTo>
                    <a:lnTo>
                      <a:pt x="1829" y="330"/>
                    </a:lnTo>
                    <a:lnTo>
                      <a:pt x="1710" y="321"/>
                    </a:lnTo>
                    <a:lnTo>
                      <a:pt x="1694" y="330"/>
                    </a:lnTo>
                    <a:lnTo>
                      <a:pt x="1660" y="313"/>
                    </a:lnTo>
                    <a:lnTo>
                      <a:pt x="1431" y="321"/>
                    </a:lnTo>
                    <a:lnTo>
                      <a:pt x="1406" y="305"/>
                    </a:lnTo>
                    <a:lnTo>
                      <a:pt x="1346" y="313"/>
                    </a:lnTo>
                    <a:lnTo>
                      <a:pt x="1321" y="296"/>
                    </a:lnTo>
                    <a:lnTo>
                      <a:pt x="1287" y="305"/>
                    </a:lnTo>
                    <a:lnTo>
                      <a:pt x="1109" y="279"/>
                    </a:lnTo>
                    <a:lnTo>
                      <a:pt x="1050" y="288"/>
                    </a:lnTo>
                    <a:lnTo>
                      <a:pt x="991" y="279"/>
                    </a:lnTo>
                    <a:lnTo>
                      <a:pt x="881" y="279"/>
                    </a:lnTo>
                    <a:lnTo>
                      <a:pt x="703" y="262"/>
                    </a:lnTo>
                    <a:lnTo>
                      <a:pt x="398" y="254"/>
                    </a:lnTo>
                    <a:lnTo>
                      <a:pt x="347" y="271"/>
                    </a:lnTo>
                    <a:lnTo>
                      <a:pt x="288" y="254"/>
                    </a:lnTo>
                    <a:lnTo>
                      <a:pt x="204" y="271"/>
                    </a:lnTo>
                    <a:lnTo>
                      <a:pt x="17" y="186"/>
                    </a:lnTo>
                    <a:lnTo>
                      <a:pt x="9" y="152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2" name="Freeform 12">
                <a:extLst>
                  <a:ext uri="{FF2B5EF4-FFF2-40B4-BE49-F238E27FC236}">
                    <a16:creationId xmlns:a16="http://schemas.microsoft.com/office/drawing/2014/main" id="{2ACE963E-F353-42D6-89C4-37C8BFE4D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348"/>
                <a:ext cx="2667" cy="407"/>
              </a:xfrm>
              <a:custGeom>
                <a:avLst/>
                <a:gdLst>
                  <a:gd name="T0" fmla="*/ 406 w 15527"/>
                  <a:gd name="T1" fmla="*/ 2370 h 2370"/>
                  <a:gd name="T2" fmla="*/ 1050 w 15527"/>
                  <a:gd name="T3" fmla="*/ 2362 h 2370"/>
                  <a:gd name="T4" fmla="*/ 1499 w 15527"/>
                  <a:gd name="T5" fmla="*/ 2218 h 2370"/>
                  <a:gd name="T6" fmla="*/ 1668 w 15527"/>
                  <a:gd name="T7" fmla="*/ 2040 h 2370"/>
                  <a:gd name="T8" fmla="*/ 1761 w 15527"/>
                  <a:gd name="T9" fmla="*/ 1566 h 2370"/>
                  <a:gd name="T10" fmla="*/ 1719 w 15527"/>
                  <a:gd name="T11" fmla="*/ 1346 h 2370"/>
                  <a:gd name="T12" fmla="*/ 1532 w 15527"/>
                  <a:gd name="T13" fmla="*/ 897 h 2370"/>
                  <a:gd name="T14" fmla="*/ 1346 w 15527"/>
                  <a:gd name="T15" fmla="*/ 618 h 2370"/>
                  <a:gd name="T16" fmla="*/ 1541 w 15527"/>
                  <a:gd name="T17" fmla="*/ 728 h 2370"/>
                  <a:gd name="T18" fmla="*/ 1727 w 15527"/>
                  <a:gd name="T19" fmla="*/ 770 h 2370"/>
                  <a:gd name="T20" fmla="*/ 1998 w 15527"/>
                  <a:gd name="T21" fmla="*/ 635 h 2370"/>
                  <a:gd name="T22" fmla="*/ 2244 w 15527"/>
                  <a:gd name="T23" fmla="*/ 1134 h 2370"/>
                  <a:gd name="T24" fmla="*/ 2489 w 15527"/>
                  <a:gd name="T25" fmla="*/ 1354 h 2370"/>
                  <a:gd name="T26" fmla="*/ 2625 w 15527"/>
                  <a:gd name="T27" fmla="*/ 1422 h 2370"/>
                  <a:gd name="T28" fmla="*/ 2819 w 15527"/>
                  <a:gd name="T29" fmla="*/ 1540 h 2370"/>
                  <a:gd name="T30" fmla="*/ 3014 w 15527"/>
                  <a:gd name="T31" fmla="*/ 1600 h 2370"/>
                  <a:gd name="T32" fmla="*/ 3615 w 15527"/>
                  <a:gd name="T33" fmla="*/ 1769 h 2370"/>
                  <a:gd name="T34" fmla="*/ 4225 w 15527"/>
                  <a:gd name="T35" fmla="*/ 1786 h 2370"/>
                  <a:gd name="T36" fmla="*/ 4707 w 15527"/>
                  <a:gd name="T37" fmla="*/ 1422 h 2370"/>
                  <a:gd name="T38" fmla="*/ 4893 w 15527"/>
                  <a:gd name="T39" fmla="*/ 1016 h 2370"/>
                  <a:gd name="T40" fmla="*/ 5139 w 15527"/>
                  <a:gd name="T41" fmla="*/ 1303 h 2370"/>
                  <a:gd name="T42" fmla="*/ 5376 w 15527"/>
                  <a:gd name="T43" fmla="*/ 1413 h 2370"/>
                  <a:gd name="T44" fmla="*/ 5613 w 15527"/>
                  <a:gd name="T45" fmla="*/ 1498 h 2370"/>
                  <a:gd name="T46" fmla="*/ 5969 w 15527"/>
                  <a:gd name="T47" fmla="*/ 1574 h 2370"/>
                  <a:gd name="T48" fmla="*/ 6358 w 15527"/>
                  <a:gd name="T49" fmla="*/ 1574 h 2370"/>
                  <a:gd name="T50" fmla="*/ 6654 w 15527"/>
                  <a:gd name="T51" fmla="*/ 1532 h 2370"/>
                  <a:gd name="T52" fmla="*/ 6942 w 15527"/>
                  <a:gd name="T53" fmla="*/ 1464 h 2370"/>
                  <a:gd name="T54" fmla="*/ 7315 w 15527"/>
                  <a:gd name="T55" fmla="*/ 1329 h 2370"/>
                  <a:gd name="T56" fmla="*/ 7467 w 15527"/>
                  <a:gd name="T57" fmla="*/ 1227 h 2370"/>
                  <a:gd name="T58" fmla="*/ 7713 w 15527"/>
                  <a:gd name="T59" fmla="*/ 1041 h 2370"/>
                  <a:gd name="T60" fmla="*/ 7941 w 15527"/>
                  <a:gd name="T61" fmla="*/ 499 h 2370"/>
                  <a:gd name="T62" fmla="*/ 8060 w 15527"/>
                  <a:gd name="T63" fmla="*/ 118 h 2370"/>
                  <a:gd name="T64" fmla="*/ 8204 w 15527"/>
                  <a:gd name="T65" fmla="*/ 305 h 2370"/>
                  <a:gd name="T66" fmla="*/ 8491 w 15527"/>
                  <a:gd name="T67" fmla="*/ 415 h 2370"/>
                  <a:gd name="T68" fmla="*/ 8297 w 15527"/>
                  <a:gd name="T69" fmla="*/ 779 h 2370"/>
                  <a:gd name="T70" fmla="*/ 8373 w 15527"/>
                  <a:gd name="T71" fmla="*/ 1160 h 2370"/>
                  <a:gd name="T72" fmla="*/ 8652 w 15527"/>
                  <a:gd name="T73" fmla="*/ 1422 h 2370"/>
                  <a:gd name="T74" fmla="*/ 9126 w 15527"/>
                  <a:gd name="T75" fmla="*/ 1557 h 2370"/>
                  <a:gd name="T76" fmla="*/ 9389 w 15527"/>
                  <a:gd name="T77" fmla="*/ 1557 h 2370"/>
                  <a:gd name="T78" fmla="*/ 9592 w 15527"/>
                  <a:gd name="T79" fmla="*/ 1532 h 2370"/>
                  <a:gd name="T80" fmla="*/ 9897 w 15527"/>
                  <a:gd name="T81" fmla="*/ 1456 h 2370"/>
                  <a:gd name="T82" fmla="*/ 10092 w 15527"/>
                  <a:gd name="T83" fmla="*/ 1422 h 2370"/>
                  <a:gd name="T84" fmla="*/ 10320 w 15527"/>
                  <a:gd name="T85" fmla="*/ 1371 h 2370"/>
                  <a:gd name="T86" fmla="*/ 10735 w 15527"/>
                  <a:gd name="T87" fmla="*/ 1253 h 2370"/>
                  <a:gd name="T88" fmla="*/ 10997 w 15527"/>
                  <a:gd name="T89" fmla="*/ 1160 h 2370"/>
                  <a:gd name="T90" fmla="*/ 11209 w 15527"/>
                  <a:gd name="T91" fmla="*/ 1024 h 2370"/>
                  <a:gd name="T92" fmla="*/ 11429 w 15527"/>
                  <a:gd name="T93" fmla="*/ 906 h 2370"/>
                  <a:gd name="T94" fmla="*/ 11641 w 15527"/>
                  <a:gd name="T95" fmla="*/ 694 h 2370"/>
                  <a:gd name="T96" fmla="*/ 11759 w 15527"/>
                  <a:gd name="T97" fmla="*/ 161 h 2370"/>
                  <a:gd name="T98" fmla="*/ 11929 w 15527"/>
                  <a:gd name="T99" fmla="*/ 194 h 2370"/>
                  <a:gd name="T100" fmla="*/ 12140 w 15527"/>
                  <a:gd name="T101" fmla="*/ 271 h 2370"/>
                  <a:gd name="T102" fmla="*/ 12547 w 15527"/>
                  <a:gd name="T103" fmla="*/ 245 h 2370"/>
                  <a:gd name="T104" fmla="*/ 12648 w 15527"/>
                  <a:gd name="T105" fmla="*/ 178 h 2370"/>
                  <a:gd name="T106" fmla="*/ 12919 w 15527"/>
                  <a:gd name="T107" fmla="*/ 17 h 2370"/>
                  <a:gd name="T108" fmla="*/ 12945 w 15527"/>
                  <a:gd name="T109" fmla="*/ 338 h 2370"/>
                  <a:gd name="T110" fmla="*/ 12911 w 15527"/>
                  <a:gd name="T111" fmla="*/ 855 h 2370"/>
                  <a:gd name="T112" fmla="*/ 13038 w 15527"/>
                  <a:gd name="T113" fmla="*/ 1143 h 2370"/>
                  <a:gd name="T114" fmla="*/ 13275 w 15527"/>
                  <a:gd name="T115" fmla="*/ 1354 h 2370"/>
                  <a:gd name="T116" fmla="*/ 13715 w 15527"/>
                  <a:gd name="T117" fmla="*/ 1439 h 2370"/>
                  <a:gd name="T118" fmla="*/ 14316 w 15527"/>
                  <a:gd name="T119" fmla="*/ 1413 h 2370"/>
                  <a:gd name="T120" fmla="*/ 14866 w 15527"/>
                  <a:gd name="T121" fmla="*/ 1270 h 2370"/>
                  <a:gd name="T122" fmla="*/ 15527 w 15527"/>
                  <a:gd name="T123" fmla="*/ 965 h 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527" h="2370">
                    <a:moveTo>
                      <a:pt x="0" y="2260"/>
                    </a:moveTo>
                    <a:lnTo>
                      <a:pt x="381" y="2370"/>
                    </a:lnTo>
                    <a:lnTo>
                      <a:pt x="406" y="2370"/>
                    </a:lnTo>
                    <a:lnTo>
                      <a:pt x="957" y="2370"/>
                    </a:lnTo>
                    <a:lnTo>
                      <a:pt x="1016" y="2362"/>
                    </a:lnTo>
                    <a:lnTo>
                      <a:pt x="1050" y="2362"/>
                    </a:lnTo>
                    <a:lnTo>
                      <a:pt x="1312" y="2336"/>
                    </a:lnTo>
                    <a:lnTo>
                      <a:pt x="1482" y="2252"/>
                    </a:lnTo>
                    <a:lnTo>
                      <a:pt x="1499" y="2218"/>
                    </a:lnTo>
                    <a:lnTo>
                      <a:pt x="1549" y="2192"/>
                    </a:lnTo>
                    <a:lnTo>
                      <a:pt x="1642" y="2099"/>
                    </a:lnTo>
                    <a:lnTo>
                      <a:pt x="1668" y="2040"/>
                    </a:lnTo>
                    <a:lnTo>
                      <a:pt x="1710" y="2023"/>
                    </a:lnTo>
                    <a:lnTo>
                      <a:pt x="1727" y="1896"/>
                    </a:lnTo>
                    <a:lnTo>
                      <a:pt x="1761" y="1566"/>
                    </a:lnTo>
                    <a:lnTo>
                      <a:pt x="1769" y="1540"/>
                    </a:lnTo>
                    <a:lnTo>
                      <a:pt x="1744" y="1413"/>
                    </a:lnTo>
                    <a:lnTo>
                      <a:pt x="1719" y="1346"/>
                    </a:lnTo>
                    <a:lnTo>
                      <a:pt x="1710" y="1286"/>
                    </a:lnTo>
                    <a:lnTo>
                      <a:pt x="1524" y="922"/>
                    </a:lnTo>
                    <a:lnTo>
                      <a:pt x="1532" y="897"/>
                    </a:lnTo>
                    <a:lnTo>
                      <a:pt x="1414" y="711"/>
                    </a:lnTo>
                    <a:lnTo>
                      <a:pt x="1346" y="643"/>
                    </a:lnTo>
                    <a:lnTo>
                      <a:pt x="1346" y="618"/>
                    </a:lnTo>
                    <a:lnTo>
                      <a:pt x="1414" y="584"/>
                    </a:lnTo>
                    <a:lnTo>
                      <a:pt x="1465" y="652"/>
                    </a:lnTo>
                    <a:lnTo>
                      <a:pt x="1541" y="728"/>
                    </a:lnTo>
                    <a:lnTo>
                      <a:pt x="1600" y="753"/>
                    </a:lnTo>
                    <a:lnTo>
                      <a:pt x="1617" y="770"/>
                    </a:lnTo>
                    <a:lnTo>
                      <a:pt x="1727" y="770"/>
                    </a:lnTo>
                    <a:lnTo>
                      <a:pt x="1846" y="745"/>
                    </a:lnTo>
                    <a:lnTo>
                      <a:pt x="1879" y="736"/>
                    </a:lnTo>
                    <a:lnTo>
                      <a:pt x="1998" y="635"/>
                    </a:lnTo>
                    <a:lnTo>
                      <a:pt x="2023" y="643"/>
                    </a:lnTo>
                    <a:lnTo>
                      <a:pt x="2057" y="711"/>
                    </a:lnTo>
                    <a:lnTo>
                      <a:pt x="2244" y="1134"/>
                    </a:lnTo>
                    <a:lnTo>
                      <a:pt x="2286" y="1193"/>
                    </a:lnTo>
                    <a:lnTo>
                      <a:pt x="2421" y="1320"/>
                    </a:lnTo>
                    <a:lnTo>
                      <a:pt x="2489" y="1354"/>
                    </a:lnTo>
                    <a:lnTo>
                      <a:pt x="2506" y="1380"/>
                    </a:lnTo>
                    <a:lnTo>
                      <a:pt x="2540" y="1397"/>
                    </a:lnTo>
                    <a:lnTo>
                      <a:pt x="2625" y="1422"/>
                    </a:lnTo>
                    <a:lnTo>
                      <a:pt x="2701" y="1490"/>
                    </a:lnTo>
                    <a:lnTo>
                      <a:pt x="2726" y="1490"/>
                    </a:lnTo>
                    <a:lnTo>
                      <a:pt x="2819" y="1540"/>
                    </a:lnTo>
                    <a:lnTo>
                      <a:pt x="2845" y="1540"/>
                    </a:lnTo>
                    <a:lnTo>
                      <a:pt x="2955" y="1591"/>
                    </a:lnTo>
                    <a:lnTo>
                      <a:pt x="3014" y="1600"/>
                    </a:lnTo>
                    <a:lnTo>
                      <a:pt x="3107" y="1642"/>
                    </a:lnTo>
                    <a:lnTo>
                      <a:pt x="3251" y="1676"/>
                    </a:lnTo>
                    <a:lnTo>
                      <a:pt x="3615" y="1769"/>
                    </a:lnTo>
                    <a:lnTo>
                      <a:pt x="3734" y="1803"/>
                    </a:lnTo>
                    <a:lnTo>
                      <a:pt x="3971" y="1820"/>
                    </a:lnTo>
                    <a:lnTo>
                      <a:pt x="4225" y="1786"/>
                    </a:lnTo>
                    <a:lnTo>
                      <a:pt x="4495" y="1642"/>
                    </a:lnTo>
                    <a:lnTo>
                      <a:pt x="4656" y="1524"/>
                    </a:lnTo>
                    <a:lnTo>
                      <a:pt x="4707" y="1422"/>
                    </a:lnTo>
                    <a:lnTo>
                      <a:pt x="4749" y="1388"/>
                    </a:lnTo>
                    <a:lnTo>
                      <a:pt x="4809" y="1253"/>
                    </a:lnTo>
                    <a:lnTo>
                      <a:pt x="4893" y="1016"/>
                    </a:lnTo>
                    <a:lnTo>
                      <a:pt x="4893" y="973"/>
                    </a:lnTo>
                    <a:lnTo>
                      <a:pt x="5037" y="1202"/>
                    </a:lnTo>
                    <a:lnTo>
                      <a:pt x="5139" y="1303"/>
                    </a:lnTo>
                    <a:lnTo>
                      <a:pt x="5215" y="1371"/>
                    </a:lnTo>
                    <a:lnTo>
                      <a:pt x="5351" y="1422"/>
                    </a:lnTo>
                    <a:lnTo>
                      <a:pt x="5376" y="1413"/>
                    </a:lnTo>
                    <a:lnTo>
                      <a:pt x="5469" y="1456"/>
                    </a:lnTo>
                    <a:lnTo>
                      <a:pt x="5554" y="1473"/>
                    </a:lnTo>
                    <a:lnTo>
                      <a:pt x="5613" y="1498"/>
                    </a:lnTo>
                    <a:lnTo>
                      <a:pt x="5706" y="1524"/>
                    </a:lnTo>
                    <a:lnTo>
                      <a:pt x="5732" y="1540"/>
                    </a:lnTo>
                    <a:lnTo>
                      <a:pt x="5969" y="1574"/>
                    </a:lnTo>
                    <a:lnTo>
                      <a:pt x="6096" y="1566"/>
                    </a:lnTo>
                    <a:lnTo>
                      <a:pt x="6189" y="1557"/>
                    </a:lnTo>
                    <a:lnTo>
                      <a:pt x="6358" y="1574"/>
                    </a:lnTo>
                    <a:lnTo>
                      <a:pt x="6536" y="1549"/>
                    </a:lnTo>
                    <a:lnTo>
                      <a:pt x="6561" y="1532"/>
                    </a:lnTo>
                    <a:lnTo>
                      <a:pt x="6654" y="1532"/>
                    </a:lnTo>
                    <a:lnTo>
                      <a:pt x="6680" y="1515"/>
                    </a:lnTo>
                    <a:lnTo>
                      <a:pt x="6798" y="1498"/>
                    </a:lnTo>
                    <a:lnTo>
                      <a:pt x="6942" y="1464"/>
                    </a:lnTo>
                    <a:lnTo>
                      <a:pt x="6976" y="1439"/>
                    </a:lnTo>
                    <a:lnTo>
                      <a:pt x="7112" y="1413"/>
                    </a:lnTo>
                    <a:lnTo>
                      <a:pt x="7315" y="1329"/>
                    </a:lnTo>
                    <a:lnTo>
                      <a:pt x="7332" y="1303"/>
                    </a:lnTo>
                    <a:lnTo>
                      <a:pt x="7442" y="1253"/>
                    </a:lnTo>
                    <a:lnTo>
                      <a:pt x="7467" y="1227"/>
                    </a:lnTo>
                    <a:lnTo>
                      <a:pt x="7586" y="1168"/>
                    </a:lnTo>
                    <a:lnTo>
                      <a:pt x="7619" y="1117"/>
                    </a:lnTo>
                    <a:lnTo>
                      <a:pt x="7713" y="1041"/>
                    </a:lnTo>
                    <a:lnTo>
                      <a:pt x="7789" y="939"/>
                    </a:lnTo>
                    <a:lnTo>
                      <a:pt x="7924" y="677"/>
                    </a:lnTo>
                    <a:lnTo>
                      <a:pt x="7941" y="499"/>
                    </a:lnTo>
                    <a:lnTo>
                      <a:pt x="7958" y="457"/>
                    </a:lnTo>
                    <a:lnTo>
                      <a:pt x="8017" y="127"/>
                    </a:lnTo>
                    <a:lnTo>
                      <a:pt x="8060" y="118"/>
                    </a:lnTo>
                    <a:lnTo>
                      <a:pt x="8144" y="271"/>
                    </a:lnTo>
                    <a:lnTo>
                      <a:pt x="8187" y="305"/>
                    </a:lnTo>
                    <a:lnTo>
                      <a:pt x="8204" y="305"/>
                    </a:lnTo>
                    <a:lnTo>
                      <a:pt x="8373" y="288"/>
                    </a:lnTo>
                    <a:lnTo>
                      <a:pt x="8542" y="262"/>
                    </a:lnTo>
                    <a:lnTo>
                      <a:pt x="8491" y="415"/>
                    </a:lnTo>
                    <a:lnTo>
                      <a:pt x="8348" y="635"/>
                    </a:lnTo>
                    <a:lnTo>
                      <a:pt x="8322" y="694"/>
                    </a:lnTo>
                    <a:lnTo>
                      <a:pt x="8297" y="779"/>
                    </a:lnTo>
                    <a:lnTo>
                      <a:pt x="8288" y="956"/>
                    </a:lnTo>
                    <a:lnTo>
                      <a:pt x="8339" y="1100"/>
                    </a:lnTo>
                    <a:lnTo>
                      <a:pt x="8373" y="1160"/>
                    </a:lnTo>
                    <a:lnTo>
                      <a:pt x="8424" y="1270"/>
                    </a:lnTo>
                    <a:lnTo>
                      <a:pt x="8517" y="1363"/>
                    </a:lnTo>
                    <a:lnTo>
                      <a:pt x="8652" y="1422"/>
                    </a:lnTo>
                    <a:lnTo>
                      <a:pt x="8805" y="1507"/>
                    </a:lnTo>
                    <a:lnTo>
                      <a:pt x="9008" y="1557"/>
                    </a:lnTo>
                    <a:lnTo>
                      <a:pt x="9126" y="1557"/>
                    </a:lnTo>
                    <a:lnTo>
                      <a:pt x="9186" y="1574"/>
                    </a:lnTo>
                    <a:lnTo>
                      <a:pt x="9304" y="1574"/>
                    </a:lnTo>
                    <a:lnTo>
                      <a:pt x="9389" y="1557"/>
                    </a:lnTo>
                    <a:lnTo>
                      <a:pt x="9448" y="1566"/>
                    </a:lnTo>
                    <a:lnTo>
                      <a:pt x="9482" y="1549"/>
                    </a:lnTo>
                    <a:lnTo>
                      <a:pt x="9592" y="1532"/>
                    </a:lnTo>
                    <a:lnTo>
                      <a:pt x="9685" y="1532"/>
                    </a:lnTo>
                    <a:lnTo>
                      <a:pt x="9711" y="1524"/>
                    </a:lnTo>
                    <a:lnTo>
                      <a:pt x="9897" y="1456"/>
                    </a:lnTo>
                    <a:lnTo>
                      <a:pt x="9956" y="1456"/>
                    </a:lnTo>
                    <a:lnTo>
                      <a:pt x="10007" y="1422"/>
                    </a:lnTo>
                    <a:lnTo>
                      <a:pt x="10092" y="1422"/>
                    </a:lnTo>
                    <a:lnTo>
                      <a:pt x="10125" y="1397"/>
                    </a:lnTo>
                    <a:lnTo>
                      <a:pt x="10210" y="1397"/>
                    </a:lnTo>
                    <a:lnTo>
                      <a:pt x="10320" y="1371"/>
                    </a:lnTo>
                    <a:lnTo>
                      <a:pt x="10616" y="1303"/>
                    </a:lnTo>
                    <a:lnTo>
                      <a:pt x="10676" y="1261"/>
                    </a:lnTo>
                    <a:lnTo>
                      <a:pt x="10735" y="1253"/>
                    </a:lnTo>
                    <a:lnTo>
                      <a:pt x="10913" y="1193"/>
                    </a:lnTo>
                    <a:lnTo>
                      <a:pt x="10972" y="1160"/>
                    </a:lnTo>
                    <a:lnTo>
                      <a:pt x="10997" y="1160"/>
                    </a:lnTo>
                    <a:lnTo>
                      <a:pt x="11048" y="1117"/>
                    </a:lnTo>
                    <a:lnTo>
                      <a:pt x="11158" y="1075"/>
                    </a:lnTo>
                    <a:lnTo>
                      <a:pt x="11209" y="1024"/>
                    </a:lnTo>
                    <a:lnTo>
                      <a:pt x="11268" y="1007"/>
                    </a:lnTo>
                    <a:lnTo>
                      <a:pt x="11319" y="965"/>
                    </a:lnTo>
                    <a:lnTo>
                      <a:pt x="11429" y="906"/>
                    </a:lnTo>
                    <a:lnTo>
                      <a:pt x="11531" y="812"/>
                    </a:lnTo>
                    <a:lnTo>
                      <a:pt x="11573" y="753"/>
                    </a:lnTo>
                    <a:lnTo>
                      <a:pt x="11641" y="694"/>
                    </a:lnTo>
                    <a:lnTo>
                      <a:pt x="11734" y="533"/>
                    </a:lnTo>
                    <a:lnTo>
                      <a:pt x="11776" y="381"/>
                    </a:lnTo>
                    <a:lnTo>
                      <a:pt x="11759" y="161"/>
                    </a:lnTo>
                    <a:lnTo>
                      <a:pt x="11768" y="144"/>
                    </a:lnTo>
                    <a:lnTo>
                      <a:pt x="11810" y="51"/>
                    </a:lnTo>
                    <a:lnTo>
                      <a:pt x="11929" y="194"/>
                    </a:lnTo>
                    <a:lnTo>
                      <a:pt x="12022" y="228"/>
                    </a:lnTo>
                    <a:lnTo>
                      <a:pt x="12047" y="254"/>
                    </a:lnTo>
                    <a:lnTo>
                      <a:pt x="12140" y="271"/>
                    </a:lnTo>
                    <a:lnTo>
                      <a:pt x="12284" y="296"/>
                    </a:lnTo>
                    <a:lnTo>
                      <a:pt x="12462" y="279"/>
                    </a:lnTo>
                    <a:lnTo>
                      <a:pt x="12547" y="245"/>
                    </a:lnTo>
                    <a:lnTo>
                      <a:pt x="12581" y="211"/>
                    </a:lnTo>
                    <a:lnTo>
                      <a:pt x="12623" y="203"/>
                    </a:lnTo>
                    <a:lnTo>
                      <a:pt x="12648" y="178"/>
                    </a:lnTo>
                    <a:lnTo>
                      <a:pt x="12758" y="144"/>
                    </a:lnTo>
                    <a:lnTo>
                      <a:pt x="12877" y="76"/>
                    </a:lnTo>
                    <a:lnTo>
                      <a:pt x="12919" y="17"/>
                    </a:lnTo>
                    <a:lnTo>
                      <a:pt x="12962" y="0"/>
                    </a:lnTo>
                    <a:lnTo>
                      <a:pt x="12936" y="161"/>
                    </a:lnTo>
                    <a:lnTo>
                      <a:pt x="12945" y="338"/>
                    </a:lnTo>
                    <a:lnTo>
                      <a:pt x="12894" y="525"/>
                    </a:lnTo>
                    <a:lnTo>
                      <a:pt x="12902" y="762"/>
                    </a:lnTo>
                    <a:lnTo>
                      <a:pt x="12911" y="855"/>
                    </a:lnTo>
                    <a:lnTo>
                      <a:pt x="12936" y="973"/>
                    </a:lnTo>
                    <a:lnTo>
                      <a:pt x="13004" y="1117"/>
                    </a:lnTo>
                    <a:lnTo>
                      <a:pt x="13038" y="1143"/>
                    </a:lnTo>
                    <a:lnTo>
                      <a:pt x="13063" y="1193"/>
                    </a:lnTo>
                    <a:lnTo>
                      <a:pt x="13139" y="1261"/>
                    </a:lnTo>
                    <a:lnTo>
                      <a:pt x="13275" y="1354"/>
                    </a:lnTo>
                    <a:lnTo>
                      <a:pt x="13512" y="1413"/>
                    </a:lnTo>
                    <a:lnTo>
                      <a:pt x="13690" y="1447"/>
                    </a:lnTo>
                    <a:lnTo>
                      <a:pt x="13715" y="1439"/>
                    </a:lnTo>
                    <a:lnTo>
                      <a:pt x="13961" y="1464"/>
                    </a:lnTo>
                    <a:lnTo>
                      <a:pt x="14282" y="1405"/>
                    </a:lnTo>
                    <a:lnTo>
                      <a:pt x="14316" y="1413"/>
                    </a:lnTo>
                    <a:lnTo>
                      <a:pt x="14367" y="1380"/>
                    </a:lnTo>
                    <a:lnTo>
                      <a:pt x="14401" y="1388"/>
                    </a:lnTo>
                    <a:lnTo>
                      <a:pt x="14866" y="1270"/>
                    </a:lnTo>
                    <a:lnTo>
                      <a:pt x="15137" y="1176"/>
                    </a:lnTo>
                    <a:lnTo>
                      <a:pt x="15163" y="1143"/>
                    </a:lnTo>
                    <a:lnTo>
                      <a:pt x="15527" y="965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3" name="Freeform 13">
                <a:extLst>
                  <a:ext uri="{FF2B5EF4-FFF2-40B4-BE49-F238E27FC236}">
                    <a16:creationId xmlns:a16="http://schemas.microsoft.com/office/drawing/2014/main" id="{49F875DF-8FCA-4A80-9F51-03F0D81B3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1400"/>
                <a:ext cx="1243" cy="219"/>
              </a:xfrm>
              <a:custGeom>
                <a:avLst/>
                <a:gdLst>
                  <a:gd name="T0" fmla="*/ 6638 w 7239"/>
                  <a:gd name="T1" fmla="*/ 1278 h 1278"/>
                  <a:gd name="T2" fmla="*/ 5825 w 7239"/>
                  <a:gd name="T3" fmla="*/ 1261 h 1278"/>
                  <a:gd name="T4" fmla="*/ 5368 w 7239"/>
                  <a:gd name="T5" fmla="*/ 1185 h 1278"/>
                  <a:gd name="T6" fmla="*/ 5241 w 7239"/>
                  <a:gd name="T7" fmla="*/ 1168 h 1278"/>
                  <a:gd name="T8" fmla="*/ 4750 w 7239"/>
                  <a:gd name="T9" fmla="*/ 1142 h 1278"/>
                  <a:gd name="T10" fmla="*/ 4665 w 7239"/>
                  <a:gd name="T11" fmla="*/ 1142 h 1278"/>
                  <a:gd name="T12" fmla="*/ 3979 w 7239"/>
                  <a:gd name="T13" fmla="*/ 1108 h 1278"/>
                  <a:gd name="T14" fmla="*/ 3827 w 7239"/>
                  <a:gd name="T15" fmla="*/ 1125 h 1278"/>
                  <a:gd name="T16" fmla="*/ 3361 w 7239"/>
                  <a:gd name="T17" fmla="*/ 1168 h 1278"/>
                  <a:gd name="T18" fmla="*/ 2625 w 7239"/>
                  <a:gd name="T19" fmla="*/ 1202 h 1278"/>
                  <a:gd name="T20" fmla="*/ 2125 w 7239"/>
                  <a:gd name="T21" fmla="*/ 1227 h 1278"/>
                  <a:gd name="T22" fmla="*/ 1592 w 7239"/>
                  <a:gd name="T23" fmla="*/ 1202 h 1278"/>
                  <a:gd name="T24" fmla="*/ 872 w 7239"/>
                  <a:gd name="T25" fmla="*/ 1168 h 1278"/>
                  <a:gd name="T26" fmla="*/ 720 w 7239"/>
                  <a:gd name="T27" fmla="*/ 1142 h 1278"/>
                  <a:gd name="T28" fmla="*/ 610 w 7239"/>
                  <a:gd name="T29" fmla="*/ 1125 h 1278"/>
                  <a:gd name="T30" fmla="*/ 457 w 7239"/>
                  <a:gd name="T31" fmla="*/ 1092 h 1278"/>
                  <a:gd name="T32" fmla="*/ 254 w 7239"/>
                  <a:gd name="T33" fmla="*/ 998 h 1278"/>
                  <a:gd name="T34" fmla="*/ 34 w 7239"/>
                  <a:gd name="T35" fmla="*/ 863 h 1278"/>
                  <a:gd name="T36" fmla="*/ 0 w 7239"/>
                  <a:gd name="T37" fmla="*/ 694 h 1278"/>
                  <a:gd name="T38" fmla="*/ 68 w 7239"/>
                  <a:gd name="T39" fmla="*/ 499 h 1278"/>
                  <a:gd name="T40" fmla="*/ 161 w 7239"/>
                  <a:gd name="T41" fmla="*/ 406 h 1278"/>
                  <a:gd name="T42" fmla="*/ 483 w 7239"/>
                  <a:gd name="T43" fmla="*/ 262 h 1278"/>
                  <a:gd name="T44" fmla="*/ 788 w 7239"/>
                  <a:gd name="T45" fmla="*/ 194 h 1278"/>
                  <a:gd name="T46" fmla="*/ 906 w 7239"/>
                  <a:gd name="T47" fmla="*/ 186 h 1278"/>
                  <a:gd name="T48" fmla="*/ 1050 w 7239"/>
                  <a:gd name="T49" fmla="*/ 169 h 1278"/>
                  <a:gd name="T50" fmla="*/ 1169 w 7239"/>
                  <a:gd name="T51" fmla="*/ 143 h 1278"/>
                  <a:gd name="T52" fmla="*/ 1287 w 7239"/>
                  <a:gd name="T53" fmla="*/ 127 h 1278"/>
                  <a:gd name="T54" fmla="*/ 1431 w 7239"/>
                  <a:gd name="T55" fmla="*/ 118 h 1278"/>
                  <a:gd name="T56" fmla="*/ 1693 w 7239"/>
                  <a:gd name="T57" fmla="*/ 93 h 1278"/>
                  <a:gd name="T58" fmla="*/ 1812 w 7239"/>
                  <a:gd name="T59" fmla="*/ 76 h 1278"/>
                  <a:gd name="T60" fmla="*/ 1964 w 7239"/>
                  <a:gd name="T61" fmla="*/ 59 h 1278"/>
                  <a:gd name="T62" fmla="*/ 2108 w 7239"/>
                  <a:gd name="T63" fmla="*/ 33 h 1278"/>
                  <a:gd name="T64" fmla="*/ 2252 w 7239"/>
                  <a:gd name="T65" fmla="*/ 33 h 1278"/>
                  <a:gd name="T66" fmla="*/ 2371 w 7239"/>
                  <a:gd name="T67" fmla="*/ 16 h 1278"/>
                  <a:gd name="T68" fmla="*/ 2489 w 7239"/>
                  <a:gd name="T69" fmla="*/ 0 h 1278"/>
                  <a:gd name="T70" fmla="*/ 2642 w 7239"/>
                  <a:gd name="T71" fmla="*/ 0 h 1278"/>
                  <a:gd name="T72" fmla="*/ 2752 w 7239"/>
                  <a:gd name="T73" fmla="*/ 16 h 1278"/>
                  <a:gd name="T74" fmla="*/ 3158 w 7239"/>
                  <a:gd name="T75" fmla="*/ 93 h 1278"/>
                  <a:gd name="T76" fmla="*/ 3387 w 7239"/>
                  <a:gd name="T77" fmla="*/ 152 h 1278"/>
                  <a:gd name="T78" fmla="*/ 3700 w 7239"/>
                  <a:gd name="T79" fmla="*/ 67 h 1278"/>
                  <a:gd name="T80" fmla="*/ 4056 w 7239"/>
                  <a:gd name="T81" fmla="*/ 50 h 1278"/>
                  <a:gd name="T82" fmla="*/ 4411 w 7239"/>
                  <a:gd name="T83" fmla="*/ 25 h 1278"/>
                  <a:gd name="T84" fmla="*/ 5114 w 7239"/>
                  <a:gd name="T85" fmla="*/ 33 h 1278"/>
                  <a:gd name="T86" fmla="*/ 5198 w 7239"/>
                  <a:gd name="T87" fmla="*/ 42 h 1278"/>
                  <a:gd name="T88" fmla="*/ 5351 w 7239"/>
                  <a:gd name="T89" fmla="*/ 50 h 1278"/>
                  <a:gd name="T90" fmla="*/ 5444 w 7239"/>
                  <a:gd name="T91" fmla="*/ 93 h 1278"/>
                  <a:gd name="T92" fmla="*/ 5757 w 7239"/>
                  <a:gd name="T93" fmla="*/ 93 h 1278"/>
                  <a:gd name="T94" fmla="*/ 5876 w 7239"/>
                  <a:gd name="T95" fmla="*/ 50 h 1278"/>
                  <a:gd name="T96" fmla="*/ 5994 w 7239"/>
                  <a:gd name="T97" fmla="*/ 33 h 1278"/>
                  <a:gd name="T98" fmla="*/ 6053 w 7239"/>
                  <a:gd name="T99" fmla="*/ 25 h 1278"/>
                  <a:gd name="T100" fmla="*/ 6274 w 7239"/>
                  <a:gd name="T101" fmla="*/ 0 h 1278"/>
                  <a:gd name="T102" fmla="*/ 6536 w 7239"/>
                  <a:gd name="T103" fmla="*/ 50 h 1278"/>
                  <a:gd name="T104" fmla="*/ 6714 w 7239"/>
                  <a:gd name="T105" fmla="*/ 59 h 1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239" h="1278">
                    <a:moveTo>
                      <a:pt x="7239" y="1193"/>
                    </a:moveTo>
                    <a:lnTo>
                      <a:pt x="6638" y="1278"/>
                    </a:lnTo>
                    <a:lnTo>
                      <a:pt x="6265" y="1278"/>
                    </a:lnTo>
                    <a:lnTo>
                      <a:pt x="5825" y="1261"/>
                    </a:lnTo>
                    <a:lnTo>
                      <a:pt x="5639" y="1252"/>
                    </a:lnTo>
                    <a:lnTo>
                      <a:pt x="5368" y="1185"/>
                    </a:lnTo>
                    <a:lnTo>
                      <a:pt x="5258" y="1168"/>
                    </a:lnTo>
                    <a:lnTo>
                      <a:pt x="5241" y="1168"/>
                    </a:lnTo>
                    <a:lnTo>
                      <a:pt x="4817" y="1142"/>
                    </a:lnTo>
                    <a:lnTo>
                      <a:pt x="4750" y="1142"/>
                    </a:lnTo>
                    <a:lnTo>
                      <a:pt x="4733" y="1125"/>
                    </a:lnTo>
                    <a:lnTo>
                      <a:pt x="4665" y="1142"/>
                    </a:lnTo>
                    <a:lnTo>
                      <a:pt x="4377" y="1108"/>
                    </a:lnTo>
                    <a:lnTo>
                      <a:pt x="3979" y="1108"/>
                    </a:lnTo>
                    <a:lnTo>
                      <a:pt x="3912" y="1125"/>
                    </a:lnTo>
                    <a:lnTo>
                      <a:pt x="3827" y="1125"/>
                    </a:lnTo>
                    <a:lnTo>
                      <a:pt x="3802" y="1142"/>
                    </a:lnTo>
                    <a:lnTo>
                      <a:pt x="3361" y="1168"/>
                    </a:lnTo>
                    <a:lnTo>
                      <a:pt x="3057" y="1176"/>
                    </a:lnTo>
                    <a:lnTo>
                      <a:pt x="2625" y="1202"/>
                    </a:lnTo>
                    <a:lnTo>
                      <a:pt x="2599" y="1210"/>
                    </a:lnTo>
                    <a:lnTo>
                      <a:pt x="2125" y="1227"/>
                    </a:lnTo>
                    <a:lnTo>
                      <a:pt x="1660" y="1202"/>
                    </a:lnTo>
                    <a:lnTo>
                      <a:pt x="1592" y="1202"/>
                    </a:lnTo>
                    <a:lnTo>
                      <a:pt x="898" y="1159"/>
                    </a:lnTo>
                    <a:lnTo>
                      <a:pt x="872" y="1168"/>
                    </a:lnTo>
                    <a:lnTo>
                      <a:pt x="864" y="1151"/>
                    </a:lnTo>
                    <a:lnTo>
                      <a:pt x="720" y="1142"/>
                    </a:lnTo>
                    <a:lnTo>
                      <a:pt x="652" y="1117"/>
                    </a:lnTo>
                    <a:lnTo>
                      <a:pt x="610" y="1125"/>
                    </a:lnTo>
                    <a:lnTo>
                      <a:pt x="542" y="1100"/>
                    </a:lnTo>
                    <a:lnTo>
                      <a:pt x="457" y="1092"/>
                    </a:lnTo>
                    <a:lnTo>
                      <a:pt x="305" y="1024"/>
                    </a:lnTo>
                    <a:lnTo>
                      <a:pt x="254" y="998"/>
                    </a:lnTo>
                    <a:lnTo>
                      <a:pt x="195" y="982"/>
                    </a:lnTo>
                    <a:lnTo>
                      <a:pt x="34" y="863"/>
                    </a:lnTo>
                    <a:lnTo>
                      <a:pt x="0" y="761"/>
                    </a:lnTo>
                    <a:lnTo>
                      <a:pt x="0" y="694"/>
                    </a:lnTo>
                    <a:lnTo>
                      <a:pt x="26" y="584"/>
                    </a:lnTo>
                    <a:lnTo>
                      <a:pt x="68" y="499"/>
                    </a:lnTo>
                    <a:lnTo>
                      <a:pt x="127" y="414"/>
                    </a:lnTo>
                    <a:lnTo>
                      <a:pt x="161" y="406"/>
                    </a:lnTo>
                    <a:lnTo>
                      <a:pt x="305" y="330"/>
                    </a:lnTo>
                    <a:lnTo>
                      <a:pt x="483" y="262"/>
                    </a:lnTo>
                    <a:lnTo>
                      <a:pt x="542" y="262"/>
                    </a:lnTo>
                    <a:lnTo>
                      <a:pt x="788" y="194"/>
                    </a:lnTo>
                    <a:lnTo>
                      <a:pt x="847" y="203"/>
                    </a:lnTo>
                    <a:lnTo>
                      <a:pt x="906" y="186"/>
                    </a:lnTo>
                    <a:lnTo>
                      <a:pt x="991" y="186"/>
                    </a:lnTo>
                    <a:lnTo>
                      <a:pt x="1050" y="169"/>
                    </a:lnTo>
                    <a:lnTo>
                      <a:pt x="1143" y="169"/>
                    </a:lnTo>
                    <a:lnTo>
                      <a:pt x="1169" y="143"/>
                    </a:lnTo>
                    <a:lnTo>
                      <a:pt x="1228" y="152"/>
                    </a:lnTo>
                    <a:lnTo>
                      <a:pt x="1287" y="127"/>
                    </a:lnTo>
                    <a:lnTo>
                      <a:pt x="1346" y="135"/>
                    </a:lnTo>
                    <a:lnTo>
                      <a:pt x="1431" y="118"/>
                    </a:lnTo>
                    <a:lnTo>
                      <a:pt x="1490" y="118"/>
                    </a:lnTo>
                    <a:lnTo>
                      <a:pt x="1693" y="93"/>
                    </a:lnTo>
                    <a:lnTo>
                      <a:pt x="1727" y="101"/>
                    </a:lnTo>
                    <a:lnTo>
                      <a:pt x="1812" y="76"/>
                    </a:lnTo>
                    <a:lnTo>
                      <a:pt x="1931" y="67"/>
                    </a:lnTo>
                    <a:lnTo>
                      <a:pt x="1964" y="59"/>
                    </a:lnTo>
                    <a:lnTo>
                      <a:pt x="2049" y="59"/>
                    </a:lnTo>
                    <a:lnTo>
                      <a:pt x="2108" y="33"/>
                    </a:lnTo>
                    <a:lnTo>
                      <a:pt x="2193" y="50"/>
                    </a:lnTo>
                    <a:lnTo>
                      <a:pt x="2252" y="33"/>
                    </a:lnTo>
                    <a:lnTo>
                      <a:pt x="2345" y="33"/>
                    </a:lnTo>
                    <a:lnTo>
                      <a:pt x="2371" y="16"/>
                    </a:lnTo>
                    <a:lnTo>
                      <a:pt x="2430" y="25"/>
                    </a:lnTo>
                    <a:lnTo>
                      <a:pt x="2489" y="0"/>
                    </a:lnTo>
                    <a:lnTo>
                      <a:pt x="2582" y="8"/>
                    </a:lnTo>
                    <a:lnTo>
                      <a:pt x="2642" y="0"/>
                    </a:lnTo>
                    <a:lnTo>
                      <a:pt x="2692" y="25"/>
                    </a:lnTo>
                    <a:lnTo>
                      <a:pt x="2752" y="16"/>
                    </a:lnTo>
                    <a:lnTo>
                      <a:pt x="3014" y="59"/>
                    </a:lnTo>
                    <a:lnTo>
                      <a:pt x="3158" y="93"/>
                    </a:lnTo>
                    <a:lnTo>
                      <a:pt x="3183" y="110"/>
                    </a:lnTo>
                    <a:lnTo>
                      <a:pt x="3387" y="152"/>
                    </a:lnTo>
                    <a:lnTo>
                      <a:pt x="3556" y="110"/>
                    </a:lnTo>
                    <a:lnTo>
                      <a:pt x="3700" y="67"/>
                    </a:lnTo>
                    <a:lnTo>
                      <a:pt x="4030" y="42"/>
                    </a:lnTo>
                    <a:lnTo>
                      <a:pt x="4056" y="50"/>
                    </a:lnTo>
                    <a:lnTo>
                      <a:pt x="4115" y="25"/>
                    </a:lnTo>
                    <a:lnTo>
                      <a:pt x="4411" y="25"/>
                    </a:lnTo>
                    <a:lnTo>
                      <a:pt x="4792" y="8"/>
                    </a:lnTo>
                    <a:lnTo>
                      <a:pt x="5114" y="33"/>
                    </a:lnTo>
                    <a:lnTo>
                      <a:pt x="5139" y="25"/>
                    </a:lnTo>
                    <a:lnTo>
                      <a:pt x="5198" y="42"/>
                    </a:lnTo>
                    <a:lnTo>
                      <a:pt x="5258" y="33"/>
                    </a:lnTo>
                    <a:lnTo>
                      <a:pt x="5351" y="50"/>
                    </a:lnTo>
                    <a:lnTo>
                      <a:pt x="5368" y="67"/>
                    </a:lnTo>
                    <a:lnTo>
                      <a:pt x="5444" y="93"/>
                    </a:lnTo>
                    <a:lnTo>
                      <a:pt x="5639" y="118"/>
                    </a:lnTo>
                    <a:lnTo>
                      <a:pt x="5757" y="93"/>
                    </a:lnTo>
                    <a:lnTo>
                      <a:pt x="5791" y="67"/>
                    </a:lnTo>
                    <a:lnTo>
                      <a:pt x="5876" y="50"/>
                    </a:lnTo>
                    <a:lnTo>
                      <a:pt x="5910" y="59"/>
                    </a:lnTo>
                    <a:lnTo>
                      <a:pt x="5994" y="33"/>
                    </a:lnTo>
                    <a:lnTo>
                      <a:pt x="6028" y="42"/>
                    </a:lnTo>
                    <a:lnTo>
                      <a:pt x="6053" y="25"/>
                    </a:lnTo>
                    <a:lnTo>
                      <a:pt x="6223" y="25"/>
                    </a:lnTo>
                    <a:lnTo>
                      <a:pt x="6274" y="0"/>
                    </a:lnTo>
                    <a:lnTo>
                      <a:pt x="6477" y="25"/>
                    </a:lnTo>
                    <a:lnTo>
                      <a:pt x="6536" y="50"/>
                    </a:lnTo>
                    <a:lnTo>
                      <a:pt x="6629" y="42"/>
                    </a:lnTo>
                    <a:lnTo>
                      <a:pt x="6714" y="59"/>
                    </a:lnTo>
                    <a:lnTo>
                      <a:pt x="7239" y="8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4" name="Freeform 14">
                <a:extLst>
                  <a:ext uri="{FF2B5EF4-FFF2-40B4-BE49-F238E27FC236}">
                    <a16:creationId xmlns:a16="http://schemas.microsoft.com/office/drawing/2014/main" id="{F63852CC-C570-4BD0-824C-FAF043AA7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396"/>
                <a:ext cx="1149" cy="154"/>
              </a:xfrm>
              <a:custGeom>
                <a:avLst/>
                <a:gdLst>
                  <a:gd name="T0" fmla="*/ 483 w 6688"/>
                  <a:gd name="T1" fmla="*/ 85 h 897"/>
                  <a:gd name="T2" fmla="*/ 686 w 6688"/>
                  <a:gd name="T3" fmla="*/ 102 h 897"/>
                  <a:gd name="T4" fmla="*/ 1431 w 6688"/>
                  <a:gd name="T5" fmla="*/ 93 h 897"/>
                  <a:gd name="T6" fmla="*/ 2184 w 6688"/>
                  <a:gd name="T7" fmla="*/ 34 h 897"/>
                  <a:gd name="T8" fmla="*/ 2303 w 6688"/>
                  <a:gd name="T9" fmla="*/ 26 h 897"/>
                  <a:gd name="T10" fmla="*/ 2447 w 6688"/>
                  <a:gd name="T11" fmla="*/ 59 h 897"/>
                  <a:gd name="T12" fmla="*/ 2895 w 6688"/>
                  <a:gd name="T13" fmla="*/ 26 h 897"/>
                  <a:gd name="T14" fmla="*/ 3217 w 6688"/>
                  <a:gd name="T15" fmla="*/ 17 h 897"/>
                  <a:gd name="T16" fmla="*/ 3530 w 6688"/>
                  <a:gd name="T17" fmla="*/ 26 h 897"/>
                  <a:gd name="T18" fmla="*/ 3734 w 6688"/>
                  <a:gd name="T19" fmla="*/ 119 h 897"/>
                  <a:gd name="T20" fmla="*/ 3928 w 6688"/>
                  <a:gd name="T21" fmla="*/ 110 h 897"/>
                  <a:gd name="T22" fmla="*/ 4072 w 6688"/>
                  <a:gd name="T23" fmla="*/ 26 h 897"/>
                  <a:gd name="T24" fmla="*/ 4766 w 6688"/>
                  <a:gd name="T25" fmla="*/ 59 h 897"/>
                  <a:gd name="T26" fmla="*/ 5029 w 6688"/>
                  <a:gd name="T27" fmla="*/ 85 h 897"/>
                  <a:gd name="T28" fmla="*/ 5765 w 6688"/>
                  <a:gd name="T29" fmla="*/ 93 h 897"/>
                  <a:gd name="T30" fmla="*/ 6146 w 6688"/>
                  <a:gd name="T31" fmla="*/ 127 h 897"/>
                  <a:gd name="T32" fmla="*/ 6519 w 6688"/>
                  <a:gd name="T33" fmla="*/ 271 h 897"/>
                  <a:gd name="T34" fmla="*/ 6620 w 6688"/>
                  <a:gd name="T35" fmla="*/ 466 h 897"/>
                  <a:gd name="T36" fmla="*/ 6688 w 6688"/>
                  <a:gd name="T37" fmla="*/ 627 h 897"/>
                  <a:gd name="T38" fmla="*/ 6629 w 6688"/>
                  <a:gd name="T39" fmla="*/ 770 h 897"/>
                  <a:gd name="T40" fmla="*/ 6536 w 6688"/>
                  <a:gd name="T41" fmla="*/ 804 h 897"/>
                  <a:gd name="T42" fmla="*/ 6426 w 6688"/>
                  <a:gd name="T43" fmla="*/ 830 h 897"/>
                  <a:gd name="T44" fmla="*/ 6265 w 6688"/>
                  <a:gd name="T45" fmla="*/ 838 h 897"/>
                  <a:gd name="T46" fmla="*/ 6155 w 6688"/>
                  <a:gd name="T47" fmla="*/ 830 h 897"/>
                  <a:gd name="T48" fmla="*/ 6028 w 6688"/>
                  <a:gd name="T49" fmla="*/ 838 h 897"/>
                  <a:gd name="T50" fmla="*/ 5545 w 6688"/>
                  <a:gd name="T51" fmla="*/ 830 h 897"/>
                  <a:gd name="T52" fmla="*/ 4936 w 6688"/>
                  <a:gd name="T53" fmla="*/ 847 h 897"/>
                  <a:gd name="T54" fmla="*/ 3861 w 6688"/>
                  <a:gd name="T55" fmla="*/ 830 h 897"/>
                  <a:gd name="T56" fmla="*/ 3539 w 6688"/>
                  <a:gd name="T57" fmla="*/ 847 h 897"/>
                  <a:gd name="T58" fmla="*/ 2531 w 6688"/>
                  <a:gd name="T59" fmla="*/ 821 h 897"/>
                  <a:gd name="T60" fmla="*/ 2100 w 6688"/>
                  <a:gd name="T61" fmla="*/ 804 h 897"/>
                  <a:gd name="T62" fmla="*/ 1177 w 6688"/>
                  <a:gd name="T63" fmla="*/ 754 h 897"/>
                  <a:gd name="T64" fmla="*/ 1024 w 6688"/>
                  <a:gd name="T65" fmla="*/ 770 h 897"/>
                  <a:gd name="T66" fmla="*/ 914 w 6688"/>
                  <a:gd name="T67" fmla="*/ 779 h 897"/>
                  <a:gd name="T68" fmla="*/ 635 w 6688"/>
                  <a:gd name="T69" fmla="*/ 804 h 897"/>
                  <a:gd name="T70" fmla="*/ 279 w 6688"/>
                  <a:gd name="T71" fmla="*/ 804 h 897"/>
                  <a:gd name="T72" fmla="*/ 0 w 6688"/>
                  <a:gd name="T73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688" h="897">
                    <a:moveTo>
                      <a:pt x="0" y="119"/>
                    </a:moveTo>
                    <a:lnTo>
                      <a:pt x="483" y="85"/>
                    </a:lnTo>
                    <a:lnTo>
                      <a:pt x="601" y="85"/>
                    </a:lnTo>
                    <a:lnTo>
                      <a:pt x="686" y="102"/>
                    </a:lnTo>
                    <a:lnTo>
                      <a:pt x="1397" y="85"/>
                    </a:lnTo>
                    <a:lnTo>
                      <a:pt x="1431" y="93"/>
                    </a:lnTo>
                    <a:lnTo>
                      <a:pt x="1626" y="85"/>
                    </a:lnTo>
                    <a:lnTo>
                      <a:pt x="2184" y="34"/>
                    </a:lnTo>
                    <a:lnTo>
                      <a:pt x="2269" y="42"/>
                    </a:lnTo>
                    <a:lnTo>
                      <a:pt x="2303" y="26"/>
                    </a:lnTo>
                    <a:lnTo>
                      <a:pt x="2421" y="42"/>
                    </a:lnTo>
                    <a:lnTo>
                      <a:pt x="2447" y="59"/>
                    </a:lnTo>
                    <a:lnTo>
                      <a:pt x="2836" y="9"/>
                    </a:lnTo>
                    <a:lnTo>
                      <a:pt x="2895" y="26"/>
                    </a:lnTo>
                    <a:lnTo>
                      <a:pt x="2955" y="9"/>
                    </a:lnTo>
                    <a:lnTo>
                      <a:pt x="3217" y="17"/>
                    </a:lnTo>
                    <a:lnTo>
                      <a:pt x="3463" y="0"/>
                    </a:lnTo>
                    <a:lnTo>
                      <a:pt x="3530" y="26"/>
                    </a:lnTo>
                    <a:lnTo>
                      <a:pt x="3717" y="93"/>
                    </a:lnTo>
                    <a:lnTo>
                      <a:pt x="3734" y="119"/>
                    </a:lnTo>
                    <a:lnTo>
                      <a:pt x="3793" y="144"/>
                    </a:lnTo>
                    <a:lnTo>
                      <a:pt x="3928" y="110"/>
                    </a:lnTo>
                    <a:lnTo>
                      <a:pt x="3954" y="102"/>
                    </a:lnTo>
                    <a:lnTo>
                      <a:pt x="4072" y="26"/>
                    </a:lnTo>
                    <a:lnTo>
                      <a:pt x="4258" y="17"/>
                    </a:lnTo>
                    <a:lnTo>
                      <a:pt x="4766" y="59"/>
                    </a:lnTo>
                    <a:lnTo>
                      <a:pt x="4987" y="76"/>
                    </a:lnTo>
                    <a:lnTo>
                      <a:pt x="5029" y="85"/>
                    </a:lnTo>
                    <a:lnTo>
                      <a:pt x="5300" y="110"/>
                    </a:lnTo>
                    <a:lnTo>
                      <a:pt x="5765" y="93"/>
                    </a:lnTo>
                    <a:lnTo>
                      <a:pt x="5935" y="127"/>
                    </a:lnTo>
                    <a:lnTo>
                      <a:pt x="6146" y="127"/>
                    </a:lnTo>
                    <a:lnTo>
                      <a:pt x="6231" y="144"/>
                    </a:lnTo>
                    <a:lnTo>
                      <a:pt x="6519" y="271"/>
                    </a:lnTo>
                    <a:lnTo>
                      <a:pt x="6604" y="423"/>
                    </a:lnTo>
                    <a:lnTo>
                      <a:pt x="6620" y="466"/>
                    </a:lnTo>
                    <a:lnTo>
                      <a:pt x="6663" y="508"/>
                    </a:lnTo>
                    <a:lnTo>
                      <a:pt x="6688" y="627"/>
                    </a:lnTo>
                    <a:lnTo>
                      <a:pt x="6663" y="711"/>
                    </a:lnTo>
                    <a:lnTo>
                      <a:pt x="6629" y="770"/>
                    </a:lnTo>
                    <a:lnTo>
                      <a:pt x="6595" y="796"/>
                    </a:lnTo>
                    <a:lnTo>
                      <a:pt x="6536" y="804"/>
                    </a:lnTo>
                    <a:lnTo>
                      <a:pt x="6485" y="838"/>
                    </a:lnTo>
                    <a:lnTo>
                      <a:pt x="6426" y="830"/>
                    </a:lnTo>
                    <a:lnTo>
                      <a:pt x="6375" y="855"/>
                    </a:lnTo>
                    <a:lnTo>
                      <a:pt x="6265" y="838"/>
                    </a:lnTo>
                    <a:lnTo>
                      <a:pt x="6248" y="855"/>
                    </a:lnTo>
                    <a:lnTo>
                      <a:pt x="6155" y="830"/>
                    </a:lnTo>
                    <a:lnTo>
                      <a:pt x="6070" y="855"/>
                    </a:lnTo>
                    <a:lnTo>
                      <a:pt x="6028" y="838"/>
                    </a:lnTo>
                    <a:lnTo>
                      <a:pt x="5960" y="838"/>
                    </a:lnTo>
                    <a:lnTo>
                      <a:pt x="5545" y="830"/>
                    </a:lnTo>
                    <a:lnTo>
                      <a:pt x="5435" y="830"/>
                    </a:lnTo>
                    <a:lnTo>
                      <a:pt x="4936" y="847"/>
                    </a:lnTo>
                    <a:lnTo>
                      <a:pt x="4309" y="830"/>
                    </a:lnTo>
                    <a:lnTo>
                      <a:pt x="3861" y="830"/>
                    </a:lnTo>
                    <a:lnTo>
                      <a:pt x="3844" y="830"/>
                    </a:lnTo>
                    <a:lnTo>
                      <a:pt x="3539" y="847"/>
                    </a:lnTo>
                    <a:lnTo>
                      <a:pt x="2955" y="847"/>
                    </a:lnTo>
                    <a:lnTo>
                      <a:pt x="2531" y="821"/>
                    </a:lnTo>
                    <a:lnTo>
                      <a:pt x="2117" y="804"/>
                    </a:lnTo>
                    <a:lnTo>
                      <a:pt x="2100" y="804"/>
                    </a:lnTo>
                    <a:lnTo>
                      <a:pt x="1549" y="737"/>
                    </a:lnTo>
                    <a:lnTo>
                      <a:pt x="1177" y="754"/>
                    </a:lnTo>
                    <a:lnTo>
                      <a:pt x="1067" y="779"/>
                    </a:lnTo>
                    <a:lnTo>
                      <a:pt x="1024" y="770"/>
                    </a:lnTo>
                    <a:lnTo>
                      <a:pt x="957" y="796"/>
                    </a:lnTo>
                    <a:lnTo>
                      <a:pt x="914" y="779"/>
                    </a:lnTo>
                    <a:lnTo>
                      <a:pt x="855" y="779"/>
                    </a:lnTo>
                    <a:lnTo>
                      <a:pt x="635" y="804"/>
                    </a:lnTo>
                    <a:lnTo>
                      <a:pt x="389" y="813"/>
                    </a:lnTo>
                    <a:lnTo>
                      <a:pt x="279" y="804"/>
                    </a:lnTo>
                    <a:lnTo>
                      <a:pt x="237" y="821"/>
                    </a:lnTo>
                    <a:lnTo>
                      <a:pt x="0" y="897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Freeform 15">
                <a:extLst>
                  <a:ext uri="{FF2B5EF4-FFF2-40B4-BE49-F238E27FC236}">
                    <a16:creationId xmlns:a16="http://schemas.microsoft.com/office/drawing/2014/main" id="{2918683F-2802-4252-AB41-9986CDF3A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549"/>
                <a:ext cx="220" cy="64"/>
              </a:xfrm>
              <a:custGeom>
                <a:avLst/>
                <a:gdLst>
                  <a:gd name="T0" fmla="*/ 0 w 1278"/>
                  <a:gd name="T1" fmla="*/ 17 h 373"/>
                  <a:gd name="T2" fmla="*/ 347 w 1278"/>
                  <a:gd name="T3" fmla="*/ 26 h 373"/>
                  <a:gd name="T4" fmla="*/ 550 w 1278"/>
                  <a:gd name="T5" fmla="*/ 17 h 373"/>
                  <a:gd name="T6" fmla="*/ 643 w 1278"/>
                  <a:gd name="T7" fmla="*/ 43 h 373"/>
                  <a:gd name="T8" fmla="*/ 703 w 1278"/>
                  <a:gd name="T9" fmla="*/ 26 h 373"/>
                  <a:gd name="T10" fmla="*/ 914 w 1278"/>
                  <a:gd name="T11" fmla="*/ 9 h 373"/>
                  <a:gd name="T12" fmla="*/ 974 w 1278"/>
                  <a:gd name="T13" fmla="*/ 0 h 373"/>
                  <a:gd name="T14" fmla="*/ 999 w 1278"/>
                  <a:gd name="T15" fmla="*/ 17 h 373"/>
                  <a:gd name="T16" fmla="*/ 1033 w 1278"/>
                  <a:gd name="T17" fmla="*/ 0 h 373"/>
                  <a:gd name="T18" fmla="*/ 1151 w 1278"/>
                  <a:gd name="T19" fmla="*/ 0 h 373"/>
                  <a:gd name="T20" fmla="*/ 1177 w 1278"/>
                  <a:gd name="T21" fmla="*/ 26 h 373"/>
                  <a:gd name="T22" fmla="*/ 1211 w 1278"/>
                  <a:gd name="T23" fmla="*/ 26 h 373"/>
                  <a:gd name="T24" fmla="*/ 1253 w 1278"/>
                  <a:gd name="T25" fmla="*/ 60 h 373"/>
                  <a:gd name="T26" fmla="*/ 1278 w 1278"/>
                  <a:gd name="T27" fmla="*/ 178 h 373"/>
                  <a:gd name="T28" fmla="*/ 1202 w 1278"/>
                  <a:gd name="T29" fmla="*/ 297 h 373"/>
                  <a:gd name="T30" fmla="*/ 1134 w 1278"/>
                  <a:gd name="T31" fmla="*/ 331 h 373"/>
                  <a:gd name="T32" fmla="*/ 1092 w 1278"/>
                  <a:gd name="T33" fmla="*/ 331 h 373"/>
                  <a:gd name="T34" fmla="*/ 1067 w 1278"/>
                  <a:gd name="T35" fmla="*/ 348 h 373"/>
                  <a:gd name="T36" fmla="*/ 982 w 1278"/>
                  <a:gd name="T37" fmla="*/ 339 h 373"/>
                  <a:gd name="T38" fmla="*/ 940 w 1278"/>
                  <a:gd name="T39" fmla="*/ 356 h 373"/>
                  <a:gd name="T40" fmla="*/ 830 w 1278"/>
                  <a:gd name="T41" fmla="*/ 356 h 373"/>
                  <a:gd name="T42" fmla="*/ 737 w 1278"/>
                  <a:gd name="T43" fmla="*/ 356 h 373"/>
                  <a:gd name="T44" fmla="*/ 610 w 1278"/>
                  <a:gd name="T45" fmla="*/ 373 h 373"/>
                  <a:gd name="T46" fmla="*/ 601 w 1278"/>
                  <a:gd name="T47" fmla="*/ 356 h 373"/>
                  <a:gd name="T48" fmla="*/ 322 w 1278"/>
                  <a:gd name="T49" fmla="*/ 373 h 373"/>
                  <a:gd name="T50" fmla="*/ 271 w 1278"/>
                  <a:gd name="T51" fmla="*/ 373 h 373"/>
                  <a:gd name="T52" fmla="*/ 0 w 1278"/>
                  <a:gd name="T53" fmla="*/ 364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78" h="373">
                    <a:moveTo>
                      <a:pt x="0" y="17"/>
                    </a:moveTo>
                    <a:lnTo>
                      <a:pt x="347" y="26"/>
                    </a:lnTo>
                    <a:lnTo>
                      <a:pt x="550" y="17"/>
                    </a:lnTo>
                    <a:lnTo>
                      <a:pt x="643" y="43"/>
                    </a:lnTo>
                    <a:lnTo>
                      <a:pt x="703" y="26"/>
                    </a:lnTo>
                    <a:lnTo>
                      <a:pt x="914" y="9"/>
                    </a:lnTo>
                    <a:lnTo>
                      <a:pt x="974" y="0"/>
                    </a:lnTo>
                    <a:lnTo>
                      <a:pt x="999" y="17"/>
                    </a:lnTo>
                    <a:lnTo>
                      <a:pt x="1033" y="0"/>
                    </a:lnTo>
                    <a:lnTo>
                      <a:pt x="1151" y="0"/>
                    </a:lnTo>
                    <a:lnTo>
                      <a:pt x="1177" y="26"/>
                    </a:lnTo>
                    <a:lnTo>
                      <a:pt x="1211" y="26"/>
                    </a:lnTo>
                    <a:lnTo>
                      <a:pt x="1253" y="60"/>
                    </a:lnTo>
                    <a:lnTo>
                      <a:pt x="1278" y="178"/>
                    </a:lnTo>
                    <a:lnTo>
                      <a:pt x="1202" y="297"/>
                    </a:lnTo>
                    <a:lnTo>
                      <a:pt x="1134" y="331"/>
                    </a:lnTo>
                    <a:lnTo>
                      <a:pt x="1092" y="331"/>
                    </a:lnTo>
                    <a:lnTo>
                      <a:pt x="1067" y="348"/>
                    </a:lnTo>
                    <a:lnTo>
                      <a:pt x="982" y="339"/>
                    </a:lnTo>
                    <a:lnTo>
                      <a:pt x="940" y="356"/>
                    </a:lnTo>
                    <a:lnTo>
                      <a:pt x="830" y="356"/>
                    </a:lnTo>
                    <a:lnTo>
                      <a:pt x="737" y="356"/>
                    </a:lnTo>
                    <a:lnTo>
                      <a:pt x="610" y="373"/>
                    </a:lnTo>
                    <a:lnTo>
                      <a:pt x="601" y="356"/>
                    </a:lnTo>
                    <a:lnTo>
                      <a:pt x="322" y="373"/>
                    </a:lnTo>
                    <a:lnTo>
                      <a:pt x="271" y="373"/>
                    </a:lnTo>
                    <a:lnTo>
                      <a:pt x="0" y="364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6" name="Freeform 16">
                <a:extLst>
                  <a:ext uri="{FF2B5EF4-FFF2-40B4-BE49-F238E27FC236}">
                    <a16:creationId xmlns:a16="http://schemas.microsoft.com/office/drawing/2014/main" id="{F729BE13-673E-46B2-94BB-E48AB3499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4" y="2567"/>
                <a:ext cx="724" cy="81"/>
              </a:xfrm>
              <a:custGeom>
                <a:avLst/>
                <a:gdLst>
                  <a:gd name="T0" fmla="*/ 4190 w 4216"/>
                  <a:gd name="T1" fmla="*/ 262 h 474"/>
                  <a:gd name="T2" fmla="*/ 4216 w 4216"/>
                  <a:gd name="T3" fmla="*/ 322 h 474"/>
                  <a:gd name="T4" fmla="*/ 4190 w 4216"/>
                  <a:gd name="T5" fmla="*/ 415 h 474"/>
                  <a:gd name="T6" fmla="*/ 4072 w 4216"/>
                  <a:gd name="T7" fmla="*/ 466 h 474"/>
                  <a:gd name="T8" fmla="*/ 3809 w 4216"/>
                  <a:gd name="T9" fmla="*/ 474 h 474"/>
                  <a:gd name="T10" fmla="*/ 3657 w 4216"/>
                  <a:gd name="T11" fmla="*/ 466 h 474"/>
                  <a:gd name="T12" fmla="*/ 3539 w 4216"/>
                  <a:gd name="T13" fmla="*/ 457 h 474"/>
                  <a:gd name="T14" fmla="*/ 3098 w 4216"/>
                  <a:gd name="T15" fmla="*/ 398 h 474"/>
                  <a:gd name="T16" fmla="*/ 2125 w 4216"/>
                  <a:gd name="T17" fmla="*/ 389 h 474"/>
                  <a:gd name="T18" fmla="*/ 1685 w 4216"/>
                  <a:gd name="T19" fmla="*/ 381 h 474"/>
                  <a:gd name="T20" fmla="*/ 1600 w 4216"/>
                  <a:gd name="T21" fmla="*/ 381 h 474"/>
                  <a:gd name="T22" fmla="*/ 1447 w 4216"/>
                  <a:gd name="T23" fmla="*/ 398 h 474"/>
                  <a:gd name="T24" fmla="*/ 1329 w 4216"/>
                  <a:gd name="T25" fmla="*/ 389 h 474"/>
                  <a:gd name="T26" fmla="*/ 1066 w 4216"/>
                  <a:gd name="T27" fmla="*/ 330 h 474"/>
                  <a:gd name="T28" fmla="*/ 779 w 4216"/>
                  <a:gd name="T29" fmla="*/ 330 h 474"/>
                  <a:gd name="T30" fmla="*/ 550 w 4216"/>
                  <a:gd name="T31" fmla="*/ 305 h 474"/>
                  <a:gd name="T32" fmla="*/ 288 w 4216"/>
                  <a:gd name="T33" fmla="*/ 271 h 474"/>
                  <a:gd name="T34" fmla="*/ 8 w 4216"/>
                  <a:gd name="T35" fmla="*/ 127 h 474"/>
                  <a:gd name="T36" fmla="*/ 25 w 4216"/>
                  <a:gd name="T37" fmla="*/ 34 h 474"/>
                  <a:gd name="T38" fmla="*/ 271 w 4216"/>
                  <a:gd name="T39" fmla="*/ 34 h 474"/>
                  <a:gd name="T40" fmla="*/ 728 w 4216"/>
                  <a:gd name="T41" fmla="*/ 85 h 474"/>
                  <a:gd name="T42" fmla="*/ 821 w 4216"/>
                  <a:gd name="T43" fmla="*/ 68 h 474"/>
                  <a:gd name="T44" fmla="*/ 948 w 4216"/>
                  <a:gd name="T45" fmla="*/ 59 h 474"/>
                  <a:gd name="T46" fmla="*/ 1168 w 4216"/>
                  <a:gd name="T47" fmla="*/ 51 h 474"/>
                  <a:gd name="T48" fmla="*/ 1388 w 4216"/>
                  <a:gd name="T49" fmla="*/ 68 h 474"/>
                  <a:gd name="T50" fmla="*/ 1549 w 4216"/>
                  <a:gd name="T51" fmla="*/ 85 h 474"/>
                  <a:gd name="T52" fmla="*/ 1659 w 4216"/>
                  <a:gd name="T53" fmla="*/ 85 h 474"/>
                  <a:gd name="T54" fmla="*/ 1811 w 4216"/>
                  <a:gd name="T55" fmla="*/ 93 h 474"/>
                  <a:gd name="T56" fmla="*/ 1989 w 4216"/>
                  <a:gd name="T57" fmla="*/ 110 h 474"/>
                  <a:gd name="T58" fmla="*/ 2116 w 4216"/>
                  <a:gd name="T59" fmla="*/ 127 h 474"/>
                  <a:gd name="T60" fmla="*/ 2362 w 4216"/>
                  <a:gd name="T61" fmla="*/ 152 h 474"/>
                  <a:gd name="T62" fmla="*/ 2887 w 4216"/>
                  <a:gd name="T63" fmla="*/ 152 h 474"/>
                  <a:gd name="T64" fmla="*/ 3064 w 4216"/>
                  <a:gd name="T65" fmla="*/ 161 h 474"/>
                  <a:gd name="T66" fmla="*/ 3217 w 4216"/>
                  <a:gd name="T67" fmla="*/ 178 h 474"/>
                  <a:gd name="T68" fmla="*/ 3310 w 4216"/>
                  <a:gd name="T69" fmla="*/ 195 h 474"/>
                  <a:gd name="T70" fmla="*/ 3420 w 4216"/>
                  <a:gd name="T71" fmla="*/ 212 h 474"/>
                  <a:gd name="T72" fmla="*/ 3708 w 4216"/>
                  <a:gd name="T73" fmla="*/ 229 h 474"/>
                  <a:gd name="T74" fmla="*/ 3835 w 4216"/>
                  <a:gd name="T75" fmla="*/ 220 h 474"/>
                  <a:gd name="T76" fmla="*/ 3970 w 4216"/>
                  <a:gd name="T77" fmla="*/ 220 h 474"/>
                  <a:gd name="T78" fmla="*/ 4097 w 4216"/>
                  <a:gd name="T79" fmla="*/ 237 h 474"/>
                  <a:gd name="T80" fmla="*/ 4165 w 4216"/>
                  <a:gd name="T81" fmla="*/ 246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6" h="474">
                    <a:moveTo>
                      <a:pt x="4165" y="246"/>
                    </a:moveTo>
                    <a:lnTo>
                      <a:pt x="4190" y="262"/>
                    </a:lnTo>
                    <a:lnTo>
                      <a:pt x="4216" y="305"/>
                    </a:lnTo>
                    <a:lnTo>
                      <a:pt x="4216" y="322"/>
                    </a:lnTo>
                    <a:lnTo>
                      <a:pt x="4199" y="373"/>
                    </a:lnTo>
                    <a:lnTo>
                      <a:pt x="4190" y="415"/>
                    </a:lnTo>
                    <a:lnTo>
                      <a:pt x="4157" y="432"/>
                    </a:lnTo>
                    <a:lnTo>
                      <a:pt x="4072" y="466"/>
                    </a:lnTo>
                    <a:lnTo>
                      <a:pt x="3953" y="474"/>
                    </a:lnTo>
                    <a:lnTo>
                      <a:pt x="3809" y="474"/>
                    </a:lnTo>
                    <a:lnTo>
                      <a:pt x="3691" y="457"/>
                    </a:lnTo>
                    <a:lnTo>
                      <a:pt x="3657" y="466"/>
                    </a:lnTo>
                    <a:lnTo>
                      <a:pt x="3598" y="449"/>
                    </a:lnTo>
                    <a:lnTo>
                      <a:pt x="3539" y="457"/>
                    </a:lnTo>
                    <a:lnTo>
                      <a:pt x="3191" y="423"/>
                    </a:lnTo>
                    <a:lnTo>
                      <a:pt x="3098" y="398"/>
                    </a:lnTo>
                    <a:lnTo>
                      <a:pt x="2573" y="389"/>
                    </a:lnTo>
                    <a:lnTo>
                      <a:pt x="2125" y="389"/>
                    </a:lnTo>
                    <a:lnTo>
                      <a:pt x="2065" y="373"/>
                    </a:lnTo>
                    <a:lnTo>
                      <a:pt x="1685" y="381"/>
                    </a:lnTo>
                    <a:lnTo>
                      <a:pt x="1625" y="364"/>
                    </a:lnTo>
                    <a:lnTo>
                      <a:pt x="1600" y="381"/>
                    </a:lnTo>
                    <a:lnTo>
                      <a:pt x="1481" y="381"/>
                    </a:lnTo>
                    <a:lnTo>
                      <a:pt x="1447" y="398"/>
                    </a:lnTo>
                    <a:lnTo>
                      <a:pt x="1363" y="381"/>
                    </a:lnTo>
                    <a:lnTo>
                      <a:pt x="1329" y="389"/>
                    </a:lnTo>
                    <a:lnTo>
                      <a:pt x="1185" y="347"/>
                    </a:lnTo>
                    <a:lnTo>
                      <a:pt x="1066" y="330"/>
                    </a:lnTo>
                    <a:lnTo>
                      <a:pt x="838" y="322"/>
                    </a:lnTo>
                    <a:lnTo>
                      <a:pt x="779" y="330"/>
                    </a:lnTo>
                    <a:lnTo>
                      <a:pt x="635" y="305"/>
                    </a:lnTo>
                    <a:lnTo>
                      <a:pt x="550" y="305"/>
                    </a:lnTo>
                    <a:lnTo>
                      <a:pt x="491" y="288"/>
                    </a:lnTo>
                    <a:lnTo>
                      <a:pt x="288" y="271"/>
                    </a:lnTo>
                    <a:lnTo>
                      <a:pt x="51" y="169"/>
                    </a:lnTo>
                    <a:lnTo>
                      <a:pt x="8" y="127"/>
                    </a:lnTo>
                    <a:lnTo>
                      <a:pt x="0" y="93"/>
                    </a:lnTo>
                    <a:lnTo>
                      <a:pt x="25" y="34"/>
                    </a:lnTo>
                    <a:lnTo>
                      <a:pt x="161" y="0"/>
                    </a:lnTo>
                    <a:lnTo>
                      <a:pt x="271" y="34"/>
                    </a:lnTo>
                    <a:lnTo>
                      <a:pt x="423" y="34"/>
                    </a:lnTo>
                    <a:lnTo>
                      <a:pt x="728" y="85"/>
                    </a:lnTo>
                    <a:lnTo>
                      <a:pt x="796" y="85"/>
                    </a:lnTo>
                    <a:lnTo>
                      <a:pt x="821" y="68"/>
                    </a:lnTo>
                    <a:lnTo>
                      <a:pt x="880" y="76"/>
                    </a:lnTo>
                    <a:lnTo>
                      <a:pt x="948" y="59"/>
                    </a:lnTo>
                    <a:lnTo>
                      <a:pt x="1041" y="68"/>
                    </a:lnTo>
                    <a:lnTo>
                      <a:pt x="1168" y="51"/>
                    </a:lnTo>
                    <a:lnTo>
                      <a:pt x="1371" y="51"/>
                    </a:lnTo>
                    <a:lnTo>
                      <a:pt x="1388" y="68"/>
                    </a:lnTo>
                    <a:lnTo>
                      <a:pt x="1524" y="76"/>
                    </a:lnTo>
                    <a:lnTo>
                      <a:pt x="1549" y="85"/>
                    </a:lnTo>
                    <a:lnTo>
                      <a:pt x="1634" y="76"/>
                    </a:lnTo>
                    <a:lnTo>
                      <a:pt x="1659" y="85"/>
                    </a:lnTo>
                    <a:lnTo>
                      <a:pt x="1744" y="85"/>
                    </a:lnTo>
                    <a:lnTo>
                      <a:pt x="1811" y="93"/>
                    </a:lnTo>
                    <a:lnTo>
                      <a:pt x="1896" y="85"/>
                    </a:lnTo>
                    <a:lnTo>
                      <a:pt x="1989" y="110"/>
                    </a:lnTo>
                    <a:lnTo>
                      <a:pt x="2049" y="102"/>
                    </a:lnTo>
                    <a:lnTo>
                      <a:pt x="2116" y="127"/>
                    </a:lnTo>
                    <a:lnTo>
                      <a:pt x="2184" y="119"/>
                    </a:lnTo>
                    <a:lnTo>
                      <a:pt x="2362" y="152"/>
                    </a:lnTo>
                    <a:lnTo>
                      <a:pt x="2667" y="152"/>
                    </a:lnTo>
                    <a:lnTo>
                      <a:pt x="2887" y="152"/>
                    </a:lnTo>
                    <a:lnTo>
                      <a:pt x="2997" y="169"/>
                    </a:lnTo>
                    <a:lnTo>
                      <a:pt x="3064" y="161"/>
                    </a:lnTo>
                    <a:lnTo>
                      <a:pt x="3158" y="186"/>
                    </a:lnTo>
                    <a:lnTo>
                      <a:pt x="3217" y="178"/>
                    </a:lnTo>
                    <a:lnTo>
                      <a:pt x="3242" y="195"/>
                    </a:lnTo>
                    <a:lnTo>
                      <a:pt x="3310" y="195"/>
                    </a:lnTo>
                    <a:lnTo>
                      <a:pt x="3327" y="186"/>
                    </a:lnTo>
                    <a:lnTo>
                      <a:pt x="3420" y="212"/>
                    </a:lnTo>
                    <a:lnTo>
                      <a:pt x="3530" y="229"/>
                    </a:lnTo>
                    <a:lnTo>
                      <a:pt x="3708" y="229"/>
                    </a:lnTo>
                    <a:lnTo>
                      <a:pt x="3725" y="212"/>
                    </a:lnTo>
                    <a:lnTo>
                      <a:pt x="3835" y="220"/>
                    </a:lnTo>
                    <a:lnTo>
                      <a:pt x="3860" y="203"/>
                    </a:lnTo>
                    <a:lnTo>
                      <a:pt x="3970" y="220"/>
                    </a:lnTo>
                    <a:lnTo>
                      <a:pt x="4013" y="203"/>
                    </a:lnTo>
                    <a:lnTo>
                      <a:pt x="4097" y="237"/>
                    </a:lnTo>
                    <a:lnTo>
                      <a:pt x="4123" y="229"/>
                    </a:lnTo>
                    <a:lnTo>
                      <a:pt x="4165" y="246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7" name="Freeform 17">
                <a:extLst>
                  <a:ext uri="{FF2B5EF4-FFF2-40B4-BE49-F238E27FC236}">
                    <a16:creationId xmlns:a16="http://schemas.microsoft.com/office/drawing/2014/main" id="{D42EE395-2519-4048-B5B1-A35ED0129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2551"/>
                <a:ext cx="315" cy="71"/>
              </a:xfrm>
              <a:custGeom>
                <a:avLst/>
                <a:gdLst>
                  <a:gd name="T0" fmla="*/ 898 w 1837"/>
                  <a:gd name="T1" fmla="*/ 372 h 415"/>
                  <a:gd name="T2" fmla="*/ 711 w 1837"/>
                  <a:gd name="T3" fmla="*/ 381 h 415"/>
                  <a:gd name="T4" fmla="*/ 618 w 1837"/>
                  <a:gd name="T5" fmla="*/ 381 h 415"/>
                  <a:gd name="T6" fmla="*/ 449 w 1837"/>
                  <a:gd name="T7" fmla="*/ 415 h 415"/>
                  <a:gd name="T8" fmla="*/ 314 w 1837"/>
                  <a:gd name="T9" fmla="*/ 415 h 415"/>
                  <a:gd name="T10" fmla="*/ 229 w 1837"/>
                  <a:gd name="T11" fmla="*/ 398 h 415"/>
                  <a:gd name="T12" fmla="*/ 178 w 1837"/>
                  <a:gd name="T13" fmla="*/ 364 h 415"/>
                  <a:gd name="T14" fmla="*/ 51 w 1837"/>
                  <a:gd name="T15" fmla="*/ 313 h 415"/>
                  <a:gd name="T16" fmla="*/ 9 w 1837"/>
                  <a:gd name="T17" fmla="*/ 262 h 415"/>
                  <a:gd name="T18" fmla="*/ 0 w 1837"/>
                  <a:gd name="T19" fmla="*/ 212 h 415"/>
                  <a:gd name="T20" fmla="*/ 0 w 1837"/>
                  <a:gd name="T21" fmla="*/ 118 h 415"/>
                  <a:gd name="T22" fmla="*/ 68 w 1837"/>
                  <a:gd name="T23" fmla="*/ 34 h 415"/>
                  <a:gd name="T24" fmla="*/ 187 w 1837"/>
                  <a:gd name="T25" fmla="*/ 17 h 415"/>
                  <a:gd name="T26" fmla="*/ 339 w 1837"/>
                  <a:gd name="T27" fmla="*/ 25 h 415"/>
                  <a:gd name="T28" fmla="*/ 635 w 1837"/>
                  <a:gd name="T29" fmla="*/ 25 h 415"/>
                  <a:gd name="T30" fmla="*/ 669 w 1837"/>
                  <a:gd name="T31" fmla="*/ 42 h 415"/>
                  <a:gd name="T32" fmla="*/ 754 w 1837"/>
                  <a:gd name="T33" fmla="*/ 34 h 415"/>
                  <a:gd name="T34" fmla="*/ 1109 w 1837"/>
                  <a:gd name="T35" fmla="*/ 17 h 415"/>
                  <a:gd name="T36" fmla="*/ 1228 w 1837"/>
                  <a:gd name="T37" fmla="*/ 17 h 415"/>
                  <a:gd name="T38" fmla="*/ 1448 w 1837"/>
                  <a:gd name="T39" fmla="*/ 8 h 415"/>
                  <a:gd name="T40" fmla="*/ 1567 w 1837"/>
                  <a:gd name="T41" fmla="*/ 0 h 415"/>
                  <a:gd name="T42" fmla="*/ 1660 w 1837"/>
                  <a:gd name="T43" fmla="*/ 17 h 415"/>
                  <a:gd name="T44" fmla="*/ 1744 w 1837"/>
                  <a:gd name="T45" fmla="*/ 51 h 415"/>
                  <a:gd name="T46" fmla="*/ 1812 w 1837"/>
                  <a:gd name="T47" fmla="*/ 110 h 415"/>
                  <a:gd name="T48" fmla="*/ 1837 w 1837"/>
                  <a:gd name="T49" fmla="*/ 169 h 415"/>
                  <a:gd name="T50" fmla="*/ 1795 w 1837"/>
                  <a:gd name="T51" fmla="*/ 229 h 415"/>
                  <a:gd name="T52" fmla="*/ 1753 w 1837"/>
                  <a:gd name="T53" fmla="*/ 271 h 415"/>
                  <a:gd name="T54" fmla="*/ 1634 w 1837"/>
                  <a:gd name="T55" fmla="*/ 288 h 415"/>
                  <a:gd name="T56" fmla="*/ 1397 w 1837"/>
                  <a:gd name="T57" fmla="*/ 313 h 415"/>
                  <a:gd name="T58" fmla="*/ 1346 w 1837"/>
                  <a:gd name="T59" fmla="*/ 339 h 415"/>
                  <a:gd name="T60" fmla="*/ 1245 w 1837"/>
                  <a:gd name="T61" fmla="*/ 339 h 415"/>
                  <a:gd name="T62" fmla="*/ 1118 w 1837"/>
                  <a:gd name="T63" fmla="*/ 372 h 415"/>
                  <a:gd name="T64" fmla="*/ 1008 w 1837"/>
                  <a:gd name="T65" fmla="*/ 355 h 415"/>
                  <a:gd name="T66" fmla="*/ 982 w 1837"/>
                  <a:gd name="T67" fmla="*/ 372 h 415"/>
                  <a:gd name="T68" fmla="*/ 957 w 1837"/>
                  <a:gd name="T69" fmla="*/ 355 h 415"/>
                  <a:gd name="T70" fmla="*/ 898 w 1837"/>
                  <a:gd name="T71" fmla="*/ 355 h 415"/>
                  <a:gd name="T72" fmla="*/ 898 w 1837"/>
                  <a:gd name="T73" fmla="*/ 372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37" h="415">
                    <a:moveTo>
                      <a:pt x="898" y="372"/>
                    </a:moveTo>
                    <a:lnTo>
                      <a:pt x="711" y="381"/>
                    </a:lnTo>
                    <a:lnTo>
                      <a:pt x="618" y="381"/>
                    </a:lnTo>
                    <a:lnTo>
                      <a:pt x="449" y="415"/>
                    </a:lnTo>
                    <a:lnTo>
                      <a:pt x="314" y="415"/>
                    </a:lnTo>
                    <a:lnTo>
                      <a:pt x="229" y="398"/>
                    </a:lnTo>
                    <a:lnTo>
                      <a:pt x="178" y="364"/>
                    </a:lnTo>
                    <a:lnTo>
                      <a:pt x="51" y="313"/>
                    </a:lnTo>
                    <a:lnTo>
                      <a:pt x="9" y="262"/>
                    </a:lnTo>
                    <a:lnTo>
                      <a:pt x="0" y="212"/>
                    </a:lnTo>
                    <a:lnTo>
                      <a:pt x="0" y="118"/>
                    </a:lnTo>
                    <a:lnTo>
                      <a:pt x="68" y="34"/>
                    </a:lnTo>
                    <a:lnTo>
                      <a:pt x="187" y="17"/>
                    </a:lnTo>
                    <a:lnTo>
                      <a:pt x="339" y="25"/>
                    </a:lnTo>
                    <a:lnTo>
                      <a:pt x="635" y="25"/>
                    </a:lnTo>
                    <a:lnTo>
                      <a:pt x="669" y="42"/>
                    </a:lnTo>
                    <a:lnTo>
                      <a:pt x="754" y="34"/>
                    </a:lnTo>
                    <a:lnTo>
                      <a:pt x="1109" y="17"/>
                    </a:lnTo>
                    <a:lnTo>
                      <a:pt x="1228" y="17"/>
                    </a:lnTo>
                    <a:lnTo>
                      <a:pt x="1448" y="8"/>
                    </a:lnTo>
                    <a:lnTo>
                      <a:pt x="1567" y="0"/>
                    </a:lnTo>
                    <a:lnTo>
                      <a:pt x="1660" y="17"/>
                    </a:lnTo>
                    <a:lnTo>
                      <a:pt x="1744" y="51"/>
                    </a:lnTo>
                    <a:lnTo>
                      <a:pt x="1812" y="110"/>
                    </a:lnTo>
                    <a:lnTo>
                      <a:pt x="1837" y="169"/>
                    </a:lnTo>
                    <a:lnTo>
                      <a:pt x="1795" y="229"/>
                    </a:lnTo>
                    <a:lnTo>
                      <a:pt x="1753" y="271"/>
                    </a:lnTo>
                    <a:lnTo>
                      <a:pt x="1634" y="288"/>
                    </a:lnTo>
                    <a:lnTo>
                      <a:pt x="1397" y="313"/>
                    </a:lnTo>
                    <a:lnTo>
                      <a:pt x="1346" y="339"/>
                    </a:lnTo>
                    <a:lnTo>
                      <a:pt x="1245" y="339"/>
                    </a:lnTo>
                    <a:lnTo>
                      <a:pt x="1118" y="372"/>
                    </a:lnTo>
                    <a:lnTo>
                      <a:pt x="1008" y="355"/>
                    </a:lnTo>
                    <a:lnTo>
                      <a:pt x="982" y="372"/>
                    </a:lnTo>
                    <a:lnTo>
                      <a:pt x="957" y="355"/>
                    </a:lnTo>
                    <a:lnTo>
                      <a:pt x="898" y="355"/>
                    </a:lnTo>
                    <a:lnTo>
                      <a:pt x="898" y="372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8" name="Freeform 18">
                <a:extLst>
                  <a:ext uri="{FF2B5EF4-FFF2-40B4-BE49-F238E27FC236}">
                    <a16:creationId xmlns:a16="http://schemas.microsoft.com/office/drawing/2014/main" id="{356820E6-A56A-43E5-BFB2-BEDE66D0D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6" y="2554"/>
                <a:ext cx="211" cy="46"/>
              </a:xfrm>
              <a:custGeom>
                <a:avLst/>
                <a:gdLst>
                  <a:gd name="T0" fmla="*/ 643 w 1228"/>
                  <a:gd name="T1" fmla="*/ 245 h 271"/>
                  <a:gd name="T2" fmla="*/ 542 w 1228"/>
                  <a:gd name="T3" fmla="*/ 271 h 271"/>
                  <a:gd name="T4" fmla="*/ 169 w 1228"/>
                  <a:gd name="T5" fmla="*/ 271 h 271"/>
                  <a:gd name="T6" fmla="*/ 110 w 1228"/>
                  <a:gd name="T7" fmla="*/ 271 h 271"/>
                  <a:gd name="T8" fmla="*/ 17 w 1228"/>
                  <a:gd name="T9" fmla="*/ 245 h 271"/>
                  <a:gd name="T10" fmla="*/ 0 w 1228"/>
                  <a:gd name="T11" fmla="*/ 186 h 271"/>
                  <a:gd name="T12" fmla="*/ 25 w 1228"/>
                  <a:gd name="T13" fmla="*/ 127 h 271"/>
                  <a:gd name="T14" fmla="*/ 203 w 1228"/>
                  <a:gd name="T15" fmla="*/ 51 h 271"/>
                  <a:gd name="T16" fmla="*/ 229 w 1228"/>
                  <a:gd name="T17" fmla="*/ 51 h 271"/>
                  <a:gd name="T18" fmla="*/ 457 w 1228"/>
                  <a:gd name="T19" fmla="*/ 17 h 271"/>
                  <a:gd name="T20" fmla="*/ 745 w 1228"/>
                  <a:gd name="T21" fmla="*/ 17 h 271"/>
                  <a:gd name="T22" fmla="*/ 779 w 1228"/>
                  <a:gd name="T23" fmla="*/ 25 h 271"/>
                  <a:gd name="T24" fmla="*/ 1067 w 1228"/>
                  <a:gd name="T25" fmla="*/ 0 h 271"/>
                  <a:gd name="T26" fmla="*/ 1219 w 1228"/>
                  <a:gd name="T27" fmla="*/ 25 h 271"/>
                  <a:gd name="T28" fmla="*/ 1228 w 1228"/>
                  <a:gd name="T29" fmla="*/ 68 h 271"/>
                  <a:gd name="T30" fmla="*/ 1168 w 1228"/>
                  <a:gd name="T31" fmla="*/ 135 h 271"/>
                  <a:gd name="T32" fmla="*/ 1109 w 1228"/>
                  <a:gd name="T33" fmla="*/ 144 h 271"/>
                  <a:gd name="T34" fmla="*/ 1058 w 1228"/>
                  <a:gd name="T35" fmla="*/ 161 h 271"/>
                  <a:gd name="T36" fmla="*/ 914 w 1228"/>
                  <a:gd name="T37" fmla="*/ 203 h 271"/>
                  <a:gd name="T38" fmla="*/ 847 w 1228"/>
                  <a:gd name="T39" fmla="*/ 203 h 271"/>
                  <a:gd name="T40" fmla="*/ 804 w 1228"/>
                  <a:gd name="T41" fmla="*/ 220 h 271"/>
                  <a:gd name="T42" fmla="*/ 770 w 1228"/>
                  <a:gd name="T43" fmla="*/ 220 h 271"/>
                  <a:gd name="T44" fmla="*/ 660 w 1228"/>
                  <a:gd name="T45" fmla="*/ 245 h 271"/>
                  <a:gd name="T46" fmla="*/ 643 w 1228"/>
                  <a:gd name="T47" fmla="*/ 245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28" h="271">
                    <a:moveTo>
                      <a:pt x="643" y="245"/>
                    </a:moveTo>
                    <a:lnTo>
                      <a:pt x="542" y="271"/>
                    </a:lnTo>
                    <a:lnTo>
                      <a:pt x="169" y="271"/>
                    </a:lnTo>
                    <a:lnTo>
                      <a:pt x="110" y="271"/>
                    </a:lnTo>
                    <a:lnTo>
                      <a:pt x="17" y="245"/>
                    </a:lnTo>
                    <a:lnTo>
                      <a:pt x="0" y="186"/>
                    </a:lnTo>
                    <a:lnTo>
                      <a:pt x="25" y="127"/>
                    </a:lnTo>
                    <a:lnTo>
                      <a:pt x="203" y="51"/>
                    </a:lnTo>
                    <a:lnTo>
                      <a:pt x="229" y="51"/>
                    </a:lnTo>
                    <a:lnTo>
                      <a:pt x="457" y="17"/>
                    </a:lnTo>
                    <a:lnTo>
                      <a:pt x="745" y="17"/>
                    </a:lnTo>
                    <a:lnTo>
                      <a:pt x="779" y="25"/>
                    </a:lnTo>
                    <a:lnTo>
                      <a:pt x="1067" y="0"/>
                    </a:lnTo>
                    <a:lnTo>
                      <a:pt x="1219" y="25"/>
                    </a:lnTo>
                    <a:lnTo>
                      <a:pt x="1228" y="68"/>
                    </a:lnTo>
                    <a:lnTo>
                      <a:pt x="1168" y="135"/>
                    </a:lnTo>
                    <a:lnTo>
                      <a:pt x="1109" y="144"/>
                    </a:lnTo>
                    <a:lnTo>
                      <a:pt x="1058" y="161"/>
                    </a:lnTo>
                    <a:lnTo>
                      <a:pt x="914" y="203"/>
                    </a:lnTo>
                    <a:lnTo>
                      <a:pt x="847" y="203"/>
                    </a:lnTo>
                    <a:lnTo>
                      <a:pt x="804" y="220"/>
                    </a:lnTo>
                    <a:lnTo>
                      <a:pt x="770" y="220"/>
                    </a:lnTo>
                    <a:lnTo>
                      <a:pt x="660" y="245"/>
                    </a:lnTo>
                    <a:lnTo>
                      <a:pt x="643" y="245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9" name="Freeform 19">
                <a:extLst>
                  <a:ext uri="{FF2B5EF4-FFF2-40B4-BE49-F238E27FC236}">
                    <a16:creationId xmlns:a16="http://schemas.microsoft.com/office/drawing/2014/main" id="{06119A66-5E2A-458A-A4CA-3D55330CD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4" y="2548"/>
                <a:ext cx="1098" cy="180"/>
              </a:xfrm>
              <a:custGeom>
                <a:avLst/>
                <a:gdLst>
                  <a:gd name="T0" fmla="*/ 5723 w 6392"/>
                  <a:gd name="T1" fmla="*/ 999 h 1050"/>
                  <a:gd name="T2" fmla="*/ 5587 w 6392"/>
                  <a:gd name="T3" fmla="*/ 990 h 1050"/>
                  <a:gd name="T4" fmla="*/ 5325 w 6392"/>
                  <a:gd name="T5" fmla="*/ 982 h 1050"/>
                  <a:gd name="T6" fmla="*/ 5190 w 6392"/>
                  <a:gd name="T7" fmla="*/ 999 h 1050"/>
                  <a:gd name="T8" fmla="*/ 5063 w 6392"/>
                  <a:gd name="T9" fmla="*/ 1024 h 1050"/>
                  <a:gd name="T10" fmla="*/ 4775 w 6392"/>
                  <a:gd name="T11" fmla="*/ 1033 h 1050"/>
                  <a:gd name="T12" fmla="*/ 4021 w 6392"/>
                  <a:gd name="T13" fmla="*/ 1033 h 1050"/>
                  <a:gd name="T14" fmla="*/ 3869 w 6392"/>
                  <a:gd name="T15" fmla="*/ 1033 h 1050"/>
                  <a:gd name="T16" fmla="*/ 3801 w 6392"/>
                  <a:gd name="T17" fmla="*/ 1050 h 1050"/>
                  <a:gd name="T18" fmla="*/ 3429 w 6392"/>
                  <a:gd name="T19" fmla="*/ 1041 h 1050"/>
                  <a:gd name="T20" fmla="*/ 3293 w 6392"/>
                  <a:gd name="T21" fmla="*/ 1033 h 1050"/>
                  <a:gd name="T22" fmla="*/ 3031 w 6392"/>
                  <a:gd name="T23" fmla="*/ 1024 h 1050"/>
                  <a:gd name="T24" fmla="*/ 2743 w 6392"/>
                  <a:gd name="T25" fmla="*/ 999 h 1050"/>
                  <a:gd name="T26" fmla="*/ 2658 w 6392"/>
                  <a:gd name="T27" fmla="*/ 990 h 1050"/>
                  <a:gd name="T28" fmla="*/ 2616 w 6392"/>
                  <a:gd name="T29" fmla="*/ 982 h 1050"/>
                  <a:gd name="T30" fmla="*/ 2413 w 6392"/>
                  <a:gd name="T31" fmla="*/ 965 h 1050"/>
                  <a:gd name="T32" fmla="*/ 2066 w 6392"/>
                  <a:gd name="T33" fmla="*/ 914 h 1050"/>
                  <a:gd name="T34" fmla="*/ 1702 w 6392"/>
                  <a:gd name="T35" fmla="*/ 863 h 1050"/>
                  <a:gd name="T36" fmla="*/ 1617 w 6392"/>
                  <a:gd name="T37" fmla="*/ 847 h 1050"/>
                  <a:gd name="T38" fmla="*/ 1414 w 6392"/>
                  <a:gd name="T39" fmla="*/ 804 h 1050"/>
                  <a:gd name="T40" fmla="*/ 1109 w 6392"/>
                  <a:gd name="T41" fmla="*/ 762 h 1050"/>
                  <a:gd name="T42" fmla="*/ 973 w 6392"/>
                  <a:gd name="T43" fmla="*/ 753 h 1050"/>
                  <a:gd name="T44" fmla="*/ 601 w 6392"/>
                  <a:gd name="T45" fmla="*/ 677 h 1050"/>
                  <a:gd name="T46" fmla="*/ 406 w 6392"/>
                  <a:gd name="T47" fmla="*/ 593 h 1050"/>
                  <a:gd name="T48" fmla="*/ 237 w 6392"/>
                  <a:gd name="T49" fmla="*/ 474 h 1050"/>
                  <a:gd name="T50" fmla="*/ 127 w 6392"/>
                  <a:gd name="T51" fmla="*/ 372 h 1050"/>
                  <a:gd name="T52" fmla="*/ 0 w 6392"/>
                  <a:gd name="T53" fmla="*/ 203 h 1050"/>
                  <a:gd name="T54" fmla="*/ 161 w 6392"/>
                  <a:gd name="T55" fmla="*/ 17 h 1050"/>
                  <a:gd name="T56" fmla="*/ 305 w 6392"/>
                  <a:gd name="T57" fmla="*/ 0 h 1050"/>
                  <a:gd name="T58" fmla="*/ 923 w 6392"/>
                  <a:gd name="T59" fmla="*/ 25 h 1050"/>
                  <a:gd name="T60" fmla="*/ 1244 w 6392"/>
                  <a:gd name="T61" fmla="*/ 34 h 1050"/>
                  <a:gd name="T62" fmla="*/ 1575 w 6392"/>
                  <a:gd name="T63" fmla="*/ 51 h 1050"/>
                  <a:gd name="T64" fmla="*/ 1778 w 6392"/>
                  <a:gd name="T65" fmla="*/ 76 h 1050"/>
                  <a:gd name="T66" fmla="*/ 1837 w 6392"/>
                  <a:gd name="T67" fmla="*/ 85 h 1050"/>
                  <a:gd name="T68" fmla="*/ 2540 w 6392"/>
                  <a:gd name="T69" fmla="*/ 93 h 1050"/>
                  <a:gd name="T70" fmla="*/ 2684 w 6392"/>
                  <a:gd name="T71" fmla="*/ 93 h 1050"/>
                  <a:gd name="T72" fmla="*/ 2955 w 6392"/>
                  <a:gd name="T73" fmla="*/ 102 h 1050"/>
                  <a:gd name="T74" fmla="*/ 3564 w 6392"/>
                  <a:gd name="T75" fmla="*/ 144 h 1050"/>
                  <a:gd name="T76" fmla="*/ 3683 w 6392"/>
                  <a:gd name="T77" fmla="*/ 161 h 1050"/>
                  <a:gd name="T78" fmla="*/ 3860 w 6392"/>
                  <a:gd name="T79" fmla="*/ 169 h 1050"/>
                  <a:gd name="T80" fmla="*/ 4123 w 6392"/>
                  <a:gd name="T81" fmla="*/ 178 h 1050"/>
                  <a:gd name="T82" fmla="*/ 4275 w 6392"/>
                  <a:gd name="T83" fmla="*/ 178 h 1050"/>
                  <a:gd name="T84" fmla="*/ 4394 w 6392"/>
                  <a:gd name="T85" fmla="*/ 186 h 1050"/>
                  <a:gd name="T86" fmla="*/ 4538 w 6392"/>
                  <a:gd name="T87" fmla="*/ 203 h 1050"/>
                  <a:gd name="T88" fmla="*/ 4656 w 6392"/>
                  <a:gd name="T89" fmla="*/ 229 h 1050"/>
                  <a:gd name="T90" fmla="*/ 5063 w 6392"/>
                  <a:gd name="T91" fmla="*/ 398 h 1050"/>
                  <a:gd name="T92" fmla="*/ 5240 w 6392"/>
                  <a:gd name="T93" fmla="*/ 381 h 1050"/>
                  <a:gd name="T94" fmla="*/ 5325 w 6392"/>
                  <a:gd name="T95" fmla="*/ 322 h 1050"/>
                  <a:gd name="T96" fmla="*/ 5672 w 6392"/>
                  <a:gd name="T97" fmla="*/ 212 h 1050"/>
                  <a:gd name="T98" fmla="*/ 5816 w 6392"/>
                  <a:gd name="T99" fmla="*/ 229 h 1050"/>
                  <a:gd name="T100" fmla="*/ 6392 w 6392"/>
                  <a:gd name="T101" fmla="*/ 296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392" h="1050">
                    <a:moveTo>
                      <a:pt x="6392" y="999"/>
                    </a:moveTo>
                    <a:lnTo>
                      <a:pt x="5723" y="999"/>
                    </a:lnTo>
                    <a:lnTo>
                      <a:pt x="5698" y="1016"/>
                    </a:lnTo>
                    <a:lnTo>
                      <a:pt x="5587" y="990"/>
                    </a:lnTo>
                    <a:lnTo>
                      <a:pt x="5342" y="999"/>
                    </a:lnTo>
                    <a:lnTo>
                      <a:pt x="5325" y="982"/>
                    </a:lnTo>
                    <a:lnTo>
                      <a:pt x="5283" y="1007"/>
                    </a:lnTo>
                    <a:lnTo>
                      <a:pt x="5190" y="999"/>
                    </a:lnTo>
                    <a:lnTo>
                      <a:pt x="5173" y="1016"/>
                    </a:lnTo>
                    <a:lnTo>
                      <a:pt x="5063" y="1024"/>
                    </a:lnTo>
                    <a:lnTo>
                      <a:pt x="5012" y="1033"/>
                    </a:lnTo>
                    <a:lnTo>
                      <a:pt x="4775" y="1033"/>
                    </a:lnTo>
                    <a:lnTo>
                      <a:pt x="4707" y="1024"/>
                    </a:lnTo>
                    <a:lnTo>
                      <a:pt x="4021" y="1033"/>
                    </a:lnTo>
                    <a:lnTo>
                      <a:pt x="3894" y="1050"/>
                    </a:lnTo>
                    <a:lnTo>
                      <a:pt x="3869" y="1033"/>
                    </a:lnTo>
                    <a:lnTo>
                      <a:pt x="3843" y="1050"/>
                    </a:lnTo>
                    <a:lnTo>
                      <a:pt x="3801" y="1050"/>
                    </a:lnTo>
                    <a:lnTo>
                      <a:pt x="3784" y="1033"/>
                    </a:lnTo>
                    <a:lnTo>
                      <a:pt x="3429" y="1041"/>
                    </a:lnTo>
                    <a:lnTo>
                      <a:pt x="3386" y="1033"/>
                    </a:lnTo>
                    <a:lnTo>
                      <a:pt x="3293" y="1033"/>
                    </a:lnTo>
                    <a:lnTo>
                      <a:pt x="3234" y="1024"/>
                    </a:lnTo>
                    <a:lnTo>
                      <a:pt x="3031" y="1024"/>
                    </a:lnTo>
                    <a:lnTo>
                      <a:pt x="2988" y="1007"/>
                    </a:lnTo>
                    <a:lnTo>
                      <a:pt x="2743" y="999"/>
                    </a:lnTo>
                    <a:lnTo>
                      <a:pt x="2684" y="974"/>
                    </a:lnTo>
                    <a:lnTo>
                      <a:pt x="2658" y="990"/>
                    </a:lnTo>
                    <a:lnTo>
                      <a:pt x="2633" y="974"/>
                    </a:lnTo>
                    <a:lnTo>
                      <a:pt x="2616" y="982"/>
                    </a:lnTo>
                    <a:lnTo>
                      <a:pt x="2565" y="974"/>
                    </a:lnTo>
                    <a:lnTo>
                      <a:pt x="2413" y="965"/>
                    </a:lnTo>
                    <a:lnTo>
                      <a:pt x="2150" y="914"/>
                    </a:lnTo>
                    <a:lnTo>
                      <a:pt x="2066" y="914"/>
                    </a:lnTo>
                    <a:lnTo>
                      <a:pt x="1769" y="863"/>
                    </a:lnTo>
                    <a:lnTo>
                      <a:pt x="1702" y="863"/>
                    </a:lnTo>
                    <a:lnTo>
                      <a:pt x="1634" y="838"/>
                    </a:lnTo>
                    <a:lnTo>
                      <a:pt x="1617" y="847"/>
                    </a:lnTo>
                    <a:lnTo>
                      <a:pt x="1507" y="830"/>
                    </a:lnTo>
                    <a:lnTo>
                      <a:pt x="1414" y="804"/>
                    </a:lnTo>
                    <a:lnTo>
                      <a:pt x="1194" y="796"/>
                    </a:lnTo>
                    <a:lnTo>
                      <a:pt x="1109" y="762"/>
                    </a:lnTo>
                    <a:lnTo>
                      <a:pt x="1067" y="770"/>
                    </a:lnTo>
                    <a:lnTo>
                      <a:pt x="973" y="753"/>
                    </a:lnTo>
                    <a:lnTo>
                      <a:pt x="931" y="753"/>
                    </a:lnTo>
                    <a:lnTo>
                      <a:pt x="601" y="677"/>
                    </a:lnTo>
                    <a:lnTo>
                      <a:pt x="466" y="610"/>
                    </a:lnTo>
                    <a:lnTo>
                      <a:pt x="406" y="593"/>
                    </a:lnTo>
                    <a:lnTo>
                      <a:pt x="271" y="516"/>
                    </a:lnTo>
                    <a:lnTo>
                      <a:pt x="237" y="474"/>
                    </a:lnTo>
                    <a:lnTo>
                      <a:pt x="144" y="406"/>
                    </a:lnTo>
                    <a:lnTo>
                      <a:pt x="127" y="372"/>
                    </a:lnTo>
                    <a:lnTo>
                      <a:pt x="17" y="254"/>
                    </a:lnTo>
                    <a:lnTo>
                      <a:pt x="0" y="203"/>
                    </a:lnTo>
                    <a:lnTo>
                      <a:pt x="17" y="68"/>
                    </a:lnTo>
                    <a:lnTo>
                      <a:pt x="161" y="17"/>
                    </a:lnTo>
                    <a:lnTo>
                      <a:pt x="245" y="17"/>
                    </a:lnTo>
                    <a:lnTo>
                      <a:pt x="305" y="0"/>
                    </a:lnTo>
                    <a:lnTo>
                      <a:pt x="719" y="0"/>
                    </a:lnTo>
                    <a:lnTo>
                      <a:pt x="923" y="25"/>
                    </a:lnTo>
                    <a:lnTo>
                      <a:pt x="1219" y="17"/>
                    </a:lnTo>
                    <a:lnTo>
                      <a:pt x="1244" y="34"/>
                    </a:lnTo>
                    <a:lnTo>
                      <a:pt x="1363" y="25"/>
                    </a:lnTo>
                    <a:lnTo>
                      <a:pt x="1575" y="51"/>
                    </a:lnTo>
                    <a:lnTo>
                      <a:pt x="1744" y="59"/>
                    </a:lnTo>
                    <a:lnTo>
                      <a:pt x="1778" y="76"/>
                    </a:lnTo>
                    <a:lnTo>
                      <a:pt x="1803" y="68"/>
                    </a:lnTo>
                    <a:lnTo>
                      <a:pt x="1837" y="85"/>
                    </a:lnTo>
                    <a:lnTo>
                      <a:pt x="1981" y="93"/>
                    </a:lnTo>
                    <a:lnTo>
                      <a:pt x="2540" y="93"/>
                    </a:lnTo>
                    <a:lnTo>
                      <a:pt x="2658" y="110"/>
                    </a:lnTo>
                    <a:lnTo>
                      <a:pt x="2684" y="93"/>
                    </a:lnTo>
                    <a:lnTo>
                      <a:pt x="2777" y="110"/>
                    </a:lnTo>
                    <a:lnTo>
                      <a:pt x="2955" y="102"/>
                    </a:lnTo>
                    <a:lnTo>
                      <a:pt x="3539" y="152"/>
                    </a:lnTo>
                    <a:lnTo>
                      <a:pt x="3564" y="144"/>
                    </a:lnTo>
                    <a:lnTo>
                      <a:pt x="3657" y="169"/>
                    </a:lnTo>
                    <a:lnTo>
                      <a:pt x="3683" y="161"/>
                    </a:lnTo>
                    <a:lnTo>
                      <a:pt x="3835" y="186"/>
                    </a:lnTo>
                    <a:lnTo>
                      <a:pt x="3860" y="169"/>
                    </a:lnTo>
                    <a:lnTo>
                      <a:pt x="3920" y="186"/>
                    </a:lnTo>
                    <a:lnTo>
                      <a:pt x="4123" y="178"/>
                    </a:lnTo>
                    <a:lnTo>
                      <a:pt x="4216" y="195"/>
                    </a:lnTo>
                    <a:lnTo>
                      <a:pt x="4275" y="178"/>
                    </a:lnTo>
                    <a:lnTo>
                      <a:pt x="4360" y="195"/>
                    </a:lnTo>
                    <a:lnTo>
                      <a:pt x="4394" y="186"/>
                    </a:lnTo>
                    <a:lnTo>
                      <a:pt x="4512" y="212"/>
                    </a:lnTo>
                    <a:lnTo>
                      <a:pt x="4538" y="203"/>
                    </a:lnTo>
                    <a:lnTo>
                      <a:pt x="4622" y="237"/>
                    </a:lnTo>
                    <a:lnTo>
                      <a:pt x="4656" y="229"/>
                    </a:lnTo>
                    <a:lnTo>
                      <a:pt x="4800" y="254"/>
                    </a:lnTo>
                    <a:lnTo>
                      <a:pt x="5063" y="398"/>
                    </a:lnTo>
                    <a:lnTo>
                      <a:pt x="5113" y="398"/>
                    </a:lnTo>
                    <a:lnTo>
                      <a:pt x="5240" y="381"/>
                    </a:lnTo>
                    <a:lnTo>
                      <a:pt x="5300" y="356"/>
                    </a:lnTo>
                    <a:lnTo>
                      <a:pt x="5325" y="322"/>
                    </a:lnTo>
                    <a:lnTo>
                      <a:pt x="5494" y="254"/>
                    </a:lnTo>
                    <a:lnTo>
                      <a:pt x="5672" y="212"/>
                    </a:lnTo>
                    <a:lnTo>
                      <a:pt x="5757" y="212"/>
                    </a:lnTo>
                    <a:lnTo>
                      <a:pt x="5816" y="229"/>
                    </a:lnTo>
                    <a:lnTo>
                      <a:pt x="6180" y="271"/>
                    </a:lnTo>
                    <a:lnTo>
                      <a:pt x="6392" y="296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33E3E125-D9D4-491F-8433-8F7E3DBE0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" y="2519"/>
                <a:ext cx="372" cy="165"/>
              </a:xfrm>
              <a:custGeom>
                <a:avLst/>
                <a:gdLst>
                  <a:gd name="T0" fmla="*/ 152 w 2167"/>
                  <a:gd name="T1" fmla="*/ 84 h 965"/>
                  <a:gd name="T2" fmla="*/ 246 w 2167"/>
                  <a:gd name="T3" fmla="*/ 51 h 965"/>
                  <a:gd name="T4" fmla="*/ 330 w 2167"/>
                  <a:gd name="T5" fmla="*/ 34 h 965"/>
                  <a:gd name="T6" fmla="*/ 567 w 2167"/>
                  <a:gd name="T7" fmla="*/ 25 h 965"/>
                  <a:gd name="T8" fmla="*/ 652 w 2167"/>
                  <a:gd name="T9" fmla="*/ 34 h 965"/>
                  <a:gd name="T10" fmla="*/ 745 w 2167"/>
                  <a:gd name="T11" fmla="*/ 8 h 965"/>
                  <a:gd name="T12" fmla="*/ 864 w 2167"/>
                  <a:gd name="T13" fmla="*/ 0 h 965"/>
                  <a:gd name="T14" fmla="*/ 1211 w 2167"/>
                  <a:gd name="T15" fmla="*/ 0 h 965"/>
                  <a:gd name="T16" fmla="*/ 1329 w 2167"/>
                  <a:gd name="T17" fmla="*/ 34 h 965"/>
                  <a:gd name="T18" fmla="*/ 1431 w 2167"/>
                  <a:gd name="T19" fmla="*/ 34 h 965"/>
                  <a:gd name="T20" fmla="*/ 1668 w 2167"/>
                  <a:gd name="T21" fmla="*/ 42 h 965"/>
                  <a:gd name="T22" fmla="*/ 1727 w 2167"/>
                  <a:gd name="T23" fmla="*/ 42 h 965"/>
                  <a:gd name="T24" fmla="*/ 1761 w 2167"/>
                  <a:gd name="T25" fmla="*/ 59 h 965"/>
                  <a:gd name="T26" fmla="*/ 1964 w 2167"/>
                  <a:gd name="T27" fmla="*/ 59 h 965"/>
                  <a:gd name="T28" fmla="*/ 2049 w 2167"/>
                  <a:gd name="T29" fmla="*/ 84 h 965"/>
                  <a:gd name="T30" fmla="*/ 2083 w 2167"/>
                  <a:gd name="T31" fmla="*/ 93 h 965"/>
                  <a:gd name="T32" fmla="*/ 2117 w 2167"/>
                  <a:gd name="T33" fmla="*/ 144 h 965"/>
                  <a:gd name="T34" fmla="*/ 2150 w 2167"/>
                  <a:gd name="T35" fmla="*/ 203 h 965"/>
                  <a:gd name="T36" fmla="*/ 2150 w 2167"/>
                  <a:gd name="T37" fmla="*/ 262 h 965"/>
                  <a:gd name="T38" fmla="*/ 2167 w 2167"/>
                  <a:gd name="T39" fmla="*/ 423 h 965"/>
                  <a:gd name="T40" fmla="*/ 2159 w 2167"/>
                  <a:gd name="T41" fmla="*/ 635 h 965"/>
                  <a:gd name="T42" fmla="*/ 2150 w 2167"/>
                  <a:gd name="T43" fmla="*/ 660 h 965"/>
                  <a:gd name="T44" fmla="*/ 2125 w 2167"/>
                  <a:gd name="T45" fmla="*/ 812 h 965"/>
                  <a:gd name="T46" fmla="*/ 2100 w 2167"/>
                  <a:gd name="T47" fmla="*/ 838 h 965"/>
                  <a:gd name="T48" fmla="*/ 2049 w 2167"/>
                  <a:gd name="T49" fmla="*/ 880 h 965"/>
                  <a:gd name="T50" fmla="*/ 1930 w 2167"/>
                  <a:gd name="T51" fmla="*/ 897 h 965"/>
                  <a:gd name="T52" fmla="*/ 1753 w 2167"/>
                  <a:gd name="T53" fmla="*/ 897 h 965"/>
                  <a:gd name="T54" fmla="*/ 1558 w 2167"/>
                  <a:gd name="T55" fmla="*/ 922 h 965"/>
                  <a:gd name="T56" fmla="*/ 1448 w 2167"/>
                  <a:gd name="T57" fmla="*/ 922 h 965"/>
                  <a:gd name="T58" fmla="*/ 1304 w 2167"/>
                  <a:gd name="T59" fmla="*/ 931 h 965"/>
                  <a:gd name="T60" fmla="*/ 1262 w 2167"/>
                  <a:gd name="T61" fmla="*/ 922 h 965"/>
                  <a:gd name="T62" fmla="*/ 720 w 2167"/>
                  <a:gd name="T63" fmla="*/ 939 h 965"/>
                  <a:gd name="T64" fmla="*/ 525 w 2167"/>
                  <a:gd name="T65" fmla="*/ 956 h 965"/>
                  <a:gd name="T66" fmla="*/ 483 w 2167"/>
                  <a:gd name="T67" fmla="*/ 948 h 965"/>
                  <a:gd name="T68" fmla="*/ 373 w 2167"/>
                  <a:gd name="T69" fmla="*/ 965 h 965"/>
                  <a:gd name="T70" fmla="*/ 169 w 2167"/>
                  <a:gd name="T71" fmla="*/ 914 h 965"/>
                  <a:gd name="T72" fmla="*/ 85 w 2167"/>
                  <a:gd name="T73" fmla="*/ 855 h 965"/>
                  <a:gd name="T74" fmla="*/ 34 w 2167"/>
                  <a:gd name="T75" fmla="*/ 745 h 965"/>
                  <a:gd name="T76" fmla="*/ 34 w 2167"/>
                  <a:gd name="T77" fmla="*/ 541 h 965"/>
                  <a:gd name="T78" fmla="*/ 0 w 2167"/>
                  <a:gd name="T79" fmla="*/ 457 h 965"/>
                  <a:gd name="T80" fmla="*/ 26 w 2167"/>
                  <a:gd name="T81" fmla="*/ 304 h 965"/>
                  <a:gd name="T82" fmla="*/ 26 w 2167"/>
                  <a:gd name="T83" fmla="*/ 254 h 965"/>
                  <a:gd name="T84" fmla="*/ 42 w 2167"/>
                  <a:gd name="T85" fmla="*/ 186 h 965"/>
                  <a:gd name="T86" fmla="*/ 85 w 2167"/>
                  <a:gd name="T87" fmla="*/ 144 h 965"/>
                  <a:gd name="T88" fmla="*/ 152 w 2167"/>
                  <a:gd name="T89" fmla="*/ 93 h 965"/>
                  <a:gd name="T90" fmla="*/ 152 w 2167"/>
                  <a:gd name="T91" fmla="*/ 84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67" h="965">
                    <a:moveTo>
                      <a:pt x="152" y="84"/>
                    </a:moveTo>
                    <a:lnTo>
                      <a:pt x="246" y="51"/>
                    </a:lnTo>
                    <a:lnTo>
                      <a:pt x="330" y="34"/>
                    </a:lnTo>
                    <a:lnTo>
                      <a:pt x="567" y="25"/>
                    </a:lnTo>
                    <a:lnTo>
                      <a:pt x="652" y="34"/>
                    </a:lnTo>
                    <a:lnTo>
                      <a:pt x="745" y="8"/>
                    </a:lnTo>
                    <a:lnTo>
                      <a:pt x="864" y="0"/>
                    </a:lnTo>
                    <a:lnTo>
                      <a:pt x="1211" y="0"/>
                    </a:lnTo>
                    <a:lnTo>
                      <a:pt x="1329" y="34"/>
                    </a:lnTo>
                    <a:lnTo>
                      <a:pt x="1431" y="34"/>
                    </a:lnTo>
                    <a:lnTo>
                      <a:pt x="1668" y="42"/>
                    </a:lnTo>
                    <a:lnTo>
                      <a:pt x="1727" y="42"/>
                    </a:lnTo>
                    <a:lnTo>
                      <a:pt x="1761" y="59"/>
                    </a:lnTo>
                    <a:lnTo>
                      <a:pt x="1964" y="59"/>
                    </a:lnTo>
                    <a:lnTo>
                      <a:pt x="2049" y="84"/>
                    </a:lnTo>
                    <a:lnTo>
                      <a:pt x="2083" y="93"/>
                    </a:lnTo>
                    <a:lnTo>
                      <a:pt x="2117" y="144"/>
                    </a:lnTo>
                    <a:lnTo>
                      <a:pt x="2150" y="203"/>
                    </a:lnTo>
                    <a:lnTo>
                      <a:pt x="2150" y="262"/>
                    </a:lnTo>
                    <a:lnTo>
                      <a:pt x="2167" y="423"/>
                    </a:lnTo>
                    <a:lnTo>
                      <a:pt x="2159" y="635"/>
                    </a:lnTo>
                    <a:lnTo>
                      <a:pt x="2150" y="660"/>
                    </a:lnTo>
                    <a:lnTo>
                      <a:pt x="2125" y="812"/>
                    </a:lnTo>
                    <a:lnTo>
                      <a:pt x="2100" y="838"/>
                    </a:lnTo>
                    <a:lnTo>
                      <a:pt x="2049" y="880"/>
                    </a:lnTo>
                    <a:lnTo>
                      <a:pt x="1930" y="897"/>
                    </a:lnTo>
                    <a:lnTo>
                      <a:pt x="1753" y="897"/>
                    </a:lnTo>
                    <a:lnTo>
                      <a:pt x="1558" y="922"/>
                    </a:lnTo>
                    <a:lnTo>
                      <a:pt x="1448" y="922"/>
                    </a:lnTo>
                    <a:lnTo>
                      <a:pt x="1304" y="931"/>
                    </a:lnTo>
                    <a:lnTo>
                      <a:pt x="1262" y="922"/>
                    </a:lnTo>
                    <a:lnTo>
                      <a:pt x="720" y="939"/>
                    </a:lnTo>
                    <a:lnTo>
                      <a:pt x="525" y="956"/>
                    </a:lnTo>
                    <a:lnTo>
                      <a:pt x="483" y="948"/>
                    </a:lnTo>
                    <a:lnTo>
                      <a:pt x="373" y="965"/>
                    </a:lnTo>
                    <a:lnTo>
                      <a:pt x="169" y="914"/>
                    </a:lnTo>
                    <a:lnTo>
                      <a:pt x="85" y="855"/>
                    </a:lnTo>
                    <a:lnTo>
                      <a:pt x="34" y="745"/>
                    </a:lnTo>
                    <a:lnTo>
                      <a:pt x="34" y="541"/>
                    </a:lnTo>
                    <a:lnTo>
                      <a:pt x="0" y="457"/>
                    </a:lnTo>
                    <a:lnTo>
                      <a:pt x="26" y="304"/>
                    </a:lnTo>
                    <a:lnTo>
                      <a:pt x="26" y="254"/>
                    </a:lnTo>
                    <a:lnTo>
                      <a:pt x="42" y="186"/>
                    </a:lnTo>
                    <a:lnTo>
                      <a:pt x="85" y="144"/>
                    </a:lnTo>
                    <a:lnTo>
                      <a:pt x="152" y="93"/>
                    </a:lnTo>
                    <a:lnTo>
                      <a:pt x="152" y="84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1" name="Freeform 21">
                <a:extLst>
                  <a:ext uri="{FF2B5EF4-FFF2-40B4-BE49-F238E27FC236}">
                    <a16:creationId xmlns:a16="http://schemas.microsoft.com/office/drawing/2014/main" id="{1A0BEC2F-86AC-4F1D-B9B0-0E05139AB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375"/>
                <a:ext cx="1198" cy="250"/>
              </a:xfrm>
              <a:custGeom>
                <a:avLst/>
                <a:gdLst>
                  <a:gd name="T0" fmla="*/ 491 w 6976"/>
                  <a:gd name="T1" fmla="*/ 1439 h 1456"/>
                  <a:gd name="T2" fmla="*/ 974 w 6976"/>
                  <a:gd name="T3" fmla="*/ 1422 h 1456"/>
                  <a:gd name="T4" fmla="*/ 1118 w 6976"/>
                  <a:gd name="T5" fmla="*/ 1396 h 1456"/>
                  <a:gd name="T6" fmla="*/ 1236 w 6976"/>
                  <a:gd name="T7" fmla="*/ 1379 h 1456"/>
                  <a:gd name="T8" fmla="*/ 1642 w 6976"/>
                  <a:gd name="T9" fmla="*/ 1346 h 1456"/>
                  <a:gd name="T10" fmla="*/ 1727 w 6976"/>
                  <a:gd name="T11" fmla="*/ 1379 h 1456"/>
                  <a:gd name="T12" fmla="*/ 1879 w 6976"/>
                  <a:gd name="T13" fmla="*/ 1396 h 1456"/>
                  <a:gd name="T14" fmla="*/ 2345 w 6976"/>
                  <a:gd name="T15" fmla="*/ 1439 h 1456"/>
                  <a:gd name="T16" fmla="*/ 2591 w 6976"/>
                  <a:gd name="T17" fmla="*/ 1430 h 1456"/>
                  <a:gd name="T18" fmla="*/ 3124 w 6976"/>
                  <a:gd name="T19" fmla="*/ 1354 h 1456"/>
                  <a:gd name="T20" fmla="*/ 3429 w 6976"/>
                  <a:gd name="T21" fmla="*/ 1337 h 1456"/>
                  <a:gd name="T22" fmla="*/ 3988 w 6976"/>
                  <a:gd name="T23" fmla="*/ 1371 h 1456"/>
                  <a:gd name="T24" fmla="*/ 4775 w 6976"/>
                  <a:gd name="T25" fmla="*/ 1396 h 1456"/>
                  <a:gd name="T26" fmla="*/ 5410 w 6976"/>
                  <a:gd name="T27" fmla="*/ 1371 h 1456"/>
                  <a:gd name="T28" fmla="*/ 6087 w 6976"/>
                  <a:gd name="T29" fmla="*/ 1329 h 1456"/>
                  <a:gd name="T30" fmla="*/ 6807 w 6976"/>
                  <a:gd name="T31" fmla="*/ 1312 h 1456"/>
                  <a:gd name="T32" fmla="*/ 6934 w 6976"/>
                  <a:gd name="T33" fmla="*/ 1202 h 1456"/>
                  <a:gd name="T34" fmla="*/ 6959 w 6976"/>
                  <a:gd name="T35" fmla="*/ 1109 h 1456"/>
                  <a:gd name="T36" fmla="*/ 6976 w 6976"/>
                  <a:gd name="T37" fmla="*/ 931 h 1456"/>
                  <a:gd name="T38" fmla="*/ 6874 w 6976"/>
                  <a:gd name="T39" fmla="*/ 736 h 1456"/>
                  <a:gd name="T40" fmla="*/ 6739 w 6976"/>
                  <a:gd name="T41" fmla="*/ 491 h 1456"/>
                  <a:gd name="T42" fmla="*/ 6595 w 6976"/>
                  <a:gd name="T43" fmla="*/ 313 h 1456"/>
                  <a:gd name="T44" fmla="*/ 6180 w 6976"/>
                  <a:gd name="T45" fmla="*/ 186 h 1456"/>
                  <a:gd name="T46" fmla="*/ 5875 w 6976"/>
                  <a:gd name="T47" fmla="*/ 135 h 1456"/>
                  <a:gd name="T48" fmla="*/ 5571 w 6976"/>
                  <a:gd name="T49" fmla="*/ 101 h 1456"/>
                  <a:gd name="T50" fmla="*/ 5325 w 6976"/>
                  <a:gd name="T51" fmla="*/ 93 h 1456"/>
                  <a:gd name="T52" fmla="*/ 5173 w 6976"/>
                  <a:gd name="T53" fmla="*/ 76 h 1456"/>
                  <a:gd name="T54" fmla="*/ 4182 w 6976"/>
                  <a:gd name="T55" fmla="*/ 50 h 1456"/>
                  <a:gd name="T56" fmla="*/ 4131 w 6976"/>
                  <a:gd name="T57" fmla="*/ 93 h 1456"/>
                  <a:gd name="T58" fmla="*/ 3886 w 6976"/>
                  <a:gd name="T59" fmla="*/ 93 h 1456"/>
                  <a:gd name="T60" fmla="*/ 3437 w 6976"/>
                  <a:gd name="T61" fmla="*/ 42 h 1456"/>
                  <a:gd name="T62" fmla="*/ 3073 w 6976"/>
                  <a:gd name="T63" fmla="*/ 34 h 1456"/>
                  <a:gd name="T64" fmla="*/ 2938 w 6976"/>
                  <a:gd name="T65" fmla="*/ 34 h 1456"/>
                  <a:gd name="T66" fmla="*/ 2751 w 6976"/>
                  <a:gd name="T67" fmla="*/ 0 h 1456"/>
                  <a:gd name="T68" fmla="*/ 2150 w 6976"/>
                  <a:gd name="T69" fmla="*/ 25 h 1456"/>
                  <a:gd name="T70" fmla="*/ 1863 w 6976"/>
                  <a:gd name="T71" fmla="*/ 34 h 1456"/>
                  <a:gd name="T72" fmla="*/ 1727 w 6976"/>
                  <a:gd name="T73" fmla="*/ 50 h 1456"/>
                  <a:gd name="T74" fmla="*/ 1659 w 6976"/>
                  <a:gd name="T75" fmla="*/ 50 h 1456"/>
                  <a:gd name="T76" fmla="*/ 1600 w 6976"/>
                  <a:gd name="T77" fmla="*/ 59 h 1456"/>
                  <a:gd name="T78" fmla="*/ 1321 w 6976"/>
                  <a:gd name="T79" fmla="*/ 93 h 1456"/>
                  <a:gd name="T80" fmla="*/ 914 w 6976"/>
                  <a:gd name="T81" fmla="*/ 101 h 1456"/>
                  <a:gd name="T82" fmla="*/ 762 w 6976"/>
                  <a:gd name="T83" fmla="*/ 93 h 1456"/>
                  <a:gd name="T84" fmla="*/ 364 w 6976"/>
                  <a:gd name="T85" fmla="*/ 110 h 1456"/>
                  <a:gd name="T86" fmla="*/ 271 w 6976"/>
                  <a:gd name="T87" fmla="*/ 93 h 1456"/>
                  <a:gd name="T88" fmla="*/ 178 w 6976"/>
                  <a:gd name="T89" fmla="*/ 11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976" h="1456">
                    <a:moveTo>
                      <a:pt x="0" y="1456"/>
                    </a:moveTo>
                    <a:lnTo>
                      <a:pt x="491" y="1439"/>
                    </a:lnTo>
                    <a:lnTo>
                      <a:pt x="584" y="1447"/>
                    </a:lnTo>
                    <a:lnTo>
                      <a:pt x="974" y="1422"/>
                    </a:lnTo>
                    <a:lnTo>
                      <a:pt x="1092" y="1413"/>
                    </a:lnTo>
                    <a:lnTo>
                      <a:pt x="1118" y="1396"/>
                    </a:lnTo>
                    <a:lnTo>
                      <a:pt x="1177" y="1405"/>
                    </a:lnTo>
                    <a:lnTo>
                      <a:pt x="1236" y="1379"/>
                    </a:lnTo>
                    <a:lnTo>
                      <a:pt x="1329" y="1379"/>
                    </a:lnTo>
                    <a:lnTo>
                      <a:pt x="1642" y="1346"/>
                    </a:lnTo>
                    <a:lnTo>
                      <a:pt x="1668" y="1371"/>
                    </a:lnTo>
                    <a:lnTo>
                      <a:pt x="1727" y="1379"/>
                    </a:lnTo>
                    <a:lnTo>
                      <a:pt x="1786" y="1371"/>
                    </a:lnTo>
                    <a:lnTo>
                      <a:pt x="1879" y="1396"/>
                    </a:lnTo>
                    <a:lnTo>
                      <a:pt x="2227" y="1422"/>
                    </a:lnTo>
                    <a:lnTo>
                      <a:pt x="2345" y="1439"/>
                    </a:lnTo>
                    <a:lnTo>
                      <a:pt x="2531" y="1430"/>
                    </a:lnTo>
                    <a:lnTo>
                      <a:pt x="2591" y="1430"/>
                    </a:lnTo>
                    <a:lnTo>
                      <a:pt x="3005" y="1371"/>
                    </a:lnTo>
                    <a:lnTo>
                      <a:pt x="3124" y="1354"/>
                    </a:lnTo>
                    <a:lnTo>
                      <a:pt x="3158" y="1363"/>
                    </a:lnTo>
                    <a:lnTo>
                      <a:pt x="3429" y="1337"/>
                    </a:lnTo>
                    <a:lnTo>
                      <a:pt x="3513" y="1346"/>
                    </a:lnTo>
                    <a:lnTo>
                      <a:pt x="3988" y="1371"/>
                    </a:lnTo>
                    <a:lnTo>
                      <a:pt x="4614" y="1396"/>
                    </a:lnTo>
                    <a:lnTo>
                      <a:pt x="4775" y="1396"/>
                    </a:lnTo>
                    <a:lnTo>
                      <a:pt x="5325" y="1371"/>
                    </a:lnTo>
                    <a:lnTo>
                      <a:pt x="5410" y="1371"/>
                    </a:lnTo>
                    <a:lnTo>
                      <a:pt x="6028" y="1329"/>
                    </a:lnTo>
                    <a:lnTo>
                      <a:pt x="6087" y="1329"/>
                    </a:lnTo>
                    <a:lnTo>
                      <a:pt x="6333" y="1312"/>
                    </a:lnTo>
                    <a:lnTo>
                      <a:pt x="6807" y="1312"/>
                    </a:lnTo>
                    <a:lnTo>
                      <a:pt x="6866" y="1303"/>
                    </a:lnTo>
                    <a:lnTo>
                      <a:pt x="6934" y="1202"/>
                    </a:lnTo>
                    <a:lnTo>
                      <a:pt x="6959" y="1151"/>
                    </a:lnTo>
                    <a:lnTo>
                      <a:pt x="6959" y="1109"/>
                    </a:lnTo>
                    <a:lnTo>
                      <a:pt x="6976" y="1092"/>
                    </a:lnTo>
                    <a:lnTo>
                      <a:pt x="6976" y="931"/>
                    </a:lnTo>
                    <a:lnTo>
                      <a:pt x="6934" y="804"/>
                    </a:lnTo>
                    <a:lnTo>
                      <a:pt x="6874" y="736"/>
                    </a:lnTo>
                    <a:lnTo>
                      <a:pt x="6790" y="601"/>
                    </a:lnTo>
                    <a:lnTo>
                      <a:pt x="6739" y="491"/>
                    </a:lnTo>
                    <a:lnTo>
                      <a:pt x="6680" y="406"/>
                    </a:lnTo>
                    <a:lnTo>
                      <a:pt x="6595" y="313"/>
                    </a:lnTo>
                    <a:lnTo>
                      <a:pt x="6375" y="186"/>
                    </a:lnTo>
                    <a:lnTo>
                      <a:pt x="6180" y="186"/>
                    </a:lnTo>
                    <a:lnTo>
                      <a:pt x="5986" y="177"/>
                    </a:lnTo>
                    <a:lnTo>
                      <a:pt x="5875" y="135"/>
                    </a:lnTo>
                    <a:lnTo>
                      <a:pt x="5706" y="101"/>
                    </a:lnTo>
                    <a:lnTo>
                      <a:pt x="5571" y="101"/>
                    </a:lnTo>
                    <a:lnTo>
                      <a:pt x="5545" y="93"/>
                    </a:lnTo>
                    <a:lnTo>
                      <a:pt x="5325" y="93"/>
                    </a:lnTo>
                    <a:lnTo>
                      <a:pt x="5308" y="84"/>
                    </a:lnTo>
                    <a:lnTo>
                      <a:pt x="5173" y="76"/>
                    </a:lnTo>
                    <a:lnTo>
                      <a:pt x="4487" y="34"/>
                    </a:lnTo>
                    <a:lnTo>
                      <a:pt x="4182" y="50"/>
                    </a:lnTo>
                    <a:lnTo>
                      <a:pt x="4157" y="59"/>
                    </a:lnTo>
                    <a:lnTo>
                      <a:pt x="4131" y="93"/>
                    </a:lnTo>
                    <a:lnTo>
                      <a:pt x="3988" y="101"/>
                    </a:lnTo>
                    <a:lnTo>
                      <a:pt x="3886" y="93"/>
                    </a:lnTo>
                    <a:lnTo>
                      <a:pt x="3573" y="67"/>
                    </a:lnTo>
                    <a:lnTo>
                      <a:pt x="3437" y="42"/>
                    </a:lnTo>
                    <a:lnTo>
                      <a:pt x="3251" y="50"/>
                    </a:lnTo>
                    <a:lnTo>
                      <a:pt x="3073" y="34"/>
                    </a:lnTo>
                    <a:lnTo>
                      <a:pt x="2989" y="25"/>
                    </a:lnTo>
                    <a:lnTo>
                      <a:pt x="2938" y="34"/>
                    </a:lnTo>
                    <a:lnTo>
                      <a:pt x="2828" y="0"/>
                    </a:lnTo>
                    <a:lnTo>
                      <a:pt x="2751" y="0"/>
                    </a:lnTo>
                    <a:lnTo>
                      <a:pt x="2413" y="8"/>
                    </a:lnTo>
                    <a:lnTo>
                      <a:pt x="2150" y="25"/>
                    </a:lnTo>
                    <a:lnTo>
                      <a:pt x="1990" y="17"/>
                    </a:lnTo>
                    <a:lnTo>
                      <a:pt x="1863" y="34"/>
                    </a:lnTo>
                    <a:lnTo>
                      <a:pt x="1769" y="34"/>
                    </a:lnTo>
                    <a:lnTo>
                      <a:pt x="1727" y="50"/>
                    </a:lnTo>
                    <a:lnTo>
                      <a:pt x="1685" y="34"/>
                    </a:lnTo>
                    <a:lnTo>
                      <a:pt x="1659" y="50"/>
                    </a:lnTo>
                    <a:lnTo>
                      <a:pt x="1642" y="42"/>
                    </a:lnTo>
                    <a:lnTo>
                      <a:pt x="1600" y="59"/>
                    </a:lnTo>
                    <a:lnTo>
                      <a:pt x="1380" y="84"/>
                    </a:lnTo>
                    <a:lnTo>
                      <a:pt x="1321" y="93"/>
                    </a:lnTo>
                    <a:lnTo>
                      <a:pt x="1253" y="84"/>
                    </a:lnTo>
                    <a:lnTo>
                      <a:pt x="914" y="101"/>
                    </a:lnTo>
                    <a:lnTo>
                      <a:pt x="830" y="101"/>
                    </a:lnTo>
                    <a:lnTo>
                      <a:pt x="762" y="93"/>
                    </a:lnTo>
                    <a:lnTo>
                      <a:pt x="559" y="110"/>
                    </a:lnTo>
                    <a:lnTo>
                      <a:pt x="364" y="110"/>
                    </a:lnTo>
                    <a:lnTo>
                      <a:pt x="339" y="93"/>
                    </a:lnTo>
                    <a:lnTo>
                      <a:pt x="271" y="93"/>
                    </a:lnTo>
                    <a:lnTo>
                      <a:pt x="229" y="110"/>
                    </a:lnTo>
                    <a:lnTo>
                      <a:pt x="178" y="110"/>
                    </a:lnTo>
                    <a:lnTo>
                      <a:pt x="0" y="118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2" name="Freeform 22">
                <a:extLst>
                  <a:ext uri="{FF2B5EF4-FFF2-40B4-BE49-F238E27FC236}">
                    <a16:creationId xmlns:a16="http://schemas.microsoft.com/office/drawing/2014/main" id="{D053F05B-9A55-432A-9986-F9D1D0D96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1375"/>
                <a:ext cx="1258" cy="329"/>
              </a:xfrm>
              <a:custGeom>
                <a:avLst/>
                <a:gdLst>
                  <a:gd name="T0" fmla="*/ 6798 w 7323"/>
                  <a:gd name="T1" fmla="*/ 67 h 1913"/>
                  <a:gd name="T2" fmla="*/ 6408 w 7323"/>
                  <a:gd name="T3" fmla="*/ 59 h 1913"/>
                  <a:gd name="T4" fmla="*/ 6053 w 7323"/>
                  <a:gd name="T5" fmla="*/ 59 h 1913"/>
                  <a:gd name="T6" fmla="*/ 5884 w 7323"/>
                  <a:gd name="T7" fmla="*/ 76 h 1913"/>
                  <a:gd name="T8" fmla="*/ 5816 w 7323"/>
                  <a:gd name="T9" fmla="*/ 93 h 1913"/>
                  <a:gd name="T10" fmla="*/ 5723 w 7323"/>
                  <a:gd name="T11" fmla="*/ 135 h 1913"/>
                  <a:gd name="T12" fmla="*/ 5613 w 7323"/>
                  <a:gd name="T13" fmla="*/ 144 h 1913"/>
                  <a:gd name="T14" fmla="*/ 5562 w 7323"/>
                  <a:gd name="T15" fmla="*/ 144 h 1913"/>
                  <a:gd name="T16" fmla="*/ 5079 w 7323"/>
                  <a:gd name="T17" fmla="*/ 59 h 1913"/>
                  <a:gd name="T18" fmla="*/ 5012 w 7323"/>
                  <a:gd name="T19" fmla="*/ 67 h 1913"/>
                  <a:gd name="T20" fmla="*/ 4504 w 7323"/>
                  <a:gd name="T21" fmla="*/ 93 h 1913"/>
                  <a:gd name="T22" fmla="*/ 4114 w 7323"/>
                  <a:gd name="T23" fmla="*/ 93 h 1913"/>
                  <a:gd name="T24" fmla="*/ 3979 w 7323"/>
                  <a:gd name="T25" fmla="*/ 110 h 1913"/>
                  <a:gd name="T26" fmla="*/ 3606 w 7323"/>
                  <a:gd name="T27" fmla="*/ 177 h 1913"/>
                  <a:gd name="T28" fmla="*/ 3327 w 7323"/>
                  <a:gd name="T29" fmla="*/ 110 h 1913"/>
                  <a:gd name="T30" fmla="*/ 3014 w 7323"/>
                  <a:gd name="T31" fmla="*/ 59 h 1913"/>
                  <a:gd name="T32" fmla="*/ 2887 w 7323"/>
                  <a:gd name="T33" fmla="*/ 34 h 1913"/>
                  <a:gd name="T34" fmla="*/ 2616 w 7323"/>
                  <a:gd name="T35" fmla="*/ 42 h 1913"/>
                  <a:gd name="T36" fmla="*/ 2353 w 7323"/>
                  <a:gd name="T37" fmla="*/ 59 h 1913"/>
                  <a:gd name="T38" fmla="*/ 2226 w 7323"/>
                  <a:gd name="T39" fmla="*/ 67 h 1913"/>
                  <a:gd name="T40" fmla="*/ 2065 w 7323"/>
                  <a:gd name="T41" fmla="*/ 93 h 1913"/>
                  <a:gd name="T42" fmla="*/ 1346 w 7323"/>
                  <a:gd name="T43" fmla="*/ 144 h 1913"/>
                  <a:gd name="T44" fmla="*/ 1219 w 7323"/>
                  <a:gd name="T45" fmla="*/ 152 h 1913"/>
                  <a:gd name="T46" fmla="*/ 1058 w 7323"/>
                  <a:gd name="T47" fmla="*/ 177 h 1913"/>
                  <a:gd name="T48" fmla="*/ 821 w 7323"/>
                  <a:gd name="T49" fmla="*/ 211 h 1913"/>
                  <a:gd name="T50" fmla="*/ 448 w 7323"/>
                  <a:gd name="T51" fmla="*/ 262 h 1913"/>
                  <a:gd name="T52" fmla="*/ 355 w 7323"/>
                  <a:gd name="T53" fmla="*/ 296 h 1913"/>
                  <a:gd name="T54" fmla="*/ 177 w 7323"/>
                  <a:gd name="T55" fmla="*/ 389 h 1913"/>
                  <a:gd name="T56" fmla="*/ 93 w 7323"/>
                  <a:gd name="T57" fmla="*/ 474 h 1913"/>
                  <a:gd name="T58" fmla="*/ 0 w 7323"/>
                  <a:gd name="T59" fmla="*/ 846 h 1913"/>
                  <a:gd name="T60" fmla="*/ 8 w 7323"/>
                  <a:gd name="T61" fmla="*/ 1049 h 1913"/>
                  <a:gd name="T62" fmla="*/ 42 w 7323"/>
                  <a:gd name="T63" fmla="*/ 1464 h 1913"/>
                  <a:gd name="T64" fmla="*/ 237 w 7323"/>
                  <a:gd name="T65" fmla="*/ 1583 h 1913"/>
                  <a:gd name="T66" fmla="*/ 592 w 7323"/>
                  <a:gd name="T67" fmla="*/ 1633 h 1913"/>
                  <a:gd name="T68" fmla="*/ 922 w 7323"/>
                  <a:gd name="T69" fmla="*/ 1701 h 1913"/>
                  <a:gd name="T70" fmla="*/ 1126 w 7323"/>
                  <a:gd name="T71" fmla="*/ 1735 h 1913"/>
                  <a:gd name="T72" fmla="*/ 1278 w 7323"/>
                  <a:gd name="T73" fmla="*/ 1760 h 1913"/>
                  <a:gd name="T74" fmla="*/ 1388 w 7323"/>
                  <a:gd name="T75" fmla="*/ 1769 h 1913"/>
                  <a:gd name="T76" fmla="*/ 2277 w 7323"/>
                  <a:gd name="T77" fmla="*/ 1845 h 1913"/>
                  <a:gd name="T78" fmla="*/ 2700 w 7323"/>
                  <a:gd name="T79" fmla="*/ 1837 h 1913"/>
                  <a:gd name="T80" fmla="*/ 2963 w 7323"/>
                  <a:gd name="T81" fmla="*/ 1845 h 1913"/>
                  <a:gd name="T82" fmla="*/ 3496 w 7323"/>
                  <a:gd name="T83" fmla="*/ 1854 h 1913"/>
                  <a:gd name="T84" fmla="*/ 3843 w 7323"/>
                  <a:gd name="T85" fmla="*/ 1854 h 1913"/>
                  <a:gd name="T86" fmla="*/ 4123 w 7323"/>
                  <a:gd name="T87" fmla="*/ 1794 h 1913"/>
                  <a:gd name="T88" fmla="*/ 4266 w 7323"/>
                  <a:gd name="T89" fmla="*/ 1727 h 1913"/>
                  <a:gd name="T90" fmla="*/ 4444 w 7323"/>
                  <a:gd name="T91" fmla="*/ 1693 h 1913"/>
                  <a:gd name="T92" fmla="*/ 4664 w 7323"/>
                  <a:gd name="T93" fmla="*/ 1786 h 1913"/>
                  <a:gd name="T94" fmla="*/ 5113 w 7323"/>
                  <a:gd name="T95" fmla="*/ 1845 h 1913"/>
                  <a:gd name="T96" fmla="*/ 5579 w 7323"/>
                  <a:gd name="T97" fmla="*/ 1837 h 1913"/>
                  <a:gd name="T98" fmla="*/ 6222 w 7323"/>
                  <a:gd name="T99" fmla="*/ 1837 h 1913"/>
                  <a:gd name="T100" fmla="*/ 6552 w 7323"/>
                  <a:gd name="T101" fmla="*/ 1854 h 1913"/>
                  <a:gd name="T102" fmla="*/ 6874 w 7323"/>
                  <a:gd name="T103" fmla="*/ 1845 h 1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323" h="1913">
                    <a:moveTo>
                      <a:pt x="7323" y="0"/>
                    </a:moveTo>
                    <a:lnTo>
                      <a:pt x="6798" y="67"/>
                    </a:lnTo>
                    <a:lnTo>
                      <a:pt x="6425" y="76"/>
                    </a:lnTo>
                    <a:lnTo>
                      <a:pt x="6408" y="59"/>
                    </a:lnTo>
                    <a:lnTo>
                      <a:pt x="6146" y="67"/>
                    </a:lnTo>
                    <a:lnTo>
                      <a:pt x="6053" y="59"/>
                    </a:lnTo>
                    <a:lnTo>
                      <a:pt x="5994" y="76"/>
                    </a:lnTo>
                    <a:lnTo>
                      <a:pt x="5884" y="76"/>
                    </a:lnTo>
                    <a:lnTo>
                      <a:pt x="5858" y="93"/>
                    </a:lnTo>
                    <a:lnTo>
                      <a:pt x="5816" y="93"/>
                    </a:lnTo>
                    <a:lnTo>
                      <a:pt x="5748" y="110"/>
                    </a:lnTo>
                    <a:lnTo>
                      <a:pt x="5723" y="135"/>
                    </a:lnTo>
                    <a:lnTo>
                      <a:pt x="5663" y="160"/>
                    </a:lnTo>
                    <a:lnTo>
                      <a:pt x="5613" y="144"/>
                    </a:lnTo>
                    <a:lnTo>
                      <a:pt x="5596" y="160"/>
                    </a:lnTo>
                    <a:lnTo>
                      <a:pt x="5562" y="144"/>
                    </a:lnTo>
                    <a:lnTo>
                      <a:pt x="5299" y="67"/>
                    </a:lnTo>
                    <a:lnTo>
                      <a:pt x="5079" y="59"/>
                    </a:lnTo>
                    <a:lnTo>
                      <a:pt x="5054" y="76"/>
                    </a:lnTo>
                    <a:lnTo>
                      <a:pt x="5012" y="67"/>
                    </a:lnTo>
                    <a:lnTo>
                      <a:pt x="4859" y="93"/>
                    </a:lnTo>
                    <a:lnTo>
                      <a:pt x="4504" y="93"/>
                    </a:lnTo>
                    <a:lnTo>
                      <a:pt x="4419" y="76"/>
                    </a:lnTo>
                    <a:lnTo>
                      <a:pt x="4114" y="93"/>
                    </a:lnTo>
                    <a:lnTo>
                      <a:pt x="4089" y="93"/>
                    </a:lnTo>
                    <a:lnTo>
                      <a:pt x="3979" y="110"/>
                    </a:lnTo>
                    <a:lnTo>
                      <a:pt x="3775" y="118"/>
                    </a:lnTo>
                    <a:lnTo>
                      <a:pt x="3606" y="177"/>
                    </a:lnTo>
                    <a:lnTo>
                      <a:pt x="3471" y="186"/>
                    </a:lnTo>
                    <a:lnTo>
                      <a:pt x="3327" y="110"/>
                    </a:lnTo>
                    <a:lnTo>
                      <a:pt x="3081" y="93"/>
                    </a:lnTo>
                    <a:lnTo>
                      <a:pt x="3014" y="59"/>
                    </a:lnTo>
                    <a:lnTo>
                      <a:pt x="2946" y="67"/>
                    </a:lnTo>
                    <a:lnTo>
                      <a:pt x="2887" y="34"/>
                    </a:lnTo>
                    <a:lnTo>
                      <a:pt x="2819" y="50"/>
                    </a:lnTo>
                    <a:lnTo>
                      <a:pt x="2616" y="42"/>
                    </a:lnTo>
                    <a:lnTo>
                      <a:pt x="2556" y="59"/>
                    </a:lnTo>
                    <a:lnTo>
                      <a:pt x="2353" y="59"/>
                    </a:lnTo>
                    <a:lnTo>
                      <a:pt x="2285" y="76"/>
                    </a:lnTo>
                    <a:lnTo>
                      <a:pt x="2226" y="67"/>
                    </a:lnTo>
                    <a:lnTo>
                      <a:pt x="2201" y="84"/>
                    </a:lnTo>
                    <a:lnTo>
                      <a:pt x="2065" y="93"/>
                    </a:lnTo>
                    <a:lnTo>
                      <a:pt x="1938" y="93"/>
                    </a:lnTo>
                    <a:lnTo>
                      <a:pt x="1346" y="144"/>
                    </a:lnTo>
                    <a:lnTo>
                      <a:pt x="1236" y="144"/>
                    </a:lnTo>
                    <a:lnTo>
                      <a:pt x="1219" y="152"/>
                    </a:lnTo>
                    <a:lnTo>
                      <a:pt x="1126" y="144"/>
                    </a:lnTo>
                    <a:lnTo>
                      <a:pt x="1058" y="177"/>
                    </a:lnTo>
                    <a:lnTo>
                      <a:pt x="838" y="203"/>
                    </a:lnTo>
                    <a:lnTo>
                      <a:pt x="821" y="211"/>
                    </a:lnTo>
                    <a:lnTo>
                      <a:pt x="575" y="228"/>
                    </a:lnTo>
                    <a:lnTo>
                      <a:pt x="448" y="262"/>
                    </a:lnTo>
                    <a:lnTo>
                      <a:pt x="398" y="296"/>
                    </a:lnTo>
                    <a:lnTo>
                      <a:pt x="355" y="296"/>
                    </a:lnTo>
                    <a:lnTo>
                      <a:pt x="271" y="355"/>
                    </a:lnTo>
                    <a:lnTo>
                      <a:pt x="177" y="389"/>
                    </a:lnTo>
                    <a:lnTo>
                      <a:pt x="118" y="465"/>
                    </a:lnTo>
                    <a:lnTo>
                      <a:pt x="93" y="474"/>
                    </a:lnTo>
                    <a:lnTo>
                      <a:pt x="42" y="584"/>
                    </a:lnTo>
                    <a:lnTo>
                      <a:pt x="0" y="846"/>
                    </a:lnTo>
                    <a:lnTo>
                      <a:pt x="0" y="931"/>
                    </a:lnTo>
                    <a:lnTo>
                      <a:pt x="8" y="1049"/>
                    </a:lnTo>
                    <a:lnTo>
                      <a:pt x="8" y="1312"/>
                    </a:lnTo>
                    <a:lnTo>
                      <a:pt x="42" y="1464"/>
                    </a:lnTo>
                    <a:lnTo>
                      <a:pt x="152" y="1540"/>
                    </a:lnTo>
                    <a:lnTo>
                      <a:pt x="237" y="1583"/>
                    </a:lnTo>
                    <a:lnTo>
                      <a:pt x="414" y="1625"/>
                    </a:lnTo>
                    <a:lnTo>
                      <a:pt x="592" y="1633"/>
                    </a:lnTo>
                    <a:lnTo>
                      <a:pt x="651" y="1642"/>
                    </a:lnTo>
                    <a:lnTo>
                      <a:pt x="922" y="1701"/>
                    </a:lnTo>
                    <a:lnTo>
                      <a:pt x="948" y="1710"/>
                    </a:lnTo>
                    <a:lnTo>
                      <a:pt x="1126" y="1735"/>
                    </a:lnTo>
                    <a:lnTo>
                      <a:pt x="1159" y="1752"/>
                    </a:lnTo>
                    <a:lnTo>
                      <a:pt x="1278" y="1760"/>
                    </a:lnTo>
                    <a:lnTo>
                      <a:pt x="1303" y="1769"/>
                    </a:lnTo>
                    <a:lnTo>
                      <a:pt x="1388" y="1769"/>
                    </a:lnTo>
                    <a:lnTo>
                      <a:pt x="1481" y="1794"/>
                    </a:lnTo>
                    <a:lnTo>
                      <a:pt x="2277" y="1845"/>
                    </a:lnTo>
                    <a:lnTo>
                      <a:pt x="2294" y="1828"/>
                    </a:lnTo>
                    <a:lnTo>
                      <a:pt x="2700" y="1837"/>
                    </a:lnTo>
                    <a:lnTo>
                      <a:pt x="2903" y="1854"/>
                    </a:lnTo>
                    <a:lnTo>
                      <a:pt x="2963" y="1845"/>
                    </a:lnTo>
                    <a:lnTo>
                      <a:pt x="3056" y="1862"/>
                    </a:lnTo>
                    <a:lnTo>
                      <a:pt x="3496" y="1854"/>
                    </a:lnTo>
                    <a:lnTo>
                      <a:pt x="3615" y="1870"/>
                    </a:lnTo>
                    <a:lnTo>
                      <a:pt x="3843" y="1854"/>
                    </a:lnTo>
                    <a:lnTo>
                      <a:pt x="3996" y="1828"/>
                    </a:lnTo>
                    <a:lnTo>
                      <a:pt x="4123" y="1794"/>
                    </a:lnTo>
                    <a:lnTo>
                      <a:pt x="4148" y="1760"/>
                    </a:lnTo>
                    <a:lnTo>
                      <a:pt x="4266" y="1727"/>
                    </a:lnTo>
                    <a:lnTo>
                      <a:pt x="4351" y="1684"/>
                    </a:lnTo>
                    <a:lnTo>
                      <a:pt x="4444" y="1693"/>
                    </a:lnTo>
                    <a:lnTo>
                      <a:pt x="4520" y="1735"/>
                    </a:lnTo>
                    <a:lnTo>
                      <a:pt x="4664" y="1786"/>
                    </a:lnTo>
                    <a:lnTo>
                      <a:pt x="4961" y="1845"/>
                    </a:lnTo>
                    <a:lnTo>
                      <a:pt x="5113" y="1845"/>
                    </a:lnTo>
                    <a:lnTo>
                      <a:pt x="5223" y="1862"/>
                    </a:lnTo>
                    <a:lnTo>
                      <a:pt x="5579" y="1837"/>
                    </a:lnTo>
                    <a:lnTo>
                      <a:pt x="5630" y="1820"/>
                    </a:lnTo>
                    <a:lnTo>
                      <a:pt x="6222" y="1837"/>
                    </a:lnTo>
                    <a:lnTo>
                      <a:pt x="6256" y="1854"/>
                    </a:lnTo>
                    <a:lnTo>
                      <a:pt x="6552" y="1854"/>
                    </a:lnTo>
                    <a:lnTo>
                      <a:pt x="6612" y="1870"/>
                    </a:lnTo>
                    <a:lnTo>
                      <a:pt x="6874" y="1845"/>
                    </a:lnTo>
                    <a:lnTo>
                      <a:pt x="7323" y="1913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3" name="Freeform 23">
                <a:extLst>
                  <a:ext uri="{FF2B5EF4-FFF2-40B4-BE49-F238E27FC236}">
                    <a16:creationId xmlns:a16="http://schemas.microsoft.com/office/drawing/2014/main" id="{149B305C-A549-49A6-9B5D-0E21B6DDC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760"/>
                <a:ext cx="2667" cy="600"/>
              </a:xfrm>
              <a:custGeom>
                <a:avLst/>
                <a:gdLst>
                  <a:gd name="T0" fmla="*/ 0 w 15527"/>
                  <a:gd name="T1" fmla="*/ 3411 h 3496"/>
                  <a:gd name="T2" fmla="*/ 237 w 15527"/>
                  <a:gd name="T3" fmla="*/ 3411 h 3496"/>
                  <a:gd name="T4" fmla="*/ 1050 w 15527"/>
                  <a:gd name="T5" fmla="*/ 3361 h 3496"/>
                  <a:gd name="T6" fmla="*/ 2057 w 15527"/>
                  <a:gd name="T7" fmla="*/ 3284 h 3496"/>
                  <a:gd name="T8" fmla="*/ 2955 w 15527"/>
                  <a:gd name="T9" fmla="*/ 3217 h 3496"/>
                  <a:gd name="T10" fmla="*/ 3988 w 15527"/>
                  <a:gd name="T11" fmla="*/ 3124 h 3496"/>
                  <a:gd name="T12" fmla="*/ 4876 w 15527"/>
                  <a:gd name="T13" fmla="*/ 3047 h 3496"/>
                  <a:gd name="T14" fmla="*/ 6045 w 15527"/>
                  <a:gd name="T15" fmla="*/ 2870 h 3496"/>
                  <a:gd name="T16" fmla="*/ 6536 w 15527"/>
                  <a:gd name="T17" fmla="*/ 2666 h 3496"/>
                  <a:gd name="T18" fmla="*/ 6849 w 15527"/>
                  <a:gd name="T19" fmla="*/ 2489 h 3496"/>
                  <a:gd name="T20" fmla="*/ 7061 w 15527"/>
                  <a:gd name="T21" fmla="*/ 2235 h 3496"/>
                  <a:gd name="T22" fmla="*/ 7154 w 15527"/>
                  <a:gd name="T23" fmla="*/ 1913 h 3496"/>
                  <a:gd name="T24" fmla="*/ 7247 w 15527"/>
                  <a:gd name="T25" fmla="*/ 1524 h 3496"/>
                  <a:gd name="T26" fmla="*/ 7205 w 15527"/>
                  <a:gd name="T27" fmla="*/ 1100 h 3496"/>
                  <a:gd name="T28" fmla="*/ 7205 w 15527"/>
                  <a:gd name="T29" fmla="*/ 863 h 3496"/>
                  <a:gd name="T30" fmla="*/ 7205 w 15527"/>
                  <a:gd name="T31" fmla="*/ 694 h 3496"/>
                  <a:gd name="T32" fmla="*/ 7247 w 15527"/>
                  <a:gd name="T33" fmla="*/ 643 h 3496"/>
                  <a:gd name="T34" fmla="*/ 7332 w 15527"/>
                  <a:gd name="T35" fmla="*/ 669 h 3496"/>
                  <a:gd name="T36" fmla="*/ 7391 w 15527"/>
                  <a:gd name="T37" fmla="*/ 719 h 3496"/>
                  <a:gd name="T38" fmla="*/ 7484 w 15527"/>
                  <a:gd name="T39" fmla="*/ 728 h 3496"/>
                  <a:gd name="T40" fmla="*/ 7535 w 15527"/>
                  <a:gd name="T41" fmla="*/ 567 h 3496"/>
                  <a:gd name="T42" fmla="*/ 7594 w 15527"/>
                  <a:gd name="T43" fmla="*/ 406 h 3496"/>
                  <a:gd name="T44" fmla="*/ 7662 w 15527"/>
                  <a:gd name="T45" fmla="*/ 118 h 3496"/>
                  <a:gd name="T46" fmla="*/ 7696 w 15527"/>
                  <a:gd name="T47" fmla="*/ 8 h 3496"/>
                  <a:gd name="T48" fmla="*/ 7755 w 15527"/>
                  <a:gd name="T49" fmla="*/ 0 h 3496"/>
                  <a:gd name="T50" fmla="*/ 7823 w 15527"/>
                  <a:gd name="T51" fmla="*/ 102 h 3496"/>
                  <a:gd name="T52" fmla="*/ 7882 w 15527"/>
                  <a:gd name="T53" fmla="*/ 254 h 3496"/>
                  <a:gd name="T54" fmla="*/ 7941 w 15527"/>
                  <a:gd name="T55" fmla="*/ 626 h 3496"/>
                  <a:gd name="T56" fmla="*/ 8204 w 15527"/>
                  <a:gd name="T57" fmla="*/ 1371 h 3496"/>
                  <a:gd name="T58" fmla="*/ 8424 w 15527"/>
                  <a:gd name="T59" fmla="*/ 2082 h 3496"/>
                  <a:gd name="T60" fmla="*/ 8525 w 15527"/>
                  <a:gd name="T61" fmla="*/ 2446 h 3496"/>
                  <a:gd name="T62" fmla="*/ 8635 w 15527"/>
                  <a:gd name="T63" fmla="*/ 2700 h 3496"/>
                  <a:gd name="T64" fmla="*/ 8822 w 15527"/>
                  <a:gd name="T65" fmla="*/ 2861 h 3496"/>
                  <a:gd name="T66" fmla="*/ 9101 w 15527"/>
                  <a:gd name="T67" fmla="*/ 3132 h 3496"/>
                  <a:gd name="T68" fmla="*/ 9719 w 15527"/>
                  <a:gd name="T69" fmla="*/ 3386 h 3496"/>
                  <a:gd name="T70" fmla="*/ 10388 w 15527"/>
                  <a:gd name="T71" fmla="*/ 3462 h 3496"/>
                  <a:gd name="T72" fmla="*/ 11311 w 15527"/>
                  <a:gd name="T73" fmla="*/ 3496 h 3496"/>
                  <a:gd name="T74" fmla="*/ 12445 w 15527"/>
                  <a:gd name="T75" fmla="*/ 3471 h 3496"/>
                  <a:gd name="T76" fmla="*/ 13427 w 15527"/>
                  <a:gd name="T77" fmla="*/ 3454 h 3496"/>
                  <a:gd name="T78" fmla="*/ 13969 w 15527"/>
                  <a:gd name="T79" fmla="*/ 3428 h 3496"/>
                  <a:gd name="T80" fmla="*/ 14181 w 15527"/>
                  <a:gd name="T81" fmla="*/ 3327 h 3496"/>
                  <a:gd name="T82" fmla="*/ 14392 w 15527"/>
                  <a:gd name="T83" fmla="*/ 3352 h 3496"/>
                  <a:gd name="T84" fmla="*/ 14748 w 15527"/>
                  <a:gd name="T85" fmla="*/ 3420 h 3496"/>
                  <a:gd name="T86" fmla="*/ 14993 w 15527"/>
                  <a:gd name="T87" fmla="*/ 3437 h 3496"/>
                  <a:gd name="T88" fmla="*/ 15374 w 15527"/>
                  <a:gd name="T89" fmla="*/ 3471 h 3496"/>
                  <a:gd name="T90" fmla="*/ 15527 w 15527"/>
                  <a:gd name="T91" fmla="*/ 3479 h 3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527" h="3496">
                    <a:moveTo>
                      <a:pt x="0" y="3411"/>
                    </a:moveTo>
                    <a:lnTo>
                      <a:pt x="237" y="3411"/>
                    </a:lnTo>
                    <a:lnTo>
                      <a:pt x="1050" y="3361"/>
                    </a:lnTo>
                    <a:lnTo>
                      <a:pt x="2057" y="3284"/>
                    </a:lnTo>
                    <a:lnTo>
                      <a:pt x="2955" y="3217"/>
                    </a:lnTo>
                    <a:lnTo>
                      <a:pt x="3988" y="3124"/>
                    </a:lnTo>
                    <a:lnTo>
                      <a:pt x="4876" y="3047"/>
                    </a:lnTo>
                    <a:lnTo>
                      <a:pt x="6045" y="2870"/>
                    </a:lnTo>
                    <a:lnTo>
                      <a:pt x="6536" y="2666"/>
                    </a:lnTo>
                    <a:lnTo>
                      <a:pt x="6849" y="2489"/>
                    </a:lnTo>
                    <a:lnTo>
                      <a:pt x="7061" y="2235"/>
                    </a:lnTo>
                    <a:lnTo>
                      <a:pt x="7154" y="1913"/>
                    </a:lnTo>
                    <a:lnTo>
                      <a:pt x="7247" y="1524"/>
                    </a:lnTo>
                    <a:lnTo>
                      <a:pt x="7205" y="1100"/>
                    </a:lnTo>
                    <a:lnTo>
                      <a:pt x="7205" y="863"/>
                    </a:lnTo>
                    <a:lnTo>
                      <a:pt x="7205" y="694"/>
                    </a:lnTo>
                    <a:lnTo>
                      <a:pt x="7247" y="643"/>
                    </a:lnTo>
                    <a:lnTo>
                      <a:pt x="7332" y="669"/>
                    </a:lnTo>
                    <a:lnTo>
                      <a:pt x="7391" y="719"/>
                    </a:lnTo>
                    <a:lnTo>
                      <a:pt x="7484" y="728"/>
                    </a:lnTo>
                    <a:lnTo>
                      <a:pt x="7535" y="567"/>
                    </a:lnTo>
                    <a:lnTo>
                      <a:pt x="7594" y="406"/>
                    </a:lnTo>
                    <a:lnTo>
                      <a:pt x="7662" y="118"/>
                    </a:lnTo>
                    <a:lnTo>
                      <a:pt x="7696" y="8"/>
                    </a:lnTo>
                    <a:lnTo>
                      <a:pt x="7755" y="0"/>
                    </a:lnTo>
                    <a:lnTo>
                      <a:pt x="7823" y="102"/>
                    </a:lnTo>
                    <a:lnTo>
                      <a:pt x="7882" y="254"/>
                    </a:lnTo>
                    <a:lnTo>
                      <a:pt x="7941" y="626"/>
                    </a:lnTo>
                    <a:lnTo>
                      <a:pt x="8204" y="1371"/>
                    </a:lnTo>
                    <a:lnTo>
                      <a:pt x="8424" y="2082"/>
                    </a:lnTo>
                    <a:lnTo>
                      <a:pt x="8525" y="2446"/>
                    </a:lnTo>
                    <a:lnTo>
                      <a:pt x="8635" y="2700"/>
                    </a:lnTo>
                    <a:lnTo>
                      <a:pt x="8822" y="2861"/>
                    </a:lnTo>
                    <a:lnTo>
                      <a:pt x="9101" y="3132"/>
                    </a:lnTo>
                    <a:lnTo>
                      <a:pt x="9719" y="3386"/>
                    </a:lnTo>
                    <a:lnTo>
                      <a:pt x="10388" y="3462"/>
                    </a:lnTo>
                    <a:lnTo>
                      <a:pt x="11311" y="3496"/>
                    </a:lnTo>
                    <a:lnTo>
                      <a:pt x="12445" y="3471"/>
                    </a:lnTo>
                    <a:lnTo>
                      <a:pt x="13427" y="3454"/>
                    </a:lnTo>
                    <a:lnTo>
                      <a:pt x="13969" y="3428"/>
                    </a:lnTo>
                    <a:lnTo>
                      <a:pt x="14181" y="3327"/>
                    </a:lnTo>
                    <a:lnTo>
                      <a:pt x="14392" y="3352"/>
                    </a:lnTo>
                    <a:lnTo>
                      <a:pt x="14748" y="3420"/>
                    </a:lnTo>
                    <a:lnTo>
                      <a:pt x="14993" y="3437"/>
                    </a:lnTo>
                    <a:lnTo>
                      <a:pt x="15374" y="3471"/>
                    </a:lnTo>
                    <a:lnTo>
                      <a:pt x="15527" y="3479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4" name="Freeform 24">
                <a:extLst>
                  <a:ext uri="{FF2B5EF4-FFF2-40B4-BE49-F238E27FC236}">
                    <a16:creationId xmlns:a16="http://schemas.microsoft.com/office/drawing/2014/main" id="{07CD5A0E-C891-494A-B044-726D9BCF8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525"/>
                <a:ext cx="242" cy="164"/>
              </a:xfrm>
              <a:custGeom>
                <a:avLst/>
                <a:gdLst>
                  <a:gd name="T0" fmla="*/ 0 w 1405"/>
                  <a:gd name="T1" fmla="*/ 0 h 956"/>
                  <a:gd name="T2" fmla="*/ 440 w 1405"/>
                  <a:gd name="T3" fmla="*/ 50 h 956"/>
                  <a:gd name="T4" fmla="*/ 533 w 1405"/>
                  <a:gd name="T5" fmla="*/ 76 h 956"/>
                  <a:gd name="T6" fmla="*/ 559 w 1405"/>
                  <a:gd name="T7" fmla="*/ 59 h 956"/>
                  <a:gd name="T8" fmla="*/ 584 w 1405"/>
                  <a:gd name="T9" fmla="*/ 76 h 956"/>
                  <a:gd name="T10" fmla="*/ 643 w 1405"/>
                  <a:gd name="T11" fmla="*/ 76 h 956"/>
                  <a:gd name="T12" fmla="*/ 703 w 1405"/>
                  <a:gd name="T13" fmla="*/ 59 h 956"/>
                  <a:gd name="T14" fmla="*/ 787 w 1405"/>
                  <a:gd name="T15" fmla="*/ 67 h 956"/>
                  <a:gd name="T16" fmla="*/ 821 w 1405"/>
                  <a:gd name="T17" fmla="*/ 50 h 956"/>
                  <a:gd name="T18" fmla="*/ 838 w 1405"/>
                  <a:gd name="T19" fmla="*/ 59 h 956"/>
                  <a:gd name="T20" fmla="*/ 931 w 1405"/>
                  <a:gd name="T21" fmla="*/ 50 h 956"/>
                  <a:gd name="T22" fmla="*/ 1050 w 1405"/>
                  <a:gd name="T23" fmla="*/ 50 h 956"/>
                  <a:gd name="T24" fmla="*/ 1134 w 1405"/>
                  <a:gd name="T25" fmla="*/ 59 h 956"/>
                  <a:gd name="T26" fmla="*/ 1253 w 1405"/>
                  <a:gd name="T27" fmla="*/ 50 h 956"/>
                  <a:gd name="T28" fmla="*/ 1372 w 1405"/>
                  <a:gd name="T29" fmla="*/ 110 h 956"/>
                  <a:gd name="T30" fmla="*/ 1380 w 1405"/>
                  <a:gd name="T31" fmla="*/ 127 h 956"/>
                  <a:gd name="T32" fmla="*/ 1405 w 1405"/>
                  <a:gd name="T33" fmla="*/ 194 h 956"/>
                  <a:gd name="T34" fmla="*/ 1397 w 1405"/>
                  <a:gd name="T35" fmla="*/ 296 h 956"/>
                  <a:gd name="T36" fmla="*/ 1380 w 1405"/>
                  <a:gd name="T37" fmla="*/ 440 h 956"/>
                  <a:gd name="T38" fmla="*/ 1380 w 1405"/>
                  <a:gd name="T39" fmla="*/ 524 h 956"/>
                  <a:gd name="T40" fmla="*/ 1304 w 1405"/>
                  <a:gd name="T41" fmla="*/ 702 h 956"/>
                  <a:gd name="T42" fmla="*/ 1270 w 1405"/>
                  <a:gd name="T43" fmla="*/ 736 h 956"/>
                  <a:gd name="T44" fmla="*/ 1134 w 1405"/>
                  <a:gd name="T45" fmla="*/ 812 h 956"/>
                  <a:gd name="T46" fmla="*/ 999 w 1405"/>
                  <a:gd name="T47" fmla="*/ 846 h 956"/>
                  <a:gd name="T48" fmla="*/ 957 w 1405"/>
                  <a:gd name="T49" fmla="*/ 838 h 956"/>
                  <a:gd name="T50" fmla="*/ 669 w 1405"/>
                  <a:gd name="T51" fmla="*/ 939 h 956"/>
                  <a:gd name="T52" fmla="*/ 627 w 1405"/>
                  <a:gd name="T53" fmla="*/ 931 h 956"/>
                  <a:gd name="T54" fmla="*/ 542 w 1405"/>
                  <a:gd name="T55" fmla="*/ 939 h 956"/>
                  <a:gd name="T56" fmla="*/ 364 w 1405"/>
                  <a:gd name="T57" fmla="*/ 939 h 956"/>
                  <a:gd name="T58" fmla="*/ 296 w 1405"/>
                  <a:gd name="T59" fmla="*/ 956 h 956"/>
                  <a:gd name="T60" fmla="*/ 271 w 1405"/>
                  <a:gd name="T61" fmla="*/ 948 h 956"/>
                  <a:gd name="T62" fmla="*/ 0 w 1405"/>
                  <a:gd name="T63" fmla="*/ 956 h 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05" h="956">
                    <a:moveTo>
                      <a:pt x="0" y="0"/>
                    </a:moveTo>
                    <a:lnTo>
                      <a:pt x="440" y="50"/>
                    </a:lnTo>
                    <a:lnTo>
                      <a:pt x="533" y="76"/>
                    </a:lnTo>
                    <a:lnTo>
                      <a:pt x="559" y="59"/>
                    </a:lnTo>
                    <a:lnTo>
                      <a:pt x="584" y="76"/>
                    </a:lnTo>
                    <a:lnTo>
                      <a:pt x="643" y="76"/>
                    </a:lnTo>
                    <a:lnTo>
                      <a:pt x="703" y="59"/>
                    </a:lnTo>
                    <a:lnTo>
                      <a:pt x="787" y="67"/>
                    </a:lnTo>
                    <a:lnTo>
                      <a:pt x="821" y="50"/>
                    </a:lnTo>
                    <a:lnTo>
                      <a:pt x="838" y="59"/>
                    </a:lnTo>
                    <a:lnTo>
                      <a:pt x="931" y="50"/>
                    </a:lnTo>
                    <a:lnTo>
                      <a:pt x="1050" y="50"/>
                    </a:lnTo>
                    <a:lnTo>
                      <a:pt x="1134" y="59"/>
                    </a:lnTo>
                    <a:lnTo>
                      <a:pt x="1253" y="50"/>
                    </a:lnTo>
                    <a:lnTo>
                      <a:pt x="1372" y="110"/>
                    </a:lnTo>
                    <a:lnTo>
                      <a:pt x="1380" y="127"/>
                    </a:lnTo>
                    <a:lnTo>
                      <a:pt x="1405" y="194"/>
                    </a:lnTo>
                    <a:lnTo>
                      <a:pt x="1397" y="296"/>
                    </a:lnTo>
                    <a:lnTo>
                      <a:pt x="1380" y="440"/>
                    </a:lnTo>
                    <a:lnTo>
                      <a:pt x="1380" y="524"/>
                    </a:lnTo>
                    <a:lnTo>
                      <a:pt x="1304" y="702"/>
                    </a:lnTo>
                    <a:lnTo>
                      <a:pt x="1270" y="736"/>
                    </a:lnTo>
                    <a:lnTo>
                      <a:pt x="1134" y="812"/>
                    </a:lnTo>
                    <a:lnTo>
                      <a:pt x="999" y="846"/>
                    </a:lnTo>
                    <a:lnTo>
                      <a:pt x="957" y="838"/>
                    </a:lnTo>
                    <a:lnTo>
                      <a:pt x="669" y="939"/>
                    </a:lnTo>
                    <a:lnTo>
                      <a:pt x="627" y="931"/>
                    </a:lnTo>
                    <a:lnTo>
                      <a:pt x="542" y="939"/>
                    </a:lnTo>
                    <a:lnTo>
                      <a:pt x="364" y="939"/>
                    </a:lnTo>
                    <a:lnTo>
                      <a:pt x="296" y="956"/>
                    </a:lnTo>
                    <a:lnTo>
                      <a:pt x="271" y="948"/>
                    </a:lnTo>
                    <a:lnTo>
                      <a:pt x="0" y="956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5" name="Freeform 25">
                <a:extLst>
                  <a:ext uri="{FF2B5EF4-FFF2-40B4-BE49-F238E27FC236}">
                    <a16:creationId xmlns:a16="http://schemas.microsoft.com/office/drawing/2014/main" id="{94FB0324-E5B5-4C72-9B41-77BF7413B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2" y="82"/>
                <a:ext cx="87" cy="199"/>
              </a:xfrm>
              <a:custGeom>
                <a:avLst/>
                <a:gdLst>
                  <a:gd name="T0" fmla="*/ 508 w 508"/>
                  <a:gd name="T1" fmla="*/ 0 h 1159"/>
                  <a:gd name="T2" fmla="*/ 457 w 508"/>
                  <a:gd name="T3" fmla="*/ 694 h 1159"/>
                  <a:gd name="T4" fmla="*/ 440 w 508"/>
                  <a:gd name="T5" fmla="*/ 838 h 1159"/>
                  <a:gd name="T6" fmla="*/ 406 w 508"/>
                  <a:gd name="T7" fmla="*/ 1015 h 1159"/>
                  <a:gd name="T8" fmla="*/ 356 w 508"/>
                  <a:gd name="T9" fmla="*/ 1126 h 1159"/>
                  <a:gd name="T10" fmla="*/ 220 w 508"/>
                  <a:gd name="T11" fmla="*/ 1159 h 1159"/>
                  <a:gd name="T12" fmla="*/ 178 w 508"/>
                  <a:gd name="T13" fmla="*/ 1142 h 1159"/>
                  <a:gd name="T14" fmla="*/ 93 w 508"/>
                  <a:gd name="T15" fmla="*/ 914 h 1159"/>
                  <a:gd name="T16" fmla="*/ 93 w 508"/>
                  <a:gd name="T17" fmla="*/ 694 h 1159"/>
                  <a:gd name="T18" fmla="*/ 0 w 508"/>
                  <a:gd name="T19" fmla="*/ 0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8" h="1159">
                    <a:moveTo>
                      <a:pt x="508" y="0"/>
                    </a:moveTo>
                    <a:lnTo>
                      <a:pt x="457" y="694"/>
                    </a:lnTo>
                    <a:lnTo>
                      <a:pt x="440" y="838"/>
                    </a:lnTo>
                    <a:lnTo>
                      <a:pt x="406" y="1015"/>
                    </a:lnTo>
                    <a:lnTo>
                      <a:pt x="356" y="1126"/>
                    </a:lnTo>
                    <a:lnTo>
                      <a:pt x="220" y="1159"/>
                    </a:lnTo>
                    <a:lnTo>
                      <a:pt x="178" y="1142"/>
                    </a:lnTo>
                    <a:lnTo>
                      <a:pt x="93" y="914"/>
                    </a:lnTo>
                    <a:lnTo>
                      <a:pt x="93" y="694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6" name="Freeform 26">
                <a:extLst>
                  <a:ext uri="{FF2B5EF4-FFF2-40B4-BE49-F238E27FC236}">
                    <a16:creationId xmlns:a16="http://schemas.microsoft.com/office/drawing/2014/main" id="{BBBFF3DA-65B4-426D-BDB8-0EDE4C270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82"/>
                <a:ext cx="312" cy="160"/>
              </a:xfrm>
              <a:custGeom>
                <a:avLst/>
                <a:gdLst>
                  <a:gd name="T0" fmla="*/ 1820 w 1820"/>
                  <a:gd name="T1" fmla="*/ 0 h 931"/>
                  <a:gd name="T2" fmla="*/ 1685 w 1820"/>
                  <a:gd name="T3" fmla="*/ 203 h 931"/>
                  <a:gd name="T4" fmla="*/ 1498 w 1820"/>
                  <a:gd name="T5" fmla="*/ 440 h 931"/>
                  <a:gd name="T6" fmla="*/ 1151 w 1820"/>
                  <a:gd name="T7" fmla="*/ 711 h 931"/>
                  <a:gd name="T8" fmla="*/ 1058 w 1820"/>
                  <a:gd name="T9" fmla="*/ 778 h 931"/>
                  <a:gd name="T10" fmla="*/ 990 w 1820"/>
                  <a:gd name="T11" fmla="*/ 804 h 931"/>
                  <a:gd name="T12" fmla="*/ 906 w 1820"/>
                  <a:gd name="T13" fmla="*/ 863 h 931"/>
                  <a:gd name="T14" fmla="*/ 770 w 1820"/>
                  <a:gd name="T15" fmla="*/ 914 h 931"/>
                  <a:gd name="T16" fmla="*/ 643 w 1820"/>
                  <a:gd name="T17" fmla="*/ 931 h 931"/>
                  <a:gd name="T18" fmla="*/ 593 w 1820"/>
                  <a:gd name="T19" fmla="*/ 914 h 931"/>
                  <a:gd name="T20" fmla="*/ 449 w 1820"/>
                  <a:gd name="T21" fmla="*/ 905 h 931"/>
                  <a:gd name="T22" fmla="*/ 372 w 1820"/>
                  <a:gd name="T23" fmla="*/ 863 h 931"/>
                  <a:gd name="T24" fmla="*/ 220 w 1820"/>
                  <a:gd name="T25" fmla="*/ 728 h 931"/>
                  <a:gd name="T26" fmla="*/ 127 w 1820"/>
                  <a:gd name="T27" fmla="*/ 592 h 931"/>
                  <a:gd name="T28" fmla="*/ 127 w 1820"/>
                  <a:gd name="T29" fmla="*/ 575 h 931"/>
                  <a:gd name="T30" fmla="*/ 102 w 1820"/>
                  <a:gd name="T31" fmla="*/ 533 h 931"/>
                  <a:gd name="T32" fmla="*/ 0 w 1820"/>
                  <a:gd name="T33" fmla="*/ 0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20" h="931">
                    <a:moveTo>
                      <a:pt x="1820" y="0"/>
                    </a:moveTo>
                    <a:lnTo>
                      <a:pt x="1685" y="203"/>
                    </a:lnTo>
                    <a:lnTo>
                      <a:pt x="1498" y="440"/>
                    </a:lnTo>
                    <a:lnTo>
                      <a:pt x="1151" y="711"/>
                    </a:lnTo>
                    <a:lnTo>
                      <a:pt x="1058" y="778"/>
                    </a:lnTo>
                    <a:lnTo>
                      <a:pt x="990" y="804"/>
                    </a:lnTo>
                    <a:lnTo>
                      <a:pt x="906" y="863"/>
                    </a:lnTo>
                    <a:lnTo>
                      <a:pt x="770" y="914"/>
                    </a:lnTo>
                    <a:lnTo>
                      <a:pt x="643" y="931"/>
                    </a:lnTo>
                    <a:lnTo>
                      <a:pt x="593" y="914"/>
                    </a:lnTo>
                    <a:lnTo>
                      <a:pt x="449" y="905"/>
                    </a:lnTo>
                    <a:lnTo>
                      <a:pt x="372" y="863"/>
                    </a:lnTo>
                    <a:lnTo>
                      <a:pt x="220" y="728"/>
                    </a:lnTo>
                    <a:lnTo>
                      <a:pt x="127" y="592"/>
                    </a:lnTo>
                    <a:lnTo>
                      <a:pt x="127" y="575"/>
                    </a:lnTo>
                    <a:lnTo>
                      <a:pt x="102" y="533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7" name="Freeform 27">
                <a:extLst>
                  <a:ext uri="{FF2B5EF4-FFF2-40B4-BE49-F238E27FC236}">
                    <a16:creationId xmlns:a16="http://schemas.microsoft.com/office/drawing/2014/main" id="{1DF905C9-5F8C-4338-A09D-9A93D1641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23"/>
                <a:ext cx="124" cy="404"/>
              </a:xfrm>
              <a:custGeom>
                <a:avLst/>
                <a:gdLst>
                  <a:gd name="T0" fmla="*/ 0 w 720"/>
                  <a:gd name="T1" fmla="*/ 0 h 2353"/>
                  <a:gd name="T2" fmla="*/ 305 w 720"/>
                  <a:gd name="T3" fmla="*/ 457 h 2353"/>
                  <a:gd name="T4" fmla="*/ 457 w 720"/>
                  <a:gd name="T5" fmla="*/ 796 h 2353"/>
                  <a:gd name="T6" fmla="*/ 542 w 720"/>
                  <a:gd name="T7" fmla="*/ 965 h 2353"/>
                  <a:gd name="T8" fmla="*/ 703 w 720"/>
                  <a:gd name="T9" fmla="*/ 1600 h 2353"/>
                  <a:gd name="T10" fmla="*/ 703 w 720"/>
                  <a:gd name="T11" fmla="*/ 1634 h 2353"/>
                  <a:gd name="T12" fmla="*/ 720 w 720"/>
                  <a:gd name="T13" fmla="*/ 1650 h 2353"/>
                  <a:gd name="T14" fmla="*/ 720 w 720"/>
                  <a:gd name="T15" fmla="*/ 1803 h 2353"/>
                  <a:gd name="T16" fmla="*/ 694 w 720"/>
                  <a:gd name="T17" fmla="*/ 1921 h 2353"/>
                  <a:gd name="T18" fmla="*/ 677 w 720"/>
                  <a:gd name="T19" fmla="*/ 1938 h 2353"/>
                  <a:gd name="T20" fmla="*/ 643 w 720"/>
                  <a:gd name="T21" fmla="*/ 2057 h 2353"/>
                  <a:gd name="T22" fmla="*/ 584 w 720"/>
                  <a:gd name="T23" fmla="*/ 2141 h 2353"/>
                  <a:gd name="T24" fmla="*/ 508 w 720"/>
                  <a:gd name="T25" fmla="*/ 2201 h 2353"/>
                  <a:gd name="T26" fmla="*/ 389 w 720"/>
                  <a:gd name="T27" fmla="*/ 2260 h 2353"/>
                  <a:gd name="T28" fmla="*/ 347 w 720"/>
                  <a:gd name="T29" fmla="*/ 2268 h 2353"/>
                  <a:gd name="T30" fmla="*/ 305 w 720"/>
                  <a:gd name="T31" fmla="*/ 2302 h 2353"/>
                  <a:gd name="T32" fmla="*/ 0 w 720"/>
                  <a:gd name="T33" fmla="*/ 2353 h 2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0" h="2353">
                    <a:moveTo>
                      <a:pt x="0" y="0"/>
                    </a:moveTo>
                    <a:lnTo>
                      <a:pt x="305" y="457"/>
                    </a:lnTo>
                    <a:lnTo>
                      <a:pt x="457" y="796"/>
                    </a:lnTo>
                    <a:lnTo>
                      <a:pt x="542" y="965"/>
                    </a:lnTo>
                    <a:lnTo>
                      <a:pt x="703" y="1600"/>
                    </a:lnTo>
                    <a:lnTo>
                      <a:pt x="703" y="1634"/>
                    </a:lnTo>
                    <a:lnTo>
                      <a:pt x="720" y="1650"/>
                    </a:lnTo>
                    <a:lnTo>
                      <a:pt x="720" y="1803"/>
                    </a:lnTo>
                    <a:lnTo>
                      <a:pt x="694" y="1921"/>
                    </a:lnTo>
                    <a:lnTo>
                      <a:pt x="677" y="1938"/>
                    </a:lnTo>
                    <a:lnTo>
                      <a:pt x="643" y="2057"/>
                    </a:lnTo>
                    <a:lnTo>
                      <a:pt x="584" y="2141"/>
                    </a:lnTo>
                    <a:lnTo>
                      <a:pt x="508" y="2201"/>
                    </a:lnTo>
                    <a:lnTo>
                      <a:pt x="389" y="2260"/>
                    </a:lnTo>
                    <a:lnTo>
                      <a:pt x="347" y="2268"/>
                    </a:lnTo>
                    <a:lnTo>
                      <a:pt x="305" y="2302"/>
                    </a:lnTo>
                    <a:lnTo>
                      <a:pt x="0" y="2353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8" name="Freeform 28">
                <a:extLst>
                  <a:ext uri="{FF2B5EF4-FFF2-40B4-BE49-F238E27FC236}">
                    <a16:creationId xmlns:a16="http://schemas.microsoft.com/office/drawing/2014/main" id="{4FAE6D82-8DC4-41F6-BF90-BEF9DEB83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0" y="2509"/>
                <a:ext cx="335" cy="174"/>
              </a:xfrm>
              <a:custGeom>
                <a:avLst/>
                <a:gdLst>
                  <a:gd name="T0" fmla="*/ 593 w 1956"/>
                  <a:gd name="T1" fmla="*/ 127 h 1016"/>
                  <a:gd name="T2" fmla="*/ 601 w 1956"/>
                  <a:gd name="T3" fmla="*/ 127 h 1016"/>
                  <a:gd name="T4" fmla="*/ 728 w 1956"/>
                  <a:gd name="T5" fmla="*/ 111 h 1016"/>
                  <a:gd name="T6" fmla="*/ 754 w 1956"/>
                  <a:gd name="T7" fmla="*/ 94 h 1016"/>
                  <a:gd name="T8" fmla="*/ 864 w 1956"/>
                  <a:gd name="T9" fmla="*/ 85 h 1016"/>
                  <a:gd name="T10" fmla="*/ 906 w 1956"/>
                  <a:gd name="T11" fmla="*/ 60 h 1016"/>
                  <a:gd name="T12" fmla="*/ 1016 w 1956"/>
                  <a:gd name="T13" fmla="*/ 43 h 1016"/>
                  <a:gd name="T14" fmla="*/ 1059 w 1956"/>
                  <a:gd name="T15" fmla="*/ 26 h 1016"/>
                  <a:gd name="T16" fmla="*/ 1126 w 1956"/>
                  <a:gd name="T17" fmla="*/ 26 h 1016"/>
                  <a:gd name="T18" fmla="*/ 1169 w 1956"/>
                  <a:gd name="T19" fmla="*/ 0 h 1016"/>
                  <a:gd name="T20" fmla="*/ 1321 w 1956"/>
                  <a:gd name="T21" fmla="*/ 0 h 1016"/>
                  <a:gd name="T22" fmla="*/ 1440 w 1956"/>
                  <a:gd name="T23" fmla="*/ 34 h 1016"/>
                  <a:gd name="T24" fmla="*/ 1499 w 1956"/>
                  <a:gd name="T25" fmla="*/ 26 h 1016"/>
                  <a:gd name="T26" fmla="*/ 1550 w 1956"/>
                  <a:gd name="T27" fmla="*/ 43 h 1016"/>
                  <a:gd name="T28" fmla="*/ 1567 w 1956"/>
                  <a:gd name="T29" fmla="*/ 34 h 1016"/>
                  <a:gd name="T30" fmla="*/ 1804 w 1956"/>
                  <a:gd name="T31" fmla="*/ 77 h 1016"/>
                  <a:gd name="T32" fmla="*/ 1956 w 1956"/>
                  <a:gd name="T33" fmla="*/ 212 h 1016"/>
                  <a:gd name="T34" fmla="*/ 1914 w 1956"/>
                  <a:gd name="T35" fmla="*/ 373 h 1016"/>
                  <a:gd name="T36" fmla="*/ 1838 w 1956"/>
                  <a:gd name="T37" fmla="*/ 398 h 1016"/>
                  <a:gd name="T38" fmla="*/ 1711 w 1956"/>
                  <a:gd name="T39" fmla="*/ 483 h 1016"/>
                  <a:gd name="T40" fmla="*/ 1677 w 1956"/>
                  <a:gd name="T41" fmla="*/ 508 h 1016"/>
                  <a:gd name="T42" fmla="*/ 1558 w 1956"/>
                  <a:gd name="T43" fmla="*/ 568 h 1016"/>
                  <a:gd name="T44" fmla="*/ 1473 w 1956"/>
                  <a:gd name="T45" fmla="*/ 593 h 1016"/>
                  <a:gd name="T46" fmla="*/ 1414 w 1956"/>
                  <a:gd name="T47" fmla="*/ 635 h 1016"/>
                  <a:gd name="T48" fmla="*/ 1321 w 1956"/>
                  <a:gd name="T49" fmla="*/ 652 h 1016"/>
                  <a:gd name="T50" fmla="*/ 1270 w 1956"/>
                  <a:gd name="T51" fmla="*/ 695 h 1016"/>
                  <a:gd name="T52" fmla="*/ 1211 w 1956"/>
                  <a:gd name="T53" fmla="*/ 712 h 1016"/>
                  <a:gd name="T54" fmla="*/ 1135 w 1956"/>
                  <a:gd name="T55" fmla="*/ 771 h 1016"/>
                  <a:gd name="T56" fmla="*/ 1050 w 1956"/>
                  <a:gd name="T57" fmla="*/ 813 h 1016"/>
                  <a:gd name="T58" fmla="*/ 999 w 1956"/>
                  <a:gd name="T59" fmla="*/ 855 h 1016"/>
                  <a:gd name="T60" fmla="*/ 940 w 1956"/>
                  <a:gd name="T61" fmla="*/ 864 h 1016"/>
                  <a:gd name="T62" fmla="*/ 915 w 1956"/>
                  <a:gd name="T63" fmla="*/ 881 h 1016"/>
                  <a:gd name="T64" fmla="*/ 796 w 1956"/>
                  <a:gd name="T65" fmla="*/ 923 h 1016"/>
                  <a:gd name="T66" fmla="*/ 712 w 1956"/>
                  <a:gd name="T67" fmla="*/ 949 h 1016"/>
                  <a:gd name="T68" fmla="*/ 652 w 1956"/>
                  <a:gd name="T69" fmla="*/ 949 h 1016"/>
                  <a:gd name="T70" fmla="*/ 559 w 1956"/>
                  <a:gd name="T71" fmla="*/ 982 h 1016"/>
                  <a:gd name="T72" fmla="*/ 534 w 1956"/>
                  <a:gd name="T73" fmla="*/ 974 h 1016"/>
                  <a:gd name="T74" fmla="*/ 474 w 1956"/>
                  <a:gd name="T75" fmla="*/ 999 h 1016"/>
                  <a:gd name="T76" fmla="*/ 381 w 1956"/>
                  <a:gd name="T77" fmla="*/ 999 h 1016"/>
                  <a:gd name="T78" fmla="*/ 356 w 1956"/>
                  <a:gd name="T79" fmla="*/ 1016 h 1016"/>
                  <a:gd name="T80" fmla="*/ 237 w 1956"/>
                  <a:gd name="T81" fmla="*/ 1008 h 1016"/>
                  <a:gd name="T82" fmla="*/ 94 w 1956"/>
                  <a:gd name="T83" fmla="*/ 982 h 1016"/>
                  <a:gd name="T84" fmla="*/ 0 w 1956"/>
                  <a:gd name="T85" fmla="*/ 847 h 1016"/>
                  <a:gd name="T86" fmla="*/ 0 w 1956"/>
                  <a:gd name="T87" fmla="*/ 551 h 1016"/>
                  <a:gd name="T88" fmla="*/ 17 w 1956"/>
                  <a:gd name="T89" fmla="*/ 432 h 1016"/>
                  <a:gd name="T90" fmla="*/ 94 w 1956"/>
                  <a:gd name="T91" fmla="*/ 314 h 1016"/>
                  <a:gd name="T92" fmla="*/ 110 w 1956"/>
                  <a:gd name="T93" fmla="*/ 280 h 1016"/>
                  <a:gd name="T94" fmla="*/ 178 w 1956"/>
                  <a:gd name="T95" fmla="*/ 254 h 1016"/>
                  <a:gd name="T96" fmla="*/ 415 w 1956"/>
                  <a:gd name="T97" fmla="*/ 153 h 1016"/>
                  <a:gd name="T98" fmla="*/ 593 w 1956"/>
                  <a:gd name="T99" fmla="*/ 127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56" h="1016">
                    <a:moveTo>
                      <a:pt x="593" y="127"/>
                    </a:moveTo>
                    <a:lnTo>
                      <a:pt x="601" y="127"/>
                    </a:lnTo>
                    <a:lnTo>
                      <a:pt x="728" y="111"/>
                    </a:lnTo>
                    <a:lnTo>
                      <a:pt x="754" y="94"/>
                    </a:lnTo>
                    <a:lnTo>
                      <a:pt x="864" y="85"/>
                    </a:lnTo>
                    <a:lnTo>
                      <a:pt x="906" y="60"/>
                    </a:lnTo>
                    <a:lnTo>
                      <a:pt x="1016" y="43"/>
                    </a:lnTo>
                    <a:lnTo>
                      <a:pt x="1059" y="26"/>
                    </a:lnTo>
                    <a:lnTo>
                      <a:pt x="1126" y="26"/>
                    </a:lnTo>
                    <a:lnTo>
                      <a:pt x="1169" y="0"/>
                    </a:lnTo>
                    <a:lnTo>
                      <a:pt x="1321" y="0"/>
                    </a:lnTo>
                    <a:lnTo>
                      <a:pt x="1440" y="34"/>
                    </a:lnTo>
                    <a:lnTo>
                      <a:pt x="1499" y="26"/>
                    </a:lnTo>
                    <a:lnTo>
                      <a:pt x="1550" y="43"/>
                    </a:lnTo>
                    <a:lnTo>
                      <a:pt x="1567" y="34"/>
                    </a:lnTo>
                    <a:lnTo>
                      <a:pt x="1804" y="77"/>
                    </a:lnTo>
                    <a:lnTo>
                      <a:pt x="1956" y="212"/>
                    </a:lnTo>
                    <a:lnTo>
                      <a:pt x="1914" y="373"/>
                    </a:lnTo>
                    <a:lnTo>
                      <a:pt x="1838" y="398"/>
                    </a:lnTo>
                    <a:lnTo>
                      <a:pt x="1711" y="483"/>
                    </a:lnTo>
                    <a:lnTo>
                      <a:pt x="1677" y="508"/>
                    </a:lnTo>
                    <a:lnTo>
                      <a:pt x="1558" y="568"/>
                    </a:lnTo>
                    <a:lnTo>
                      <a:pt x="1473" y="593"/>
                    </a:lnTo>
                    <a:lnTo>
                      <a:pt x="1414" y="635"/>
                    </a:lnTo>
                    <a:lnTo>
                      <a:pt x="1321" y="652"/>
                    </a:lnTo>
                    <a:lnTo>
                      <a:pt x="1270" y="695"/>
                    </a:lnTo>
                    <a:lnTo>
                      <a:pt x="1211" y="712"/>
                    </a:lnTo>
                    <a:lnTo>
                      <a:pt x="1135" y="771"/>
                    </a:lnTo>
                    <a:lnTo>
                      <a:pt x="1050" y="813"/>
                    </a:lnTo>
                    <a:lnTo>
                      <a:pt x="999" y="855"/>
                    </a:lnTo>
                    <a:lnTo>
                      <a:pt x="940" y="864"/>
                    </a:lnTo>
                    <a:lnTo>
                      <a:pt x="915" y="881"/>
                    </a:lnTo>
                    <a:lnTo>
                      <a:pt x="796" y="923"/>
                    </a:lnTo>
                    <a:lnTo>
                      <a:pt x="712" y="949"/>
                    </a:lnTo>
                    <a:lnTo>
                      <a:pt x="652" y="949"/>
                    </a:lnTo>
                    <a:lnTo>
                      <a:pt x="559" y="982"/>
                    </a:lnTo>
                    <a:lnTo>
                      <a:pt x="534" y="974"/>
                    </a:lnTo>
                    <a:lnTo>
                      <a:pt x="474" y="999"/>
                    </a:lnTo>
                    <a:lnTo>
                      <a:pt x="381" y="999"/>
                    </a:lnTo>
                    <a:lnTo>
                      <a:pt x="356" y="1016"/>
                    </a:lnTo>
                    <a:lnTo>
                      <a:pt x="237" y="1008"/>
                    </a:lnTo>
                    <a:lnTo>
                      <a:pt x="94" y="982"/>
                    </a:lnTo>
                    <a:lnTo>
                      <a:pt x="0" y="847"/>
                    </a:lnTo>
                    <a:lnTo>
                      <a:pt x="0" y="551"/>
                    </a:lnTo>
                    <a:lnTo>
                      <a:pt x="17" y="432"/>
                    </a:lnTo>
                    <a:lnTo>
                      <a:pt x="94" y="314"/>
                    </a:lnTo>
                    <a:lnTo>
                      <a:pt x="110" y="280"/>
                    </a:lnTo>
                    <a:lnTo>
                      <a:pt x="178" y="254"/>
                    </a:lnTo>
                    <a:lnTo>
                      <a:pt x="415" y="153"/>
                    </a:lnTo>
                    <a:lnTo>
                      <a:pt x="593" y="127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9" name="Freeform 29">
                <a:extLst>
                  <a:ext uri="{FF2B5EF4-FFF2-40B4-BE49-F238E27FC236}">
                    <a16:creationId xmlns:a16="http://schemas.microsoft.com/office/drawing/2014/main" id="{6D4A50CF-CAB9-473B-937C-62F9FE671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819"/>
                <a:ext cx="2667" cy="1103"/>
              </a:xfrm>
              <a:custGeom>
                <a:avLst/>
                <a:gdLst>
                  <a:gd name="T0" fmla="*/ 440 w 15527"/>
                  <a:gd name="T1" fmla="*/ 6340 h 6425"/>
                  <a:gd name="T2" fmla="*/ 762 w 15527"/>
                  <a:gd name="T3" fmla="*/ 6340 h 6425"/>
                  <a:gd name="T4" fmla="*/ 1143 w 15527"/>
                  <a:gd name="T5" fmla="*/ 6281 h 6425"/>
                  <a:gd name="T6" fmla="*/ 1549 w 15527"/>
                  <a:gd name="T7" fmla="*/ 6069 h 6425"/>
                  <a:gd name="T8" fmla="*/ 1676 w 15527"/>
                  <a:gd name="T9" fmla="*/ 6188 h 6425"/>
                  <a:gd name="T10" fmla="*/ 2083 w 15527"/>
                  <a:gd name="T11" fmla="*/ 6264 h 6425"/>
                  <a:gd name="T12" fmla="*/ 2489 w 15527"/>
                  <a:gd name="T13" fmla="*/ 6221 h 6425"/>
                  <a:gd name="T14" fmla="*/ 2819 w 15527"/>
                  <a:gd name="T15" fmla="*/ 6196 h 6425"/>
                  <a:gd name="T16" fmla="*/ 3573 w 15527"/>
                  <a:gd name="T17" fmla="*/ 6238 h 6425"/>
                  <a:gd name="T18" fmla="*/ 5003 w 15527"/>
                  <a:gd name="T19" fmla="*/ 6162 h 6425"/>
                  <a:gd name="T20" fmla="*/ 6561 w 15527"/>
                  <a:gd name="T21" fmla="*/ 6027 h 6425"/>
                  <a:gd name="T22" fmla="*/ 7247 w 15527"/>
                  <a:gd name="T23" fmla="*/ 5874 h 6425"/>
                  <a:gd name="T24" fmla="*/ 7425 w 15527"/>
                  <a:gd name="T25" fmla="*/ 5756 h 6425"/>
                  <a:gd name="T26" fmla="*/ 7450 w 15527"/>
                  <a:gd name="T27" fmla="*/ 5282 h 6425"/>
                  <a:gd name="T28" fmla="*/ 7416 w 15527"/>
                  <a:gd name="T29" fmla="*/ 4588 h 6425"/>
                  <a:gd name="T30" fmla="*/ 7382 w 15527"/>
                  <a:gd name="T31" fmla="*/ 4342 h 6425"/>
                  <a:gd name="T32" fmla="*/ 7281 w 15527"/>
                  <a:gd name="T33" fmla="*/ 3445 h 6425"/>
                  <a:gd name="T34" fmla="*/ 6959 w 15527"/>
                  <a:gd name="T35" fmla="*/ 2954 h 6425"/>
                  <a:gd name="T36" fmla="*/ 6417 w 15527"/>
                  <a:gd name="T37" fmla="*/ 2700 h 6425"/>
                  <a:gd name="T38" fmla="*/ 6019 w 15527"/>
                  <a:gd name="T39" fmla="*/ 2556 h 6425"/>
                  <a:gd name="T40" fmla="*/ 5757 w 15527"/>
                  <a:gd name="T41" fmla="*/ 2505 h 6425"/>
                  <a:gd name="T42" fmla="*/ 5486 w 15527"/>
                  <a:gd name="T43" fmla="*/ 2454 h 6425"/>
                  <a:gd name="T44" fmla="*/ 5139 w 15527"/>
                  <a:gd name="T45" fmla="*/ 2370 h 6425"/>
                  <a:gd name="T46" fmla="*/ 4936 w 15527"/>
                  <a:gd name="T47" fmla="*/ 2327 h 6425"/>
                  <a:gd name="T48" fmla="*/ 4546 w 15527"/>
                  <a:gd name="T49" fmla="*/ 2200 h 6425"/>
                  <a:gd name="T50" fmla="*/ 4038 w 15527"/>
                  <a:gd name="T51" fmla="*/ 2184 h 6425"/>
                  <a:gd name="T52" fmla="*/ 3784 w 15527"/>
                  <a:gd name="T53" fmla="*/ 2133 h 6425"/>
                  <a:gd name="T54" fmla="*/ 3048 w 15527"/>
                  <a:gd name="T55" fmla="*/ 2158 h 6425"/>
                  <a:gd name="T56" fmla="*/ 2387 w 15527"/>
                  <a:gd name="T57" fmla="*/ 2116 h 6425"/>
                  <a:gd name="T58" fmla="*/ 1879 w 15527"/>
                  <a:gd name="T59" fmla="*/ 2040 h 6425"/>
                  <a:gd name="T60" fmla="*/ 1397 w 15527"/>
                  <a:gd name="T61" fmla="*/ 1777 h 6425"/>
                  <a:gd name="T62" fmla="*/ 1642 w 15527"/>
                  <a:gd name="T63" fmla="*/ 1599 h 6425"/>
                  <a:gd name="T64" fmla="*/ 1956 w 15527"/>
                  <a:gd name="T65" fmla="*/ 1506 h 6425"/>
                  <a:gd name="T66" fmla="*/ 2303 w 15527"/>
                  <a:gd name="T67" fmla="*/ 1379 h 6425"/>
                  <a:gd name="T68" fmla="*/ 2870 w 15527"/>
                  <a:gd name="T69" fmla="*/ 1176 h 6425"/>
                  <a:gd name="T70" fmla="*/ 3124 w 15527"/>
                  <a:gd name="T71" fmla="*/ 1049 h 6425"/>
                  <a:gd name="T72" fmla="*/ 3412 w 15527"/>
                  <a:gd name="T73" fmla="*/ 787 h 6425"/>
                  <a:gd name="T74" fmla="*/ 3573 w 15527"/>
                  <a:gd name="T75" fmla="*/ 821 h 6425"/>
                  <a:gd name="T76" fmla="*/ 4106 w 15527"/>
                  <a:gd name="T77" fmla="*/ 728 h 6425"/>
                  <a:gd name="T78" fmla="*/ 4309 w 15527"/>
                  <a:gd name="T79" fmla="*/ 685 h 6425"/>
                  <a:gd name="T80" fmla="*/ 4656 w 15527"/>
                  <a:gd name="T81" fmla="*/ 643 h 6425"/>
                  <a:gd name="T82" fmla="*/ 4987 w 15527"/>
                  <a:gd name="T83" fmla="*/ 482 h 6425"/>
                  <a:gd name="T84" fmla="*/ 5605 w 15527"/>
                  <a:gd name="T85" fmla="*/ 372 h 6425"/>
                  <a:gd name="T86" fmla="*/ 5867 w 15527"/>
                  <a:gd name="T87" fmla="*/ 279 h 6425"/>
                  <a:gd name="T88" fmla="*/ 6570 w 15527"/>
                  <a:gd name="T89" fmla="*/ 135 h 6425"/>
                  <a:gd name="T90" fmla="*/ 7950 w 15527"/>
                  <a:gd name="T91" fmla="*/ 59 h 6425"/>
                  <a:gd name="T92" fmla="*/ 8246 w 15527"/>
                  <a:gd name="T93" fmla="*/ 101 h 6425"/>
                  <a:gd name="T94" fmla="*/ 9042 w 15527"/>
                  <a:gd name="T95" fmla="*/ 101 h 6425"/>
                  <a:gd name="T96" fmla="*/ 9592 w 15527"/>
                  <a:gd name="T97" fmla="*/ 67 h 6425"/>
                  <a:gd name="T98" fmla="*/ 10092 w 15527"/>
                  <a:gd name="T99" fmla="*/ 93 h 6425"/>
                  <a:gd name="T100" fmla="*/ 10997 w 15527"/>
                  <a:gd name="T101" fmla="*/ 118 h 6425"/>
                  <a:gd name="T102" fmla="*/ 11556 w 15527"/>
                  <a:gd name="T103" fmla="*/ 143 h 6425"/>
                  <a:gd name="T104" fmla="*/ 11937 w 15527"/>
                  <a:gd name="T105" fmla="*/ 330 h 6425"/>
                  <a:gd name="T106" fmla="*/ 13038 w 15527"/>
                  <a:gd name="T107" fmla="*/ 372 h 6425"/>
                  <a:gd name="T108" fmla="*/ 13368 w 15527"/>
                  <a:gd name="T109" fmla="*/ 414 h 6425"/>
                  <a:gd name="T110" fmla="*/ 14130 w 15527"/>
                  <a:gd name="T111" fmla="*/ 643 h 6425"/>
                  <a:gd name="T112" fmla="*/ 14502 w 15527"/>
                  <a:gd name="T113" fmla="*/ 787 h 6425"/>
                  <a:gd name="T114" fmla="*/ 14968 w 15527"/>
                  <a:gd name="T115" fmla="*/ 948 h 6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527" h="6425">
                    <a:moveTo>
                      <a:pt x="0" y="6425"/>
                    </a:moveTo>
                    <a:lnTo>
                      <a:pt x="381" y="6348"/>
                    </a:lnTo>
                    <a:lnTo>
                      <a:pt x="406" y="6357"/>
                    </a:lnTo>
                    <a:lnTo>
                      <a:pt x="440" y="6340"/>
                    </a:lnTo>
                    <a:lnTo>
                      <a:pt x="491" y="6365"/>
                    </a:lnTo>
                    <a:lnTo>
                      <a:pt x="643" y="6357"/>
                    </a:lnTo>
                    <a:lnTo>
                      <a:pt x="703" y="6331"/>
                    </a:lnTo>
                    <a:lnTo>
                      <a:pt x="762" y="6340"/>
                    </a:lnTo>
                    <a:lnTo>
                      <a:pt x="821" y="6331"/>
                    </a:lnTo>
                    <a:lnTo>
                      <a:pt x="881" y="6298"/>
                    </a:lnTo>
                    <a:lnTo>
                      <a:pt x="1084" y="6306"/>
                    </a:lnTo>
                    <a:lnTo>
                      <a:pt x="1143" y="6281"/>
                    </a:lnTo>
                    <a:lnTo>
                      <a:pt x="1321" y="6255"/>
                    </a:lnTo>
                    <a:lnTo>
                      <a:pt x="1405" y="6213"/>
                    </a:lnTo>
                    <a:lnTo>
                      <a:pt x="1448" y="6162"/>
                    </a:lnTo>
                    <a:lnTo>
                      <a:pt x="1549" y="6069"/>
                    </a:lnTo>
                    <a:lnTo>
                      <a:pt x="1566" y="6094"/>
                    </a:lnTo>
                    <a:lnTo>
                      <a:pt x="1575" y="6128"/>
                    </a:lnTo>
                    <a:lnTo>
                      <a:pt x="1609" y="6179"/>
                    </a:lnTo>
                    <a:lnTo>
                      <a:pt x="1676" y="6188"/>
                    </a:lnTo>
                    <a:lnTo>
                      <a:pt x="1829" y="6230"/>
                    </a:lnTo>
                    <a:lnTo>
                      <a:pt x="1913" y="6230"/>
                    </a:lnTo>
                    <a:lnTo>
                      <a:pt x="1990" y="6272"/>
                    </a:lnTo>
                    <a:lnTo>
                      <a:pt x="2083" y="6264"/>
                    </a:lnTo>
                    <a:lnTo>
                      <a:pt x="2133" y="6272"/>
                    </a:lnTo>
                    <a:lnTo>
                      <a:pt x="2320" y="6230"/>
                    </a:lnTo>
                    <a:lnTo>
                      <a:pt x="2438" y="6221"/>
                    </a:lnTo>
                    <a:lnTo>
                      <a:pt x="2489" y="6221"/>
                    </a:lnTo>
                    <a:lnTo>
                      <a:pt x="2641" y="6188"/>
                    </a:lnTo>
                    <a:lnTo>
                      <a:pt x="2701" y="6188"/>
                    </a:lnTo>
                    <a:lnTo>
                      <a:pt x="2785" y="6213"/>
                    </a:lnTo>
                    <a:lnTo>
                      <a:pt x="2819" y="6196"/>
                    </a:lnTo>
                    <a:lnTo>
                      <a:pt x="3022" y="6213"/>
                    </a:lnTo>
                    <a:lnTo>
                      <a:pt x="3082" y="6204"/>
                    </a:lnTo>
                    <a:lnTo>
                      <a:pt x="3192" y="6221"/>
                    </a:lnTo>
                    <a:lnTo>
                      <a:pt x="3573" y="6238"/>
                    </a:lnTo>
                    <a:lnTo>
                      <a:pt x="3657" y="6238"/>
                    </a:lnTo>
                    <a:lnTo>
                      <a:pt x="4309" y="6188"/>
                    </a:lnTo>
                    <a:lnTo>
                      <a:pt x="4978" y="6154"/>
                    </a:lnTo>
                    <a:lnTo>
                      <a:pt x="5003" y="6162"/>
                    </a:lnTo>
                    <a:lnTo>
                      <a:pt x="5122" y="6137"/>
                    </a:lnTo>
                    <a:lnTo>
                      <a:pt x="5503" y="6120"/>
                    </a:lnTo>
                    <a:lnTo>
                      <a:pt x="6358" y="6052"/>
                    </a:lnTo>
                    <a:lnTo>
                      <a:pt x="6561" y="6027"/>
                    </a:lnTo>
                    <a:lnTo>
                      <a:pt x="6595" y="6035"/>
                    </a:lnTo>
                    <a:lnTo>
                      <a:pt x="7137" y="5925"/>
                    </a:lnTo>
                    <a:lnTo>
                      <a:pt x="7222" y="5883"/>
                    </a:lnTo>
                    <a:lnTo>
                      <a:pt x="7247" y="5874"/>
                    </a:lnTo>
                    <a:lnTo>
                      <a:pt x="7255" y="5849"/>
                    </a:lnTo>
                    <a:lnTo>
                      <a:pt x="7374" y="5815"/>
                    </a:lnTo>
                    <a:lnTo>
                      <a:pt x="7399" y="5790"/>
                    </a:lnTo>
                    <a:lnTo>
                      <a:pt x="7425" y="5756"/>
                    </a:lnTo>
                    <a:lnTo>
                      <a:pt x="7450" y="5646"/>
                    </a:lnTo>
                    <a:lnTo>
                      <a:pt x="7433" y="5527"/>
                    </a:lnTo>
                    <a:lnTo>
                      <a:pt x="7433" y="5375"/>
                    </a:lnTo>
                    <a:lnTo>
                      <a:pt x="7450" y="5282"/>
                    </a:lnTo>
                    <a:lnTo>
                      <a:pt x="7450" y="5045"/>
                    </a:lnTo>
                    <a:lnTo>
                      <a:pt x="7433" y="4698"/>
                    </a:lnTo>
                    <a:lnTo>
                      <a:pt x="7408" y="4630"/>
                    </a:lnTo>
                    <a:lnTo>
                      <a:pt x="7416" y="4588"/>
                    </a:lnTo>
                    <a:lnTo>
                      <a:pt x="7382" y="4452"/>
                    </a:lnTo>
                    <a:lnTo>
                      <a:pt x="7382" y="4384"/>
                    </a:lnTo>
                    <a:lnTo>
                      <a:pt x="7399" y="4368"/>
                    </a:lnTo>
                    <a:lnTo>
                      <a:pt x="7382" y="4342"/>
                    </a:lnTo>
                    <a:lnTo>
                      <a:pt x="7349" y="3885"/>
                    </a:lnTo>
                    <a:lnTo>
                      <a:pt x="7357" y="3775"/>
                    </a:lnTo>
                    <a:lnTo>
                      <a:pt x="7315" y="3529"/>
                    </a:lnTo>
                    <a:lnTo>
                      <a:pt x="7281" y="3445"/>
                    </a:lnTo>
                    <a:lnTo>
                      <a:pt x="7264" y="3419"/>
                    </a:lnTo>
                    <a:lnTo>
                      <a:pt x="7179" y="3267"/>
                    </a:lnTo>
                    <a:lnTo>
                      <a:pt x="7001" y="3005"/>
                    </a:lnTo>
                    <a:lnTo>
                      <a:pt x="6959" y="2954"/>
                    </a:lnTo>
                    <a:lnTo>
                      <a:pt x="6832" y="2878"/>
                    </a:lnTo>
                    <a:lnTo>
                      <a:pt x="6502" y="2768"/>
                    </a:lnTo>
                    <a:lnTo>
                      <a:pt x="6460" y="2725"/>
                    </a:lnTo>
                    <a:lnTo>
                      <a:pt x="6417" y="2700"/>
                    </a:lnTo>
                    <a:lnTo>
                      <a:pt x="6324" y="2666"/>
                    </a:lnTo>
                    <a:lnTo>
                      <a:pt x="6282" y="2666"/>
                    </a:lnTo>
                    <a:lnTo>
                      <a:pt x="6104" y="2615"/>
                    </a:lnTo>
                    <a:lnTo>
                      <a:pt x="6019" y="2556"/>
                    </a:lnTo>
                    <a:lnTo>
                      <a:pt x="5994" y="2564"/>
                    </a:lnTo>
                    <a:lnTo>
                      <a:pt x="5909" y="2531"/>
                    </a:lnTo>
                    <a:lnTo>
                      <a:pt x="5842" y="2531"/>
                    </a:lnTo>
                    <a:lnTo>
                      <a:pt x="5757" y="2505"/>
                    </a:lnTo>
                    <a:lnTo>
                      <a:pt x="5732" y="2505"/>
                    </a:lnTo>
                    <a:lnTo>
                      <a:pt x="5664" y="2480"/>
                    </a:lnTo>
                    <a:lnTo>
                      <a:pt x="5596" y="2488"/>
                    </a:lnTo>
                    <a:lnTo>
                      <a:pt x="5486" y="2454"/>
                    </a:lnTo>
                    <a:lnTo>
                      <a:pt x="5401" y="2446"/>
                    </a:lnTo>
                    <a:lnTo>
                      <a:pt x="5359" y="2429"/>
                    </a:lnTo>
                    <a:lnTo>
                      <a:pt x="5334" y="2437"/>
                    </a:lnTo>
                    <a:lnTo>
                      <a:pt x="5139" y="2370"/>
                    </a:lnTo>
                    <a:lnTo>
                      <a:pt x="5122" y="2353"/>
                    </a:lnTo>
                    <a:lnTo>
                      <a:pt x="5071" y="2353"/>
                    </a:lnTo>
                    <a:lnTo>
                      <a:pt x="5003" y="2327"/>
                    </a:lnTo>
                    <a:lnTo>
                      <a:pt x="4936" y="2327"/>
                    </a:lnTo>
                    <a:lnTo>
                      <a:pt x="4919" y="2310"/>
                    </a:lnTo>
                    <a:lnTo>
                      <a:pt x="4876" y="2310"/>
                    </a:lnTo>
                    <a:lnTo>
                      <a:pt x="4809" y="2285"/>
                    </a:lnTo>
                    <a:lnTo>
                      <a:pt x="4546" y="2200"/>
                    </a:lnTo>
                    <a:lnTo>
                      <a:pt x="4233" y="2175"/>
                    </a:lnTo>
                    <a:lnTo>
                      <a:pt x="4148" y="2167"/>
                    </a:lnTo>
                    <a:lnTo>
                      <a:pt x="4123" y="2175"/>
                    </a:lnTo>
                    <a:lnTo>
                      <a:pt x="4038" y="2184"/>
                    </a:lnTo>
                    <a:lnTo>
                      <a:pt x="4013" y="2209"/>
                    </a:lnTo>
                    <a:lnTo>
                      <a:pt x="3971" y="2226"/>
                    </a:lnTo>
                    <a:lnTo>
                      <a:pt x="3945" y="2217"/>
                    </a:lnTo>
                    <a:lnTo>
                      <a:pt x="3784" y="2133"/>
                    </a:lnTo>
                    <a:lnTo>
                      <a:pt x="3717" y="2133"/>
                    </a:lnTo>
                    <a:lnTo>
                      <a:pt x="3395" y="2158"/>
                    </a:lnTo>
                    <a:lnTo>
                      <a:pt x="3268" y="2158"/>
                    </a:lnTo>
                    <a:lnTo>
                      <a:pt x="3048" y="2158"/>
                    </a:lnTo>
                    <a:lnTo>
                      <a:pt x="2921" y="2158"/>
                    </a:lnTo>
                    <a:lnTo>
                      <a:pt x="2709" y="2150"/>
                    </a:lnTo>
                    <a:lnTo>
                      <a:pt x="2684" y="2141"/>
                    </a:lnTo>
                    <a:lnTo>
                      <a:pt x="2387" y="2116"/>
                    </a:lnTo>
                    <a:lnTo>
                      <a:pt x="2100" y="2082"/>
                    </a:lnTo>
                    <a:lnTo>
                      <a:pt x="2006" y="2073"/>
                    </a:lnTo>
                    <a:lnTo>
                      <a:pt x="1922" y="2040"/>
                    </a:lnTo>
                    <a:lnTo>
                      <a:pt x="1879" y="2040"/>
                    </a:lnTo>
                    <a:lnTo>
                      <a:pt x="1854" y="2057"/>
                    </a:lnTo>
                    <a:lnTo>
                      <a:pt x="1769" y="2031"/>
                    </a:lnTo>
                    <a:lnTo>
                      <a:pt x="1541" y="1997"/>
                    </a:lnTo>
                    <a:lnTo>
                      <a:pt x="1397" y="1777"/>
                    </a:lnTo>
                    <a:lnTo>
                      <a:pt x="1439" y="1684"/>
                    </a:lnTo>
                    <a:lnTo>
                      <a:pt x="1532" y="1642"/>
                    </a:lnTo>
                    <a:lnTo>
                      <a:pt x="1592" y="1633"/>
                    </a:lnTo>
                    <a:lnTo>
                      <a:pt x="1642" y="1599"/>
                    </a:lnTo>
                    <a:lnTo>
                      <a:pt x="1702" y="1574"/>
                    </a:lnTo>
                    <a:lnTo>
                      <a:pt x="1761" y="1566"/>
                    </a:lnTo>
                    <a:lnTo>
                      <a:pt x="1896" y="1506"/>
                    </a:lnTo>
                    <a:lnTo>
                      <a:pt x="1956" y="1506"/>
                    </a:lnTo>
                    <a:lnTo>
                      <a:pt x="2015" y="1472"/>
                    </a:lnTo>
                    <a:lnTo>
                      <a:pt x="2159" y="1430"/>
                    </a:lnTo>
                    <a:lnTo>
                      <a:pt x="2252" y="1413"/>
                    </a:lnTo>
                    <a:lnTo>
                      <a:pt x="2303" y="1379"/>
                    </a:lnTo>
                    <a:lnTo>
                      <a:pt x="2421" y="1354"/>
                    </a:lnTo>
                    <a:lnTo>
                      <a:pt x="2438" y="1337"/>
                    </a:lnTo>
                    <a:lnTo>
                      <a:pt x="2836" y="1176"/>
                    </a:lnTo>
                    <a:lnTo>
                      <a:pt x="2870" y="1176"/>
                    </a:lnTo>
                    <a:lnTo>
                      <a:pt x="2895" y="1159"/>
                    </a:lnTo>
                    <a:lnTo>
                      <a:pt x="2955" y="1142"/>
                    </a:lnTo>
                    <a:lnTo>
                      <a:pt x="2997" y="1108"/>
                    </a:lnTo>
                    <a:lnTo>
                      <a:pt x="3124" y="1049"/>
                    </a:lnTo>
                    <a:lnTo>
                      <a:pt x="3166" y="1007"/>
                    </a:lnTo>
                    <a:lnTo>
                      <a:pt x="3234" y="973"/>
                    </a:lnTo>
                    <a:lnTo>
                      <a:pt x="3386" y="838"/>
                    </a:lnTo>
                    <a:lnTo>
                      <a:pt x="3412" y="787"/>
                    </a:lnTo>
                    <a:lnTo>
                      <a:pt x="3437" y="778"/>
                    </a:lnTo>
                    <a:lnTo>
                      <a:pt x="3497" y="778"/>
                    </a:lnTo>
                    <a:lnTo>
                      <a:pt x="3547" y="812"/>
                    </a:lnTo>
                    <a:lnTo>
                      <a:pt x="3573" y="821"/>
                    </a:lnTo>
                    <a:lnTo>
                      <a:pt x="3607" y="795"/>
                    </a:lnTo>
                    <a:lnTo>
                      <a:pt x="3810" y="778"/>
                    </a:lnTo>
                    <a:lnTo>
                      <a:pt x="3988" y="753"/>
                    </a:lnTo>
                    <a:lnTo>
                      <a:pt x="4106" y="728"/>
                    </a:lnTo>
                    <a:lnTo>
                      <a:pt x="4131" y="728"/>
                    </a:lnTo>
                    <a:lnTo>
                      <a:pt x="4157" y="711"/>
                    </a:lnTo>
                    <a:lnTo>
                      <a:pt x="4275" y="711"/>
                    </a:lnTo>
                    <a:lnTo>
                      <a:pt x="4309" y="685"/>
                    </a:lnTo>
                    <a:lnTo>
                      <a:pt x="4394" y="694"/>
                    </a:lnTo>
                    <a:lnTo>
                      <a:pt x="4428" y="677"/>
                    </a:lnTo>
                    <a:lnTo>
                      <a:pt x="4487" y="677"/>
                    </a:lnTo>
                    <a:lnTo>
                      <a:pt x="4656" y="643"/>
                    </a:lnTo>
                    <a:lnTo>
                      <a:pt x="4749" y="617"/>
                    </a:lnTo>
                    <a:lnTo>
                      <a:pt x="4851" y="575"/>
                    </a:lnTo>
                    <a:lnTo>
                      <a:pt x="4927" y="507"/>
                    </a:lnTo>
                    <a:lnTo>
                      <a:pt x="4987" y="482"/>
                    </a:lnTo>
                    <a:lnTo>
                      <a:pt x="5046" y="507"/>
                    </a:lnTo>
                    <a:lnTo>
                      <a:pt x="5063" y="507"/>
                    </a:lnTo>
                    <a:lnTo>
                      <a:pt x="5435" y="440"/>
                    </a:lnTo>
                    <a:lnTo>
                      <a:pt x="5605" y="372"/>
                    </a:lnTo>
                    <a:lnTo>
                      <a:pt x="5638" y="347"/>
                    </a:lnTo>
                    <a:lnTo>
                      <a:pt x="5757" y="313"/>
                    </a:lnTo>
                    <a:lnTo>
                      <a:pt x="5833" y="304"/>
                    </a:lnTo>
                    <a:lnTo>
                      <a:pt x="5867" y="279"/>
                    </a:lnTo>
                    <a:lnTo>
                      <a:pt x="6155" y="228"/>
                    </a:lnTo>
                    <a:lnTo>
                      <a:pt x="6307" y="177"/>
                    </a:lnTo>
                    <a:lnTo>
                      <a:pt x="6366" y="177"/>
                    </a:lnTo>
                    <a:lnTo>
                      <a:pt x="6570" y="135"/>
                    </a:lnTo>
                    <a:lnTo>
                      <a:pt x="6807" y="110"/>
                    </a:lnTo>
                    <a:lnTo>
                      <a:pt x="7425" y="135"/>
                    </a:lnTo>
                    <a:lnTo>
                      <a:pt x="7806" y="118"/>
                    </a:lnTo>
                    <a:lnTo>
                      <a:pt x="7950" y="59"/>
                    </a:lnTo>
                    <a:lnTo>
                      <a:pt x="7983" y="0"/>
                    </a:lnTo>
                    <a:lnTo>
                      <a:pt x="8017" y="8"/>
                    </a:lnTo>
                    <a:lnTo>
                      <a:pt x="8195" y="59"/>
                    </a:lnTo>
                    <a:lnTo>
                      <a:pt x="8246" y="101"/>
                    </a:lnTo>
                    <a:lnTo>
                      <a:pt x="8424" y="126"/>
                    </a:lnTo>
                    <a:lnTo>
                      <a:pt x="8830" y="126"/>
                    </a:lnTo>
                    <a:lnTo>
                      <a:pt x="9008" y="118"/>
                    </a:lnTo>
                    <a:lnTo>
                      <a:pt x="9042" y="101"/>
                    </a:lnTo>
                    <a:lnTo>
                      <a:pt x="9186" y="101"/>
                    </a:lnTo>
                    <a:lnTo>
                      <a:pt x="9363" y="76"/>
                    </a:lnTo>
                    <a:lnTo>
                      <a:pt x="9423" y="84"/>
                    </a:lnTo>
                    <a:lnTo>
                      <a:pt x="9592" y="67"/>
                    </a:lnTo>
                    <a:lnTo>
                      <a:pt x="9744" y="67"/>
                    </a:lnTo>
                    <a:lnTo>
                      <a:pt x="9829" y="84"/>
                    </a:lnTo>
                    <a:lnTo>
                      <a:pt x="10066" y="76"/>
                    </a:lnTo>
                    <a:lnTo>
                      <a:pt x="10092" y="93"/>
                    </a:lnTo>
                    <a:lnTo>
                      <a:pt x="10362" y="93"/>
                    </a:lnTo>
                    <a:lnTo>
                      <a:pt x="10794" y="93"/>
                    </a:lnTo>
                    <a:lnTo>
                      <a:pt x="10938" y="118"/>
                    </a:lnTo>
                    <a:lnTo>
                      <a:pt x="10997" y="118"/>
                    </a:lnTo>
                    <a:lnTo>
                      <a:pt x="11031" y="135"/>
                    </a:lnTo>
                    <a:lnTo>
                      <a:pt x="11057" y="118"/>
                    </a:lnTo>
                    <a:lnTo>
                      <a:pt x="11116" y="143"/>
                    </a:lnTo>
                    <a:lnTo>
                      <a:pt x="11556" y="143"/>
                    </a:lnTo>
                    <a:lnTo>
                      <a:pt x="11700" y="211"/>
                    </a:lnTo>
                    <a:lnTo>
                      <a:pt x="11793" y="304"/>
                    </a:lnTo>
                    <a:lnTo>
                      <a:pt x="11886" y="313"/>
                    </a:lnTo>
                    <a:lnTo>
                      <a:pt x="11937" y="330"/>
                    </a:lnTo>
                    <a:lnTo>
                      <a:pt x="11946" y="338"/>
                    </a:lnTo>
                    <a:lnTo>
                      <a:pt x="12344" y="347"/>
                    </a:lnTo>
                    <a:lnTo>
                      <a:pt x="12928" y="380"/>
                    </a:lnTo>
                    <a:lnTo>
                      <a:pt x="13038" y="372"/>
                    </a:lnTo>
                    <a:lnTo>
                      <a:pt x="13156" y="380"/>
                    </a:lnTo>
                    <a:lnTo>
                      <a:pt x="13249" y="397"/>
                    </a:lnTo>
                    <a:lnTo>
                      <a:pt x="13309" y="397"/>
                    </a:lnTo>
                    <a:lnTo>
                      <a:pt x="13368" y="414"/>
                    </a:lnTo>
                    <a:lnTo>
                      <a:pt x="13453" y="414"/>
                    </a:lnTo>
                    <a:lnTo>
                      <a:pt x="13715" y="482"/>
                    </a:lnTo>
                    <a:lnTo>
                      <a:pt x="13893" y="541"/>
                    </a:lnTo>
                    <a:lnTo>
                      <a:pt x="14130" y="643"/>
                    </a:lnTo>
                    <a:lnTo>
                      <a:pt x="14248" y="677"/>
                    </a:lnTo>
                    <a:lnTo>
                      <a:pt x="14308" y="719"/>
                    </a:lnTo>
                    <a:lnTo>
                      <a:pt x="14426" y="744"/>
                    </a:lnTo>
                    <a:lnTo>
                      <a:pt x="14502" y="787"/>
                    </a:lnTo>
                    <a:lnTo>
                      <a:pt x="14680" y="846"/>
                    </a:lnTo>
                    <a:lnTo>
                      <a:pt x="14790" y="897"/>
                    </a:lnTo>
                    <a:lnTo>
                      <a:pt x="14909" y="922"/>
                    </a:lnTo>
                    <a:lnTo>
                      <a:pt x="14968" y="948"/>
                    </a:lnTo>
                    <a:lnTo>
                      <a:pt x="15527" y="1168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0" name="Freeform 30">
                <a:extLst>
                  <a:ext uri="{FF2B5EF4-FFF2-40B4-BE49-F238E27FC236}">
                    <a16:creationId xmlns:a16="http://schemas.microsoft.com/office/drawing/2014/main" id="{412DAA16-342C-4472-A9BF-70CF72F8B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42"/>
                <a:ext cx="2667" cy="458"/>
              </a:xfrm>
              <a:custGeom>
                <a:avLst/>
                <a:gdLst>
                  <a:gd name="T0" fmla="*/ 14824 w 15527"/>
                  <a:gd name="T1" fmla="*/ 1464 h 2666"/>
                  <a:gd name="T2" fmla="*/ 14587 w 15527"/>
                  <a:gd name="T3" fmla="*/ 1507 h 2666"/>
                  <a:gd name="T4" fmla="*/ 14121 w 15527"/>
                  <a:gd name="T5" fmla="*/ 1481 h 2666"/>
                  <a:gd name="T6" fmla="*/ 13681 w 15527"/>
                  <a:gd name="T7" fmla="*/ 1346 h 2666"/>
                  <a:gd name="T8" fmla="*/ 13461 w 15527"/>
                  <a:gd name="T9" fmla="*/ 812 h 2666"/>
                  <a:gd name="T10" fmla="*/ 13469 w 15527"/>
                  <a:gd name="T11" fmla="*/ 533 h 2666"/>
                  <a:gd name="T12" fmla="*/ 13698 w 15527"/>
                  <a:gd name="T13" fmla="*/ 34 h 2666"/>
                  <a:gd name="T14" fmla="*/ 13427 w 15527"/>
                  <a:gd name="T15" fmla="*/ 118 h 2666"/>
                  <a:gd name="T16" fmla="*/ 13029 w 15527"/>
                  <a:gd name="T17" fmla="*/ 254 h 2666"/>
                  <a:gd name="T18" fmla="*/ 12462 w 15527"/>
                  <a:gd name="T19" fmla="*/ 406 h 2666"/>
                  <a:gd name="T20" fmla="*/ 12217 w 15527"/>
                  <a:gd name="T21" fmla="*/ 440 h 2666"/>
                  <a:gd name="T22" fmla="*/ 11819 w 15527"/>
                  <a:gd name="T23" fmla="*/ 338 h 2666"/>
                  <a:gd name="T24" fmla="*/ 11565 w 15527"/>
                  <a:gd name="T25" fmla="*/ 101 h 2666"/>
                  <a:gd name="T26" fmla="*/ 11429 w 15527"/>
                  <a:gd name="T27" fmla="*/ 161 h 2666"/>
                  <a:gd name="T28" fmla="*/ 11319 w 15527"/>
                  <a:gd name="T29" fmla="*/ 948 h 2666"/>
                  <a:gd name="T30" fmla="*/ 11133 w 15527"/>
                  <a:gd name="T31" fmla="*/ 1312 h 2666"/>
                  <a:gd name="T32" fmla="*/ 10870 w 15527"/>
                  <a:gd name="T33" fmla="*/ 1481 h 2666"/>
                  <a:gd name="T34" fmla="*/ 10430 w 15527"/>
                  <a:gd name="T35" fmla="*/ 1617 h 2666"/>
                  <a:gd name="T36" fmla="*/ 10185 w 15527"/>
                  <a:gd name="T37" fmla="*/ 1752 h 2666"/>
                  <a:gd name="T38" fmla="*/ 9965 w 15527"/>
                  <a:gd name="T39" fmla="*/ 1794 h 2666"/>
                  <a:gd name="T40" fmla="*/ 9719 w 15527"/>
                  <a:gd name="T41" fmla="*/ 1820 h 2666"/>
                  <a:gd name="T42" fmla="*/ 9169 w 15527"/>
                  <a:gd name="T43" fmla="*/ 1871 h 2666"/>
                  <a:gd name="T44" fmla="*/ 8762 w 15527"/>
                  <a:gd name="T45" fmla="*/ 1761 h 2666"/>
                  <a:gd name="T46" fmla="*/ 8695 w 15527"/>
                  <a:gd name="T47" fmla="*/ 1337 h 2666"/>
                  <a:gd name="T48" fmla="*/ 8830 w 15527"/>
                  <a:gd name="T49" fmla="*/ 1117 h 2666"/>
                  <a:gd name="T50" fmla="*/ 9245 w 15527"/>
                  <a:gd name="T51" fmla="*/ 398 h 2666"/>
                  <a:gd name="T52" fmla="*/ 9270 w 15527"/>
                  <a:gd name="T53" fmla="*/ 254 h 2666"/>
                  <a:gd name="T54" fmla="*/ 8263 w 15527"/>
                  <a:gd name="T55" fmla="*/ 592 h 2666"/>
                  <a:gd name="T56" fmla="*/ 7916 w 15527"/>
                  <a:gd name="T57" fmla="*/ 186 h 2666"/>
                  <a:gd name="T58" fmla="*/ 7797 w 15527"/>
                  <a:gd name="T59" fmla="*/ 770 h 2666"/>
                  <a:gd name="T60" fmla="*/ 7653 w 15527"/>
                  <a:gd name="T61" fmla="*/ 1185 h 2666"/>
                  <a:gd name="T62" fmla="*/ 7238 w 15527"/>
                  <a:gd name="T63" fmla="*/ 1591 h 2666"/>
                  <a:gd name="T64" fmla="*/ 7018 w 15527"/>
                  <a:gd name="T65" fmla="*/ 1718 h 2666"/>
                  <a:gd name="T66" fmla="*/ 6375 w 15527"/>
                  <a:gd name="T67" fmla="*/ 1862 h 2666"/>
                  <a:gd name="T68" fmla="*/ 6138 w 15527"/>
                  <a:gd name="T69" fmla="*/ 1888 h 2666"/>
                  <a:gd name="T70" fmla="*/ 5825 w 15527"/>
                  <a:gd name="T71" fmla="*/ 1913 h 2666"/>
                  <a:gd name="T72" fmla="*/ 5605 w 15527"/>
                  <a:gd name="T73" fmla="*/ 1904 h 2666"/>
                  <a:gd name="T74" fmla="*/ 5224 w 15527"/>
                  <a:gd name="T75" fmla="*/ 1549 h 2666"/>
                  <a:gd name="T76" fmla="*/ 5207 w 15527"/>
                  <a:gd name="T77" fmla="*/ 1075 h 2666"/>
                  <a:gd name="T78" fmla="*/ 4936 w 15527"/>
                  <a:gd name="T79" fmla="*/ 939 h 2666"/>
                  <a:gd name="T80" fmla="*/ 4656 w 15527"/>
                  <a:gd name="T81" fmla="*/ 516 h 2666"/>
                  <a:gd name="T82" fmla="*/ 4606 w 15527"/>
                  <a:gd name="T83" fmla="*/ 906 h 2666"/>
                  <a:gd name="T84" fmla="*/ 4546 w 15527"/>
                  <a:gd name="T85" fmla="*/ 1380 h 2666"/>
                  <a:gd name="T86" fmla="*/ 4258 w 15527"/>
                  <a:gd name="T87" fmla="*/ 1845 h 2666"/>
                  <a:gd name="T88" fmla="*/ 3767 w 15527"/>
                  <a:gd name="T89" fmla="*/ 2057 h 2666"/>
                  <a:gd name="T90" fmla="*/ 3437 w 15527"/>
                  <a:gd name="T91" fmla="*/ 2040 h 2666"/>
                  <a:gd name="T92" fmla="*/ 2955 w 15527"/>
                  <a:gd name="T93" fmla="*/ 1871 h 2666"/>
                  <a:gd name="T94" fmla="*/ 2760 w 15527"/>
                  <a:gd name="T95" fmla="*/ 1735 h 2666"/>
                  <a:gd name="T96" fmla="*/ 2328 w 15527"/>
                  <a:gd name="T97" fmla="*/ 1202 h 2666"/>
                  <a:gd name="T98" fmla="*/ 2252 w 15527"/>
                  <a:gd name="T99" fmla="*/ 914 h 2666"/>
                  <a:gd name="T100" fmla="*/ 2252 w 15527"/>
                  <a:gd name="T101" fmla="*/ 694 h 2666"/>
                  <a:gd name="T102" fmla="*/ 1795 w 15527"/>
                  <a:gd name="T103" fmla="*/ 931 h 2666"/>
                  <a:gd name="T104" fmla="*/ 1439 w 15527"/>
                  <a:gd name="T105" fmla="*/ 948 h 2666"/>
                  <a:gd name="T106" fmla="*/ 1270 w 15527"/>
                  <a:gd name="T107" fmla="*/ 829 h 2666"/>
                  <a:gd name="T108" fmla="*/ 1109 w 15527"/>
                  <a:gd name="T109" fmla="*/ 728 h 2666"/>
                  <a:gd name="T110" fmla="*/ 940 w 15527"/>
                  <a:gd name="T111" fmla="*/ 702 h 2666"/>
                  <a:gd name="T112" fmla="*/ 1185 w 15527"/>
                  <a:gd name="T113" fmla="*/ 1143 h 2666"/>
                  <a:gd name="T114" fmla="*/ 1355 w 15527"/>
                  <a:gd name="T115" fmla="*/ 1651 h 2666"/>
                  <a:gd name="T116" fmla="*/ 1456 w 15527"/>
                  <a:gd name="T117" fmla="*/ 2065 h 2666"/>
                  <a:gd name="T118" fmla="*/ 1219 w 15527"/>
                  <a:gd name="T119" fmla="*/ 2438 h 2666"/>
                  <a:gd name="T120" fmla="*/ 237 w 15527"/>
                  <a:gd name="T121" fmla="*/ 2666 h 2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527" h="2666">
                    <a:moveTo>
                      <a:pt x="15527" y="1253"/>
                    </a:moveTo>
                    <a:lnTo>
                      <a:pt x="15027" y="1405"/>
                    </a:lnTo>
                    <a:lnTo>
                      <a:pt x="14917" y="1447"/>
                    </a:lnTo>
                    <a:lnTo>
                      <a:pt x="14824" y="1464"/>
                    </a:lnTo>
                    <a:lnTo>
                      <a:pt x="14756" y="1456"/>
                    </a:lnTo>
                    <a:lnTo>
                      <a:pt x="14697" y="1481"/>
                    </a:lnTo>
                    <a:lnTo>
                      <a:pt x="14646" y="1481"/>
                    </a:lnTo>
                    <a:lnTo>
                      <a:pt x="14587" y="1507"/>
                    </a:lnTo>
                    <a:lnTo>
                      <a:pt x="14367" y="1507"/>
                    </a:lnTo>
                    <a:lnTo>
                      <a:pt x="14341" y="1524"/>
                    </a:lnTo>
                    <a:lnTo>
                      <a:pt x="14147" y="1498"/>
                    </a:lnTo>
                    <a:lnTo>
                      <a:pt x="14121" y="1481"/>
                    </a:lnTo>
                    <a:lnTo>
                      <a:pt x="14079" y="1490"/>
                    </a:lnTo>
                    <a:lnTo>
                      <a:pt x="13817" y="1422"/>
                    </a:lnTo>
                    <a:lnTo>
                      <a:pt x="13723" y="1363"/>
                    </a:lnTo>
                    <a:lnTo>
                      <a:pt x="13681" y="1346"/>
                    </a:lnTo>
                    <a:lnTo>
                      <a:pt x="13622" y="1287"/>
                    </a:lnTo>
                    <a:lnTo>
                      <a:pt x="13537" y="1117"/>
                    </a:lnTo>
                    <a:lnTo>
                      <a:pt x="13478" y="939"/>
                    </a:lnTo>
                    <a:lnTo>
                      <a:pt x="13461" y="812"/>
                    </a:lnTo>
                    <a:lnTo>
                      <a:pt x="13469" y="787"/>
                    </a:lnTo>
                    <a:lnTo>
                      <a:pt x="13453" y="762"/>
                    </a:lnTo>
                    <a:lnTo>
                      <a:pt x="13478" y="567"/>
                    </a:lnTo>
                    <a:lnTo>
                      <a:pt x="13469" y="533"/>
                    </a:lnTo>
                    <a:lnTo>
                      <a:pt x="13639" y="203"/>
                    </a:lnTo>
                    <a:lnTo>
                      <a:pt x="13681" y="161"/>
                    </a:lnTo>
                    <a:lnTo>
                      <a:pt x="13698" y="59"/>
                    </a:lnTo>
                    <a:lnTo>
                      <a:pt x="13698" y="34"/>
                    </a:lnTo>
                    <a:lnTo>
                      <a:pt x="13664" y="0"/>
                    </a:lnTo>
                    <a:lnTo>
                      <a:pt x="13469" y="93"/>
                    </a:lnTo>
                    <a:lnTo>
                      <a:pt x="13444" y="93"/>
                    </a:lnTo>
                    <a:lnTo>
                      <a:pt x="13427" y="118"/>
                    </a:lnTo>
                    <a:lnTo>
                      <a:pt x="13334" y="127"/>
                    </a:lnTo>
                    <a:lnTo>
                      <a:pt x="13182" y="178"/>
                    </a:lnTo>
                    <a:lnTo>
                      <a:pt x="13089" y="228"/>
                    </a:lnTo>
                    <a:lnTo>
                      <a:pt x="13029" y="254"/>
                    </a:lnTo>
                    <a:lnTo>
                      <a:pt x="13004" y="271"/>
                    </a:lnTo>
                    <a:lnTo>
                      <a:pt x="12936" y="279"/>
                    </a:lnTo>
                    <a:lnTo>
                      <a:pt x="12741" y="322"/>
                    </a:lnTo>
                    <a:lnTo>
                      <a:pt x="12462" y="406"/>
                    </a:lnTo>
                    <a:lnTo>
                      <a:pt x="12369" y="415"/>
                    </a:lnTo>
                    <a:lnTo>
                      <a:pt x="12352" y="423"/>
                    </a:lnTo>
                    <a:lnTo>
                      <a:pt x="12259" y="423"/>
                    </a:lnTo>
                    <a:lnTo>
                      <a:pt x="12217" y="440"/>
                    </a:lnTo>
                    <a:lnTo>
                      <a:pt x="12106" y="415"/>
                    </a:lnTo>
                    <a:lnTo>
                      <a:pt x="12090" y="423"/>
                    </a:lnTo>
                    <a:lnTo>
                      <a:pt x="11996" y="381"/>
                    </a:lnTo>
                    <a:lnTo>
                      <a:pt x="11819" y="338"/>
                    </a:lnTo>
                    <a:lnTo>
                      <a:pt x="11692" y="245"/>
                    </a:lnTo>
                    <a:lnTo>
                      <a:pt x="11683" y="211"/>
                    </a:lnTo>
                    <a:lnTo>
                      <a:pt x="11624" y="178"/>
                    </a:lnTo>
                    <a:lnTo>
                      <a:pt x="11565" y="101"/>
                    </a:lnTo>
                    <a:lnTo>
                      <a:pt x="11539" y="93"/>
                    </a:lnTo>
                    <a:lnTo>
                      <a:pt x="11488" y="84"/>
                    </a:lnTo>
                    <a:lnTo>
                      <a:pt x="11446" y="118"/>
                    </a:lnTo>
                    <a:lnTo>
                      <a:pt x="11429" y="161"/>
                    </a:lnTo>
                    <a:lnTo>
                      <a:pt x="11421" y="389"/>
                    </a:lnTo>
                    <a:lnTo>
                      <a:pt x="11404" y="567"/>
                    </a:lnTo>
                    <a:lnTo>
                      <a:pt x="11361" y="711"/>
                    </a:lnTo>
                    <a:lnTo>
                      <a:pt x="11319" y="948"/>
                    </a:lnTo>
                    <a:lnTo>
                      <a:pt x="11268" y="1092"/>
                    </a:lnTo>
                    <a:lnTo>
                      <a:pt x="11192" y="1202"/>
                    </a:lnTo>
                    <a:lnTo>
                      <a:pt x="11167" y="1261"/>
                    </a:lnTo>
                    <a:lnTo>
                      <a:pt x="11133" y="1312"/>
                    </a:lnTo>
                    <a:lnTo>
                      <a:pt x="11074" y="1354"/>
                    </a:lnTo>
                    <a:lnTo>
                      <a:pt x="11031" y="1397"/>
                    </a:lnTo>
                    <a:lnTo>
                      <a:pt x="10938" y="1422"/>
                    </a:lnTo>
                    <a:lnTo>
                      <a:pt x="10870" y="1481"/>
                    </a:lnTo>
                    <a:lnTo>
                      <a:pt x="10811" y="1498"/>
                    </a:lnTo>
                    <a:lnTo>
                      <a:pt x="10760" y="1532"/>
                    </a:lnTo>
                    <a:lnTo>
                      <a:pt x="10456" y="1642"/>
                    </a:lnTo>
                    <a:lnTo>
                      <a:pt x="10430" y="1617"/>
                    </a:lnTo>
                    <a:lnTo>
                      <a:pt x="10362" y="1684"/>
                    </a:lnTo>
                    <a:lnTo>
                      <a:pt x="10320" y="1693"/>
                    </a:lnTo>
                    <a:lnTo>
                      <a:pt x="10235" y="1735"/>
                    </a:lnTo>
                    <a:lnTo>
                      <a:pt x="10185" y="1752"/>
                    </a:lnTo>
                    <a:lnTo>
                      <a:pt x="10142" y="1744"/>
                    </a:lnTo>
                    <a:lnTo>
                      <a:pt x="10092" y="1769"/>
                    </a:lnTo>
                    <a:lnTo>
                      <a:pt x="10032" y="1769"/>
                    </a:lnTo>
                    <a:lnTo>
                      <a:pt x="9965" y="1794"/>
                    </a:lnTo>
                    <a:lnTo>
                      <a:pt x="9922" y="1786"/>
                    </a:lnTo>
                    <a:lnTo>
                      <a:pt x="9829" y="1811"/>
                    </a:lnTo>
                    <a:lnTo>
                      <a:pt x="9744" y="1811"/>
                    </a:lnTo>
                    <a:lnTo>
                      <a:pt x="9719" y="1820"/>
                    </a:lnTo>
                    <a:lnTo>
                      <a:pt x="9711" y="1845"/>
                    </a:lnTo>
                    <a:lnTo>
                      <a:pt x="9279" y="1871"/>
                    </a:lnTo>
                    <a:lnTo>
                      <a:pt x="9211" y="1862"/>
                    </a:lnTo>
                    <a:lnTo>
                      <a:pt x="9169" y="1871"/>
                    </a:lnTo>
                    <a:lnTo>
                      <a:pt x="9016" y="1871"/>
                    </a:lnTo>
                    <a:lnTo>
                      <a:pt x="8982" y="1854"/>
                    </a:lnTo>
                    <a:lnTo>
                      <a:pt x="8847" y="1820"/>
                    </a:lnTo>
                    <a:lnTo>
                      <a:pt x="8762" y="1761"/>
                    </a:lnTo>
                    <a:lnTo>
                      <a:pt x="8678" y="1651"/>
                    </a:lnTo>
                    <a:lnTo>
                      <a:pt x="8618" y="1532"/>
                    </a:lnTo>
                    <a:lnTo>
                      <a:pt x="8635" y="1473"/>
                    </a:lnTo>
                    <a:lnTo>
                      <a:pt x="8695" y="1337"/>
                    </a:lnTo>
                    <a:lnTo>
                      <a:pt x="8762" y="1253"/>
                    </a:lnTo>
                    <a:lnTo>
                      <a:pt x="8779" y="1185"/>
                    </a:lnTo>
                    <a:lnTo>
                      <a:pt x="8805" y="1168"/>
                    </a:lnTo>
                    <a:lnTo>
                      <a:pt x="8830" y="1117"/>
                    </a:lnTo>
                    <a:lnTo>
                      <a:pt x="8898" y="973"/>
                    </a:lnTo>
                    <a:lnTo>
                      <a:pt x="9076" y="643"/>
                    </a:lnTo>
                    <a:lnTo>
                      <a:pt x="9135" y="575"/>
                    </a:lnTo>
                    <a:lnTo>
                      <a:pt x="9245" y="398"/>
                    </a:lnTo>
                    <a:lnTo>
                      <a:pt x="9262" y="372"/>
                    </a:lnTo>
                    <a:lnTo>
                      <a:pt x="9296" y="313"/>
                    </a:lnTo>
                    <a:lnTo>
                      <a:pt x="9296" y="262"/>
                    </a:lnTo>
                    <a:lnTo>
                      <a:pt x="9270" y="254"/>
                    </a:lnTo>
                    <a:lnTo>
                      <a:pt x="9211" y="262"/>
                    </a:lnTo>
                    <a:lnTo>
                      <a:pt x="9152" y="313"/>
                    </a:lnTo>
                    <a:lnTo>
                      <a:pt x="8551" y="584"/>
                    </a:lnTo>
                    <a:lnTo>
                      <a:pt x="8263" y="592"/>
                    </a:lnTo>
                    <a:lnTo>
                      <a:pt x="8110" y="542"/>
                    </a:lnTo>
                    <a:lnTo>
                      <a:pt x="8094" y="516"/>
                    </a:lnTo>
                    <a:lnTo>
                      <a:pt x="8060" y="482"/>
                    </a:lnTo>
                    <a:lnTo>
                      <a:pt x="7916" y="186"/>
                    </a:lnTo>
                    <a:lnTo>
                      <a:pt x="7865" y="245"/>
                    </a:lnTo>
                    <a:lnTo>
                      <a:pt x="7873" y="448"/>
                    </a:lnTo>
                    <a:lnTo>
                      <a:pt x="7806" y="711"/>
                    </a:lnTo>
                    <a:lnTo>
                      <a:pt x="7797" y="770"/>
                    </a:lnTo>
                    <a:lnTo>
                      <a:pt x="7763" y="863"/>
                    </a:lnTo>
                    <a:lnTo>
                      <a:pt x="7696" y="1126"/>
                    </a:lnTo>
                    <a:lnTo>
                      <a:pt x="7662" y="1151"/>
                    </a:lnTo>
                    <a:lnTo>
                      <a:pt x="7653" y="1185"/>
                    </a:lnTo>
                    <a:lnTo>
                      <a:pt x="7577" y="1303"/>
                    </a:lnTo>
                    <a:lnTo>
                      <a:pt x="7552" y="1354"/>
                    </a:lnTo>
                    <a:lnTo>
                      <a:pt x="7391" y="1507"/>
                    </a:lnTo>
                    <a:lnTo>
                      <a:pt x="7238" y="1591"/>
                    </a:lnTo>
                    <a:lnTo>
                      <a:pt x="7171" y="1642"/>
                    </a:lnTo>
                    <a:lnTo>
                      <a:pt x="7061" y="1701"/>
                    </a:lnTo>
                    <a:lnTo>
                      <a:pt x="7044" y="1701"/>
                    </a:lnTo>
                    <a:lnTo>
                      <a:pt x="7018" y="1718"/>
                    </a:lnTo>
                    <a:lnTo>
                      <a:pt x="6993" y="1710"/>
                    </a:lnTo>
                    <a:lnTo>
                      <a:pt x="6773" y="1786"/>
                    </a:lnTo>
                    <a:lnTo>
                      <a:pt x="6443" y="1828"/>
                    </a:lnTo>
                    <a:lnTo>
                      <a:pt x="6375" y="1862"/>
                    </a:lnTo>
                    <a:lnTo>
                      <a:pt x="6290" y="1871"/>
                    </a:lnTo>
                    <a:lnTo>
                      <a:pt x="6265" y="1879"/>
                    </a:lnTo>
                    <a:lnTo>
                      <a:pt x="6206" y="1871"/>
                    </a:lnTo>
                    <a:lnTo>
                      <a:pt x="6138" y="1888"/>
                    </a:lnTo>
                    <a:lnTo>
                      <a:pt x="6028" y="1888"/>
                    </a:lnTo>
                    <a:lnTo>
                      <a:pt x="6002" y="1904"/>
                    </a:lnTo>
                    <a:lnTo>
                      <a:pt x="5935" y="1888"/>
                    </a:lnTo>
                    <a:lnTo>
                      <a:pt x="5825" y="1913"/>
                    </a:lnTo>
                    <a:lnTo>
                      <a:pt x="5740" y="1904"/>
                    </a:lnTo>
                    <a:lnTo>
                      <a:pt x="5715" y="1921"/>
                    </a:lnTo>
                    <a:lnTo>
                      <a:pt x="5655" y="1896"/>
                    </a:lnTo>
                    <a:lnTo>
                      <a:pt x="5605" y="1904"/>
                    </a:lnTo>
                    <a:lnTo>
                      <a:pt x="5520" y="1871"/>
                    </a:lnTo>
                    <a:lnTo>
                      <a:pt x="5342" y="1778"/>
                    </a:lnTo>
                    <a:lnTo>
                      <a:pt x="5266" y="1659"/>
                    </a:lnTo>
                    <a:lnTo>
                      <a:pt x="5224" y="1549"/>
                    </a:lnTo>
                    <a:lnTo>
                      <a:pt x="5224" y="1507"/>
                    </a:lnTo>
                    <a:lnTo>
                      <a:pt x="5215" y="1481"/>
                    </a:lnTo>
                    <a:lnTo>
                      <a:pt x="5215" y="1092"/>
                    </a:lnTo>
                    <a:lnTo>
                      <a:pt x="5207" y="1075"/>
                    </a:lnTo>
                    <a:lnTo>
                      <a:pt x="5207" y="923"/>
                    </a:lnTo>
                    <a:lnTo>
                      <a:pt x="5207" y="897"/>
                    </a:lnTo>
                    <a:lnTo>
                      <a:pt x="5046" y="982"/>
                    </a:lnTo>
                    <a:lnTo>
                      <a:pt x="4936" y="939"/>
                    </a:lnTo>
                    <a:lnTo>
                      <a:pt x="4809" y="812"/>
                    </a:lnTo>
                    <a:lnTo>
                      <a:pt x="4741" y="694"/>
                    </a:lnTo>
                    <a:lnTo>
                      <a:pt x="4673" y="601"/>
                    </a:lnTo>
                    <a:lnTo>
                      <a:pt x="4656" y="516"/>
                    </a:lnTo>
                    <a:lnTo>
                      <a:pt x="4648" y="491"/>
                    </a:lnTo>
                    <a:lnTo>
                      <a:pt x="4606" y="482"/>
                    </a:lnTo>
                    <a:lnTo>
                      <a:pt x="4606" y="694"/>
                    </a:lnTo>
                    <a:lnTo>
                      <a:pt x="4606" y="906"/>
                    </a:lnTo>
                    <a:lnTo>
                      <a:pt x="4606" y="965"/>
                    </a:lnTo>
                    <a:lnTo>
                      <a:pt x="4606" y="1202"/>
                    </a:lnTo>
                    <a:lnTo>
                      <a:pt x="4606" y="1227"/>
                    </a:lnTo>
                    <a:lnTo>
                      <a:pt x="4546" y="1380"/>
                    </a:lnTo>
                    <a:lnTo>
                      <a:pt x="4495" y="1549"/>
                    </a:lnTo>
                    <a:lnTo>
                      <a:pt x="4479" y="1608"/>
                    </a:lnTo>
                    <a:lnTo>
                      <a:pt x="4360" y="1761"/>
                    </a:lnTo>
                    <a:lnTo>
                      <a:pt x="4258" y="1845"/>
                    </a:lnTo>
                    <a:lnTo>
                      <a:pt x="4157" y="1947"/>
                    </a:lnTo>
                    <a:lnTo>
                      <a:pt x="4030" y="2006"/>
                    </a:lnTo>
                    <a:lnTo>
                      <a:pt x="3945" y="2031"/>
                    </a:lnTo>
                    <a:lnTo>
                      <a:pt x="3767" y="2057"/>
                    </a:lnTo>
                    <a:lnTo>
                      <a:pt x="3590" y="2057"/>
                    </a:lnTo>
                    <a:lnTo>
                      <a:pt x="3564" y="2040"/>
                    </a:lnTo>
                    <a:lnTo>
                      <a:pt x="3497" y="2031"/>
                    </a:lnTo>
                    <a:lnTo>
                      <a:pt x="3437" y="2040"/>
                    </a:lnTo>
                    <a:lnTo>
                      <a:pt x="3285" y="2006"/>
                    </a:lnTo>
                    <a:lnTo>
                      <a:pt x="3107" y="1921"/>
                    </a:lnTo>
                    <a:lnTo>
                      <a:pt x="3065" y="1921"/>
                    </a:lnTo>
                    <a:lnTo>
                      <a:pt x="2955" y="1871"/>
                    </a:lnTo>
                    <a:lnTo>
                      <a:pt x="2887" y="1811"/>
                    </a:lnTo>
                    <a:lnTo>
                      <a:pt x="2828" y="1794"/>
                    </a:lnTo>
                    <a:lnTo>
                      <a:pt x="2785" y="1744"/>
                    </a:lnTo>
                    <a:lnTo>
                      <a:pt x="2760" y="1735"/>
                    </a:lnTo>
                    <a:lnTo>
                      <a:pt x="2692" y="1684"/>
                    </a:lnTo>
                    <a:lnTo>
                      <a:pt x="2582" y="1574"/>
                    </a:lnTo>
                    <a:lnTo>
                      <a:pt x="2396" y="1371"/>
                    </a:lnTo>
                    <a:lnTo>
                      <a:pt x="2328" y="1202"/>
                    </a:lnTo>
                    <a:lnTo>
                      <a:pt x="2277" y="1134"/>
                    </a:lnTo>
                    <a:lnTo>
                      <a:pt x="2286" y="1092"/>
                    </a:lnTo>
                    <a:lnTo>
                      <a:pt x="2260" y="999"/>
                    </a:lnTo>
                    <a:lnTo>
                      <a:pt x="2252" y="914"/>
                    </a:lnTo>
                    <a:lnTo>
                      <a:pt x="2244" y="889"/>
                    </a:lnTo>
                    <a:lnTo>
                      <a:pt x="2227" y="889"/>
                    </a:lnTo>
                    <a:lnTo>
                      <a:pt x="2252" y="711"/>
                    </a:lnTo>
                    <a:lnTo>
                      <a:pt x="2252" y="694"/>
                    </a:lnTo>
                    <a:lnTo>
                      <a:pt x="2227" y="652"/>
                    </a:lnTo>
                    <a:lnTo>
                      <a:pt x="2006" y="846"/>
                    </a:lnTo>
                    <a:lnTo>
                      <a:pt x="1829" y="939"/>
                    </a:lnTo>
                    <a:lnTo>
                      <a:pt x="1795" y="931"/>
                    </a:lnTo>
                    <a:lnTo>
                      <a:pt x="1642" y="973"/>
                    </a:lnTo>
                    <a:lnTo>
                      <a:pt x="1532" y="956"/>
                    </a:lnTo>
                    <a:lnTo>
                      <a:pt x="1507" y="973"/>
                    </a:lnTo>
                    <a:lnTo>
                      <a:pt x="1439" y="948"/>
                    </a:lnTo>
                    <a:lnTo>
                      <a:pt x="1397" y="923"/>
                    </a:lnTo>
                    <a:lnTo>
                      <a:pt x="1380" y="923"/>
                    </a:lnTo>
                    <a:lnTo>
                      <a:pt x="1329" y="897"/>
                    </a:lnTo>
                    <a:lnTo>
                      <a:pt x="1270" y="829"/>
                    </a:lnTo>
                    <a:lnTo>
                      <a:pt x="1219" y="812"/>
                    </a:lnTo>
                    <a:lnTo>
                      <a:pt x="1185" y="762"/>
                    </a:lnTo>
                    <a:lnTo>
                      <a:pt x="1134" y="728"/>
                    </a:lnTo>
                    <a:lnTo>
                      <a:pt x="1109" y="728"/>
                    </a:lnTo>
                    <a:lnTo>
                      <a:pt x="999" y="652"/>
                    </a:lnTo>
                    <a:lnTo>
                      <a:pt x="957" y="643"/>
                    </a:lnTo>
                    <a:lnTo>
                      <a:pt x="940" y="652"/>
                    </a:lnTo>
                    <a:lnTo>
                      <a:pt x="940" y="702"/>
                    </a:lnTo>
                    <a:lnTo>
                      <a:pt x="1058" y="906"/>
                    </a:lnTo>
                    <a:lnTo>
                      <a:pt x="1101" y="1050"/>
                    </a:lnTo>
                    <a:lnTo>
                      <a:pt x="1134" y="1100"/>
                    </a:lnTo>
                    <a:lnTo>
                      <a:pt x="1185" y="1143"/>
                    </a:lnTo>
                    <a:lnTo>
                      <a:pt x="1194" y="1176"/>
                    </a:lnTo>
                    <a:lnTo>
                      <a:pt x="1261" y="1320"/>
                    </a:lnTo>
                    <a:lnTo>
                      <a:pt x="1321" y="1498"/>
                    </a:lnTo>
                    <a:lnTo>
                      <a:pt x="1355" y="1651"/>
                    </a:lnTo>
                    <a:lnTo>
                      <a:pt x="1380" y="1701"/>
                    </a:lnTo>
                    <a:lnTo>
                      <a:pt x="1397" y="1794"/>
                    </a:lnTo>
                    <a:lnTo>
                      <a:pt x="1431" y="1854"/>
                    </a:lnTo>
                    <a:lnTo>
                      <a:pt x="1456" y="2065"/>
                    </a:lnTo>
                    <a:lnTo>
                      <a:pt x="1439" y="2150"/>
                    </a:lnTo>
                    <a:lnTo>
                      <a:pt x="1422" y="2192"/>
                    </a:lnTo>
                    <a:lnTo>
                      <a:pt x="1245" y="2429"/>
                    </a:lnTo>
                    <a:lnTo>
                      <a:pt x="1219" y="2438"/>
                    </a:lnTo>
                    <a:lnTo>
                      <a:pt x="1067" y="2573"/>
                    </a:lnTo>
                    <a:lnTo>
                      <a:pt x="796" y="2641"/>
                    </a:lnTo>
                    <a:lnTo>
                      <a:pt x="389" y="2666"/>
                    </a:lnTo>
                    <a:lnTo>
                      <a:pt x="237" y="2666"/>
                    </a:lnTo>
                    <a:lnTo>
                      <a:pt x="0" y="2641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1" name="Freeform 31">
                <a:extLst>
                  <a:ext uri="{FF2B5EF4-FFF2-40B4-BE49-F238E27FC236}">
                    <a16:creationId xmlns:a16="http://schemas.microsoft.com/office/drawing/2014/main" id="{6B2C2B13-75A1-402B-8F0E-1D32860A3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" y="2519"/>
                <a:ext cx="1140" cy="299"/>
              </a:xfrm>
              <a:custGeom>
                <a:avLst/>
                <a:gdLst>
                  <a:gd name="T0" fmla="*/ 5994 w 6638"/>
                  <a:gd name="T1" fmla="*/ 1633 h 1744"/>
                  <a:gd name="T2" fmla="*/ 5647 w 6638"/>
                  <a:gd name="T3" fmla="*/ 1659 h 1744"/>
                  <a:gd name="T4" fmla="*/ 5088 w 6638"/>
                  <a:gd name="T5" fmla="*/ 1727 h 1744"/>
                  <a:gd name="T6" fmla="*/ 5004 w 6638"/>
                  <a:gd name="T7" fmla="*/ 1744 h 1744"/>
                  <a:gd name="T8" fmla="*/ 4868 w 6638"/>
                  <a:gd name="T9" fmla="*/ 1744 h 1744"/>
                  <a:gd name="T10" fmla="*/ 4538 w 6638"/>
                  <a:gd name="T11" fmla="*/ 1718 h 1744"/>
                  <a:gd name="T12" fmla="*/ 4377 w 6638"/>
                  <a:gd name="T13" fmla="*/ 1701 h 1744"/>
                  <a:gd name="T14" fmla="*/ 4250 w 6638"/>
                  <a:gd name="T15" fmla="*/ 1667 h 1744"/>
                  <a:gd name="T16" fmla="*/ 4183 w 6638"/>
                  <a:gd name="T17" fmla="*/ 1659 h 1744"/>
                  <a:gd name="T18" fmla="*/ 4089 w 6638"/>
                  <a:gd name="T19" fmla="*/ 1642 h 1744"/>
                  <a:gd name="T20" fmla="*/ 3522 w 6638"/>
                  <a:gd name="T21" fmla="*/ 1600 h 1744"/>
                  <a:gd name="T22" fmla="*/ 3412 w 6638"/>
                  <a:gd name="T23" fmla="*/ 1600 h 1744"/>
                  <a:gd name="T24" fmla="*/ 3124 w 6638"/>
                  <a:gd name="T25" fmla="*/ 1617 h 1744"/>
                  <a:gd name="T26" fmla="*/ 3040 w 6638"/>
                  <a:gd name="T27" fmla="*/ 1625 h 1744"/>
                  <a:gd name="T28" fmla="*/ 2836 w 6638"/>
                  <a:gd name="T29" fmla="*/ 1608 h 1744"/>
                  <a:gd name="T30" fmla="*/ 2456 w 6638"/>
                  <a:gd name="T31" fmla="*/ 1608 h 1744"/>
                  <a:gd name="T32" fmla="*/ 2278 w 6638"/>
                  <a:gd name="T33" fmla="*/ 1591 h 1744"/>
                  <a:gd name="T34" fmla="*/ 2151 w 6638"/>
                  <a:gd name="T35" fmla="*/ 1583 h 1744"/>
                  <a:gd name="T36" fmla="*/ 1990 w 6638"/>
                  <a:gd name="T37" fmla="*/ 1549 h 1744"/>
                  <a:gd name="T38" fmla="*/ 1863 w 6638"/>
                  <a:gd name="T39" fmla="*/ 1540 h 1744"/>
                  <a:gd name="T40" fmla="*/ 1507 w 6638"/>
                  <a:gd name="T41" fmla="*/ 1540 h 1744"/>
                  <a:gd name="T42" fmla="*/ 1313 w 6638"/>
                  <a:gd name="T43" fmla="*/ 1532 h 1744"/>
                  <a:gd name="T44" fmla="*/ 1177 w 6638"/>
                  <a:gd name="T45" fmla="*/ 1498 h 1744"/>
                  <a:gd name="T46" fmla="*/ 1042 w 6638"/>
                  <a:gd name="T47" fmla="*/ 1473 h 1744"/>
                  <a:gd name="T48" fmla="*/ 762 w 6638"/>
                  <a:gd name="T49" fmla="*/ 1329 h 1744"/>
                  <a:gd name="T50" fmla="*/ 652 w 6638"/>
                  <a:gd name="T51" fmla="*/ 1244 h 1744"/>
                  <a:gd name="T52" fmla="*/ 517 w 6638"/>
                  <a:gd name="T53" fmla="*/ 1117 h 1744"/>
                  <a:gd name="T54" fmla="*/ 449 w 6638"/>
                  <a:gd name="T55" fmla="*/ 1049 h 1744"/>
                  <a:gd name="T56" fmla="*/ 204 w 6638"/>
                  <a:gd name="T57" fmla="*/ 753 h 1744"/>
                  <a:gd name="T58" fmla="*/ 93 w 6638"/>
                  <a:gd name="T59" fmla="*/ 558 h 1744"/>
                  <a:gd name="T60" fmla="*/ 34 w 6638"/>
                  <a:gd name="T61" fmla="*/ 245 h 1744"/>
                  <a:gd name="T62" fmla="*/ 0 w 6638"/>
                  <a:gd name="T63" fmla="*/ 101 h 1744"/>
                  <a:gd name="T64" fmla="*/ 322 w 6638"/>
                  <a:gd name="T65" fmla="*/ 0 h 1744"/>
                  <a:gd name="T66" fmla="*/ 441 w 6638"/>
                  <a:gd name="T67" fmla="*/ 0 h 1744"/>
                  <a:gd name="T68" fmla="*/ 974 w 6638"/>
                  <a:gd name="T69" fmla="*/ 8 h 1744"/>
                  <a:gd name="T70" fmla="*/ 1236 w 6638"/>
                  <a:gd name="T71" fmla="*/ 17 h 1744"/>
                  <a:gd name="T72" fmla="*/ 1440 w 6638"/>
                  <a:gd name="T73" fmla="*/ 51 h 1744"/>
                  <a:gd name="T74" fmla="*/ 1490 w 6638"/>
                  <a:gd name="T75" fmla="*/ 67 h 1744"/>
                  <a:gd name="T76" fmla="*/ 1727 w 6638"/>
                  <a:gd name="T77" fmla="*/ 84 h 1744"/>
                  <a:gd name="T78" fmla="*/ 1871 w 6638"/>
                  <a:gd name="T79" fmla="*/ 84 h 1744"/>
                  <a:gd name="T80" fmla="*/ 1990 w 6638"/>
                  <a:gd name="T81" fmla="*/ 84 h 1744"/>
                  <a:gd name="T82" fmla="*/ 2227 w 6638"/>
                  <a:gd name="T83" fmla="*/ 127 h 1744"/>
                  <a:gd name="T84" fmla="*/ 2345 w 6638"/>
                  <a:gd name="T85" fmla="*/ 144 h 1744"/>
                  <a:gd name="T86" fmla="*/ 2930 w 6638"/>
                  <a:gd name="T87" fmla="*/ 177 h 1744"/>
                  <a:gd name="T88" fmla="*/ 3311 w 6638"/>
                  <a:gd name="T89" fmla="*/ 169 h 1744"/>
                  <a:gd name="T90" fmla="*/ 3844 w 6638"/>
                  <a:gd name="T91" fmla="*/ 203 h 1744"/>
                  <a:gd name="T92" fmla="*/ 4428 w 6638"/>
                  <a:gd name="T93" fmla="*/ 211 h 1744"/>
                  <a:gd name="T94" fmla="*/ 4597 w 6638"/>
                  <a:gd name="T95" fmla="*/ 245 h 1744"/>
                  <a:gd name="T96" fmla="*/ 4716 w 6638"/>
                  <a:gd name="T97" fmla="*/ 254 h 1744"/>
                  <a:gd name="T98" fmla="*/ 5156 w 6638"/>
                  <a:gd name="T99" fmla="*/ 313 h 1744"/>
                  <a:gd name="T100" fmla="*/ 5300 w 6638"/>
                  <a:gd name="T101" fmla="*/ 364 h 1744"/>
                  <a:gd name="T102" fmla="*/ 5469 w 6638"/>
                  <a:gd name="T103" fmla="*/ 347 h 1744"/>
                  <a:gd name="T104" fmla="*/ 5673 w 6638"/>
                  <a:gd name="T105" fmla="*/ 296 h 1744"/>
                  <a:gd name="T106" fmla="*/ 5791 w 6638"/>
                  <a:gd name="T107" fmla="*/ 279 h 1744"/>
                  <a:gd name="T108" fmla="*/ 5994 w 6638"/>
                  <a:gd name="T109" fmla="*/ 262 h 1744"/>
                  <a:gd name="T110" fmla="*/ 6054 w 6638"/>
                  <a:gd name="T111" fmla="*/ 262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638" h="1744">
                    <a:moveTo>
                      <a:pt x="6638" y="1659"/>
                    </a:moveTo>
                    <a:lnTo>
                      <a:pt x="5994" y="1633"/>
                    </a:lnTo>
                    <a:lnTo>
                      <a:pt x="5706" y="1642"/>
                    </a:lnTo>
                    <a:lnTo>
                      <a:pt x="5647" y="1659"/>
                    </a:lnTo>
                    <a:lnTo>
                      <a:pt x="5537" y="1659"/>
                    </a:lnTo>
                    <a:lnTo>
                      <a:pt x="5088" y="1727"/>
                    </a:lnTo>
                    <a:lnTo>
                      <a:pt x="5029" y="1727"/>
                    </a:lnTo>
                    <a:lnTo>
                      <a:pt x="5004" y="1744"/>
                    </a:lnTo>
                    <a:lnTo>
                      <a:pt x="4894" y="1727"/>
                    </a:lnTo>
                    <a:lnTo>
                      <a:pt x="4868" y="1744"/>
                    </a:lnTo>
                    <a:lnTo>
                      <a:pt x="4623" y="1744"/>
                    </a:lnTo>
                    <a:lnTo>
                      <a:pt x="4538" y="1718"/>
                    </a:lnTo>
                    <a:lnTo>
                      <a:pt x="4470" y="1727"/>
                    </a:lnTo>
                    <a:lnTo>
                      <a:pt x="4377" y="1701"/>
                    </a:lnTo>
                    <a:lnTo>
                      <a:pt x="4360" y="1710"/>
                    </a:lnTo>
                    <a:lnTo>
                      <a:pt x="4250" y="1667"/>
                    </a:lnTo>
                    <a:lnTo>
                      <a:pt x="4200" y="1676"/>
                    </a:lnTo>
                    <a:lnTo>
                      <a:pt x="4183" y="1659"/>
                    </a:lnTo>
                    <a:lnTo>
                      <a:pt x="4115" y="1659"/>
                    </a:lnTo>
                    <a:lnTo>
                      <a:pt x="4089" y="1642"/>
                    </a:lnTo>
                    <a:lnTo>
                      <a:pt x="3700" y="1608"/>
                    </a:lnTo>
                    <a:lnTo>
                      <a:pt x="3522" y="1600"/>
                    </a:lnTo>
                    <a:lnTo>
                      <a:pt x="3497" y="1583"/>
                    </a:lnTo>
                    <a:lnTo>
                      <a:pt x="3412" y="1600"/>
                    </a:lnTo>
                    <a:lnTo>
                      <a:pt x="3192" y="1591"/>
                    </a:lnTo>
                    <a:lnTo>
                      <a:pt x="3124" y="1617"/>
                    </a:lnTo>
                    <a:lnTo>
                      <a:pt x="3107" y="1600"/>
                    </a:lnTo>
                    <a:lnTo>
                      <a:pt x="3040" y="1625"/>
                    </a:lnTo>
                    <a:lnTo>
                      <a:pt x="2879" y="1625"/>
                    </a:lnTo>
                    <a:lnTo>
                      <a:pt x="2836" y="1608"/>
                    </a:lnTo>
                    <a:lnTo>
                      <a:pt x="2701" y="1617"/>
                    </a:lnTo>
                    <a:lnTo>
                      <a:pt x="2456" y="1608"/>
                    </a:lnTo>
                    <a:lnTo>
                      <a:pt x="2345" y="1608"/>
                    </a:lnTo>
                    <a:lnTo>
                      <a:pt x="2278" y="1591"/>
                    </a:lnTo>
                    <a:lnTo>
                      <a:pt x="2235" y="1600"/>
                    </a:lnTo>
                    <a:lnTo>
                      <a:pt x="2151" y="1583"/>
                    </a:lnTo>
                    <a:lnTo>
                      <a:pt x="2100" y="1583"/>
                    </a:lnTo>
                    <a:lnTo>
                      <a:pt x="1990" y="1549"/>
                    </a:lnTo>
                    <a:lnTo>
                      <a:pt x="1931" y="1557"/>
                    </a:lnTo>
                    <a:lnTo>
                      <a:pt x="1863" y="1540"/>
                    </a:lnTo>
                    <a:lnTo>
                      <a:pt x="1702" y="1557"/>
                    </a:lnTo>
                    <a:lnTo>
                      <a:pt x="1507" y="1540"/>
                    </a:lnTo>
                    <a:lnTo>
                      <a:pt x="1465" y="1532"/>
                    </a:lnTo>
                    <a:lnTo>
                      <a:pt x="1313" y="1532"/>
                    </a:lnTo>
                    <a:lnTo>
                      <a:pt x="1262" y="1507"/>
                    </a:lnTo>
                    <a:lnTo>
                      <a:pt x="1177" y="1498"/>
                    </a:lnTo>
                    <a:lnTo>
                      <a:pt x="1067" y="1464"/>
                    </a:lnTo>
                    <a:lnTo>
                      <a:pt x="1042" y="1473"/>
                    </a:lnTo>
                    <a:lnTo>
                      <a:pt x="872" y="1396"/>
                    </a:lnTo>
                    <a:lnTo>
                      <a:pt x="762" y="1329"/>
                    </a:lnTo>
                    <a:lnTo>
                      <a:pt x="737" y="1303"/>
                    </a:lnTo>
                    <a:lnTo>
                      <a:pt x="652" y="1244"/>
                    </a:lnTo>
                    <a:lnTo>
                      <a:pt x="593" y="1168"/>
                    </a:lnTo>
                    <a:lnTo>
                      <a:pt x="517" y="1117"/>
                    </a:lnTo>
                    <a:lnTo>
                      <a:pt x="500" y="1083"/>
                    </a:lnTo>
                    <a:lnTo>
                      <a:pt x="449" y="1049"/>
                    </a:lnTo>
                    <a:lnTo>
                      <a:pt x="347" y="914"/>
                    </a:lnTo>
                    <a:lnTo>
                      <a:pt x="204" y="753"/>
                    </a:lnTo>
                    <a:lnTo>
                      <a:pt x="110" y="626"/>
                    </a:lnTo>
                    <a:lnTo>
                      <a:pt x="93" y="558"/>
                    </a:lnTo>
                    <a:lnTo>
                      <a:pt x="68" y="516"/>
                    </a:lnTo>
                    <a:lnTo>
                      <a:pt x="34" y="245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19" y="34"/>
                    </a:lnTo>
                    <a:lnTo>
                      <a:pt x="322" y="0"/>
                    </a:lnTo>
                    <a:lnTo>
                      <a:pt x="381" y="17"/>
                    </a:lnTo>
                    <a:lnTo>
                      <a:pt x="441" y="0"/>
                    </a:lnTo>
                    <a:lnTo>
                      <a:pt x="762" y="17"/>
                    </a:lnTo>
                    <a:lnTo>
                      <a:pt x="974" y="8"/>
                    </a:lnTo>
                    <a:lnTo>
                      <a:pt x="1033" y="25"/>
                    </a:lnTo>
                    <a:lnTo>
                      <a:pt x="1236" y="17"/>
                    </a:lnTo>
                    <a:lnTo>
                      <a:pt x="1380" y="34"/>
                    </a:lnTo>
                    <a:lnTo>
                      <a:pt x="1440" y="51"/>
                    </a:lnTo>
                    <a:lnTo>
                      <a:pt x="1473" y="42"/>
                    </a:lnTo>
                    <a:lnTo>
                      <a:pt x="1490" y="67"/>
                    </a:lnTo>
                    <a:lnTo>
                      <a:pt x="1668" y="84"/>
                    </a:lnTo>
                    <a:lnTo>
                      <a:pt x="1727" y="84"/>
                    </a:lnTo>
                    <a:lnTo>
                      <a:pt x="1821" y="93"/>
                    </a:lnTo>
                    <a:lnTo>
                      <a:pt x="1871" y="84"/>
                    </a:lnTo>
                    <a:lnTo>
                      <a:pt x="1964" y="101"/>
                    </a:lnTo>
                    <a:lnTo>
                      <a:pt x="1990" y="84"/>
                    </a:lnTo>
                    <a:lnTo>
                      <a:pt x="2142" y="101"/>
                    </a:lnTo>
                    <a:lnTo>
                      <a:pt x="2227" y="127"/>
                    </a:lnTo>
                    <a:lnTo>
                      <a:pt x="2286" y="127"/>
                    </a:lnTo>
                    <a:lnTo>
                      <a:pt x="2345" y="144"/>
                    </a:lnTo>
                    <a:lnTo>
                      <a:pt x="2701" y="194"/>
                    </a:lnTo>
                    <a:lnTo>
                      <a:pt x="2930" y="177"/>
                    </a:lnTo>
                    <a:lnTo>
                      <a:pt x="3201" y="186"/>
                    </a:lnTo>
                    <a:lnTo>
                      <a:pt x="3311" y="169"/>
                    </a:lnTo>
                    <a:lnTo>
                      <a:pt x="3759" y="203"/>
                    </a:lnTo>
                    <a:lnTo>
                      <a:pt x="3844" y="203"/>
                    </a:lnTo>
                    <a:lnTo>
                      <a:pt x="4166" y="211"/>
                    </a:lnTo>
                    <a:lnTo>
                      <a:pt x="4428" y="211"/>
                    </a:lnTo>
                    <a:lnTo>
                      <a:pt x="4513" y="211"/>
                    </a:lnTo>
                    <a:lnTo>
                      <a:pt x="4597" y="245"/>
                    </a:lnTo>
                    <a:lnTo>
                      <a:pt x="4657" y="228"/>
                    </a:lnTo>
                    <a:lnTo>
                      <a:pt x="4716" y="254"/>
                    </a:lnTo>
                    <a:lnTo>
                      <a:pt x="5072" y="296"/>
                    </a:lnTo>
                    <a:lnTo>
                      <a:pt x="5156" y="313"/>
                    </a:lnTo>
                    <a:lnTo>
                      <a:pt x="5249" y="364"/>
                    </a:lnTo>
                    <a:lnTo>
                      <a:pt x="5300" y="364"/>
                    </a:lnTo>
                    <a:lnTo>
                      <a:pt x="5419" y="381"/>
                    </a:lnTo>
                    <a:lnTo>
                      <a:pt x="5469" y="347"/>
                    </a:lnTo>
                    <a:lnTo>
                      <a:pt x="5554" y="313"/>
                    </a:lnTo>
                    <a:lnTo>
                      <a:pt x="5673" y="296"/>
                    </a:lnTo>
                    <a:lnTo>
                      <a:pt x="5698" y="271"/>
                    </a:lnTo>
                    <a:lnTo>
                      <a:pt x="5791" y="279"/>
                    </a:lnTo>
                    <a:lnTo>
                      <a:pt x="5850" y="254"/>
                    </a:lnTo>
                    <a:lnTo>
                      <a:pt x="5994" y="262"/>
                    </a:lnTo>
                    <a:lnTo>
                      <a:pt x="6028" y="254"/>
                    </a:lnTo>
                    <a:lnTo>
                      <a:pt x="6054" y="262"/>
                    </a:lnTo>
                    <a:lnTo>
                      <a:pt x="6638" y="262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2" name="Freeform 32">
                <a:extLst>
                  <a:ext uri="{FF2B5EF4-FFF2-40B4-BE49-F238E27FC236}">
                    <a16:creationId xmlns:a16="http://schemas.microsoft.com/office/drawing/2014/main" id="{0596D2BF-54D7-4C10-BC89-A89F1F302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477"/>
                <a:ext cx="1150" cy="302"/>
              </a:xfrm>
              <a:custGeom>
                <a:avLst/>
                <a:gdLst>
                  <a:gd name="T0" fmla="*/ 491 w 6697"/>
                  <a:gd name="T1" fmla="*/ 1761 h 1761"/>
                  <a:gd name="T2" fmla="*/ 660 w 6697"/>
                  <a:gd name="T3" fmla="*/ 1753 h 1761"/>
                  <a:gd name="T4" fmla="*/ 957 w 6697"/>
                  <a:gd name="T5" fmla="*/ 1685 h 1761"/>
                  <a:gd name="T6" fmla="*/ 1363 w 6697"/>
                  <a:gd name="T7" fmla="*/ 1575 h 1761"/>
                  <a:gd name="T8" fmla="*/ 1465 w 6697"/>
                  <a:gd name="T9" fmla="*/ 1380 h 1761"/>
                  <a:gd name="T10" fmla="*/ 1710 w 6697"/>
                  <a:gd name="T11" fmla="*/ 1532 h 1761"/>
                  <a:gd name="T12" fmla="*/ 2015 w 6697"/>
                  <a:gd name="T13" fmla="*/ 1642 h 1761"/>
                  <a:gd name="T14" fmla="*/ 2464 w 6697"/>
                  <a:gd name="T15" fmla="*/ 1651 h 1761"/>
                  <a:gd name="T16" fmla="*/ 2997 w 6697"/>
                  <a:gd name="T17" fmla="*/ 1668 h 1761"/>
                  <a:gd name="T18" fmla="*/ 3395 w 6697"/>
                  <a:gd name="T19" fmla="*/ 1676 h 1761"/>
                  <a:gd name="T20" fmla="*/ 3717 w 6697"/>
                  <a:gd name="T21" fmla="*/ 1719 h 1761"/>
                  <a:gd name="T22" fmla="*/ 4335 w 6697"/>
                  <a:gd name="T23" fmla="*/ 1710 h 1761"/>
                  <a:gd name="T24" fmla="*/ 4606 w 6697"/>
                  <a:gd name="T25" fmla="*/ 1719 h 1761"/>
                  <a:gd name="T26" fmla="*/ 5046 w 6697"/>
                  <a:gd name="T27" fmla="*/ 1634 h 1761"/>
                  <a:gd name="T28" fmla="*/ 5181 w 6697"/>
                  <a:gd name="T29" fmla="*/ 1566 h 1761"/>
                  <a:gd name="T30" fmla="*/ 5435 w 6697"/>
                  <a:gd name="T31" fmla="*/ 1405 h 1761"/>
                  <a:gd name="T32" fmla="*/ 5715 w 6697"/>
                  <a:gd name="T33" fmla="*/ 1109 h 1761"/>
                  <a:gd name="T34" fmla="*/ 6155 w 6697"/>
                  <a:gd name="T35" fmla="*/ 898 h 1761"/>
                  <a:gd name="T36" fmla="*/ 6290 w 6697"/>
                  <a:gd name="T37" fmla="*/ 821 h 1761"/>
                  <a:gd name="T38" fmla="*/ 6654 w 6697"/>
                  <a:gd name="T39" fmla="*/ 440 h 1761"/>
                  <a:gd name="T40" fmla="*/ 6697 w 6697"/>
                  <a:gd name="T41" fmla="*/ 280 h 1761"/>
                  <a:gd name="T42" fmla="*/ 6578 w 6697"/>
                  <a:gd name="T43" fmla="*/ 51 h 1761"/>
                  <a:gd name="T44" fmla="*/ 6223 w 6697"/>
                  <a:gd name="T45" fmla="*/ 68 h 1761"/>
                  <a:gd name="T46" fmla="*/ 5986 w 6697"/>
                  <a:gd name="T47" fmla="*/ 59 h 1761"/>
                  <a:gd name="T48" fmla="*/ 5825 w 6697"/>
                  <a:gd name="T49" fmla="*/ 85 h 1761"/>
                  <a:gd name="T50" fmla="*/ 5300 w 6697"/>
                  <a:gd name="T51" fmla="*/ 110 h 1761"/>
                  <a:gd name="T52" fmla="*/ 4724 w 6697"/>
                  <a:gd name="T53" fmla="*/ 119 h 1761"/>
                  <a:gd name="T54" fmla="*/ 4216 w 6697"/>
                  <a:gd name="T55" fmla="*/ 339 h 1761"/>
                  <a:gd name="T56" fmla="*/ 4106 w 6697"/>
                  <a:gd name="T57" fmla="*/ 271 h 1761"/>
                  <a:gd name="T58" fmla="*/ 3734 w 6697"/>
                  <a:gd name="T59" fmla="*/ 195 h 1761"/>
                  <a:gd name="T60" fmla="*/ 3446 w 6697"/>
                  <a:gd name="T61" fmla="*/ 170 h 1761"/>
                  <a:gd name="T62" fmla="*/ 3268 w 6697"/>
                  <a:gd name="T63" fmla="*/ 136 h 1761"/>
                  <a:gd name="T64" fmla="*/ 2870 w 6697"/>
                  <a:gd name="T65" fmla="*/ 119 h 1761"/>
                  <a:gd name="T66" fmla="*/ 2582 w 6697"/>
                  <a:gd name="T67" fmla="*/ 119 h 1761"/>
                  <a:gd name="T68" fmla="*/ 2379 w 6697"/>
                  <a:gd name="T69" fmla="*/ 110 h 1761"/>
                  <a:gd name="T70" fmla="*/ 2032 w 6697"/>
                  <a:gd name="T71" fmla="*/ 93 h 1761"/>
                  <a:gd name="T72" fmla="*/ 1879 w 6697"/>
                  <a:gd name="T73" fmla="*/ 102 h 1761"/>
                  <a:gd name="T74" fmla="*/ 1719 w 6697"/>
                  <a:gd name="T75" fmla="*/ 119 h 1761"/>
                  <a:gd name="T76" fmla="*/ 1549 w 6697"/>
                  <a:gd name="T77" fmla="*/ 127 h 1761"/>
                  <a:gd name="T78" fmla="*/ 1041 w 6697"/>
                  <a:gd name="T79" fmla="*/ 161 h 1761"/>
                  <a:gd name="T80" fmla="*/ 533 w 6697"/>
                  <a:gd name="T81" fmla="*/ 153 h 1761"/>
                  <a:gd name="T82" fmla="*/ 356 w 6697"/>
                  <a:gd name="T83" fmla="*/ 127 h 1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697" h="1761">
                    <a:moveTo>
                      <a:pt x="0" y="1668"/>
                    </a:moveTo>
                    <a:lnTo>
                      <a:pt x="373" y="1753"/>
                    </a:lnTo>
                    <a:lnTo>
                      <a:pt x="491" y="1761"/>
                    </a:lnTo>
                    <a:lnTo>
                      <a:pt x="576" y="1753"/>
                    </a:lnTo>
                    <a:lnTo>
                      <a:pt x="610" y="1736"/>
                    </a:lnTo>
                    <a:lnTo>
                      <a:pt x="660" y="1753"/>
                    </a:lnTo>
                    <a:lnTo>
                      <a:pt x="838" y="1710"/>
                    </a:lnTo>
                    <a:lnTo>
                      <a:pt x="897" y="1710"/>
                    </a:lnTo>
                    <a:lnTo>
                      <a:pt x="957" y="1685"/>
                    </a:lnTo>
                    <a:lnTo>
                      <a:pt x="1016" y="1693"/>
                    </a:lnTo>
                    <a:lnTo>
                      <a:pt x="1219" y="1659"/>
                    </a:lnTo>
                    <a:lnTo>
                      <a:pt x="1363" y="1575"/>
                    </a:lnTo>
                    <a:lnTo>
                      <a:pt x="1414" y="1499"/>
                    </a:lnTo>
                    <a:lnTo>
                      <a:pt x="1414" y="1482"/>
                    </a:lnTo>
                    <a:lnTo>
                      <a:pt x="1465" y="1380"/>
                    </a:lnTo>
                    <a:lnTo>
                      <a:pt x="1532" y="1397"/>
                    </a:lnTo>
                    <a:lnTo>
                      <a:pt x="1549" y="1431"/>
                    </a:lnTo>
                    <a:lnTo>
                      <a:pt x="1710" y="1532"/>
                    </a:lnTo>
                    <a:lnTo>
                      <a:pt x="1769" y="1558"/>
                    </a:lnTo>
                    <a:lnTo>
                      <a:pt x="1837" y="1609"/>
                    </a:lnTo>
                    <a:lnTo>
                      <a:pt x="2015" y="1642"/>
                    </a:lnTo>
                    <a:lnTo>
                      <a:pt x="2252" y="1668"/>
                    </a:lnTo>
                    <a:lnTo>
                      <a:pt x="2311" y="1668"/>
                    </a:lnTo>
                    <a:lnTo>
                      <a:pt x="2464" y="1651"/>
                    </a:lnTo>
                    <a:lnTo>
                      <a:pt x="2768" y="1659"/>
                    </a:lnTo>
                    <a:lnTo>
                      <a:pt x="2938" y="1659"/>
                    </a:lnTo>
                    <a:lnTo>
                      <a:pt x="2997" y="1668"/>
                    </a:lnTo>
                    <a:lnTo>
                      <a:pt x="3090" y="1642"/>
                    </a:lnTo>
                    <a:lnTo>
                      <a:pt x="3158" y="1642"/>
                    </a:lnTo>
                    <a:lnTo>
                      <a:pt x="3395" y="1676"/>
                    </a:lnTo>
                    <a:lnTo>
                      <a:pt x="3573" y="1710"/>
                    </a:lnTo>
                    <a:lnTo>
                      <a:pt x="3607" y="1702"/>
                    </a:lnTo>
                    <a:lnTo>
                      <a:pt x="3717" y="1719"/>
                    </a:lnTo>
                    <a:lnTo>
                      <a:pt x="4157" y="1685"/>
                    </a:lnTo>
                    <a:lnTo>
                      <a:pt x="4275" y="1685"/>
                    </a:lnTo>
                    <a:lnTo>
                      <a:pt x="4335" y="1710"/>
                    </a:lnTo>
                    <a:lnTo>
                      <a:pt x="4394" y="1702"/>
                    </a:lnTo>
                    <a:lnTo>
                      <a:pt x="4453" y="1719"/>
                    </a:lnTo>
                    <a:lnTo>
                      <a:pt x="4606" y="1719"/>
                    </a:lnTo>
                    <a:lnTo>
                      <a:pt x="4656" y="1710"/>
                    </a:lnTo>
                    <a:lnTo>
                      <a:pt x="4868" y="1668"/>
                    </a:lnTo>
                    <a:lnTo>
                      <a:pt x="5046" y="1634"/>
                    </a:lnTo>
                    <a:lnTo>
                      <a:pt x="5097" y="1609"/>
                    </a:lnTo>
                    <a:lnTo>
                      <a:pt x="5122" y="1609"/>
                    </a:lnTo>
                    <a:lnTo>
                      <a:pt x="5181" y="1566"/>
                    </a:lnTo>
                    <a:lnTo>
                      <a:pt x="5266" y="1549"/>
                    </a:lnTo>
                    <a:lnTo>
                      <a:pt x="5401" y="1456"/>
                    </a:lnTo>
                    <a:lnTo>
                      <a:pt x="5435" y="1405"/>
                    </a:lnTo>
                    <a:lnTo>
                      <a:pt x="5588" y="1312"/>
                    </a:lnTo>
                    <a:lnTo>
                      <a:pt x="5596" y="1278"/>
                    </a:lnTo>
                    <a:lnTo>
                      <a:pt x="5715" y="1109"/>
                    </a:lnTo>
                    <a:lnTo>
                      <a:pt x="5935" y="1041"/>
                    </a:lnTo>
                    <a:lnTo>
                      <a:pt x="6053" y="982"/>
                    </a:lnTo>
                    <a:lnTo>
                      <a:pt x="6155" y="898"/>
                    </a:lnTo>
                    <a:lnTo>
                      <a:pt x="6180" y="889"/>
                    </a:lnTo>
                    <a:lnTo>
                      <a:pt x="6231" y="847"/>
                    </a:lnTo>
                    <a:lnTo>
                      <a:pt x="6290" y="821"/>
                    </a:lnTo>
                    <a:lnTo>
                      <a:pt x="6417" y="720"/>
                    </a:lnTo>
                    <a:lnTo>
                      <a:pt x="6460" y="669"/>
                    </a:lnTo>
                    <a:lnTo>
                      <a:pt x="6654" y="440"/>
                    </a:lnTo>
                    <a:lnTo>
                      <a:pt x="6680" y="390"/>
                    </a:lnTo>
                    <a:lnTo>
                      <a:pt x="6671" y="373"/>
                    </a:lnTo>
                    <a:lnTo>
                      <a:pt x="6697" y="280"/>
                    </a:lnTo>
                    <a:lnTo>
                      <a:pt x="6688" y="280"/>
                    </a:lnTo>
                    <a:lnTo>
                      <a:pt x="6612" y="76"/>
                    </a:lnTo>
                    <a:lnTo>
                      <a:pt x="6578" y="51"/>
                    </a:lnTo>
                    <a:lnTo>
                      <a:pt x="6383" y="0"/>
                    </a:lnTo>
                    <a:lnTo>
                      <a:pt x="6358" y="17"/>
                    </a:lnTo>
                    <a:lnTo>
                      <a:pt x="6223" y="68"/>
                    </a:lnTo>
                    <a:lnTo>
                      <a:pt x="6206" y="59"/>
                    </a:lnTo>
                    <a:lnTo>
                      <a:pt x="6113" y="59"/>
                    </a:lnTo>
                    <a:lnTo>
                      <a:pt x="5986" y="59"/>
                    </a:lnTo>
                    <a:lnTo>
                      <a:pt x="5960" y="76"/>
                    </a:lnTo>
                    <a:lnTo>
                      <a:pt x="5850" y="68"/>
                    </a:lnTo>
                    <a:lnTo>
                      <a:pt x="5825" y="85"/>
                    </a:lnTo>
                    <a:lnTo>
                      <a:pt x="5765" y="85"/>
                    </a:lnTo>
                    <a:lnTo>
                      <a:pt x="5478" y="102"/>
                    </a:lnTo>
                    <a:lnTo>
                      <a:pt x="5300" y="110"/>
                    </a:lnTo>
                    <a:lnTo>
                      <a:pt x="4817" y="110"/>
                    </a:lnTo>
                    <a:lnTo>
                      <a:pt x="4766" y="127"/>
                    </a:lnTo>
                    <a:lnTo>
                      <a:pt x="4724" y="119"/>
                    </a:lnTo>
                    <a:lnTo>
                      <a:pt x="4394" y="229"/>
                    </a:lnTo>
                    <a:lnTo>
                      <a:pt x="4284" y="322"/>
                    </a:lnTo>
                    <a:lnTo>
                      <a:pt x="4216" y="339"/>
                    </a:lnTo>
                    <a:lnTo>
                      <a:pt x="4199" y="330"/>
                    </a:lnTo>
                    <a:lnTo>
                      <a:pt x="4131" y="263"/>
                    </a:lnTo>
                    <a:lnTo>
                      <a:pt x="4106" y="271"/>
                    </a:lnTo>
                    <a:lnTo>
                      <a:pt x="3911" y="220"/>
                    </a:lnTo>
                    <a:lnTo>
                      <a:pt x="3827" y="237"/>
                    </a:lnTo>
                    <a:lnTo>
                      <a:pt x="3734" y="195"/>
                    </a:lnTo>
                    <a:lnTo>
                      <a:pt x="3649" y="203"/>
                    </a:lnTo>
                    <a:lnTo>
                      <a:pt x="3556" y="170"/>
                    </a:lnTo>
                    <a:lnTo>
                      <a:pt x="3446" y="170"/>
                    </a:lnTo>
                    <a:lnTo>
                      <a:pt x="3378" y="153"/>
                    </a:lnTo>
                    <a:lnTo>
                      <a:pt x="3336" y="161"/>
                    </a:lnTo>
                    <a:lnTo>
                      <a:pt x="3268" y="136"/>
                    </a:lnTo>
                    <a:lnTo>
                      <a:pt x="3183" y="136"/>
                    </a:lnTo>
                    <a:lnTo>
                      <a:pt x="2997" y="153"/>
                    </a:lnTo>
                    <a:lnTo>
                      <a:pt x="2870" y="119"/>
                    </a:lnTo>
                    <a:lnTo>
                      <a:pt x="2735" y="119"/>
                    </a:lnTo>
                    <a:lnTo>
                      <a:pt x="2650" y="136"/>
                    </a:lnTo>
                    <a:lnTo>
                      <a:pt x="2582" y="119"/>
                    </a:lnTo>
                    <a:lnTo>
                      <a:pt x="2489" y="119"/>
                    </a:lnTo>
                    <a:lnTo>
                      <a:pt x="2447" y="110"/>
                    </a:lnTo>
                    <a:lnTo>
                      <a:pt x="2379" y="110"/>
                    </a:lnTo>
                    <a:lnTo>
                      <a:pt x="2269" y="85"/>
                    </a:lnTo>
                    <a:lnTo>
                      <a:pt x="2252" y="102"/>
                    </a:lnTo>
                    <a:lnTo>
                      <a:pt x="2032" y="93"/>
                    </a:lnTo>
                    <a:lnTo>
                      <a:pt x="1990" y="110"/>
                    </a:lnTo>
                    <a:lnTo>
                      <a:pt x="1939" y="102"/>
                    </a:lnTo>
                    <a:lnTo>
                      <a:pt x="1879" y="102"/>
                    </a:lnTo>
                    <a:lnTo>
                      <a:pt x="1829" y="110"/>
                    </a:lnTo>
                    <a:lnTo>
                      <a:pt x="1786" y="102"/>
                    </a:lnTo>
                    <a:lnTo>
                      <a:pt x="1719" y="119"/>
                    </a:lnTo>
                    <a:lnTo>
                      <a:pt x="1634" y="119"/>
                    </a:lnTo>
                    <a:lnTo>
                      <a:pt x="1592" y="136"/>
                    </a:lnTo>
                    <a:lnTo>
                      <a:pt x="1549" y="127"/>
                    </a:lnTo>
                    <a:lnTo>
                      <a:pt x="1499" y="144"/>
                    </a:lnTo>
                    <a:lnTo>
                      <a:pt x="1126" y="136"/>
                    </a:lnTo>
                    <a:lnTo>
                      <a:pt x="1041" y="161"/>
                    </a:lnTo>
                    <a:lnTo>
                      <a:pt x="796" y="161"/>
                    </a:lnTo>
                    <a:lnTo>
                      <a:pt x="754" y="144"/>
                    </a:lnTo>
                    <a:lnTo>
                      <a:pt x="533" y="153"/>
                    </a:lnTo>
                    <a:lnTo>
                      <a:pt x="491" y="136"/>
                    </a:lnTo>
                    <a:lnTo>
                      <a:pt x="398" y="144"/>
                    </a:lnTo>
                    <a:lnTo>
                      <a:pt x="356" y="127"/>
                    </a:lnTo>
                    <a:lnTo>
                      <a:pt x="254" y="127"/>
                    </a:lnTo>
                    <a:lnTo>
                      <a:pt x="0" y="127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3" name="Freeform 33">
                <a:extLst>
                  <a:ext uri="{FF2B5EF4-FFF2-40B4-BE49-F238E27FC236}">
                    <a16:creationId xmlns:a16="http://schemas.microsoft.com/office/drawing/2014/main" id="{C165C108-66DB-4934-9417-E250A34C2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82"/>
                <a:ext cx="268" cy="144"/>
              </a:xfrm>
              <a:custGeom>
                <a:avLst/>
                <a:gdLst>
                  <a:gd name="T0" fmla="*/ 1558 w 1558"/>
                  <a:gd name="T1" fmla="*/ 0 h 838"/>
                  <a:gd name="T2" fmla="*/ 1499 w 1558"/>
                  <a:gd name="T3" fmla="*/ 110 h 838"/>
                  <a:gd name="T4" fmla="*/ 1363 w 1558"/>
                  <a:gd name="T5" fmla="*/ 304 h 838"/>
                  <a:gd name="T6" fmla="*/ 1118 w 1558"/>
                  <a:gd name="T7" fmla="*/ 626 h 838"/>
                  <a:gd name="T8" fmla="*/ 940 w 1558"/>
                  <a:gd name="T9" fmla="*/ 762 h 838"/>
                  <a:gd name="T10" fmla="*/ 898 w 1558"/>
                  <a:gd name="T11" fmla="*/ 778 h 838"/>
                  <a:gd name="T12" fmla="*/ 855 w 1558"/>
                  <a:gd name="T13" fmla="*/ 821 h 838"/>
                  <a:gd name="T14" fmla="*/ 788 w 1558"/>
                  <a:gd name="T15" fmla="*/ 838 h 838"/>
                  <a:gd name="T16" fmla="*/ 754 w 1558"/>
                  <a:gd name="T17" fmla="*/ 829 h 838"/>
                  <a:gd name="T18" fmla="*/ 610 w 1558"/>
                  <a:gd name="T19" fmla="*/ 821 h 838"/>
                  <a:gd name="T20" fmla="*/ 584 w 1558"/>
                  <a:gd name="T21" fmla="*/ 804 h 838"/>
                  <a:gd name="T22" fmla="*/ 576 w 1558"/>
                  <a:gd name="T23" fmla="*/ 778 h 838"/>
                  <a:gd name="T24" fmla="*/ 483 w 1558"/>
                  <a:gd name="T25" fmla="*/ 728 h 838"/>
                  <a:gd name="T26" fmla="*/ 415 w 1558"/>
                  <a:gd name="T27" fmla="*/ 660 h 838"/>
                  <a:gd name="T28" fmla="*/ 203 w 1558"/>
                  <a:gd name="T29" fmla="*/ 347 h 838"/>
                  <a:gd name="T30" fmla="*/ 60 w 1558"/>
                  <a:gd name="T31" fmla="*/ 135 h 838"/>
                  <a:gd name="T32" fmla="*/ 0 w 1558"/>
                  <a:gd name="T33" fmla="*/ 0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58" h="838">
                    <a:moveTo>
                      <a:pt x="1558" y="0"/>
                    </a:moveTo>
                    <a:lnTo>
                      <a:pt x="1499" y="110"/>
                    </a:lnTo>
                    <a:lnTo>
                      <a:pt x="1363" y="304"/>
                    </a:lnTo>
                    <a:lnTo>
                      <a:pt x="1118" y="626"/>
                    </a:lnTo>
                    <a:lnTo>
                      <a:pt x="940" y="762"/>
                    </a:lnTo>
                    <a:lnTo>
                      <a:pt x="898" y="778"/>
                    </a:lnTo>
                    <a:lnTo>
                      <a:pt x="855" y="821"/>
                    </a:lnTo>
                    <a:lnTo>
                      <a:pt x="788" y="838"/>
                    </a:lnTo>
                    <a:lnTo>
                      <a:pt x="754" y="829"/>
                    </a:lnTo>
                    <a:lnTo>
                      <a:pt x="610" y="821"/>
                    </a:lnTo>
                    <a:lnTo>
                      <a:pt x="584" y="804"/>
                    </a:lnTo>
                    <a:lnTo>
                      <a:pt x="576" y="778"/>
                    </a:lnTo>
                    <a:lnTo>
                      <a:pt x="483" y="728"/>
                    </a:lnTo>
                    <a:lnTo>
                      <a:pt x="415" y="660"/>
                    </a:lnTo>
                    <a:lnTo>
                      <a:pt x="203" y="347"/>
                    </a:lnTo>
                    <a:lnTo>
                      <a:pt x="60" y="135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4" name="Freeform 34">
                <a:extLst>
                  <a:ext uri="{FF2B5EF4-FFF2-40B4-BE49-F238E27FC236}">
                    <a16:creationId xmlns:a16="http://schemas.microsoft.com/office/drawing/2014/main" id="{D9DEECA0-0838-4778-BF1A-84D39D29D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436"/>
                <a:ext cx="1233" cy="440"/>
              </a:xfrm>
              <a:custGeom>
                <a:avLst/>
                <a:gdLst>
                  <a:gd name="T0" fmla="*/ 373 w 7179"/>
                  <a:gd name="T1" fmla="*/ 43 h 2565"/>
                  <a:gd name="T2" fmla="*/ 516 w 7179"/>
                  <a:gd name="T3" fmla="*/ 68 h 2565"/>
                  <a:gd name="T4" fmla="*/ 660 w 7179"/>
                  <a:gd name="T5" fmla="*/ 85 h 2565"/>
                  <a:gd name="T6" fmla="*/ 804 w 7179"/>
                  <a:gd name="T7" fmla="*/ 110 h 2565"/>
                  <a:gd name="T8" fmla="*/ 1067 w 7179"/>
                  <a:gd name="T9" fmla="*/ 119 h 2565"/>
                  <a:gd name="T10" fmla="*/ 1185 w 7179"/>
                  <a:gd name="T11" fmla="*/ 127 h 2565"/>
                  <a:gd name="T12" fmla="*/ 1626 w 7179"/>
                  <a:gd name="T13" fmla="*/ 85 h 2565"/>
                  <a:gd name="T14" fmla="*/ 1947 w 7179"/>
                  <a:gd name="T15" fmla="*/ 93 h 2565"/>
                  <a:gd name="T16" fmla="*/ 2159 w 7179"/>
                  <a:gd name="T17" fmla="*/ 102 h 2565"/>
                  <a:gd name="T18" fmla="*/ 2531 w 7179"/>
                  <a:gd name="T19" fmla="*/ 110 h 2565"/>
                  <a:gd name="T20" fmla="*/ 2768 w 7179"/>
                  <a:gd name="T21" fmla="*/ 110 h 2565"/>
                  <a:gd name="T22" fmla="*/ 3031 w 7179"/>
                  <a:gd name="T23" fmla="*/ 119 h 2565"/>
                  <a:gd name="T24" fmla="*/ 3497 w 7179"/>
                  <a:gd name="T25" fmla="*/ 76 h 2565"/>
                  <a:gd name="T26" fmla="*/ 3767 w 7179"/>
                  <a:gd name="T27" fmla="*/ 102 h 2565"/>
                  <a:gd name="T28" fmla="*/ 4030 w 7179"/>
                  <a:gd name="T29" fmla="*/ 153 h 2565"/>
                  <a:gd name="T30" fmla="*/ 4106 w 7179"/>
                  <a:gd name="T31" fmla="*/ 170 h 2565"/>
                  <a:gd name="T32" fmla="*/ 4225 w 7179"/>
                  <a:gd name="T33" fmla="*/ 203 h 2565"/>
                  <a:gd name="T34" fmla="*/ 4377 w 7179"/>
                  <a:gd name="T35" fmla="*/ 186 h 2565"/>
                  <a:gd name="T36" fmla="*/ 4487 w 7179"/>
                  <a:gd name="T37" fmla="*/ 161 h 2565"/>
                  <a:gd name="T38" fmla="*/ 4546 w 7179"/>
                  <a:gd name="T39" fmla="*/ 136 h 2565"/>
                  <a:gd name="T40" fmla="*/ 4775 w 7179"/>
                  <a:gd name="T41" fmla="*/ 76 h 2565"/>
                  <a:gd name="T42" fmla="*/ 5071 w 7179"/>
                  <a:gd name="T43" fmla="*/ 43 h 2565"/>
                  <a:gd name="T44" fmla="*/ 5190 w 7179"/>
                  <a:gd name="T45" fmla="*/ 43 h 2565"/>
                  <a:gd name="T46" fmla="*/ 5630 w 7179"/>
                  <a:gd name="T47" fmla="*/ 51 h 2565"/>
                  <a:gd name="T48" fmla="*/ 6087 w 7179"/>
                  <a:gd name="T49" fmla="*/ 17 h 2565"/>
                  <a:gd name="T50" fmla="*/ 6290 w 7179"/>
                  <a:gd name="T51" fmla="*/ 9 h 2565"/>
                  <a:gd name="T52" fmla="*/ 7044 w 7179"/>
                  <a:gd name="T53" fmla="*/ 136 h 2565"/>
                  <a:gd name="T54" fmla="*/ 7112 w 7179"/>
                  <a:gd name="T55" fmla="*/ 220 h 2565"/>
                  <a:gd name="T56" fmla="*/ 7179 w 7179"/>
                  <a:gd name="T57" fmla="*/ 483 h 2565"/>
                  <a:gd name="T58" fmla="*/ 7120 w 7179"/>
                  <a:gd name="T59" fmla="*/ 754 h 2565"/>
                  <a:gd name="T60" fmla="*/ 6841 w 7179"/>
                  <a:gd name="T61" fmla="*/ 957 h 2565"/>
                  <a:gd name="T62" fmla="*/ 6544 w 7179"/>
                  <a:gd name="T63" fmla="*/ 1245 h 2565"/>
                  <a:gd name="T64" fmla="*/ 6316 w 7179"/>
                  <a:gd name="T65" fmla="*/ 1414 h 2565"/>
                  <a:gd name="T66" fmla="*/ 6096 w 7179"/>
                  <a:gd name="T67" fmla="*/ 1515 h 2565"/>
                  <a:gd name="T68" fmla="*/ 6053 w 7179"/>
                  <a:gd name="T69" fmla="*/ 1769 h 2565"/>
                  <a:gd name="T70" fmla="*/ 5986 w 7179"/>
                  <a:gd name="T71" fmla="*/ 1871 h 2565"/>
                  <a:gd name="T72" fmla="*/ 5621 w 7179"/>
                  <a:gd name="T73" fmla="*/ 2176 h 2565"/>
                  <a:gd name="T74" fmla="*/ 5537 w 7179"/>
                  <a:gd name="T75" fmla="*/ 2210 h 2565"/>
                  <a:gd name="T76" fmla="*/ 5376 w 7179"/>
                  <a:gd name="T77" fmla="*/ 2269 h 2565"/>
                  <a:gd name="T78" fmla="*/ 5207 w 7179"/>
                  <a:gd name="T79" fmla="*/ 2294 h 2565"/>
                  <a:gd name="T80" fmla="*/ 5003 w 7179"/>
                  <a:gd name="T81" fmla="*/ 2345 h 2565"/>
                  <a:gd name="T82" fmla="*/ 4453 w 7179"/>
                  <a:gd name="T83" fmla="*/ 2413 h 2565"/>
                  <a:gd name="T84" fmla="*/ 3717 w 7179"/>
                  <a:gd name="T85" fmla="*/ 2413 h 2565"/>
                  <a:gd name="T86" fmla="*/ 3480 w 7179"/>
                  <a:gd name="T87" fmla="*/ 2430 h 2565"/>
                  <a:gd name="T88" fmla="*/ 3175 w 7179"/>
                  <a:gd name="T89" fmla="*/ 2421 h 2565"/>
                  <a:gd name="T90" fmla="*/ 2811 w 7179"/>
                  <a:gd name="T91" fmla="*/ 2421 h 2565"/>
                  <a:gd name="T92" fmla="*/ 2379 w 7179"/>
                  <a:gd name="T93" fmla="*/ 2430 h 2565"/>
                  <a:gd name="T94" fmla="*/ 2320 w 7179"/>
                  <a:gd name="T95" fmla="*/ 2447 h 2565"/>
                  <a:gd name="T96" fmla="*/ 1990 w 7179"/>
                  <a:gd name="T97" fmla="*/ 2387 h 2565"/>
                  <a:gd name="T98" fmla="*/ 1896 w 7179"/>
                  <a:gd name="T99" fmla="*/ 2337 h 2565"/>
                  <a:gd name="T100" fmla="*/ 1786 w 7179"/>
                  <a:gd name="T101" fmla="*/ 2320 h 2565"/>
                  <a:gd name="T102" fmla="*/ 1719 w 7179"/>
                  <a:gd name="T103" fmla="*/ 2294 h 2565"/>
                  <a:gd name="T104" fmla="*/ 1609 w 7179"/>
                  <a:gd name="T105" fmla="*/ 2227 h 2565"/>
                  <a:gd name="T106" fmla="*/ 1490 w 7179"/>
                  <a:gd name="T107" fmla="*/ 2294 h 2565"/>
                  <a:gd name="T108" fmla="*/ 1431 w 7179"/>
                  <a:gd name="T109" fmla="*/ 2362 h 2565"/>
                  <a:gd name="T110" fmla="*/ 1261 w 7179"/>
                  <a:gd name="T111" fmla="*/ 2497 h 2565"/>
                  <a:gd name="T112" fmla="*/ 1151 w 7179"/>
                  <a:gd name="T113" fmla="*/ 2540 h 2565"/>
                  <a:gd name="T114" fmla="*/ 770 w 7179"/>
                  <a:gd name="T115" fmla="*/ 2531 h 2565"/>
                  <a:gd name="T116" fmla="*/ 618 w 7179"/>
                  <a:gd name="T117" fmla="*/ 2523 h 2565"/>
                  <a:gd name="T118" fmla="*/ 423 w 7179"/>
                  <a:gd name="T119" fmla="*/ 2489 h 2565"/>
                  <a:gd name="T120" fmla="*/ 0 w 7179"/>
                  <a:gd name="T121" fmla="*/ 2447 h 2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179" h="2565">
                    <a:moveTo>
                      <a:pt x="0" y="0"/>
                    </a:moveTo>
                    <a:lnTo>
                      <a:pt x="373" y="43"/>
                    </a:lnTo>
                    <a:lnTo>
                      <a:pt x="432" y="43"/>
                    </a:lnTo>
                    <a:lnTo>
                      <a:pt x="516" y="68"/>
                    </a:lnTo>
                    <a:lnTo>
                      <a:pt x="576" y="59"/>
                    </a:lnTo>
                    <a:lnTo>
                      <a:pt x="660" y="85"/>
                    </a:lnTo>
                    <a:lnTo>
                      <a:pt x="720" y="85"/>
                    </a:lnTo>
                    <a:lnTo>
                      <a:pt x="804" y="110"/>
                    </a:lnTo>
                    <a:lnTo>
                      <a:pt x="991" y="85"/>
                    </a:lnTo>
                    <a:lnTo>
                      <a:pt x="1067" y="119"/>
                    </a:lnTo>
                    <a:lnTo>
                      <a:pt x="1101" y="110"/>
                    </a:lnTo>
                    <a:lnTo>
                      <a:pt x="1185" y="127"/>
                    </a:lnTo>
                    <a:lnTo>
                      <a:pt x="1422" y="119"/>
                    </a:lnTo>
                    <a:lnTo>
                      <a:pt x="1626" y="85"/>
                    </a:lnTo>
                    <a:lnTo>
                      <a:pt x="1863" y="110"/>
                    </a:lnTo>
                    <a:lnTo>
                      <a:pt x="1947" y="93"/>
                    </a:lnTo>
                    <a:lnTo>
                      <a:pt x="2125" y="110"/>
                    </a:lnTo>
                    <a:lnTo>
                      <a:pt x="2159" y="102"/>
                    </a:lnTo>
                    <a:lnTo>
                      <a:pt x="2438" y="102"/>
                    </a:lnTo>
                    <a:lnTo>
                      <a:pt x="2531" y="110"/>
                    </a:lnTo>
                    <a:lnTo>
                      <a:pt x="2675" y="93"/>
                    </a:lnTo>
                    <a:lnTo>
                      <a:pt x="2768" y="110"/>
                    </a:lnTo>
                    <a:lnTo>
                      <a:pt x="2878" y="102"/>
                    </a:lnTo>
                    <a:lnTo>
                      <a:pt x="3031" y="119"/>
                    </a:lnTo>
                    <a:lnTo>
                      <a:pt x="3412" y="76"/>
                    </a:lnTo>
                    <a:lnTo>
                      <a:pt x="3497" y="76"/>
                    </a:lnTo>
                    <a:lnTo>
                      <a:pt x="3590" y="110"/>
                    </a:lnTo>
                    <a:lnTo>
                      <a:pt x="3767" y="102"/>
                    </a:lnTo>
                    <a:lnTo>
                      <a:pt x="3911" y="144"/>
                    </a:lnTo>
                    <a:lnTo>
                      <a:pt x="4030" y="153"/>
                    </a:lnTo>
                    <a:lnTo>
                      <a:pt x="4089" y="186"/>
                    </a:lnTo>
                    <a:lnTo>
                      <a:pt x="4106" y="170"/>
                    </a:lnTo>
                    <a:lnTo>
                      <a:pt x="4191" y="203"/>
                    </a:lnTo>
                    <a:lnTo>
                      <a:pt x="4225" y="203"/>
                    </a:lnTo>
                    <a:lnTo>
                      <a:pt x="4301" y="263"/>
                    </a:lnTo>
                    <a:lnTo>
                      <a:pt x="4377" y="186"/>
                    </a:lnTo>
                    <a:lnTo>
                      <a:pt x="4402" y="178"/>
                    </a:lnTo>
                    <a:lnTo>
                      <a:pt x="4487" y="161"/>
                    </a:lnTo>
                    <a:lnTo>
                      <a:pt x="4521" y="136"/>
                    </a:lnTo>
                    <a:lnTo>
                      <a:pt x="4546" y="136"/>
                    </a:lnTo>
                    <a:lnTo>
                      <a:pt x="4716" y="76"/>
                    </a:lnTo>
                    <a:lnTo>
                      <a:pt x="4775" y="76"/>
                    </a:lnTo>
                    <a:lnTo>
                      <a:pt x="4809" y="68"/>
                    </a:lnTo>
                    <a:lnTo>
                      <a:pt x="5071" y="43"/>
                    </a:lnTo>
                    <a:lnTo>
                      <a:pt x="5130" y="59"/>
                    </a:lnTo>
                    <a:lnTo>
                      <a:pt x="5190" y="43"/>
                    </a:lnTo>
                    <a:lnTo>
                      <a:pt x="5249" y="59"/>
                    </a:lnTo>
                    <a:lnTo>
                      <a:pt x="5630" y="51"/>
                    </a:lnTo>
                    <a:lnTo>
                      <a:pt x="6028" y="17"/>
                    </a:lnTo>
                    <a:lnTo>
                      <a:pt x="6087" y="17"/>
                    </a:lnTo>
                    <a:lnTo>
                      <a:pt x="6113" y="9"/>
                    </a:lnTo>
                    <a:lnTo>
                      <a:pt x="6290" y="9"/>
                    </a:lnTo>
                    <a:lnTo>
                      <a:pt x="6654" y="17"/>
                    </a:lnTo>
                    <a:lnTo>
                      <a:pt x="7044" y="136"/>
                    </a:lnTo>
                    <a:lnTo>
                      <a:pt x="7095" y="178"/>
                    </a:lnTo>
                    <a:lnTo>
                      <a:pt x="7112" y="220"/>
                    </a:lnTo>
                    <a:lnTo>
                      <a:pt x="7154" y="322"/>
                    </a:lnTo>
                    <a:lnTo>
                      <a:pt x="7179" y="483"/>
                    </a:lnTo>
                    <a:lnTo>
                      <a:pt x="7128" y="703"/>
                    </a:lnTo>
                    <a:lnTo>
                      <a:pt x="7120" y="754"/>
                    </a:lnTo>
                    <a:lnTo>
                      <a:pt x="6866" y="940"/>
                    </a:lnTo>
                    <a:lnTo>
                      <a:pt x="6841" y="957"/>
                    </a:lnTo>
                    <a:lnTo>
                      <a:pt x="6604" y="1177"/>
                    </a:lnTo>
                    <a:lnTo>
                      <a:pt x="6544" y="1245"/>
                    </a:lnTo>
                    <a:lnTo>
                      <a:pt x="6400" y="1355"/>
                    </a:lnTo>
                    <a:lnTo>
                      <a:pt x="6316" y="1414"/>
                    </a:lnTo>
                    <a:lnTo>
                      <a:pt x="6113" y="1482"/>
                    </a:lnTo>
                    <a:lnTo>
                      <a:pt x="6096" y="1515"/>
                    </a:lnTo>
                    <a:lnTo>
                      <a:pt x="6096" y="1592"/>
                    </a:lnTo>
                    <a:lnTo>
                      <a:pt x="6053" y="1769"/>
                    </a:lnTo>
                    <a:lnTo>
                      <a:pt x="5986" y="1846"/>
                    </a:lnTo>
                    <a:lnTo>
                      <a:pt x="5986" y="1871"/>
                    </a:lnTo>
                    <a:lnTo>
                      <a:pt x="5782" y="2074"/>
                    </a:lnTo>
                    <a:lnTo>
                      <a:pt x="5621" y="2176"/>
                    </a:lnTo>
                    <a:lnTo>
                      <a:pt x="5579" y="2184"/>
                    </a:lnTo>
                    <a:lnTo>
                      <a:pt x="5537" y="2210"/>
                    </a:lnTo>
                    <a:lnTo>
                      <a:pt x="5469" y="2227"/>
                    </a:lnTo>
                    <a:lnTo>
                      <a:pt x="5376" y="2269"/>
                    </a:lnTo>
                    <a:lnTo>
                      <a:pt x="5317" y="2260"/>
                    </a:lnTo>
                    <a:lnTo>
                      <a:pt x="5207" y="2294"/>
                    </a:lnTo>
                    <a:lnTo>
                      <a:pt x="5181" y="2286"/>
                    </a:lnTo>
                    <a:lnTo>
                      <a:pt x="5003" y="2345"/>
                    </a:lnTo>
                    <a:lnTo>
                      <a:pt x="4919" y="2345"/>
                    </a:lnTo>
                    <a:lnTo>
                      <a:pt x="4453" y="2413"/>
                    </a:lnTo>
                    <a:lnTo>
                      <a:pt x="4157" y="2404"/>
                    </a:lnTo>
                    <a:lnTo>
                      <a:pt x="3717" y="2413"/>
                    </a:lnTo>
                    <a:lnTo>
                      <a:pt x="3691" y="2404"/>
                    </a:lnTo>
                    <a:lnTo>
                      <a:pt x="3480" y="2430"/>
                    </a:lnTo>
                    <a:lnTo>
                      <a:pt x="3276" y="2438"/>
                    </a:lnTo>
                    <a:lnTo>
                      <a:pt x="3175" y="2421"/>
                    </a:lnTo>
                    <a:lnTo>
                      <a:pt x="2828" y="2430"/>
                    </a:lnTo>
                    <a:lnTo>
                      <a:pt x="2811" y="2421"/>
                    </a:lnTo>
                    <a:lnTo>
                      <a:pt x="2548" y="2438"/>
                    </a:lnTo>
                    <a:lnTo>
                      <a:pt x="2379" y="2430"/>
                    </a:lnTo>
                    <a:lnTo>
                      <a:pt x="2337" y="2430"/>
                    </a:lnTo>
                    <a:lnTo>
                      <a:pt x="2320" y="2447"/>
                    </a:lnTo>
                    <a:lnTo>
                      <a:pt x="2227" y="2447"/>
                    </a:lnTo>
                    <a:lnTo>
                      <a:pt x="1990" y="2387"/>
                    </a:lnTo>
                    <a:lnTo>
                      <a:pt x="1922" y="2354"/>
                    </a:lnTo>
                    <a:lnTo>
                      <a:pt x="1896" y="2337"/>
                    </a:lnTo>
                    <a:lnTo>
                      <a:pt x="1829" y="2337"/>
                    </a:lnTo>
                    <a:lnTo>
                      <a:pt x="1786" y="2320"/>
                    </a:lnTo>
                    <a:lnTo>
                      <a:pt x="1769" y="2294"/>
                    </a:lnTo>
                    <a:lnTo>
                      <a:pt x="1719" y="2294"/>
                    </a:lnTo>
                    <a:lnTo>
                      <a:pt x="1634" y="2243"/>
                    </a:lnTo>
                    <a:lnTo>
                      <a:pt x="1609" y="2227"/>
                    </a:lnTo>
                    <a:lnTo>
                      <a:pt x="1566" y="2210"/>
                    </a:lnTo>
                    <a:lnTo>
                      <a:pt x="1490" y="2294"/>
                    </a:lnTo>
                    <a:lnTo>
                      <a:pt x="1456" y="2303"/>
                    </a:lnTo>
                    <a:lnTo>
                      <a:pt x="1431" y="2362"/>
                    </a:lnTo>
                    <a:lnTo>
                      <a:pt x="1388" y="2379"/>
                    </a:lnTo>
                    <a:lnTo>
                      <a:pt x="1261" y="2497"/>
                    </a:lnTo>
                    <a:lnTo>
                      <a:pt x="1236" y="2497"/>
                    </a:lnTo>
                    <a:lnTo>
                      <a:pt x="1151" y="2540"/>
                    </a:lnTo>
                    <a:lnTo>
                      <a:pt x="931" y="2565"/>
                    </a:lnTo>
                    <a:lnTo>
                      <a:pt x="770" y="2531"/>
                    </a:lnTo>
                    <a:lnTo>
                      <a:pt x="660" y="2540"/>
                    </a:lnTo>
                    <a:lnTo>
                      <a:pt x="618" y="2523"/>
                    </a:lnTo>
                    <a:lnTo>
                      <a:pt x="533" y="2523"/>
                    </a:lnTo>
                    <a:lnTo>
                      <a:pt x="423" y="2489"/>
                    </a:lnTo>
                    <a:lnTo>
                      <a:pt x="398" y="2506"/>
                    </a:lnTo>
                    <a:lnTo>
                      <a:pt x="0" y="2447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5" name="Freeform 35">
                <a:extLst>
                  <a:ext uri="{FF2B5EF4-FFF2-40B4-BE49-F238E27FC236}">
                    <a16:creationId xmlns:a16="http://schemas.microsoft.com/office/drawing/2014/main" id="{C655EE90-4890-4827-843D-93283EF48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8" y="1115"/>
                <a:ext cx="1304" cy="786"/>
              </a:xfrm>
              <a:custGeom>
                <a:avLst/>
                <a:gdLst>
                  <a:gd name="T0" fmla="*/ 6959 w 7594"/>
                  <a:gd name="T1" fmla="*/ 68 h 4580"/>
                  <a:gd name="T2" fmla="*/ 6713 w 7594"/>
                  <a:gd name="T3" fmla="*/ 85 h 4580"/>
                  <a:gd name="T4" fmla="*/ 6654 w 7594"/>
                  <a:gd name="T5" fmla="*/ 85 h 4580"/>
                  <a:gd name="T6" fmla="*/ 5901 w 7594"/>
                  <a:gd name="T7" fmla="*/ 77 h 4580"/>
                  <a:gd name="T8" fmla="*/ 5757 w 7594"/>
                  <a:gd name="T9" fmla="*/ 110 h 4580"/>
                  <a:gd name="T10" fmla="*/ 5604 w 7594"/>
                  <a:gd name="T11" fmla="*/ 127 h 4580"/>
                  <a:gd name="T12" fmla="*/ 5384 w 7594"/>
                  <a:gd name="T13" fmla="*/ 94 h 4580"/>
                  <a:gd name="T14" fmla="*/ 5257 w 7594"/>
                  <a:gd name="T15" fmla="*/ 119 h 4580"/>
                  <a:gd name="T16" fmla="*/ 4995 w 7594"/>
                  <a:gd name="T17" fmla="*/ 170 h 4580"/>
                  <a:gd name="T18" fmla="*/ 4758 w 7594"/>
                  <a:gd name="T19" fmla="*/ 220 h 4580"/>
                  <a:gd name="T20" fmla="*/ 4360 w 7594"/>
                  <a:gd name="T21" fmla="*/ 280 h 4580"/>
                  <a:gd name="T22" fmla="*/ 4157 w 7594"/>
                  <a:gd name="T23" fmla="*/ 280 h 4580"/>
                  <a:gd name="T24" fmla="*/ 4046 w 7594"/>
                  <a:gd name="T25" fmla="*/ 280 h 4580"/>
                  <a:gd name="T26" fmla="*/ 3894 w 7594"/>
                  <a:gd name="T27" fmla="*/ 297 h 4580"/>
                  <a:gd name="T28" fmla="*/ 3826 w 7594"/>
                  <a:gd name="T29" fmla="*/ 314 h 4580"/>
                  <a:gd name="T30" fmla="*/ 3716 w 7594"/>
                  <a:gd name="T31" fmla="*/ 356 h 4580"/>
                  <a:gd name="T32" fmla="*/ 3479 w 7594"/>
                  <a:gd name="T33" fmla="*/ 322 h 4580"/>
                  <a:gd name="T34" fmla="*/ 3327 w 7594"/>
                  <a:gd name="T35" fmla="*/ 322 h 4580"/>
                  <a:gd name="T36" fmla="*/ 3234 w 7594"/>
                  <a:gd name="T37" fmla="*/ 322 h 4580"/>
                  <a:gd name="T38" fmla="*/ 3149 w 7594"/>
                  <a:gd name="T39" fmla="*/ 339 h 4580"/>
                  <a:gd name="T40" fmla="*/ 2971 w 7594"/>
                  <a:gd name="T41" fmla="*/ 373 h 4580"/>
                  <a:gd name="T42" fmla="*/ 2429 w 7594"/>
                  <a:gd name="T43" fmla="*/ 508 h 4580"/>
                  <a:gd name="T44" fmla="*/ 1574 w 7594"/>
                  <a:gd name="T45" fmla="*/ 644 h 4580"/>
                  <a:gd name="T46" fmla="*/ 1354 w 7594"/>
                  <a:gd name="T47" fmla="*/ 695 h 4580"/>
                  <a:gd name="T48" fmla="*/ 1109 w 7594"/>
                  <a:gd name="T49" fmla="*/ 745 h 4580"/>
                  <a:gd name="T50" fmla="*/ 1024 w 7594"/>
                  <a:gd name="T51" fmla="*/ 779 h 4580"/>
                  <a:gd name="T52" fmla="*/ 804 w 7594"/>
                  <a:gd name="T53" fmla="*/ 881 h 4580"/>
                  <a:gd name="T54" fmla="*/ 719 w 7594"/>
                  <a:gd name="T55" fmla="*/ 923 h 4580"/>
                  <a:gd name="T56" fmla="*/ 406 w 7594"/>
                  <a:gd name="T57" fmla="*/ 1126 h 4580"/>
                  <a:gd name="T58" fmla="*/ 330 w 7594"/>
                  <a:gd name="T59" fmla="*/ 1228 h 4580"/>
                  <a:gd name="T60" fmla="*/ 262 w 7594"/>
                  <a:gd name="T61" fmla="*/ 1439 h 4580"/>
                  <a:gd name="T62" fmla="*/ 135 w 7594"/>
                  <a:gd name="T63" fmla="*/ 1905 h 4580"/>
                  <a:gd name="T64" fmla="*/ 110 w 7594"/>
                  <a:gd name="T65" fmla="*/ 2049 h 4580"/>
                  <a:gd name="T66" fmla="*/ 25 w 7594"/>
                  <a:gd name="T67" fmla="*/ 2447 h 4580"/>
                  <a:gd name="T68" fmla="*/ 50 w 7594"/>
                  <a:gd name="T69" fmla="*/ 2489 h 4580"/>
                  <a:gd name="T70" fmla="*/ 8 w 7594"/>
                  <a:gd name="T71" fmla="*/ 3116 h 4580"/>
                  <a:gd name="T72" fmla="*/ 144 w 7594"/>
                  <a:gd name="T73" fmla="*/ 3784 h 4580"/>
                  <a:gd name="T74" fmla="*/ 516 w 7594"/>
                  <a:gd name="T75" fmla="*/ 4098 h 4580"/>
                  <a:gd name="T76" fmla="*/ 812 w 7594"/>
                  <a:gd name="T77" fmla="*/ 4208 h 4580"/>
                  <a:gd name="T78" fmla="*/ 1253 w 7594"/>
                  <a:gd name="T79" fmla="*/ 4275 h 4580"/>
                  <a:gd name="T80" fmla="*/ 1388 w 7594"/>
                  <a:gd name="T81" fmla="*/ 4292 h 4580"/>
                  <a:gd name="T82" fmla="*/ 1744 w 7594"/>
                  <a:gd name="T83" fmla="*/ 4351 h 4580"/>
                  <a:gd name="T84" fmla="*/ 1862 w 7594"/>
                  <a:gd name="T85" fmla="*/ 4377 h 4580"/>
                  <a:gd name="T86" fmla="*/ 2260 w 7594"/>
                  <a:gd name="T87" fmla="*/ 4402 h 4580"/>
                  <a:gd name="T88" fmla="*/ 3784 w 7594"/>
                  <a:gd name="T89" fmla="*/ 4419 h 4580"/>
                  <a:gd name="T90" fmla="*/ 4097 w 7594"/>
                  <a:gd name="T91" fmla="*/ 4402 h 4580"/>
                  <a:gd name="T92" fmla="*/ 4233 w 7594"/>
                  <a:gd name="T93" fmla="*/ 4368 h 4580"/>
                  <a:gd name="T94" fmla="*/ 4402 w 7594"/>
                  <a:gd name="T95" fmla="*/ 4275 h 4580"/>
                  <a:gd name="T96" fmla="*/ 4546 w 7594"/>
                  <a:gd name="T97" fmla="*/ 4157 h 4580"/>
                  <a:gd name="T98" fmla="*/ 4681 w 7594"/>
                  <a:gd name="T99" fmla="*/ 4326 h 4580"/>
                  <a:gd name="T100" fmla="*/ 4791 w 7594"/>
                  <a:gd name="T101" fmla="*/ 4377 h 4580"/>
                  <a:gd name="T102" fmla="*/ 4910 w 7594"/>
                  <a:gd name="T103" fmla="*/ 4411 h 4580"/>
                  <a:gd name="T104" fmla="*/ 5477 w 7594"/>
                  <a:gd name="T105" fmla="*/ 4428 h 4580"/>
                  <a:gd name="T106" fmla="*/ 5960 w 7594"/>
                  <a:gd name="T107" fmla="*/ 4436 h 4580"/>
                  <a:gd name="T108" fmla="*/ 7594 w 7594"/>
                  <a:gd name="T109" fmla="*/ 4580 h 4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594" h="4580">
                    <a:moveTo>
                      <a:pt x="7594" y="0"/>
                    </a:moveTo>
                    <a:lnTo>
                      <a:pt x="6959" y="68"/>
                    </a:lnTo>
                    <a:lnTo>
                      <a:pt x="6933" y="85"/>
                    </a:lnTo>
                    <a:lnTo>
                      <a:pt x="6713" y="85"/>
                    </a:lnTo>
                    <a:lnTo>
                      <a:pt x="6671" y="102"/>
                    </a:lnTo>
                    <a:lnTo>
                      <a:pt x="6654" y="85"/>
                    </a:lnTo>
                    <a:lnTo>
                      <a:pt x="6273" y="102"/>
                    </a:lnTo>
                    <a:lnTo>
                      <a:pt x="5901" y="77"/>
                    </a:lnTo>
                    <a:lnTo>
                      <a:pt x="5816" y="85"/>
                    </a:lnTo>
                    <a:lnTo>
                      <a:pt x="5757" y="110"/>
                    </a:lnTo>
                    <a:lnTo>
                      <a:pt x="5697" y="153"/>
                    </a:lnTo>
                    <a:lnTo>
                      <a:pt x="5604" y="127"/>
                    </a:lnTo>
                    <a:lnTo>
                      <a:pt x="5520" y="85"/>
                    </a:lnTo>
                    <a:lnTo>
                      <a:pt x="5384" y="94"/>
                    </a:lnTo>
                    <a:lnTo>
                      <a:pt x="5342" y="110"/>
                    </a:lnTo>
                    <a:lnTo>
                      <a:pt x="5257" y="119"/>
                    </a:lnTo>
                    <a:lnTo>
                      <a:pt x="5012" y="170"/>
                    </a:lnTo>
                    <a:lnTo>
                      <a:pt x="4995" y="170"/>
                    </a:lnTo>
                    <a:lnTo>
                      <a:pt x="4910" y="195"/>
                    </a:lnTo>
                    <a:lnTo>
                      <a:pt x="4758" y="220"/>
                    </a:lnTo>
                    <a:lnTo>
                      <a:pt x="4690" y="237"/>
                    </a:lnTo>
                    <a:lnTo>
                      <a:pt x="4360" y="280"/>
                    </a:lnTo>
                    <a:lnTo>
                      <a:pt x="4292" y="271"/>
                    </a:lnTo>
                    <a:lnTo>
                      <a:pt x="4157" y="280"/>
                    </a:lnTo>
                    <a:lnTo>
                      <a:pt x="4140" y="288"/>
                    </a:lnTo>
                    <a:lnTo>
                      <a:pt x="4046" y="280"/>
                    </a:lnTo>
                    <a:lnTo>
                      <a:pt x="4030" y="297"/>
                    </a:lnTo>
                    <a:lnTo>
                      <a:pt x="3894" y="297"/>
                    </a:lnTo>
                    <a:lnTo>
                      <a:pt x="3852" y="322"/>
                    </a:lnTo>
                    <a:lnTo>
                      <a:pt x="3826" y="314"/>
                    </a:lnTo>
                    <a:lnTo>
                      <a:pt x="3767" y="331"/>
                    </a:lnTo>
                    <a:lnTo>
                      <a:pt x="3716" y="356"/>
                    </a:lnTo>
                    <a:lnTo>
                      <a:pt x="3598" y="398"/>
                    </a:lnTo>
                    <a:lnTo>
                      <a:pt x="3479" y="322"/>
                    </a:lnTo>
                    <a:lnTo>
                      <a:pt x="3412" y="305"/>
                    </a:lnTo>
                    <a:lnTo>
                      <a:pt x="3327" y="322"/>
                    </a:lnTo>
                    <a:lnTo>
                      <a:pt x="3276" y="314"/>
                    </a:lnTo>
                    <a:lnTo>
                      <a:pt x="3234" y="322"/>
                    </a:lnTo>
                    <a:lnTo>
                      <a:pt x="3217" y="339"/>
                    </a:lnTo>
                    <a:lnTo>
                      <a:pt x="3149" y="339"/>
                    </a:lnTo>
                    <a:lnTo>
                      <a:pt x="3081" y="364"/>
                    </a:lnTo>
                    <a:lnTo>
                      <a:pt x="2971" y="373"/>
                    </a:lnTo>
                    <a:lnTo>
                      <a:pt x="2861" y="407"/>
                    </a:lnTo>
                    <a:lnTo>
                      <a:pt x="2429" y="508"/>
                    </a:lnTo>
                    <a:lnTo>
                      <a:pt x="2116" y="576"/>
                    </a:lnTo>
                    <a:lnTo>
                      <a:pt x="1574" y="644"/>
                    </a:lnTo>
                    <a:lnTo>
                      <a:pt x="1464" y="661"/>
                    </a:lnTo>
                    <a:lnTo>
                      <a:pt x="1354" y="695"/>
                    </a:lnTo>
                    <a:lnTo>
                      <a:pt x="1176" y="720"/>
                    </a:lnTo>
                    <a:lnTo>
                      <a:pt x="1109" y="745"/>
                    </a:lnTo>
                    <a:lnTo>
                      <a:pt x="1092" y="771"/>
                    </a:lnTo>
                    <a:lnTo>
                      <a:pt x="1024" y="779"/>
                    </a:lnTo>
                    <a:lnTo>
                      <a:pt x="846" y="838"/>
                    </a:lnTo>
                    <a:lnTo>
                      <a:pt x="804" y="881"/>
                    </a:lnTo>
                    <a:lnTo>
                      <a:pt x="762" y="889"/>
                    </a:lnTo>
                    <a:lnTo>
                      <a:pt x="719" y="923"/>
                    </a:lnTo>
                    <a:lnTo>
                      <a:pt x="584" y="982"/>
                    </a:lnTo>
                    <a:lnTo>
                      <a:pt x="406" y="1126"/>
                    </a:lnTo>
                    <a:lnTo>
                      <a:pt x="355" y="1211"/>
                    </a:lnTo>
                    <a:lnTo>
                      <a:pt x="330" y="1228"/>
                    </a:lnTo>
                    <a:lnTo>
                      <a:pt x="262" y="1406"/>
                    </a:lnTo>
                    <a:lnTo>
                      <a:pt x="262" y="1439"/>
                    </a:lnTo>
                    <a:lnTo>
                      <a:pt x="135" y="1846"/>
                    </a:lnTo>
                    <a:lnTo>
                      <a:pt x="135" y="1905"/>
                    </a:lnTo>
                    <a:lnTo>
                      <a:pt x="110" y="1964"/>
                    </a:lnTo>
                    <a:lnTo>
                      <a:pt x="110" y="2049"/>
                    </a:lnTo>
                    <a:lnTo>
                      <a:pt x="76" y="2142"/>
                    </a:lnTo>
                    <a:lnTo>
                      <a:pt x="25" y="2447"/>
                    </a:lnTo>
                    <a:lnTo>
                      <a:pt x="34" y="2481"/>
                    </a:lnTo>
                    <a:lnTo>
                      <a:pt x="50" y="2489"/>
                    </a:lnTo>
                    <a:lnTo>
                      <a:pt x="0" y="2735"/>
                    </a:lnTo>
                    <a:lnTo>
                      <a:pt x="8" y="3116"/>
                    </a:lnTo>
                    <a:lnTo>
                      <a:pt x="76" y="3547"/>
                    </a:lnTo>
                    <a:lnTo>
                      <a:pt x="144" y="3784"/>
                    </a:lnTo>
                    <a:lnTo>
                      <a:pt x="262" y="3911"/>
                    </a:lnTo>
                    <a:lnTo>
                      <a:pt x="516" y="4098"/>
                    </a:lnTo>
                    <a:lnTo>
                      <a:pt x="660" y="4140"/>
                    </a:lnTo>
                    <a:lnTo>
                      <a:pt x="812" y="4208"/>
                    </a:lnTo>
                    <a:lnTo>
                      <a:pt x="1219" y="4284"/>
                    </a:lnTo>
                    <a:lnTo>
                      <a:pt x="1253" y="4275"/>
                    </a:lnTo>
                    <a:lnTo>
                      <a:pt x="1363" y="4301"/>
                    </a:lnTo>
                    <a:lnTo>
                      <a:pt x="1388" y="4292"/>
                    </a:lnTo>
                    <a:lnTo>
                      <a:pt x="1600" y="4318"/>
                    </a:lnTo>
                    <a:lnTo>
                      <a:pt x="1744" y="4351"/>
                    </a:lnTo>
                    <a:lnTo>
                      <a:pt x="1778" y="4343"/>
                    </a:lnTo>
                    <a:lnTo>
                      <a:pt x="1862" y="4377"/>
                    </a:lnTo>
                    <a:lnTo>
                      <a:pt x="2201" y="4394"/>
                    </a:lnTo>
                    <a:lnTo>
                      <a:pt x="2260" y="4402"/>
                    </a:lnTo>
                    <a:lnTo>
                      <a:pt x="3022" y="4419"/>
                    </a:lnTo>
                    <a:lnTo>
                      <a:pt x="3784" y="4419"/>
                    </a:lnTo>
                    <a:lnTo>
                      <a:pt x="4038" y="4402"/>
                    </a:lnTo>
                    <a:lnTo>
                      <a:pt x="4097" y="4402"/>
                    </a:lnTo>
                    <a:lnTo>
                      <a:pt x="4173" y="4377"/>
                    </a:lnTo>
                    <a:lnTo>
                      <a:pt x="4233" y="4368"/>
                    </a:lnTo>
                    <a:lnTo>
                      <a:pt x="4326" y="4326"/>
                    </a:lnTo>
                    <a:lnTo>
                      <a:pt x="4402" y="4275"/>
                    </a:lnTo>
                    <a:lnTo>
                      <a:pt x="4444" y="4224"/>
                    </a:lnTo>
                    <a:lnTo>
                      <a:pt x="4546" y="4157"/>
                    </a:lnTo>
                    <a:lnTo>
                      <a:pt x="4631" y="4275"/>
                    </a:lnTo>
                    <a:lnTo>
                      <a:pt x="4681" y="4326"/>
                    </a:lnTo>
                    <a:lnTo>
                      <a:pt x="4766" y="4351"/>
                    </a:lnTo>
                    <a:lnTo>
                      <a:pt x="4791" y="4377"/>
                    </a:lnTo>
                    <a:lnTo>
                      <a:pt x="4851" y="4385"/>
                    </a:lnTo>
                    <a:lnTo>
                      <a:pt x="4910" y="4411"/>
                    </a:lnTo>
                    <a:lnTo>
                      <a:pt x="5062" y="4436"/>
                    </a:lnTo>
                    <a:lnTo>
                      <a:pt x="5477" y="4428"/>
                    </a:lnTo>
                    <a:lnTo>
                      <a:pt x="5875" y="4436"/>
                    </a:lnTo>
                    <a:lnTo>
                      <a:pt x="5960" y="4436"/>
                    </a:lnTo>
                    <a:lnTo>
                      <a:pt x="6646" y="4436"/>
                    </a:lnTo>
                    <a:lnTo>
                      <a:pt x="7594" y="458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6" name="Freeform 36">
                <a:extLst>
                  <a:ext uri="{FF2B5EF4-FFF2-40B4-BE49-F238E27FC236}">
                    <a16:creationId xmlns:a16="http://schemas.microsoft.com/office/drawing/2014/main" id="{A98EBD85-5A16-4E7C-8075-5DEB798D0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629"/>
                <a:ext cx="2667" cy="296"/>
              </a:xfrm>
              <a:custGeom>
                <a:avLst/>
                <a:gdLst>
                  <a:gd name="T0" fmla="*/ 14638 w 15527"/>
                  <a:gd name="T1" fmla="*/ 618 h 1726"/>
                  <a:gd name="T2" fmla="*/ 14308 w 15527"/>
                  <a:gd name="T3" fmla="*/ 660 h 1726"/>
                  <a:gd name="T4" fmla="*/ 13977 w 15527"/>
                  <a:gd name="T5" fmla="*/ 685 h 1726"/>
                  <a:gd name="T6" fmla="*/ 13647 w 15527"/>
                  <a:gd name="T7" fmla="*/ 728 h 1726"/>
                  <a:gd name="T8" fmla="*/ 13427 w 15527"/>
                  <a:gd name="T9" fmla="*/ 728 h 1726"/>
                  <a:gd name="T10" fmla="*/ 13165 w 15527"/>
                  <a:gd name="T11" fmla="*/ 728 h 1726"/>
                  <a:gd name="T12" fmla="*/ 12987 w 15527"/>
                  <a:gd name="T13" fmla="*/ 728 h 1726"/>
                  <a:gd name="T14" fmla="*/ 12614 w 15527"/>
                  <a:gd name="T15" fmla="*/ 550 h 1726"/>
                  <a:gd name="T16" fmla="*/ 12403 w 15527"/>
                  <a:gd name="T17" fmla="*/ 228 h 1726"/>
                  <a:gd name="T18" fmla="*/ 12250 w 15527"/>
                  <a:gd name="T19" fmla="*/ 8 h 1726"/>
                  <a:gd name="T20" fmla="*/ 12005 w 15527"/>
                  <a:gd name="T21" fmla="*/ 177 h 1726"/>
                  <a:gd name="T22" fmla="*/ 11539 w 15527"/>
                  <a:gd name="T23" fmla="*/ 499 h 1726"/>
                  <a:gd name="T24" fmla="*/ 11345 w 15527"/>
                  <a:gd name="T25" fmla="*/ 592 h 1726"/>
                  <a:gd name="T26" fmla="*/ 11192 w 15527"/>
                  <a:gd name="T27" fmla="*/ 668 h 1726"/>
                  <a:gd name="T28" fmla="*/ 10820 w 15527"/>
                  <a:gd name="T29" fmla="*/ 821 h 1726"/>
                  <a:gd name="T30" fmla="*/ 10532 w 15527"/>
                  <a:gd name="T31" fmla="*/ 838 h 1726"/>
                  <a:gd name="T32" fmla="*/ 10329 w 15527"/>
                  <a:gd name="T33" fmla="*/ 880 h 1726"/>
                  <a:gd name="T34" fmla="*/ 10151 w 15527"/>
                  <a:gd name="T35" fmla="*/ 888 h 1726"/>
                  <a:gd name="T36" fmla="*/ 9981 w 15527"/>
                  <a:gd name="T37" fmla="*/ 905 h 1726"/>
                  <a:gd name="T38" fmla="*/ 9694 w 15527"/>
                  <a:gd name="T39" fmla="*/ 922 h 1726"/>
                  <a:gd name="T40" fmla="*/ 9338 w 15527"/>
                  <a:gd name="T41" fmla="*/ 905 h 1726"/>
                  <a:gd name="T42" fmla="*/ 9186 w 15527"/>
                  <a:gd name="T43" fmla="*/ 914 h 1726"/>
                  <a:gd name="T44" fmla="*/ 8813 w 15527"/>
                  <a:gd name="T45" fmla="*/ 871 h 1726"/>
                  <a:gd name="T46" fmla="*/ 8610 w 15527"/>
                  <a:gd name="T47" fmla="*/ 838 h 1726"/>
                  <a:gd name="T48" fmla="*/ 8432 w 15527"/>
                  <a:gd name="T49" fmla="*/ 770 h 1726"/>
                  <a:gd name="T50" fmla="*/ 8280 w 15527"/>
                  <a:gd name="T51" fmla="*/ 711 h 1726"/>
                  <a:gd name="T52" fmla="*/ 7975 w 15527"/>
                  <a:gd name="T53" fmla="*/ 347 h 1726"/>
                  <a:gd name="T54" fmla="*/ 7662 w 15527"/>
                  <a:gd name="T55" fmla="*/ 685 h 1726"/>
                  <a:gd name="T56" fmla="*/ 7281 w 15527"/>
                  <a:gd name="T57" fmla="*/ 855 h 1726"/>
                  <a:gd name="T58" fmla="*/ 6976 w 15527"/>
                  <a:gd name="T59" fmla="*/ 905 h 1726"/>
                  <a:gd name="T60" fmla="*/ 6282 w 15527"/>
                  <a:gd name="T61" fmla="*/ 1007 h 1726"/>
                  <a:gd name="T62" fmla="*/ 5850 w 15527"/>
                  <a:gd name="T63" fmla="*/ 1024 h 1726"/>
                  <a:gd name="T64" fmla="*/ 5562 w 15527"/>
                  <a:gd name="T65" fmla="*/ 1024 h 1726"/>
                  <a:gd name="T66" fmla="*/ 5478 w 15527"/>
                  <a:gd name="T67" fmla="*/ 1007 h 1726"/>
                  <a:gd name="T68" fmla="*/ 5105 w 15527"/>
                  <a:gd name="T69" fmla="*/ 956 h 1726"/>
                  <a:gd name="T70" fmla="*/ 5020 w 15527"/>
                  <a:gd name="T71" fmla="*/ 939 h 1726"/>
                  <a:gd name="T72" fmla="*/ 4775 w 15527"/>
                  <a:gd name="T73" fmla="*/ 1015 h 1726"/>
                  <a:gd name="T74" fmla="*/ 4487 w 15527"/>
                  <a:gd name="T75" fmla="*/ 1210 h 1726"/>
                  <a:gd name="T76" fmla="*/ 4208 w 15527"/>
                  <a:gd name="T77" fmla="*/ 1269 h 1726"/>
                  <a:gd name="T78" fmla="*/ 4030 w 15527"/>
                  <a:gd name="T79" fmla="*/ 1261 h 1726"/>
                  <a:gd name="T80" fmla="*/ 3717 w 15527"/>
                  <a:gd name="T81" fmla="*/ 1235 h 1726"/>
                  <a:gd name="T82" fmla="*/ 3471 w 15527"/>
                  <a:gd name="T83" fmla="*/ 1168 h 1726"/>
                  <a:gd name="T84" fmla="*/ 2938 w 15527"/>
                  <a:gd name="T85" fmla="*/ 829 h 1726"/>
                  <a:gd name="T86" fmla="*/ 2811 w 15527"/>
                  <a:gd name="T87" fmla="*/ 804 h 1726"/>
                  <a:gd name="T88" fmla="*/ 2862 w 15527"/>
                  <a:gd name="T89" fmla="*/ 1159 h 1726"/>
                  <a:gd name="T90" fmla="*/ 2641 w 15527"/>
                  <a:gd name="T91" fmla="*/ 1430 h 1726"/>
                  <a:gd name="T92" fmla="*/ 1973 w 15527"/>
                  <a:gd name="T93" fmla="*/ 1667 h 1726"/>
                  <a:gd name="T94" fmla="*/ 1837 w 15527"/>
                  <a:gd name="T95" fmla="*/ 1684 h 1726"/>
                  <a:gd name="T96" fmla="*/ 1380 w 15527"/>
                  <a:gd name="T97" fmla="*/ 1718 h 1726"/>
                  <a:gd name="T98" fmla="*/ 914 w 15527"/>
                  <a:gd name="T99" fmla="*/ 1710 h 1726"/>
                  <a:gd name="T100" fmla="*/ 779 w 15527"/>
                  <a:gd name="T101" fmla="*/ 1701 h 1726"/>
                  <a:gd name="T102" fmla="*/ 652 w 15527"/>
                  <a:gd name="T103" fmla="*/ 1718 h 1726"/>
                  <a:gd name="T104" fmla="*/ 474 w 15527"/>
                  <a:gd name="T105" fmla="*/ 1684 h 1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527" h="1726">
                    <a:moveTo>
                      <a:pt x="15527" y="634"/>
                    </a:moveTo>
                    <a:lnTo>
                      <a:pt x="15036" y="609"/>
                    </a:lnTo>
                    <a:lnTo>
                      <a:pt x="14638" y="618"/>
                    </a:lnTo>
                    <a:lnTo>
                      <a:pt x="14612" y="626"/>
                    </a:lnTo>
                    <a:lnTo>
                      <a:pt x="14528" y="618"/>
                    </a:lnTo>
                    <a:lnTo>
                      <a:pt x="14308" y="660"/>
                    </a:lnTo>
                    <a:lnTo>
                      <a:pt x="14104" y="668"/>
                    </a:lnTo>
                    <a:lnTo>
                      <a:pt x="14037" y="694"/>
                    </a:lnTo>
                    <a:lnTo>
                      <a:pt x="13977" y="685"/>
                    </a:lnTo>
                    <a:lnTo>
                      <a:pt x="13927" y="702"/>
                    </a:lnTo>
                    <a:lnTo>
                      <a:pt x="13817" y="711"/>
                    </a:lnTo>
                    <a:lnTo>
                      <a:pt x="13647" y="728"/>
                    </a:lnTo>
                    <a:lnTo>
                      <a:pt x="13596" y="719"/>
                    </a:lnTo>
                    <a:lnTo>
                      <a:pt x="13554" y="728"/>
                    </a:lnTo>
                    <a:lnTo>
                      <a:pt x="13427" y="728"/>
                    </a:lnTo>
                    <a:lnTo>
                      <a:pt x="13385" y="736"/>
                    </a:lnTo>
                    <a:lnTo>
                      <a:pt x="13258" y="736"/>
                    </a:lnTo>
                    <a:lnTo>
                      <a:pt x="13165" y="728"/>
                    </a:lnTo>
                    <a:lnTo>
                      <a:pt x="13148" y="736"/>
                    </a:lnTo>
                    <a:lnTo>
                      <a:pt x="13080" y="719"/>
                    </a:lnTo>
                    <a:lnTo>
                      <a:pt x="12987" y="728"/>
                    </a:lnTo>
                    <a:lnTo>
                      <a:pt x="12767" y="651"/>
                    </a:lnTo>
                    <a:lnTo>
                      <a:pt x="12691" y="584"/>
                    </a:lnTo>
                    <a:lnTo>
                      <a:pt x="12614" y="550"/>
                    </a:lnTo>
                    <a:lnTo>
                      <a:pt x="12513" y="448"/>
                    </a:lnTo>
                    <a:lnTo>
                      <a:pt x="12437" y="279"/>
                    </a:lnTo>
                    <a:lnTo>
                      <a:pt x="12403" y="228"/>
                    </a:lnTo>
                    <a:lnTo>
                      <a:pt x="12344" y="76"/>
                    </a:lnTo>
                    <a:lnTo>
                      <a:pt x="12293" y="0"/>
                    </a:lnTo>
                    <a:lnTo>
                      <a:pt x="12250" y="8"/>
                    </a:lnTo>
                    <a:lnTo>
                      <a:pt x="12208" y="59"/>
                    </a:lnTo>
                    <a:lnTo>
                      <a:pt x="12140" y="93"/>
                    </a:lnTo>
                    <a:lnTo>
                      <a:pt x="12005" y="177"/>
                    </a:lnTo>
                    <a:lnTo>
                      <a:pt x="11963" y="228"/>
                    </a:lnTo>
                    <a:lnTo>
                      <a:pt x="11717" y="372"/>
                    </a:lnTo>
                    <a:lnTo>
                      <a:pt x="11539" y="499"/>
                    </a:lnTo>
                    <a:lnTo>
                      <a:pt x="11455" y="524"/>
                    </a:lnTo>
                    <a:lnTo>
                      <a:pt x="11387" y="584"/>
                    </a:lnTo>
                    <a:lnTo>
                      <a:pt x="11345" y="592"/>
                    </a:lnTo>
                    <a:lnTo>
                      <a:pt x="11302" y="626"/>
                    </a:lnTo>
                    <a:lnTo>
                      <a:pt x="11277" y="626"/>
                    </a:lnTo>
                    <a:lnTo>
                      <a:pt x="11192" y="668"/>
                    </a:lnTo>
                    <a:lnTo>
                      <a:pt x="11124" y="728"/>
                    </a:lnTo>
                    <a:lnTo>
                      <a:pt x="10879" y="787"/>
                    </a:lnTo>
                    <a:lnTo>
                      <a:pt x="10820" y="821"/>
                    </a:lnTo>
                    <a:lnTo>
                      <a:pt x="10794" y="812"/>
                    </a:lnTo>
                    <a:lnTo>
                      <a:pt x="10616" y="838"/>
                    </a:lnTo>
                    <a:lnTo>
                      <a:pt x="10532" y="838"/>
                    </a:lnTo>
                    <a:lnTo>
                      <a:pt x="10439" y="863"/>
                    </a:lnTo>
                    <a:lnTo>
                      <a:pt x="10354" y="863"/>
                    </a:lnTo>
                    <a:lnTo>
                      <a:pt x="10329" y="880"/>
                    </a:lnTo>
                    <a:lnTo>
                      <a:pt x="10261" y="863"/>
                    </a:lnTo>
                    <a:lnTo>
                      <a:pt x="10219" y="888"/>
                    </a:lnTo>
                    <a:lnTo>
                      <a:pt x="10151" y="888"/>
                    </a:lnTo>
                    <a:lnTo>
                      <a:pt x="10108" y="897"/>
                    </a:lnTo>
                    <a:lnTo>
                      <a:pt x="10024" y="888"/>
                    </a:lnTo>
                    <a:lnTo>
                      <a:pt x="9981" y="905"/>
                    </a:lnTo>
                    <a:lnTo>
                      <a:pt x="9846" y="914"/>
                    </a:lnTo>
                    <a:lnTo>
                      <a:pt x="9736" y="905"/>
                    </a:lnTo>
                    <a:lnTo>
                      <a:pt x="9694" y="922"/>
                    </a:lnTo>
                    <a:lnTo>
                      <a:pt x="9431" y="922"/>
                    </a:lnTo>
                    <a:lnTo>
                      <a:pt x="9406" y="905"/>
                    </a:lnTo>
                    <a:lnTo>
                      <a:pt x="9338" y="905"/>
                    </a:lnTo>
                    <a:lnTo>
                      <a:pt x="9321" y="922"/>
                    </a:lnTo>
                    <a:lnTo>
                      <a:pt x="9296" y="905"/>
                    </a:lnTo>
                    <a:lnTo>
                      <a:pt x="9186" y="914"/>
                    </a:lnTo>
                    <a:lnTo>
                      <a:pt x="9076" y="888"/>
                    </a:lnTo>
                    <a:lnTo>
                      <a:pt x="8923" y="888"/>
                    </a:lnTo>
                    <a:lnTo>
                      <a:pt x="8813" y="871"/>
                    </a:lnTo>
                    <a:lnTo>
                      <a:pt x="8745" y="871"/>
                    </a:lnTo>
                    <a:lnTo>
                      <a:pt x="8678" y="838"/>
                    </a:lnTo>
                    <a:lnTo>
                      <a:pt x="8610" y="838"/>
                    </a:lnTo>
                    <a:lnTo>
                      <a:pt x="8542" y="812"/>
                    </a:lnTo>
                    <a:lnTo>
                      <a:pt x="8500" y="812"/>
                    </a:lnTo>
                    <a:lnTo>
                      <a:pt x="8432" y="770"/>
                    </a:lnTo>
                    <a:lnTo>
                      <a:pt x="8373" y="753"/>
                    </a:lnTo>
                    <a:lnTo>
                      <a:pt x="8348" y="728"/>
                    </a:lnTo>
                    <a:lnTo>
                      <a:pt x="8280" y="711"/>
                    </a:lnTo>
                    <a:lnTo>
                      <a:pt x="8170" y="626"/>
                    </a:lnTo>
                    <a:lnTo>
                      <a:pt x="8085" y="507"/>
                    </a:lnTo>
                    <a:lnTo>
                      <a:pt x="7975" y="347"/>
                    </a:lnTo>
                    <a:lnTo>
                      <a:pt x="7873" y="448"/>
                    </a:lnTo>
                    <a:lnTo>
                      <a:pt x="7755" y="609"/>
                    </a:lnTo>
                    <a:lnTo>
                      <a:pt x="7662" y="685"/>
                    </a:lnTo>
                    <a:lnTo>
                      <a:pt x="7611" y="711"/>
                    </a:lnTo>
                    <a:lnTo>
                      <a:pt x="7569" y="744"/>
                    </a:lnTo>
                    <a:lnTo>
                      <a:pt x="7281" y="855"/>
                    </a:lnTo>
                    <a:lnTo>
                      <a:pt x="7238" y="855"/>
                    </a:lnTo>
                    <a:lnTo>
                      <a:pt x="7044" y="905"/>
                    </a:lnTo>
                    <a:lnTo>
                      <a:pt x="6976" y="905"/>
                    </a:lnTo>
                    <a:lnTo>
                      <a:pt x="6866" y="939"/>
                    </a:lnTo>
                    <a:lnTo>
                      <a:pt x="6595" y="982"/>
                    </a:lnTo>
                    <a:lnTo>
                      <a:pt x="6282" y="1007"/>
                    </a:lnTo>
                    <a:lnTo>
                      <a:pt x="5909" y="1007"/>
                    </a:lnTo>
                    <a:lnTo>
                      <a:pt x="5892" y="1015"/>
                    </a:lnTo>
                    <a:lnTo>
                      <a:pt x="5850" y="1024"/>
                    </a:lnTo>
                    <a:lnTo>
                      <a:pt x="5715" y="1024"/>
                    </a:lnTo>
                    <a:lnTo>
                      <a:pt x="5605" y="1007"/>
                    </a:lnTo>
                    <a:lnTo>
                      <a:pt x="5562" y="1024"/>
                    </a:lnTo>
                    <a:lnTo>
                      <a:pt x="5545" y="1007"/>
                    </a:lnTo>
                    <a:lnTo>
                      <a:pt x="5494" y="998"/>
                    </a:lnTo>
                    <a:lnTo>
                      <a:pt x="5478" y="1007"/>
                    </a:lnTo>
                    <a:lnTo>
                      <a:pt x="5384" y="998"/>
                    </a:lnTo>
                    <a:lnTo>
                      <a:pt x="5156" y="982"/>
                    </a:lnTo>
                    <a:lnTo>
                      <a:pt x="5105" y="956"/>
                    </a:lnTo>
                    <a:lnTo>
                      <a:pt x="5063" y="965"/>
                    </a:lnTo>
                    <a:lnTo>
                      <a:pt x="5046" y="948"/>
                    </a:lnTo>
                    <a:lnTo>
                      <a:pt x="5020" y="939"/>
                    </a:lnTo>
                    <a:lnTo>
                      <a:pt x="4953" y="888"/>
                    </a:lnTo>
                    <a:lnTo>
                      <a:pt x="4919" y="880"/>
                    </a:lnTo>
                    <a:lnTo>
                      <a:pt x="4775" y="1015"/>
                    </a:lnTo>
                    <a:lnTo>
                      <a:pt x="4741" y="1058"/>
                    </a:lnTo>
                    <a:lnTo>
                      <a:pt x="4648" y="1134"/>
                    </a:lnTo>
                    <a:lnTo>
                      <a:pt x="4487" y="1210"/>
                    </a:lnTo>
                    <a:lnTo>
                      <a:pt x="4428" y="1227"/>
                    </a:lnTo>
                    <a:lnTo>
                      <a:pt x="4411" y="1235"/>
                    </a:lnTo>
                    <a:lnTo>
                      <a:pt x="4208" y="1269"/>
                    </a:lnTo>
                    <a:lnTo>
                      <a:pt x="4182" y="1252"/>
                    </a:lnTo>
                    <a:lnTo>
                      <a:pt x="4140" y="1269"/>
                    </a:lnTo>
                    <a:lnTo>
                      <a:pt x="4030" y="1261"/>
                    </a:lnTo>
                    <a:lnTo>
                      <a:pt x="3988" y="1278"/>
                    </a:lnTo>
                    <a:lnTo>
                      <a:pt x="3734" y="1252"/>
                    </a:lnTo>
                    <a:lnTo>
                      <a:pt x="3717" y="1235"/>
                    </a:lnTo>
                    <a:lnTo>
                      <a:pt x="3607" y="1219"/>
                    </a:lnTo>
                    <a:lnTo>
                      <a:pt x="3581" y="1193"/>
                    </a:lnTo>
                    <a:lnTo>
                      <a:pt x="3471" y="1168"/>
                    </a:lnTo>
                    <a:lnTo>
                      <a:pt x="2997" y="871"/>
                    </a:lnTo>
                    <a:lnTo>
                      <a:pt x="2989" y="846"/>
                    </a:lnTo>
                    <a:lnTo>
                      <a:pt x="2938" y="829"/>
                    </a:lnTo>
                    <a:lnTo>
                      <a:pt x="2862" y="728"/>
                    </a:lnTo>
                    <a:lnTo>
                      <a:pt x="2828" y="728"/>
                    </a:lnTo>
                    <a:lnTo>
                      <a:pt x="2811" y="804"/>
                    </a:lnTo>
                    <a:lnTo>
                      <a:pt x="2828" y="838"/>
                    </a:lnTo>
                    <a:lnTo>
                      <a:pt x="2862" y="1041"/>
                    </a:lnTo>
                    <a:lnTo>
                      <a:pt x="2862" y="1159"/>
                    </a:lnTo>
                    <a:lnTo>
                      <a:pt x="2845" y="1219"/>
                    </a:lnTo>
                    <a:lnTo>
                      <a:pt x="2853" y="1235"/>
                    </a:lnTo>
                    <a:lnTo>
                      <a:pt x="2641" y="1430"/>
                    </a:lnTo>
                    <a:lnTo>
                      <a:pt x="2506" y="1506"/>
                    </a:lnTo>
                    <a:lnTo>
                      <a:pt x="2015" y="1650"/>
                    </a:lnTo>
                    <a:lnTo>
                      <a:pt x="1973" y="1667"/>
                    </a:lnTo>
                    <a:lnTo>
                      <a:pt x="1930" y="1659"/>
                    </a:lnTo>
                    <a:lnTo>
                      <a:pt x="1863" y="1693"/>
                    </a:lnTo>
                    <a:lnTo>
                      <a:pt x="1837" y="1684"/>
                    </a:lnTo>
                    <a:lnTo>
                      <a:pt x="1769" y="1710"/>
                    </a:lnTo>
                    <a:lnTo>
                      <a:pt x="1727" y="1710"/>
                    </a:lnTo>
                    <a:lnTo>
                      <a:pt x="1380" y="1718"/>
                    </a:lnTo>
                    <a:lnTo>
                      <a:pt x="1329" y="1726"/>
                    </a:lnTo>
                    <a:lnTo>
                      <a:pt x="1261" y="1701"/>
                    </a:lnTo>
                    <a:lnTo>
                      <a:pt x="914" y="1710"/>
                    </a:lnTo>
                    <a:lnTo>
                      <a:pt x="872" y="1701"/>
                    </a:lnTo>
                    <a:lnTo>
                      <a:pt x="804" y="1718"/>
                    </a:lnTo>
                    <a:lnTo>
                      <a:pt x="779" y="1701"/>
                    </a:lnTo>
                    <a:lnTo>
                      <a:pt x="694" y="1726"/>
                    </a:lnTo>
                    <a:lnTo>
                      <a:pt x="669" y="1710"/>
                    </a:lnTo>
                    <a:lnTo>
                      <a:pt x="652" y="1718"/>
                    </a:lnTo>
                    <a:lnTo>
                      <a:pt x="584" y="1701"/>
                    </a:lnTo>
                    <a:lnTo>
                      <a:pt x="567" y="1718"/>
                    </a:lnTo>
                    <a:lnTo>
                      <a:pt x="474" y="1684"/>
                    </a:lnTo>
                    <a:lnTo>
                      <a:pt x="432" y="1693"/>
                    </a:lnTo>
                    <a:lnTo>
                      <a:pt x="0" y="1566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7" name="Freeform 37">
                <a:extLst>
                  <a:ext uri="{FF2B5EF4-FFF2-40B4-BE49-F238E27FC236}">
                    <a16:creationId xmlns:a16="http://schemas.microsoft.com/office/drawing/2014/main" id="{04ED5834-6049-45A9-9CD2-3506014FA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2468"/>
                <a:ext cx="1168" cy="436"/>
              </a:xfrm>
              <a:custGeom>
                <a:avLst/>
                <a:gdLst>
                  <a:gd name="T0" fmla="*/ 6222 w 6798"/>
                  <a:gd name="T1" fmla="*/ 288 h 2540"/>
                  <a:gd name="T2" fmla="*/ 6002 w 6798"/>
                  <a:gd name="T3" fmla="*/ 297 h 2540"/>
                  <a:gd name="T4" fmla="*/ 5850 w 6798"/>
                  <a:gd name="T5" fmla="*/ 331 h 2540"/>
                  <a:gd name="T6" fmla="*/ 5739 w 6798"/>
                  <a:gd name="T7" fmla="*/ 364 h 2540"/>
                  <a:gd name="T8" fmla="*/ 5536 w 6798"/>
                  <a:gd name="T9" fmla="*/ 466 h 2540"/>
                  <a:gd name="T10" fmla="*/ 5426 w 6798"/>
                  <a:gd name="T11" fmla="*/ 449 h 2540"/>
                  <a:gd name="T12" fmla="*/ 5037 w 6798"/>
                  <a:gd name="T13" fmla="*/ 288 h 2540"/>
                  <a:gd name="T14" fmla="*/ 4910 w 6798"/>
                  <a:gd name="T15" fmla="*/ 263 h 2540"/>
                  <a:gd name="T16" fmla="*/ 4749 w 6798"/>
                  <a:gd name="T17" fmla="*/ 237 h 2540"/>
                  <a:gd name="T18" fmla="*/ 4512 w 6798"/>
                  <a:gd name="T19" fmla="*/ 221 h 2540"/>
                  <a:gd name="T20" fmla="*/ 4156 w 6798"/>
                  <a:gd name="T21" fmla="*/ 178 h 2540"/>
                  <a:gd name="T22" fmla="*/ 3894 w 6798"/>
                  <a:gd name="T23" fmla="*/ 178 h 2540"/>
                  <a:gd name="T24" fmla="*/ 3826 w 6798"/>
                  <a:gd name="T25" fmla="*/ 187 h 2540"/>
                  <a:gd name="T26" fmla="*/ 3454 w 6798"/>
                  <a:gd name="T27" fmla="*/ 204 h 2540"/>
                  <a:gd name="T28" fmla="*/ 3250 w 6798"/>
                  <a:gd name="T29" fmla="*/ 195 h 2540"/>
                  <a:gd name="T30" fmla="*/ 2903 w 6798"/>
                  <a:gd name="T31" fmla="*/ 161 h 2540"/>
                  <a:gd name="T32" fmla="*/ 2726 w 6798"/>
                  <a:gd name="T33" fmla="*/ 153 h 2540"/>
                  <a:gd name="T34" fmla="*/ 2641 w 6798"/>
                  <a:gd name="T35" fmla="*/ 144 h 2540"/>
                  <a:gd name="T36" fmla="*/ 2463 w 6798"/>
                  <a:gd name="T37" fmla="*/ 127 h 2540"/>
                  <a:gd name="T38" fmla="*/ 2395 w 6798"/>
                  <a:gd name="T39" fmla="*/ 119 h 2540"/>
                  <a:gd name="T40" fmla="*/ 1904 w 6798"/>
                  <a:gd name="T41" fmla="*/ 51 h 2540"/>
                  <a:gd name="T42" fmla="*/ 1371 w 6798"/>
                  <a:gd name="T43" fmla="*/ 9 h 2540"/>
                  <a:gd name="T44" fmla="*/ 1219 w 6798"/>
                  <a:gd name="T45" fmla="*/ 0 h 2540"/>
                  <a:gd name="T46" fmla="*/ 1066 w 6798"/>
                  <a:gd name="T47" fmla="*/ 17 h 2540"/>
                  <a:gd name="T48" fmla="*/ 778 w 6798"/>
                  <a:gd name="T49" fmla="*/ 9 h 2540"/>
                  <a:gd name="T50" fmla="*/ 643 w 6798"/>
                  <a:gd name="T51" fmla="*/ 9 h 2540"/>
                  <a:gd name="T52" fmla="*/ 448 w 6798"/>
                  <a:gd name="T53" fmla="*/ 0 h 2540"/>
                  <a:gd name="T54" fmla="*/ 296 w 6798"/>
                  <a:gd name="T55" fmla="*/ 51 h 2540"/>
                  <a:gd name="T56" fmla="*/ 118 w 6798"/>
                  <a:gd name="T57" fmla="*/ 178 h 2540"/>
                  <a:gd name="T58" fmla="*/ 33 w 6798"/>
                  <a:gd name="T59" fmla="*/ 356 h 2540"/>
                  <a:gd name="T60" fmla="*/ 50 w 6798"/>
                  <a:gd name="T61" fmla="*/ 754 h 2540"/>
                  <a:gd name="T62" fmla="*/ 143 w 6798"/>
                  <a:gd name="T63" fmla="*/ 974 h 2540"/>
                  <a:gd name="T64" fmla="*/ 203 w 6798"/>
                  <a:gd name="T65" fmla="*/ 1084 h 2540"/>
                  <a:gd name="T66" fmla="*/ 253 w 6798"/>
                  <a:gd name="T67" fmla="*/ 1262 h 2540"/>
                  <a:gd name="T68" fmla="*/ 389 w 6798"/>
                  <a:gd name="T69" fmla="*/ 1490 h 2540"/>
                  <a:gd name="T70" fmla="*/ 533 w 6798"/>
                  <a:gd name="T71" fmla="*/ 1668 h 2540"/>
                  <a:gd name="T72" fmla="*/ 728 w 6798"/>
                  <a:gd name="T73" fmla="*/ 1820 h 2540"/>
                  <a:gd name="T74" fmla="*/ 948 w 6798"/>
                  <a:gd name="T75" fmla="*/ 1964 h 2540"/>
                  <a:gd name="T76" fmla="*/ 1176 w 6798"/>
                  <a:gd name="T77" fmla="*/ 2108 h 2540"/>
                  <a:gd name="T78" fmla="*/ 1252 w 6798"/>
                  <a:gd name="T79" fmla="*/ 2168 h 2540"/>
                  <a:gd name="T80" fmla="*/ 1447 w 6798"/>
                  <a:gd name="T81" fmla="*/ 2311 h 2540"/>
                  <a:gd name="T82" fmla="*/ 1591 w 6798"/>
                  <a:gd name="T83" fmla="*/ 2379 h 2540"/>
                  <a:gd name="T84" fmla="*/ 1667 w 6798"/>
                  <a:gd name="T85" fmla="*/ 2413 h 2540"/>
                  <a:gd name="T86" fmla="*/ 1989 w 6798"/>
                  <a:gd name="T87" fmla="*/ 2472 h 2540"/>
                  <a:gd name="T88" fmla="*/ 2616 w 6798"/>
                  <a:gd name="T89" fmla="*/ 2498 h 2540"/>
                  <a:gd name="T90" fmla="*/ 2878 w 6798"/>
                  <a:gd name="T91" fmla="*/ 2515 h 2540"/>
                  <a:gd name="T92" fmla="*/ 3344 w 6798"/>
                  <a:gd name="T93" fmla="*/ 2498 h 2540"/>
                  <a:gd name="T94" fmla="*/ 3606 w 6798"/>
                  <a:gd name="T95" fmla="*/ 2515 h 2540"/>
                  <a:gd name="T96" fmla="*/ 3725 w 6798"/>
                  <a:gd name="T97" fmla="*/ 2515 h 2540"/>
                  <a:gd name="T98" fmla="*/ 3945 w 6798"/>
                  <a:gd name="T99" fmla="*/ 2523 h 2540"/>
                  <a:gd name="T100" fmla="*/ 4148 w 6798"/>
                  <a:gd name="T101" fmla="*/ 2523 h 2540"/>
                  <a:gd name="T102" fmla="*/ 4360 w 6798"/>
                  <a:gd name="T103" fmla="*/ 2540 h 2540"/>
                  <a:gd name="T104" fmla="*/ 4563 w 6798"/>
                  <a:gd name="T105" fmla="*/ 2532 h 2540"/>
                  <a:gd name="T106" fmla="*/ 5316 w 6798"/>
                  <a:gd name="T107" fmla="*/ 2498 h 2540"/>
                  <a:gd name="T108" fmla="*/ 5638 w 6798"/>
                  <a:gd name="T109" fmla="*/ 2515 h 2540"/>
                  <a:gd name="T110" fmla="*/ 6027 w 6798"/>
                  <a:gd name="T111" fmla="*/ 2523 h 2540"/>
                  <a:gd name="T112" fmla="*/ 6112 w 6798"/>
                  <a:gd name="T113" fmla="*/ 2515 h 2540"/>
                  <a:gd name="T114" fmla="*/ 6798 w 6798"/>
                  <a:gd name="T115" fmla="*/ 2515 h 2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798" h="2540">
                    <a:moveTo>
                      <a:pt x="6798" y="305"/>
                    </a:moveTo>
                    <a:lnTo>
                      <a:pt x="6222" y="288"/>
                    </a:lnTo>
                    <a:lnTo>
                      <a:pt x="6137" y="280"/>
                    </a:lnTo>
                    <a:lnTo>
                      <a:pt x="6002" y="297"/>
                    </a:lnTo>
                    <a:lnTo>
                      <a:pt x="5960" y="322"/>
                    </a:lnTo>
                    <a:lnTo>
                      <a:pt x="5850" y="331"/>
                    </a:lnTo>
                    <a:lnTo>
                      <a:pt x="5824" y="356"/>
                    </a:lnTo>
                    <a:lnTo>
                      <a:pt x="5739" y="364"/>
                    </a:lnTo>
                    <a:lnTo>
                      <a:pt x="5672" y="407"/>
                    </a:lnTo>
                    <a:lnTo>
                      <a:pt x="5536" y="466"/>
                    </a:lnTo>
                    <a:lnTo>
                      <a:pt x="5469" y="441"/>
                    </a:lnTo>
                    <a:lnTo>
                      <a:pt x="5426" y="449"/>
                    </a:lnTo>
                    <a:lnTo>
                      <a:pt x="5105" y="297"/>
                    </a:lnTo>
                    <a:lnTo>
                      <a:pt x="5037" y="288"/>
                    </a:lnTo>
                    <a:lnTo>
                      <a:pt x="4927" y="246"/>
                    </a:lnTo>
                    <a:lnTo>
                      <a:pt x="4910" y="263"/>
                    </a:lnTo>
                    <a:lnTo>
                      <a:pt x="4842" y="237"/>
                    </a:lnTo>
                    <a:lnTo>
                      <a:pt x="4749" y="237"/>
                    </a:lnTo>
                    <a:lnTo>
                      <a:pt x="4664" y="221"/>
                    </a:lnTo>
                    <a:lnTo>
                      <a:pt x="4512" y="221"/>
                    </a:lnTo>
                    <a:lnTo>
                      <a:pt x="4292" y="187"/>
                    </a:lnTo>
                    <a:lnTo>
                      <a:pt x="4156" y="178"/>
                    </a:lnTo>
                    <a:lnTo>
                      <a:pt x="4114" y="195"/>
                    </a:lnTo>
                    <a:lnTo>
                      <a:pt x="3894" y="178"/>
                    </a:lnTo>
                    <a:lnTo>
                      <a:pt x="3868" y="195"/>
                    </a:lnTo>
                    <a:lnTo>
                      <a:pt x="3826" y="187"/>
                    </a:lnTo>
                    <a:lnTo>
                      <a:pt x="3699" y="204"/>
                    </a:lnTo>
                    <a:lnTo>
                      <a:pt x="3454" y="204"/>
                    </a:lnTo>
                    <a:lnTo>
                      <a:pt x="3344" y="187"/>
                    </a:lnTo>
                    <a:lnTo>
                      <a:pt x="3250" y="195"/>
                    </a:lnTo>
                    <a:lnTo>
                      <a:pt x="2946" y="144"/>
                    </a:lnTo>
                    <a:lnTo>
                      <a:pt x="2903" y="161"/>
                    </a:lnTo>
                    <a:lnTo>
                      <a:pt x="2861" y="144"/>
                    </a:lnTo>
                    <a:lnTo>
                      <a:pt x="2726" y="153"/>
                    </a:lnTo>
                    <a:lnTo>
                      <a:pt x="2709" y="136"/>
                    </a:lnTo>
                    <a:lnTo>
                      <a:pt x="2641" y="144"/>
                    </a:lnTo>
                    <a:lnTo>
                      <a:pt x="2573" y="127"/>
                    </a:lnTo>
                    <a:lnTo>
                      <a:pt x="2463" y="127"/>
                    </a:lnTo>
                    <a:lnTo>
                      <a:pt x="2438" y="110"/>
                    </a:lnTo>
                    <a:lnTo>
                      <a:pt x="2395" y="119"/>
                    </a:lnTo>
                    <a:lnTo>
                      <a:pt x="2031" y="77"/>
                    </a:lnTo>
                    <a:lnTo>
                      <a:pt x="1904" y="51"/>
                    </a:lnTo>
                    <a:lnTo>
                      <a:pt x="1591" y="51"/>
                    </a:lnTo>
                    <a:lnTo>
                      <a:pt x="1371" y="9"/>
                    </a:lnTo>
                    <a:lnTo>
                      <a:pt x="1312" y="17"/>
                    </a:lnTo>
                    <a:lnTo>
                      <a:pt x="1219" y="0"/>
                    </a:lnTo>
                    <a:lnTo>
                      <a:pt x="1092" y="0"/>
                    </a:lnTo>
                    <a:lnTo>
                      <a:pt x="1066" y="17"/>
                    </a:lnTo>
                    <a:lnTo>
                      <a:pt x="1024" y="0"/>
                    </a:lnTo>
                    <a:lnTo>
                      <a:pt x="778" y="9"/>
                    </a:lnTo>
                    <a:lnTo>
                      <a:pt x="711" y="0"/>
                    </a:lnTo>
                    <a:lnTo>
                      <a:pt x="643" y="9"/>
                    </a:lnTo>
                    <a:lnTo>
                      <a:pt x="584" y="0"/>
                    </a:lnTo>
                    <a:lnTo>
                      <a:pt x="448" y="0"/>
                    </a:lnTo>
                    <a:lnTo>
                      <a:pt x="380" y="34"/>
                    </a:lnTo>
                    <a:lnTo>
                      <a:pt x="296" y="51"/>
                    </a:lnTo>
                    <a:lnTo>
                      <a:pt x="253" y="68"/>
                    </a:lnTo>
                    <a:lnTo>
                      <a:pt x="118" y="178"/>
                    </a:lnTo>
                    <a:lnTo>
                      <a:pt x="42" y="297"/>
                    </a:lnTo>
                    <a:lnTo>
                      <a:pt x="33" y="356"/>
                    </a:lnTo>
                    <a:lnTo>
                      <a:pt x="0" y="551"/>
                    </a:lnTo>
                    <a:lnTo>
                      <a:pt x="50" y="754"/>
                    </a:lnTo>
                    <a:lnTo>
                      <a:pt x="59" y="779"/>
                    </a:lnTo>
                    <a:lnTo>
                      <a:pt x="143" y="974"/>
                    </a:lnTo>
                    <a:lnTo>
                      <a:pt x="152" y="1033"/>
                    </a:lnTo>
                    <a:lnTo>
                      <a:pt x="203" y="1084"/>
                    </a:lnTo>
                    <a:lnTo>
                      <a:pt x="211" y="1169"/>
                    </a:lnTo>
                    <a:lnTo>
                      <a:pt x="253" y="1262"/>
                    </a:lnTo>
                    <a:lnTo>
                      <a:pt x="279" y="1287"/>
                    </a:lnTo>
                    <a:lnTo>
                      <a:pt x="389" y="1490"/>
                    </a:lnTo>
                    <a:lnTo>
                      <a:pt x="516" y="1634"/>
                    </a:lnTo>
                    <a:lnTo>
                      <a:pt x="533" y="1668"/>
                    </a:lnTo>
                    <a:lnTo>
                      <a:pt x="618" y="1753"/>
                    </a:lnTo>
                    <a:lnTo>
                      <a:pt x="728" y="1820"/>
                    </a:lnTo>
                    <a:lnTo>
                      <a:pt x="821" y="1914"/>
                    </a:lnTo>
                    <a:lnTo>
                      <a:pt x="948" y="1964"/>
                    </a:lnTo>
                    <a:lnTo>
                      <a:pt x="1032" y="2032"/>
                    </a:lnTo>
                    <a:lnTo>
                      <a:pt x="1176" y="2108"/>
                    </a:lnTo>
                    <a:lnTo>
                      <a:pt x="1202" y="2142"/>
                    </a:lnTo>
                    <a:lnTo>
                      <a:pt x="1252" y="2168"/>
                    </a:lnTo>
                    <a:lnTo>
                      <a:pt x="1363" y="2261"/>
                    </a:lnTo>
                    <a:lnTo>
                      <a:pt x="1447" y="2311"/>
                    </a:lnTo>
                    <a:lnTo>
                      <a:pt x="1532" y="2337"/>
                    </a:lnTo>
                    <a:lnTo>
                      <a:pt x="1591" y="2379"/>
                    </a:lnTo>
                    <a:lnTo>
                      <a:pt x="1642" y="2388"/>
                    </a:lnTo>
                    <a:lnTo>
                      <a:pt x="1667" y="2413"/>
                    </a:lnTo>
                    <a:lnTo>
                      <a:pt x="1752" y="2413"/>
                    </a:lnTo>
                    <a:lnTo>
                      <a:pt x="1989" y="2472"/>
                    </a:lnTo>
                    <a:lnTo>
                      <a:pt x="2251" y="2472"/>
                    </a:lnTo>
                    <a:lnTo>
                      <a:pt x="2616" y="2498"/>
                    </a:lnTo>
                    <a:lnTo>
                      <a:pt x="2734" y="2515"/>
                    </a:lnTo>
                    <a:lnTo>
                      <a:pt x="2878" y="2515"/>
                    </a:lnTo>
                    <a:lnTo>
                      <a:pt x="3081" y="2498"/>
                    </a:lnTo>
                    <a:lnTo>
                      <a:pt x="3344" y="2498"/>
                    </a:lnTo>
                    <a:lnTo>
                      <a:pt x="3581" y="2523"/>
                    </a:lnTo>
                    <a:lnTo>
                      <a:pt x="3606" y="2515"/>
                    </a:lnTo>
                    <a:lnTo>
                      <a:pt x="3665" y="2532"/>
                    </a:lnTo>
                    <a:lnTo>
                      <a:pt x="3725" y="2515"/>
                    </a:lnTo>
                    <a:lnTo>
                      <a:pt x="3750" y="2532"/>
                    </a:lnTo>
                    <a:lnTo>
                      <a:pt x="3945" y="2523"/>
                    </a:lnTo>
                    <a:lnTo>
                      <a:pt x="4089" y="2540"/>
                    </a:lnTo>
                    <a:lnTo>
                      <a:pt x="4148" y="2523"/>
                    </a:lnTo>
                    <a:lnTo>
                      <a:pt x="4241" y="2540"/>
                    </a:lnTo>
                    <a:lnTo>
                      <a:pt x="4360" y="2540"/>
                    </a:lnTo>
                    <a:lnTo>
                      <a:pt x="4529" y="2523"/>
                    </a:lnTo>
                    <a:lnTo>
                      <a:pt x="4563" y="2532"/>
                    </a:lnTo>
                    <a:lnTo>
                      <a:pt x="4791" y="2498"/>
                    </a:lnTo>
                    <a:lnTo>
                      <a:pt x="5316" y="2498"/>
                    </a:lnTo>
                    <a:lnTo>
                      <a:pt x="5587" y="2498"/>
                    </a:lnTo>
                    <a:lnTo>
                      <a:pt x="5638" y="2515"/>
                    </a:lnTo>
                    <a:lnTo>
                      <a:pt x="5968" y="2540"/>
                    </a:lnTo>
                    <a:lnTo>
                      <a:pt x="6027" y="2523"/>
                    </a:lnTo>
                    <a:lnTo>
                      <a:pt x="6087" y="2532"/>
                    </a:lnTo>
                    <a:lnTo>
                      <a:pt x="6112" y="2515"/>
                    </a:lnTo>
                    <a:lnTo>
                      <a:pt x="6171" y="2523"/>
                    </a:lnTo>
                    <a:lnTo>
                      <a:pt x="6798" y="2515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8" name="Freeform 38">
                <a:extLst>
                  <a:ext uri="{FF2B5EF4-FFF2-40B4-BE49-F238E27FC236}">
                    <a16:creationId xmlns:a16="http://schemas.microsoft.com/office/drawing/2014/main" id="{ED1427FD-9650-466C-856B-D46237AA5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354"/>
                <a:ext cx="1219" cy="360"/>
              </a:xfrm>
              <a:custGeom>
                <a:avLst/>
                <a:gdLst>
                  <a:gd name="T0" fmla="*/ 449 w 7095"/>
                  <a:gd name="T1" fmla="*/ 50 h 2099"/>
                  <a:gd name="T2" fmla="*/ 660 w 7095"/>
                  <a:gd name="T3" fmla="*/ 59 h 2099"/>
                  <a:gd name="T4" fmla="*/ 1101 w 7095"/>
                  <a:gd name="T5" fmla="*/ 84 h 2099"/>
                  <a:gd name="T6" fmla="*/ 1177 w 7095"/>
                  <a:gd name="T7" fmla="*/ 93 h 2099"/>
                  <a:gd name="T8" fmla="*/ 1736 w 7095"/>
                  <a:gd name="T9" fmla="*/ 42 h 2099"/>
                  <a:gd name="T10" fmla="*/ 1879 w 7095"/>
                  <a:gd name="T11" fmla="*/ 34 h 2099"/>
                  <a:gd name="T12" fmla="*/ 2150 w 7095"/>
                  <a:gd name="T13" fmla="*/ 25 h 2099"/>
                  <a:gd name="T14" fmla="*/ 2269 w 7095"/>
                  <a:gd name="T15" fmla="*/ 25 h 2099"/>
                  <a:gd name="T16" fmla="*/ 2379 w 7095"/>
                  <a:gd name="T17" fmla="*/ 8 h 2099"/>
                  <a:gd name="T18" fmla="*/ 2472 w 7095"/>
                  <a:gd name="T19" fmla="*/ 8 h 2099"/>
                  <a:gd name="T20" fmla="*/ 2557 w 7095"/>
                  <a:gd name="T21" fmla="*/ 0 h 2099"/>
                  <a:gd name="T22" fmla="*/ 3065 w 7095"/>
                  <a:gd name="T23" fmla="*/ 25 h 2099"/>
                  <a:gd name="T24" fmla="*/ 3547 w 7095"/>
                  <a:gd name="T25" fmla="*/ 25 h 2099"/>
                  <a:gd name="T26" fmla="*/ 3877 w 7095"/>
                  <a:gd name="T27" fmla="*/ 93 h 2099"/>
                  <a:gd name="T28" fmla="*/ 4064 w 7095"/>
                  <a:gd name="T29" fmla="*/ 127 h 2099"/>
                  <a:gd name="T30" fmla="*/ 4301 w 7095"/>
                  <a:gd name="T31" fmla="*/ 59 h 2099"/>
                  <a:gd name="T32" fmla="*/ 4419 w 7095"/>
                  <a:gd name="T33" fmla="*/ 50 h 2099"/>
                  <a:gd name="T34" fmla="*/ 4589 w 7095"/>
                  <a:gd name="T35" fmla="*/ 42 h 2099"/>
                  <a:gd name="T36" fmla="*/ 5181 w 7095"/>
                  <a:gd name="T37" fmla="*/ 84 h 2099"/>
                  <a:gd name="T38" fmla="*/ 5884 w 7095"/>
                  <a:gd name="T39" fmla="*/ 127 h 2099"/>
                  <a:gd name="T40" fmla="*/ 6036 w 7095"/>
                  <a:gd name="T41" fmla="*/ 152 h 2099"/>
                  <a:gd name="T42" fmla="*/ 6180 w 7095"/>
                  <a:gd name="T43" fmla="*/ 161 h 2099"/>
                  <a:gd name="T44" fmla="*/ 6265 w 7095"/>
                  <a:gd name="T45" fmla="*/ 186 h 2099"/>
                  <a:gd name="T46" fmla="*/ 6493 w 7095"/>
                  <a:gd name="T47" fmla="*/ 271 h 2099"/>
                  <a:gd name="T48" fmla="*/ 6646 w 7095"/>
                  <a:gd name="T49" fmla="*/ 330 h 2099"/>
                  <a:gd name="T50" fmla="*/ 6858 w 7095"/>
                  <a:gd name="T51" fmla="*/ 414 h 2099"/>
                  <a:gd name="T52" fmla="*/ 6934 w 7095"/>
                  <a:gd name="T53" fmla="*/ 474 h 2099"/>
                  <a:gd name="T54" fmla="*/ 7044 w 7095"/>
                  <a:gd name="T55" fmla="*/ 660 h 2099"/>
                  <a:gd name="T56" fmla="*/ 7061 w 7095"/>
                  <a:gd name="T57" fmla="*/ 1109 h 2099"/>
                  <a:gd name="T58" fmla="*/ 7086 w 7095"/>
                  <a:gd name="T59" fmla="*/ 1396 h 2099"/>
                  <a:gd name="T60" fmla="*/ 6993 w 7095"/>
                  <a:gd name="T61" fmla="*/ 1600 h 2099"/>
                  <a:gd name="T62" fmla="*/ 6815 w 7095"/>
                  <a:gd name="T63" fmla="*/ 1777 h 2099"/>
                  <a:gd name="T64" fmla="*/ 6671 w 7095"/>
                  <a:gd name="T65" fmla="*/ 1794 h 2099"/>
                  <a:gd name="T66" fmla="*/ 6629 w 7095"/>
                  <a:gd name="T67" fmla="*/ 1803 h 2099"/>
                  <a:gd name="T68" fmla="*/ 6477 w 7095"/>
                  <a:gd name="T69" fmla="*/ 1845 h 2099"/>
                  <a:gd name="T70" fmla="*/ 6002 w 7095"/>
                  <a:gd name="T71" fmla="*/ 1938 h 2099"/>
                  <a:gd name="T72" fmla="*/ 5503 w 7095"/>
                  <a:gd name="T73" fmla="*/ 1997 h 2099"/>
                  <a:gd name="T74" fmla="*/ 5020 w 7095"/>
                  <a:gd name="T75" fmla="*/ 2014 h 2099"/>
                  <a:gd name="T76" fmla="*/ 4487 w 7095"/>
                  <a:gd name="T77" fmla="*/ 1947 h 2099"/>
                  <a:gd name="T78" fmla="*/ 4123 w 7095"/>
                  <a:gd name="T79" fmla="*/ 1964 h 2099"/>
                  <a:gd name="T80" fmla="*/ 3403 w 7095"/>
                  <a:gd name="T81" fmla="*/ 1964 h 2099"/>
                  <a:gd name="T82" fmla="*/ 3302 w 7095"/>
                  <a:gd name="T83" fmla="*/ 1947 h 2099"/>
                  <a:gd name="T84" fmla="*/ 3073 w 7095"/>
                  <a:gd name="T85" fmla="*/ 1964 h 2099"/>
                  <a:gd name="T86" fmla="*/ 2963 w 7095"/>
                  <a:gd name="T87" fmla="*/ 1972 h 2099"/>
                  <a:gd name="T88" fmla="*/ 2743 w 7095"/>
                  <a:gd name="T89" fmla="*/ 1972 h 2099"/>
                  <a:gd name="T90" fmla="*/ 2294 w 7095"/>
                  <a:gd name="T91" fmla="*/ 1981 h 2099"/>
                  <a:gd name="T92" fmla="*/ 1905 w 7095"/>
                  <a:gd name="T93" fmla="*/ 1981 h 2099"/>
                  <a:gd name="T94" fmla="*/ 1753 w 7095"/>
                  <a:gd name="T95" fmla="*/ 1964 h 2099"/>
                  <a:gd name="T96" fmla="*/ 1617 w 7095"/>
                  <a:gd name="T97" fmla="*/ 1930 h 2099"/>
                  <a:gd name="T98" fmla="*/ 1490 w 7095"/>
                  <a:gd name="T99" fmla="*/ 1845 h 2099"/>
                  <a:gd name="T100" fmla="*/ 1270 w 7095"/>
                  <a:gd name="T101" fmla="*/ 2006 h 2099"/>
                  <a:gd name="T102" fmla="*/ 1109 w 7095"/>
                  <a:gd name="T103" fmla="*/ 2031 h 2099"/>
                  <a:gd name="T104" fmla="*/ 847 w 7095"/>
                  <a:gd name="T105" fmla="*/ 2048 h 2099"/>
                  <a:gd name="T106" fmla="*/ 271 w 7095"/>
                  <a:gd name="T107" fmla="*/ 2099 h 2099"/>
                  <a:gd name="T108" fmla="*/ 0 w 7095"/>
                  <a:gd name="T109" fmla="*/ 2048 h 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95" h="2099">
                    <a:moveTo>
                      <a:pt x="0" y="76"/>
                    </a:moveTo>
                    <a:lnTo>
                      <a:pt x="449" y="50"/>
                    </a:lnTo>
                    <a:lnTo>
                      <a:pt x="627" y="50"/>
                    </a:lnTo>
                    <a:lnTo>
                      <a:pt x="660" y="59"/>
                    </a:lnTo>
                    <a:lnTo>
                      <a:pt x="889" y="59"/>
                    </a:lnTo>
                    <a:lnTo>
                      <a:pt x="1101" y="84"/>
                    </a:lnTo>
                    <a:lnTo>
                      <a:pt x="1151" y="67"/>
                    </a:lnTo>
                    <a:lnTo>
                      <a:pt x="1177" y="93"/>
                    </a:lnTo>
                    <a:lnTo>
                      <a:pt x="1710" y="34"/>
                    </a:lnTo>
                    <a:lnTo>
                      <a:pt x="1736" y="42"/>
                    </a:lnTo>
                    <a:lnTo>
                      <a:pt x="1769" y="25"/>
                    </a:lnTo>
                    <a:lnTo>
                      <a:pt x="1879" y="34"/>
                    </a:lnTo>
                    <a:lnTo>
                      <a:pt x="2032" y="17"/>
                    </a:lnTo>
                    <a:lnTo>
                      <a:pt x="2150" y="25"/>
                    </a:lnTo>
                    <a:lnTo>
                      <a:pt x="2176" y="8"/>
                    </a:lnTo>
                    <a:lnTo>
                      <a:pt x="2269" y="25"/>
                    </a:lnTo>
                    <a:lnTo>
                      <a:pt x="2294" y="8"/>
                    </a:lnTo>
                    <a:lnTo>
                      <a:pt x="2379" y="8"/>
                    </a:lnTo>
                    <a:lnTo>
                      <a:pt x="2438" y="0"/>
                    </a:lnTo>
                    <a:lnTo>
                      <a:pt x="2472" y="8"/>
                    </a:lnTo>
                    <a:lnTo>
                      <a:pt x="2531" y="8"/>
                    </a:lnTo>
                    <a:lnTo>
                      <a:pt x="2557" y="0"/>
                    </a:lnTo>
                    <a:lnTo>
                      <a:pt x="2608" y="17"/>
                    </a:lnTo>
                    <a:lnTo>
                      <a:pt x="3065" y="25"/>
                    </a:lnTo>
                    <a:lnTo>
                      <a:pt x="3226" y="0"/>
                    </a:lnTo>
                    <a:lnTo>
                      <a:pt x="3547" y="25"/>
                    </a:lnTo>
                    <a:lnTo>
                      <a:pt x="3827" y="50"/>
                    </a:lnTo>
                    <a:lnTo>
                      <a:pt x="3877" y="93"/>
                    </a:lnTo>
                    <a:lnTo>
                      <a:pt x="4004" y="135"/>
                    </a:lnTo>
                    <a:lnTo>
                      <a:pt x="4064" y="127"/>
                    </a:lnTo>
                    <a:lnTo>
                      <a:pt x="4157" y="84"/>
                    </a:lnTo>
                    <a:lnTo>
                      <a:pt x="4301" y="59"/>
                    </a:lnTo>
                    <a:lnTo>
                      <a:pt x="4385" y="59"/>
                    </a:lnTo>
                    <a:lnTo>
                      <a:pt x="4419" y="50"/>
                    </a:lnTo>
                    <a:lnTo>
                      <a:pt x="4529" y="50"/>
                    </a:lnTo>
                    <a:lnTo>
                      <a:pt x="4589" y="42"/>
                    </a:lnTo>
                    <a:lnTo>
                      <a:pt x="4699" y="59"/>
                    </a:lnTo>
                    <a:lnTo>
                      <a:pt x="5181" y="84"/>
                    </a:lnTo>
                    <a:lnTo>
                      <a:pt x="5418" y="127"/>
                    </a:lnTo>
                    <a:lnTo>
                      <a:pt x="5884" y="127"/>
                    </a:lnTo>
                    <a:lnTo>
                      <a:pt x="5943" y="161"/>
                    </a:lnTo>
                    <a:lnTo>
                      <a:pt x="6036" y="152"/>
                    </a:lnTo>
                    <a:lnTo>
                      <a:pt x="6121" y="169"/>
                    </a:lnTo>
                    <a:lnTo>
                      <a:pt x="6180" y="161"/>
                    </a:lnTo>
                    <a:lnTo>
                      <a:pt x="6240" y="194"/>
                    </a:lnTo>
                    <a:lnTo>
                      <a:pt x="6265" y="186"/>
                    </a:lnTo>
                    <a:lnTo>
                      <a:pt x="6417" y="220"/>
                    </a:lnTo>
                    <a:lnTo>
                      <a:pt x="6493" y="271"/>
                    </a:lnTo>
                    <a:lnTo>
                      <a:pt x="6527" y="271"/>
                    </a:lnTo>
                    <a:lnTo>
                      <a:pt x="6646" y="330"/>
                    </a:lnTo>
                    <a:lnTo>
                      <a:pt x="6731" y="347"/>
                    </a:lnTo>
                    <a:lnTo>
                      <a:pt x="6858" y="414"/>
                    </a:lnTo>
                    <a:lnTo>
                      <a:pt x="6908" y="465"/>
                    </a:lnTo>
                    <a:lnTo>
                      <a:pt x="6934" y="474"/>
                    </a:lnTo>
                    <a:lnTo>
                      <a:pt x="6976" y="525"/>
                    </a:lnTo>
                    <a:lnTo>
                      <a:pt x="7044" y="660"/>
                    </a:lnTo>
                    <a:lnTo>
                      <a:pt x="7069" y="812"/>
                    </a:lnTo>
                    <a:lnTo>
                      <a:pt x="7061" y="1109"/>
                    </a:lnTo>
                    <a:lnTo>
                      <a:pt x="7095" y="1253"/>
                    </a:lnTo>
                    <a:lnTo>
                      <a:pt x="7086" y="1396"/>
                    </a:lnTo>
                    <a:lnTo>
                      <a:pt x="7052" y="1439"/>
                    </a:lnTo>
                    <a:lnTo>
                      <a:pt x="6993" y="1600"/>
                    </a:lnTo>
                    <a:lnTo>
                      <a:pt x="6891" y="1727"/>
                    </a:lnTo>
                    <a:lnTo>
                      <a:pt x="6815" y="1777"/>
                    </a:lnTo>
                    <a:lnTo>
                      <a:pt x="6764" y="1794"/>
                    </a:lnTo>
                    <a:lnTo>
                      <a:pt x="6671" y="1794"/>
                    </a:lnTo>
                    <a:lnTo>
                      <a:pt x="6654" y="1811"/>
                    </a:lnTo>
                    <a:lnTo>
                      <a:pt x="6629" y="1803"/>
                    </a:lnTo>
                    <a:lnTo>
                      <a:pt x="6544" y="1820"/>
                    </a:lnTo>
                    <a:lnTo>
                      <a:pt x="6477" y="1845"/>
                    </a:lnTo>
                    <a:lnTo>
                      <a:pt x="6206" y="1921"/>
                    </a:lnTo>
                    <a:lnTo>
                      <a:pt x="6002" y="1938"/>
                    </a:lnTo>
                    <a:lnTo>
                      <a:pt x="5943" y="1972"/>
                    </a:lnTo>
                    <a:lnTo>
                      <a:pt x="5503" y="1997"/>
                    </a:lnTo>
                    <a:lnTo>
                      <a:pt x="5325" y="2014"/>
                    </a:lnTo>
                    <a:lnTo>
                      <a:pt x="5020" y="2014"/>
                    </a:lnTo>
                    <a:lnTo>
                      <a:pt x="4783" y="1997"/>
                    </a:lnTo>
                    <a:lnTo>
                      <a:pt x="4487" y="1947"/>
                    </a:lnTo>
                    <a:lnTo>
                      <a:pt x="4148" y="1964"/>
                    </a:lnTo>
                    <a:lnTo>
                      <a:pt x="4123" y="1964"/>
                    </a:lnTo>
                    <a:lnTo>
                      <a:pt x="3513" y="1981"/>
                    </a:lnTo>
                    <a:lnTo>
                      <a:pt x="3403" y="1964"/>
                    </a:lnTo>
                    <a:lnTo>
                      <a:pt x="3336" y="1972"/>
                    </a:lnTo>
                    <a:lnTo>
                      <a:pt x="3302" y="1947"/>
                    </a:lnTo>
                    <a:lnTo>
                      <a:pt x="3226" y="1947"/>
                    </a:lnTo>
                    <a:lnTo>
                      <a:pt x="3073" y="1964"/>
                    </a:lnTo>
                    <a:lnTo>
                      <a:pt x="2989" y="1955"/>
                    </a:lnTo>
                    <a:lnTo>
                      <a:pt x="2963" y="1972"/>
                    </a:lnTo>
                    <a:lnTo>
                      <a:pt x="2811" y="1989"/>
                    </a:lnTo>
                    <a:lnTo>
                      <a:pt x="2743" y="1972"/>
                    </a:lnTo>
                    <a:lnTo>
                      <a:pt x="2438" y="1981"/>
                    </a:lnTo>
                    <a:lnTo>
                      <a:pt x="2294" y="1981"/>
                    </a:lnTo>
                    <a:lnTo>
                      <a:pt x="2057" y="1997"/>
                    </a:lnTo>
                    <a:lnTo>
                      <a:pt x="1905" y="1981"/>
                    </a:lnTo>
                    <a:lnTo>
                      <a:pt x="1879" y="1989"/>
                    </a:lnTo>
                    <a:lnTo>
                      <a:pt x="1753" y="1964"/>
                    </a:lnTo>
                    <a:lnTo>
                      <a:pt x="1642" y="1921"/>
                    </a:lnTo>
                    <a:lnTo>
                      <a:pt x="1617" y="1930"/>
                    </a:lnTo>
                    <a:lnTo>
                      <a:pt x="1507" y="1845"/>
                    </a:lnTo>
                    <a:lnTo>
                      <a:pt x="1490" y="1845"/>
                    </a:lnTo>
                    <a:lnTo>
                      <a:pt x="1456" y="1879"/>
                    </a:lnTo>
                    <a:lnTo>
                      <a:pt x="1270" y="2006"/>
                    </a:lnTo>
                    <a:lnTo>
                      <a:pt x="1219" y="2031"/>
                    </a:lnTo>
                    <a:lnTo>
                      <a:pt x="1109" y="2031"/>
                    </a:lnTo>
                    <a:lnTo>
                      <a:pt x="1024" y="2057"/>
                    </a:lnTo>
                    <a:lnTo>
                      <a:pt x="847" y="2048"/>
                    </a:lnTo>
                    <a:lnTo>
                      <a:pt x="339" y="2082"/>
                    </a:lnTo>
                    <a:lnTo>
                      <a:pt x="271" y="2099"/>
                    </a:lnTo>
                    <a:lnTo>
                      <a:pt x="203" y="2091"/>
                    </a:lnTo>
                    <a:lnTo>
                      <a:pt x="0" y="2048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9" name="Freeform 39">
                <a:extLst>
                  <a:ext uri="{FF2B5EF4-FFF2-40B4-BE49-F238E27FC236}">
                    <a16:creationId xmlns:a16="http://schemas.microsoft.com/office/drawing/2014/main" id="{02350DFD-5385-4BA7-9482-B515C727D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0" y="120"/>
                <a:ext cx="1082" cy="347"/>
              </a:xfrm>
              <a:custGeom>
                <a:avLst/>
                <a:gdLst>
                  <a:gd name="T0" fmla="*/ 432 w 6299"/>
                  <a:gd name="T1" fmla="*/ 575 h 2023"/>
                  <a:gd name="T2" fmla="*/ 203 w 6299"/>
                  <a:gd name="T3" fmla="*/ 1126 h 2023"/>
                  <a:gd name="T4" fmla="*/ 127 w 6299"/>
                  <a:gd name="T5" fmla="*/ 1303 h 2023"/>
                  <a:gd name="T6" fmla="*/ 68 w 6299"/>
                  <a:gd name="T7" fmla="*/ 1447 h 2023"/>
                  <a:gd name="T8" fmla="*/ 25 w 6299"/>
                  <a:gd name="T9" fmla="*/ 1583 h 2023"/>
                  <a:gd name="T10" fmla="*/ 17 w 6299"/>
                  <a:gd name="T11" fmla="*/ 1879 h 2023"/>
                  <a:gd name="T12" fmla="*/ 237 w 6299"/>
                  <a:gd name="T13" fmla="*/ 1989 h 2023"/>
                  <a:gd name="T14" fmla="*/ 643 w 6299"/>
                  <a:gd name="T15" fmla="*/ 2014 h 2023"/>
                  <a:gd name="T16" fmla="*/ 1084 w 6299"/>
                  <a:gd name="T17" fmla="*/ 1854 h 2023"/>
                  <a:gd name="T18" fmla="*/ 1168 w 6299"/>
                  <a:gd name="T19" fmla="*/ 1820 h 2023"/>
                  <a:gd name="T20" fmla="*/ 1414 w 6299"/>
                  <a:gd name="T21" fmla="*/ 1650 h 2023"/>
                  <a:gd name="T22" fmla="*/ 1592 w 6299"/>
                  <a:gd name="T23" fmla="*/ 1447 h 2023"/>
                  <a:gd name="T24" fmla="*/ 1736 w 6299"/>
                  <a:gd name="T25" fmla="*/ 1244 h 2023"/>
                  <a:gd name="T26" fmla="*/ 1778 w 6299"/>
                  <a:gd name="T27" fmla="*/ 1117 h 2023"/>
                  <a:gd name="T28" fmla="*/ 1854 w 6299"/>
                  <a:gd name="T29" fmla="*/ 855 h 2023"/>
                  <a:gd name="T30" fmla="*/ 1837 w 6299"/>
                  <a:gd name="T31" fmla="*/ 474 h 2023"/>
                  <a:gd name="T32" fmla="*/ 2015 w 6299"/>
                  <a:gd name="T33" fmla="*/ 516 h 2023"/>
                  <a:gd name="T34" fmla="*/ 2574 w 6299"/>
                  <a:gd name="T35" fmla="*/ 677 h 2023"/>
                  <a:gd name="T36" fmla="*/ 2811 w 6299"/>
                  <a:gd name="T37" fmla="*/ 694 h 2023"/>
                  <a:gd name="T38" fmla="*/ 2955 w 6299"/>
                  <a:gd name="T39" fmla="*/ 702 h 2023"/>
                  <a:gd name="T40" fmla="*/ 3877 w 6299"/>
                  <a:gd name="T41" fmla="*/ 626 h 2023"/>
                  <a:gd name="T42" fmla="*/ 4055 w 6299"/>
                  <a:gd name="T43" fmla="*/ 592 h 2023"/>
                  <a:gd name="T44" fmla="*/ 4233 w 6299"/>
                  <a:gd name="T45" fmla="*/ 533 h 2023"/>
                  <a:gd name="T46" fmla="*/ 4597 w 6299"/>
                  <a:gd name="T47" fmla="*/ 305 h 2023"/>
                  <a:gd name="T48" fmla="*/ 5351 w 6299"/>
                  <a:gd name="T49" fmla="*/ 0 h 2023"/>
                  <a:gd name="T50" fmla="*/ 5088 w 6299"/>
                  <a:gd name="T51" fmla="*/ 609 h 2023"/>
                  <a:gd name="T52" fmla="*/ 5012 w 6299"/>
                  <a:gd name="T53" fmla="*/ 711 h 2023"/>
                  <a:gd name="T54" fmla="*/ 4910 w 6299"/>
                  <a:gd name="T55" fmla="*/ 880 h 2023"/>
                  <a:gd name="T56" fmla="*/ 4775 w 6299"/>
                  <a:gd name="T57" fmla="*/ 1193 h 2023"/>
                  <a:gd name="T58" fmla="*/ 4724 w 6299"/>
                  <a:gd name="T59" fmla="*/ 1490 h 2023"/>
                  <a:gd name="T60" fmla="*/ 4775 w 6299"/>
                  <a:gd name="T61" fmla="*/ 1608 h 2023"/>
                  <a:gd name="T62" fmla="*/ 4910 w 6299"/>
                  <a:gd name="T63" fmla="*/ 1718 h 2023"/>
                  <a:gd name="T64" fmla="*/ 5139 w 6299"/>
                  <a:gd name="T65" fmla="*/ 1744 h 2023"/>
                  <a:gd name="T66" fmla="*/ 5257 w 6299"/>
                  <a:gd name="T67" fmla="*/ 1761 h 2023"/>
                  <a:gd name="T68" fmla="*/ 5410 w 6299"/>
                  <a:gd name="T69" fmla="*/ 1744 h 2023"/>
                  <a:gd name="T70" fmla="*/ 5638 w 6299"/>
                  <a:gd name="T71" fmla="*/ 1727 h 2023"/>
                  <a:gd name="T72" fmla="*/ 5918 w 6299"/>
                  <a:gd name="T73" fmla="*/ 1667 h 2023"/>
                  <a:gd name="T74" fmla="*/ 6299 w 6299"/>
                  <a:gd name="T75" fmla="*/ 1507 h 2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299" h="2023">
                    <a:moveTo>
                      <a:pt x="491" y="406"/>
                    </a:moveTo>
                    <a:lnTo>
                      <a:pt x="432" y="575"/>
                    </a:lnTo>
                    <a:lnTo>
                      <a:pt x="296" y="914"/>
                    </a:lnTo>
                    <a:lnTo>
                      <a:pt x="203" y="1126"/>
                    </a:lnTo>
                    <a:lnTo>
                      <a:pt x="178" y="1151"/>
                    </a:lnTo>
                    <a:lnTo>
                      <a:pt x="127" y="1303"/>
                    </a:lnTo>
                    <a:lnTo>
                      <a:pt x="68" y="1413"/>
                    </a:lnTo>
                    <a:lnTo>
                      <a:pt x="68" y="1447"/>
                    </a:lnTo>
                    <a:lnTo>
                      <a:pt x="51" y="1473"/>
                    </a:lnTo>
                    <a:lnTo>
                      <a:pt x="25" y="1583"/>
                    </a:lnTo>
                    <a:lnTo>
                      <a:pt x="0" y="1761"/>
                    </a:lnTo>
                    <a:lnTo>
                      <a:pt x="17" y="1879"/>
                    </a:lnTo>
                    <a:lnTo>
                      <a:pt x="76" y="1930"/>
                    </a:lnTo>
                    <a:lnTo>
                      <a:pt x="237" y="1989"/>
                    </a:lnTo>
                    <a:lnTo>
                      <a:pt x="381" y="2023"/>
                    </a:lnTo>
                    <a:lnTo>
                      <a:pt x="643" y="2014"/>
                    </a:lnTo>
                    <a:lnTo>
                      <a:pt x="880" y="1947"/>
                    </a:lnTo>
                    <a:lnTo>
                      <a:pt x="1084" y="1854"/>
                    </a:lnTo>
                    <a:lnTo>
                      <a:pt x="1143" y="1854"/>
                    </a:lnTo>
                    <a:lnTo>
                      <a:pt x="1168" y="1820"/>
                    </a:lnTo>
                    <a:lnTo>
                      <a:pt x="1253" y="1786"/>
                    </a:lnTo>
                    <a:lnTo>
                      <a:pt x="1414" y="1650"/>
                    </a:lnTo>
                    <a:lnTo>
                      <a:pt x="1575" y="1473"/>
                    </a:lnTo>
                    <a:lnTo>
                      <a:pt x="1592" y="1447"/>
                    </a:lnTo>
                    <a:lnTo>
                      <a:pt x="1651" y="1380"/>
                    </a:lnTo>
                    <a:lnTo>
                      <a:pt x="1736" y="1244"/>
                    </a:lnTo>
                    <a:lnTo>
                      <a:pt x="1786" y="1134"/>
                    </a:lnTo>
                    <a:lnTo>
                      <a:pt x="1778" y="1117"/>
                    </a:lnTo>
                    <a:lnTo>
                      <a:pt x="1795" y="1092"/>
                    </a:lnTo>
                    <a:lnTo>
                      <a:pt x="1854" y="855"/>
                    </a:lnTo>
                    <a:lnTo>
                      <a:pt x="1863" y="745"/>
                    </a:lnTo>
                    <a:lnTo>
                      <a:pt x="1837" y="474"/>
                    </a:lnTo>
                    <a:lnTo>
                      <a:pt x="1888" y="423"/>
                    </a:lnTo>
                    <a:lnTo>
                      <a:pt x="2015" y="516"/>
                    </a:lnTo>
                    <a:lnTo>
                      <a:pt x="2159" y="584"/>
                    </a:lnTo>
                    <a:lnTo>
                      <a:pt x="2574" y="677"/>
                    </a:lnTo>
                    <a:lnTo>
                      <a:pt x="2633" y="669"/>
                    </a:lnTo>
                    <a:lnTo>
                      <a:pt x="2811" y="694"/>
                    </a:lnTo>
                    <a:lnTo>
                      <a:pt x="2895" y="694"/>
                    </a:lnTo>
                    <a:lnTo>
                      <a:pt x="2955" y="702"/>
                    </a:lnTo>
                    <a:lnTo>
                      <a:pt x="3386" y="702"/>
                    </a:lnTo>
                    <a:lnTo>
                      <a:pt x="3877" y="626"/>
                    </a:lnTo>
                    <a:lnTo>
                      <a:pt x="3996" y="592"/>
                    </a:lnTo>
                    <a:lnTo>
                      <a:pt x="4055" y="592"/>
                    </a:lnTo>
                    <a:lnTo>
                      <a:pt x="4114" y="567"/>
                    </a:lnTo>
                    <a:lnTo>
                      <a:pt x="4233" y="533"/>
                    </a:lnTo>
                    <a:lnTo>
                      <a:pt x="4589" y="347"/>
                    </a:lnTo>
                    <a:lnTo>
                      <a:pt x="4597" y="305"/>
                    </a:lnTo>
                    <a:lnTo>
                      <a:pt x="5029" y="51"/>
                    </a:lnTo>
                    <a:lnTo>
                      <a:pt x="5351" y="0"/>
                    </a:lnTo>
                    <a:lnTo>
                      <a:pt x="5207" y="415"/>
                    </a:lnTo>
                    <a:lnTo>
                      <a:pt x="5088" y="609"/>
                    </a:lnTo>
                    <a:lnTo>
                      <a:pt x="5063" y="635"/>
                    </a:lnTo>
                    <a:lnTo>
                      <a:pt x="5012" y="711"/>
                    </a:lnTo>
                    <a:lnTo>
                      <a:pt x="5003" y="745"/>
                    </a:lnTo>
                    <a:lnTo>
                      <a:pt x="4910" y="880"/>
                    </a:lnTo>
                    <a:lnTo>
                      <a:pt x="4834" y="1024"/>
                    </a:lnTo>
                    <a:lnTo>
                      <a:pt x="4775" y="1193"/>
                    </a:lnTo>
                    <a:lnTo>
                      <a:pt x="4733" y="1286"/>
                    </a:lnTo>
                    <a:lnTo>
                      <a:pt x="4724" y="1490"/>
                    </a:lnTo>
                    <a:lnTo>
                      <a:pt x="4741" y="1549"/>
                    </a:lnTo>
                    <a:lnTo>
                      <a:pt x="4775" y="1608"/>
                    </a:lnTo>
                    <a:lnTo>
                      <a:pt x="4851" y="1684"/>
                    </a:lnTo>
                    <a:lnTo>
                      <a:pt x="4910" y="1718"/>
                    </a:lnTo>
                    <a:lnTo>
                      <a:pt x="5029" y="1752"/>
                    </a:lnTo>
                    <a:lnTo>
                      <a:pt x="5139" y="1744"/>
                    </a:lnTo>
                    <a:lnTo>
                      <a:pt x="5173" y="1761"/>
                    </a:lnTo>
                    <a:lnTo>
                      <a:pt x="5257" y="1761"/>
                    </a:lnTo>
                    <a:lnTo>
                      <a:pt x="5376" y="1752"/>
                    </a:lnTo>
                    <a:lnTo>
                      <a:pt x="5410" y="1744"/>
                    </a:lnTo>
                    <a:lnTo>
                      <a:pt x="5554" y="1744"/>
                    </a:lnTo>
                    <a:lnTo>
                      <a:pt x="5638" y="1727"/>
                    </a:lnTo>
                    <a:lnTo>
                      <a:pt x="5858" y="1676"/>
                    </a:lnTo>
                    <a:lnTo>
                      <a:pt x="5918" y="1667"/>
                    </a:lnTo>
                    <a:lnTo>
                      <a:pt x="5943" y="1642"/>
                    </a:lnTo>
                    <a:lnTo>
                      <a:pt x="6299" y="1507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0" name="Freeform 40">
                <a:extLst>
                  <a:ext uri="{FF2B5EF4-FFF2-40B4-BE49-F238E27FC236}">
                    <a16:creationId xmlns:a16="http://schemas.microsoft.com/office/drawing/2014/main" id="{A03F3170-D94E-4EEE-9979-245C91D332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56" y="82"/>
                <a:ext cx="538" cy="291"/>
              </a:xfrm>
              <a:custGeom>
                <a:avLst/>
                <a:gdLst>
                  <a:gd name="T0" fmla="*/ 2226 w 3132"/>
                  <a:gd name="T1" fmla="*/ 0 h 1693"/>
                  <a:gd name="T2" fmla="*/ 2269 w 3132"/>
                  <a:gd name="T3" fmla="*/ 711 h 1693"/>
                  <a:gd name="T4" fmla="*/ 2328 w 3132"/>
                  <a:gd name="T5" fmla="*/ 973 h 1693"/>
                  <a:gd name="T6" fmla="*/ 2345 w 3132"/>
                  <a:gd name="T7" fmla="*/ 999 h 1693"/>
                  <a:gd name="T8" fmla="*/ 2379 w 3132"/>
                  <a:gd name="T9" fmla="*/ 1269 h 1693"/>
                  <a:gd name="T10" fmla="*/ 2404 w 3132"/>
                  <a:gd name="T11" fmla="*/ 1354 h 1693"/>
                  <a:gd name="T12" fmla="*/ 2472 w 3132"/>
                  <a:gd name="T13" fmla="*/ 1506 h 1693"/>
                  <a:gd name="T14" fmla="*/ 2472 w 3132"/>
                  <a:gd name="T15" fmla="*/ 1532 h 1693"/>
                  <a:gd name="T16" fmla="*/ 2506 w 3132"/>
                  <a:gd name="T17" fmla="*/ 1591 h 1693"/>
                  <a:gd name="T18" fmla="*/ 2548 w 3132"/>
                  <a:gd name="T19" fmla="*/ 1625 h 1693"/>
                  <a:gd name="T20" fmla="*/ 2667 w 3132"/>
                  <a:gd name="T21" fmla="*/ 1693 h 1693"/>
                  <a:gd name="T22" fmla="*/ 2870 w 3132"/>
                  <a:gd name="T23" fmla="*/ 1667 h 1693"/>
                  <a:gd name="T24" fmla="*/ 2929 w 3132"/>
                  <a:gd name="T25" fmla="*/ 1633 h 1693"/>
                  <a:gd name="T26" fmla="*/ 2997 w 3132"/>
                  <a:gd name="T27" fmla="*/ 1557 h 1693"/>
                  <a:gd name="T28" fmla="*/ 3047 w 3132"/>
                  <a:gd name="T29" fmla="*/ 1439 h 1693"/>
                  <a:gd name="T30" fmla="*/ 3090 w 3132"/>
                  <a:gd name="T31" fmla="*/ 1303 h 1693"/>
                  <a:gd name="T32" fmla="*/ 3124 w 3132"/>
                  <a:gd name="T33" fmla="*/ 1134 h 1693"/>
                  <a:gd name="T34" fmla="*/ 3124 w 3132"/>
                  <a:gd name="T35" fmla="*/ 973 h 1693"/>
                  <a:gd name="T36" fmla="*/ 3132 w 3132"/>
                  <a:gd name="T37" fmla="*/ 914 h 1693"/>
                  <a:gd name="T38" fmla="*/ 3098 w 3132"/>
                  <a:gd name="T39" fmla="*/ 643 h 1693"/>
                  <a:gd name="T40" fmla="*/ 3090 w 3132"/>
                  <a:gd name="T41" fmla="*/ 575 h 1693"/>
                  <a:gd name="T42" fmla="*/ 3098 w 3132"/>
                  <a:gd name="T43" fmla="*/ 0 h 1693"/>
                  <a:gd name="T44" fmla="*/ 0 w 3132"/>
                  <a:gd name="T45" fmla="*/ 0 h 1693"/>
                  <a:gd name="T46" fmla="*/ 118 w 3132"/>
                  <a:gd name="T47" fmla="*/ 330 h 1693"/>
                  <a:gd name="T48" fmla="*/ 381 w 3132"/>
                  <a:gd name="T49" fmla="*/ 660 h 1693"/>
                  <a:gd name="T50" fmla="*/ 406 w 3132"/>
                  <a:gd name="T51" fmla="*/ 694 h 1693"/>
                  <a:gd name="T52" fmla="*/ 431 w 3132"/>
                  <a:gd name="T53" fmla="*/ 694 h 1693"/>
                  <a:gd name="T54" fmla="*/ 525 w 3132"/>
                  <a:gd name="T55" fmla="*/ 736 h 1693"/>
                  <a:gd name="T56" fmla="*/ 846 w 3132"/>
                  <a:gd name="T57" fmla="*/ 694 h 1693"/>
                  <a:gd name="T58" fmla="*/ 906 w 3132"/>
                  <a:gd name="T59" fmla="*/ 694 h 1693"/>
                  <a:gd name="T60" fmla="*/ 965 w 3132"/>
                  <a:gd name="T61" fmla="*/ 635 h 1693"/>
                  <a:gd name="T62" fmla="*/ 1388 w 3132"/>
                  <a:gd name="T63" fmla="*/ 355 h 1693"/>
                  <a:gd name="T64" fmla="*/ 1972 w 3132"/>
                  <a:gd name="T65" fmla="*/ 0 h 1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32" h="1693">
                    <a:moveTo>
                      <a:pt x="2226" y="0"/>
                    </a:moveTo>
                    <a:lnTo>
                      <a:pt x="2269" y="711"/>
                    </a:lnTo>
                    <a:lnTo>
                      <a:pt x="2328" y="973"/>
                    </a:lnTo>
                    <a:lnTo>
                      <a:pt x="2345" y="999"/>
                    </a:lnTo>
                    <a:lnTo>
                      <a:pt x="2379" y="1269"/>
                    </a:lnTo>
                    <a:lnTo>
                      <a:pt x="2404" y="1354"/>
                    </a:lnTo>
                    <a:lnTo>
                      <a:pt x="2472" y="1506"/>
                    </a:lnTo>
                    <a:lnTo>
                      <a:pt x="2472" y="1532"/>
                    </a:lnTo>
                    <a:lnTo>
                      <a:pt x="2506" y="1591"/>
                    </a:lnTo>
                    <a:lnTo>
                      <a:pt x="2548" y="1625"/>
                    </a:lnTo>
                    <a:lnTo>
                      <a:pt x="2667" y="1693"/>
                    </a:lnTo>
                    <a:lnTo>
                      <a:pt x="2870" y="1667"/>
                    </a:lnTo>
                    <a:lnTo>
                      <a:pt x="2929" y="1633"/>
                    </a:lnTo>
                    <a:lnTo>
                      <a:pt x="2997" y="1557"/>
                    </a:lnTo>
                    <a:lnTo>
                      <a:pt x="3047" y="1439"/>
                    </a:lnTo>
                    <a:lnTo>
                      <a:pt x="3090" y="1303"/>
                    </a:lnTo>
                    <a:lnTo>
                      <a:pt x="3124" y="1134"/>
                    </a:lnTo>
                    <a:lnTo>
                      <a:pt x="3124" y="973"/>
                    </a:lnTo>
                    <a:lnTo>
                      <a:pt x="3132" y="914"/>
                    </a:lnTo>
                    <a:lnTo>
                      <a:pt x="3098" y="643"/>
                    </a:lnTo>
                    <a:lnTo>
                      <a:pt x="3090" y="575"/>
                    </a:lnTo>
                    <a:lnTo>
                      <a:pt x="3098" y="0"/>
                    </a:lnTo>
                    <a:moveTo>
                      <a:pt x="0" y="0"/>
                    </a:moveTo>
                    <a:lnTo>
                      <a:pt x="118" y="330"/>
                    </a:lnTo>
                    <a:lnTo>
                      <a:pt x="381" y="660"/>
                    </a:lnTo>
                    <a:lnTo>
                      <a:pt x="406" y="694"/>
                    </a:lnTo>
                    <a:lnTo>
                      <a:pt x="431" y="694"/>
                    </a:lnTo>
                    <a:lnTo>
                      <a:pt x="525" y="736"/>
                    </a:lnTo>
                    <a:lnTo>
                      <a:pt x="846" y="694"/>
                    </a:lnTo>
                    <a:lnTo>
                      <a:pt x="906" y="694"/>
                    </a:lnTo>
                    <a:lnTo>
                      <a:pt x="965" y="635"/>
                    </a:lnTo>
                    <a:lnTo>
                      <a:pt x="1388" y="355"/>
                    </a:lnTo>
                    <a:lnTo>
                      <a:pt x="1972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1" name="Freeform 41">
                <a:extLst>
                  <a:ext uri="{FF2B5EF4-FFF2-40B4-BE49-F238E27FC236}">
                    <a16:creationId xmlns:a16="http://schemas.microsoft.com/office/drawing/2014/main" id="{FDD46749-996A-446C-912F-FEFA74C82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82"/>
                <a:ext cx="479" cy="265"/>
              </a:xfrm>
              <a:custGeom>
                <a:avLst/>
                <a:gdLst>
                  <a:gd name="T0" fmla="*/ 0 w 2794"/>
                  <a:gd name="T1" fmla="*/ 0 h 1540"/>
                  <a:gd name="T2" fmla="*/ 68 w 2794"/>
                  <a:gd name="T3" fmla="*/ 177 h 1540"/>
                  <a:gd name="T4" fmla="*/ 152 w 2794"/>
                  <a:gd name="T5" fmla="*/ 372 h 1540"/>
                  <a:gd name="T6" fmla="*/ 330 w 2794"/>
                  <a:gd name="T7" fmla="*/ 635 h 1540"/>
                  <a:gd name="T8" fmla="*/ 389 w 2794"/>
                  <a:gd name="T9" fmla="*/ 677 h 1540"/>
                  <a:gd name="T10" fmla="*/ 432 w 2794"/>
                  <a:gd name="T11" fmla="*/ 728 h 1540"/>
                  <a:gd name="T12" fmla="*/ 457 w 2794"/>
                  <a:gd name="T13" fmla="*/ 795 h 1540"/>
                  <a:gd name="T14" fmla="*/ 559 w 2794"/>
                  <a:gd name="T15" fmla="*/ 821 h 1540"/>
                  <a:gd name="T16" fmla="*/ 618 w 2794"/>
                  <a:gd name="T17" fmla="*/ 855 h 1540"/>
                  <a:gd name="T18" fmla="*/ 880 w 2794"/>
                  <a:gd name="T19" fmla="*/ 872 h 1540"/>
                  <a:gd name="T20" fmla="*/ 974 w 2794"/>
                  <a:gd name="T21" fmla="*/ 872 h 1540"/>
                  <a:gd name="T22" fmla="*/ 1058 w 2794"/>
                  <a:gd name="T23" fmla="*/ 846 h 1540"/>
                  <a:gd name="T24" fmla="*/ 1177 w 2794"/>
                  <a:gd name="T25" fmla="*/ 838 h 1540"/>
                  <a:gd name="T26" fmla="*/ 1236 w 2794"/>
                  <a:gd name="T27" fmla="*/ 905 h 1540"/>
                  <a:gd name="T28" fmla="*/ 1295 w 2794"/>
                  <a:gd name="T29" fmla="*/ 1083 h 1540"/>
                  <a:gd name="T30" fmla="*/ 1321 w 2794"/>
                  <a:gd name="T31" fmla="*/ 1202 h 1540"/>
                  <a:gd name="T32" fmla="*/ 1304 w 2794"/>
                  <a:gd name="T33" fmla="*/ 1244 h 1540"/>
                  <a:gd name="T34" fmla="*/ 1422 w 2794"/>
                  <a:gd name="T35" fmla="*/ 1405 h 1540"/>
                  <a:gd name="T36" fmla="*/ 1575 w 2794"/>
                  <a:gd name="T37" fmla="*/ 1506 h 1540"/>
                  <a:gd name="T38" fmla="*/ 1634 w 2794"/>
                  <a:gd name="T39" fmla="*/ 1523 h 1540"/>
                  <a:gd name="T40" fmla="*/ 1659 w 2794"/>
                  <a:gd name="T41" fmla="*/ 1540 h 1540"/>
                  <a:gd name="T42" fmla="*/ 1803 w 2794"/>
                  <a:gd name="T43" fmla="*/ 1540 h 1540"/>
                  <a:gd name="T44" fmla="*/ 1922 w 2794"/>
                  <a:gd name="T45" fmla="*/ 1523 h 1540"/>
                  <a:gd name="T46" fmla="*/ 1973 w 2794"/>
                  <a:gd name="T47" fmla="*/ 1473 h 1540"/>
                  <a:gd name="T48" fmla="*/ 1998 w 2794"/>
                  <a:gd name="T49" fmla="*/ 1473 h 1540"/>
                  <a:gd name="T50" fmla="*/ 2023 w 2794"/>
                  <a:gd name="T51" fmla="*/ 1456 h 1540"/>
                  <a:gd name="T52" fmla="*/ 2176 w 2794"/>
                  <a:gd name="T53" fmla="*/ 1320 h 1540"/>
                  <a:gd name="T54" fmla="*/ 2303 w 2794"/>
                  <a:gd name="T55" fmla="*/ 1151 h 1540"/>
                  <a:gd name="T56" fmla="*/ 2303 w 2794"/>
                  <a:gd name="T57" fmla="*/ 1134 h 1540"/>
                  <a:gd name="T58" fmla="*/ 2354 w 2794"/>
                  <a:gd name="T59" fmla="*/ 1024 h 1540"/>
                  <a:gd name="T60" fmla="*/ 2421 w 2794"/>
                  <a:gd name="T61" fmla="*/ 914 h 1540"/>
                  <a:gd name="T62" fmla="*/ 2481 w 2794"/>
                  <a:gd name="T63" fmla="*/ 778 h 1540"/>
                  <a:gd name="T64" fmla="*/ 2557 w 2794"/>
                  <a:gd name="T65" fmla="*/ 668 h 1540"/>
                  <a:gd name="T66" fmla="*/ 2709 w 2794"/>
                  <a:gd name="T67" fmla="*/ 287 h 1540"/>
                  <a:gd name="T68" fmla="*/ 2794 w 2794"/>
                  <a:gd name="T69" fmla="*/ 0 h 1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94" h="1540">
                    <a:moveTo>
                      <a:pt x="0" y="0"/>
                    </a:moveTo>
                    <a:lnTo>
                      <a:pt x="68" y="177"/>
                    </a:lnTo>
                    <a:lnTo>
                      <a:pt x="152" y="372"/>
                    </a:lnTo>
                    <a:lnTo>
                      <a:pt x="330" y="635"/>
                    </a:lnTo>
                    <a:lnTo>
                      <a:pt x="389" y="677"/>
                    </a:lnTo>
                    <a:lnTo>
                      <a:pt x="432" y="728"/>
                    </a:lnTo>
                    <a:lnTo>
                      <a:pt x="457" y="795"/>
                    </a:lnTo>
                    <a:lnTo>
                      <a:pt x="559" y="821"/>
                    </a:lnTo>
                    <a:lnTo>
                      <a:pt x="618" y="855"/>
                    </a:lnTo>
                    <a:lnTo>
                      <a:pt x="880" y="872"/>
                    </a:lnTo>
                    <a:lnTo>
                      <a:pt x="974" y="872"/>
                    </a:lnTo>
                    <a:lnTo>
                      <a:pt x="1058" y="846"/>
                    </a:lnTo>
                    <a:lnTo>
                      <a:pt x="1177" y="838"/>
                    </a:lnTo>
                    <a:lnTo>
                      <a:pt x="1236" y="905"/>
                    </a:lnTo>
                    <a:lnTo>
                      <a:pt x="1295" y="1083"/>
                    </a:lnTo>
                    <a:lnTo>
                      <a:pt x="1321" y="1202"/>
                    </a:lnTo>
                    <a:lnTo>
                      <a:pt x="1304" y="1244"/>
                    </a:lnTo>
                    <a:lnTo>
                      <a:pt x="1422" y="1405"/>
                    </a:lnTo>
                    <a:lnTo>
                      <a:pt x="1575" y="1506"/>
                    </a:lnTo>
                    <a:lnTo>
                      <a:pt x="1634" y="1523"/>
                    </a:lnTo>
                    <a:lnTo>
                      <a:pt x="1659" y="1540"/>
                    </a:lnTo>
                    <a:lnTo>
                      <a:pt x="1803" y="1540"/>
                    </a:lnTo>
                    <a:lnTo>
                      <a:pt x="1922" y="1523"/>
                    </a:lnTo>
                    <a:lnTo>
                      <a:pt x="1973" y="1473"/>
                    </a:lnTo>
                    <a:lnTo>
                      <a:pt x="1998" y="1473"/>
                    </a:lnTo>
                    <a:lnTo>
                      <a:pt x="2023" y="1456"/>
                    </a:lnTo>
                    <a:lnTo>
                      <a:pt x="2176" y="1320"/>
                    </a:lnTo>
                    <a:lnTo>
                      <a:pt x="2303" y="1151"/>
                    </a:lnTo>
                    <a:lnTo>
                      <a:pt x="2303" y="1134"/>
                    </a:lnTo>
                    <a:lnTo>
                      <a:pt x="2354" y="1024"/>
                    </a:lnTo>
                    <a:lnTo>
                      <a:pt x="2421" y="914"/>
                    </a:lnTo>
                    <a:lnTo>
                      <a:pt x="2481" y="778"/>
                    </a:lnTo>
                    <a:lnTo>
                      <a:pt x="2557" y="668"/>
                    </a:lnTo>
                    <a:lnTo>
                      <a:pt x="2709" y="287"/>
                    </a:lnTo>
                    <a:lnTo>
                      <a:pt x="2794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2" name="Freeform 42">
                <a:extLst>
                  <a:ext uri="{FF2B5EF4-FFF2-40B4-BE49-F238E27FC236}">
                    <a16:creationId xmlns:a16="http://schemas.microsoft.com/office/drawing/2014/main" id="{883AC2E6-A6F0-4413-9703-C9357CC91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313"/>
                <a:ext cx="69" cy="256"/>
              </a:xfrm>
              <a:custGeom>
                <a:avLst/>
                <a:gdLst>
                  <a:gd name="T0" fmla="*/ 0 w 398"/>
                  <a:gd name="T1" fmla="*/ 1464 h 1489"/>
                  <a:gd name="T2" fmla="*/ 186 w 398"/>
                  <a:gd name="T3" fmla="*/ 1489 h 1489"/>
                  <a:gd name="T4" fmla="*/ 237 w 398"/>
                  <a:gd name="T5" fmla="*/ 1456 h 1489"/>
                  <a:gd name="T6" fmla="*/ 330 w 398"/>
                  <a:gd name="T7" fmla="*/ 1303 h 1489"/>
                  <a:gd name="T8" fmla="*/ 339 w 398"/>
                  <a:gd name="T9" fmla="*/ 1261 h 1489"/>
                  <a:gd name="T10" fmla="*/ 364 w 398"/>
                  <a:gd name="T11" fmla="*/ 1236 h 1489"/>
                  <a:gd name="T12" fmla="*/ 398 w 398"/>
                  <a:gd name="T13" fmla="*/ 990 h 1489"/>
                  <a:gd name="T14" fmla="*/ 398 w 398"/>
                  <a:gd name="T15" fmla="*/ 838 h 1489"/>
                  <a:gd name="T16" fmla="*/ 373 w 398"/>
                  <a:gd name="T17" fmla="*/ 728 h 1489"/>
                  <a:gd name="T18" fmla="*/ 347 w 398"/>
                  <a:gd name="T19" fmla="*/ 702 h 1489"/>
                  <a:gd name="T20" fmla="*/ 288 w 398"/>
                  <a:gd name="T21" fmla="*/ 558 h 1489"/>
                  <a:gd name="T22" fmla="*/ 254 w 398"/>
                  <a:gd name="T23" fmla="*/ 448 h 1489"/>
                  <a:gd name="T24" fmla="*/ 262 w 398"/>
                  <a:gd name="T25" fmla="*/ 423 h 1489"/>
                  <a:gd name="T26" fmla="*/ 212 w 398"/>
                  <a:gd name="T27" fmla="*/ 287 h 1489"/>
                  <a:gd name="T28" fmla="*/ 0 w 398"/>
                  <a:gd name="T29" fmla="*/ 0 h 1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8" h="1489">
                    <a:moveTo>
                      <a:pt x="0" y="1464"/>
                    </a:moveTo>
                    <a:lnTo>
                      <a:pt x="186" y="1489"/>
                    </a:lnTo>
                    <a:lnTo>
                      <a:pt x="237" y="1456"/>
                    </a:lnTo>
                    <a:lnTo>
                      <a:pt x="330" y="1303"/>
                    </a:lnTo>
                    <a:lnTo>
                      <a:pt x="339" y="1261"/>
                    </a:lnTo>
                    <a:lnTo>
                      <a:pt x="364" y="1236"/>
                    </a:lnTo>
                    <a:lnTo>
                      <a:pt x="398" y="990"/>
                    </a:lnTo>
                    <a:lnTo>
                      <a:pt x="398" y="838"/>
                    </a:lnTo>
                    <a:lnTo>
                      <a:pt x="373" y="728"/>
                    </a:lnTo>
                    <a:lnTo>
                      <a:pt x="347" y="702"/>
                    </a:lnTo>
                    <a:lnTo>
                      <a:pt x="288" y="558"/>
                    </a:lnTo>
                    <a:lnTo>
                      <a:pt x="254" y="448"/>
                    </a:lnTo>
                    <a:lnTo>
                      <a:pt x="262" y="423"/>
                    </a:lnTo>
                    <a:lnTo>
                      <a:pt x="212" y="287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3" name="Freeform 43">
                <a:extLst>
                  <a:ext uri="{FF2B5EF4-FFF2-40B4-BE49-F238E27FC236}">
                    <a16:creationId xmlns:a16="http://schemas.microsoft.com/office/drawing/2014/main" id="{D00A5B26-C137-4690-B96E-B5B4AEF84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928"/>
                <a:ext cx="2667" cy="1139"/>
              </a:xfrm>
              <a:custGeom>
                <a:avLst/>
                <a:gdLst>
                  <a:gd name="T0" fmla="*/ 14595 w 15527"/>
                  <a:gd name="T1" fmla="*/ 6392 h 6637"/>
                  <a:gd name="T2" fmla="*/ 13673 w 15527"/>
                  <a:gd name="T3" fmla="*/ 6341 h 6637"/>
                  <a:gd name="T4" fmla="*/ 13453 w 15527"/>
                  <a:gd name="T5" fmla="*/ 6315 h 6637"/>
                  <a:gd name="T6" fmla="*/ 12767 w 15527"/>
                  <a:gd name="T7" fmla="*/ 6129 h 6637"/>
                  <a:gd name="T8" fmla="*/ 12039 w 15527"/>
                  <a:gd name="T9" fmla="*/ 6197 h 6637"/>
                  <a:gd name="T10" fmla="*/ 11505 w 15527"/>
                  <a:gd name="T11" fmla="*/ 6248 h 6637"/>
                  <a:gd name="T12" fmla="*/ 10532 w 15527"/>
                  <a:gd name="T13" fmla="*/ 6239 h 6637"/>
                  <a:gd name="T14" fmla="*/ 9685 w 15527"/>
                  <a:gd name="T15" fmla="*/ 6155 h 6637"/>
                  <a:gd name="T16" fmla="*/ 9177 w 15527"/>
                  <a:gd name="T17" fmla="*/ 6053 h 6637"/>
                  <a:gd name="T18" fmla="*/ 8635 w 15527"/>
                  <a:gd name="T19" fmla="*/ 5680 h 6637"/>
                  <a:gd name="T20" fmla="*/ 7958 w 15527"/>
                  <a:gd name="T21" fmla="*/ 4919 h 6637"/>
                  <a:gd name="T22" fmla="*/ 7814 w 15527"/>
                  <a:gd name="T23" fmla="*/ 4250 h 6637"/>
                  <a:gd name="T24" fmla="*/ 7763 w 15527"/>
                  <a:gd name="T25" fmla="*/ 3877 h 6637"/>
                  <a:gd name="T26" fmla="*/ 7831 w 15527"/>
                  <a:gd name="T27" fmla="*/ 3200 h 6637"/>
                  <a:gd name="T28" fmla="*/ 7882 w 15527"/>
                  <a:gd name="T29" fmla="*/ 2709 h 6637"/>
                  <a:gd name="T30" fmla="*/ 8280 w 15527"/>
                  <a:gd name="T31" fmla="*/ 1778 h 6637"/>
                  <a:gd name="T32" fmla="*/ 8839 w 15527"/>
                  <a:gd name="T33" fmla="*/ 1152 h 6637"/>
                  <a:gd name="T34" fmla="*/ 9262 w 15527"/>
                  <a:gd name="T35" fmla="*/ 948 h 6637"/>
                  <a:gd name="T36" fmla="*/ 10083 w 15527"/>
                  <a:gd name="T37" fmla="*/ 898 h 6637"/>
                  <a:gd name="T38" fmla="*/ 10337 w 15527"/>
                  <a:gd name="T39" fmla="*/ 872 h 6637"/>
                  <a:gd name="T40" fmla="*/ 11040 w 15527"/>
                  <a:gd name="T41" fmla="*/ 864 h 6637"/>
                  <a:gd name="T42" fmla="*/ 11556 w 15527"/>
                  <a:gd name="T43" fmla="*/ 847 h 6637"/>
                  <a:gd name="T44" fmla="*/ 11683 w 15527"/>
                  <a:gd name="T45" fmla="*/ 644 h 6637"/>
                  <a:gd name="T46" fmla="*/ 11277 w 15527"/>
                  <a:gd name="T47" fmla="*/ 593 h 6637"/>
                  <a:gd name="T48" fmla="*/ 10794 w 15527"/>
                  <a:gd name="T49" fmla="*/ 449 h 6637"/>
                  <a:gd name="T50" fmla="*/ 10210 w 15527"/>
                  <a:gd name="T51" fmla="*/ 102 h 6637"/>
                  <a:gd name="T52" fmla="*/ 9871 w 15527"/>
                  <a:gd name="T53" fmla="*/ 26 h 6637"/>
                  <a:gd name="T54" fmla="*/ 9321 w 15527"/>
                  <a:gd name="T55" fmla="*/ 9 h 6637"/>
                  <a:gd name="T56" fmla="*/ 8618 w 15527"/>
                  <a:gd name="T57" fmla="*/ 136 h 6637"/>
                  <a:gd name="T58" fmla="*/ 8373 w 15527"/>
                  <a:gd name="T59" fmla="*/ 178 h 6637"/>
                  <a:gd name="T60" fmla="*/ 7831 w 15527"/>
                  <a:gd name="T61" fmla="*/ 178 h 6637"/>
                  <a:gd name="T62" fmla="*/ 7433 w 15527"/>
                  <a:gd name="T63" fmla="*/ 305 h 6637"/>
                  <a:gd name="T64" fmla="*/ 6798 w 15527"/>
                  <a:gd name="T65" fmla="*/ 297 h 6637"/>
                  <a:gd name="T66" fmla="*/ 5943 w 15527"/>
                  <a:gd name="T67" fmla="*/ 593 h 6637"/>
                  <a:gd name="T68" fmla="*/ 5571 w 15527"/>
                  <a:gd name="T69" fmla="*/ 771 h 6637"/>
                  <a:gd name="T70" fmla="*/ 5596 w 15527"/>
                  <a:gd name="T71" fmla="*/ 1143 h 6637"/>
                  <a:gd name="T72" fmla="*/ 5986 w 15527"/>
                  <a:gd name="T73" fmla="*/ 1414 h 6637"/>
                  <a:gd name="T74" fmla="*/ 6426 w 15527"/>
                  <a:gd name="T75" fmla="*/ 1685 h 6637"/>
                  <a:gd name="T76" fmla="*/ 6925 w 15527"/>
                  <a:gd name="T77" fmla="*/ 1998 h 6637"/>
                  <a:gd name="T78" fmla="*/ 7272 w 15527"/>
                  <a:gd name="T79" fmla="*/ 2337 h 6637"/>
                  <a:gd name="T80" fmla="*/ 7526 w 15527"/>
                  <a:gd name="T81" fmla="*/ 3192 h 6637"/>
                  <a:gd name="T82" fmla="*/ 7501 w 15527"/>
                  <a:gd name="T83" fmla="*/ 3539 h 6637"/>
                  <a:gd name="T84" fmla="*/ 7569 w 15527"/>
                  <a:gd name="T85" fmla="*/ 4208 h 6637"/>
                  <a:gd name="T86" fmla="*/ 7619 w 15527"/>
                  <a:gd name="T87" fmla="*/ 5164 h 6637"/>
                  <a:gd name="T88" fmla="*/ 6934 w 15527"/>
                  <a:gd name="T89" fmla="*/ 5977 h 6637"/>
                  <a:gd name="T90" fmla="*/ 6366 w 15527"/>
                  <a:gd name="T91" fmla="*/ 6044 h 6637"/>
                  <a:gd name="T92" fmla="*/ 5732 w 15527"/>
                  <a:gd name="T93" fmla="*/ 6044 h 6637"/>
                  <a:gd name="T94" fmla="*/ 5046 w 15527"/>
                  <a:gd name="T95" fmla="*/ 6078 h 6637"/>
                  <a:gd name="T96" fmla="*/ 4165 w 15527"/>
                  <a:gd name="T97" fmla="*/ 6028 h 6637"/>
                  <a:gd name="T98" fmla="*/ 3243 w 15527"/>
                  <a:gd name="T99" fmla="*/ 6197 h 6637"/>
                  <a:gd name="T100" fmla="*/ 2083 w 15527"/>
                  <a:gd name="T101" fmla="*/ 6180 h 6637"/>
                  <a:gd name="T102" fmla="*/ 1219 w 15527"/>
                  <a:gd name="T103" fmla="*/ 6231 h 6637"/>
                  <a:gd name="T104" fmla="*/ 0 w 15527"/>
                  <a:gd name="T105" fmla="*/ 6366 h 6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527" h="6637">
                    <a:moveTo>
                      <a:pt x="15527" y="6637"/>
                    </a:moveTo>
                    <a:lnTo>
                      <a:pt x="14926" y="6468"/>
                    </a:lnTo>
                    <a:lnTo>
                      <a:pt x="14816" y="6451"/>
                    </a:lnTo>
                    <a:lnTo>
                      <a:pt x="14799" y="6434"/>
                    </a:lnTo>
                    <a:lnTo>
                      <a:pt x="14595" y="6392"/>
                    </a:lnTo>
                    <a:lnTo>
                      <a:pt x="14579" y="6400"/>
                    </a:lnTo>
                    <a:lnTo>
                      <a:pt x="14485" y="6366"/>
                    </a:lnTo>
                    <a:lnTo>
                      <a:pt x="13918" y="6375"/>
                    </a:lnTo>
                    <a:lnTo>
                      <a:pt x="13740" y="6366"/>
                    </a:lnTo>
                    <a:lnTo>
                      <a:pt x="13673" y="6341"/>
                    </a:lnTo>
                    <a:lnTo>
                      <a:pt x="13605" y="6341"/>
                    </a:lnTo>
                    <a:lnTo>
                      <a:pt x="13563" y="6324"/>
                    </a:lnTo>
                    <a:lnTo>
                      <a:pt x="13520" y="6332"/>
                    </a:lnTo>
                    <a:lnTo>
                      <a:pt x="13503" y="6315"/>
                    </a:lnTo>
                    <a:lnTo>
                      <a:pt x="13453" y="6315"/>
                    </a:lnTo>
                    <a:lnTo>
                      <a:pt x="13427" y="6307"/>
                    </a:lnTo>
                    <a:lnTo>
                      <a:pt x="13342" y="6290"/>
                    </a:lnTo>
                    <a:lnTo>
                      <a:pt x="13097" y="6239"/>
                    </a:lnTo>
                    <a:lnTo>
                      <a:pt x="12860" y="6171"/>
                    </a:lnTo>
                    <a:lnTo>
                      <a:pt x="12767" y="6129"/>
                    </a:lnTo>
                    <a:lnTo>
                      <a:pt x="12657" y="6036"/>
                    </a:lnTo>
                    <a:lnTo>
                      <a:pt x="12581" y="5918"/>
                    </a:lnTo>
                    <a:lnTo>
                      <a:pt x="12462" y="5951"/>
                    </a:lnTo>
                    <a:lnTo>
                      <a:pt x="12318" y="6095"/>
                    </a:lnTo>
                    <a:lnTo>
                      <a:pt x="12039" y="6197"/>
                    </a:lnTo>
                    <a:lnTo>
                      <a:pt x="11903" y="6214"/>
                    </a:lnTo>
                    <a:lnTo>
                      <a:pt x="11725" y="6231"/>
                    </a:lnTo>
                    <a:lnTo>
                      <a:pt x="11683" y="6222"/>
                    </a:lnTo>
                    <a:lnTo>
                      <a:pt x="11641" y="6248"/>
                    </a:lnTo>
                    <a:lnTo>
                      <a:pt x="11505" y="6248"/>
                    </a:lnTo>
                    <a:lnTo>
                      <a:pt x="11421" y="6231"/>
                    </a:lnTo>
                    <a:lnTo>
                      <a:pt x="11133" y="6239"/>
                    </a:lnTo>
                    <a:lnTo>
                      <a:pt x="10718" y="6222"/>
                    </a:lnTo>
                    <a:lnTo>
                      <a:pt x="10540" y="6222"/>
                    </a:lnTo>
                    <a:lnTo>
                      <a:pt x="10532" y="6239"/>
                    </a:lnTo>
                    <a:lnTo>
                      <a:pt x="9973" y="6180"/>
                    </a:lnTo>
                    <a:lnTo>
                      <a:pt x="9948" y="6188"/>
                    </a:lnTo>
                    <a:lnTo>
                      <a:pt x="9821" y="6171"/>
                    </a:lnTo>
                    <a:lnTo>
                      <a:pt x="9711" y="6146"/>
                    </a:lnTo>
                    <a:lnTo>
                      <a:pt x="9685" y="6155"/>
                    </a:lnTo>
                    <a:lnTo>
                      <a:pt x="9575" y="6121"/>
                    </a:lnTo>
                    <a:lnTo>
                      <a:pt x="9550" y="6138"/>
                    </a:lnTo>
                    <a:lnTo>
                      <a:pt x="9440" y="6104"/>
                    </a:lnTo>
                    <a:lnTo>
                      <a:pt x="9423" y="6112"/>
                    </a:lnTo>
                    <a:lnTo>
                      <a:pt x="9177" y="6053"/>
                    </a:lnTo>
                    <a:lnTo>
                      <a:pt x="9093" y="6011"/>
                    </a:lnTo>
                    <a:lnTo>
                      <a:pt x="8889" y="5926"/>
                    </a:lnTo>
                    <a:lnTo>
                      <a:pt x="8762" y="5807"/>
                    </a:lnTo>
                    <a:lnTo>
                      <a:pt x="8661" y="5697"/>
                    </a:lnTo>
                    <a:lnTo>
                      <a:pt x="8635" y="5680"/>
                    </a:lnTo>
                    <a:lnTo>
                      <a:pt x="8348" y="5418"/>
                    </a:lnTo>
                    <a:lnTo>
                      <a:pt x="8322" y="5393"/>
                    </a:lnTo>
                    <a:lnTo>
                      <a:pt x="8094" y="5139"/>
                    </a:lnTo>
                    <a:lnTo>
                      <a:pt x="8060" y="5071"/>
                    </a:lnTo>
                    <a:lnTo>
                      <a:pt x="7958" y="4919"/>
                    </a:lnTo>
                    <a:lnTo>
                      <a:pt x="7958" y="4868"/>
                    </a:lnTo>
                    <a:lnTo>
                      <a:pt x="7890" y="4699"/>
                    </a:lnTo>
                    <a:lnTo>
                      <a:pt x="7882" y="4538"/>
                    </a:lnTo>
                    <a:lnTo>
                      <a:pt x="7848" y="4343"/>
                    </a:lnTo>
                    <a:lnTo>
                      <a:pt x="7814" y="4250"/>
                    </a:lnTo>
                    <a:lnTo>
                      <a:pt x="7823" y="4233"/>
                    </a:lnTo>
                    <a:lnTo>
                      <a:pt x="7797" y="4081"/>
                    </a:lnTo>
                    <a:lnTo>
                      <a:pt x="7797" y="3945"/>
                    </a:lnTo>
                    <a:lnTo>
                      <a:pt x="7772" y="3877"/>
                    </a:lnTo>
                    <a:lnTo>
                      <a:pt x="7763" y="3877"/>
                    </a:lnTo>
                    <a:lnTo>
                      <a:pt x="7797" y="3437"/>
                    </a:lnTo>
                    <a:lnTo>
                      <a:pt x="7797" y="3327"/>
                    </a:lnTo>
                    <a:lnTo>
                      <a:pt x="7814" y="3259"/>
                    </a:lnTo>
                    <a:lnTo>
                      <a:pt x="7806" y="3243"/>
                    </a:lnTo>
                    <a:lnTo>
                      <a:pt x="7831" y="3200"/>
                    </a:lnTo>
                    <a:lnTo>
                      <a:pt x="7823" y="3149"/>
                    </a:lnTo>
                    <a:lnTo>
                      <a:pt x="7848" y="2929"/>
                    </a:lnTo>
                    <a:lnTo>
                      <a:pt x="7873" y="2819"/>
                    </a:lnTo>
                    <a:lnTo>
                      <a:pt x="7873" y="2802"/>
                    </a:lnTo>
                    <a:lnTo>
                      <a:pt x="7882" y="2709"/>
                    </a:lnTo>
                    <a:lnTo>
                      <a:pt x="7992" y="2379"/>
                    </a:lnTo>
                    <a:lnTo>
                      <a:pt x="8009" y="2371"/>
                    </a:lnTo>
                    <a:lnTo>
                      <a:pt x="8026" y="2269"/>
                    </a:lnTo>
                    <a:lnTo>
                      <a:pt x="8102" y="2007"/>
                    </a:lnTo>
                    <a:lnTo>
                      <a:pt x="8280" y="1778"/>
                    </a:lnTo>
                    <a:lnTo>
                      <a:pt x="8534" y="1423"/>
                    </a:lnTo>
                    <a:lnTo>
                      <a:pt x="8593" y="1389"/>
                    </a:lnTo>
                    <a:lnTo>
                      <a:pt x="8695" y="1270"/>
                    </a:lnTo>
                    <a:lnTo>
                      <a:pt x="8822" y="1186"/>
                    </a:lnTo>
                    <a:lnTo>
                      <a:pt x="8839" y="1152"/>
                    </a:lnTo>
                    <a:lnTo>
                      <a:pt x="9067" y="1033"/>
                    </a:lnTo>
                    <a:lnTo>
                      <a:pt x="9093" y="1008"/>
                    </a:lnTo>
                    <a:lnTo>
                      <a:pt x="9118" y="1008"/>
                    </a:lnTo>
                    <a:lnTo>
                      <a:pt x="9211" y="965"/>
                    </a:lnTo>
                    <a:lnTo>
                      <a:pt x="9262" y="948"/>
                    </a:lnTo>
                    <a:lnTo>
                      <a:pt x="9524" y="898"/>
                    </a:lnTo>
                    <a:lnTo>
                      <a:pt x="9584" y="898"/>
                    </a:lnTo>
                    <a:lnTo>
                      <a:pt x="9634" y="915"/>
                    </a:lnTo>
                    <a:lnTo>
                      <a:pt x="10049" y="881"/>
                    </a:lnTo>
                    <a:lnTo>
                      <a:pt x="10083" y="898"/>
                    </a:lnTo>
                    <a:lnTo>
                      <a:pt x="10108" y="881"/>
                    </a:lnTo>
                    <a:lnTo>
                      <a:pt x="10227" y="881"/>
                    </a:lnTo>
                    <a:lnTo>
                      <a:pt x="10252" y="872"/>
                    </a:lnTo>
                    <a:lnTo>
                      <a:pt x="10278" y="872"/>
                    </a:lnTo>
                    <a:lnTo>
                      <a:pt x="10337" y="872"/>
                    </a:lnTo>
                    <a:lnTo>
                      <a:pt x="10777" y="847"/>
                    </a:lnTo>
                    <a:lnTo>
                      <a:pt x="10896" y="864"/>
                    </a:lnTo>
                    <a:lnTo>
                      <a:pt x="10930" y="855"/>
                    </a:lnTo>
                    <a:lnTo>
                      <a:pt x="10980" y="872"/>
                    </a:lnTo>
                    <a:lnTo>
                      <a:pt x="11040" y="864"/>
                    </a:lnTo>
                    <a:lnTo>
                      <a:pt x="11251" y="915"/>
                    </a:lnTo>
                    <a:lnTo>
                      <a:pt x="11328" y="965"/>
                    </a:lnTo>
                    <a:lnTo>
                      <a:pt x="11404" y="974"/>
                    </a:lnTo>
                    <a:lnTo>
                      <a:pt x="11539" y="881"/>
                    </a:lnTo>
                    <a:lnTo>
                      <a:pt x="11556" y="847"/>
                    </a:lnTo>
                    <a:lnTo>
                      <a:pt x="11844" y="762"/>
                    </a:lnTo>
                    <a:lnTo>
                      <a:pt x="11869" y="720"/>
                    </a:lnTo>
                    <a:lnTo>
                      <a:pt x="11827" y="686"/>
                    </a:lnTo>
                    <a:lnTo>
                      <a:pt x="11725" y="644"/>
                    </a:lnTo>
                    <a:lnTo>
                      <a:pt x="11683" y="644"/>
                    </a:lnTo>
                    <a:lnTo>
                      <a:pt x="11590" y="618"/>
                    </a:lnTo>
                    <a:lnTo>
                      <a:pt x="11590" y="601"/>
                    </a:lnTo>
                    <a:lnTo>
                      <a:pt x="11412" y="601"/>
                    </a:lnTo>
                    <a:lnTo>
                      <a:pt x="11387" y="610"/>
                    </a:lnTo>
                    <a:lnTo>
                      <a:pt x="11277" y="593"/>
                    </a:lnTo>
                    <a:lnTo>
                      <a:pt x="11167" y="559"/>
                    </a:lnTo>
                    <a:lnTo>
                      <a:pt x="11082" y="559"/>
                    </a:lnTo>
                    <a:lnTo>
                      <a:pt x="11040" y="534"/>
                    </a:lnTo>
                    <a:lnTo>
                      <a:pt x="10997" y="534"/>
                    </a:lnTo>
                    <a:lnTo>
                      <a:pt x="10794" y="449"/>
                    </a:lnTo>
                    <a:lnTo>
                      <a:pt x="10684" y="424"/>
                    </a:lnTo>
                    <a:lnTo>
                      <a:pt x="10591" y="373"/>
                    </a:lnTo>
                    <a:lnTo>
                      <a:pt x="10473" y="288"/>
                    </a:lnTo>
                    <a:lnTo>
                      <a:pt x="10439" y="254"/>
                    </a:lnTo>
                    <a:lnTo>
                      <a:pt x="10210" y="102"/>
                    </a:lnTo>
                    <a:lnTo>
                      <a:pt x="9981" y="34"/>
                    </a:lnTo>
                    <a:lnTo>
                      <a:pt x="9965" y="43"/>
                    </a:lnTo>
                    <a:lnTo>
                      <a:pt x="9939" y="34"/>
                    </a:lnTo>
                    <a:lnTo>
                      <a:pt x="9897" y="34"/>
                    </a:lnTo>
                    <a:lnTo>
                      <a:pt x="9871" y="26"/>
                    </a:lnTo>
                    <a:lnTo>
                      <a:pt x="9761" y="17"/>
                    </a:lnTo>
                    <a:lnTo>
                      <a:pt x="9719" y="0"/>
                    </a:lnTo>
                    <a:lnTo>
                      <a:pt x="9457" y="0"/>
                    </a:lnTo>
                    <a:lnTo>
                      <a:pt x="9389" y="17"/>
                    </a:lnTo>
                    <a:lnTo>
                      <a:pt x="9321" y="9"/>
                    </a:lnTo>
                    <a:lnTo>
                      <a:pt x="9194" y="26"/>
                    </a:lnTo>
                    <a:lnTo>
                      <a:pt x="9169" y="34"/>
                    </a:lnTo>
                    <a:lnTo>
                      <a:pt x="8974" y="68"/>
                    </a:lnTo>
                    <a:lnTo>
                      <a:pt x="8906" y="94"/>
                    </a:lnTo>
                    <a:lnTo>
                      <a:pt x="8618" y="136"/>
                    </a:lnTo>
                    <a:lnTo>
                      <a:pt x="8576" y="144"/>
                    </a:lnTo>
                    <a:lnTo>
                      <a:pt x="8551" y="144"/>
                    </a:lnTo>
                    <a:lnTo>
                      <a:pt x="8441" y="170"/>
                    </a:lnTo>
                    <a:lnTo>
                      <a:pt x="8398" y="161"/>
                    </a:lnTo>
                    <a:lnTo>
                      <a:pt x="8373" y="178"/>
                    </a:lnTo>
                    <a:lnTo>
                      <a:pt x="8204" y="178"/>
                    </a:lnTo>
                    <a:lnTo>
                      <a:pt x="8094" y="144"/>
                    </a:lnTo>
                    <a:lnTo>
                      <a:pt x="8043" y="102"/>
                    </a:lnTo>
                    <a:lnTo>
                      <a:pt x="7983" y="94"/>
                    </a:lnTo>
                    <a:lnTo>
                      <a:pt x="7831" y="178"/>
                    </a:lnTo>
                    <a:lnTo>
                      <a:pt x="7721" y="254"/>
                    </a:lnTo>
                    <a:lnTo>
                      <a:pt x="7679" y="263"/>
                    </a:lnTo>
                    <a:lnTo>
                      <a:pt x="7636" y="263"/>
                    </a:lnTo>
                    <a:lnTo>
                      <a:pt x="7501" y="305"/>
                    </a:lnTo>
                    <a:lnTo>
                      <a:pt x="7433" y="305"/>
                    </a:lnTo>
                    <a:lnTo>
                      <a:pt x="7416" y="314"/>
                    </a:lnTo>
                    <a:lnTo>
                      <a:pt x="7213" y="314"/>
                    </a:lnTo>
                    <a:lnTo>
                      <a:pt x="7154" y="322"/>
                    </a:lnTo>
                    <a:lnTo>
                      <a:pt x="6883" y="322"/>
                    </a:lnTo>
                    <a:lnTo>
                      <a:pt x="6798" y="297"/>
                    </a:lnTo>
                    <a:lnTo>
                      <a:pt x="6773" y="305"/>
                    </a:lnTo>
                    <a:lnTo>
                      <a:pt x="6544" y="314"/>
                    </a:lnTo>
                    <a:lnTo>
                      <a:pt x="6409" y="339"/>
                    </a:lnTo>
                    <a:lnTo>
                      <a:pt x="6214" y="415"/>
                    </a:lnTo>
                    <a:lnTo>
                      <a:pt x="5943" y="593"/>
                    </a:lnTo>
                    <a:lnTo>
                      <a:pt x="5935" y="618"/>
                    </a:lnTo>
                    <a:lnTo>
                      <a:pt x="5850" y="627"/>
                    </a:lnTo>
                    <a:lnTo>
                      <a:pt x="5672" y="711"/>
                    </a:lnTo>
                    <a:lnTo>
                      <a:pt x="5605" y="737"/>
                    </a:lnTo>
                    <a:lnTo>
                      <a:pt x="5571" y="771"/>
                    </a:lnTo>
                    <a:lnTo>
                      <a:pt x="5376" y="847"/>
                    </a:lnTo>
                    <a:lnTo>
                      <a:pt x="5359" y="940"/>
                    </a:lnTo>
                    <a:lnTo>
                      <a:pt x="5520" y="1067"/>
                    </a:lnTo>
                    <a:lnTo>
                      <a:pt x="5562" y="1118"/>
                    </a:lnTo>
                    <a:lnTo>
                      <a:pt x="5596" y="1143"/>
                    </a:lnTo>
                    <a:lnTo>
                      <a:pt x="5630" y="1143"/>
                    </a:lnTo>
                    <a:lnTo>
                      <a:pt x="5698" y="1202"/>
                    </a:lnTo>
                    <a:lnTo>
                      <a:pt x="5833" y="1296"/>
                    </a:lnTo>
                    <a:lnTo>
                      <a:pt x="5859" y="1321"/>
                    </a:lnTo>
                    <a:lnTo>
                      <a:pt x="5986" y="1414"/>
                    </a:lnTo>
                    <a:lnTo>
                      <a:pt x="6019" y="1423"/>
                    </a:lnTo>
                    <a:lnTo>
                      <a:pt x="6096" y="1490"/>
                    </a:lnTo>
                    <a:lnTo>
                      <a:pt x="6214" y="1550"/>
                    </a:lnTo>
                    <a:lnTo>
                      <a:pt x="6392" y="1685"/>
                    </a:lnTo>
                    <a:lnTo>
                      <a:pt x="6426" y="1685"/>
                    </a:lnTo>
                    <a:lnTo>
                      <a:pt x="6570" y="1770"/>
                    </a:lnTo>
                    <a:lnTo>
                      <a:pt x="6688" y="1820"/>
                    </a:lnTo>
                    <a:lnTo>
                      <a:pt x="6764" y="1888"/>
                    </a:lnTo>
                    <a:lnTo>
                      <a:pt x="6824" y="1922"/>
                    </a:lnTo>
                    <a:lnTo>
                      <a:pt x="6925" y="1998"/>
                    </a:lnTo>
                    <a:lnTo>
                      <a:pt x="6985" y="2032"/>
                    </a:lnTo>
                    <a:lnTo>
                      <a:pt x="7052" y="2100"/>
                    </a:lnTo>
                    <a:lnTo>
                      <a:pt x="7137" y="2159"/>
                    </a:lnTo>
                    <a:lnTo>
                      <a:pt x="7205" y="2235"/>
                    </a:lnTo>
                    <a:lnTo>
                      <a:pt x="7272" y="2337"/>
                    </a:lnTo>
                    <a:lnTo>
                      <a:pt x="7281" y="2371"/>
                    </a:lnTo>
                    <a:lnTo>
                      <a:pt x="7374" y="2489"/>
                    </a:lnTo>
                    <a:lnTo>
                      <a:pt x="7501" y="2811"/>
                    </a:lnTo>
                    <a:lnTo>
                      <a:pt x="7501" y="2955"/>
                    </a:lnTo>
                    <a:lnTo>
                      <a:pt x="7526" y="3192"/>
                    </a:lnTo>
                    <a:lnTo>
                      <a:pt x="7509" y="3251"/>
                    </a:lnTo>
                    <a:lnTo>
                      <a:pt x="7509" y="3420"/>
                    </a:lnTo>
                    <a:lnTo>
                      <a:pt x="7492" y="3454"/>
                    </a:lnTo>
                    <a:lnTo>
                      <a:pt x="7509" y="3480"/>
                    </a:lnTo>
                    <a:lnTo>
                      <a:pt x="7501" y="3539"/>
                    </a:lnTo>
                    <a:lnTo>
                      <a:pt x="7535" y="3632"/>
                    </a:lnTo>
                    <a:lnTo>
                      <a:pt x="7526" y="3657"/>
                    </a:lnTo>
                    <a:lnTo>
                      <a:pt x="7543" y="3903"/>
                    </a:lnTo>
                    <a:lnTo>
                      <a:pt x="7543" y="4106"/>
                    </a:lnTo>
                    <a:lnTo>
                      <a:pt x="7569" y="4208"/>
                    </a:lnTo>
                    <a:lnTo>
                      <a:pt x="7586" y="4402"/>
                    </a:lnTo>
                    <a:lnTo>
                      <a:pt x="7586" y="4605"/>
                    </a:lnTo>
                    <a:lnTo>
                      <a:pt x="7619" y="4842"/>
                    </a:lnTo>
                    <a:lnTo>
                      <a:pt x="7611" y="4927"/>
                    </a:lnTo>
                    <a:lnTo>
                      <a:pt x="7619" y="5164"/>
                    </a:lnTo>
                    <a:lnTo>
                      <a:pt x="7636" y="5223"/>
                    </a:lnTo>
                    <a:lnTo>
                      <a:pt x="7636" y="5427"/>
                    </a:lnTo>
                    <a:lnTo>
                      <a:pt x="7518" y="5689"/>
                    </a:lnTo>
                    <a:lnTo>
                      <a:pt x="7298" y="5867"/>
                    </a:lnTo>
                    <a:lnTo>
                      <a:pt x="6934" y="5977"/>
                    </a:lnTo>
                    <a:lnTo>
                      <a:pt x="6798" y="5977"/>
                    </a:lnTo>
                    <a:lnTo>
                      <a:pt x="6764" y="6011"/>
                    </a:lnTo>
                    <a:lnTo>
                      <a:pt x="6493" y="6028"/>
                    </a:lnTo>
                    <a:lnTo>
                      <a:pt x="6409" y="6028"/>
                    </a:lnTo>
                    <a:lnTo>
                      <a:pt x="6366" y="6044"/>
                    </a:lnTo>
                    <a:lnTo>
                      <a:pt x="6299" y="6028"/>
                    </a:lnTo>
                    <a:lnTo>
                      <a:pt x="6231" y="6044"/>
                    </a:lnTo>
                    <a:lnTo>
                      <a:pt x="5986" y="6044"/>
                    </a:lnTo>
                    <a:lnTo>
                      <a:pt x="5765" y="6070"/>
                    </a:lnTo>
                    <a:lnTo>
                      <a:pt x="5732" y="6044"/>
                    </a:lnTo>
                    <a:lnTo>
                      <a:pt x="5317" y="6070"/>
                    </a:lnTo>
                    <a:lnTo>
                      <a:pt x="5224" y="6061"/>
                    </a:lnTo>
                    <a:lnTo>
                      <a:pt x="5181" y="6078"/>
                    </a:lnTo>
                    <a:lnTo>
                      <a:pt x="5139" y="6061"/>
                    </a:lnTo>
                    <a:lnTo>
                      <a:pt x="5046" y="6078"/>
                    </a:lnTo>
                    <a:lnTo>
                      <a:pt x="4936" y="6061"/>
                    </a:lnTo>
                    <a:lnTo>
                      <a:pt x="4885" y="6078"/>
                    </a:lnTo>
                    <a:lnTo>
                      <a:pt x="4521" y="6070"/>
                    </a:lnTo>
                    <a:lnTo>
                      <a:pt x="4453" y="6070"/>
                    </a:lnTo>
                    <a:lnTo>
                      <a:pt x="4165" y="6028"/>
                    </a:lnTo>
                    <a:lnTo>
                      <a:pt x="3903" y="6028"/>
                    </a:lnTo>
                    <a:lnTo>
                      <a:pt x="3861" y="6044"/>
                    </a:lnTo>
                    <a:lnTo>
                      <a:pt x="3234" y="6171"/>
                    </a:lnTo>
                    <a:lnTo>
                      <a:pt x="3217" y="6180"/>
                    </a:lnTo>
                    <a:lnTo>
                      <a:pt x="3243" y="6197"/>
                    </a:lnTo>
                    <a:lnTo>
                      <a:pt x="2819" y="6171"/>
                    </a:lnTo>
                    <a:lnTo>
                      <a:pt x="2726" y="6171"/>
                    </a:lnTo>
                    <a:lnTo>
                      <a:pt x="2591" y="6138"/>
                    </a:lnTo>
                    <a:lnTo>
                      <a:pt x="2218" y="6155"/>
                    </a:lnTo>
                    <a:lnTo>
                      <a:pt x="2083" y="6180"/>
                    </a:lnTo>
                    <a:lnTo>
                      <a:pt x="1609" y="6078"/>
                    </a:lnTo>
                    <a:lnTo>
                      <a:pt x="1448" y="6078"/>
                    </a:lnTo>
                    <a:lnTo>
                      <a:pt x="1372" y="6171"/>
                    </a:lnTo>
                    <a:lnTo>
                      <a:pt x="1329" y="6197"/>
                    </a:lnTo>
                    <a:lnTo>
                      <a:pt x="1219" y="6231"/>
                    </a:lnTo>
                    <a:lnTo>
                      <a:pt x="948" y="6231"/>
                    </a:lnTo>
                    <a:lnTo>
                      <a:pt x="881" y="6248"/>
                    </a:lnTo>
                    <a:lnTo>
                      <a:pt x="356" y="6307"/>
                    </a:lnTo>
                    <a:lnTo>
                      <a:pt x="288" y="6307"/>
                    </a:lnTo>
                    <a:lnTo>
                      <a:pt x="0" y="6366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4" name="Freeform 44">
                <a:extLst>
                  <a:ext uri="{FF2B5EF4-FFF2-40B4-BE49-F238E27FC236}">
                    <a16:creationId xmlns:a16="http://schemas.microsoft.com/office/drawing/2014/main" id="{4797D1A3-48FC-467A-95E8-36D8891D0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2392"/>
                <a:ext cx="1236" cy="627"/>
              </a:xfrm>
              <a:custGeom>
                <a:avLst/>
                <a:gdLst>
                  <a:gd name="T0" fmla="*/ 6391 w 7196"/>
                  <a:gd name="T1" fmla="*/ 3412 h 3649"/>
                  <a:gd name="T2" fmla="*/ 6146 w 7196"/>
                  <a:gd name="T3" fmla="*/ 3386 h 3649"/>
                  <a:gd name="T4" fmla="*/ 5883 w 7196"/>
                  <a:gd name="T5" fmla="*/ 3386 h 3649"/>
                  <a:gd name="T6" fmla="*/ 5663 w 7196"/>
                  <a:gd name="T7" fmla="*/ 3403 h 3649"/>
                  <a:gd name="T8" fmla="*/ 5181 w 7196"/>
                  <a:gd name="T9" fmla="*/ 3395 h 3649"/>
                  <a:gd name="T10" fmla="*/ 5003 w 7196"/>
                  <a:gd name="T11" fmla="*/ 3429 h 3649"/>
                  <a:gd name="T12" fmla="*/ 4783 w 7196"/>
                  <a:gd name="T13" fmla="*/ 3446 h 3649"/>
                  <a:gd name="T14" fmla="*/ 4605 w 7196"/>
                  <a:gd name="T15" fmla="*/ 3513 h 3649"/>
                  <a:gd name="T16" fmla="*/ 4139 w 7196"/>
                  <a:gd name="T17" fmla="*/ 3598 h 3649"/>
                  <a:gd name="T18" fmla="*/ 3437 w 7196"/>
                  <a:gd name="T19" fmla="*/ 3640 h 3649"/>
                  <a:gd name="T20" fmla="*/ 3327 w 7196"/>
                  <a:gd name="T21" fmla="*/ 3632 h 3649"/>
                  <a:gd name="T22" fmla="*/ 3200 w 7196"/>
                  <a:gd name="T23" fmla="*/ 3632 h 3649"/>
                  <a:gd name="T24" fmla="*/ 2743 w 7196"/>
                  <a:gd name="T25" fmla="*/ 3598 h 3649"/>
                  <a:gd name="T26" fmla="*/ 2260 w 7196"/>
                  <a:gd name="T27" fmla="*/ 3581 h 3649"/>
                  <a:gd name="T28" fmla="*/ 2040 w 7196"/>
                  <a:gd name="T29" fmla="*/ 3539 h 3649"/>
                  <a:gd name="T30" fmla="*/ 1574 w 7196"/>
                  <a:gd name="T31" fmla="*/ 3378 h 3649"/>
                  <a:gd name="T32" fmla="*/ 1430 w 7196"/>
                  <a:gd name="T33" fmla="*/ 3276 h 3649"/>
                  <a:gd name="T34" fmla="*/ 1092 w 7196"/>
                  <a:gd name="T35" fmla="*/ 3014 h 3649"/>
                  <a:gd name="T36" fmla="*/ 711 w 7196"/>
                  <a:gd name="T37" fmla="*/ 2599 h 3649"/>
                  <a:gd name="T38" fmla="*/ 414 w 7196"/>
                  <a:gd name="T39" fmla="*/ 1973 h 3649"/>
                  <a:gd name="T40" fmla="*/ 338 w 7196"/>
                  <a:gd name="T41" fmla="*/ 1837 h 3649"/>
                  <a:gd name="T42" fmla="*/ 287 w 7196"/>
                  <a:gd name="T43" fmla="*/ 1761 h 3649"/>
                  <a:gd name="T44" fmla="*/ 25 w 7196"/>
                  <a:gd name="T45" fmla="*/ 584 h 3649"/>
                  <a:gd name="T46" fmla="*/ 169 w 7196"/>
                  <a:gd name="T47" fmla="*/ 271 h 3649"/>
                  <a:gd name="T48" fmla="*/ 541 w 7196"/>
                  <a:gd name="T49" fmla="*/ 127 h 3649"/>
                  <a:gd name="T50" fmla="*/ 1100 w 7196"/>
                  <a:gd name="T51" fmla="*/ 110 h 3649"/>
                  <a:gd name="T52" fmla="*/ 1684 w 7196"/>
                  <a:gd name="T53" fmla="*/ 60 h 3649"/>
                  <a:gd name="T54" fmla="*/ 2040 w 7196"/>
                  <a:gd name="T55" fmla="*/ 68 h 3649"/>
                  <a:gd name="T56" fmla="*/ 2268 w 7196"/>
                  <a:gd name="T57" fmla="*/ 68 h 3649"/>
                  <a:gd name="T58" fmla="*/ 2599 w 7196"/>
                  <a:gd name="T59" fmla="*/ 43 h 3649"/>
                  <a:gd name="T60" fmla="*/ 2920 w 7196"/>
                  <a:gd name="T61" fmla="*/ 76 h 3649"/>
                  <a:gd name="T62" fmla="*/ 3318 w 7196"/>
                  <a:gd name="T63" fmla="*/ 68 h 3649"/>
                  <a:gd name="T64" fmla="*/ 3521 w 7196"/>
                  <a:gd name="T65" fmla="*/ 51 h 3649"/>
                  <a:gd name="T66" fmla="*/ 3699 w 7196"/>
                  <a:gd name="T67" fmla="*/ 51 h 3649"/>
                  <a:gd name="T68" fmla="*/ 4393 w 7196"/>
                  <a:gd name="T69" fmla="*/ 9 h 3649"/>
                  <a:gd name="T70" fmla="*/ 4631 w 7196"/>
                  <a:gd name="T71" fmla="*/ 26 h 3649"/>
                  <a:gd name="T72" fmla="*/ 4927 w 7196"/>
                  <a:gd name="T73" fmla="*/ 17 h 3649"/>
                  <a:gd name="T74" fmla="*/ 5452 w 7196"/>
                  <a:gd name="T75" fmla="*/ 43 h 3649"/>
                  <a:gd name="T76" fmla="*/ 5714 w 7196"/>
                  <a:gd name="T77" fmla="*/ 102 h 3649"/>
                  <a:gd name="T78" fmla="*/ 5943 w 7196"/>
                  <a:gd name="T79" fmla="*/ 60 h 3649"/>
                  <a:gd name="T80" fmla="*/ 6146 w 7196"/>
                  <a:gd name="T81" fmla="*/ 93 h 3649"/>
                  <a:gd name="T82" fmla="*/ 6561 w 7196"/>
                  <a:gd name="T83" fmla="*/ 153 h 3649"/>
                  <a:gd name="T84" fmla="*/ 7196 w 7196"/>
                  <a:gd name="T85" fmla="*/ 203 h 3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196" h="3649">
                    <a:moveTo>
                      <a:pt x="7196" y="3437"/>
                    </a:moveTo>
                    <a:lnTo>
                      <a:pt x="6459" y="3420"/>
                    </a:lnTo>
                    <a:lnTo>
                      <a:pt x="6391" y="3412"/>
                    </a:lnTo>
                    <a:lnTo>
                      <a:pt x="6366" y="3395"/>
                    </a:lnTo>
                    <a:lnTo>
                      <a:pt x="6214" y="3403"/>
                    </a:lnTo>
                    <a:lnTo>
                      <a:pt x="6146" y="3386"/>
                    </a:lnTo>
                    <a:lnTo>
                      <a:pt x="5977" y="3386"/>
                    </a:lnTo>
                    <a:lnTo>
                      <a:pt x="5951" y="3403"/>
                    </a:lnTo>
                    <a:lnTo>
                      <a:pt x="5883" y="3386"/>
                    </a:lnTo>
                    <a:lnTo>
                      <a:pt x="5799" y="3403"/>
                    </a:lnTo>
                    <a:lnTo>
                      <a:pt x="5706" y="3386"/>
                    </a:lnTo>
                    <a:lnTo>
                      <a:pt x="5663" y="3403"/>
                    </a:lnTo>
                    <a:lnTo>
                      <a:pt x="5486" y="3386"/>
                    </a:lnTo>
                    <a:lnTo>
                      <a:pt x="5426" y="3403"/>
                    </a:lnTo>
                    <a:lnTo>
                      <a:pt x="5181" y="3395"/>
                    </a:lnTo>
                    <a:lnTo>
                      <a:pt x="5155" y="3412"/>
                    </a:lnTo>
                    <a:lnTo>
                      <a:pt x="5096" y="3403"/>
                    </a:lnTo>
                    <a:lnTo>
                      <a:pt x="5003" y="3429"/>
                    </a:lnTo>
                    <a:lnTo>
                      <a:pt x="4918" y="3429"/>
                    </a:lnTo>
                    <a:lnTo>
                      <a:pt x="4893" y="3437"/>
                    </a:lnTo>
                    <a:lnTo>
                      <a:pt x="4783" y="3446"/>
                    </a:lnTo>
                    <a:lnTo>
                      <a:pt x="4758" y="3463"/>
                    </a:lnTo>
                    <a:lnTo>
                      <a:pt x="4647" y="3488"/>
                    </a:lnTo>
                    <a:lnTo>
                      <a:pt x="4605" y="3513"/>
                    </a:lnTo>
                    <a:lnTo>
                      <a:pt x="4537" y="3513"/>
                    </a:lnTo>
                    <a:lnTo>
                      <a:pt x="4495" y="3530"/>
                    </a:lnTo>
                    <a:lnTo>
                      <a:pt x="4139" y="3598"/>
                    </a:lnTo>
                    <a:lnTo>
                      <a:pt x="3615" y="3623"/>
                    </a:lnTo>
                    <a:lnTo>
                      <a:pt x="3462" y="3623"/>
                    </a:lnTo>
                    <a:lnTo>
                      <a:pt x="3437" y="3640"/>
                    </a:lnTo>
                    <a:lnTo>
                      <a:pt x="3394" y="3632"/>
                    </a:lnTo>
                    <a:lnTo>
                      <a:pt x="3369" y="3649"/>
                    </a:lnTo>
                    <a:lnTo>
                      <a:pt x="3327" y="3632"/>
                    </a:lnTo>
                    <a:lnTo>
                      <a:pt x="3310" y="3649"/>
                    </a:lnTo>
                    <a:lnTo>
                      <a:pt x="3242" y="3649"/>
                    </a:lnTo>
                    <a:lnTo>
                      <a:pt x="3200" y="3632"/>
                    </a:lnTo>
                    <a:lnTo>
                      <a:pt x="3174" y="3649"/>
                    </a:lnTo>
                    <a:lnTo>
                      <a:pt x="3132" y="3649"/>
                    </a:lnTo>
                    <a:lnTo>
                      <a:pt x="2743" y="3598"/>
                    </a:lnTo>
                    <a:lnTo>
                      <a:pt x="2649" y="3598"/>
                    </a:lnTo>
                    <a:lnTo>
                      <a:pt x="2455" y="3581"/>
                    </a:lnTo>
                    <a:lnTo>
                      <a:pt x="2260" y="3581"/>
                    </a:lnTo>
                    <a:lnTo>
                      <a:pt x="2150" y="3547"/>
                    </a:lnTo>
                    <a:lnTo>
                      <a:pt x="2099" y="3556"/>
                    </a:lnTo>
                    <a:lnTo>
                      <a:pt x="2040" y="3539"/>
                    </a:lnTo>
                    <a:lnTo>
                      <a:pt x="1989" y="3547"/>
                    </a:lnTo>
                    <a:lnTo>
                      <a:pt x="1794" y="3479"/>
                    </a:lnTo>
                    <a:lnTo>
                      <a:pt x="1574" y="3378"/>
                    </a:lnTo>
                    <a:lnTo>
                      <a:pt x="1490" y="3319"/>
                    </a:lnTo>
                    <a:lnTo>
                      <a:pt x="1464" y="3319"/>
                    </a:lnTo>
                    <a:lnTo>
                      <a:pt x="1430" y="3276"/>
                    </a:lnTo>
                    <a:lnTo>
                      <a:pt x="1380" y="3251"/>
                    </a:lnTo>
                    <a:lnTo>
                      <a:pt x="1134" y="3039"/>
                    </a:lnTo>
                    <a:lnTo>
                      <a:pt x="1092" y="3014"/>
                    </a:lnTo>
                    <a:lnTo>
                      <a:pt x="931" y="2870"/>
                    </a:lnTo>
                    <a:lnTo>
                      <a:pt x="905" y="2819"/>
                    </a:lnTo>
                    <a:lnTo>
                      <a:pt x="711" y="2599"/>
                    </a:lnTo>
                    <a:lnTo>
                      <a:pt x="668" y="2531"/>
                    </a:lnTo>
                    <a:lnTo>
                      <a:pt x="423" y="2015"/>
                    </a:lnTo>
                    <a:lnTo>
                      <a:pt x="414" y="1973"/>
                    </a:lnTo>
                    <a:lnTo>
                      <a:pt x="389" y="1947"/>
                    </a:lnTo>
                    <a:lnTo>
                      <a:pt x="372" y="1880"/>
                    </a:lnTo>
                    <a:lnTo>
                      <a:pt x="338" y="1837"/>
                    </a:lnTo>
                    <a:lnTo>
                      <a:pt x="330" y="1795"/>
                    </a:lnTo>
                    <a:lnTo>
                      <a:pt x="304" y="1761"/>
                    </a:lnTo>
                    <a:lnTo>
                      <a:pt x="287" y="1761"/>
                    </a:lnTo>
                    <a:lnTo>
                      <a:pt x="0" y="1287"/>
                    </a:lnTo>
                    <a:lnTo>
                      <a:pt x="8" y="1270"/>
                    </a:lnTo>
                    <a:lnTo>
                      <a:pt x="25" y="584"/>
                    </a:lnTo>
                    <a:lnTo>
                      <a:pt x="110" y="364"/>
                    </a:lnTo>
                    <a:lnTo>
                      <a:pt x="152" y="322"/>
                    </a:lnTo>
                    <a:lnTo>
                      <a:pt x="169" y="271"/>
                    </a:lnTo>
                    <a:lnTo>
                      <a:pt x="262" y="212"/>
                    </a:lnTo>
                    <a:lnTo>
                      <a:pt x="431" y="153"/>
                    </a:lnTo>
                    <a:lnTo>
                      <a:pt x="541" y="127"/>
                    </a:lnTo>
                    <a:lnTo>
                      <a:pt x="635" y="127"/>
                    </a:lnTo>
                    <a:lnTo>
                      <a:pt x="872" y="102"/>
                    </a:lnTo>
                    <a:lnTo>
                      <a:pt x="1100" y="110"/>
                    </a:lnTo>
                    <a:lnTo>
                      <a:pt x="1253" y="102"/>
                    </a:lnTo>
                    <a:lnTo>
                      <a:pt x="1600" y="68"/>
                    </a:lnTo>
                    <a:lnTo>
                      <a:pt x="1684" y="60"/>
                    </a:lnTo>
                    <a:lnTo>
                      <a:pt x="1862" y="85"/>
                    </a:lnTo>
                    <a:lnTo>
                      <a:pt x="2006" y="85"/>
                    </a:lnTo>
                    <a:lnTo>
                      <a:pt x="2040" y="68"/>
                    </a:lnTo>
                    <a:lnTo>
                      <a:pt x="2125" y="76"/>
                    </a:lnTo>
                    <a:lnTo>
                      <a:pt x="2184" y="51"/>
                    </a:lnTo>
                    <a:lnTo>
                      <a:pt x="2268" y="68"/>
                    </a:lnTo>
                    <a:lnTo>
                      <a:pt x="2302" y="51"/>
                    </a:lnTo>
                    <a:lnTo>
                      <a:pt x="2539" y="51"/>
                    </a:lnTo>
                    <a:lnTo>
                      <a:pt x="2599" y="43"/>
                    </a:lnTo>
                    <a:lnTo>
                      <a:pt x="2802" y="68"/>
                    </a:lnTo>
                    <a:lnTo>
                      <a:pt x="2887" y="60"/>
                    </a:lnTo>
                    <a:lnTo>
                      <a:pt x="2920" y="76"/>
                    </a:lnTo>
                    <a:lnTo>
                      <a:pt x="3183" y="76"/>
                    </a:lnTo>
                    <a:lnTo>
                      <a:pt x="3242" y="60"/>
                    </a:lnTo>
                    <a:lnTo>
                      <a:pt x="3318" y="68"/>
                    </a:lnTo>
                    <a:lnTo>
                      <a:pt x="3344" y="51"/>
                    </a:lnTo>
                    <a:lnTo>
                      <a:pt x="3462" y="60"/>
                    </a:lnTo>
                    <a:lnTo>
                      <a:pt x="3521" y="51"/>
                    </a:lnTo>
                    <a:lnTo>
                      <a:pt x="3581" y="51"/>
                    </a:lnTo>
                    <a:lnTo>
                      <a:pt x="3606" y="43"/>
                    </a:lnTo>
                    <a:lnTo>
                      <a:pt x="3699" y="51"/>
                    </a:lnTo>
                    <a:lnTo>
                      <a:pt x="3759" y="26"/>
                    </a:lnTo>
                    <a:lnTo>
                      <a:pt x="3987" y="9"/>
                    </a:lnTo>
                    <a:lnTo>
                      <a:pt x="4393" y="9"/>
                    </a:lnTo>
                    <a:lnTo>
                      <a:pt x="4453" y="34"/>
                    </a:lnTo>
                    <a:lnTo>
                      <a:pt x="4537" y="17"/>
                    </a:lnTo>
                    <a:lnTo>
                      <a:pt x="4631" y="26"/>
                    </a:lnTo>
                    <a:lnTo>
                      <a:pt x="4690" y="9"/>
                    </a:lnTo>
                    <a:lnTo>
                      <a:pt x="4868" y="26"/>
                    </a:lnTo>
                    <a:lnTo>
                      <a:pt x="4927" y="17"/>
                    </a:lnTo>
                    <a:lnTo>
                      <a:pt x="5189" y="0"/>
                    </a:lnTo>
                    <a:lnTo>
                      <a:pt x="5367" y="9"/>
                    </a:lnTo>
                    <a:lnTo>
                      <a:pt x="5452" y="43"/>
                    </a:lnTo>
                    <a:lnTo>
                      <a:pt x="5486" y="34"/>
                    </a:lnTo>
                    <a:lnTo>
                      <a:pt x="5596" y="60"/>
                    </a:lnTo>
                    <a:lnTo>
                      <a:pt x="5714" y="102"/>
                    </a:lnTo>
                    <a:lnTo>
                      <a:pt x="5773" y="110"/>
                    </a:lnTo>
                    <a:lnTo>
                      <a:pt x="5858" y="68"/>
                    </a:lnTo>
                    <a:lnTo>
                      <a:pt x="5943" y="60"/>
                    </a:lnTo>
                    <a:lnTo>
                      <a:pt x="5977" y="76"/>
                    </a:lnTo>
                    <a:lnTo>
                      <a:pt x="6036" y="68"/>
                    </a:lnTo>
                    <a:lnTo>
                      <a:pt x="6146" y="93"/>
                    </a:lnTo>
                    <a:lnTo>
                      <a:pt x="6324" y="102"/>
                    </a:lnTo>
                    <a:lnTo>
                      <a:pt x="6502" y="153"/>
                    </a:lnTo>
                    <a:lnTo>
                      <a:pt x="6561" y="153"/>
                    </a:lnTo>
                    <a:lnTo>
                      <a:pt x="6595" y="161"/>
                    </a:lnTo>
                    <a:lnTo>
                      <a:pt x="6645" y="161"/>
                    </a:lnTo>
                    <a:lnTo>
                      <a:pt x="7196" y="203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5" name="Freeform 45">
                <a:extLst>
                  <a:ext uri="{FF2B5EF4-FFF2-40B4-BE49-F238E27FC236}">
                    <a16:creationId xmlns:a16="http://schemas.microsoft.com/office/drawing/2014/main" id="{9B0F5839-6907-4147-B9B8-35D6EE7A6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323"/>
                <a:ext cx="1280" cy="649"/>
              </a:xfrm>
              <a:custGeom>
                <a:avLst/>
                <a:gdLst>
                  <a:gd name="T0" fmla="*/ 525 w 7450"/>
                  <a:gd name="T1" fmla="*/ 3708 h 3784"/>
                  <a:gd name="T2" fmla="*/ 1050 w 7450"/>
                  <a:gd name="T3" fmla="*/ 3784 h 3784"/>
                  <a:gd name="T4" fmla="*/ 1287 w 7450"/>
                  <a:gd name="T5" fmla="*/ 3691 h 3784"/>
                  <a:gd name="T6" fmla="*/ 1541 w 7450"/>
                  <a:gd name="T7" fmla="*/ 3581 h 3784"/>
                  <a:gd name="T8" fmla="*/ 1727 w 7450"/>
                  <a:gd name="T9" fmla="*/ 3682 h 3784"/>
                  <a:gd name="T10" fmla="*/ 2218 w 7450"/>
                  <a:gd name="T11" fmla="*/ 3699 h 3784"/>
                  <a:gd name="T12" fmla="*/ 2430 w 7450"/>
                  <a:gd name="T13" fmla="*/ 3674 h 3784"/>
                  <a:gd name="T14" fmla="*/ 2658 w 7450"/>
                  <a:gd name="T15" fmla="*/ 3682 h 3784"/>
                  <a:gd name="T16" fmla="*/ 3048 w 7450"/>
                  <a:gd name="T17" fmla="*/ 3699 h 3784"/>
                  <a:gd name="T18" fmla="*/ 3158 w 7450"/>
                  <a:gd name="T19" fmla="*/ 3682 h 3784"/>
                  <a:gd name="T20" fmla="*/ 3598 w 7450"/>
                  <a:gd name="T21" fmla="*/ 3648 h 3784"/>
                  <a:gd name="T22" fmla="*/ 4309 w 7450"/>
                  <a:gd name="T23" fmla="*/ 3657 h 3784"/>
                  <a:gd name="T24" fmla="*/ 5266 w 7450"/>
                  <a:gd name="T25" fmla="*/ 3488 h 3784"/>
                  <a:gd name="T26" fmla="*/ 5478 w 7450"/>
                  <a:gd name="T27" fmla="*/ 3411 h 3784"/>
                  <a:gd name="T28" fmla="*/ 5715 w 7450"/>
                  <a:gd name="T29" fmla="*/ 3335 h 3784"/>
                  <a:gd name="T30" fmla="*/ 5850 w 7450"/>
                  <a:gd name="T31" fmla="*/ 3284 h 3784"/>
                  <a:gd name="T32" fmla="*/ 6180 w 7450"/>
                  <a:gd name="T33" fmla="*/ 3014 h 3784"/>
                  <a:gd name="T34" fmla="*/ 6383 w 7450"/>
                  <a:gd name="T35" fmla="*/ 2768 h 3784"/>
                  <a:gd name="T36" fmla="*/ 6409 w 7450"/>
                  <a:gd name="T37" fmla="*/ 2726 h 3784"/>
                  <a:gd name="T38" fmla="*/ 6468 w 7450"/>
                  <a:gd name="T39" fmla="*/ 2607 h 3784"/>
                  <a:gd name="T40" fmla="*/ 6485 w 7450"/>
                  <a:gd name="T41" fmla="*/ 2286 h 3784"/>
                  <a:gd name="T42" fmla="*/ 6654 w 7450"/>
                  <a:gd name="T43" fmla="*/ 2218 h 3784"/>
                  <a:gd name="T44" fmla="*/ 6858 w 7450"/>
                  <a:gd name="T45" fmla="*/ 2099 h 3784"/>
                  <a:gd name="T46" fmla="*/ 6942 w 7450"/>
                  <a:gd name="T47" fmla="*/ 2023 h 3784"/>
                  <a:gd name="T48" fmla="*/ 7145 w 7450"/>
                  <a:gd name="T49" fmla="*/ 1778 h 3784"/>
                  <a:gd name="T50" fmla="*/ 7382 w 7450"/>
                  <a:gd name="T51" fmla="*/ 1151 h 3784"/>
                  <a:gd name="T52" fmla="*/ 7425 w 7450"/>
                  <a:gd name="T53" fmla="*/ 931 h 3784"/>
                  <a:gd name="T54" fmla="*/ 7450 w 7450"/>
                  <a:gd name="T55" fmla="*/ 728 h 3784"/>
                  <a:gd name="T56" fmla="*/ 7349 w 7450"/>
                  <a:gd name="T57" fmla="*/ 508 h 3784"/>
                  <a:gd name="T58" fmla="*/ 7188 w 7450"/>
                  <a:gd name="T59" fmla="*/ 406 h 3784"/>
                  <a:gd name="T60" fmla="*/ 6985 w 7450"/>
                  <a:gd name="T61" fmla="*/ 381 h 3784"/>
                  <a:gd name="T62" fmla="*/ 6595 w 7450"/>
                  <a:gd name="T63" fmla="*/ 364 h 3784"/>
                  <a:gd name="T64" fmla="*/ 6400 w 7450"/>
                  <a:gd name="T65" fmla="*/ 339 h 3784"/>
                  <a:gd name="T66" fmla="*/ 5943 w 7450"/>
                  <a:gd name="T67" fmla="*/ 330 h 3784"/>
                  <a:gd name="T68" fmla="*/ 5452 w 7450"/>
                  <a:gd name="T69" fmla="*/ 296 h 3784"/>
                  <a:gd name="T70" fmla="*/ 5367 w 7450"/>
                  <a:gd name="T71" fmla="*/ 296 h 3784"/>
                  <a:gd name="T72" fmla="*/ 4902 w 7450"/>
                  <a:gd name="T73" fmla="*/ 330 h 3784"/>
                  <a:gd name="T74" fmla="*/ 4724 w 7450"/>
                  <a:gd name="T75" fmla="*/ 339 h 3784"/>
                  <a:gd name="T76" fmla="*/ 4597 w 7450"/>
                  <a:gd name="T77" fmla="*/ 415 h 3784"/>
                  <a:gd name="T78" fmla="*/ 4504 w 7450"/>
                  <a:gd name="T79" fmla="*/ 457 h 3784"/>
                  <a:gd name="T80" fmla="*/ 4352 w 7450"/>
                  <a:gd name="T81" fmla="*/ 584 h 3784"/>
                  <a:gd name="T82" fmla="*/ 4081 w 7450"/>
                  <a:gd name="T83" fmla="*/ 398 h 3784"/>
                  <a:gd name="T84" fmla="*/ 3911 w 7450"/>
                  <a:gd name="T85" fmla="*/ 355 h 3784"/>
                  <a:gd name="T86" fmla="*/ 3708 w 7450"/>
                  <a:gd name="T87" fmla="*/ 322 h 3784"/>
                  <a:gd name="T88" fmla="*/ 3547 w 7450"/>
                  <a:gd name="T89" fmla="*/ 288 h 3784"/>
                  <a:gd name="T90" fmla="*/ 3192 w 7450"/>
                  <a:gd name="T91" fmla="*/ 271 h 3784"/>
                  <a:gd name="T92" fmla="*/ 2819 w 7450"/>
                  <a:gd name="T93" fmla="*/ 178 h 3784"/>
                  <a:gd name="T94" fmla="*/ 2726 w 7450"/>
                  <a:gd name="T95" fmla="*/ 169 h 3784"/>
                  <a:gd name="T96" fmla="*/ 2438 w 7450"/>
                  <a:gd name="T97" fmla="*/ 144 h 3784"/>
                  <a:gd name="T98" fmla="*/ 2066 w 7450"/>
                  <a:gd name="T99" fmla="*/ 135 h 3784"/>
                  <a:gd name="T100" fmla="*/ 1964 w 7450"/>
                  <a:gd name="T101" fmla="*/ 85 h 3784"/>
                  <a:gd name="T102" fmla="*/ 1846 w 7450"/>
                  <a:gd name="T103" fmla="*/ 76 h 3784"/>
                  <a:gd name="T104" fmla="*/ 1592 w 7450"/>
                  <a:gd name="T105" fmla="*/ 59 h 3784"/>
                  <a:gd name="T106" fmla="*/ 1482 w 7450"/>
                  <a:gd name="T107" fmla="*/ 25 h 3784"/>
                  <a:gd name="T108" fmla="*/ 1388 w 7450"/>
                  <a:gd name="T109" fmla="*/ 34 h 3784"/>
                  <a:gd name="T110" fmla="*/ 1329 w 7450"/>
                  <a:gd name="T111" fmla="*/ 34 h 3784"/>
                  <a:gd name="T112" fmla="*/ 1245 w 7450"/>
                  <a:gd name="T113" fmla="*/ 17 h 3784"/>
                  <a:gd name="T114" fmla="*/ 1084 w 7450"/>
                  <a:gd name="T115" fmla="*/ 17 h 3784"/>
                  <a:gd name="T116" fmla="*/ 991 w 7450"/>
                  <a:gd name="T117" fmla="*/ 34 h 3784"/>
                  <a:gd name="T118" fmla="*/ 754 w 7450"/>
                  <a:gd name="T119" fmla="*/ 34 h 3784"/>
                  <a:gd name="T120" fmla="*/ 508 w 7450"/>
                  <a:gd name="T121" fmla="*/ 59 h 3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450" h="3784">
                    <a:moveTo>
                      <a:pt x="0" y="3648"/>
                    </a:moveTo>
                    <a:lnTo>
                      <a:pt x="525" y="3708"/>
                    </a:lnTo>
                    <a:lnTo>
                      <a:pt x="762" y="3725"/>
                    </a:lnTo>
                    <a:lnTo>
                      <a:pt x="1050" y="3784"/>
                    </a:lnTo>
                    <a:lnTo>
                      <a:pt x="1143" y="3767"/>
                    </a:lnTo>
                    <a:lnTo>
                      <a:pt x="1287" y="3691"/>
                    </a:lnTo>
                    <a:lnTo>
                      <a:pt x="1456" y="3547"/>
                    </a:lnTo>
                    <a:lnTo>
                      <a:pt x="1541" y="3581"/>
                    </a:lnTo>
                    <a:lnTo>
                      <a:pt x="1592" y="3631"/>
                    </a:lnTo>
                    <a:lnTo>
                      <a:pt x="1727" y="3682"/>
                    </a:lnTo>
                    <a:lnTo>
                      <a:pt x="1744" y="3699"/>
                    </a:lnTo>
                    <a:lnTo>
                      <a:pt x="2218" y="3699"/>
                    </a:lnTo>
                    <a:lnTo>
                      <a:pt x="2371" y="3699"/>
                    </a:lnTo>
                    <a:lnTo>
                      <a:pt x="2430" y="3674"/>
                    </a:lnTo>
                    <a:lnTo>
                      <a:pt x="2608" y="3699"/>
                    </a:lnTo>
                    <a:lnTo>
                      <a:pt x="2658" y="3682"/>
                    </a:lnTo>
                    <a:lnTo>
                      <a:pt x="2751" y="3699"/>
                    </a:lnTo>
                    <a:lnTo>
                      <a:pt x="3048" y="3699"/>
                    </a:lnTo>
                    <a:lnTo>
                      <a:pt x="3073" y="3682"/>
                    </a:lnTo>
                    <a:lnTo>
                      <a:pt x="3158" y="3682"/>
                    </a:lnTo>
                    <a:lnTo>
                      <a:pt x="3505" y="3674"/>
                    </a:lnTo>
                    <a:lnTo>
                      <a:pt x="3598" y="3648"/>
                    </a:lnTo>
                    <a:lnTo>
                      <a:pt x="3801" y="3665"/>
                    </a:lnTo>
                    <a:lnTo>
                      <a:pt x="4309" y="3657"/>
                    </a:lnTo>
                    <a:lnTo>
                      <a:pt x="4428" y="3640"/>
                    </a:lnTo>
                    <a:lnTo>
                      <a:pt x="5266" y="3488"/>
                    </a:lnTo>
                    <a:lnTo>
                      <a:pt x="5418" y="3454"/>
                    </a:lnTo>
                    <a:lnTo>
                      <a:pt x="5478" y="3411"/>
                    </a:lnTo>
                    <a:lnTo>
                      <a:pt x="5621" y="3378"/>
                    </a:lnTo>
                    <a:lnTo>
                      <a:pt x="5715" y="3335"/>
                    </a:lnTo>
                    <a:lnTo>
                      <a:pt x="5825" y="3310"/>
                    </a:lnTo>
                    <a:lnTo>
                      <a:pt x="5850" y="3284"/>
                    </a:lnTo>
                    <a:lnTo>
                      <a:pt x="6087" y="3149"/>
                    </a:lnTo>
                    <a:lnTo>
                      <a:pt x="6180" y="3014"/>
                    </a:lnTo>
                    <a:lnTo>
                      <a:pt x="6366" y="2785"/>
                    </a:lnTo>
                    <a:lnTo>
                      <a:pt x="6383" y="2768"/>
                    </a:lnTo>
                    <a:lnTo>
                      <a:pt x="6383" y="2734"/>
                    </a:lnTo>
                    <a:lnTo>
                      <a:pt x="6409" y="2726"/>
                    </a:lnTo>
                    <a:lnTo>
                      <a:pt x="6451" y="2650"/>
                    </a:lnTo>
                    <a:lnTo>
                      <a:pt x="6468" y="2607"/>
                    </a:lnTo>
                    <a:lnTo>
                      <a:pt x="6485" y="2396"/>
                    </a:lnTo>
                    <a:lnTo>
                      <a:pt x="6485" y="2286"/>
                    </a:lnTo>
                    <a:lnTo>
                      <a:pt x="6578" y="2277"/>
                    </a:lnTo>
                    <a:lnTo>
                      <a:pt x="6654" y="2218"/>
                    </a:lnTo>
                    <a:lnTo>
                      <a:pt x="6747" y="2175"/>
                    </a:lnTo>
                    <a:lnTo>
                      <a:pt x="6858" y="2099"/>
                    </a:lnTo>
                    <a:lnTo>
                      <a:pt x="6917" y="2032"/>
                    </a:lnTo>
                    <a:lnTo>
                      <a:pt x="6942" y="2023"/>
                    </a:lnTo>
                    <a:lnTo>
                      <a:pt x="7069" y="1845"/>
                    </a:lnTo>
                    <a:lnTo>
                      <a:pt x="7145" y="1778"/>
                    </a:lnTo>
                    <a:lnTo>
                      <a:pt x="7179" y="1710"/>
                    </a:lnTo>
                    <a:lnTo>
                      <a:pt x="7382" y="1151"/>
                    </a:lnTo>
                    <a:lnTo>
                      <a:pt x="7408" y="1109"/>
                    </a:lnTo>
                    <a:lnTo>
                      <a:pt x="7425" y="931"/>
                    </a:lnTo>
                    <a:lnTo>
                      <a:pt x="7450" y="846"/>
                    </a:lnTo>
                    <a:lnTo>
                      <a:pt x="7450" y="728"/>
                    </a:lnTo>
                    <a:lnTo>
                      <a:pt x="7416" y="601"/>
                    </a:lnTo>
                    <a:lnTo>
                      <a:pt x="7349" y="508"/>
                    </a:lnTo>
                    <a:lnTo>
                      <a:pt x="7272" y="457"/>
                    </a:lnTo>
                    <a:lnTo>
                      <a:pt x="7188" y="406"/>
                    </a:lnTo>
                    <a:lnTo>
                      <a:pt x="7044" y="381"/>
                    </a:lnTo>
                    <a:lnTo>
                      <a:pt x="6985" y="381"/>
                    </a:lnTo>
                    <a:lnTo>
                      <a:pt x="6925" y="355"/>
                    </a:lnTo>
                    <a:lnTo>
                      <a:pt x="6595" y="364"/>
                    </a:lnTo>
                    <a:lnTo>
                      <a:pt x="6485" y="355"/>
                    </a:lnTo>
                    <a:lnTo>
                      <a:pt x="6400" y="339"/>
                    </a:lnTo>
                    <a:lnTo>
                      <a:pt x="6358" y="347"/>
                    </a:lnTo>
                    <a:lnTo>
                      <a:pt x="5943" y="330"/>
                    </a:lnTo>
                    <a:lnTo>
                      <a:pt x="5833" y="330"/>
                    </a:lnTo>
                    <a:lnTo>
                      <a:pt x="5452" y="296"/>
                    </a:lnTo>
                    <a:lnTo>
                      <a:pt x="5410" y="313"/>
                    </a:lnTo>
                    <a:lnTo>
                      <a:pt x="5367" y="296"/>
                    </a:lnTo>
                    <a:lnTo>
                      <a:pt x="5190" y="296"/>
                    </a:lnTo>
                    <a:lnTo>
                      <a:pt x="4902" y="330"/>
                    </a:lnTo>
                    <a:lnTo>
                      <a:pt x="4834" y="322"/>
                    </a:lnTo>
                    <a:lnTo>
                      <a:pt x="4724" y="339"/>
                    </a:lnTo>
                    <a:lnTo>
                      <a:pt x="4639" y="372"/>
                    </a:lnTo>
                    <a:lnTo>
                      <a:pt x="4597" y="415"/>
                    </a:lnTo>
                    <a:lnTo>
                      <a:pt x="4546" y="423"/>
                    </a:lnTo>
                    <a:lnTo>
                      <a:pt x="4504" y="457"/>
                    </a:lnTo>
                    <a:lnTo>
                      <a:pt x="4377" y="584"/>
                    </a:lnTo>
                    <a:lnTo>
                      <a:pt x="4352" y="584"/>
                    </a:lnTo>
                    <a:lnTo>
                      <a:pt x="4292" y="533"/>
                    </a:lnTo>
                    <a:lnTo>
                      <a:pt x="4081" y="398"/>
                    </a:lnTo>
                    <a:lnTo>
                      <a:pt x="3971" y="389"/>
                    </a:lnTo>
                    <a:lnTo>
                      <a:pt x="3911" y="355"/>
                    </a:lnTo>
                    <a:lnTo>
                      <a:pt x="3750" y="313"/>
                    </a:lnTo>
                    <a:lnTo>
                      <a:pt x="3708" y="322"/>
                    </a:lnTo>
                    <a:lnTo>
                      <a:pt x="3615" y="288"/>
                    </a:lnTo>
                    <a:lnTo>
                      <a:pt x="3547" y="288"/>
                    </a:lnTo>
                    <a:lnTo>
                      <a:pt x="3488" y="271"/>
                    </a:lnTo>
                    <a:lnTo>
                      <a:pt x="3192" y="271"/>
                    </a:lnTo>
                    <a:lnTo>
                      <a:pt x="2946" y="220"/>
                    </a:lnTo>
                    <a:lnTo>
                      <a:pt x="2819" y="178"/>
                    </a:lnTo>
                    <a:lnTo>
                      <a:pt x="2751" y="178"/>
                    </a:lnTo>
                    <a:lnTo>
                      <a:pt x="2726" y="169"/>
                    </a:lnTo>
                    <a:lnTo>
                      <a:pt x="2709" y="178"/>
                    </a:lnTo>
                    <a:lnTo>
                      <a:pt x="2438" y="144"/>
                    </a:lnTo>
                    <a:lnTo>
                      <a:pt x="2269" y="152"/>
                    </a:lnTo>
                    <a:lnTo>
                      <a:pt x="2066" y="135"/>
                    </a:lnTo>
                    <a:lnTo>
                      <a:pt x="1981" y="118"/>
                    </a:lnTo>
                    <a:lnTo>
                      <a:pt x="1964" y="85"/>
                    </a:lnTo>
                    <a:lnTo>
                      <a:pt x="1913" y="68"/>
                    </a:lnTo>
                    <a:lnTo>
                      <a:pt x="1846" y="76"/>
                    </a:lnTo>
                    <a:lnTo>
                      <a:pt x="1609" y="51"/>
                    </a:lnTo>
                    <a:lnTo>
                      <a:pt x="1592" y="59"/>
                    </a:lnTo>
                    <a:lnTo>
                      <a:pt x="1566" y="42"/>
                    </a:lnTo>
                    <a:lnTo>
                      <a:pt x="1482" y="25"/>
                    </a:lnTo>
                    <a:lnTo>
                      <a:pt x="1456" y="42"/>
                    </a:lnTo>
                    <a:lnTo>
                      <a:pt x="1388" y="34"/>
                    </a:lnTo>
                    <a:lnTo>
                      <a:pt x="1372" y="17"/>
                    </a:lnTo>
                    <a:lnTo>
                      <a:pt x="1329" y="34"/>
                    </a:lnTo>
                    <a:lnTo>
                      <a:pt x="1261" y="34"/>
                    </a:lnTo>
                    <a:lnTo>
                      <a:pt x="1245" y="17"/>
                    </a:lnTo>
                    <a:lnTo>
                      <a:pt x="1151" y="34"/>
                    </a:lnTo>
                    <a:lnTo>
                      <a:pt x="1084" y="17"/>
                    </a:lnTo>
                    <a:lnTo>
                      <a:pt x="1058" y="34"/>
                    </a:lnTo>
                    <a:lnTo>
                      <a:pt x="991" y="34"/>
                    </a:lnTo>
                    <a:lnTo>
                      <a:pt x="821" y="8"/>
                    </a:lnTo>
                    <a:lnTo>
                      <a:pt x="754" y="34"/>
                    </a:lnTo>
                    <a:lnTo>
                      <a:pt x="686" y="25"/>
                    </a:lnTo>
                    <a:lnTo>
                      <a:pt x="508" y="59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6" name="Freeform 46">
                <a:extLst>
                  <a:ext uri="{FF2B5EF4-FFF2-40B4-BE49-F238E27FC236}">
                    <a16:creationId xmlns:a16="http://schemas.microsoft.com/office/drawing/2014/main" id="{007CA28E-26DE-4EAC-9097-0B87E289E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93"/>
                <a:ext cx="1666" cy="472"/>
              </a:xfrm>
              <a:custGeom>
                <a:avLst/>
                <a:gdLst>
                  <a:gd name="T0" fmla="*/ 406 w 9702"/>
                  <a:gd name="T1" fmla="*/ 2743 h 2751"/>
                  <a:gd name="T2" fmla="*/ 703 w 9702"/>
                  <a:gd name="T3" fmla="*/ 2599 h 2751"/>
                  <a:gd name="T4" fmla="*/ 957 w 9702"/>
                  <a:gd name="T5" fmla="*/ 2142 h 2751"/>
                  <a:gd name="T6" fmla="*/ 974 w 9702"/>
                  <a:gd name="T7" fmla="*/ 1693 h 2751"/>
                  <a:gd name="T8" fmla="*/ 796 w 9702"/>
                  <a:gd name="T9" fmla="*/ 1067 h 2751"/>
                  <a:gd name="T10" fmla="*/ 525 w 9702"/>
                  <a:gd name="T11" fmla="*/ 550 h 2751"/>
                  <a:gd name="T12" fmla="*/ 500 w 9702"/>
                  <a:gd name="T13" fmla="*/ 262 h 2751"/>
                  <a:gd name="T14" fmla="*/ 847 w 9702"/>
                  <a:gd name="T15" fmla="*/ 508 h 2751"/>
                  <a:gd name="T16" fmla="*/ 1067 w 9702"/>
                  <a:gd name="T17" fmla="*/ 610 h 2751"/>
                  <a:gd name="T18" fmla="*/ 1211 w 9702"/>
                  <a:gd name="T19" fmla="*/ 669 h 2751"/>
                  <a:gd name="T20" fmla="*/ 1380 w 9702"/>
                  <a:gd name="T21" fmla="*/ 762 h 2751"/>
                  <a:gd name="T22" fmla="*/ 1668 w 9702"/>
                  <a:gd name="T23" fmla="*/ 762 h 2751"/>
                  <a:gd name="T24" fmla="*/ 2057 w 9702"/>
                  <a:gd name="T25" fmla="*/ 601 h 2751"/>
                  <a:gd name="T26" fmla="*/ 2167 w 9702"/>
                  <a:gd name="T27" fmla="*/ 508 h 2751"/>
                  <a:gd name="T28" fmla="*/ 2404 w 9702"/>
                  <a:gd name="T29" fmla="*/ 296 h 2751"/>
                  <a:gd name="T30" fmla="*/ 2438 w 9702"/>
                  <a:gd name="T31" fmla="*/ 635 h 2751"/>
                  <a:gd name="T32" fmla="*/ 2531 w 9702"/>
                  <a:gd name="T33" fmla="*/ 1117 h 2751"/>
                  <a:gd name="T34" fmla="*/ 2658 w 9702"/>
                  <a:gd name="T35" fmla="*/ 1380 h 2751"/>
                  <a:gd name="T36" fmla="*/ 2862 w 9702"/>
                  <a:gd name="T37" fmla="*/ 1718 h 2751"/>
                  <a:gd name="T38" fmla="*/ 3268 w 9702"/>
                  <a:gd name="T39" fmla="*/ 1888 h 2751"/>
                  <a:gd name="T40" fmla="*/ 3767 w 9702"/>
                  <a:gd name="T41" fmla="*/ 1888 h 2751"/>
                  <a:gd name="T42" fmla="*/ 4148 w 9702"/>
                  <a:gd name="T43" fmla="*/ 1634 h 2751"/>
                  <a:gd name="T44" fmla="*/ 4343 w 9702"/>
                  <a:gd name="T45" fmla="*/ 1211 h 2751"/>
                  <a:gd name="T46" fmla="*/ 4369 w 9702"/>
                  <a:gd name="T47" fmla="*/ 381 h 2751"/>
                  <a:gd name="T48" fmla="*/ 4360 w 9702"/>
                  <a:gd name="T49" fmla="*/ 178 h 2751"/>
                  <a:gd name="T50" fmla="*/ 4521 w 9702"/>
                  <a:gd name="T51" fmla="*/ 372 h 2751"/>
                  <a:gd name="T52" fmla="*/ 4851 w 9702"/>
                  <a:gd name="T53" fmla="*/ 576 h 2751"/>
                  <a:gd name="T54" fmla="*/ 5003 w 9702"/>
                  <a:gd name="T55" fmla="*/ 660 h 2751"/>
                  <a:gd name="T56" fmla="*/ 5469 w 9702"/>
                  <a:gd name="T57" fmla="*/ 770 h 2751"/>
                  <a:gd name="T58" fmla="*/ 5494 w 9702"/>
                  <a:gd name="T59" fmla="*/ 1050 h 2751"/>
                  <a:gd name="T60" fmla="*/ 5435 w 9702"/>
                  <a:gd name="T61" fmla="*/ 1261 h 2751"/>
                  <a:gd name="T62" fmla="*/ 5401 w 9702"/>
                  <a:gd name="T63" fmla="*/ 1634 h 2751"/>
                  <a:gd name="T64" fmla="*/ 5748 w 9702"/>
                  <a:gd name="T65" fmla="*/ 1769 h 2751"/>
                  <a:gd name="T66" fmla="*/ 6155 w 9702"/>
                  <a:gd name="T67" fmla="*/ 1795 h 2751"/>
                  <a:gd name="T68" fmla="*/ 6392 w 9702"/>
                  <a:gd name="T69" fmla="*/ 1803 h 2751"/>
                  <a:gd name="T70" fmla="*/ 6654 w 9702"/>
                  <a:gd name="T71" fmla="*/ 1718 h 2751"/>
                  <a:gd name="T72" fmla="*/ 6908 w 9702"/>
                  <a:gd name="T73" fmla="*/ 1566 h 2751"/>
                  <a:gd name="T74" fmla="*/ 7095 w 9702"/>
                  <a:gd name="T75" fmla="*/ 1363 h 2751"/>
                  <a:gd name="T76" fmla="*/ 7365 w 9702"/>
                  <a:gd name="T77" fmla="*/ 1075 h 2751"/>
                  <a:gd name="T78" fmla="*/ 7509 w 9702"/>
                  <a:gd name="T79" fmla="*/ 897 h 2751"/>
                  <a:gd name="T80" fmla="*/ 7730 w 9702"/>
                  <a:gd name="T81" fmla="*/ 415 h 2751"/>
                  <a:gd name="T82" fmla="*/ 7806 w 9702"/>
                  <a:gd name="T83" fmla="*/ 169 h 2751"/>
                  <a:gd name="T84" fmla="*/ 8009 w 9702"/>
                  <a:gd name="T85" fmla="*/ 347 h 2751"/>
                  <a:gd name="T86" fmla="*/ 8144 w 9702"/>
                  <a:gd name="T87" fmla="*/ 440 h 2751"/>
                  <a:gd name="T88" fmla="*/ 8652 w 9702"/>
                  <a:gd name="T89" fmla="*/ 601 h 2751"/>
                  <a:gd name="T90" fmla="*/ 9050 w 9702"/>
                  <a:gd name="T91" fmla="*/ 483 h 2751"/>
                  <a:gd name="T92" fmla="*/ 9372 w 9702"/>
                  <a:gd name="T93" fmla="*/ 271 h 2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702" h="2751">
                    <a:moveTo>
                      <a:pt x="0" y="2734"/>
                    </a:moveTo>
                    <a:lnTo>
                      <a:pt x="322" y="2751"/>
                    </a:lnTo>
                    <a:lnTo>
                      <a:pt x="406" y="2743"/>
                    </a:lnTo>
                    <a:lnTo>
                      <a:pt x="466" y="2709"/>
                    </a:lnTo>
                    <a:lnTo>
                      <a:pt x="525" y="2709"/>
                    </a:lnTo>
                    <a:lnTo>
                      <a:pt x="703" y="2599"/>
                    </a:lnTo>
                    <a:lnTo>
                      <a:pt x="821" y="2480"/>
                    </a:lnTo>
                    <a:lnTo>
                      <a:pt x="864" y="2379"/>
                    </a:lnTo>
                    <a:lnTo>
                      <a:pt x="957" y="2142"/>
                    </a:lnTo>
                    <a:lnTo>
                      <a:pt x="974" y="2006"/>
                    </a:lnTo>
                    <a:lnTo>
                      <a:pt x="974" y="1761"/>
                    </a:lnTo>
                    <a:lnTo>
                      <a:pt x="974" y="1693"/>
                    </a:lnTo>
                    <a:lnTo>
                      <a:pt x="940" y="1524"/>
                    </a:lnTo>
                    <a:lnTo>
                      <a:pt x="897" y="1380"/>
                    </a:lnTo>
                    <a:lnTo>
                      <a:pt x="796" y="1067"/>
                    </a:lnTo>
                    <a:lnTo>
                      <a:pt x="779" y="1058"/>
                    </a:lnTo>
                    <a:lnTo>
                      <a:pt x="627" y="779"/>
                    </a:lnTo>
                    <a:lnTo>
                      <a:pt x="525" y="550"/>
                    </a:lnTo>
                    <a:lnTo>
                      <a:pt x="474" y="288"/>
                    </a:lnTo>
                    <a:lnTo>
                      <a:pt x="483" y="271"/>
                    </a:lnTo>
                    <a:lnTo>
                      <a:pt x="500" y="262"/>
                    </a:lnTo>
                    <a:lnTo>
                      <a:pt x="703" y="415"/>
                    </a:lnTo>
                    <a:lnTo>
                      <a:pt x="787" y="457"/>
                    </a:lnTo>
                    <a:lnTo>
                      <a:pt x="847" y="508"/>
                    </a:lnTo>
                    <a:lnTo>
                      <a:pt x="957" y="576"/>
                    </a:lnTo>
                    <a:lnTo>
                      <a:pt x="991" y="576"/>
                    </a:lnTo>
                    <a:lnTo>
                      <a:pt x="1067" y="610"/>
                    </a:lnTo>
                    <a:lnTo>
                      <a:pt x="1092" y="635"/>
                    </a:lnTo>
                    <a:lnTo>
                      <a:pt x="1151" y="643"/>
                    </a:lnTo>
                    <a:lnTo>
                      <a:pt x="1211" y="669"/>
                    </a:lnTo>
                    <a:lnTo>
                      <a:pt x="1219" y="694"/>
                    </a:lnTo>
                    <a:lnTo>
                      <a:pt x="1261" y="694"/>
                    </a:lnTo>
                    <a:lnTo>
                      <a:pt x="1380" y="762"/>
                    </a:lnTo>
                    <a:lnTo>
                      <a:pt x="1490" y="770"/>
                    </a:lnTo>
                    <a:lnTo>
                      <a:pt x="1642" y="770"/>
                    </a:lnTo>
                    <a:lnTo>
                      <a:pt x="1668" y="762"/>
                    </a:lnTo>
                    <a:lnTo>
                      <a:pt x="1761" y="753"/>
                    </a:lnTo>
                    <a:lnTo>
                      <a:pt x="1871" y="720"/>
                    </a:lnTo>
                    <a:lnTo>
                      <a:pt x="2057" y="601"/>
                    </a:lnTo>
                    <a:lnTo>
                      <a:pt x="2117" y="576"/>
                    </a:lnTo>
                    <a:lnTo>
                      <a:pt x="2159" y="533"/>
                    </a:lnTo>
                    <a:lnTo>
                      <a:pt x="2167" y="508"/>
                    </a:lnTo>
                    <a:lnTo>
                      <a:pt x="2294" y="398"/>
                    </a:lnTo>
                    <a:lnTo>
                      <a:pt x="2345" y="322"/>
                    </a:lnTo>
                    <a:lnTo>
                      <a:pt x="2404" y="296"/>
                    </a:lnTo>
                    <a:lnTo>
                      <a:pt x="2430" y="322"/>
                    </a:lnTo>
                    <a:lnTo>
                      <a:pt x="2413" y="491"/>
                    </a:lnTo>
                    <a:lnTo>
                      <a:pt x="2438" y="635"/>
                    </a:lnTo>
                    <a:lnTo>
                      <a:pt x="2455" y="872"/>
                    </a:lnTo>
                    <a:lnTo>
                      <a:pt x="2489" y="931"/>
                    </a:lnTo>
                    <a:lnTo>
                      <a:pt x="2531" y="1117"/>
                    </a:lnTo>
                    <a:lnTo>
                      <a:pt x="2548" y="1177"/>
                    </a:lnTo>
                    <a:lnTo>
                      <a:pt x="2625" y="1346"/>
                    </a:lnTo>
                    <a:lnTo>
                      <a:pt x="2658" y="1380"/>
                    </a:lnTo>
                    <a:lnTo>
                      <a:pt x="2658" y="1431"/>
                    </a:lnTo>
                    <a:lnTo>
                      <a:pt x="2760" y="1524"/>
                    </a:lnTo>
                    <a:lnTo>
                      <a:pt x="2862" y="1718"/>
                    </a:lnTo>
                    <a:lnTo>
                      <a:pt x="3039" y="1845"/>
                    </a:lnTo>
                    <a:lnTo>
                      <a:pt x="3217" y="1896"/>
                    </a:lnTo>
                    <a:lnTo>
                      <a:pt x="3268" y="1888"/>
                    </a:lnTo>
                    <a:lnTo>
                      <a:pt x="3539" y="1913"/>
                    </a:lnTo>
                    <a:lnTo>
                      <a:pt x="3717" y="1913"/>
                    </a:lnTo>
                    <a:lnTo>
                      <a:pt x="3767" y="1888"/>
                    </a:lnTo>
                    <a:lnTo>
                      <a:pt x="4021" y="1778"/>
                    </a:lnTo>
                    <a:lnTo>
                      <a:pt x="4115" y="1693"/>
                    </a:lnTo>
                    <a:lnTo>
                      <a:pt x="4148" y="1634"/>
                    </a:lnTo>
                    <a:lnTo>
                      <a:pt x="4191" y="1591"/>
                    </a:lnTo>
                    <a:lnTo>
                      <a:pt x="4225" y="1524"/>
                    </a:lnTo>
                    <a:lnTo>
                      <a:pt x="4343" y="1211"/>
                    </a:lnTo>
                    <a:lnTo>
                      <a:pt x="4394" y="770"/>
                    </a:lnTo>
                    <a:lnTo>
                      <a:pt x="4394" y="660"/>
                    </a:lnTo>
                    <a:lnTo>
                      <a:pt x="4369" y="381"/>
                    </a:lnTo>
                    <a:lnTo>
                      <a:pt x="4360" y="271"/>
                    </a:lnTo>
                    <a:lnTo>
                      <a:pt x="4343" y="246"/>
                    </a:lnTo>
                    <a:lnTo>
                      <a:pt x="4360" y="178"/>
                    </a:lnTo>
                    <a:lnTo>
                      <a:pt x="4394" y="119"/>
                    </a:lnTo>
                    <a:lnTo>
                      <a:pt x="4479" y="254"/>
                    </a:lnTo>
                    <a:lnTo>
                      <a:pt x="4521" y="372"/>
                    </a:lnTo>
                    <a:lnTo>
                      <a:pt x="4656" y="474"/>
                    </a:lnTo>
                    <a:lnTo>
                      <a:pt x="4733" y="533"/>
                    </a:lnTo>
                    <a:lnTo>
                      <a:pt x="4851" y="576"/>
                    </a:lnTo>
                    <a:lnTo>
                      <a:pt x="4876" y="567"/>
                    </a:lnTo>
                    <a:lnTo>
                      <a:pt x="4944" y="643"/>
                    </a:lnTo>
                    <a:lnTo>
                      <a:pt x="5003" y="660"/>
                    </a:lnTo>
                    <a:lnTo>
                      <a:pt x="5241" y="720"/>
                    </a:lnTo>
                    <a:lnTo>
                      <a:pt x="5351" y="770"/>
                    </a:lnTo>
                    <a:lnTo>
                      <a:pt x="5469" y="770"/>
                    </a:lnTo>
                    <a:lnTo>
                      <a:pt x="5494" y="787"/>
                    </a:lnTo>
                    <a:lnTo>
                      <a:pt x="5511" y="863"/>
                    </a:lnTo>
                    <a:lnTo>
                      <a:pt x="5494" y="1050"/>
                    </a:lnTo>
                    <a:lnTo>
                      <a:pt x="5469" y="1168"/>
                    </a:lnTo>
                    <a:lnTo>
                      <a:pt x="5435" y="1227"/>
                    </a:lnTo>
                    <a:lnTo>
                      <a:pt x="5435" y="1261"/>
                    </a:lnTo>
                    <a:lnTo>
                      <a:pt x="5393" y="1346"/>
                    </a:lnTo>
                    <a:lnTo>
                      <a:pt x="5376" y="1464"/>
                    </a:lnTo>
                    <a:lnTo>
                      <a:pt x="5401" y="1634"/>
                    </a:lnTo>
                    <a:lnTo>
                      <a:pt x="5427" y="1659"/>
                    </a:lnTo>
                    <a:lnTo>
                      <a:pt x="5715" y="1744"/>
                    </a:lnTo>
                    <a:lnTo>
                      <a:pt x="5748" y="1769"/>
                    </a:lnTo>
                    <a:lnTo>
                      <a:pt x="5774" y="1761"/>
                    </a:lnTo>
                    <a:lnTo>
                      <a:pt x="6129" y="1803"/>
                    </a:lnTo>
                    <a:lnTo>
                      <a:pt x="6155" y="1795"/>
                    </a:lnTo>
                    <a:lnTo>
                      <a:pt x="6273" y="1820"/>
                    </a:lnTo>
                    <a:lnTo>
                      <a:pt x="6307" y="1803"/>
                    </a:lnTo>
                    <a:lnTo>
                      <a:pt x="6392" y="1803"/>
                    </a:lnTo>
                    <a:lnTo>
                      <a:pt x="6510" y="1778"/>
                    </a:lnTo>
                    <a:lnTo>
                      <a:pt x="6570" y="1744"/>
                    </a:lnTo>
                    <a:lnTo>
                      <a:pt x="6654" y="1718"/>
                    </a:lnTo>
                    <a:lnTo>
                      <a:pt x="6722" y="1685"/>
                    </a:lnTo>
                    <a:lnTo>
                      <a:pt x="6874" y="1575"/>
                    </a:lnTo>
                    <a:lnTo>
                      <a:pt x="6908" y="1566"/>
                    </a:lnTo>
                    <a:lnTo>
                      <a:pt x="7010" y="1481"/>
                    </a:lnTo>
                    <a:lnTo>
                      <a:pt x="7052" y="1431"/>
                    </a:lnTo>
                    <a:lnTo>
                      <a:pt x="7095" y="1363"/>
                    </a:lnTo>
                    <a:lnTo>
                      <a:pt x="7154" y="1321"/>
                    </a:lnTo>
                    <a:lnTo>
                      <a:pt x="7315" y="1177"/>
                    </a:lnTo>
                    <a:lnTo>
                      <a:pt x="7365" y="1075"/>
                    </a:lnTo>
                    <a:lnTo>
                      <a:pt x="7416" y="1033"/>
                    </a:lnTo>
                    <a:lnTo>
                      <a:pt x="7467" y="940"/>
                    </a:lnTo>
                    <a:lnTo>
                      <a:pt x="7509" y="897"/>
                    </a:lnTo>
                    <a:lnTo>
                      <a:pt x="7594" y="770"/>
                    </a:lnTo>
                    <a:lnTo>
                      <a:pt x="7696" y="593"/>
                    </a:lnTo>
                    <a:lnTo>
                      <a:pt x="7730" y="415"/>
                    </a:lnTo>
                    <a:lnTo>
                      <a:pt x="7763" y="347"/>
                    </a:lnTo>
                    <a:lnTo>
                      <a:pt x="7763" y="279"/>
                    </a:lnTo>
                    <a:lnTo>
                      <a:pt x="7806" y="169"/>
                    </a:lnTo>
                    <a:lnTo>
                      <a:pt x="7848" y="85"/>
                    </a:lnTo>
                    <a:lnTo>
                      <a:pt x="7958" y="271"/>
                    </a:lnTo>
                    <a:lnTo>
                      <a:pt x="8009" y="347"/>
                    </a:lnTo>
                    <a:lnTo>
                      <a:pt x="8094" y="406"/>
                    </a:lnTo>
                    <a:lnTo>
                      <a:pt x="8110" y="432"/>
                    </a:lnTo>
                    <a:lnTo>
                      <a:pt x="8144" y="440"/>
                    </a:lnTo>
                    <a:lnTo>
                      <a:pt x="8195" y="491"/>
                    </a:lnTo>
                    <a:lnTo>
                      <a:pt x="8381" y="550"/>
                    </a:lnTo>
                    <a:lnTo>
                      <a:pt x="8652" y="601"/>
                    </a:lnTo>
                    <a:lnTo>
                      <a:pt x="8805" y="559"/>
                    </a:lnTo>
                    <a:lnTo>
                      <a:pt x="8864" y="559"/>
                    </a:lnTo>
                    <a:lnTo>
                      <a:pt x="9050" y="483"/>
                    </a:lnTo>
                    <a:lnTo>
                      <a:pt x="9101" y="440"/>
                    </a:lnTo>
                    <a:lnTo>
                      <a:pt x="9143" y="432"/>
                    </a:lnTo>
                    <a:lnTo>
                      <a:pt x="9372" y="271"/>
                    </a:lnTo>
                    <a:lnTo>
                      <a:pt x="9397" y="279"/>
                    </a:lnTo>
                    <a:lnTo>
                      <a:pt x="9702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7" name="Freeform 47">
                <a:extLst>
                  <a:ext uri="{FF2B5EF4-FFF2-40B4-BE49-F238E27FC236}">
                    <a16:creationId xmlns:a16="http://schemas.microsoft.com/office/drawing/2014/main" id="{878AC322-3782-4858-B1C5-25D9DFC58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9" y="82"/>
                <a:ext cx="78" cy="188"/>
              </a:xfrm>
              <a:custGeom>
                <a:avLst/>
                <a:gdLst>
                  <a:gd name="T0" fmla="*/ 237 w 457"/>
                  <a:gd name="T1" fmla="*/ 0 h 1092"/>
                  <a:gd name="T2" fmla="*/ 136 w 457"/>
                  <a:gd name="T3" fmla="*/ 254 h 1092"/>
                  <a:gd name="T4" fmla="*/ 51 w 457"/>
                  <a:gd name="T5" fmla="*/ 626 h 1092"/>
                  <a:gd name="T6" fmla="*/ 42 w 457"/>
                  <a:gd name="T7" fmla="*/ 651 h 1092"/>
                  <a:gd name="T8" fmla="*/ 42 w 457"/>
                  <a:gd name="T9" fmla="*/ 711 h 1092"/>
                  <a:gd name="T10" fmla="*/ 0 w 457"/>
                  <a:gd name="T11" fmla="*/ 889 h 1092"/>
                  <a:gd name="T12" fmla="*/ 0 w 457"/>
                  <a:gd name="T13" fmla="*/ 973 h 1092"/>
                  <a:gd name="T14" fmla="*/ 9 w 457"/>
                  <a:gd name="T15" fmla="*/ 999 h 1092"/>
                  <a:gd name="T16" fmla="*/ 34 w 457"/>
                  <a:gd name="T17" fmla="*/ 1092 h 1092"/>
                  <a:gd name="T18" fmla="*/ 144 w 457"/>
                  <a:gd name="T19" fmla="*/ 1075 h 1092"/>
                  <a:gd name="T20" fmla="*/ 169 w 457"/>
                  <a:gd name="T21" fmla="*/ 1058 h 1092"/>
                  <a:gd name="T22" fmla="*/ 246 w 457"/>
                  <a:gd name="T23" fmla="*/ 863 h 1092"/>
                  <a:gd name="T24" fmla="*/ 237 w 457"/>
                  <a:gd name="T25" fmla="*/ 846 h 1092"/>
                  <a:gd name="T26" fmla="*/ 271 w 457"/>
                  <a:gd name="T27" fmla="*/ 736 h 1092"/>
                  <a:gd name="T28" fmla="*/ 271 w 457"/>
                  <a:gd name="T29" fmla="*/ 711 h 1092"/>
                  <a:gd name="T30" fmla="*/ 389 w 457"/>
                  <a:gd name="T31" fmla="*/ 364 h 1092"/>
                  <a:gd name="T32" fmla="*/ 449 w 457"/>
                  <a:gd name="T33" fmla="*/ 127 h 1092"/>
                  <a:gd name="T34" fmla="*/ 457 w 457"/>
                  <a:gd name="T35" fmla="*/ 0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7" h="1092">
                    <a:moveTo>
                      <a:pt x="237" y="0"/>
                    </a:moveTo>
                    <a:lnTo>
                      <a:pt x="136" y="254"/>
                    </a:lnTo>
                    <a:lnTo>
                      <a:pt x="51" y="626"/>
                    </a:lnTo>
                    <a:lnTo>
                      <a:pt x="42" y="651"/>
                    </a:lnTo>
                    <a:lnTo>
                      <a:pt x="42" y="711"/>
                    </a:lnTo>
                    <a:lnTo>
                      <a:pt x="0" y="889"/>
                    </a:lnTo>
                    <a:lnTo>
                      <a:pt x="0" y="973"/>
                    </a:lnTo>
                    <a:lnTo>
                      <a:pt x="9" y="999"/>
                    </a:lnTo>
                    <a:lnTo>
                      <a:pt x="34" y="1092"/>
                    </a:lnTo>
                    <a:lnTo>
                      <a:pt x="144" y="1075"/>
                    </a:lnTo>
                    <a:lnTo>
                      <a:pt x="169" y="1058"/>
                    </a:lnTo>
                    <a:lnTo>
                      <a:pt x="246" y="863"/>
                    </a:lnTo>
                    <a:lnTo>
                      <a:pt x="237" y="846"/>
                    </a:lnTo>
                    <a:lnTo>
                      <a:pt x="271" y="736"/>
                    </a:lnTo>
                    <a:lnTo>
                      <a:pt x="271" y="711"/>
                    </a:lnTo>
                    <a:lnTo>
                      <a:pt x="389" y="364"/>
                    </a:lnTo>
                    <a:lnTo>
                      <a:pt x="449" y="127"/>
                    </a:lnTo>
                    <a:lnTo>
                      <a:pt x="457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8" name="Freeform 48">
                <a:extLst>
                  <a:ext uri="{FF2B5EF4-FFF2-40B4-BE49-F238E27FC236}">
                    <a16:creationId xmlns:a16="http://schemas.microsoft.com/office/drawing/2014/main" id="{81102FBE-CE3C-436F-B549-93A2F701D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4" y="214"/>
                <a:ext cx="98" cy="72"/>
              </a:xfrm>
              <a:custGeom>
                <a:avLst/>
                <a:gdLst>
                  <a:gd name="T0" fmla="*/ 567 w 567"/>
                  <a:gd name="T1" fmla="*/ 0 h 415"/>
                  <a:gd name="T2" fmla="*/ 474 w 567"/>
                  <a:gd name="T3" fmla="*/ 34 h 415"/>
                  <a:gd name="T4" fmla="*/ 304 w 567"/>
                  <a:gd name="T5" fmla="*/ 102 h 415"/>
                  <a:gd name="T6" fmla="*/ 186 w 567"/>
                  <a:gd name="T7" fmla="*/ 186 h 415"/>
                  <a:gd name="T8" fmla="*/ 126 w 567"/>
                  <a:gd name="T9" fmla="*/ 254 h 415"/>
                  <a:gd name="T10" fmla="*/ 76 w 567"/>
                  <a:gd name="T11" fmla="*/ 279 h 415"/>
                  <a:gd name="T12" fmla="*/ 0 w 567"/>
                  <a:gd name="T13" fmla="*/ 364 h 415"/>
                  <a:gd name="T14" fmla="*/ 16 w 567"/>
                  <a:gd name="T15" fmla="*/ 398 h 415"/>
                  <a:gd name="T16" fmla="*/ 59 w 567"/>
                  <a:gd name="T17" fmla="*/ 415 h 415"/>
                  <a:gd name="T18" fmla="*/ 126 w 567"/>
                  <a:gd name="T19" fmla="*/ 406 h 415"/>
                  <a:gd name="T20" fmla="*/ 237 w 567"/>
                  <a:gd name="T21" fmla="*/ 364 h 415"/>
                  <a:gd name="T22" fmla="*/ 364 w 567"/>
                  <a:gd name="T23" fmla="*/ 322 h 415"/>
                  <a:gd name="T24" fmla="*/ 567 w 567"/>
                  <a:gd name="T25" fmla="*/ 262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7" h="415">
                    <a:moveTo>
                      <a:pt x="567" y="0"/>
                    </a:moveTo>
                    <a:lnTo>
                      <a:pt x="474" y="34"/>
                    </a:lnTo>
                    <a:lnTo>
                      <a:pt x="304" y="102"/>
                    </a:lnTo>
                    <a:lnTo>
                      <a:pt x="186" y="186"/>
                    </a:lnTo>
                    <a:lnTo>
                      <a:pt x="126" y="254"/>
                    </a:lnTo>
                    <a:lnTo>
                      <a:pt x="76" y="279"/>
                    </a:lnTo>
                    <a:lnTo>
                      <a:pt x="0" y="364"/>
                    </a:lnTo>
                    <a:lnTo>
                      <a:pt x="16" y="398"/>
                    </a:lnTo>
                    <a:lnTo>
                      <a:pt x="59" y="415"/>
                    </a:lnTo>
                    <a:lnTo>
                      <a:pt x="126" y="406"/>
                    </a:lnTo>
                    <a:lnTo>
                      <a:pt x="237" y="364"/>
                    </a:lnTo>
                    <a:lnTo>
                      <a:pt x="364" y="322"/>
                    </a:lnTo>
                    <a:lnTo>
                      <a:pt x="567" y="262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9" name="Freeform 49">
                <a:extLst>
                  <a:ext uri="{FF2B5EF4-FFF2-40B4-BE49-F238E27FC236}">
                    <a16:creationId xmlns:a16="http://schemas.microsoft.com/office/drawing/2014/main" id="{211CB463-B3BD-4DAE-AA39-0E37A6903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875"/>
                <a:ext cx="2667" cy="1270"/>
              </a:xfrm>
              <a:custGeom>
                <a:avLst/>
                <a:gdLst>
                  <a:gd name="T0" fmla="*/ 2514 w 15527"/>
                  <a:gd name="T1" fmla="*/ 7127 h 7398"/>
                  <a:gd name="T2" fmla="*/ 3488 w 15527"/>
                  <a:gd name="T3" fmla="*/ 7000 h 7398"/>
                  <a:gd name="T4" fmla="*/ 3869 w 15527"/>
                  <a:gd name="T5" fmla="*/ 6958 h 7398"/>
                  <a:gd name="T6" fmla="*/ 4309 w 15527"/>
                  <a:gd name="T7" fmla="*/ 6899 h 7398"/>
                  <a:gd name="T8" fmla="*/ 5435 w 15527"/>
                  <a:gd name="T9" fmla="*/ 6679 h 7398"/>
                  <a:gd name="T10" fmla="*/ 5994 w 15527"/>
                  <a:gd name="T11" fmla="*/ 6433 h 7398"/>
                  <a:gd name="T12" fmla="*/ 6366 w 15527"/>
                  <a:gd name="T13" fmla="*/ 6145 h 7398"/>
                  <a:gd name="T14" fmla="*/ 6680 w 15527"/>
                  <a:gd name="T15" fmla="*/ 5561 h 7398"/>
                  <a:gd name="T16" fmla="*/ 6959 w 15527"/>
                  <a:gd name="T17" fmla="*/ 5087 h 7398"/>
                  <a:gd name="T18" fmla="*/ 7535 w 15527"/>
                  <a:gd name="T19" fmla="*/ 3944 h 7398"/>
                  <a:gd name="T20" fmla="*/ 7552 w 15527"/>
                  <a:gd name="T21" fmla="*/ 3039 h 7398"/>
                  <a:gd name="T22" fmla="*/ 6908 w 15527"/>
                  <a:gd name="T23" fmla="*/ 2615 h 7398"/>
                  <a:gd name="T24" fmla="*/ 6620 w 15527"/>
                  <a:gd name="T25" fmla="*/ 2582 h 7398"/>
                  <a:gd name="T26" fmla="*/ 6290 w 15527"/>
                  <a:gd name="T27" fmla="*/ 2522 h 7398"/>
                  <a:gd name="T28" fmla="*/ 5257 w 15527"/>
                  <a:gd name="T29" fmla="*/ 2387 h 7398"/>
                  <a:gd name="T30" fmla="*/ 4817 w 15527"/>
                  <a:gd name="T31" fmla="*/ 2251 h 7398"/>
                  <a:gd name="T32" fmla="*/ 4394 w 15527"/>
                  <a:gd name="T33" fmla="*/ 2150 h 7398"/>
                  <a:gd name="T34" fmla="*/ 4098 w 15527"/>
                  <a:gd name="T35" fmla="*/ 2158 h 7398"/>
                  <a:gd name="T36" fmla="*/ 3632 w 15527"/>
                  <a:gd name="T37" fmla="*/ 2277 h 7398"/>
                  <a:gd name="T38" fmla="*/ 2785 w 15527"/>
                  <a:gd name="T39" fmla="*/ 2209 h 7398"/>
                  <a:gd name="T40" fmla="*/ 2218 w 15527"/>
                  <a:gd name="T41" fmla="*/ 2167 h 7398"/>
                  <a:gd name="T42" fmla="*/ 2548 w 15527"/>
                  <a:gd name="T43" fmla="*/ 1913 h 7398"/>
                  <a:gd name="T44" fmla="*/ 2870 w 15527"/>
                  <a:gd name="T45" fmla="*/ 1879 h 7398"/>
                  <a:gd name="T46" fmla="*/ 3149 w 15527"/>
                  <a:gd name="T47" fmla="*/ 1786 h 7398"/>
                  <a:gd name="T48" fmla="*/ 3734 w 15527"/>
                  <a:gd name="T49" fmla="*/ 1532 h 7398"/>
                  <a:gd name="T50" fmla="*/ 4572 w 15527"/>
                  <a:gd name="T51" fmla="*/ 1481 h 7398"/>
                  <a:gd name="T52" fmla="*/ 6045 w 15527"/>
                  <a:gd name="T53" fmla="*/ 1456 h 7398"/>
                  <a:gd name="T54" fmla="*/ 6993 w 15527"/>
                  <a:gd name="T55" fmla="*/ 1227 h 7398"/>
                  <a:gd name="T56" fmla="*/ 7653 w 15527"/>
                  <a:gd name="T57" fmla="*/ 728 h 7398"/>
                  <a:gd name="T58" fmla="*/ 7789 w 15527"/>
                  <a:gd name="T59" fmla="*/ 245 h 7398"/>
                  <a:gd name="T60" fmla="*/ 8204 w 15527"/>
                  <a:gd name="T61" fmla="*/ 592 h 7398"/>
                  <a:gd name="T62" fmla="*/ 8932 w 15527"/>
                  <a:gd name="T63" fmla="*/ 1176 h 7398"/>
                  <a:gd name="T64" fmla="*/ 9744 w 15527"/>
                  <a:gd name="T65" fmla="*/ 1422 h 7398"/>
                  <a:gd name="T66" fmla="*/ 10286 w 15527"/>
                  <a:gd name="T67" fmla="*/ 1540 h 7398"/>
                  <a:gd name="T68" fmla="*/ 10650 w 15527"/>
                  <a:gd name="T69" fmla="*/ 1506 h 7398"/>
                  <a:gd name="T70" fmla="*/ 11539 w 15527"/>
                  <a:gd name="T71" fmla="*/ 1557 h 7398"/>
                  <a:gd name="T72" fmla="*/ 12259 w 15527"/>
                  <a:gd name="T73" fmla="*/ 1701 h 7398"/>
                  <a:gd name="T74" fmla="*/ 12877 w 15527"/>
                  <a:gd name="T75" fmla="*/ 1786 h 7398"/>
                  <a:gd name="T76" fmla="*/ 13410 w 15527"/>
                  <a:gd name="T77" fmla="*/ 1811 h 7398"/>
                  <a:gd name="T78" fmla="*/ 14121 w 15527"/>
                  <a:gd name="T79" fmla="*/ 2234 h 7398"/>
                  <a:gd name="T80" fmla="*/ 13588 w 15527"/>
                  <a:gd name="T81" fmla="*/ 2522 h 7398"/>
                  <a:gd name="T82" fmla="*/ 13012 w 15527"/>
                  <a:gd name="T83" fmla="*/ 2463 h 7398"/>
                  <a:gd name="T84" fmla="*/ 12530 w 15527"/>
                  <a:gd name="T85" fmla="*/ 2514 h 7398"/>
                  <a:gd name="T86" fmla="*/ 12064 w 15527"/>
                  <a:gd name="T87" fmla="*/ 2556 h 7398"/>
                  <a:gd name="T88" fmla="*/ 11412 w 15527"/>
                  <a:gd name="T89" fmla="*/ 2455 h 7398"/>
                  <a:gd name="T90" fmla="*/ 10896 w 15527"/>
                  <a:gd name="T91" fmla="*/ 2480 h 7398"/>
                  <a:gd name="T92" fmla="*/ 10481 w 15527"/>
                  <a:gd name="T93" fmla="*/ 2514 h 7398"/>
                  <a:gd name="T94" fmla="*/ 9905 w 15527"/>
                  <a:gd name="T95" fmla="*/ 2548 h 7398"/>
                  <a:gd name="T96" fmla="*/ 9465 w 15527"/>
                  <a:gd name="T97" fmla="*/ 2505 h 7398"/>
                  <a:gd name="T98" fmla="*/ 8982 w 15527"/>
                  <a:gd name="T99" fmla="*/ 2480 h 7398"/>
                  <a:gd name="T100" fmla="*/ 8627 w 15527"/>
                  <a:gd name="T101" fmla="*/ 2522 h 7398"/>
                  <a:gd name="T102" fmla="*/ 8051 w 15527"/>
                  <a:gd name="T103" fmla="*/ 3064 h 7398"/>
                  <a:gd name="T104" fmla="*/ 8212 w 15527"/>
                  <a:gd name="T105" fmla="*/ 4283 h 7398"/>
                  <a:gd name="T106" fmla="*/ 8449 w 15527"/>
                  <a:gd name="T107" fmla="*/ 4935 h 7398"/>
                  <a:gd name="T108" fmla="*/ 8703 w 15527"/>
                  <a:gd name="T109" fmla="*/ 5714 h 7398"/>
                  <a:gd name="T110" fmla="*/ 8872 w 15527"/>
                  <a:gd name="T111" fmla="*/ 6230 h 7398"/>
                  <a:gd name="T112" fmla="*/ 9507 w 15527"/>
                  <a:gd name="T113" fmla="*/ 7093 h 7398"/>
                  <a:gd name="T114" fmla="*/ 10506 w 15527"/>
                  <a:gd name="T115" fmla="*/ 7330 h 7398"/>
                  <a:gd name="T116" fmla="*/ 11446 w 15527"/>
                  <a:gd name="T117" fmla="*/ 7381 h 7398"/>
                  <a:gd name="T118" fmla="*/ 11920 w 15527"/>
                  <a:gd name="T119" fmla="*/ 7398 h 7398"/>
                  <a:gd name="T120" fmla="*/ 12344 w 15527"/>
                  <a:gd name="T121" fmla="*/ 7356 h 7398"/>
                  <a:gd name="T122" fmla="*/ 12843 w 15527"/>
                  <a:gd name="T123" fmla="*/ 7364 h 7398"/>
                  <a:gd name="T124" fmla="*/ 14257 w 15527"/>
                  <a:gd name="T125" fmla="*/ 7356 h 7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527" h="7398">
                    <a:moveTo>
                      <a:pt x="0" y="7280"/>
                    </a:moveTo>
                    <a:lnTo>
                      <a:pt x="1160" y="7136"/>
                    </a:lnTo>
                    <a:lnTo>
                      <a:pt x="1245" y="7178"/>
                    </a:lnTo>
                    <a:lnTo>
                      <a:pt x="1473" y="7178"/>
                    </a:lnTo>
                    <a:lnTo>
                      <a:pt x="2371" y="7127"/>
                    </a:lnTo>
                    <a:lnTo>
                      <a:pt x="2514" y="7127"/>
                    </a:lnTo>
                    <a:lnTo>
                      <a:pt x="2574" y="7110"/>
                    </a:lnTo>
                    <a:lnTo>
                      <a:pt x="2633" y="7119"/>
                    </a:lnTo>
                    <a:lnTo>
                      <a:pt x="2718" y="7102"/>
                    </a:lnTo>
                    <a:lnTo>
                      <a:pt x="3251" y="7017"/>
                    </a:lnTo>
                    <a:lnTo>
                      <a:pt x="3429" y="7017"/>
                    </a:lnTo>
                    <a:lnTo>
                      <a:pt x="3488" y="7000"/>
                    </a:lnTo>
                    <a:lnTo>
                      <a:pt x="3607" y="7000"/>
                    </a:lnTo>
                    <a:lnTo>
                      <a:pt x="3632" y="6992"/>
                    </a:lnTo>
                    <a:lnTo>
                      <a:pt x="3691" y="7000"/>
                    </a:lnTo>
                    <a:lnTo>
                      <a:pt x="3750" y="6975"/>
                    </a:lnTo>
                    <a:lnTo>
                      <a:pt x="3810" y="6983"/>
                    </a:lnTo>
                    <a:lnTo>
                      <a:pt x="3869" y="6958"/>
                    </a:lnTo>
                    <a:lnTo>
                      <a:pt x="3928" y="6966"/>
                    </a:lnTo>
                    <a:lnTo>
                      <a:pt x="3988" y="6950"/>
                    </a:lnTo>
                    <a:lnTo>
                      <a:pt x="4072" y="6950"/>
                    </a:lnTo>
                    <a:lnTo>
                      <a:pt x="4131" y="6924"/>
                    </a:lnTo>
                    <a:lnTo>
                      <a:pt x="4191" y="6933"/>
                    </a:lnTo>
                    <a:lnTo>
                      <a:pt x="4309" y="6899"/>
                    </a:lnTo>
                    <a:lnTo>
                      <a:pt x="4631" y="6882"/>
                    </a:lnTo>
                    <a:lnTo>
                      <a:pt x="4690" y="6856"/>
                    </a:lnTo>
                    <a:lnTo>
                      <a:pt x="4809" y="6840"/>
                    </a:lnTo>
                    <a:lnTo>
                      <a:pt x="5173" y="6755"/>
                    </a:lnTo>
                    <a:lnTo>
                      <a:pt x="5376" y="6721"/>
                    </a:lnTo>
                    <a:lnTo>
                      <a:pt x="5435" y="6679"/>
                    </a:lnTo>
                    <a:lnTo>
                      <a:pt x="5528" y="6670"/>
                    </a:lnTo>
                    <a:lnTo>
                      <a:pt x="5613" y="6619"/>
                    </a:lnTo>
                    <a:lnTo>
                      <a:pt x="5765" y="6569"/>
                    </a:lnTo>
                    <a:lnTo>
                      <a:pt x="5791" y="6569"/>
                    </a:lnTo>
                    <a:lnTo>
                      <a:pt x="5909" y="6509"/>
                    </a:lnTo>
                    <a:lnTo>
                      <a:pt x="5994" y="6433"/>
                    </a:lnTo>
                    <a:lnTo>
                      <a:pt x="6011" y="6399"/>
                    </a:lnTo>
                    <a:lnTo>
                      <a:pt x="6146" y="6306"/>
                    </a:lnTo>
                    <a:lnTo>
                      <a:pt x="6206" y="6281"/>
                    </a:lnTo>
                    <a:lnTo>
                      <a:pt x="6214" y="6247"/>
                    </a:lnTo>
                    <a:lnTo>
                      <a:pt x="6282" y="6188"/>
                    </a:lnTo>
                    <a:lnTo>
                      <a:pt x="6366" y="6145"/>
                    </a:lnTo>
                    <a:lnTo>
                      <a:pt x="6451" y="6052"/>
                    </a:lnTo>
                    <a:lnTo>
                      <a:pt x="6485" y="5976"/>
                    </a:lnTo>
                    <a:lnTo>
                      <a:pt x="6527" y="5934"/>
                    </a:lnTo>
                    <a:lnTo>
                      <a:pt x="6637" y="5646"/>
                    </a:lnTo>
                    <a:lnTo>
                      <a:pt x="6637" y="5621"/>
                    </a:lnTo>
                    <a:lnTo>
                      <a:pt x="6680" y="5561"/>
                    </a:lnTo>
                    <a:lnTo>
                      <a:pt x="6705" y="5544"/>
                    </a:lnTo>
                    <a:lnTo>
                      <a:pt x="6773" y="5358"/>
                    </a:lnTo>
                    <a:lnTo>
                      <a:pt x="6815" y="5316"/>
                    </a:lnTo>
                    <a:lnTo>
                      <a:pt x="6858" y="5223"/>
                    </a:lnTo>
                    <a:lnTo>
                      <a:pt x="6883" y="5206"/>
                    </a:lnTo>
                    <a:lnTo>
                      <a:pt x="6959" y="5087"/>
                    </a:lnTo>
                    <a:lnTo>
                      <a:pt x="6985" y="5079"/>
                    </a:lnTo>
                    <a:lnTo>
                      <a:pt x="7010" y="5053"/>
                    </a:lnTo>
                    <a:lnTo>
                      <a:pt x="7044" y="4977"/>
                    </a:lnTo>
                    <a:lnTo>
                      <a:pt x="7095" y="4901"/>
                    </a:lnTo>
                    <a:lnTo>
                      <a:pt x="7112" y="4842"/>
                    </a:lnTo>
                    <a:lnTo>
                      <a:pt x="7535" y="3944"/>
                    </a:lnTo>
                    <a:lnTo>
                      <a:pt x="7586" y="3784"/>
                    </a:lnTo>
                    <a:lnTo>
                      <a:pt x="7594" y="3674"/>
                    </a:lnTo>
                    <a:lnTo>
                      <a:pt x="7619" y="3563"/>
                    </a:lnTo>
                    <a:lnTo>
                      <a:pt x="7619" y="3504"/>
                    </a:lnTo>
                    <a:lnTo>
                      <a:pt x="7552" y="3106"/>
                    </a:lnTo>
                    <a:lnTo>
                      <a:pt x="7552" y="3039"/>
                    </a:lnTo>
                    <a:lnTo>
                      <a:pt x="7509" y="2929"/>
                    </a:lnTo>
                    <a:lnTo>
                      <a:pt x="7433" y="2835"/>
                    </a:lnTo>
                    <a:lnTo>
                      <a:pt x="7264" y="2725"/>
                    </a:lnTo>
                    <a:lnTo>
                      <a:pt x="7128" y="2675"/>
                    </a:lnTo>
                    <a:lnTo>
                      <a:pt x="7044" y="2632"/>
                    </a:lnTo>
                    <a:lnTo>
                      <a:pt x="6908" y="2615"/>
                    </a:lnTo>
                    <a:lnTo>
                      <a:pt x="6883" y="2624"/>
                    </a:lnTo>
                    <a:lnTo>
                      <a:pt x="6773" y="2598"/>
                    </a:lnTo>
                    <a:lnTo>
                      <a:pt x="6756" y="2607"/>
                    </a:lnTo>
                    <a:lnTo>
                      <a:pt x="6663" y="2590"/>
                    </a:lnTo>
                    <a:lnTo>
                      <a:pt x="6646" y="2573"/>
                    </a:lnTo>
                    <a:lnTo>
                      <a:pt x="6620" y="2582"/>
                    </a:lnTo>
                    <a:lnTo>
                      <a:pt x="6468" y="2556"/>
                    </a:lnTo>
                    <a:lnTo>
                      <a:pt x="6451" y="2539"/>
                    </a:lnTo>
                    <a:lnTo>
                      <a:pt x="6400" y="2548"/>
                    </a:lnTo>
                    <a:lnTo>
                      <a:pt x="6375" y="2531"/>
                    </a:lnTo>
                    <a:lnTo>
                      <a:pt x="6358" y="2539"/>
                    </a:lnTo>
                    <a:lnTo>
                      <a:pt x="6290" y="2522"/>
                    </a:lnTo>
                    <a:lnTo>
                      <a:pt x="6265" y="2505"/>
                    </a:lnTo>
                    <a:lnTo>
                      <a:pt x="6129" y="2505"/>
                    </a:lnTo>
                    <a:lnTo>
                      <a:pt x="5452" y="2421"/>
                    </a:lnTo>
                    <a:lnTo>
                      <a:pt x="5410" y="2421"/>
                    </a:lnTo>
                    <a:lnTo>
                      <a:pt x="5384" y="2404"/>
                    </a:lnTo>
                    <a:lnTo>
                      <a:pt x="5257" y="2387"/>
                    </a:lnTo>
                    <a:lnTo>
                      <a:pt x="5190" y="2336"/>
                    </a:lnTo>
                    <a:lnTo>
                      <a:pt x="5122" y="2336"/>
                    </a:lnTo>
                    <a:lnTo>
                      <a:pt x="5037" y="2302"/>
                    </a:lnTo>
                    <a:lnTo>
                      <a:pt x="4987" y="2268"/>
                    </a:lnTo>
                    <a:lnTo>
                      <a:pt x="4902" y="2277"/>
                    </a:lnTo>
                    <a:lnTo>
                      <a:pt x="4817" y="2251"/>
                    </a:lnTo>
                    <a:lnTo>
                      <a:pt x="4749" y="2251"/>
                    </a:lnTo>
                    <a:lnTo>
                      <a:pt x="4614" y="2184"/>
                    </a:lnTo>
                    <a:lnTo>
                      <a:pt x="4529" y="2158"/>
                    </a:lnTo>
                    <a:lnTo>
                      <a:pt x="4504" y="2167"/>
                    </a:lnTo>
                    <a:lnTo>
                      <a:pt x="4436" y="2133"/>
                    </a:lnTo>
                    <a:lnTo>
                      <a:pt x="4394" y="2150"/>
                    </a:lnTo>
                    <a:lnTo>
                      <a:pt x="4360" y="2201"/>
                    </a:lnTo>
                    <a:lnTo>
                      <a:pt x="4326" y="2209"/>
                    </a:lnTo>
                    <a:lnTo>
                      <a:pt x="4225" y="2133"/>
                    </a:lnTo>
                    <a:lnTo>
                      <a:pt x="4208" y="2116"/>
                    </a:lnTo>
                    <a:lnTo>
                      <a:pt x="4157" y="2116"/>
                    </a:lnTo>
                    <a:lnTo>
                      <a:pt x="4098" y="2158"/>
                    </a:lnTo>
                    <a:lnTo>
                      <a:pt x="3920" y="2226"/>
                    </a:lnTo>
                    <a:lnTo>
                      <a:pt x="3877" y="2226"/>
                    </a:lnTo>
                    <a:lnTo>
                      <a:pt x="3827" y="2251"/>
                    </a:lnTo>
                    <a:lnTo>
                      <a:pt x="3742" y="2251"/>
                    </a:lnTo>
                    <a:lnTo>
                      <a:pt x="3700" y="2277"/>
                    </a:lnTo>
                    <a:lnTo>
                      <a:pt x="3632" y="2277"/>
                    </a:lnTo>
                    <a:lnTo>
                      <a:pt x="3590" y="2294"/>
                    </a:lnTo>
                    <a:lnTo>
                      <a:pt x="3522" y="2302"/>
                    </a:lnTo>
                    <a:lnTo>
                      <a:pt x="3234" y="2328"/>
                    </a:lnTo>
                    <a:lnTo>
                      <a:pt x="3099" y="2319"/>
                    </a:lnTo>
                    <a:lnTo>
                      <a:pt x="2989" y="2285"/>
                    </a:lnTo>
                    <a:lnTo>
                      <a:pt x="2785" y="2209"/>
                    </a:lnTo>
                    <a:lnTo>
                      <a:pt x="2675" y="2192"/>
                    </a:lnTo>
                    <a:lnTo>
                      <a:pt x="2565" y="2201"/>
                    </a:lnTo>
                    <a:lnTo>
                      <a:pt x="2548" y="2184"/>
                    </a:lnTo>
                    <a:lnTo>
                      <a:pt x="2523" y="2201"/>
                    </a:lnTo>
                    <a:lnTo>
                      <a:pt x="2345" y="2201"/>
                    </a:lnTo>
                    <a:lnTo>
                      <a:pt x="2218" y="2167"/>
                    </a:lnTo>
                    <a:lnTo>
                      <a:pt x="2125" y="2124"/>
                    </a:lnTo>
                    <a:lnTo>
                      <a:pt x="2091" y="2091"/>
                    </a:lnTo>
                    <a:lnTo>
                      <a:pt x="2074" y="2057"/>
                    </a:lnTo>
                    <a:lnTo>
                      <a:pt x="2100" y="2006"/>
                    </a:lnTo>
                    <a:lnTo>
                      <a:pt x="2311" y="1938"/>
                    </a:lnTo>
                    <a:lnTo>
                      <a:pt x="2548" y="1913"/>
                    </a:lnTo>
                    <a:lnTo>
                      <a:pt x="2574" y="1921"/>
                    </a:lnTo>
                    <a:lnTo>
                      <a:pt x="2608" y="1904"/>
                    </a:lnTo>
                    <a:lnTo>
                      <a:pt x="2633" y="1904"/>
                    </a:lnTo>
                    <a:lnTo>
                      <a:pt x="2641" y="1921"/>
                    </a:lnTo>
                    <a:lnTo>
                      <a:pt x="2718" y="1913"/>
                    </a:lnTo>
                    <a:lnTo>
                      <a:pt x="2870" y="1879"/>
                    </a:lnTo>
                    <a:lnTo>
                      <a:pt x="2929" y="1879"/>
                    </a:lnTo>
                    <a:lnTo>
                      <a:pt x="2946" y="1845"/>
                    </a:lnTo>
                    <a:lnTo>
                      <a:pt x="3065" y="1828"/>
                    </a:lnTo>
                    <a:lnTo>
                      <a:pt x="3090" y="1803"/>
                    </a:lnTo>
                    <a:lnTo>
                      <a:pt x="3116" y="1811"/>
                    </a:lnTo>
                    <a:lnTo>
                      <a:pt x="3149" y="1786"/>
                    </a:lnTo>
                    <a:lnTo>
                      <a:pt x="3175" y="1786"/>
                    </a:lnTo>
                    <a:lnTo>
                      <a:pt x="3429" y="1684"/>
                    </a:lnTo>
                    <a:lnTo>
                      <a:pt x="3539" y="1625"/>
                    </a:lnTo>
                    <a:lnTo>
                      <a:pt x="3598" y="1617"/>
                    </a:lnTo>
                    <a:lnTo>
                      <a:pt x="3615" y="1591"/>
                    </a:lnTo>
                    <a:lnTo>
                      <a:pt x="3734" y="1532"/>
                    </a:lnTo>
                    <a:lnTo>
                      <a:pt x="3827" y="1515"/>
                    </a:lnTo>
                    <a:lnTo>
                      <a:pt x="3877" y="1490"/>
                    </a:lnTo>
                    <a:lnTo>
                      <a:pt x="3996" y="1456"/>
                    </a:lnTo>
                    <a:lnTo>
                      <a:pt x="4216" y="1456"/>
                    </a:lnTo>
                    <a:lnTo>
                      <a:pt x="4394" y="1481"/>
                    </a:lnTo>
                    <a:lnTo>
                      <a:pt x="4572" y="1481"/>
                    </a:lnTo>
                    <a:lnTo>
                      <a:pt x="4783" y="1498"/>
                    </a:lnTo>
                    <a:lnTo>
                      <a:pt x="5198" y="1506"/>
                    </a:lnTo>
                    <a:lnTo>
                      <a:pt x="5486" y="1481"/>
                    </a:lnTo>
                    <a:lnTo>
                      <a:pt x="5562" y="1498"/>
                    </a:lnTo>
                    <a:lnTo>
                      <a:pt x="5799" y="1490"/>
                    </a:lnTo>
                    <a:lnTo>
                      <a:pt x="6045" y="1456"/>
                    </a:lnTo>
                    <a:lnTo>
                      <a:pt x="6096" y="1464"/>
                    </a:lnTo>
                    <a:lnTo>
                      <a:pt x="6129" y="1456"/>
                    </a:lnTo>
                    <a:lnTo>
                      <a:pt x="6485" y="1396"/>
                    </a:lnTo>
                    <a:lnTo>
                      <a:pt x="6629" y="1363"/>
                    </a:lnTo>
                    <a:lnTo>
                      <a:pt x="6874" y="1286"/>
                    </a:lnTo>
                    <a:lnTo>
                      <a:pt x="6993" y="1227"/>
                    </a:lnTo>
                    <a:lnTo>
                      <a:pt x="7078" y="1176"/>
                    </a:lnTo>
                    <a:lnTo>
                      <a:pt x="7281" y="1109"/>
                    </a:lnTo>
                    <a:lnTo>
                      <a:pt x="7399" y="1049"/>
                    </a:lnTo>
                    <a:lnTo>
                      <a:pt x="7484" y="948"/>
                    </a:lnTo>
                    <a:lnTo>
                      <a:pt x="7628" y="745"/>
                    </a:lnTo>
                    <a:lnTo>
                      <a:pt x="7653" y="728"/>
                    </a:lnTo>
                    <a:lnTo>
                      <a:pt x="7721" y="524"/>
                    </a:lnTo>
                    <a:lnTo>
                      <a:pt x="7755" y="414"/>
                    </a:lnTo>
                    <a:lnTo>
                      <a:pt x="7763" y="330"/>
                    </a:lnTo>
                    <a:lnTo>
                      <a:pt x="7772" y="304"/>
                    </a:lnTo>
                    <a:lnTo>
                      <a:pt x="7780" y="237"/>
                    </a:lnTo>
                    <a:lnTo>
                      <a:pt x="7789" y="245"/>
                    </a:lnTo>
                    <a:lnTo>
                      <a:pt x="7797" y="25"/>
                    </a:lnTo>
                    <a:lnTo>
                      <a:pt x="7865" y="0"/>
                    </a:lnTo>
                    <a:lnTo>
                      <a:pt x="7899" y="50"/>
                    </a:lnTo>
                    <a:lnTo>
                      <a:pt x="7975" y="262"/>
                    </a:lnTo>
                    <a:lnTo>
                      <a:pt x="8094" y="457"/>
                    </a:lnTo>
                    <a:lnTo>
                      <a:pt x="8204" y="592"/>
                    </a:lnTo>
                    <a:lnTo>
                      <a:pt x="8432" y="863"/>
                    </a:lnTo>
                    <a:lnTo>
                      <a:pt x="8483" y="914"/>
                    </a:lnTo>
                    <a:lnTo>
                      <a:pt x="8618" y="1007"/>
                    </a:lnTo>
                    <a:lnTo>
                      <a:pt x="8678" y="1032"/>
                    </a:lnTo>
                    <a:lnTo>
                      <a:pt x="8839" y="1151"/>
                    </a:lnTo>
                    <a:lnTo>
                      <a:pt x="8932" y="1176"/>
                    </a:lnTo>
                    <a:lnTo>
                      <a:pt x="9016" y="1227"/>
                    </a:lnTo>
                    <a:lnTo>
                      <a:pt x="9338" y="1295"/>
                    </a:lnTo>
                    <a:lnTo>
                      <a:pt x="9397" y="1329"/>
                    </a:lnTo>
                    <a:lnTo>
                      <a:pt x="9516" y="1346"/>
                    </a:lnTo>
                    <a:lnTo>
                      <a:pt x="9575" y="1379"/>
                    </a:lnTo>
                    <a:lnTo>
                      <a:pt x="9744" y="1422"/>
                    </a:lnTo>
                    <a:lnTo>
                      <a:pt x="9761" y="1439"/>
                    </a:lnTo>
                    <a:lnTo>
                      <a:pt x="9939" y="1481"/>
                    </a:lnTo>
                    <a:lnTo>
                      <a:pt x="10032" y="1481"/>
                    </a:lnTo>
                    <a:lnTo>
                      <a:pt x="10202" y="1532"/>
                    </a:lnTo>
                    <a:lnTo>
                      <a:pt x="10227" y="1523"/>
                    </a:lnTo>
                    <a:lnTo>
                      <a:pt x="10286" y="1540"/>
                    </a:lnTo>
                    <a:lnTo>
                      <a:pt x="10346" y="1540"/>
                    </a:lnTo>
                    <a:lnTo>
                      <a:pt x="10371" y="1523"/>
                    </a:lnTo>
                    <a:lnTo>
                      <a:pt x="10413" y="1540"/>
                    </a:lnTo>
                    <a:lnTo>
                      <a:pt x="10498" y="1523"/>
                    </a:lnTo>
                    <a:lnTo>
                      <a:pt x="10591" y="1532"/>
                    </a:lnTo>
                    <a:lnTo>
                      <a:pt x="10650" y="1506"/>
                    </a:lnTo>
                    <a:lnTo>
                      <a:pt x="10735" y="1506"/>
                    </a:lnTo>
                    <a:lnTo>
                      <a:pt x="10964" y="1481"/>
                    </a:lnTo>
                    <a:lnTo>
                      <a:pt x="11167" y="1481"/>
                    </a:lnTo>
                    <a:lnTo>
                      <a:pt x="11285" y="1498"/>
                    </a:lnTo>
                    <a:lnTo>
                      <a:pt x="11311" y="1506"/>
                    </a:lnTo>
                    <a:lnTo>
                      <a:pt x="11539" y="1557"/>
                    </a:lnTo>
                    <a:lnTo>
                      <a:pt x="11776" y="1642"/>
                    </a:lnTo>
                    <a:lnTo>
                      <a:pt x="11895" y="1676"/>
                    </a:lnTo>
                    <a:lnTo>
                      <a:pt x="12056" y="1735"/>
                    </a:lnTo>
                    <a:lnTo>
                      <a:pt x="12174" y="1735"/>
                    </a:lnTo>
                    <a:lnTo>
                      <a:pt x="12233" y="1727"/>
                    </a:lnTo>
                    <a:lnTo>
                      <a:pt x="12259" y="1701"/>
                    </a:lnTo>
                    <a:lnTo>
                      <a:pt x="12310" y="1693"/>
                    </a:lnTo>
                    <a:lnTo>
                      <a:pt x="12335" y="1676"/>
                    </a:lnTo>
                    <a:lnTo>
                      <a:pt x="12411" y="1650"/>
                    </a:lnTo>
                    <a:lnTo>
                      <a:pt x="12614" y="1743"/>
                    </a:lnTo>
                    <a:lnTo>
                      <a:pt x="12851" y="1794"/>
                    </a:lnTo>
                    <a:lnTo>
                      <a:pt x="12877" y="1786"/>
                    </a:lnTo>
                    <a:lnTo>
                      <a:pt x="12936" y="1803"/>
                    </a:lnTo>
                    <a:lnTo>
                      <a:pt x="12995" y="1786"/>
                    </a:lnTo>
                    <a:lnTo>
                      <a:pt x="13029" y="1803"/>
                    </a:lnTo>
                    <a:lnTo>
                      <a:pt x="13199" y="1794"/>
                    </a:lnTo>
                    <a:lnTo>
                      <a:pt x="13351" y="1820"/>
                    </a:lnTo>
                    <a:lnTo>
                      <a:pt x="13410" y="1811"/>
                    </a:lnTo>
                    <a:lnTo>
                      <a:pt x="13495" y="1837"/>
                    </a:lnTo>
                    <a:lnTo>
                      <a:pt x="13791" y="1896"/>
                    </a:lnTo>
                    <a:lnTo>
                      <a:pt x="14020" y="2014"/>
                    </a:lnTo>
                    <a:lnTo>
                      <a:pt x="14155" y="2150"/>
                    </a:lnTo>
                    <a:lnTo>
                      <a:pt x="14172" y="2175"/>
                    </a:lnTo>
                    <a:lnTo>
                      <a:pt x="14121" y="2234"/>
                    </a:lnTo>
                    <a:lnTo>
                      <a:pt x="13986" y="2294"/>
                    </a:lnTo>
                    <a:lnTo>
                      <a:pt x="13944" y="2336"/>
                    </a:lnTo>
                    <a:lnTo>
                      <a:pt x="13901" y="2455"/>
                    </a:lnTo>
                    <a:lnTo>
                      <a:pt x="13867" y="2471"/>
                    </a:lnTo>
                    <a:lnTo>
                      <a:pt x="13817" y="2565"/>
                    </a:lnTo>
                    <a:lnTo>
                      <a:pt x="13588" y="2522"/>
                    </a:lnTo>
                    <a:lnTo>
                      <a:pt x="13563" y="2505"/>
                    </a:lnTo>
                    <a:lnTo>
                      <a:pt x="13478" y="2505"/>
                    </a:lnTo>
                    <a:lnTo>
                      <a:pt x="13410" y="2480"/>
                    </a:lnTo>
                    <a:lnTo>
                      <a:pt x="13385" y="2488"/>
                    </a:lnTo>
                    <a:lnTo>
                      <a:pt x="13275" y="2463"/>
                    </a:lnTo>
                    <a:lnTo>
                      <a:pt x="13012" y="2463"/>
                    </a:lnTo>
                    <a:lnTo>
                      <a:pt x="12835" y="2497"/>
                    </a:lnTo>
                    <a:lnTo>
                      <a:pt x="12750" y="2497"/>
                    </a:lnTo>
                    <a:lnTo>
                      <a:pt x="12699" y="2505"/>
                    </a:lnTo>
                    <a:lnTo>
                      <a:pt x="12614" y="2505"/>
                    </a:lnTo>
                    <a:lnTo>
                      <a:pt x="12572" y="2531"/>
                    </a:lnTo>
                    <a:lnTo>
                      <a:pt x="12530" y="2514"/>
                    </a:lnTo>
                    <a:lnTo>
                      <a:pt x="12420" y="2539"/>
                    </a:lnTo>
                    <a:lnTo>
                      <a:pt x="12217" y="2539"/>
                    </a:lnTo>
                    <a:lnTo>
                      <a:pt x="12200" y="2556"/>
                    </a:lnTo>
                    <a:lnTo>
                      <a:pt x="12106" y="2556"/>
                    </a:lnTo>
                    <a:lnTo>
                      <a:pt x="12090" y="2539"/>
                    </a:lnTo>
                    <a:lnTo>
                      <a:pt x="12064" y="2556"/>
                    </a:lnTo>
                    <a:lnTo>
                      <a:pt x="11929" y="2556"/>
                    </a:lnTo>
                    <a:lnTo>
                      <a:pt x="11844" y="2531"/>
                    </a:lnTo>
                    <a:lnTo>
                      <a:pt x="11759" y="2531"/>
                    </a:lnTo>
                    <a:lnTo>
                      <a:pt x="11666" y="2505"/>
                    </a:lnTo>
                    <a:lnTo>
                      <a:pt x="11649" y="2514"/>
                    </a:lnTo>
                    <a:lnTo>
                      <a:pt x="11412" y="2455"/>
                    </a:lnTo>
                    <a:lnTo>
                      <a:pt x="11378" y="2471"/>
                    </a:lnTo>
                    <a:lnTo>
                      <a:pt x="11336" y="2471"/>
                    </a:lnTo>
                    <a:lnTo>
                      <a:pt x="11294" y="2455"/>
                    </a:lnTo>
                    <a:lnTo>
                      <a:pt x="11251" y="2471"/>
                    </a:lnTo>
                    <a:lnTo>
                      <a:pt x="10964" y="2488"/>
                    </a:lnTo>
                    <a:lnTo>
                      <a:pt x="10896" y="2480"/>
                    </a:lnTo>
                    <a:lnTo>
                      <a:pt x="10853" y="2497"/>
                    </a:lnTo>
                    <a:lnTo>
                      <a:pt x="10786" y="2488"/>
                    </a:lnTo>
                    <a:lnTo>
                      <a:pt x="10718" y="2505"/>
                    </a:lnTo>
                    <a:lnTo>
                      <a:pt x="10633" y="2505"/>
                    </a:lnTo>
                    <a:lnTo>
                      <a:pt x="10591" y="2514"/>
                    </a:lnTo>
                    <a:lnTo>
                      <a:pt x="10481" y="2514"/>
                    </a:lnTo>
                    <a:lnTo>
                      <a:pt x="10456" y="2539"/>
                    </a:lnTo>
                    <a:lnTo>
                      <a:pt x="10261" y="2539"/>
                    </a:lnTo>
                    <a:lnTo>
                      <a:pt x="10210" y="2556"/>
                    </a:lnTo>
                    <a:lnTo>
                      <a:pt x="10041" y="2548"/>
                    </a:lnTo>
                    <a:lnTo>
                      <a:pt x="9948" y="2565"/>
                    </a:lnTo>
                    <a:lnTo>
                      <a:pt x="9905" y="2548"/>
                    </a:lnTo>
                    <a:lnTo>
                      <a:pt x="9795" y="2548"/>
                    </a:lnTo>
                    <a:lnTo>
                      <a:pt x="9727" y="2531"/>
                    </a:lnTo>
                    <a:lnTo>
                      <a:pt x="9643" y="2539"/>
                    </a:lnTo>
                    <a:lnTo>
                      <a:pt x="9575" y="2514"/>
                    </a:lnTo>
                    <a:lnTo>
                      <a:pt x="9507" y="2522"/>
                    </a:lnTo>
                    <a:lnTo>
                      <a:pt x="9465" y="2505"/>
                    </a:lnTo>
                    <a:lnTo>
                      <a:pt x="9372" y="2497"/>
                    </a:lnTo>
                    <a:lnTo>
                      <a:pt x="9330" y="2471"/>
                    </a:lnTo>
                    <a:lnTo>
                      <a:pt x="9262" y="2488"/>
                    </a:lnTo>
                    <a:lnTo>
                      <a:pt x="9203" y="2471"/>
                    </a:lnTo>
                    <a:lnTo>
                      <a:pt x="9025" y="2463"/>
                    </a:lnTo>
                    <a:lnTo>
                      <a:pt x="8982" y="2480"/>
                    </a:lnTo>
                    <a:lnTo>
                      <a:pt x="8889" y="2471"/>
                    </a:lnTo>
                    <a:lnTo>
                      <a:pt x="8847" y="2488"/>
                    </a:lnTo>
                    <a:lnTo>
                      <a:pt x="8762" y="2488"/>
                    </a:lnTo>
                    <a:lnTo>
                      <a:pt x="8737" y="2505"/>
                    </a:lnTo>
                    <a:lnTo>
                      <a:pt x="8669" y="2505"/>
                    </a:lnTo>
                    <a:lnTo>
                      <a:pt x="8627" y="2522"/>
                    </a:lnTo>
                    <a:lnTo>
                      <a:pt x="8542" y="2539"/>
                    </a:lnTo>
                    <a:lnTo>
                      <a:pt x="8432" y="2573"/>
                    </a:lnTo>
                    <a:lnTo>
                      <a:pt x="8254" y="2692"/>
                    </a:lnTo>
                    <a:lnTo>
                      <a:pt x="8195" y="2759"/>
                    </a:lnTo>
                    <a:lnTo>
                      <a:pt x="8094" y="2895"/>
                    </a:lnTo>
                    <a:lnTo>
                      <a:pt x="8051" y="3064"/>
                    </a:lnTo>
                    <a:lnTo>
                      <a:pt x="8051" y="3183"/>
                    </a:lnTo>
                    <a:lnTo>
                      <a:pt x="8085" y="3343"/>
                    </a:lnTo>
                    <a:lnTo>
                      <a:pt x="8102" y="3614"/>
                    </a:lnTo>
                    <a:lnTo>
                      <a:pt x="8094" y="3834"/>
                    </a:lnTo>
                    <a:lnTo>
                      <a:pt x="8127" y="3953"/>
                    </a:lnTo>
                    <a:lnTo>
                      <a:pt x="8212" y="4283"/>
                    </a:lnTo>
                    <a:lnTo>
                      <a:pt x="8263" y="4368"/>
                    </a:lnTo>
                    <a:lnTo>
                      <a:pt x="8280" y="4427"/>
                    </a:lnTo>
                    <a:lnTo>
                      <a:pt x="8331" y="4478"/>
                    </a:lnTo>
                    <a:lnTo>
                      <a:pt x="8407" y="4791"/>
                    </a:lnTo>
                    <a:lnTo>
                      <a:pt x="8449" y="4901"/>
                    </a:lnTo>
                    <a:lnTo>
                      <a:pt x="8449" y="4935"/>
                    </a:lnTo>
                    <a:lnTo>
                      <a:pt x="8483" y="4969"/>
                    </a:lnTo>
                    <a:lnTo>
                      <a:pt x="8525" y="5214"/>
                    </a:lnTo>
                    <a:lnTo>
                      <a:pt x="8576" y="5333"/>
                    </a:lnTo>
                    <a:lnTo>
                      <a:pt x="8644" y="5502"/>
                    </a:lnTo>
                    <a:lnTo>
                      <a:pt x="8652" y="5561"/>
                    </a:lnTo>
                    <a:lnTo>
                      <a:pt x="8703" y="5714"/>
                    </a:lnTo>
                    <a:lnTo>
                      <a:pt x="8729" y="5858"/>
                    </a:lnTo>
                    <a:lnTo>
                      <a:pt x="8720" y="5874"/>
                    </a:lnTo>
                    <a:lnTo>
                      <a:pt x="8796" y="6001"/>
                    </a:lnTo>
                    <a:lnTo>
                      <a:pt x="8839" y="6120"/>
                    </a:lnTo>
                    <a:lnTo>
                      <a:pt x="8839" y="6154"/>
                    </a:lnTo>
                    <a:lnTo>
                      <a:pt x="8872" y="6230"/>
                    </a:lnTo>
                    <a:lnTo>
                      <a:pt x="9008" y="6416"/>
                    </a:lnTo>
                    <a:lnTo>
                      <a:pt x="9067" y="6535"/>
                    </a:lnTo>
                    <a:lnTo>
                      <a:pt x="9126" y="6611"/>
                    </a:lnTo>
                    <a:lnTo>
                      <a:pt x="9253" y="6806"/>
                    </a:lnTo>
                    <a:lnTo>
                      <a:pt x="9406" y="7009"/>
                    </a:lnTo>
                    <a:lnTo>
                      <a:pt x="9507" y="7093"/>
                    </a:lnTo>
                    <a:lnTo>
                      <a:pt x="9651" y="7170"/>
                    </a:lnTo>
                    <a:lnTo>
                      <a:pt x="9888" y="7229"/>
                    </a:lnTo>
                    <a:lnTo>
                      <a:pt x="9956" y="7237"/>
                    </a:lnTo>
                    <a:lnTo>
                      <a:pt x="10041" y="7280"/>
                    </a:lnTo>
                    <a:lnTo>
                      <a:pt x="10252" y="7330"/>
                    </a:lnTo>
                    <a:lnTo>
                      <a:pt x="10506" y="7330"/>
                    </a:lnTo>
                    <a:lnTo>
                      <a:pt x="10566" y="7356"/>
                    </a:lnTo>
                    <a:lnTo>
                      <a:pt x="10625" y="7347"/>
                    </a:lnTo>
                    <a:lnTo>
                      <a:pt x="10684" y="7364"/>
                    </a:lnTo>
                    <a:lnTo>
                      <a:pt x="11302" y="7364"/>
                    </a:lnTo>
                    <a:lnTo>
                      <a:pt x="11328" y="7381"/>
                    </a:lnTo>
                    <a:lnTo>
                      <a:pt x="11446" y="7381"/>
                    </a:lnTo>
                    <a:lnTo>
                      <a:pt x="11480" y="7390"/>
                    </a:lnTo>
                    <a:lnTo>
                      <a:pt x="11539" y="7381"/>
                    </a:lnTo>
                    <a:lnTo>
                      <a:pt x="11624" y="7398"/>
                    </a:lnTo>
                    <a:lnTo>
                      <a:pt x="11683" y="7390"/>
                    </a:lnTo>
                    <a:lnTo>
                      <a:pt x="11861" y="7390"/>
                    </a:lnTo>
                    <a:lnTo>
                      <a:pt x="11920" y="7398"/>
                    </a:lnTo>
                    <a:lnTo>
                      <a:pt x="11946" y="7390"/>
                    </a:lnTo>
                    <a:lnTo>
                      <a:pt x="12005" y="7390"/>
                    </a:lnTo>
                    <a:lnTo>
                      <a:pt x="12064" y="7381"/>
                    </a:lnTo>
                    <a:lnTo>
                      <a:pt x="12242" y="7381"/>
                    </a:lnTo>
                    <a:lnTo>
                      <a:pt x="12267" y="7390"/>
                    </a:lnTo>
                    <a:lnTo>
                      <a:pt x="12344" y="7356"/>
                    </a:lnTo>
                    <a:lnTo>
                      <a:pt x="12403" y="7373"/>
                    </a:lnTo>
                    <a:lnTo>
                      <a:pt x="12462" y="7356"/>
                    </a:lnTo>
                    <a:lnTo>
                      <a:pt x="12581" y="7364"/>
                    </a:lnTo>
                    <a:lnTo>
                      <a:pt x="12606" y="7347"/>
                    </a:lnTo>
                    <a:lnTo>
                      <a:pt x="12758" y="7347"/>
                    </a:lnTo>
                    <a:lnTo>
                      <a:pt x="12843" y="7364"/>
                    </a:lnTo>
                    <a:lnTo>
                      <a:pt x="12868" y="7347"/>
                    </a:lnTo>
                    <a:lnTo>
                      <a:pt x="12953" y="7356"/>
                    </a:lnTo>
                    <a:lnTo>
                      <a:pt x="13901" y="7330"/>
                    </a:lnTo>
                    <a:lnTo>
                      <a:pt x="14079" y="7347"/>
                    </a:lnTo>
                    <a:lnTo>
                      <a:pt x="14198" y="7330"/>
                    </a:lnTo>
                    <a:lnTo>
                      <a:pt x="14257" y="7356"/>
                    </a:lnTo>
                    <a:lnTo>
                      <a:pt x="14426" y="7381"/>
                    </a:lnTo>
                    <a:lnTo>
                      <a:pt x="14604" y="7373"/>
                    </a:lnTo>
                    <a:lnTo>
                      <a:pt x="14663" y="7390"/>
                    </a:lnTo>
                    <a:lnTo>
                      <a:pt x="14739" y="7364"/>
                    </a:lnTo>
                    <a:lnTo>
                      <a:pt x="15527" y="7322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0" name="Freeform 50">
                <a:extLst>
                  <a:ext uri="{FF2B5EF4-FFF2-40B4-BE49-F238E27FC236}">
                    <a16:creationId xmlns:a16="http://schemas.microsoft.com/office/drawing/2014/main" id="{C1C371BD-74AC-4836-A7D1-255A43411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82"/>
                <a:ext cx="463" cy="116"/>
              </a:xfrm>
              <a:custGeom>
                <a:avLst/>
                <a:gdLst>
                  <a:gd name="T0" fmla="*/ 0 w 2692"/>
                  <a:gd name="T1" fmla="*/ 0 h 677"/>
                  <a:gd name="T2" fmla="*/ 85 w 2692"/>
                  <a:gd name="T3" fmla="*/ 211 h 677"/>
                  <a:gd name="T4" fmla="*/ 220 w 2692"/>
                  <a:gd name="T5" fmla="*/ 423 h 677"/>
                  <a:gd name="T6" fmla="*/ 364 w 2692"/>
                  <a:gd name="T7" fmla="*/ 533 h 677"/>
                  <a:gd name="T8" fmla="*/ 584 w 2692"/>
                  <a:gd name="T9" fmla="*/ 609 h 677"/>
                  <a:gd name="T10" fmla="*/ 618 w 2692"/>
                  <a:gd name="T11" fmla="*/ 626 h 677"/>
                  <a:gd name="T12" fmla="*/ 677 w 2692"/>
                  <a:gd name="T13" fmla="*/ 626 h 677"/>
                  <a:gd name="T14" fmla="*/ 847 w 2692"/>
                  <a:gd name="T15" fmla="*/ 660 h 677"/>
                  <a:gd name="T16" fmla="*/ 940 w 2692"/>
                  <a:gd name="T17" fmla="*/ 643 h 677"/>
                  <a:gd name="T18" fmla="*/ 1143 w 2692"/>
                  <a:gd name="T19" fmla="*/ 677 h 677"/>
                  <a:gd name="T20" fmla="*/ 1202 w 2692"/>
                  <a:gd name="T21" fmla="*/ 651 h 677"/>
                  <a:gd name="T22" fmla="*/ 1312 w 2692"/>
                  <a:gd name="T23" fmla="*/ 651 h 677"/>
                  <a:gd name="T24" fmla="*/ 1346 w 2692"/>
                  <a:gd name="T25" fmla="*/ 635 h 677"/>
                  <a:gd name="T26" fmla="*/ 1397 w 2692"/>
                  <a:gd name="T27" fmla="*/ 635 h 677"/>
                  <a:gd name="T28" fmla="*/ 1431 w 2692"/>
                  <a:gd name="T29" fmla="*/ 635 h 677"/>
                  <a:gd name="T30" fmla="*/ 1456 w 2692"/>
                  <a:gd name="T31" fmla="*/ 601 h 677"/>
                  <a:gd name="T32" fmla="*/ 1549 w 2692"/>
                  <a:gd name="T33" fmla="*/ 575 h 677"/>
                  <a:gd name="T34" fmla="*/ 1880 w 2692"/>
                  <a:gd name="T35" fmla="*/ 431 h 677"/>
                  <a:gd name="T36" fmla="*/ 2337 w 2692"/>
                  <a:gd name="T37" fmla="*/ 279 h 677"/>
                  <a:gd name="T38" fmla="*/ 2692 w 2692"/>
                  <a:gd name="T39" fmla="*/ 0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92" h="677">
                    <a:moveTo>
                      <a:pt x="0" y="0"/>
                    </a:moveTo>
                    <a:lnTo>
                      <a:pt x="85" y="211"/>
                    </a:lnTo>
                    <a:lnTo>
                      <a:pt x="220" y="423"/>
                    </a:lnTo>
                    <a:lnTo>
                      <a:pt x="364" y="533"/>
                    </a:lnTo>
                    <a:lnTo>
                      <a:pt x="584" y="609"/>
                    </a:lnTo>
                    <a:lnTo>
                      <a:pt x="618" y="626"/>
                    </a:lnTo>
                    <a:lnTo>
                      <a:pt x="677" y="626"/>
                    </a:lnTo>
                    <a:lnTo>
                      <a:pt x="847" y="660"/>
                    </a:lnTo>
                    <a:lnTo>
                      <a:pt x="940" y="643"/>
                    </a:lnTo>
                    <a:lnTo>
                      <a:pt x="1143" y="677"/>
                    </a:lnTo>
                    <a:lnTo>
                      <a:pt x="1202" y="651"/>
                    </a:lnTo>
                    <a:lnTo>
                      <a:pt x="1312" y="651"/>
                    </a:lnTo>
                    <a:lnTo>
                      <a:pt x="1346" y="635"/>
                    </a:lnTo>
                    <a:lnTo>
                      <a:pt x="1397" y="635"/>
                    </a:lnTo>
                    <a:lnTo>
                      <a:pt x="1431" y="635"/>
                    </a:lnTo>
                    <a:lnTo>
                      <a:pt x="1456" y="601"/>
                    </a:lnTo>
                    <a:lnTo>
                      <a:pt x="1549" y="575"/>
                    </a:lnTo>
                    <a:lnTo>
                      <a:pt x="1880" y="431"/>
                    </a:lnTo>
                    <a:lnTo>
                      <a:pt x="2337" y="279"/>
                    </a:lnTo>
                    <a:lnTo>
                      <a:pt x="2692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1" name="Freeform 51">
                <a:extLst>
                  <a:ext uri="{FF2B5EF4-FFF2-40B4-BE49-F238E27FC236}">
                    <a16:creationId xmlns:a16="http://schemas.microsoft.com/office/drawing/2014/main" id="{BCC3A17D-C3DC-4D7A-9D9B-F433462FF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" y="123"/>
                <a:ext cx="202" cy="232"/>
              </a:xfrm>
              <a:custGeom>
                <a:avLst/>
                <a:gdLst>
                  <a:gd name="T0" fmla="*/ 1177 w 1177"/>
                  <a:gd name="T1" fmla="*/ 0 h 1354"/>
                  <a:gd name="T2" fmla="*/ 736 w 1177"/>
                  <a:gd name="T3" fmla="*/ 398 h 1354"/>
                  <a:gd name="T4" fmla="*/ 610 w 1177"/>
                  <a:gd name="T5" fmla="*/ 491 h 1354"/>
                  <a:gd name="T6" fmla="*/ 525 w 1177"/>
                  <a:gd name="T7" fmla="*/ 567 h 1354"/>
                  <a:gd name="T8" fmla="*/ 406 w 1177"/>
                  <a:gd name="T9" fmla="*/ 643 h 1354"/>
                  <a:gd name="T10" fmla="*/ 372 w 1177"/>
                  <a:gd name="T11" fmla="*/ 685 h 1354"/>
                  <a:gd name="T12" fmla="*/ 322 w 1177"/>
                  <a:gd name="T13" fmla="*/ 719 h 1354"/>
                  <a:gd name="T14" fmla="*/ 186 w 1177"/>
                  <a:gd name="T15" fmla="*/ 846 h 1354"/>
                  <a:gd name="T16" fmla="*/ 144 w 1177"/>
                  <a:gd name="T17" fmla="*/ 880 h 1354"/>
                  <a:gd name="T18" fmla="*/ 51 w 1177"/>
                  <a:gd name="T19" fmla="*/ 1007 h 1354"/>
                  <a:gd name="T20" fmla="*/ 17 w 1177"/>
                  <a:gd name="T21" fmla="*/ 1066 h 1354"/>
                  <a:gd name="T22" fmla="*/ 0 w 1177"/>
                  <a:gd name="T23" fmla="*/ 1159 h 1354"/>
                  <a:gd name="T24" fmla="*/ 17 w 1177"/>
                  <a:gd name="T25" fmla="*/ 1278 h 1354"/>
                  <a:gd name="T26" fmla="*/ 34 w 1177"/>
                  <a:gd name="T27" fmla="*/ 1303 h 1354"/>
                  <a:gd name="T28" fmla="*/ 59 w 1177"/>
                  <a:gd name="T29" fmla="*/ 1312 h 1354"/>
                  <a:gd name="T30" fmla="*/ 186 w 1177"/>
                  <a:gd name="T31" fmla="*/ 1337 h 1354"/>
                  <a:gd name="T32" fmla="*/ 271 w 1177"/>
                  <a:gd name="T33" fmla="*/ 1354 h 1354"/>
                  <a:gd name="T34" fmla="*/ 296 w 1177"/>
                  <a:gd name="T35" fmla="*/ 1337 h 1354"/>
                  <a:gd name="T36" fmla="*/ 389 w 1177"/>
                  <a:gd name="T37" fmla="*/ 1337 h 1354"/>
                  <a:gd name="T38" fmla="*/ 415 w 1177"/>
                  <a:gd name="T39" fmla="*/ 1320 h 1354"/>
                  <a:gd name="T40" fmla="*/ 533 w 1177"/>
                  <a:gd name="T41" fmla="*/ 1286 h 1354"/>
                  <a:gd name="T42" fmla="*/ 703 w 1177"/>
                  <a:gd name="T43" fmla="*/ 1202 h 1354"/>
                  <a:gd name="T44" fmla="*/ 762 w 1177"/>
                  <a:gd name="T45" fmla="*/ 1185 h 1354"/>
                  <a:gd name="T46" fmla="*/ 813 w 1177"/>
                  <a:gd name="T47" fmla="*/ 1142 h 1354"/>
                  <a:gd name="T48" fmla="*/ 847 w 1177"/>
                  <a:gd name="T49" fmla="*/ 1134 h 1354"/>
                  <a:gd name="T50" fmla="*/ 1177 w 1177"/>
                  <a:gd name="T51" fmla="*/ 1007 h 1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77" h="1354">
                    <a:moveTo>
                      <a:pt x="1177" y="0"/>
                    </a:moveTo>
                    <a:lnTo>
                      <a:pt x="736" y="398"/>
                    </a:lnTo>
                    <a:lnTo>
                      <a:pt x="610" y="491"/>
                    </a:lnTo>
                    <a:lnTo>
                      <a:pt x="525" y="567"/>
                    </a:lnTo>
                    <a:lnTo>
                      <a:pt x="406" y="643"/>
                    </a:lnTo>
                    <a:lnTo>
                      <a:pt x="372" y="685"/>
                    </a:lnTo>
                    <a:lnTo>
                      <a:pt x="322" y="719"/>
                    </a:lnTo>
                    <a:lnTo>
                      <a:pt x="186" y="846"/>
                    </a:lnTo>
                    <a:lnTo>
                      <a:pt x="144" y="880"/>
                    </a:lnTo>
                    <a:lnTo>
                      <a:pt x="51" y="1007"/>
                    </a:lnTo>
                    <a:lnTo>
                      <a:pt x="17" y="1066"/>
                    </a:lnTo>
                    <a:lnTo>
                      <a:pt x="0" y="1159"/>
                    </a:lnTo>
                    <a:lnTo>
                      <a:pt x="17" y="1278"/>
                    </a:lnTo>
                    <a:lnTo>
                      <a:pt x="34" y="1303"/>
                    </a:lnTo>
                    <a:lnTo>
                      <a:pt x="59" y="1312"/>
                    </a:lnTo>
                    <a:lnTo>
                      <a:pt x="186" y="1337"/>
                    </a:lnTo>
                    <a:lnTo>
                      <a:pt x="271" y="1354"/>
                    </a:lnTo>
                    <a:lnTo>
                      <a:pt x="296" y="1337"/>
                    </a:lnTo>
                    <a:lnTo>
                      <a:pt x="389" y="1337"/>
                    </a:lnTo>
                    <a:lnTo>
                      <a:pt x="415" y="1320"/>
                    </a:lnTo>
                    <a:lnTo>
                      <a:pt x="533" y="1286"/>
                    </a:lnTo>
                    <a:lnTo>
                      <a:pt x="703" y="1202"/>
                    </a:lnTo>
                    <a:lnTo>
                      <a:pt x="762" y="1185"/>
                    </a:lnTo>
                    <a:lnTo>
                      <a:pt x="813" y="1142"/>
                    </a:lnTo>
                    <a:lnTo>
                      <a:pt x="847" y="1134"/>
                    </a:lnTo>
                    <a:lnTo>
                      <a:pt x="1177" y="1007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2" name="Freeform 52">
                <a:extLst>
                  <a:ext uri="{FF2B5EF4-FFF2-40B4-BE49-F238E27FC236}">
                    <a16:creationId xmlns:a16="http://schemas.microsoft.com/office/drawing/2014/main" id="{27D3301D-8C26-4AF0-9A9F-9C738160A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547"/>
                <a:ext cx="2667" cy="310"/>
              </a:xfrm>
              <a:custGeom>
                <a:avLst/>
                <a:gdLst>
                  <a:gd name="T0" fmla="*/ 415 w 15527"/>
                  <a:gd name="T1" fmla="*/ 1769 h 1803"/>
                  <a:gd name="T2" fmla="*/ 1888 w 15527"/>
                  <a:gd name="T3" fmla="*/ 1803 h 1803"/>
                  <a:gd name="T4" fmla="*/ 2057 w 15527"/>
                  <a:gd name="T5" fmla="*/ 1752 h 1803"/>
                  <a:gd name="T6" fmla="*/ 2489 w 15527"/>
                  <a:gd name="T7" fmla="*/ 1447 h 1803"/>
                  <a:gd name="T8" fmla="*/ 2472 w 15527"/>
                  <a:gd name="T9" fmla="*/ 981 h 1803"/>
                  <a:gd name="T10" fmla="*/ 2438 w 15527"/>
                  <a:gd name="T11" fmla="*/ 761 h 1803"/>
                  <a:gd name="T12" fmla="*/ 2574 w 15527"/>
                  <a:gd name="T13" fmla="*/ 761 h 1803"/>
                  <a:gd name="T14" fmla="*/ 3048 w 15527"/>
                  <a:gd name="T15" fmla="*/ 1092 h 1803"/>
                  <a:gd name="T16" fmla="*/ 3183 w 15527"/>
                  <a:gd name="T17" fmla="*/ 1159 h 1803"/>
                  <a:gd name="T18" fmla="*/ 3607 w 15527"/>
                  <a:gd name="T19" fmla="*/ 1362 h 1803"/>
                  <a:gd name="T20" fmla="*/ 3776 w 15527"/>
                  <a:gd name="T21" fmla="*/ 1388 h 1803"/>
                  <a:gd name="T22" fmla="*/ 3988 w 15527"/>
                  <a:gd name="T23" fmla="*/ 1430 h 1803"/>
                  <a:gd name="T24" fmla="*/ 4191 w 15527"/>
                  <a:gd name="T25" fmla="*/ 1422 h 1803"/>
                  <a:gd name="T26" fmla="*/ 4360 w 15527"/>
                  <a:gd name="T27" fmla="*/ 1362 h 1803"/>
                  <a:gd name="T28" fmla="*/ 4766 w 15527"/>
                  <a:gd name="T29" fmla="*/ 1134 h 1803"/>
                  <a:gd name="T30" fmla="*/ 4885 w 15527"/>
                  <a:gd name="T31" fmla="*/ 922 h 1803"/>
                  <a:gd name="T32" fmla="*/ 5046 w 15527"/>
                  <a:gd name="T33" fmla="*/ 1092 h 1803"/>
                  <a:gd name="T34" fmla="*/ 5342 w 15527"/>
                  <a:gd name="T35" fmla="*/ 1210 h 1803"/>
                  <a:gd name="T36" fmla="*/ 5723 w 15527"/>
                  <a:gd name="T37" fmla="*/ 1269 h 1803"/>
                  <a:gd name="T38" fmla="*/ 6460 w 15527"/>
                  <a:gd name="T39" fmla="*/ 1202 h 1803"/>
                  <a:gd name="T40" fmla="*/ 6604 w 15527"/>
                  <a:gd name="T41" fmla="*/ 1193 h 1803"/>
                  <a:gd name="T42" fmla="*/ 7086 w 15527"/>
                  <a:gd name="T43" fmla="*/ 1007 h 1803"/>
                  <a:gd name="T44" fmla="*/ 7281 w 15527"/>
                  <a:gd name="T45" fmla="*/ 956 h 1803"/>
                  <a:gd name="T46" fmla="*/ 7645 w 15527"/>
                  <a:gd name="T47" fmla="*/ 744 h 1803"/>
                  <a:gd name="T48" fmla="*/ 7950 w 15527"/>
                  <a:gd name="T49" fmla="*/ 372 h 1803"/>
                  <a:gd name="T50" fmla="*/ 8212 w 15527"/>
                  <a:gd name="T51" fmla="*/ 524 h 1803"/>
                  <a:gd name="T52" fmla="*/ 8508 w 15527"/>
                  <a:gd name="T53" fmla="*/ 990 h 1803"/>
                  <a:gd name="T54" fmla="*/ 8915 w 15527"/>
                  <a:gd name="T55" fmla="*/ 1108 h 1803"/>
                  <a:gd name="T56" fmla="*/ 9059 w 15527"/>
                  <a:gd name="T57" fmla="*/ 1117 h 1803"/>
                  <a:gd name="T58" fmla="*/ 9465 w 15527"/>
                  <a:gd name="T59" fmla="*/ 1100 h 1803"/>
                  <a:gd name="T60" fmla="*/ 9601 w 15527"/>
                  <a:gd name="T61" fmla="*/ 1041 h 1803"/>
                  <a:gd name="T62" fmla="*/ 10083 w 15527"/>
                  <a:gd name="T63" fmla="*/ 948 h 1803"/>
                  <a:gd name="T64" fmla="*/ 10261 w 15527"/>
                  <a:gd name="T65" fmla="*/ 905 h 1803"/>
                  <a:gd name="T66" fmla="*/ 10642 w 15527"/>
                  <a:gd name="T67" fmla="*/ 821 h 1803"/>
                  <a:gd name="T68" fmla="*/ 10786 w 15527"/>
                  <a:gd name="T69" fmla="*/ 787 h 1803"/>
                  <a:gd name="T70" fmla="*/ 11023 w 15527"/>
                  <a:gd name="T71" fmla="*/ 736 h 1803"/>
                  <a:gd name="T72" fmla="*/ 11539 w 15527"/>
                  <a:gd name="T73" fmla="*/ 592 h 1803"/>
                  <a:gd name="T74" fmla="*/ 12022 w 15527"/>
                  <a:gd name="T75" fmla="*/ 338 h 1803"/>
                  <a:gd name="T76" fmla="*/ 12225 w 15527"/>
                  <a:gd name="T77" fmla="*/ 194 h 1803"/>
                  <a:gd name="T78" fmla="*/ 12377 w 15527"/>
                  <a:gd name="T79" fmla="*/ 33 h 1803"/>
                  <a:gd name="T80" fmla="*/ 12496 w 15527"/>
                  <a:gd name="T81" fmla="*/ 194 h 1803"/>
                  <a:gd name="T82" fmla="*/ 12708 w 15527"/>
                  <a:gd name="T83" fmla="*/ 626 h 1803"/>
                  <a:gd name="T84" fmla="*/ 12928 w 15527"/>
                  <a:gd name="T85" fmla="*/ 753 h 1803"/>
                  <a:gd name="T86" fmla="*/ 13097 w 15527"/>
                  <a:gd name="T87" fmla="*/ 787 h 1803"/>
                  <a:gd name="T88" fmla="*/ 13241 w 15527"/>
                  <a:gd name="T89" fmla="*/ 787 h 1803"/>
                  <a:gd name="T90" fmla="*/ 13563 w 15527"/>
                  <a:gd name="T91" fmla="*/ 770 h 1803"/>
                  <a:gd name="T92" fmla="*/ 14672 w 15527"/>
                  <a:gd name="T93" fmla="*/ 778 h 1803"/>
                  <a:gd name="T94" fmla="*/ 14875 w 15527"/>
                  <a:gd name="T95" fmla="*/ 804 h 1803"/>
                  <a:gd name="T96" fmla="*/ 15171 w 15527"/>
                  <a:gd name="T97" fmla="*/ 778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527" h="1803">
                    <a:moveTo>
                      <a:pt x="0" y="1659"/>
                    </a:moveTo>
                    <a:lnTo>
                      <a:pt x="296" y="1735"/>
                    </a:lnTo>
                    <a:lnTo>
                      <a:pt x="415" y="1769"/>
                    </a:lnTo>
                    <a:lnTo>
                      <a:pt x="567" y="1769"/>
                    </a:lnTo>
                    <a:lnTo>
                      <a:pt x="1829" y="1794"/>
                    </a:lnTo>
                    <a:lnTo>
                      <a:pt x="1888" y="1803"/>
                    </a:lnTo>
                    <a:lnTo>
                      <a:pt x="1947" y="1777"/>
                    </a:lnTo>
                    <a:lnTo>
                      <a:pt x="1973" y="1794"/>
                    </a:lnTo>
                    <a:lnTo>
                      <a:pt x="2057" y="1752"/>
                    </a:lnTo>
                    <a:lnTo>
                      <a:pt x="2210" y="1701"/>
                    </a:lnTo>
                    <a:lnTo>
                      <a:pt x="2269" y="1676"/>
                    </a:lnTo>
                    <a:lnTo>
                      <a:pt x="2489" y="1447"/>
                    </a:lnTo>
                    <a:lnTo>
                      <a:pt x="2531" y="1261"/>
                    </a:lnTo>
                    <a:lnTo>
                      <a:pt x="2531" y="1142"/>
                    </a:lnTo>
                    <a:lnTo>
                      <a:pt x="2472" y="981"/>
                    </a:lnTo>
                    <a:lnTo>
                      <a:pt x="2481" y="965"/>
                    </a:lnTo>
                    <a:lnTo>
                      <a:pt x="2447" y="871"/>
                    </a:lnTo>
                    <a:lnTo>
                      <a:pt x="2438" y="761"/>
                    </a:lnTo>
                    <a:lnTo>
                      <a:pt x="2489" y="753"/>
                    </a:lnTo>
                    <a:lnTo>
                      <a:pt x="2548" y="770"/>
                    </a:lnTo>
                    <a:lnTo>
                      <a:pt x="2574" y="761"/>
                    </a:lnTo>
                    <a:lnTo>
                      <a:pt x="2955" y="1049"/>
                    </a:lnTo>
                    <a:lnTo>
                      <a:pt x="3014" y="1092"/>
                    </a:lnTo>
                    <a:lnTo>
                      <a:pt x="3048" y="1092"/>
                    </a:lnTo>
                    <a:lnTo>
                      <a:pt x="3107" y="1125"/>
                    </a:lnTo>
                    <a:lnTo>
                      <a:pt x="3158" y="1142"/>
                    </a:lnTo>
                    <a:lnTo>
                      <a:pt x="3183" y="1159"/>
                    </a:lnTo>
                    <a:lnTo>
                      <a:pt x="3234" y="1168"/>
                    </a:lnTo>
                    <a:lnTo>
                      <a:pt x="3488" y="1295"/>
                    </a:lnTo>
                    <a:lnTo>
                      <a:pt x="3607" y="1362"/>
                    </a:lnTo>
                    <a:lnTo>
                      <a:pt x="3632" y="1354"/>
                    </a:lnTo>
                    <a:lnTo>
                      <a:pt x="3750" y="1396"/>
                    </a:lnTo>
                    <a:lnTo>
                      <a:pt x="3776" y="1388"/>
                    </a:lnTo>
                    <a:lnTo>
                      <a:pt x="3835" y="1413"/>
                    </a:lnTo>
                    <a:lnTo>
                      <a:pt x="3954" y="1422"/>
                    </a:lnTo>
                    <a:lnTo>
                      <a:pt x="3988" y="1430"/>
                    </a:lnTo>
                    <a:lnTo>
                      <a:pt x="4106" y="1430"/>
                    </a:lnTo>
                    <a:lnTo>
                      <a:pt x="4131" y="1422"/>
                    </a:lnTo>
                    <a:lnTo>
                      <a:pt x="4191" y="1422"/>
                    </a:lnTo>
                    <a:lnTo>
                      <a:pt x="4216" y="1413"/>
                    </a:lnTo>
                    <a:lnTo>
                      <a:pt x="4301" y="1396"/>
                    </a:lnTo>
                    <a:lnTo>
                      <a:pt x="4360" y="1362"/>
                    </a:lnTo>
                    <a:lnTo>
                      <a:pt x="4385" y="1362"/>
                    </a:lnTo>
                    <a:lnTo>
                      <a:pt x="4614" y="1252"/>
                    </a:lnTo>
                    <a:lnTo>
                      <a:pt x="4766" y="1134"/>
                    </a:lnTo>
                    <a:lnTo>
                      <a:pt x="4817" y="1032"/>
                    </a:lnTo>
                    <a:lnTo>
                      <a:pt x="4851" y="990"/>
                    </a:lnTo>
                    <a:lnTo>
                      <a:pt x="4885" y="922"/>
                    </a:lnTo>
                    <a:lnTo>
                      <a:pt x="4902" y="888"/>
                    </a:lnTo>
                    <a:lnTo>
                      <a:pt x="5020" y="1066"/>
                    </a:lnTo>
                    <a:lnTo>
                      <a:pt x="5046" y="1092"/>
                    </a:lnTo>
                    <a:lnTo>
                      <a:pt x="5071" y="1092"/>
                    </a:lnTo>
                    <a:lnTo>
                      <a:pt x="5207" y="1159"/>
                    </a:lnTo>
                    <a:lnTo>
                      <a:pt x="5342" y="1210"/>
                    </a:lnTo>
                    <a:lnTo>
                      <a:pt x="5605" y="1252"/>
                    </a:lnTo>
                    <a:lnTo>
                      <a:pt x="5698" y="1252"/>
                    </a:lnTo>
                    <a:lnTo>
                      <a:pt x="5723" y="1269"/>
                    </a:lnTo>
                    <a:lnTo>
                      <a:pt x="6079" y="1278"/>
                    </a:lnTo>
                    <a:lnTo>
                      <a:pt x="6341" y="1235"/>
                    </a:lnTo>
                    <a:lnTo>
                      <a:pt x="6460" y="1202"/>
                    </a:lnTo>
                    <a:lnTo>
                      <a:pt x="6485" y="1202"/>
                    </a:lnTo>
                    <a:lnTo>
                      <a:pt x="6578" y="1185"/>
                    </a:lnTo>
                    <a:lnTo>
                      <a:pt x="6604" y="1193"/>
                    </a:lnTo>
                    <a:lnTo>
                      <a:pt x="6756" y="1159"/>
                    </a:lnTo>
                    <a:lnTo>
                      <a:pt x="6841" y="1134"/>
                    </a:lnTo>
                    <a:lnTo>
                      <a:pt x="7086" y="1007"/>
                    </a:lnTo>
                    <a:lnTo>
                      <a:pt x="7196" y="981"/>
                    </a:lnTo>
                    <a:lnTo>
                      <a:pt x="7222" y="965"/>
                    </a:lnTo>
                    <a:lnTo>
                      <a:pt x="7281" y="956"/>
                    </a:lnTo>
                    <a:lnTo>
                      <a:pt x="7442" y="846"/>
                    </a:lnTo>
                    <a:lnTo>
                      <a:pt x="7492" y="829"/>
                    </a:lnTo>
                    <a:lnTo>
                      <a:pt x="7645" y="744"/>
                    </a:lnTo>
                    <a:lnTo>
                      <a:pt x="7713" y="685"/>
                    </a:lnTo>
                    <a:lnTo>
                      <a:pt x="7823" y="567"/>
                    </a:lnTo>
                    <a:lnTo>
                      <a:pt x="7950" y="372"/>
                    </a:lnTo>
                    <a:lnTo>
                      <a:pt x="8043" y="262"/>
                    </a:lnTo>
                    <a:lnTo>
                      <a:pt x="8127" y="372"/>
                    </a:lnTo>
                    <a:lnTo>
                      <a:pt x="8212" y="524"/>
                    </a:lnTo>
                    <a:lnTo>
                      <a:pt x="8212" y="550"/>
                    </a:lnTo>
                    <a:lnTo>
                      <a:pt x="8364" y="863"/>
                    </a:lnTo>
                    <a:lnTo>
                      <a:pt x="8508" y="990"/>
                    </a:lnTo>
                    <a:lnTo>
                      <a:pt x="8737" y="1075"/>
                    </a:lnTo>
                    <a:lnTo>
                      <a:pt x="8855" y="1092"/>
                    </a:lnTo>
                    <a:lnTo>
                      <a:pt x="8915" y="1108"/>
                    </a:lnTo>
                    <a:lnTo>
                      <a:pt x="8999" y="1108"/>
                    </a:lnTo>
                    <a:lnTo>
                      <a:pt x="9033" y="1125"/>
                    </a:lnTo>
                    <a:lnTo>
                      <a:pt x="9059" y="1117"/>
                    </a:lnTo>
                    <a:lnTo>
                      <a:pt x="9152" y="1134"/>
                    </a:lnTo>
                    <a:lnTo>
                      <a:pt x="9440" y="1125"/>
                    </a:lnTo>
                    <a:lnTo>
                      <a:pt x="9465" y="1100"/>
                    </a:lnTo>
                    <a:lnTo>
                      <a:pt x="9490" y="1100"/>
                    </a:lnTo>
                    <a:lnTo>
                      <a:pt x="9584" y="1066"/>
                    </a:lnTo>
                    <a:lnTo>
                      <a:pt x="9601" y="1041"/>
                    </a:lnTo>
                    <a:lnTo>
                      <a:pt x="9677" y="1032"/>
                    </a:lnTo>
                    <a:lnTo>
                      <a:pt x="10058" y="931"/>
                    </a:lnTo>
                    <a:lnTo>
                      <a:pt x="10083" y="948"/>
                    </a:lnTo>
                    <a:lnTo>
                      <a:pt x="10168" y="922"/>
                    </a:lnTo>
                    <a:lnTo>
                      <a:pt x="10227" y="922"/>
                    </a:lnTo>
                    <a:lnTo>
                      <a:pt x="10261" y="905"/>
                    </a:lnTo>
                    <a:lnTo>
                      <a:pt x="10430" y="871"/>
                    </a:lnTo>
                    <a:lnTo>
                      <a:pt x="10523" y="838"/>
                    </a:lnTo>
                    <a:lnTo>
                      <a:pt x="10642" y="821"/>
                    </a:lnTo>
                    <a:lnTo>
                      <a:pt x="10667" y="812"/>
                    </a:lnTo>
                    <a:lnTo>
                      <a:pt x="10726" y="812"/>
                    </a:lnTo>
                    <a:lnTo>
                      <a:pt x="10786" y="787"/>
                    </a:lnTo>
                    <a:lnTo>
                      <a:pt x="10845" y="787"/>
                    </a:lnTo>
                    <a:lnTo>
                      <a:pt x="10930" y="753"/>
                    </a:lnTo>
                    <a:lnTo>
                      <a:pt x="11023" y="736"/>
                    </a:lnTo>
                    <a:lnTo>
                      <a:pt x="11048" y="711"/>
                    </a:lnTo>
                    <a:lnTo>
                      <a:pt x="11192" y="668"/>
                    </a:lnTo>
                    <a:lnTo>
                      <a:pt x="11539" y="592"/>
                    </a:lnTo>
                    <a:lnTo>
                      <a:pt x="11971" y="372"/>
                    </a:lnTo>
                    <a:lnTo>
                      <a:pt x="11988" y="347"/>
                    </a:lnTo>
                    <a:lnTo>
                      <a:pt x="12022" y="338"/>
                    </a:lnTo>
                    <a:lnTo>
                      <a:pt x="12090" y="287"/>
                    </a:lnTo>
                    <a:lnTo>
                      <a:pt x="12115" y="253"/>
                    </a:lnTo>
                    <a:lnTo>
                      <a:pt x="12225" y="194"/>
                    </a:lnTo>
                    <a:lnTo>
                      <a:pt x="12259" y="143"/>
                    </a:lnTo>
                    <a:lnTo>
                      <a:pt x="12344" y="93"/>
                    </a:lnTo>
                    <a:lnTo>
                      <a:pt x="12377" y="33"/>
                    </a:lnTo>
                    <a:lnTo>
                      <a:pt x="12428" y="0"/>
                    </a:lnTo>
                    <a:lnTo>
                      <a:pt x="12479" y="42"/>
                    </a:lnTo>
                    <a:lnTo>
                      <a:pt x="12496" y="194"/>
                    </a:lnTo>
                    <a:lnTo>
                      <a:pt x="12538" y="397"/>
                    </a:lnTo>
                    <a:lnTo>
                      <a:pt x="12640" y="567"/>
                    </a:lnTo>
                    <a:lnTo>
                      <a:pt x="12708" y="626"/>
                    </a:lnTo>
                    <a:lnTo>
                      <a:pt x="12792" y="668"/>
                    </a:lnTo>
                    <a:lnTo>
                      <a:pt x="12818" y="702"/>
                    </a:lnTo>
                    <a:lnTo>
                      <a:pt x="12928" y="753"/>
                    </a:lnTo>
                    <a:lnTo>
                      <a:pt x="13012" y="770"/>
                    </a:lnTo>
                    <a:lnTo>
                      <a:pt x="13072" y="770"/>
                    </a:lnTo>
                    <a:lnTo>
                      <a:pt x="13097" y="787"/>
                    </a:lnTo>
                    <a:lnTo>
                      <a:pt x="13156" y="787"/>
                    </a:lnTo>
                    <a:lnTo>
                      <a:pt x="13182" y="770"/>
                    </a:lnTo>
                    <a:lnTo>
                      <a:pt x="13241" y="787"/>
                    </a:lnTo>
                    <a:lnTo>
                      <a:pt x="13385" y="778"/>
                    </a:lnTo>
                    <a:lnTo>
                      <a:pt x="13503" y="795"/>
                    </a:lnTo>
                    <a:lnTo>
                      <a:pt x="13563" y="770"/>
                    </a:lnTo>
                    <a:lnTo>
                      <a:pt x="13766" y="761"/>
                    </a:lnTo>
                    <a:lnTo>
                      <a:pt x="13918" y="744"/>
                    </a:lnTo>
                    <a:lnTo>
                      <a:pt x="14672" y="778"/>
                    </a:lnTo>
                    <a:lnTo>
                      <a:pt x="14731" y="795"/>
                    </a:lnTo>
                    <a:lnTo>
                      <a:pt x="14816" y="787"/>
                    </a:lnTo>
                    <a:lnTo>
                      <a:pt x="14875" y="804"/>
                    </a:lnTo>
                    <a:lnTo>
                      <a:pt x="15053" y="787"/>
                    </a:lnTo>
                    <a:lnTo>
                      <a:pt x="15112" y="804"/>
                    </a:lnTo>
                    <a:lnTo>
                      <a:pt x="15171" y="778"/>
                    </a:lnTo>
                    <a:lnTo>
                      <a:pt x="15527" y="838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3" name="Freeform 53">
                <a:extLst>
                  <a:ext uri="{FF2B5EF4-FFF2-40B4-BE49-F238E27FC236}">
                    <a16:creationId xmlns:a16="http://schemas.microsoft.com/office/drawing/2014/main" id="{C05BA44A-C1C1-49A8-8849-98069E16A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7" y="82"/>
                <a:ext cx="206" cy="311"/>
              </a:xfrm>
              <a:custGeom>
                <a:avLst/>
                <a:gdLst>
                  <a:gd name="T0" fmla="*/ 669 w 1203"/>
                  <a:gd name="T1" fmla="*/ 0 h 1811"/>
                  <a:gd name="T2" fmla="*/ 508 w 1203"/>
                  <a:gd name="T3" fmla="*/ 287 h 1811"/>
                  <a:gd name="T4" fmla="*/ 364 w 1203"/>
                  <a:gd name="T5" fmla="*/ 694 h 1811"/>
                  <a:gd name="T6" fmla="*/ 339 w 1203"/>
                  <a:gd name="T7" fmla="*/ 745 h 1811"/>
                  <a:gd name="T8" fmla="*/ 339 w 1203"/>
                  <a:gd name="T9" fmla="*/ 770 h 1811"/>
                  <a:gd name="T10" fmla="*/ 254 w 1203"/>
                  <a:gd name="T11" fmla="*/ 914 h 1811"/>
                  <a:gd name="T12" fmla="*/ 187 w 1203"/>
                  <a:gd name="T13" fmla="*/ 1134 h 1811"/>
                  <a:gd name="T14" fmla="*/ 102 w 1203"/>
                  <a:gd name="T15" fmla="*/ 1286 h 1811"/>
                  <a:gd name="T16" fmla="*/ 43 w 1203"/>
                  <a:gd name="T17" fmla="*/ 1430 h 1811"/>
                  <a:gd name="T18" fmla="*/ 0 w 1203"/>
                  <a:gd name="T19" fmla="*/ 1667 h 1811"/>
                  <a:gd name="T20" fmla="*/ 34 w 1203"/>
                  <a:gd name="T21" fmla="*/ 1786 h 1811"/>
                  <a:gd name="T22" fmla="*/ 77 w 1203"/>
                  <a:gd name="T23" fmla="*/ 1803 h 1811"/>
                  <a:gd name="T24" fmla="*/ 254 w 1203"/>
                  <a:gd name="T25" fmla="*/ 1803 h 1811"/>
                  <a:gd name="T26" fmla="*/ 288 w 1203"/>
                  <a:gd name="T27" fmla="*/ 1811 h 1811"/>
                  <a:gd name="T28" fmla="*/ 348 w 1203"/>
                  <a:gd name="T29" fmla="*/ 1803 h 1811"/>
                  <a:gd name="T30" fmla="*/ 415 w 1203"/>
                  <a:gd name="T31" fmla="*/ 1752 h 1811"/>
                  <a:gd name="T32" fmla="*/ 610 w 1203"/>
                  <a:gd name="T33" fmla="*/ 1676 h 1811"/>
                  <a:gd name="T34" fmla="*/ 720 w 1203"/>
                  <a:gd name="T35" fmla="*/ 1600 h 1811"/>
                  <a:gd name="T36" fmla="*/ 1101 w 1203"/>
                  <a:gd name="T37" fmla="*/ 990 h 1811"/>
                  <a:gd name="T38" fmla="*/ 1093 w 1203"/>
                  <a:gd name="T39" fmla="*/ 914 h 1811"/>
                  <a:gd name="T40" fmla="*/ 1109 w 1203"/>
                  <a:gd name="T41" fmla="*/ 778 h 1811"/>
                  <a:gd name="T42" fmla="*/ 1109 w 1203"/>
                  <a:gd name="T43" fmla="*/ 668 h 1811"/>
                  <a:gd name="T44" fmla="*/ 1093 w 1203"/>
                  <a:gd name="T45" fmla="*/ 575 h 1811"/>
                  <a:gd name="T46" fmla="*/ 1135 w 1203"/>
                  <a:gd name="T47" fmla="*/ 304 h 1811"/>
                  <a:gd name="T48" fmla="*/ 1169 w 1203"/>
                  <a:gd name="T49" fmla="*/ 101 h 1811"/>
                  <a:gd name="T50" fmla="*/ 1203 w 1203"/>
                  <a:gd name="T51" fmla="*/ 0 h 1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3" h="1811">
                    <a:moveTo>
                      <a:pt x="669" y="0"/>
                    </a:moveTo>
                    <a:lnTo>
                      <a:pt x="508" y="287"/>
                    </a:lnTo>
                    <a:lnTo>
                      <a:pt x="364" y="694"/>
                    </a:lnTo>
                    <a:lnTo>
                      <a:pt x="339" y="745"/>
                    </a:lnTo>
                    <a:lnTo>
                      <a:pt x="339" y="770"/>
                    </a:lnTo>
                    <a:lnTo>
                      <a:pt x="254" y="914"/>
                    </a:lnTo>
                    <a:lnTo>
                      <a:pt x="187" y="1134"/>
                    </a:lnTo>
                    <a:lnTo>
                      <a:pt x="102" y="1286"/>
                    </a:lnTo>
                    <a:lnTo>
                      <a:pt x="43" y="1430"/>
                    </a:lnTo>
                    <a:lnTo>
                      <a:pt x="0" y="1667"/>
                    </a:lnTo>
                    <a:lnTo>
                      <a:pt x="34" y="1786"/>
                    </a:lnTo>
                    <a:lnTo>
                      <a:pt x="77" y="1803"/>
                    </a:lnTo>
                    <a:lnTo>
                      <a:pt x="254" y="1803"/>
                    </a:lnTo>
                    <a:lnTo>
                      <a:pt x="288" y="1811"/>
                    </a:lnTo>
                    <a:lnTo>
                      <a:pt x="348" y="1803"/>
                    </a:lnTo>
                    <a:lnTo>
                      <a:pt x="415" y="1752"/>
                    </a:lnTo>
                    <a:lnTo>
                      <a:pt x="610" y="1676"/>
                    </a:lnTo>
                    <a:lnTo>
                      <a:pt x="720" y="1600"/>
                    </a:lnTo>
                    <a:lnTo>
                      <a:pt x="1101" y="990"/>
                    </a:lnTo>
                    <a:lnTo>
                      <a:pt x="1093" y="914"/>
                    </a:lnTo>
                    <a:lnTo>
                      <a:pt x="1109" y="778"/>
                    </a:lnTo>
                    <a:lnTo>
                      <a:pt x="1109" y="668"/>
                    </a:lnTo>
                    <a:lnTo>
                      <a:pt x="1093" y="575"/>
                    </a:lnTo>
                    <a:lnTo>
                      <a:pt x="1135" y="304"/>
                    </a:lnTo>
                    <a:lnTo>
                      <a:pt x="1169" y="101"/>
                    </a:lnTo>
                    <a:lnTo>
                      <a:pt x="1203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4" name="Freeform 54">
                <a:extLst>
                  <a:ext uri="{FF2B5EF4-FFF2-40B4-BE49-F238E27FC236}">
                    <a16:creationId xmlns:a16="http://schemas.microsoft.com/office/drawing/2014/main" id="{8F41FDB8-7607-4FB0-9155-D1BE0BB0C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3684"/>
                <a:ext cx="2667" cy="201"/>
              </a:xfrm>
              <a:custGeom>
                <a:avLst/>
                <a:gdLst>
                  <a:gd name="T0" fmla="*/ 14765 w 15527"/>
                  <a:gd name="T1" fmla="*/ 76 h 1168"/>
                  <a:gd name="T2" fmla="*/ 14350 w 15527"/>
                  <a:gd name="T3" fmla="*/ 59 h 1168"/>
                  <a:gd name="T4" fmla="*/ 14088 w 15527"/>
                  <a:gd name="T5" fmla="*/ 51 h 1168"/>
                  <a:gd name="T6" fmla="*/ 13927 w 15527"/>
                  <a:gd name="T7" fmla="*/ 34 h 1168"/>
                  <a:gd name="T8" fmla="*/ 13723 w 15527"/>
                  <a:gd name="T9" fmla="*/ 59 h 1168"/>
                  <a:gd name="T10" fmla="*/ 13571 w 15527"/>
                  <a:gd name="T11" fmla="*/ 51 h 1168"/>
                  <a:gd name="T12" fmla="*/ 13393 w 15527"/>
                  <a:gd name="T13" fmla="*/ 25 h 1168"/>
                  <a:gd name="T14" fmla="*/ 13089 w 15527"/>
                  <a:gd name="T15" fmla="*/ 0 h 1168"/>
                  <a:gd name="T16" fmla="*/ 12851 w 15527"/>
                  <a:gd name="T17" fmla="*/ 17 h 1168"/>
                  <a:gd name="T18" fmla="*/ 12758 w 15527"/>
                  <a:gd name="T19" fmla="*/ 34 h 1168"/>
                  <a:gd name="T20" fmla="*/ 12496 w 15527"/>
                  <a:gd name="T21" fmla="*/ 8 h 1168"/>
                  <a:gd name="T22" fmla="*/ 12217 w 15527"/>
                  <a:gd name="T23" fmla="*/ 0 h 1168"/>
                  <a:gd name="T24" fmla="*/ 12039 w 15527"/>
                  <a:gd name="T25" fmla="*/ 17 h 1168"/>
                  <a:gd name="T26" fmla="*/ 11776 w 15527"/>
                  <a:gd name="T27" fmla="*/ 25 h 1168"/>
                  <a:gd name="T28" fmla="*/ 11666 w 15527"/>
                  <a:gd name="T29" fmla="*/ 25 h 1168"/>
                  <a:gd name="T30" fmla="*/ 11514 w 15527"/>
                  <a:gd name="T31" fmla="*/ 42 h 1168"/>
                  <a:gd name="T32" fmla="*/ 11378 w 15527"/>
                  <a:gd name="T33" fmla="*/ 51 h 1168"/>
                  <a:gd name="T34" fmla="*/ 11251 w 15527"/>
                  <a:gd name="T35" fmla="*/ 67 h 1168"/>
                  <a:gd name="T36" fmla="*/ 11116 w 15527"/>
                  <a:gd name="T37" fmla="*/ 76 h 1168"/>
                  <a:gd name="T38" fmla="*/ 11006 w 15527"/>
                  <a:gd name="T39" fmla="*/ 84 h 1168"/>
                  <a:gd name="T40" fmla="*/ 10870 w 15527"/>
                  <a:gd name="T41" fmla="*/ 93 h 1168"/>
                  <a:gd name="T42" fmla="*/ 10312 w 15527"/>
                  <a:gd name="T43" fmla="*/ 194 h 1168"/>
                  <a:gd name="T44" fmla="*/ 9804 w 15527"/>
                  <a:gd name="T45" fmla="*/ 305 h 1168"/>
                  <a:gd name="T46" fmla="*/ 9490 w 15527"/>
                  <a:gd name="T47" fmla="*/ 440 h 1168"/>
                  <a:gd name="T48" fmla="*/ 9363 w 15527"/>
                  <a:gd name="T49" fmla="*/ 491 h 1168"/>
                  <a:gd name="T50" fmla="*/ 9186 w 15527"/>
                  <a:gd name="T51" fmla="*/ 542 h 1168"/>
                  <a:gd name="T52" fmla="*/ 9093 w 15527"/>
                  <a:gd name="T53" fmla="*/ 567 h 1168"/>
                  <a:gd name="T54" fmla="*/ 8966 w 15527"/>
                  <a:gd name="T55" fmla="*/ 626 h 1168"/>
                  <a:gd name="T56" fmla="*/ 8703 w 15527"/>
                  <a:gd name="T57" fmla="*/ 770 h 1168"/>
                  <a:gd name="T58" fmla="*/ 8635 w 15527"/>
                  <a:gd name="T59" fmla="*/ 804 h 1168"/>
                  <a:gd name="T60" fmla="*/ 8271 w 15527"/>
                  <a:gd name="T61" fmla="*/ 1058 h 1168"/>
                  <a:gd name="T62" fmla="*/ 8144 w 15527"/>
                  <a:gd name="T63" fmla="*/ 1126 h 1168"/>
                  <a:gd name="T64" fmla="*/ 7865 w 15527"/>
                  <a:gd name="T65" fmla="*/ 1117 h 1168"/>
                  <a:gd name="T66" fmla="*/ 7772 w 15527"/>
                  <a:gd name="T67" fmla="*/ 1075 h 1168"/>
                  <a:gd name="T68" fmla="*/ 7662 w 15527"/>
                  <a:gd name="T69" fmla="*/ 1016 h 1168"/>
                  <a:gd name="T70" fmla="*/ 7501 w 15527"/>
                  <a:gd name="T71" fmla="*/ 922 h 1168"/>
                  <a:gd name="T72" fmla="*/ 7391 w 15527"/>
                  <a:gd name="T73" fmla="*/ 872 h 1168"/>
                  <a:gd name="T74" fmla="*/ 7238 w 15527"/>
                  <a:gd name="T75" fmla="*/ 762 h 1168"/>
                  <a:gd name="T76" fmla="*/ 7086 w 15527"/>
                  <a:gd name="T77" fmla="*/ 660 h 1168"/>
                  <a:gd name="T78" fmla="*/ 6951 w 15527"/>
                  <a:gd name="T79" fmla="*/ 601 h 1168"/>
                  <a:gd name="T80" fmla="*/ 6824 w 15527"/>
                  <a:gd name="T81" fmla="*/ 499 h 1168"/>
                  <a:gd name="T82" fmla="*/ 6214 w 15527"/>
                  <a:gd name="T83" fmla="*/ 237 h 1168"/>
                  <a:gd name="T84" fmla="*/ 5825 w 15527"/>
                  <a:gd name="T85" fmla="*/ 161 h 1168"/>
                  <a:gd name="T86" fmla="*/ 5740 w 15527"/>
                  <a:gd name="T87" fmla="*/ 144 h 1168"/>
                  <a:gd name="T88" fmla="*/ 5401 w 15527"/>
                  <a:gd name="T89" fmla="*/ 127 h 1168"/>
                  <a:gd name="T90" fmla="*/ 4563 w 15527"/>
                  <a:gd name="T91" fmla="*/ 67 h 1168"/>
                  <a:gd name="T92" fmla="*/ 4411 w 15527"/>
                  <a:gd name="T93" fmla="*/ 59 h 1168"/>
                  <a:gd name="T94" fmla="*/ 3937 w 15527"/>
                  <a:gd name="T95" fmla="*/ 34 h 1168"/>
                  <a:gd name="T96" fmla="*/ 3429 w 15527"/>
                  <a:gd name="T97" fmla="*/ 67 h 1168"/>
                  <a:gd name="T98" fmla="*/ 2743 w 15527"/>
                  <a:gd name="T99" fmla="*/ 135 h 1168"/>
                  <a:gd name="T100" fmla="*/ 2150 w 15527"/>
                  <a:gd name="T101" fmla="*/ 152 h 1168"/>
                  <a:gd name="T102" fmla="*/ 1964 w 15527"/>
                  <a:gd name="T103" fmla="*/ 127 h 1168"/>
                  <a:gd name="T104" fmla="*/ 1829 w 15527"/>
                  <a:gd name="T105" fmla="*/ 127 h 1168"/>
                  <a:gd name="T106" fmla="*/ 1634 w 15527"/>
                  <a:gd name="T107" fmla="*/ 144 h 1168"/>
                  <a:gd name="T108" fmla="*/ 1185 w 15527"/>
                  <a:gd name="T109" fmla="*/ 186 h 1168"/>
                  <a:gd name="T110" fmla="*/ 618 w 15527"/>
                  <a:gd name="T111" fmla="*/ 28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527" h="1168">
                    <a:moveTo>
                      <a:pt x="15527" y="59"/>
                    </a:moveTo>
                    <a:lnTo>
                      <a:pt x="14765" y="76"/>
                    </a:lnTo>
                    <a:lnTo>
                      <a:pt x="14528" y="76"/>
                    </a:lnTo>
                    <a:lnTo>
                      <a:pt x="14350" y="59"/>
                    </a:lnTo>
                    <a:lnTo>
                      <a:pt x="14130" y="67"/>
                    </a:lnTo>
                    <a:lnTo>
                      <a:pt x="14088" y="51"/>
                    </a:lnTo>
                    <a:lnTo>
                      <a:pt x="14020" y="59"/>
                    </a:lnTo>
                    <a:lnTo>
                      <a:pt x="13927" y="34"/>
                    </a:lnTo>
                    <a:lnTo>
                      <a:pt x="13774" y="34"/>
                    </a:lnTo>
                    <a:lnTo>
                      <a:pt x="13723" y="59"/>
                    </a:lnTo>
                    <a:lnTo>
                      <a:pt x="13639" y="34"/>
                    </a:lnTo>
                    <a:lnTo>
                      <a:pt x="13571" y="51"/>
                    </a:lnTo>
                    <a:lnTo>
                      <a:pt x="13503" y="25"/>
                    </a:lnTo>
                    <a:lnTo>
                      <a:pt x="13393" y="25"/>
                    </a:lnTo>
                    <a:lnTo>
                      <a:pt x="13241" y="0"/>
                    </a:lnTo>
                    <a:lnTo>
                      <a:pt x="13089" y="0"/>
                    </a:lnTo>
                    <a:lnTo>
                      <a:pt x="13004" y="17"/>
                    </a:lnTo>
                    <a:lnTo>
                      <a:pt x="12851" y="17"/>
                    </a:lnTo>
                    <a:lnTo>
                      <a:pt x="12826" y="34"/>
                    </a:lnTo>
                    <a:lnTo>
                      <a:pt x="12758" y="34"/>
                    </a:lnTo>
                    <a:lnTo>
                      <a:pt x="12564" y="17"/>
                    </a:lnTo>
                    <a:lnTo>
                      <a:pt x="12496" y="8"/>
                    </a:lnTo>
                    <a:lnTo>
                      <a:pt x="12327" y="0"/>
                    </a:lnTo>
                    <a:lnTo>
                      <a:pt x="12217" y="0"/>
                    </a:lnTo>
                    <a:lnTo>
                      <a:pt x="12132" y="17"/>
                    </a:lnTo>
                    <a:lnTo>
                      <a:pt x="12039" y="17"/>
                    </a:lnTo>
                    <a:lnTo>
                      <a:pt x="11979" y="25"/>
                    </a:lnTo>
                    <a:lnTo>
                      <a:pt x="11776" y="25"/>
                    </a:lnTo>
                    <a:lnTo>
                      <a:pt x="11709" y="42"/>
                    </a:lnTo>
                    <a:lnTo>
                      <a:pt x="11666" y="25"/>
                    </a:lnTo>
                    <a:lnTo>
                      <a:pt x="11624" y="42"/>
                    </a:lnTo>
                    <a:lnTo>
                      <a:pt x="11514" y="42"/>
                    </a:lnTo>
                    <a:lnTo>
                      <a:pt x="11488" y="59"/>
                    </a:lnTo>
                    <a:lnTo>
                      <a:pt x="11378" y="51"/>
                    </a:lnTo>
                    <a:lnTo>
                      <a:pt x="11361" y="67"/>
                    </a:lnTo>
                    <a:lnTo>
                      <a:pt x="11251" y="67"/>
                    </a:lnTo>
                    <a:lnTo>
                      <a:pt x="11226" y="76"/>
                    </a:lnTo>
                    <a:lnTo>
                      <a:pt x="11116" y="76"/>
                    </a:lnTo>
                    <a:lnTo>
                      <a:pt x="11031" y="93"/>
                    </a:lnTo>
                    <a:lnTo>
                      <a:pt x="11006" y="84"/>
                    </a:lnTo>
                    <a:lnTo>
                      <a:pt x="10964" y="101"/>
                    </a:lnTo>
                    <a:lnTo>
                      <a:pt x="10870" y="93"/>
                    </a:lnTo>
                    <a:lnTo>
                      <a:pt x="10481" y="161"/>
                    </a:lnTo>
                    <a:lnTo>
                      <a:pt x="10312" y="194"/>
                    </a:lnTo>
                    <a:lnTo>
                      <a:pt x="10066" y="262"/>
                    </a:lnTo>
                    <a:lnTo>
                      <a:pt x="9804" y="305"/>
                    </a:lnTo>
                    <a:lnTo>
                      <a:pt x="9558" y="398"/>
                    </a:lnTo>
                    <a:lnTo>
                      <a:pt x="9490" y="440"/>
                    </a:lnTo>
                    <a:lnTo>
                      <a:pt x="9406" y="457"/>
                    </a:lnTo>
                    <a:lnTo>
                      <a:pt x="9363" y="491"/>
                    </a:lnTo>
                    <a:lnTo>
                      <a:pt x="9296" y="499"/>
                    </a:lnTo>
                    <a:lnTo>
                      <a:pt x="9186" y="542"/>
                    </a:lnTo>
                    <a:lnTo>
                      <a:pt x="9143" y="542"/>
                    </a:lnTo>
                    <a:lnTo>
                      <a:pt x="9093" y="567"/>
                    </a:lnTo>
                    <a:lnTo>
                      <a:pt x="8982" y="601"/>
                    </a:lnTo>
                    <a:lnTo>
                      <a:pt x="8966" y="626"/>
                    </a:lnTo>
                    <a:lnTo>
                      <a:pt x="8872" y="652"/>
                    </a:lnTo>
                    <a:lnTo>
                      <a:pt x="8703" y="770"/>
                    </a:lnTo>
                    <a:lnTo>
                      <a:pt x="8678" y="770"/>
                    </a:lnTo>
                    <a:lnTo>
                      <a:pt x="8635" y="804"/>
                    </a:lnTo>
                    <a:lnTo>
                      <a:pt x="8593" y="821"/>
                    </a:lnTo>
                    <a:lnTo>
                      <a:pt x="8271" y="1058"/>
                    </a:lnTo>
                    <a:lnTo>
                      <a:pt x="8161" y="1126"/>
                    </a:lnTo>
                    <a:lnTo>
                      <a:pt x="8144" y="1126"/>
                    </a:lnTo>
                    <a:lnTo>
                      <a:pt x="8000" y="1168"/>
                    </a:lnTo>
                    <a:lnTo>
                      <a:pt x="7865" y="1117"/>
                    </a:lnTo>
                    <a:lnTo>
                      <a:pt x="7823" y="1083"/>
                    </a:lnTo>
                    <a:lnTo>
                      <a:pt x="7772" y="1075"/>
                    </a:lnTo>
                    <a:lnTo>
                      <a:pt x="7730" y="1041"/>
                    </a:lnTo>
                    <a:lnTo>
                      <a:pt x="7662" y="1016"/>
                    </a:lnTo>
                    <a:lnTo>
                      <a:pt x="7543" y="939"/>
                    </a:lnTo>
                    <a:lnTo>
                      <a:pt x="7501" y="922"/>
                    </a:lnTo>
                    <a:lnTo>
                      <a:pt x="7433" y="880"/>
                    </a:lnTo>
                    <a:lnTo>
                      <a:pt x="7391" y="872"/>
                    </a:lnTo>
                    <a:lnTo>
                      <a:pt x="7281" y="804"/>
                    </a:lnTo>
                    <a:lnTo>
                      <a:pt x="7238" y="762"/>
                    </a:lnTo>
                    <a:lnTo>
                      <a:pt x="7196" y="745"/>
                    </a:lnTo>
                    <a:lnTo>
                      <a:pt x="7086" y="660"/>
                    </a:lnTo>
                    <a:lnTo>
                      <a:pt x="6993" y="626"/>
                    </a:lnTo>
                    <a:lnTo>
                      <a:pt x="6951" y="601"/>
                    </a:lnTo>
                    <a:lnTo>
                      <a:pt x="6925" y="558"/>
                    </a:lnTo>
                    <a:lnTo>
                      <a:pt x="6824" y="499"/>
                    </a:lnTo>
                    <a:lnTo>
                      <a:pt x="6756" y="448"/>
                    </a:lnTo>
                    <a:lnTo>
                      <a:pt x="6214" y="237"/>
                    </a:lnTo>
                    <a:lnTo>
                      <a:pt x="5935" y="194"/>
                    </a:lnTo>
                    <a:lnTo>
                      <a:pt x="5825" y="161"/>
                    </a:lnTo>
                    <a:lnTo>
                      <a:pt x="5808" y="169"/>
                    </a:lnTo>
                    <a:lnTo>
                      <a:pt x="5740" y="144"/>
                    </a:lnTo>
                    <a:lnTo>
                      <a:pt x="5444" y="127"/>
                    </a:lnTo>
                    <a:lnTo>
                      <a:pt x="5401" y="127"/>
                    </a:lnTo>
                    <a:lnTo>
                      <a:pt x="5291" y="110"/>
                    </a:lnTo>
                    <a:lnTo>
                      <a:pt x="4563" y="67"/>
                    </a:lnTo>
                    <a:lnTo>
                      <a:pt x="4521" y="51"/>
                    </a:lnTo>
                    <a:lnTo>
                      <a:pt x="4411" y="59"/>
                    </a:lnTo>
                    <a:lnTo>
                      <a:pt x="3979" y="17"/>
                    </a:lnTo>
                    <a:lnTo>
                      <a:pt x="3937" y="34"/>
                    </a:lnTo>
                    <a:lnTo>
                      <a:pt x="3471" y="67"/>
                    </a:lnTo>
                    <a:lnTo>
                      <a:pt x="3429" y="67"/>
                    </a:lnTo>
                    <a:lnTo>
                      <a:pt x="3158" y="67"/>
                    </a:lnTo>
                    <a:lnTo>
                      <a:pt x="2743" y="135"/>
                    </a:lnTo>
                    <a:lnTo>
                      <a:pt x="2303" y="135"/>
                    </a:lnTo>
                    <a:lnTo>
                      <a:pt x="2150" y="152"/>
                    </a:lnTo>
                    <a:lnTo>
                      <a:pt x="1990" y="118"/>
                    </a:lnTo>
                    <a:lnTo>
                      <a:pt x="1964" y="127"/>
                    </a:lnTo>
                    <a:lnTo>
                      <a:pt x="1896" y="110"/>
                    </a:lnTo>
                    <a:lnTo>
                      <a:pt x="1829" y="127"/>
                    </a:lnTo>
                    <a:lnTo>
                      <a:pt x="1676" y="127"/>
                    </a:lnTo>
                    <a:lnTo>
                      <a:pt x="1634" y="144"/>
                    </a:lnTo>
                    <a:lnTo>
                      <a:pt x="1270" y="194"/>
                    </a:lnTo>
                    <a:lnTo>
                      <a:pt x="1185" y="186"/>
                    </a:lnTo>
                    <a:lnTo>
                      <a:pt x="1118" y="220"/>
                    </a:lnTo>
                    <a:lnTo>
                      <a:pt x="618" y="288"/>
                    </a:lnTo>
                    <a:lnTo>
                      <a:pt x="0" y="448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5" name="Freeform 55">
                <a:extLst>
                  <a:ext uri="{FF2B5EF4-FFF2-40B4-BE49-F238E27FC236}">
                    <a16:creationId xmlns:a16="http://schemas.microsoft.com/office/drawing/2014/main" id="{355CE230-449D-4265-B27F-674685BED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8" y="1326"/>
                <a:ext cx="1284" cy="471"/>
              </a:xfrm>
              <a:custGeom>
                <a:avLst/>
                <a:gdLst>
                  <a:gd name="T0" fmla="*/ 6849 w 7476"/>
                  <a:gd name="T1" fmla="*/ 2675 h 2743"/>
                  <a:gd name="T2" fmla="*/ 6671 w 7476"/>
                  <a:gd name="T3" fmla="*/ 2666 h 2743"/>
                  <a:gd name="T4" fmla="*/ 6561 w 7476"/>
                  <a:gd name="T5" fmla="*/ 2675 h 2743"/>
                  <a:gd name="T6" fmla="*/ 6189 w 7476"/>
                  <a:gd name="T7" fmla="*/ 2692 h 2743"/>
                  <a:gd name="T8" fmla="*/ 6079 w 7476"/>
                  <a:gd name="T9" fmla="*/ 2692 h 2743"/>
                  <a:gd name="T10" fmla="*/ 5300 w 7476"/>
                  <a:gd name="T11" fmla="*/ 2658 h 2743"/>
                  <a:gd name="T12" fmla="*/ 5080 w 7476"/>
                  <a:gd name="T13" fmla="*/ 2658 h 2743"/>
                  <a:gd name="T14" fmla="*/ 4944 w 7476"/>
                  <a:gd name="T15" fmla="*/ 2641 h 2743"/>
                  <a:gd name="T16" fmla="*/ 4792 w 7476"/>
                  <a:gd name="T17" fmla="*/ 2616 h 2743"/>
                  <a:gd name="T18" fmla="*/ 4682 w 7476"/>
                  <a:gd name="T19" fmla="*/ 2599 h 2743"/>
                  <a:gd name="T20" fmla="*/ 4614 w 7476"/>
                  <a:gd name="T21" fmla="*/ 2582 h 2743"/>
                  <a:gd name="T22" fmla="*/ 4403 w 7476"/>
                  <a:gd name="T23" fmla="*/ 2548 h 2743"/>
                  <a:gd name="T24" fmla="*/ 4149 w 7476"/>
                  <a:gd name="T25" fmla="*/ 2700 h 2743"/>
                  <a:gd name="T26" fmla="*/ 3674 w 7476"/>
                  <a:gd name="T27" fmla="*/ 2709 h 2743"/>
                  <a:gd name="T28" fmla="*/ 3412 w 7476"/>
                  <a:gd name="T29" fmla="*/ 2700 h 2743"/>
                  <a:gd name="T30" fmla="*/ 3099 w 7476"/>
                  <a:gd name="T31" fmla="*/ 2675 h 2743"/>
                  <a:gd name="T32" fmla="*/ 3040 w 7476"/>
                  <a:gd name="T33" fmla="*/ 2692 h 2743"/>
                  <a:gd name="T34" fmla="*/ 2269 w 7476"/>
                  <a:gd name="T35" fmla="*/ 2658 h 2743"/>
                  <a:gd name="T36" fmla="*/ 2074 w 7476"/>
                  <a:gd name="T37" fmla="*/ 2658 h 2743"/>
                  <a:gd name="T38" fmla="*/ 1973 w 7476"/>
                  <a:gd name="T39" fmla="*/ 2658 h 2743"/>
                  <a:gd name="T40" fmla="*/ 1541 w 7476"/>
                  <a:gd name="T41" fmla="*/ 2599 h 2743"/>
                  <a:gd name="T42" fmla="*/ 1321 w 7476"/>
                  <a:gd name="T43" fmla="*/ 2548 h 2743"/>
                  <a:gd name="T44" fmla="*/ 991 w 7476"/>
                  <a:gd name="T45" fmla="*/ 2489 h 2743"/>
                  <a:gd name="T46" fmla="*/ 864 w 7476"/>
                  <a:gd name="T47" fmla="*/ 2463 h 2743"/>
                  <a:gd name="T48" fmla="*/ 754 w 7476"/>
                  <a:gd name="T49" fmla="*/ 2438 h 2743"/>
                  <a:gd name="T50" fmla="*/ 534 w 7476"/>
                  <a:gd name="T51" fmla="*/ 2379 h 2743"/>
                  <a:gd name="T52" fmla="*/ 432 w 7476"/>
                  <a:gd name="T53" fmla="*/ 2328 h 2743"/>
                  <a:gd name="T54" fmla="*/ 119 w 7476"/>
                  <a:gd name="T55" fmla="*/ 2158 h 2743"/>
                  <a:gd name="T56" fmla="*/ 9 w 7476"/>
                  <a:gd name="T57" fmla="*/ 1879 h 2743"/>
                  <a:gd name="T58" fmla="*/ 0 w 7476"/>
                  <a:gd name="T59" fmla="*/ 1727 h 2743"/>
                  <a:gd name="T60" fmla="*/ 26 w 7476"/>
                  <a:gd name="T61" fmla="*/ 1617 h 2743"/>
                  <a:gd name="T62" fmla="*/ 26 w 7476"/>
                  <a:gd name="T63" fmla="*/ 1490 h 2743"/>
                  <a:gd name="T64" fmla="*/ 34 w 7476"/>
                  <a:gd name="T65" fmla="*/ 1439 h 2743"/>
                  <a:gd name="T66" fmla="*/ 43 w 7476"/>
                  <a:gd name="T67" fmla="*/ 1287 h 2743"/>
                  <a:gd name="T68" fmla="*/ 220 w 7476"/>
                  <a:gd name="T69" fmla="*/ 652 h 2743"/>
                  <a:gd name="T70" fmla="*/ 440 w 7476"/>
                  <a:gd name="T71" fmla="*/ 355 h 2743"/>
                  <a:gd name="T72" fmla="*/ 491 w 7476"/>
                  <a:gd name="T73" fmla="*/ 322 h 2743"/>
                  <a:gd name="T74" fmla="*/ 1270 w 7476"/>
                  <a:gd name="T75" fmla="*/ 93 h 2743"/>
                  <a:gd name="T76" fmla="*/ 1389 w 7476"/>
                  <a:gd name="T77" fmla="*/ 76 h 2743"/>
                  <a:gd name="T78" fmla="*/ 1660 w 7476"/>
                  <a:gd name="T79" fmla="*/ 34 h 2743"/>
                  <a:gd name="T80" fmla="*/ 1947 w 7476"/>
                  <a:gd name="T81" fmla="*/ 17 h 2743"/>
                  <a:gd name="T82" fmla="*/ 1973 w 7476"/>
                  <a:gd name="T83" fmla="*/ 42 h 2743"/>
                  <a:gd name="T84" fmla="*/ 2853 w 7476"/>
                  <a:gd name="T85" fmla="*/ 68 h 2743"/>
                  <a:gd name="T86" fmla="*/ 3090 w 7476"/>
                  <a:gd name="T87" fmla="*/ 84 h 2743"/>
                  <a:gd name="T88" fmla="*/ 3480 w 7476"/>
                  <a:gd name="T89" fmla="*/ 178 h 2743"/>
                  <a:gd name="T90" fmla="*/ 4030 w 7476"/>
                  <a:gd name="T91" fmla="*/ 68 h 2743"/>
                  <a:gd name="T92" fmla="*/ 4496 w 7476"/>
                  <a:gd name="T93" fmla="*/ 25 h 2743"/>
                  <a:gd name="T94" fmla="*/ 4673 w 7476"/>
                  <a:gd name="T95" fmla="*/ 25 h 2743"/>
                  <a:gd name="T96" fmla="*/ 4767 w 7476"/>
                  <a:gd name="T97" fmla="*/ 25 h 2743"/>
                  <a:gd name="T98" fmla="*/ 5054 w 7476"/>
                  <a:gd name="T99" fmla="*/ 42 h 2743"/>
                  <a:gd name="T100" fmla="*/ 5376 w 7476"/>
                  <a:gd name="T101" fmla="*/ 59 h 2743"/>
                  <a:gd name="T102" fmla="*/ 5766 w 7476"/>
                  <a:gd name="T103" fmla="*/ 135 h 2743"/>
                  <a:gd name="T104" fmla="*/ 5994 w 7476"/>
                  <a:gd name="T105" fmla="*/ 76 h 2743"/>
                  <a:gd name="T106" fmla="*/ 6434 w 7476"/>
                  <a:gd name="T107" fmla="*/ 93 h 2743"/>
                  <a:gd name="T108" fmla="*/ 6680 w 7476"/>
                  <a:gd name="T109" fmla="*/ 76 h 2743"/>
                  <a:gd name="T110" fmla="*/ 7476 w 7476"/>
                  <a:gd name="T111" fmla="*/ 42 h 2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6" h="2743">
                    <a:moveTo>
                      <a:pt x="7476" y="2743"/>
                    </a:moveTo>
                    <a:lnTo>
                      <a:pt x="6849" y="2675"/>
                    </a:lnTo>
                    <a:lnTo>
                      <a:pt x="6807" y="2683"/>
                    </a:lnTo>
                    <a:lnTo>
                      <a:pt x="6671" y="2666"/>
                    </a:lnTo>
                    <a:lnTo>
                      <a:pt x="6629" y="2683"/>
                    </a:lnTo>
                    <a:lnTo>
                      <a:pt x="6561" y="2675"/>
                    </a:lnTo>
                    <a:lnTo>
                      <a:pt x="6409" y="2692"/>
                    </a:lnTo>
                    <a:lnTo>
                      <a:pt x="6189" y="2692"/>
                    </a:lnTo>
                    <a:lnTo>
                      <a:pt x="6163" y="2675"/>
                    </a:lnTo>
                    <a:lnTo>
                      <a:pt x="6079" y="2692"/>
                    </a:lnTo>
                    <a:lnTo>
                      <a:pt x="6053" y="2683"/>
                    </a:lnTo>
                    <a:lnTo>
                      <a:pt x="5300" y="2658"/>
                    </a:lnTo>
                    <a:lnTo>
                      <a:pt x="5122" y="2649"/>
                    </a:lnTo>
                    <a:lnTo>
                      <a:pt x="5080" y="2658"/>
                    </a:lnTo>
                    <a:lnTo>
                      <a:pt x="4970" y="2632"/>
                    </a:lnTo>
                    <a:lnTo>
                      <a:pt x="4944" y="2641"/>
                    </a:lnTo>
                    <a:lnTo>
                      <a:pt x="4877" y="2616"/>
                    </a:lnTo>
                    <a:lnTo>
                      <a:pt x="4792" y="2616"/>
                    </a:lnTo>
                    <a:lnTo>
                      <a:pt x="4767" y="2599"/>
                    </a:lnTo>
                    <a:lnTo>
                      <a:pt x="4682" y="2599"/>
                    </a:lnTo>
                    <a:lnTo>
                      <a:pt x="4657" y="2582"/>
                    </a:lnTo>
                    <a:lnTo>
                      <a:pt x="4614" y="2582"/>
                    </a:lnTo>
                    <a:lnTo>
                      <a:pt x="4504" y="2548"/>
                    </a:lnTo>
                    <a:lnTo>
                      <a:pt x="4403" y="2548"/>
                    </a:lnTo>
                    <a:lnTo>
                      <a:pt x="4242" y="2658"/>
                    </a:lnTo>
                    <a:lnTo>
                      <a:pt x="4149" y="2700"/>
                    </a:lnTo>
                    <a:lnTo>
                      <a:pt x="3920" y="2683"/>
                    </a:lnTo>
                    <a:lnTo>
                      <a:pt x="3674" y="2709"/>
                    </a:lnTo>
                    <a:lnTo>
                      <a:pt x="3649" y="2700"/>
                    </a:lnTo>
                    <a:lnTo>
                      <a:pt x="3412" y="2700"/>
                    </a:lnTo>
                    <a:lnTo>
                      <a:pt x="3209" y="2675"/>
                    </a:lnTo>
                    <a:lnTo>
                      <a:pt x="3099" y="2675"/>
                    </a:lnTo>
                    <a:lnTo>
                      <a:pt x="3082" y="2692"/>
                    </a:lnTo>
                    <a:lnTo>
                      <a:pt x="3040" y="2692"/>
                    </a:lnTo>
                    <a:lnTo>
                      <a:pt x="2532" y="2649"/>
                    </a:lnTo>
                    <a:lnTo>
                      <a:pt x="2269" y="2658"/>
                    </a:lnTo>
                    <a:lnTo>
                      <a:pt x="2142" y="2658"/>
                    </a:lnTo>
                    <a:lnTo>
                      <a:pt x="2074" y="2658"/>
                    </a:lnTo>
                    <a:lnTo>
                      <a:pt x="2066" y="2641"/>
                    </a:lnTo>
                    <a:lnTo>
                      <a:pt x="1973" y="2658"/>
                    </a:lnTo>
                    <a:lnTo>
                      <a:pt x="1880" y="2641"/>
                    </a:lnTo>
                    <a:lnTo>
                      <a:pt x="1541" y="2599"/>
                    </a:lnTo>
                    <a:lnTo>
                      <a:pt x="1482" y="2599"/>
                    </a:lnTo>
                    <a:lnTo>
                      <a:pt x="1321" y="2548"/>
                    </a:lnTo>
                    <a:lnTo>
                      <a:pt x="1101" y="2497"/>
                    </a:lnTo>
                    <a:lnTo>
                      <a:pt x="991" y="2489"/>
                    </a:lnTo>
                    <a:lnTo>
                      <a:pt x="974" y="2489"/>
                    </a:lnTo>
                    <a:lnTo>
                      <a:pt x="864" y="2463"/>
                    </a:lnTo>
                    <a:lnTo>
                      <a:pt x="838" y="2472"/>
                    </a:lnTo>
                    <a:lnTo>
                      <a:pt x="754" y="2438"/>
                    </a:lnTo>
                    <a:lnTo>
                      <a:pt x="686" y="2438"/>
                    </a:lnTo>
                    <a:lnTo>
                      <a:pt x="534" y="2379"/>
                    </a:lnTo>
                    <a:lnTo>
                      <a:pt x="440" y="2353"/>
                    </a:lnTo>
                    <a:lnTo>
                      <a:pt x="432" y="2328"/>
                    </a:lnTo>
                    <a:lnTo>
                      <a:pt x="220" y="2252"/>
                    </a:lnTo>
                    <a:lnTo>
                      <a:pt x="119" y="2158"/>
                    </a:lnTo>
                    <a:lnTo>
                      <a:pt x="43" y="2040"/>
                    </a:lnTo>
                    <a:lnTo>
                      <a:pt x="9" y="1879"/>
                    </a:lnTo>
                    <a:lnTo>
                      <a:pt x="17" y="1837"/>
                    </a:lnTo>
                    <a:lnTo>
                      <a:pt x="0" y="1727"/>
                    </a:lnTo>
                    <a:lnTo>
                      <a:pt x="26" y="1659"/>
                    </a:lnTo>
                    <a:lnTo>
                      <a:pt x="26" y="1617"/>
                    </a:lnTo>
                    <a:lnTo>
                      <a:pt x="43" y="1600"/>
                    </a:lnTo>
                    <a:lnTo>
                      <a:pt x="26" y="1490"/>
                    </a:lnTo>
                    <a:lnTo>
                      <a:pt x="43" y="1464"/>
                    </a:lnTo>
                    <a:lnTo>
                      <a:pt x="34" y="1439"/>
                    </a:lnTo>
                    <a:lnTo>
                      <a:pt x="43" y="1397"/>
                    </a:lnTo>
                    <a:lnTo>
                      <a:pt x="43" y="1287"/>
                    </a:lnTo>
                    <a:lnTo>
                      <a:pt x="51" y="1134"/>
                    </a:lnTo>
                    <a:lnTo>
                      <a:pt x="220" y="652"/>
                    </a:lnTo>
                    <a:lnTo>
                      <a:pt x="390" y="381"/>
                    </a:lnTo>
                    <a:lnTo>
                      <a:pt x="440" y="355"/>
                    </a:lnTo>
                    <a:lnTo>
                      <a:pt x="474" y="322"/>
                    </a:lnTo>
                    <a:lnTo>
                      <a:pt x="491" y="322"/>
                    </a:lnTo>
                    <a:lnTo>
                      <a:pt x="1160" y="118"/>
                    </a:lnTo>
                    <a:lnTo>
                      <a:pt x="1270" y="93"/>
                    </a:lnTo>
                    <a:lnTo>
                      <a:pt x="1363" y="93"/>
                    </a:lnTo>
                    <a:lnTo>
                      <a:pt x="1389" y="76"/>
                    </a:lnTo>
                    <a:lnTo>
                      <a:pt x="1507" y="68"/>
                    </a:lnTo>
                    <a:lnTo>
                      <a:pt x="1660" y="34"/>
                    </a:lnTo>
                    <a:lnTo>
                      <a:pt x="1829" y="34"/>
                    </a:lnTo>
                    <a:lnTo>
                      <a:pt x="1947" y="17"/>
                    </a:lnTo>
                    <a:lnTo>
                      <a:pt x="1973" y="25"/>
                    </a:lnTo>
                    <a:lnTo>
                      <a:pt x="1973" y="42"/>
                    </a:lnTo>
                    <a:lnTo>
                      <a:pt x="2261" y="17"/>
                    </a:lnTo>
                    <a:lnTo>
                      <a:pt x="2853" y="68"/>
                    </a:lnTo>
                    <a:lnTo>
                      <a:pt x="3031" y="68"/>
                    </a:lnTo>
                    <a:lnTo>
                      <a:pt x="3090" y="84"/>
                    </a:lnTo>
                    <a:lnTo>
                      <a:pt x="3387" y="152"/>
                    </a:lnTo>
                    <a:lnTo>
                      <a:pt x="3480" y="178"/>
                    </a:lnTo>
                    <a:lnTo>
                      <a:pt x="3539" y="178"/>
                    </a:lnTo>
                    <a:lnTo>
                      <a:pt x="4030" y="68"/>
                    </a:lnTo>
                    <a:lnTo>
                      <a:pt x="4318" y="0"/>
                    </a:lnTo>
                    <a:lnTo>
                      <a:pt x="4496" y="25"/>
                    </a:lnTo>
                    <a:lnTo>
                      <a:pt x="4614" y="8"/>
                    </a:lnTo>
                    <a:lnTo>
                      <a:pt x="4673" y="25"/>
                    </a:lnTo>
                    <a:lnTo>
                      <a:pt x="4707" y="8"/>
                    </a:lnTo>
                    <a:lnTo>
                      <a:pt x="4767" y="25"/>
                    </a:lnTo>
                    <a:lnTo>
                      <a:pt x="4970" y="25"/>
                    </a:lnTo>
                    <a:lnTo>
                      <a:pt x="5054" y="42"/>
                    </a:lnTo>
                    <a:lnTo>
                      <a:pt x="5114" y="34"/>
                    </a:lnTo>
                    <a:lnTo>
                      <a:pt x="5376" y="59"/>
                    </a:lnTo>
                    <a:lnTo>
                      <a:pt x="5410" y="51"/>
                    </a:lnTo>
                    <a:lnTo>
                      <a:pt x="5766" y="135"/>
                    </a:lnTo>
                    <a:lnTo>
                      <a:pt x="5825" y="127"/>
                    </a:lnTo>
                    <a:lnTo>
                      <a:pt x="5994" y="76"/>
                    </a:lnTo>
                    <a:lnTo>
                      <a:pt x="6316" y="76"/>
                    </a:lnTo>
                    <a:lnTo>
                      <a:pt x="6434" y="93"/>
                    </a:lnTo>
                    <a:lnTo>
                      <a:pt x="6646" y="68"/>
                    </a:lnTo>
                    <a:lnTo>
                      <a:pt x="6680" y="76"/>
                    </a:lnTo>
                    <a:lnTo>
                      <a:pt x="6705" y="59"/>
                    </a:lnTo>
                    <a:lnTo>
                      <a:pt x="7476" y="42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6" name="Freeform 56">
                <a:extLst>
                  <a:ext uri="{FF2B5EF4-FFF2-40B4-BE49-F238E27FC236}">
                    <a16:creationId xmlns:a16="http://schemas.microsoft.com/office/drawing/2014/main" id="{20AAFC2B-E03B-4CDD-B5CB-790F488F4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275"/>
                <a:ext cx="1258" cy="535"/>
              </a:xfrm>
              <a:custGeom>
                <a:avLst/>
                <a:gdLst>
                  <a:gd name="T0" fmla="*/ 381 w 7323"/>
                  <a:gd name="T1" fmla="*/ 3098 h 3115"/>
                  <a:gd name="T2" fmla="*/ 440 w 7323"/>
                  <a:gd name="T3" fmla="*/ 3106 h 3115"/>
                  <a:gd name="T4" fmla="*/ 821 w 7323"/>
                  <a:gd name="T5" fmla="*/ 3115 h 3115"/>
                  <a:gd name="T6" fmla="*/ 1202 w 7323"/>
                  <a:gd name="T7" fmla="*/ 3064 h 3115"/>
                  <a:gd name="T8" fmla="*/ 1346 w 7323"/>
                  <a:gd name="T9" fmla="*/ 3022 h 3115"/>
                  <a:gd name="T10" fmla="*/ 1439 w 7323"/>
                  <a:gd name="T11" fmla="*/ 2979 h 3115"/>
                  <a:gd name="T12" fmla="*/ 1727 w 7323"/>
                  <a:gd name="T13" fmla="*/ 2937 h 3115"/>
                  <a:gd name="T14" fmla="*/ 1879 w 7323"/>
                  <a:gd name="T15" fmla="*/ 2954 h 3115"/>
                  <a:gd name="T16" fmla="*/ 2523 w 7323"/>
                  <a:gd name="T17" fmla="*/ 2996 h 3115"/>
                  <a:gd name="T18" fmla="*/ 3039 w 7323"/>
                  <a:gd name="T19" fmla="*/ 3013 h 3115"/>
                  <a:gd name="T20" fmla="*/ 3471 w 7323"/>
                  <a:gd name="T21" fmla="*/ 3022 h 3115"/>
                  <a:gd name="T22" fmla="*/ 4038 w 7323"/>
                  <a:gd name="T23" fmla="*/ 3064 h 3115"/>
                  <a:gd name="T24" fmla="*/ 4529 w 7323"/>
                  <a:gd name="T25" fmla="*/ 3089 h 3115"/>
                  <a:gd name="T26" fmla="*/ 4707 w 7323"/>
                  <a:gd name="T27" fmla="*/ 3072 h 3115"/>
                  <a:gd name="T28" fmla="*/ 5105 w 7323"/>
                  <a:gd name="T29" fmla="*/ 2988 h 3115"/>
                  <a:gd name="T30" fmla="*/ 5977 w 7323"/>
                  <a:gd name="T31" fmla="*/ 2928 h 3115"/>
                  <a:gd name="T32" fmla="*/ 6096 w 7323"/>
                  <a:gd name="T33" fmla="*/ 2928 h 3115"/>
                  <a:gd name="T34" fmla="*/ 6688 w 7323"/>
                  <a:gd name="T35" fmla="*/ 2844 h 3115"/>
                  <a:gd name="T36" fmla="*/ 7196 w 7323"/>
                  <a:gd name="T37" fmla="*/ 2632 h 3115"/>
                  <a:gd name="T38" fmla="*/ 7255 w 7323"/>
                  <a:gd name="T39" fmla="*/ 2539 h 3115"/>
                  <a:gd name="T40" fmla="*/ 7323 w 7323"/>
                  <a:gd name="T41" fmla="*/ 2412 h 3115"/>
                  <a:gd name="T42" fmla="*/ 7230 w 7323"/>
                  <a:gd name="T43" fmla="*/ 2023 h 3115"/>
                  <a:gd name="T44" fmla="*/ 7222 w 7323"/>
                  <a:gd name="T45" fmla="*/ 1870 h 3115"/>
                  <a:gd name="T46" fmla="*/ 7205 w 7323"/>
                  <a:gd name="T47" fmla="*/ 1803 h 3115"/>
                  <a:gd name="T48" fmla="*/ 7222 w 7323"/>
                  <a:gd name="T49" fmla="*/ 1540 h 3115"/>
                  <a:gd name="T50" fmla="*/ 7213 w 7323"/>
                  <a:gd name="T51" fmla="*/ 1430 h 3115"/>
                  <a:gd name="T52" fmla="*/ 7154 w 7323"/>
                  <a:gd name="T53" fmla="*/ 1185 h 3115"/>
                  <a:gd name="T54" fmla="*/ 6985 w 7323"/>
                  <a:gd name="T55" fmla="*/ 770 h 3115"/>
                  <a:gd name="T56" fmla="*/ 6824 w 7323"/>
                  <a:gd name="T57" fmla="*/ 601 h 3115"/>
                  <a:gd name="T58" fmla="*/ 6697 w 7323"/>
                  <a:gd name="T59" fmla="*/ 558 h 3115"/>
                  <a:gd name="T60" fmla="*/ 6121 w 7323"/>
                  <a:gd name="T61" fmla="*/ 397 h 3115"/>
                  <a:gd name="T62" fmla="*/ 5986 w 7323"/>
                  <a:gd name="T63" fmla="*/ 364 h 3115"/>
                  <a:gd name="T64" fmla="*/ 5859 w 7323"/>
                  <a:gd name="T65" fmla="*/ 338 h 3115"/>
                  <a:gd name="T66" fmla="*/ 5596 w 7323"/>
                  <a:gd name="T67" fmla="*/ 262 h 3115"/>
                  <a:gd name="T68" fmla="*/ 5444 w 7323"/>
                  <a:gd name="T69" fmla="*/ 228 h 3115"/>
                  <a:gd name="T70" fmla="*/ 5249 w 7323"/>
                  <a:gd name="T71" fmla="*/ 177 h 3115"/>
                  <a:gd name="T72" fmla="*/ 5080 w 7323"/>
                  <a:gd name="T73" fmla="*/ 135 h 3115"/>
                  <a:gd name="T74" fmla="*/ 4580 w 7323"/>
                  <a:gd name="T75" fmla="*/ 169 h 3115"/>
                  <a:gd name="T76" fmla="*/ 4335 w 7323"/>
                  <a:gd name="T77" fmla="*/ 177 h 3115"/>
                  <a:gd name="T78" fmla="*/ 4013 w 7323"/>
                  <a:gd name="T79" fmla="*/ 262 h 3115"/>
                  <a:gd name="T80" fmla="*/ 3734 w 7323"/>
                  <a:gd name="T81" fmla="*/ 135 h 3115"/>
                  <a:gd name="T82" fmla="*/ 3454 w 7323"/>
                  <a:gd name="T83" fmla="*/ 135 h 3115"/>
                  <a:gd name="T84" fmla="*/ 3302 w 7323"/>
                  <a:gd name="T85" fmla="*/ 118 h 3115"/>
                  <a:gd name="T86" fmla="*/ 2912 w 7323"/>
                  <a:gd name="T87" fmla="*/ 135 h 3115"/>
                  <a:gd name="T88" fmla="*/ 2379 w 7323"/>
                  <a:gd name="T89" fmla="*/ 110 h 3115"/>
                  <a:gd name="T90" fmla="*/ 2286 w 7323"/>
                  <a:gd name="T91" fmla="*/ 110 h 3115"/>
                  <a:gd name="T92" fmla="*/ 1871 w 7323"/>
                  <a:gd name="T93" fmla="*/ 110 h 3115"/>
                  <a:gd name="T94" fmla="*/ 1007 w 7323"/>
                  <a:gd name="T95" fmla="*/ 84 h 3115"/>
                  <a:gd name="T96" fmla="*/ 525 w 7323"/>
                  <a:gd name="T97" fmla="*/ 67 h 3115"/>
                  <a:gd name="T98" fmla="*/ 440 w 7323"/>
                  <a:gd name="T99" fmla="*/ 67 h 3115"/>
                  <a:gd name="T100" fmla="*/ 0 w 7323"/>
                  <a:gd name="T101" fmla="*/ 0 h 3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323" h="3115">
                    <a:moveTo>
                      <a:pt x="0" y="3072"/>
                    </a:moveTo>
                    <a:lnTo>
                      <a:pt x="381" y="3098"/>
                    </a:lnTo>
                    <a:lnTo>
                      <a:pt x="406" y="3115"/>
                    </a:lnTo>
                    <a:lnTo>
                      <a:pt x="440" y="3106"/>
                    </a:lnTo>
                    <a:lnTo>
                      <a:pt x="525" y="3115"/>
                    </a:lnTo>
                    <a:lnTo>
                      <a:pt x="821" y="3115"/>
                    </a:lnTo>
                    <a:lnTo>
                      <a:pt x="1084" y="3098"/>
                    </a:lnTo>
                    <a:lnTo>
                      <a:pt x="1202" y="3064"/>
                    </a:lnTo>
                    <a:lnTo>
                      <a:pt x="1261" y="3039"/>
                    </a:lnTo>
                    <a:lnTo>
                      <a:pt x="1346" y="3022"/>
                    </a:lnTo>
                    <a:lnTo>
                      <a:pt x="1372" y="3005"/>
                    </a:lnTo>
                    <a:lnTo>
                      <a:pt x="1439" y="2979"/>
                    </a:lnTo>
                    <a:lnTo>
                      <a:pt x="1524" y="2886"/>
                    </a:lnTo>
                    <a:lnTo>
                      <a:pt x="1727" y="2937"/>
                    </a:lnTo>
                    <a:lnTo>
                      <a:pt x="1820" y="2937"/>
                    </a:lnTo>
                    <a:lnTo>
                      <a:pt x="1879" y="2954"/>
                    </a:lnTo>
                    <a:lnTo>
                      <a:pt x="1964" y="2962"/>
                    </a:lnTo>
                    <a:lnTo>
                      <a:pt x="2523" y="2996"/>
                    </a:lnTo>
                    <a:lnTo>
                      <a:pt x="2633" y="2996"/>
                    </a:lnTo>
                    <a:lnTo>
                      <a:pt x="3039" y="3013"/>
                    </a:lnTo>
                    <a:lnTo>
                      <a:pt x="3209" y="3022"/>
                    </a:lnTo>
                    <a:lnTo>
                      <a:pt x="3471" y="3022"/>
                    </a:lnTo>
                    <a:lnTo>
                      <a:pt x="3497" y="3030"/>
                    </a:lnTo>
                    <a:lnTo>
                      <a:pt x="4038" y="3064"/>
                    </a:lnTo>
                    <a:lnTo>
                      <a:pt x="4411" y="3072"/>
                    </a:lnTo>
                    <a:lnTo>
                      <a:pt x="4529" y="3089"/>
                    </a:lnTo>
                    <a:lnTo>
                      <a:pt x="4589" y="3072"/>
                    </a:lnTo>
                    <a:lnTo>
                      <a:pt x="4707" y="3072"/>
                    </a:lnTo>
                    <a:lnTo>
                      <a:pt x="5046" y="2996"/>
                    </a:lnTo>
                    <a:lnTo>
                      <a:pt x="5105" y="2988"/>
                    </a:lnTo>
                    <a:lnTo>
                      <a:pt x="5799" y="2945"/>
                    </a:lnTo>
                    <a:lnTo>
                      <a:pt x="5977" y="2928"/>
                    </a:lnTo>
                    <a:lnTo>
                      <a:pt x="6002" y="2912"/>
                    </a:lnTo>
                    <a:lnTo>
                      <a:pt x="6096" y="2928"/>
                    </a:lnTo>
                    <a:lnTo>
                      <a:pt x="6510" y="2861"/>
                    </a:lnTo>
                    <a:lnTo>
                      <a:pt x="6688" y="2844"/>
                    </a:lnTo>
                    <a:lnTo>
                      <a:pt x="7061" y="2742"/>
                    </a:lnTo>
                    <a:lnTo>
                      <a:pt x="7196" y="2632"/>
                    </a:lnTo>
                    <a:lnTo>
                      <a:pt x="7238" y="2590"/>
                    </a:lnTo>
                    <a:lnTo>
                      <a:pt x="7255" y="2539"/>
                    </a:lnTo>
                    <a:lnTo>
                      <a:pt x="7289" y="2497"/>
                    </a:lnTo>
                    <a:lnTo>
                      <a:pt x="7323" y="2412"/>
                    </a:lnTo>
                    <a:lnTo>
                      <a:pt x="7264" y="2175"/>
                    </a:lnTo>
                    <a:lnTo>
                      <a:pt x="7230" y="2023"/>
                    </a:lnTo>
                    <a:lnTo>
                      <a:pt x="7238" y="1955"/>
                    </a:lnTo>
                    <a:lnTo>
                      <a:pt x="7222" y="1870"/>
                    </a:lnTo>
                    <a:lnTo>
                      <a:pt x="7205" y="1828"/>
                    </a:lnTo>
                    <a:lnTo>
                      <a:pt x="7205" y="1803"/>
                    </a:lnTo>
                    <a:lnTo>
                      <a:pt x="7213" y="1786"/>
                    </a:lnTo>
                    <a:lnTo>
                      <a:pt x="7222" y="1540"/>
                    </a:lnTo>
                    <a:lnTo>
                      <a:pt x="7196" y="1472"/>
                    </a:lnTo>
                    <a:lnTo>
                      <a:pt x="7213" y="1430"/>
                    </a:lnTo>
                    <a:lnTo>
                      <a:pt x="7171" y="1295"/>
                    </a:lnTo>
                    <a:lnTo>
                      <a:pt x="7154" y="1185"/>
                    </a:lnTo>
                    <a:lnTo>
                      <a:pt x="7069" y="922"/>
                    </a:lnTo>
                    <a:lnTo>
                      <a:pt x="6985" y="770"/>
                    </a:lnTo>
                    <a:lnTo>
                      <a:pt x="6900" y="660"/>
                    </a:lnTo>
                    <a:lnTo>
                      <a:pt x="6824" y="601"/>
                    </a:lnTo>
                    <a:lnTo>
                      <a:pt x="6781" y="601"/>
                    </a:lnTo>
                    <a:lnTo>
                      <a:pt x="6697" y="558"/>
                    </a:lnTo>
                    <a:lnTo>
                      <a:pt x="6409" y="457"/>
                    </a:lnTo>
                    <a:lnTo>
                      <a:pt x="6121" y="397"/>
                    </a:lnTo>
                    <a:lnTo>
                      <a:pt x="6053" y="372"/>
                    </a:lnTo>
                    <a:lnTo>
                      <a:pt x="5986" y="364"/>
                    </a:lnTo>
                    <a:lnTo>
                      <a:pt x="5875" y="330"/>
                    </a:lnTo>
                    <a:lnTo>
                      <a:pt x="5859" y="338"/>
                    </a:lnTo>
                    <a:lnTo>
                      <a:pt x="5706" y="279"/>
                    </a:lnTo>
                    <a:lnTo>
                      <a:pt x="5596" y="262"/>
                    </a:lnTo>
                    <a:lnTo>
                      <a:pt x="5486" y="228"/>
                    </a:lnTo>
                    <a:lnTo>
                      <a:pt x="5444" y="228"/>
                    </a:lnTo>
                    <a:lnTo>
                      <a:pt x="5359" y="186"/>
                    </a:lnTo>
                    <a:lnTo>
                      <a:pt x="5249" y="177"/>
                    </a:lnTo>
                    <a:lnTo>
                      <a:pt x="5215" y="152"/>
                    </a:lnTo>
                    <a:lnTo>
                      <a:pt x="5080" y="135"/>
                    </a:lnTo>
                    <a:lnTo>
                      <a:pt x="4792" y="143"/>
                    </a:lnTo>
                    <a:lnTo>
                      <a:pt x="4580" y="169"/>
                    </a:lnTo>
                    <a:lnTo>
                      <a:pt x="4428" y="160"/>
                    </a:lnTo>
                    <a:lnTo>
                      <a:pt x="4335" y="177"/>
                    </a:lnTo>
                    <a:lnTo>
                      <a:pt x="4123" y="211"/>
                    </a:lnTo>
                    <a:lnTo>
                      <a:pt x="4013" y="262"/>
                    </a:lnTo>
                    <a:lnTo>
                      <a:pt x="3937" y="237"/>
                    </a:lnTo>
                    <a:lnTo>
                      <a:pt x="3734" y="135"/>
                    </a:lnTo>
                    <a:lnTo>
                      <a:pt x="3717" y="110"/>
                    </a:lnTo>
                    <a:lnTo>
                      <a:pt x="3454" y="135"/>
                    </a:lnTo>
                    <a:lnTo>
                      <a:pt x="3327" y="110"/>
                    </a:lnTo>
                    <a:lnTo>
                      <a:pt x="3302" y="118"/>
                    </a:lnTo>
                    <a:lnTo>
                      <a:pt x="3243" y="118"/>
                    </a:lnTo>
                    <a:lnTo>
                      <a:pt x="2912" y="135"/>
                    </a:lnTo>
                    <a:lnTo>
                      <a:pt x="2616" y="110"/>
                    </a:lnTo>
                    <a:lnTo>
                      <a:pt x="2379" y="110"/>
                    </a:lnTo>
                    <a:lnTo>
                      <a:pt x="2354" y="93"/>
                    </a:lnTo>
                    <a:lnTo>
                      <a:pt x="2286" y="110"/>
                    </a:lnTo>
                    <a:lnTo>
                      <a:pt x="2176" y="101"/>
                    </a:lnTo>
                    <a:lnTo>
                      <a:pt x="1871" y="110"/>
                    </a:lnTo>
                    <a:lnTo>
                      <a:pt x="1829" y="93"/>
                    </a:lnTo>
                    <a:lnTo>
                      <a:pt x="1007" y="84"/>
                    </a:lnTo>
                    <a:lnTo>
                      <a:pt x="660" y="67"/>
                    </a:lnTo>
                    <a:lnTo>
                      <a:pt x="525" y="67"/>
                    </a:lnTo>
                    <a:lnTo>
                      <a:pt x="457" y="50"/>
                    </a:lnTo>
                    <a:lnTo>
                      <a:pt x="440" y="67"/>
                    </a:lnTo>
                    <a:lnTo>
                      <a:pt x="262" y="33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7" name="Freeform 57">
                <a:extLst>
                  <a:ext uri="{FF2B5EF4-FFF2-40B4-BE49-F238E27FC236}">
                    <a16:creationId xmlns:a16="http://schemas.microsoft.com/office/drawing/2014/main" id="{B3E13FE9-2C84-41DB-A57C-1A1AD3AAB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7" y="82"/>
                <a:ext cx="603" cy="349"/>
              </a:xfrm>
              <a:custGeom>
                <a:avLst/>
                <a:gdLst>
                  <a:gd name="T0" fmla="*/ 3513 w 3513"/>
                  <a:gd name="T1" fmla="*/ 0 h 2031"/>
                  <a:gd name="T2" fmla="*/ 3352 w 3513"/>
                  <a:gd name="T3" fmla="*/ 618 h 2031"/>
                  <a:gd name="T4" fmla="*/ 3327 w 3513"/>
                  <a:gd name="T5" fmla="*/ 736 h 2031"/>
                  <a:gd name="T6" fmla="*/ 3268 w 3513"/>
                  <a:gd name="T7" fmla="*/ 880 h 2031"/>
                  <a:gd name="T8" fmla="*/ 3268 w 3513"/>
                  <a:gd name="T9" fmla="*/ 914 h 2031"/>
                  <a:gd name="T10" fmla="*/ 3158 w 3513"/>
                  <a:gd name="T11" fmla="*/ 1151 h 2031"/>
                  <a:gd name="T12" fmla="*/ 3107 w 3513"/>
                  <a:gd name="T13" fmla="*/ 1329 h 2031"/>
                  <a:gd name="T14" fmla="*/ 3056 w 3513"/>
                  <a:gd name="T15" fmla="*/ 1413 h 2031"/>
                  <a:gd name="T16" fmla="*/ 3031 w 3513"/>
                  <a:gd name="T17" fmla="*/ 1447 h 2031"/>
                  <a:gd name="T18" fmla="*/ 3005 w 3513"/>
                  <a:gd name="T19" fmla="*/ 1506 h 2031"/>
                  <a:gd name="T20" fmla="*/ 2920 w 3513"/>
                  <a:gd name="T21" fmla="*/ 1583 h 2031"/>
                  <a:gd name="T22" fmla="*/ 2836 w 3513"/>
                  <a:gd name="T23" fmla="*/ 1684 h 2031"/>
                  <a:gd name="T24" fmla="*/ 2717 w 3513"/>
                  <a:gd name="T25" fmla="*/ 1794 h 2031"/>
                  <a:gd name="T26" fmla="*/ 2573 w 3513"/>
                  <a:gd name="T27" fmla="*/ 1862 h 2031"/>
                  <a:gd name="T28" fmla="*/ 2489 w 3513"/>
                  <a:gd name="T29" fmla="*/ 1896 h 2031"/>
                  <a:gd name="T30" fmla="*/ 2353 w 3513"/>
                  <a:gd name="T31" fmla="*/ 1964 h 2031"/>
                  <a:gd name="T32" fmla="*/ 2159 w 3513"/>
                  <a:gd name="T33" fmla="*/ 2023 h 2031"/>
                  <a:gd name="T34" fmla="*/ 2116 w 3513"/>
                  <a:gd name="T35" fmla="*/ 2023 h 2031"/>
                  <a:gd name="T36" fmla="*/ 1938 w 3513"/>
                  <a:gd name="T37" fmla="*/ 2031 h 2031"/>
                  <a:gd name="T38" fmla="*/ 1845 w 3513"/>
                  <a:gd name="T39" fmla="*/ 1997 h 2031"/>
                  <a:gd name="T40" fmla="*/ 1778 w 3513"/>
                  <a:gd name="T41" fmla="*/ 1997 h 2031"/>
                  <a:gd name="T42" fmla="*/ 1718 w 3513"/>
                  <a:gd name="T43" fmla="*/ 1964 h 2031"/>
                  <a:gd name="T44" fmla="*/ 1668 w 3513"/>
                  <a:gd name="T45" fmla="*/ 1964 h 2031"/>
                  <a:gd name="T46" fmla="*/ 1507 w 3513"/>
                  <a:gd name="T47" fmla="*/ 1828 h 2031"/>
                  <a:gd name="T48" fmla="*/ 1507 w 3513"/>
                  <a:gd name="T49" fmla="*/ 1803 h 2031"/>
                  <a:gd name="T50" fmla="*/ 1439 w 3513"/>
                  <a:gd name="T51" fmla="*/ 1642 h 2031"/>
                  <a:gd name="T52" fmla="*/ 1430 w 3513"/>
                  <a:gd name="T53" fmla="*/ 1269 h 2031"/>
                  <a:gd name="T54" fmla="*/ 1405 w 3513"/>
                  <a:gd name="T55" fmla="*/ 1236 h 2031"/>
                  <a:gd name="T56" fmla="*/ 1388 w 3513"/>
                  <a:gd name="T57" fmla="*/ 1227 h 2031"/>
                  <a:gd name="T58" fmla="*/ 1202 w 3513"/>
                  <a:gd name="T59" fmla="*/ 1244 h 2031"/>
                  <a:gd name="T60" fmla="*/ 1007 w 3513"/>
                  <a:gd name="T61" fmla="*/ 1219 h 2031"/>
                  <a:gd name="T62" fmla="*/ 897 w 3513"/>
                  <a:gd name="T63" fmla="*/ 1168 h 2031"/>
                  <a:gd name="T64" fmla="*/ 872 w 3513"/>
                  <a:gd name="T65" fmla="*/ 1142 h 2031"/>
                  <a:gd name="T66" fmla="*/ 728 w 3513"/>
                  <a:gd name="T67" fmla="*/ 1032 h 2031"/>
                  <a:gd name="T68" fmla="*/ 711 w 3513"/>
                  <a:gd name="T69" fmla="*/ 1024 h 2031"/>
                  <a:gd name="T70" fmla="*/ 685 w 3513"/>
                  <a:gd name="T71" fmla="*/ 990 h 2031"/>
                  <a:gd name="T72" fmla="*/ 491 w 3513"/>
                  <a:gd name="T73" fmla="*/ 855 h 2031"/>
                  <a:gd name="T74" fmla="*/ 457 w 3513"/>
                  <a:gd name="T75" fmla="*/ 804 h 2031"/>
                  <a:gd name="T76" fmla="*/ 398 w 3513"/>
                  <a:gd name="T77" fmla="*/ 745 h 2031"/>
                  <a:gd name="T78" fmla="*/ 279 w 3513"/>
                  <a:gd name="T79" fmla="*/ 592 h 2031"/>
                  <a:gd name="T80" fmla="*/ 228 w 3513"/>
                  <a:gd name="T81" fmla="*/ 558 h 2031"/>
                  <a:gd name="T82" fmla="*/ 0 w 3513"/>
                  <a:gd name="T83" fmla="*/ 0 h 2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513" h="2031">
                    <a:moveTo>
                      <a:pt x="3513" y="0"/>
                    </a:moveTo>
                    <a:lnTo>
                      <a:pt x="3352" y="618"/>
                    </a:lnTo>
                    <a:lnTo>
                      <a:pt x="3327" y="736"/>
                    </a:lnTo>
                    <a:lnTo>
                      <a:pt x="3268" y="880"/>
                    </a:lnTo>
                    <a:lnTo>
                      <a:pt x="3268" y="914"/>
                    </a:lnTo>
                    <a:lnTo>
                      <a:pt x="3158" y="1151"/>
                    </a:lnTo>
                    <a:lnTo>
                      <a:pt x="3107" y="1329"/>
                    </a:lnTo>
                    <a:lnTo>
                      <a:pt x="3056" y="1413"/>
                    </a:lnTo>
                    <a:lnTo>
                      <a:pt x="3031" y="1447"/>
                    </a:lnTo>
                    <a:lnTo>
                      <a:pt x="3005" y="1506"/>
                    </a:lnTo>
                    <a:lnTo>
                      <a:pt x="2920" y="1583"/>
                    </a:lnTo>
                    <a:lnTo>
                      <a:pt x="2836" y="1684"/>
                    </a:lnTo>
                    <a:lnTo>
                      <a:pt x="2717" y="1794"/>
                    </a:lnTo>
                    <a:lnTo>
                      <a:pt x="2573" y="1862"/>
                    </a:lnTo>
                    <a:lnTo>
                      <a:pt x="2489" y="1896"/>
                    </a:lnTo>
                    <a:lnTo>
                      <a:pt x="2353" y="1964"/>
                    </a:lnTo>
                    <a:lnTo>
                      <a:pt x="2159" y="2023"/>
                    </a:lnTo>
                    <a:lnTo>
                      <a:pt x="2116" y="2023"/>
                    </a:lnTo>
                    <a:lnTo>
                      <a:pt x="1938" y="2031"/>
                    </a:lnTo>
                    <a:lnTo>
                      <a:pt x="1845" y="1997"/>
                    </a:lnTo>
                    <a:lnTo>
                      <a:pt x="1778" y="1997"/>
                    </a:lnTo>
                    <a:lnTo>
                      <a:pt x="1718" y="1964"/>
                    </a:lnTo>
                    <a:lnTo>
                      <a:pt x="1668" y="1964"/>
                    </a:lnTo>
                    <a:lnTo>
                      <a:pt x="1507" y="1828"/>
                    </a:lnTo>
                    <a:lnTo>
                      <a:pt x="1507" y="1803"/>
                    </a:lnTo>
                    <a:lnTo>
                      <a:pt x="1439" y="1642"/>
                    </a:lnTo>
                    <a:lnTo>
                      <a:pt x="1430" y="1269"/>
                    </a:lnTo>
                    <a:lnTo>
                      <a:pt x="1405" y="1236"/>
                    </a:lnTo>
                    <a:lnTo>
                      <a:pt x="1388" y="1227"/>
                    </a:lnTo>
                    <a:lnTo>
                      <a:pt x="1202" y="1244"/>
                    </a:lnTo>
                    <a:lnTo>
                      <a:pt x="1007" y="1219"/>
                    </a:lnTo>
                    <a:lnTo>
                      <a:pt x="897" y="1168"/>
                    </a:lnTo>
                    <a:lnTo>
                      <a:pt x="872" y="1142"/>
                    </a:lnTo>
                    <a:lnTo>
                      <a:pt x="728" y="1032"/>
                    </a:lnTo>
                    <a:lnTo>
                      <a:pt x="711" y="1024"/>
                    </a:lnTo>
                    <a:lnTo>
                      <a:pt x="685" y="990"/>
                    </a:lnTo>
                    <a:lnTo>
                      <a:pt x="491" y="855"/>
                    </a:lnTo>
                    <a:lnTo>
                      <a:pt x="457" y="804"/>
                    </a:lnTo>
                    <a:lnTo>
                      <a:pt x="398" y="745"/>
                    </a:lnTo>
                    <a:lnTo>
                      <a:pt x="279" y="592"/>
                    </a:lnTo>
                    <a:lnTo>
                      <a:pt x="228" y="558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8" name="Freeform 58">
                <a:extLst>
                  <a:ext uri="{FF2B5EF4-FFF2-40B4-BE49-F238E27FC236}">
                    <a16:creationId xmlns:a16="http://schemas.microsoft.com/office/drawing/2014/main" id="{92B38EC4-5E6D-4F41-BF41-60BD74BA1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82"/>
                <a:ext cx="658" cy="366"/>
              </a:xfrm>
              <a:custGeom>
                <a:avLst/>
                <a:gdLst>
                  <a:gd name="T0" fmla="*/ 3725 w 3835"/>
                  <a:gd name="T1" fmla="*/ 0 h 2133"/>
                  <a:gd name="T2" fmla="*/ 3750 w 3835"/>
                  <a:gd name="T3" fmla="*/ 677 h 2133"/>
                  <a:gd name="T4" fmla="*/ 3767 w 3835"/>
                  <a:gd name="T5" fmla="*/ 736 h 2133"/>
                  <a:gd name="T6" fmla="*/ 3767 w 3835"/>
                  <a:gd name="T7" fmla="*/ 855 h 2133"/>
                  <a:gd name="T8" fmla="*/ 3792 w 3835"/>
                  <a:gd name="T9" fmla="*/ 914 h 2133"/>
                  <a:gd name="T10" fmla="*/ 3784 w 3835"/>
                  <a:gd name="T11" fmla="*/ 939 h 2133"/>
                  <a:gd name="T12" fmla="*/ 3801 w 3835"/>
                  <a:gd name="T13" fmla="*/ 1083 h 2133"/>
                  <a:gd name="T14" fmla="*/ 3818 w 3835"/>
                  <a:gd name="T15" fmla="*/ 1176 h 2133"/>
                  <a:gd name="T16" fmla="*/ 3809 w 3835"/>
                  <a:gd name="T17" fmla="*/ 1202 h 2133"/>
                  <a:gd name="T18" fmla="*/ 3835 w 3835"/>
                  <a:gd name="T19" fmla="*/ 1354 h 2133"/>
                  <a:gd name="T20" fmla="*/ 3835 w 3835"/>
                  <a:gd name="T21" fmla="*/ 1498 h 2133"/>
                  <a:gd name="T22" fmla="*/ 3801 w 3835"/>
                  <a:gd name="T23" fmla="*/ 1642 h 2133"/>
                  <a:gd name="T24" fmla="*/ 3750 w 3835"/>
                  <a:gd name="T25" fmla="*/ 1760 h 2133"/>
                  <a:gd name="T26" fmla="*/ 3767 w 3835"/>
                  <a:gd name="T27" fmla="*/ 1786 h 2133"/>
                  <a:gd name="T28" fmla="*/ 3589 w 3835"/>
                  <a:gd name="T29" fmla="*/ 2006 h 2133"/>
                  <a:gd name="T30" fmla="*/ 3471 w 3835"/>
                  <a:gd name="T31" fmla="*/ 2082 h 2133"/>
                  <a:gd name="T32" fmla="*/ 3369 w 3835"/>
                  <a:gd name="T33" fmla="*/ 2116 h 2133"/>
                  <a:gd name="T34" fmla="*/ 3132 w 3835"/>
                  <a:gd name="T35" fmla="*/ 2133 h 2133"/>
                  <a:gd name="T36" fmla="*/ 3047 w 3835"/>
                  <a:gd name="T37" fmla="*/ 2133 h 2133"/>
                  <a:gd name="T38" fmla="*/ 2895 w 3835"/>
                  <a:gd name="T39" fmla="*/ 2099 h 2133"/>
                  <a:gd name="T40" fmla="*/ 2870 w 3835"/>
                  <a:gd name="T41" fmla="*/ 2074 h 2133"/>
                  <a:gd name="T42" fmla="*/ 2853 w 3835"/>
                  <a:gd name="T43" fmla="*/ 2074 h 2133"/>
                  <a:gd name="T44" fmla="*/ 2717 w 3835"/>
                  <a:gd name="T45" fmla="*/ 2006 h 2133"/>
                  <a:gd name="T46" fmla="*/ 2632 w 3835"/>
                  <a:gd name="T47" fmla="*/ 1904 h 2133"/>
                  <a:gd name="T48" fmla="*/ 2522 w 3835"/>
                  <a:gd name="T49" fmla="*/ 1608 h 2133"/>
                  <a:gd name="T50" fmla="*/ 2489 w 3835"/>
                  <a:gd name="T51" fmla="*/ 1413 h 2133"/>
                  <a:gd name="T52" fmla="*/ 2438 w 3835"/>
                  <a:gd name="T53" fmla="*/ 931 h 2133"/>
                  <a:gd name="T54" fmla="*/ 2455 w 3835"/>
                  <a:gd name="T55" fmla="*/ 753 h 2133"/>
                  <a:gd name="T56" fmla="*/ 2446 w 3835"/>
                  <a:gd name="T57" fmla="*/ 550 h 2133"/>
                  <a:gd name="T58" fmla="*/ 2480 w 3835"/>
                  <a:gd name="T59" fmla="*/ 296 h 2133"/>
                  <a:gd name="T60" fmla="*/ 2150 w 3835"/>
                  <a:gd name="T61" fmla="*/ 643 h 2133"/>
                  <a:gd name="T62" fmla="*/ 2116 w 3835"/>
                  <a:gd name="T63" fmla="*/ 694 h 2133"/>
                  <a:gd name="T64" fmla="*/ 1760 w 3835"/>
                  <a:gd name="T65" fmla="*/ 956 h 2133"/>
                  <a:gd name="T66" fmla="*/ 1447 w 3835"/>
                  <a:gd name="T67" fmla="*/ 1058 h 2133"/>
                  <a:gd name="T68" fmla="*/ 1363 w 3835"/>
                  <a:gd name="T69" fmla="*/ 1075 h 2133"/>
                  <a:gd name="T70" fmla="*/ 1295 w 3835"/>
                  <a:gd name="T71" fmla="*/ 1075 h 2133"/>
                  <a:gd name="T72" fmla="*/ 1227 w 3835"/>
                  <a:gd name="T73" fmla="*/ 1083 h 2133"/>
                  <a:gd name="T74" fmla="*/ 872 w 3835"/>
                  <a:gd name="T75" fmla="*/ 1024 h 2133"/>
                  <a:gd name="T76" fmla="*/ 770 w 3835"/>
                  <a:gd name="T77" fmla="*/ 965 h 2133"/>
                  <a:gd name="T78" fmla="*/ 745 w 3835"/>
                  <a:gd name="T79" fmla="*/ 965 h 2133"/>
                  <a:gd name="T80" fmla="*/ 635 w 3835"/>
                  <a:gd name="T81" fmla="*/ 905 h 2133"/>
                  <a:gd name="T82" fmla="*/ 609 w 3835"/>
                  <a:gd name="T83" fmla="*/ 905 h 2133"/>
                  <a:gd name="T84" fmla="*/ 499 w 3835"/>
                  <a:gd name="T85" fmla="*/ 804 h 2133"/>
                  <a:gd name="T86" fmla="*/ 474 w 3835"/>
                  <a:gd name="T87" fmla="*/ 804 h 2133"/>
                  <a:gd name="T88" fmla="*/ 321 w 3835"/>
                  <a:gd name="T89" fmla="*/ 601 h 2133"/>
                  <a:gd name="T90" fmla="*/ 0 w 3835"/>
                  <a:gd name="T91" fmla="*/ 0 h 2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835" h="2133">
                    <a:moveTo>
                      <a:pt x="3725" y="0"/>
                    </a:moveTo>
                    <a:lnTo>
                      <a:pt x="3750" y="677"/>
                    </a:lnTo>
                    <a:lnTo>
                      <a:pt x="3767" y="736"/>
                    </a:lnTo>
                    <a:lnTo>
                      <a:pt x="3767" y="855"/>
                    </a:lnTo>
                    <a:lnTo>
                      <a:pt x="3792" y="914"/>
                    </a:lnTo>
                    <a:lnTo>
                      <a:pt x="3784" y="939"/>
                    </a:lnTo>
                    <a:lnTo>
                      <a:pt x="3801" y="1083"/>
                    </a:lnTo>
                    <a:lnTo>
                      <a:pt x="3818" y="1176"/>
                    </a:lnTo>
                    <a:lnTo>
                      <a:pt x="3809" y="1202"/>
                    </a:lnTo>
                    <a:lnTo>
                      <a:pt x="3835" y="1354"/>
                    </a:lnTo>
                    <a:lnTo>
                      <a:pt x="3835" y="1498"/>
                    </a:lnTo>
                    <a:lnTo>
                      <a:pt x="3801" y="1642"/>
                    </a:lnTo>
                    <a:lnTo>
                      <a:pt x="3750" y="1760"/>
                    </a:lnTo>
                    <a:lnTo>
                      <a:pt x="3767" y="1786"/>
                    </a:lnTo>
                    <a:lnTo>
                      <a:pt x="3589" y="2006"/>
                    </a:lnTo>
                    <a:lnTo>
                      <a:pt x="3471" y="2082"/>
                    </a:lnTo>
                    <a:lnTo>
                      <a:pt x="3369" y="2116"/>
                    </a:lnTo>
                    <a:lnTo>
                      <a:pt x="3132" y="2133"/>
                    </a:lnTo>
                    <a:lnTo>
                      <a:pt x="3047" y="2133"/>
                    </a:lnTo>
                    <a:lnTo>
                      <a:pt x="2895" y="2099"/>
                    </a:lnTo>
                    <a:lnTo>
                      <a:pt x="2870" y="2074"/>
                    </a:lnTo>
                    <a:lnTo>
                      <a:pt x="2853" y="2074"/>
                    </a:lnTo>
                    <a:lnTo>
                      <a:pt x="2717" y="2006"/>
                    </a:lnTo>
                    <a:lnTo>
                      <a:pt x="2632" y="1904"/>
                    </a:lnTo>
                    <a:lnTo>
                      <a:pt x="2522" y="1608"/>
                    </a:lnTo>
                    <a:lnTo>
                      <a:pt x="2489" y="1413"/>
                    </a:lnTo>
                    <a:lnTo>
                      <a:pt x="2438" y="931"/>
                    </a:lnTo>
                    <a:lnTo>
                      <a:pt x="2455" y="753"/>
                    </a:lnTo>
                    <a:lnTo>
                      <a:pt x="2446" y="550"/>
                    </a:lnTo>
                    <a:lnTo>
                      <a:pt x="2480" y="296"/>
                    </a:lnTo>
                    <a:lnTo>
                      <a:pt x="2150" y="643"/>
                    </a:lnTo>
                    <a:lnTo>
                      <a:pt x="2116" y="694"/>
                    </a:lnTo>
                    <a:lnTo>
                      <a:pt x="1760" y="956"/>
                    </a:lnTo>
                    <a:lnTo>
                      <a:pt x="1447" y="1058"/>
                    </a:lnTo>
                    <a:lnTo>
                      <a:pt x="1363" y="1075"/>
                    </a:lnTo>
                    <a:lnTo>
                      <a:pt x="1295" y="1075"/>
                    </a:lnTo>
                    <a:lnTo>
                      <a:pt x="1227" y="1083"/>
                    </a:lnTo>
                    <a:lnTo>
                      <a:pt x="872" y="1024"/>
                    </a:lnTo>
                    <a:lnTo>
                      <a:pt x="770" y="965"/>
                    </a:lnTo>
                    <a:lnTo>
                      <a:pt x="745" y="965"/>
                    </a:lnTo>
                    <a:lnTo>
                      <a:pt x="635" y="905"/>
                    </a:lnTo>
                    <a:lnTo>
                      <a:pt x="609" y="905"/>
                    </a:lnTo>
                    <a:lnTo>
                      <a:pt x="499" y="804"/>
                    </a:lnTo>
                    <a:lnTo>
                      <a:pt x="474" y="804"/>
                    </a:lnTo>
                    <a:lnTo>
                      <a:pt x="321" y="601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9" name="Rectangle 59">
                <a:extLst>
                  <a:ext uri="{FF2B5EF4-FFF2-40B4-BE49-F238E27FC236}">
                    <a16:creationId xmlns:a16="http://schemas.microsoft.com/office/drawing/2014/main" id="{8B97FEE8-63ED-457E-A825-7E149DFE1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3" y="4421"/>
                <a:ext cx="68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SRI Default Marker" panose="02000000000000000000" pitchFamily="2" charset="0"/>
                  </a:rPr>
                  <a:t>!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" name="Rectangle 60">
                <a:extLst>
                  <a:ext uri="{FF2B5EF4-FFF2-40B4-BE49-F238E27FC236}">
                    <a16:creationId xmlns:a16="http://schemas.microsoft.com/office/drawing/2014/main" id="{3E3B2935-4126-4D71-BDE1-04C452310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6" y="64"/>
                <a:ext cx="68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SRI Default Marker" panose="02000000000000000000" pitchFamily="2" charset="0"/>
                  </a:rPr>
                  <a:t>!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" name="Freeform 61">
                <a:extLst>
                  <a:ext uri="{FF2B5EF4-FFF2-40B4-BE49-F238E27FC236}">
                    <a16:creationId xmlns:a16="http://schemas.microsoft.com/office/drawing/2014/main" id="{D254FA33-7147-4381-91AD-63555C9252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71" y="3675"/>
                <a:ext cx="22" cy="35"/>
              </a:xfrm>
              <a:custGeom>
                <a:avLst/>
                <a:gdLst>
                  <a:gd name="T0" fmla="*/ 0 w 127"/>
                  <a:gd name="T1" fmla="*/ 102 h 203"/>
                  <a:gd name="T2" fmla="*/ 0 w 127"/>
                  <a:gd name="T3" fmla="*/ 152 h 203"/>
                  <a:gd name="T4" fmla="*/ 8 w 127"/>
                  <a:gd name="T5" fmla="*/ 186 h 203"/>
                  <a:gd name="T6" fmla="*/ 34 w 127"/>
                  <a:gd name="T7" fmla="*/ 203 h 203"/>
                  <a:gd name="T8" fmla="*/ 59 w 127"/>
                  <a:gd name="T9" fmla="*/ 203 h 203"/>
                  <a:gd name="T10" fmla="*/ 76 w 127"/>
                  <a:gd name="T11" fmla="*/ 203 h 203"/>
                  <a:gd name="T12" fmla="*/ 93 w 127"/>
                  <a:gd name="T13" fmla="*/ 195 h 203"/>
                  <a:gd name="T14" fmla="*/ 110 w 127"/>
                  <a:gd name="T15" fmla="*/ 186 h 203"/>
                  <a:gd name="T16" fmla="*/ 119 w 127"/>
                  <a:gd name="T17" fmla="*/ 161 h 203"/>
                  <a:gd name="T18" fmla="*/ 127 w 127"/>
                  <a:gd name="T19" fmla="*/ 135 h 203"/>
                  <a:gd name="T20" fmla="*/ 127 w 127"/>
                  <a:gd name="T21" fmla="*/ 110 h 203"/>
                  <a:gd name="T22" fmla="*/ 127 w 127"/>
                  <a:gd name="T23" fmla="*/ 85 h 203"/>
                  <a:gd name="T24" fmla="*/ 127 w 127"/>
                  <a:gd name="T25" fmla="*/ 59 h 203"/>
                  <a:gd name="T26" fmla="*/ 119 w 127"/>
                  <a:gd name="T27" fmla="*/ 34 h 203"/>
                  <a:gd name="T28" fmla="*/ 93 w 127"/>
                  <a:gd name="T29" fmla="*/ 8 h 203"/>
                  <a:gd name="T30" fmla="*/ 68 w 127"/>
                  <a:gd name="T31" fmla="*/ 0 h 203"/>
                  <a:gd name="T32" fmla="*/ 51 w 127"/>
                  <a:gd name="T33" fmla="*/ 0 h 203"/>
                  <a:gd name="T34" fmla="*/ 34 w 127"/>
                  <a:gd name="T35" fmla="*/ 8 h 203"/>
                  <a:gd name="T36" fmla="*/ 17 w 127"/>
                  <a:gd name="T37" fmla="*/ 25 h 203"/>
                  <a:gd name="T38" fmla="*/ 8 w 127"/>
                  <a:gd name="T39" fmla="*/ 42 h 203"/>
                  <a:gd name="T40" fmla="*/ 0 w 127"/>
                  <a:gd name="T41" fmla="*/ 68 h 203"/>
                  <a:gd name="T42" fmla="*/ 0 w 127"/>
                  <a:gd name="T43" fmla="*/ 102 h 203"/>
                  <a:gd name="T44" fmla="*/ 25 w 127"/>
                  <a:gd name="T45" fmla="*/ 102 h 203"/>
                  <a:gd name="T46" fmla="*/ 25 w 127"/>
                  <a:gd name="T47" fmla="*/ 59 h 203"/>
                  <a:gd name="T48" fmla="*/ 42 w 127"/>
                  <a:gd name="T49" fmla="*/ 34 h 203"/>
                  <a:gd name="T50" fmla="*/ 51 w 127"/>
                  <a:gd name="T51" fmla="*/ 25 h 203"/>
                  <a:gd name="T52" fmla="*/ 68 w 127"/>
                  <a:gd name="T53" fmla="*/ 25 h 203"/>
                  <a:gd name="T54" fmla="*/ 85 w 127"/>
                  <a:gd name="T55" fmla="*/ 25 h 203"/>
                  <a:gd name="T56" fmla="*/ 93 w 127"/>
                  <a:gd name="T57" fmla="*/ 42 h 203"/>
                  <a:gd name="T58" fmla="*/ 102 w 127"/>
                  <a:gd name="T59" fmla="*/ 68 h 203"/>
                  <a:gd name="T60" fmla="*/ 102 w 127"/>
                  <a:gd name="T61" fmla="*/ 110 h 203"/>
                  <a:gd name="T62" fmla="*/ 93 w 127"/>
                  <a:gd name="T63" fmla="*/ 144 h 203"/>
                  <a:gd name="T64" fmla="*/ 93 w 127"/>
                  <a:gd name="T65" fmla="*/ 161 h 203"/>
                  <a:gd name="T66" fmla="*/ 85 w 127"/>
                  <a:gd name="T67" fmla="*/ 169 h 203"/>
                  <a:gd name="T68" fmla="*/ 76 w 127"/>
                  <a:gd name="T69" fmla="*/ 186 h 203"/>
                  <a:gd name="T70" fmla="*/ 59 w 127"/>
                  <a:gd name="T71" fmla="*/ 186 h 203"/>
                  <a:gd name="T72" fmla="*/ 42 w 127"/>
                  <a:gd name="T73" fmla="*/ 178 h 203"/>
                  <a:gd name="T74" fmla="*/ 25 w 127"/>
                  <a:gd name="T75" fmla="*/ 169 h 203"/>
                  <a:gd name="T76" fmla="*/ 25 w 127"/>
                  <a:gd name="T77" fmla="*/ 144 h 203"/>
                  <a:gd name="T78" fmla="*/ 25 w 127"/>
                  <a:gd name="T79" fmla="*/ 1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7" h="203">
                    <a:moveTo>
                      <a:pt x="0" y="102"/>
                    </a:moveTo>
                    <a:lnTo>
                      <a:pt x="0" y="152"/>
                    </a:lnTo>
                    <a:lnTo>
                      <a:pt x="8" y="186"/>
                    </a:lnTo>
                    <a:lnTo>
                      <a:pt x="34" y="203"/>
                    </a:lnTo>
                    <a:lnTo>
                      <a:pt x="59" y="203"/>
                    </a:lnTo>
                    <a:lnTo>
                      <a:pt x="76" y="203"/>
                    </a:lnTo>
                    <a:lnTo>
                      <a:pt x="93" y="195"/>
                    </a:lnTo>
                    <a:lnTo>
                      <a:pt x="110" y="186"/>
                    </a:lnTo>
                    <a:lnTo>
                      <a:pt x="119" y="161"/>
                    </a:lnTo>
                    <a:lnTo>
                      <a:pt x="127" y="135"/>
                    </a:lnTo>
                    <a:lnTo>
                      <a:pt x="127" y="110"/>
                    </a:lnTo>
                    <a:lnTo>
                      <a:pt x="127" y="85"/>
                    </a:lnTo>
                    <a:lnTo>
                      <a:pt x="127" y="59"/>
                    </a:lnTo>
                    <a:lnTo>
                      <a:pt x="119" y="34"/>
                    </a:lnTo>
                    <a:lnTo>
                      <a:pt x="93" y="8"/>
                    </a:lnTo>
                    <a:lnTo>
                      <a:pt x="68" y="0"/>
                    </a:lnTo>
                    <a:lnTo>
                      <a:pt x="51" y="0"/>
                    </a:lnTo>
                    <a:lnTo>
                      <a:pt x="34" y="8"/>
                    </a:lnTo>
                    <a:lnTo>
                      <a:pt x="17" y="25"/>
                    </a:lnTo>
                    <a:lnTo>
                      <a:pt x="8" y="42"/>
                    </a:lnTo>
                    <a:lnTo>
                      <a:pt x="0" y="68"/>
                    </a:lnTo>
                    <a:lnTo>
                      <a:pt x="0" y="102"/>
                    </a:lnTo>
                    <a:close/>
                    <a:moveTo>
                      <a:pt x="25" y="102"/>
                    </a:moveTo>
                    <a:lnTo>
                      <a:pt x="25" y="59"/>
                    </a:lnTo>
                    <a:lnTo>
                      <a:pt x="42" y="34"/>
                    </a:lnTo>
                    <a:lnTo>
                      <a:pt x="51" y="25"/>
                    </a:lnTo>
                    <a:lnTo>
                      <a:pt x="68" y="25"/>
                    </a:lnTo>
                    <a:lnTo>
                      <a:pt x="85" y="25"/>
                    </a:lnTo>
                    <a:lnTo>
                      <a:pt x="93" y="42"/>
                    </a:lnTo>
                    <a:lnTo>
                      <a:pt x="102" y="68"/>
                    </a:lnTo>
                    <a:lnTo>
                      <a:pt x="102" y="110"/>
                    </a:lnTo>
                    <a:lnTo>
                      <a:pt x="93" y="144"/>
                    </a:lnTo>
                    <a:lnTo>
                      <a:pt x="93" y="161"/>
                    </a:lnTo>
                    <a:lnTo>
                      <a:pt x="85" y="169"/>
                    </a:lnTo>
                    <a:lnTo>
                      <a:pt x="76" y="186"/>
                    </a:lnTo>
                    <a:lnTo>
                      <a:pt x="59" y="186"/>
                    </a:lnTo>
                    <a:lnTo>
                      <a:pt x="42" y="178"/>
                    </a:lnTo>
                    <a:lnTo>
                      <a:pt x="25" y="169"/>
                    </a:lnTo>
                    <a:lnTo>
                      <a:pt x="25" y="144"/>
                    </a:lnTo>
                    <a:lnTo>
                      <a:pt x="25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2" name="Rectangle 62">
                <a:extLst>
                  <a:ext uri="{FF2B5EF4-FFF2-40B4-BE49-F238E27FC236}">
                    <a16:creationId xmlns:a16="http://schemas.microsoft.com/office/drawing/2014/main" id="{BBCDAB36-1507-4070-9D90-9076905F8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">
                <a:off x="3470" y="365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" name="Freeform 63">
                <a:extLst>
                  <a:ext uri="{FF2B5EF4-FFF2-40B4-BE49-F238E27FC236}">
                    <a16:creationId xmlns:a16="http://schemas.microsoft.com/office/drawing/2014/main" id="{F1BC6DF8-8128-48A2-9B34-74BE92E1A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8" y="3334"/>
                <a:ext cx="23" cy="35"/>
              </a:xfrm>
              <a:custGeom>
                <a:avLst/>
                <a:gdLst>
                  <a:gd name="T0" fmla="*/ 0 w 136"/>
                  <a:gd name="T1" fmla="*/ 144 h 203"/>
                  <a:gd name="T2" fmla="*/ 9 w 136"/>
                  <a:gd name="T3" fmla="*/ 169 h 203"/>
                  <a:gd name="T4" fmla="*/ 26 w 136"/>
                  <a:gd name="T5" fmla="*/ 186 h 203"/>
                  <a:gd name="T6" fmla="*/ 43 w 136"/>
                  <a:gd name="T7" fmla="*/ 194 h 203"/>
                  <a:gd name="T8" fmla="*/ 68 w 136"/>
                  <a:gd name="T9" fmla="*/ 203 h 203"/>
                  <a:gd name="T10" fmla="*/ 93 w 136"/>
                  <a:gd name="T11" fmla="*/ 194 h 203"/>
                  <a:gd name="T12" fmla="*/ 119 w 136"/>
                  <a:gd name="T13" fmla="*/ 177 h 203"/>
                  <a:gd name="T14" fmla="*/ 127 w 136"/>
                  <a:gd name="T15" fmla="*/ 152 h 203"/>
                  <a:gd name="T16" fmla="*/ 136 w 136"/>
                  <a:gd name="T17" fmla="*/ 127 h 203"/>
                  <a:gd name="T18" fmla="*/ 127 w 136"/>
                  <a:gd name="T19" fmla="*/ 101 h 203"/>
                  <a:gd name="T20" fmla="*/ 119 w 136"/>
                  <a:gd name="T21" fmla="*/ 84 h 203"/>
                  <a:gd name="T22" fmla="*/ 93 w 136"/>
                  <a:gd name="T23" fmla="*/ 67 h 203"/>
                  <a:gd name="T24" fmla="*/ 68 w 136"/>
                  <a:gd name="T25" fmla="*/ 67 h 203"/>
                  <a:gd name="T26" fmla="*/ 51 w 136"/>
                  <a:gd name="T27" fmla="*/ 67 h 203"/>
                  <a:gd name="T28" fmla="*/ 34 w 136"/>
                  <a:gd name="T29" fmla="*/ 76 h 203"/>
                  <a:gd name="T30" fmla="*/ 43 w 136"/>
                  <a:gd name="T31" fmla="*/ 25 h 203"/>
                  <a:gd name="T32" fmla="*/ 127 w 136"/>
                  <a:gd name="T33" fmla="*/ 25 h 203"/>
                  <a:gd name="T34" fmla="*/ 127 w 136"/>
                  <a:gd name="T35" fmla="*/ 0 h 203"/>
                  <a:gd name="T36" fmla="*/ 26 w 136"/>
                  <a:gd name="T37" fmla="*/ 0 h 203"/>
                  <a:gd name="T38" fmla="*/ 9 w 136"/>
                  <a:gd name="T39" fmla="*/ 101 h 203"/>
                  <a:gd name="T40" fmla="*/ 26 w 136"/>
                  <a:gd name="T41" fmla="*/ 101 h 203"/>
                  <a:gd name="T42" fmla="*/ 43 w 136"/>
                  <a:gd name="T43" fmla="*/ 93 h 203"/>
                  <a:gd name="T44" fmla="*/ 68 w 136"/>
                  <a:gd name="T45" fmla="*/ 84 h 203"/>
                  <a:gd name="T46" fmla="*/ 85 w 136"/>
                  <a:gd name="T47" fmla="*/ 84 h 203"/>
                  <a:gd name="T48" fmla="*/ 93 w 136"/>
                  <a:gd name="T49" fmla="*/ 93 h 203"/>
                  <a:gd name="T50" fmla="*/ 102 w 136"/>
                  <a:gd name="T51" fmla="*/ 110 h 203"/>
                  <a:gd name="T52" fmla="*/ 110 w 136"/>
                  <a:gd name="T53" fmla="*/ 127 h 203"/>
                  <a:gd name="T54" fmla="*/ 110 w 136"/>
                  <a:gd name="T55" fmla="*/ 152 h 203"/>
                  <a:gd name="T56" fmla="*/ 93 w 136"/>
                  <a:gd name="T57" fmla="*/ 169 h 203"/>
                  <a:gd name="T58" fmla="*/ 85 w 136"/>
                  <a:gd name="T59" fmla="*/ 177 h 203"/>
                  <a:gd name="T60" fmla="*/ 68 w 136"/>
                  <a:gd name="T61" fmla="*/ 177 h 203"/>
                  <a:gd name="T62" fmla="*/ 51 w 136"/>
                  <a:gd name="T63" fmla="*/ 177 h 203"/>
                  <a:gd name="T64" fmla="*/ 43 w 136"/>
                  <a:gd name="T65" fmla="*/ 169 h 203"/>
                  <a:gd name="T66" fmla="*/ 34 w 136"/>
                  <a:gd name="T67" fmla="*/ 161 h 203"/>
                  <a:gd name="T68" fmla="*/ 26 w 136"/>
                  <a:gd name="T69" fmla="*/ 144 h 203"/>
                  <a:gd name="T70" fmla="*/ 0 w 136"/>
                  <a:gd name="T71" fmla="*/ 14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6" h="203">
                    <a:moveTo>
                      <a:pt x="0" y="144"/>
                    </a:moveTo>
                    <a:lnTo>
                      <a:pt x="9" y="169"/>
                    </a:lnTo>
                    <a:lnTo>
                      <a:pt x="26" y="186"/>
                    </a:lnTo>
                    <a:lnTo>
                      <a:pt x="43" y="194"/>
                    </a:lnTo>
                    <a:lnTo>
                      <a:pt x="68" y="203"/>
                    </a:lnTo>
                    <a:lnTo>
                      <a:pt x="93" y="194"/>
                    </a:lnTo>
                    <a:lnTo>
                      <a:pt x="119" y="177"/>
                    </a:lnTo>
                    <a:lnTo>
                      <a:pt x="127" y="152"/>
                    </a:lnTo>
                    <a:lnTo>
                      <a:pt x="136" y="127"/>
                    </a:lnTo>
                    <a:lnTo>
                      <a:pt x="127" y="101"/>
                    </a:lnTo>
                    <a:lnTo>
                      <a:pt x="119" y="84"/>
                    </a:lnTo>
                    <a:lnTo>
                      <a:pt x="93" y="67"/>
                    </a:lnTo>
                    <a:lnTo>
                      <a:pt x="68" y="67"/>
                    </a:lnTo>
                    <a:lnTo>
                      <a:pt x="51" y="67"/>
                    </a:lnTo>
                    <a:lnTo>
                      <a:pt x="34" y="76"/>
                    </a:lnTo>
                    <a:lnTo>
                      <a:pt x="43" y="25"/>
                    </a:lnTo>
                    <a:lnTo>
                      <a:pt x="127" y="25"/>
                    </a:lnTo>
                    <a:lnTo>
                      <a:pt x="127" y="0"/>
                    </a:lnTo>
                    <a:lnTo>
                      <a:pt x="26" y="0"/>
                    </a:lnTo>
                    <a:lnTo>
                      <a:pt x="9" y="101"/>
                    </a:lnTo>
                    <a:lnTo>
                      <a:pt x="26" y="101"/>
                    </a:lnTo>
                    <a:lnTo>
                      <a:pt x="43" y="93"/>
                    </a:lnTo>
                    <a:lnTo>
                      <a:pt x="68" y="84"/>
                    </a:lnTo>
                    <a:lnTo>
                      <a:pt x="85" y="84"/>
                    </a:lnTo>
                    <a:lnTo>
                      <a:pt x="93" y="93"/>
                    </a:lnTo>
                    <a:lnTo>
                      <a:pt x="102" y="110"/>
                    </a:lnTo>
                    <a:lnTo>
                      <a:pt x="110" y="127"/>
                    </a:lnTo>
                    <a:lnTo>
                      <a:pt x="110" y="152"/>
                    </a:lnTo>
                    <a:lnTo>
                      <a:pt x="93" y="169"/>
                    </a:lnTo>
                    <a:lnTo>
                      <a:pt x="85" y="177"/>
                    </a:lnTo>
                    <a:lnTo>
                      <a:pt x="68" y="177"/>
                    </a:lnTo>
                    <a:lnTo>
                      <a:pt x="51" y="177"/>
                    </a:lnTo>
                    <a:lnTo>
                      <a:pt x="43" y="169"/>
                    </a:lnTo>
                    <a:lnTo>
                      <a:pt x="34" y="161"/>
                    </a:lnTo>
                    <a:lnTo>
                      <a:pt x="26" y="144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4" name="Rectangle 64">
                <a:extLst>
                  <a:ext uri="{FF2B5EF4-FFF2-40B4-BE49-F238E27FC236}">
                    <a16:creationId xmlns:a16="http://schemas.microsoft.com/office/drawing/2014/main" id="{8EFD5425-C865-4A82-9E15-C6AB1E73F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540000">
                <a:off x="4747" y="3314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" name="Freeform 65">
                <a:extLst>
                  <a:ext uri="{FF2B5EF4-FFF2-40B4-BE49-F238E27FC236}">
                    <a16:creationId xmlns:a16="http://schemas.microsoft.com/office/drawing/2014/main" id="{1CBBB1CF-1DD5-40F8-B6E3-6E80905284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2" y="814"/>
                <a:ext cx="49" cy="37"/>
              </a:xfrm>
              <a:custGeom>
                <a:avLst/>
                <a:gdLst>
                  <a:gd name="T0" fmla="*/ 8 w 287"/>
                  <a:gd name="T1" fmla="*/ 169 h 212"/>
                  <a:gd name="T2" fmla="*/ 42 w 287"/>
                  <a:gd name="T3" fmla="*/ 203 h 212"/>
                  <a:gd name="T4" fmla="*/ 93 w 287"/>
                  <a:gd name="T5" fmla="*/ 203 h 212"/>
                  <a:gd name="T6" fmla="*/ 127 w 287"/>
                  <a:gd name="T7" fmla="*/ 169 h 212"/>
                  <a:gd name="T8" fmla="*/ 135 w 287"/>
                  <a:gd name="T9" fmla="*/ 127 h 212"/>
                  <a:gd name="T10" fmla="*/ 110 w 287"/>
                  <a:gd name="T11" fmla="*/ 102 h 212"/>
                  <a:gd name="T12" fmla="*/ 118 w 287"/>
                  <a:gd name="T13" fmla="*/ 85 h 212"/>
                  <a:gd name="T14" fmla="*/ 118 w 287"/>
                  <a:gd name="T15" fmla="*/ 34 h 212"/>
                  <a:gd name="T16" fmla="*/ 67 w 287"/>
                  <a:gd name="T17" fmla="*/ 0 h 212"/>
                  <a:gd name="T18" fmla="*/ 33 w 287"/>
                  <a:gd name="T19" fmla="*/ 17 h 212"/>
                  <a:gd name="T20" fmla="*/ 8 w 287"/>
                  <a:gd name="T21" fmla="*/ 51 h 212"/>
                  <a:gd name="T22" fmla="*/ 42 w 287"/>
                  <a:gd name="T23" fmla="*/ 42 h 212"/>
                  <a:gd name="T24" fmla="*/ 59 w 287"/>
                  <a:gd name="T25" fmla="*/ 26 h 212"/>
                  <a:gd name="T26" fmla="*/ 84 w 287"/>
                  <a:gd name="T27" fmla="*/ 26 h 212"/>
                  <a:gd name="T28" fmla="*/ 101 w 287"/>
                  <a:gd name="T29" fmla="*/ 42 h 212"/>
                  <a:gd name="T30" fmla="*/ 101 w 287"/>
                  <a:gd name="T31" fmla="*/ 68 h 212"/>
                  <a:gd name="T32" fmla="*/ 76 w 287"/>
                  <a:gd name="T33" fmla="*/ 85 h 212"/>
                  <a:gd name="T34" fmla="*/ 50 w 287"/>
                  <a:gd name="T35" fmla="*/ 110 h 212"/>
                  <a:gd name="T36" fmla="*/ 84 w 287"/>
                  <a:gd name="T37" fmla="*/ 110 h 212"/>
                  <a:gd name="T38" fmla="*/ 101 w 287"/>
                  <a:gd name="T39" fmla="*/ 136 h 212"/>
                  <a:gd name="T40" fmla="*/ 101 w 287"/>
                  <a:gd name="T41" fmla="*/ 161 h 212"/>
                  <a:gd name="T42" fmla="*/ 76 w 287"/>
                  <a:gd name="T43" fmla="*/ 186 h 212"/>
                  <a:gd name="T44" fmla="*/ 50 w 287"/>
                  <a:gd name="T45" fmla="*/ 186 h 212"/>
                  <a:gd name="T46" fmla="*/ 33 w 287"/>
                  <a:gd name="T47" fmla="*/ 161 h 212"/>
                  <a:gd name="T48" fmla="*/ 0 w 287"/>
                  <a:gd name="T49" fmla="*/ 144 h 212"/>
                  <a:gd name="T50" fmla="*/ 160 w 287"/>
                  <a:gd name="T51" fmla="*/ 161 h 212"/>
                  <a:gd name="T52" fmla="*/ 194 w 287"/>
                  <a:gd name="T53" fmla="*/ 212 h 212"/>
                  <a:gd name="T54" fmla="*/ 237 w 287"/>
                  <a:gd name="T55" fmla="*/ 212 h 212"/>
                  <a:gd name="T56" fmla="*/ 262 w 287"/>
                  <a:gd name="T57" fmla="*/ 195 h 212"/>
                  <a:gd name="T58" fmla="*/ 279 w 287"/>
                  <a:gd name="T59" fmla="*/ 152 h 212"/>
                  <a:gd name="T60" fmla="*/ 287 w 287"/>
                  <a:gd name="T61" fmla="*/ 93 h 212"/>
                  <a:gd name="T62" fmla="*/ 270 w 287"/>
                  <a:gd name="T63" fmla="*/ 42 h 212"/>
                  <a:gd name="T64" fmla="*/ 228 w 287"/>
                  <a:gd name="T65" fmla="*/ 9 h 212"/>
                  <a:gd name="T66" fmla="*/ 186 w 287"/>
                  <a:gd name="T67" fmla="*/ 26 h 212"/>
                  <a:gd name="T68" fmla="*/ 169 w 287"/>
                  <a:gd name="T69" fmla="*/ 51 h 212"/>
                  <a:gd name="T70" fmla="*/ 152 w 287"/>
                  <a:gd name="T71" fmla="*/ 110 h 212"/>
                  <a:gd name="T72" fmla="*/ 186 w 287"/>
                  <a:gd name="T73" fmla="*/ 68 h 212"/>
                  <a:gd name="T74" fmla="*/ 211 w 287"/>
                  <a:gd name="T75" fmla="*/ 34 h 212"/>
                  <a:gd name="T76" fmla="*/ 237 w 287"/>
                  <a:gd name="T77" fmla="*/ 34 h 212"/>
                  <a:gd name="T78" fmla="*/ 262 w 287"/>
                  <a:gd name="T79" fmla="*/ 76 h 212"/>
                  <a:gd name="T80" fmla="*/ 262 w 287"/>
                  <a:gd name="T81" fmla="*/ 136 h 212"/>
                  <a:gd name="T82" fmla="*/ 245 w 287"/>
                  <a:gd name="T83" fmla="*/ 178 h 212"/>
                  <a:gd name="T84" fmla="*/ 220 w 287"/>
                  <a:gd name="T85" fmla="*/ 195 h 212"/>
                  <a:gd name="T86" fmla="*/ 186 w 287"/>
                  <a:gd name="T87" fmla="*/ 178 h 212"/>
                  <a:gd name="T88" fmla="*/ 177 w 287"/>
                  <a:gd name="T89" fmla="*/ 11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7" h="212">
                    <a:moveTo>
                      <a:pt x="0" y="144"/>
                    </a:moveTo>
                    <a:lnTo>
                      <a:pt x="8" y="169"/>
                    </a:lnTo>
                    <a:lnTo>
                      <a:pt x="17" y="186"/>
                    </a:lnTo>
                    <a:lnTo>
                      <a:pt x="42" y="203"/>
                    </a:lnTo>
                    <a:lnTo>
                      <a:pt x="59" y="203"/>
                    </a:lnTo>
                    <a:lnTo>
                      <a:pt x="93" y="203"/>
                    </a:lnTo>
                    <a:lnTo>
                      <a:pt x="110" y="195"/>
                    </a:lnTo>
                    <a:lnTo>
                      <a:pt x="127" y="169"/>
                    </a:lnTo>
                    <a:lnTo>
                      <a:pt x="135" y="144"/>
                    </a:lnTo>
                    <a:lnTo>
                      <a:pt x="135" y="127"/>
                    </a:lnTo>
                    <a:lnTo>
                      <a:pt x="127" y="119"/>
                    </a:lnTo>
                    <a:lnTo>
                      <a:pt x="110" y="102"/>
                    </a:lnTo>
                    <a:lnTo>
                      <a:pt x="101" y="93"/>
                    </a:lnTo>
                    <a:lnTo>
                      <a:pt x="118" y="85"/>
                    </a:lnTo>
                    <a:lnTo>
                      <a:pt x="127" y="59"/>
                    </a:lnTo>
                    <a:lnTo>
                      <a:pt x="118" y="34"/>
                    </a:lnTo>
                    <a:lnTo>
                      <a:pt x="101" y="9"/>
                    </a:lnTo>
                    <a:lnTo>
                      <a:pt x="67" y="0"/>
                    </a:lnTo>
                    <a:lnTo>
                      <a:pt x="50" y="9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8" y="51"/>
                    </a:lnTo>
                    <a:lnTo>
                      <a:pt x="33" y="59"/>
                    </a:lnTo>
                    <a:lnTo>
                      <a:pt x="42" y="42"/>
                    </a:lnTo>
                    <a:lnTo>
                      <a:pt x="42" y="34"/>
                    </a:lnTo>
                    <a:lnTo>
                      <a:pt x="59" y="26"/>
                    </a:lnTo>
                    <a:lnTo>
                      <a:pt x="67" y="26"/>
                    </a:lnTo>
                    <a:lnTo>
                      <a:pt x="84" y="26"/>
                    </a:lnTo>
                    <a:lnTo>
                      <a:pt x="93" y="34"/>
                    </a:lnTo>
                    <a:lnTo>
                      <a:pt x="101" y="42"/>
                    </a:lnTo>
                    <a:lnTo>
                      <a:pt x="101" y="59"/>
                    </a:lnTo>
                    <a:lnTo>
                      <a:pt x="101" y="68"/>
                    </a:lnTo>
                    <a:lnTo>
                      <a:pt x="84" y="76"/>
                    </a:lnTo>
                    <a:lnTo>
                      <a:pt x="76" y="85"/>
                    </a:lnTo>
                    <a:lnTo>
                      <a:pt x="59" y="85"/>
                    </a:lnTo>
                    <a:lnTo>
                      <a:pt x="50" y="110"/>
                    </a:lnTo>
                    <a:lnTo>
                      <a:pt x="67" y="110"/>
                    </a:lnTo>
                    <a:lnTo>
                      <a:pt x="84" y="110"/>
                    </a:lnTo>
                    <a:lnTo>
                      <a:pt x="93" y="119"/>
                    </a:lnTo>
                    <a:lnTo>
                      <a:pt x="101" y="136"/>
                    </a:lnTo>
                    <a:lnTo>
                      <a:pt x="110" y="144"/>
                    </a:lnTo>
                    <a:lnTo>
                      <a:pt x="101" y="161"/>
                    </a:lnTo>
                    <a:lnTo>
                      <a:pt x="93" y="178"/>
                    </a:lnTo>
                    <a:lnTo>
                      <a:pt x="76" y="186"/>
                    </a:lnTo>
                    <a:lnTo>
                      <a:pt x="67" y="186"/>
                    </a:lnTo>
                    <a:lnTo>
                      <a:pt x="50" y="186"/>
                    </a:lnTo>
                    <a:lnTo>
                      <a:pt x="42" y="178"/>
                    </a:lnTo>
                    <a:lnTo>
                      <a:pt x="33" y="161"/>
                    </a:lnTo>
                    <a:lnTo>
                      <a:pt x="25" y="144"/>
                    </a:lnTo>
                    <a:lnTo>
                      <a:pt x="0" y="144"/>
                    </a:lnTo>
                    <a:close/>
                    <a:moveTo>
                      <a:pt x="152" y="110"/>
                    </a:moveTo>
                    <a:lnTo>
                      <a:pt x="160" y="161"/>
                    </a:lnTo>
                    <a:lnTo>
                      <a:pt x="169" y="195"/>
                    </a:lnTo>
                    <a:lnTo>
                      <a:pt x="194" y="212"/>
                    </a:lnTo>
                    <a:lnTo>
                      <a:pt x="220" y="212"/>
                    </a:lnTo>
                    <a:lnTo>
                      <a:pt x="237" y="212"/>
                    </a:lnTo>
                    <a:lnTo>
                      <a:pt x="254" y="203"/>
                    </a:lnTo>
                    <a:lnTo>
                      <a:pt x="262" y="195"/>
                    </a:lnTo>
                    <a:lnTo>
                      <a:pt x="279" y="169"/>
                    </a:lnTo>
                    <a:lnTo>
                      <a:pt x="279" y="152"/>
                    </a:lnTo>
                    <a:lnTo>
                      <a:pt x="287" y="119"/>
                    </a:lnTo>
                    <a:lnTo>
                      <a:pt x="287" y="93"/>
                    </a:lnTo>
                    <a:lnTo>
                      <a:pt x="287" y="68"/>
                    </a:lnTo>
                    <a:lnTo>
                      <a:pt x="270" y="42"/>
                    </a:lnTo>
                    <a:lnTo>
                      <a:pt x="254" y="17"/>
                    </a:lnTo>
                    <a:lnTo>
                      <a:pt x="228" y="9"/>
                    </a:lnTo>
                    <a:lnTo>
                      <a:pt x="203" y="17"/>
                    </a:lnTo>
                    <a:lnTo>
                      <a:pt x="186" y="26"/>
                    </a:lnTo>
                    <a:lnTo>
                      <a:pt x="177" y="34"/>
                    </a:lnTo>
                    <a:lnTo>
                      <a:pt x="169" y="51"/>
                    </a:lnTo>
                    <a:lnTo>
                      <a:pt x="160" y="76"/>
                    </a:lnTo>
                    <a:lnTo>
                      <a:pt x="152" y="110"/>
                    </a:lnTo>
                    <a:close/>
                    <a:moveTo>
                      <a:pt x="177" y="110"/>
                    </a:moveTo>
                    <a:lnTo>
                      <a:pt x="186" y="68"/>
                    </a:lnTo>
                    <a:lnTo>
                      <a:pt x="194" y="42"/>
                    </a:lnTo>
                    <a:lnTo>
                      <a:pt x="211" y="34"/>
                    </a:lnTo>
                    <a:lnTo>
                      <a:pt x="228" y="34"/>
                    </a:lnTo>
                    <a:lnTo>
                      <a:pt x="237" y="34"/>
                    </a:lnTo>
                    <a:lnTo>
                      <a:pt x="254" y="51"/>
                    </a:lnTo>
                    <a:lnTo>
                      <a:pt x="262" y="76"/>
                    </a:lnTo>
                    <a:lnTo>
                      <a:pt x="262" y="119"/>
                    </a:lnTo>
                    <a:lnTo>
                      <a:pt x="262" y="136"/>
                    </a:lnTo>
                    <a:lnTo>
                      <a:pt x="254" y="152"/>
                    </a:lnTo>
                    <a:lnTo>
                      <a:pt x="245" y="178"/>
                    </a:lnTo>
                    <a:lnTo>
                      <a:pt x="237" y="195"/>
                    </a:lnTo>
                    <a:lnTo>
                      <a:pt x="220" y="195"/>
                    </a:lnTo>
                    <a:lnTo>
                      <a:pt x="203" y="186"/>
                    </a:lnTo>
                    <a:lnTo>
                      <a:pt x="186" y="178"/>
                    </a:lnTo>
                    <a:lnTo>
                      <a:pt x="186" y="152"/>
                    </a:lnTo>
                    <a:lnTo>
                      <a:pt x="177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6" name="Rectangle 66">
                <a:extLst>
                  <a:ext uri="{FF2B5EF4-FFF2-40B4-BE49-F238E27FC236}">
                    <a16:creationId xmlns:a16="http://schemas.microsoft.com/office/drawing/2014/main" id="{CFEEF3FF-5D11-4490-A34C-C8588F618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">
                <a:off x="3830" y="79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" name="Rectangle 67">
                <a:extLst>
                  <a:ext uri="{FF2B5EF4-FFF2-40B4-BE49-F238E27FC236}">
                    <a16:creationId xmlns:a16="http://schemas.microsoft.com/office/drawing/2014/main" id="{62EF95AB-191D-44F8-B068-251FD2A6E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">
                <a:off x="3856" y="79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" name="Freeform 68">
                <a:extLst>
                  <a:ext uri="{FF2B5EF4-FFF2-40B4-BE49-F238E27FC236}">
                    <a16:creationId xmlns:a16="http://schemas.microsoft.com/office/drawing/2014/main" id="{0C1C171F-7355-4741-935A-AD75863634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7" y="291"/>
                <a:ext cx="49" cy="45"/>
              </a:xfrm>
              <a:custGeom>
                <a:avLst/>
                <a:gdLst>
                  <a:gd name="T0" fmla="*/ 34 w 288"/>
                  <a:gd name="T1" fmla="*/ 177 h 262"/>
                  <a:gd name="T2" fmla="*/ 26 w 288"/>
                  <a:gd name="T3" fmla="*/ 211 h 262"/>
                  <a:gd name="T4" fmla="*/ 51 w 288"/>
                  <a:gd name="T5" fmla="*/ 245 h 262"/>
                  <a:gd name="T6" fmla="*/ 93 w 288"/>
                  <a:gd name="T7" fmla="*/ 262 h 262"/>
                  <a:gd name="T8" fmla="*/ 144 w 288"/>
                  <a:gd name="T9" fmla="*/ 245 h 262"/>
                  <a:gd name="T10" fmla="*/ 161 w 288"/>
                  <a:gd name="T11" fmla="*/ 194 h 262"/>
                  <a:gd name="T12" fmla="*/ 144 w 288"/>
                  <a:gd name="T13" fmla="*/ 160 h 262"/>
                  <a:gd name="T14" fmla="*/ 119 w 288"/>
                  <a:gd name="T15" fmla="*/ 144 h 262"/>
                  <a:gd name="T16" fmla="*/ 110 w 288"/>
                  <a:gd name="T17" fmla="*/ 135 h 262"/>
                  <a:gd name="T18" fmla="*/ 110 w 288"/>
                  <a:gd name="T19" fmla="*/ 93 h 262"/>
                  <a:gd name="T20" fmla="*/ 76 w 288"/>
                  <a:gd name="T21" fmla="*/ 67 h 262"/>
                  <a:gd name="T22" fmla="*/ 34 w 288"/>
                  <a:gd name="T23" fmla="*/ 67 h 262"/>
                  <a:gd name="T24" fmla="*/ 0 w 288"/>
                  <a:gd name="T25" fmla="*/ 101 h 262"/>
                  <a:gd name="T26" fmla="*/ 0 w 288"/>
                  <a:gd name="T27" fmla="*/ 144 h 262"/>
                  <a:gd name="T28" fmla="*/ 34 w 288"/>
                  <a:gd name="T29" fmla="*/ 160 h 262"/>
                  <a:gd name="T30" fmla="*/ 26 w 288"/>
                  <a:gd name="T31" fmla="*/ 127 h 262"/>
                  <a:gd name="T32" fmla="*/ 26 w 288"/>
                  <a:gd name="T33" fmla="*/ 110 h 262"/>
                  <a:gd name="T34" fmla="*/ 59 w 288"/>
                  <a:gd name="T35" fmla="*/ 84 h 262"/>
                  <a:gd name="T36" fmla="*/ 85 w 288"/>
                  <a:gd name="T37" fmla="*/ 101 h 262"/>
                  <a:gd name="T38" fmla="*/ 85 w 288"/>
                  <a:gd name="T39" fmla="*/ 127 h 262"/>
                  <a:gd name="T40" fmla="*/ 68 w 288"/>
                  <a:gd name="T41" fmla="*/ 144 h 262"/>
                  <a:gd name="T42" fmla="*/ 43 w 288"/>
                  <a:gd name="T43" fmla="*/ 144 h 262"/>
                  <a:gd name="T44" fmla="*/ 26 w 288"/>
                  <a:gd name="T45" fmla="*/ 127 h 262"/>
                  <a:gd name="T46" fmla="*/ 51 w 288"/>
                  <a:gd name="T47" fmla="*/ 203 h 262"/>
                  <a:gd name="T48" fmla="*/ 68 w 288"/>
                  <a:gd name="T49" fmla="*/ 169 h 262"/>
                  <a:gd name="T50" fmla="*/ 93 w 288"/>
                  <a:gd name="T51" fmla="*/ 160 h 262"/>
                  <a:gd name="T52" fmla="*/ 119 w 288"/>
                  <a:gd name="T53" fmla="*/ 169 h 262"/>
                  <a:gd name="T54" fmla="*/ 136 w 288"/>
                  <a:gd name="T55" fmla="*/ 203 h 262"/>
                  <a:gd name="T56" fmla="*/ 127 w 288"/>
                  <a:gd name="T57" fmla="*/ 228 h 262"/>
                  <a:gd name="T58" fmla="*/ 85 w 288"/>
                  <a:gd name="T59" fmla="*/ 245 h 262"/>
                  <a:gd name="T60" fmla="*/ 59 w 288"/>
                  <a:gd name="T61" fmla="*/ 220 h 262"/>
                  <a:gd name="T62" fmla="*/ 169 w 288"/>
                  <a:gd name="T63" fmla="*/ 152 h 262"/>
                  <a:gd name="T64" fmla="*/ 195 w 288"/>
                  <a:gd name="T65" fmla="*/ 186 h 262"/>
                  <a:gd name="T66" fmla="*/ 229 w 288"/>
                  <a:gd name="T67" fmla="*/ 194 h 262"/>
                  <a:gd name="T68" fmla="*/ 271 w 288"/>
                  <a:gd name="T69" fmla="*/ 186 h 262"/>
                  <a:gd name="T70" fmla="*/ 288 w 288"/>
                  <a:gd name="T71" fmla="*/ 152 h 262"/>
                  <a:gd name="T72" fmla="*/ 288 w 288"/>
                  <a:gd name="T73" fmla="*/ 101 h 262"/>
                  <a:gd name="T74" fmla="*/ 263 w 288"/>
                  <a:gd name="T75" fmla="*/ 50 h 262"/>
                  <a:gd name="T76" fmla="*/ 229 w 288"/>
                  <a:gd name="T77" fmla="*/ 8 h 262"/>
                  <a:gd name="T78" fmla="*/ 178 w 288"/>
                  <a:gd name="T79" fmla="*/ 8 h 262"/>
                  <a:gd name="T80" fmla="*/ 144 w 288"/>
                  <a:gd name="T81" fmla="*/ 34 h 262"/>
                  <a:gd name="T82" fmla="*/ 144 w 288"/>
                  <a:gd name="T83" fmla="*/ 67 h 262"/>
                  <a:gd name="T84" fmla="*/ 161 w 288"/>
                  <a:gd name="T85" fmla="*/ 127 h 262"/>
                  <a:gd name="T86" fmla="*/ 169 w 288"/>
                  <a:gd name="T87" fmla="*/ 76 h 262"/>
                  <a:gd name="T88" fmla="*/ 169 w 288"/>
                  <a:gd name="T89" fmla="*/ 34 h 262"/>
                  <a:gd name="T90" fmla="*/ 203 w 288"/>
                  <a:gd name="T91" fmla="*/ 25 h 262"/>
                  <a:gd name="T92" fmla="*/ 229 w 288"/>
                  <a:gd name="T93" fmla="*/ 34 h 262"/>
                  <a:gd name="T94" fmla="*/ 246 w 288"/>
                  <a:gd name="T95" fmla="*/ 67 h 262"/>
                  <a:gd name="T96" fmla="*/ 271 w 288"/>
                  <a:gd name="T97" fmla="*/ 118 h 262"/>
                  <a:gd name="T98" fmla="*/ 263 w 288"/>
                  <a:gd name="T99" fmla="*/ 160 h 262"/>
                  <a:gd name="T100" fmla="*/ 237 w 288"/>
                  <a:gd name="T101" fmla="*/ 177 h 262"/>
                  <a:gd name="T102" fmla="*/ 212 w 288"/>
                  <a:gd name="T103" fmla="*/ 160 h 262"/>
                  <a:gd name="T104" fmla="*/ 186 w 288"/>
                  <a:gd name="T105" fmla="*/ 135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8" h="262">
                    <a:moveTo>
                      <a:pt x="51" y="169"/>
                    </a:moveTo>
                    <a:lnTo>
                      <a:pt x="34" y="177"/>
                    </a:lnTo>
                    <a:lnTo>
                      <a:pt x="34" y="194"/>
                    </a:lnTo>
                    <a:lnTo>
                      <a:pt x="26" y="211"/>
                    </a:lnTo>
                    <a:lnTo>
                      <a:pt x="34" y="228"/>
                    </a:lnTo>
                    <a:lnTo>
                      <a:pt x="51" y="245"/>
                    </a:lnTo>
                    <a:lnTo>
                      <a:pt x="68" y="262"/>
                    </a:lnTo>
                    <a:lnTo>
                      <a:pt x="93" y="262"/>
                    </a:lnTo>
                    <a:lnTo>
                      <a:pt x="119" y="254"/>
                    </a:lnTo>
                    <a:lnTo>
                      <a:pt x="144" y="245"/>
                    </a:lnTo>
                    <a:lnTo>
                      <a:pt x="153" y="220"/>
                    </a:lnTo>
                    <a:lnTo>
                      <a:pt x="161" y="194"/>
                    </a:lnTo>
                    <a:lnTo>
                      <a:pt x="153" y="177"/>
                    </a:lnTo>
                    <a:lnTo>
                      <a:pt x="144" y="160"/>
                    </a:lnTo>
                    <a:lnTo>
                      <a:pt x="136" y="152"/>
                    </a:lnTo>
                    <a:lnTo>
                      <a:pt x="119" y="144"/>
                    </a:lnTo>
                    <a:lnTo>
                      <a:pt x="102" y="144"/>
                    </a:lnTo>
                    <a:lnTo>
                      <a:pt x="110" y="135"/>
                    </a:lnTo>
                    <a:lnTo>
                      <a:pt x="110" y="118"/>
                    </a:lnTo>
                    <a:lnTo>
                      <a:pt x="110" y="93"/>
                    </a:lnTo>
                    <a:lnTo>
                      <a:pt x="102" y="76"/>
                    </a:lnTo>
                    <a:lnTo>
                      <a:pt x="76" y="67"/>
                    </a:lnTo>
                    <a:lnTo>
                      <a:pt x="59" y="67"/>
                    </a:lnTo>
                    <a:lnTo>
                      <a:pt x="34" y="67"/>
                    </a:lnTo>
                    <a:lnTo>
                      <a:pt x="17" y="84"/>
                    </a:lnTo>
                    <a:lnTo>
                      <a:pt x="0" y="101"/>
                    </a:lnTo>
                    <a:lnTo>
                      <a:pt x="0" y="118"/>
                    </a:lnTo>
                    <a:lnTo>
                      <a:pt x="0" y="144"/>
                    </a:lnTo>
                    <a:lnTo>
                      <a:pt x="17" y="160"/>
                    </a:lnTo>
                    <a:lnTo>
                      <a:pt x="34" y="160"/>
                    </a:lnTo>
                    <a:lnTo>
                      <a:pt x="51" y="169"/>
                    </a:lnTo>
                    <a:close/>
                    <a:moveTo>
                      <a:pt x="26" y="127"/>
                    </a:moveTo>
                    <a:lnTo>
                      <a:pt x="26" y="118"/>
                    </a:lnTo>
                    <a:lnTo>
                      <a:pt x="26" y="110"/>
                    </a:lnTo>
                    <a:lnTo>
                      <a:pt x="43" y="84"/>
                    </a:lnTo>
                    <a:lnTo>
                      <a:pt x="59" y="84"/>
                    </a:lnTo>
                    <a:lnTo>
                      <a:pt x="68" y="84"/>
                    </a:lnTo>
                    <a:lnTo>
                      <a:pt x="85" y="101"/>
                    </a:lnTo>
                    <a:lnTo>
                      <a:pt x="93" y="118"/>
                    </a:lnTo>
                    <a:lnTo>
                      <a:pt x="85" y="127"/>
                    </a:lnTo>
                    <a:lnTo>
                      <a:pt x="76" y="135"/>
                    </a:lnTo>
                    <a:lnTo>
                      <a:pt x="68" y="144"/>
                    </a:lnTo>
                    <a:lnTo>
                      <a:pt x="59" y="152"/>
                    </a:lnTo>
                    <a:lnTo>
                      <a:pt x="43" y="144"/>
                    </a:lnTo>
                    <a:lnTo>
                      <a:pt x="34" y="144"/>
                    </a:lnTo>
                    <a:lnTo>
                      <a:pt x="26" y="127"/>
                    </a:lnTo>
                    <a:close/>
                    <a:moveTo>
                      <a:pt x="59" y="220"/>
                    </a:moveTo>
                    <a:lnTo>
                      <a:pt x="51" y="203"/>
                    </a:lnTo>
                    <a:lnTo>
                      <a:pt x="59" y="186"/>
                    </a:lnTo>
                    <a:lnTo>
                      <a:pt x="68" y="169"/>
                    </a:lnTo>
                    <a:lnTo>
                      <a:pt x="76" y="160"/>
                    </a:lnTo>
                    <a:lnTo>
                      <a:pt x="93" y="160"/>
                    </a:lnTo>
                    <a:lnTo>
                      <a:pt x="110" y="160"/>
                    </a:lnTo>
                    <a:lnTo>
                      <a:pt x="119" y="169"/>
                    </a:lnTo>
                    <a:lnTo>
                      <a:pt x="127" y="186"/>
                    </a:lnTo>
                    <a:lnTo>
                      <a:pt x="136" y="203"/>
                    </a:lnTo>
                    <a:lnTo>
                      <a:pt x="136" y="211"/>
                    </a:lnTo>
                    <a:lnTo>
                      <a:pt x="127" y="228"/>
                    </a:lnTo>
                    <a:lnTo>
                      <a:pt x="110" y="237"/>
                    </a:lnTo>
                    <a:lnTo>
                      <a:pt x="85" y="245"/>
                    </a:lnTo>
                    <a:lnTo>
                      <a:pt x="68" y="237"/>
                    </a:lnTo>
                    <a:lnTo>
                      <a:pt x="59" y="220"/>
                    </a:lnTo>
                    <a:close/>
                    <a:moveTo>
                      <a:pt x="161" y="127"/>
                    </a:moveTo>
                    <a:lnTo>
                      <a:pt x="169" y="152"/>
                    </a:lnTo>
                    <a:lnTo>
                      <a:pt x="178" y="169"/>
                    </a:lnTo>
                    <a:lnTo>
                      <a:pt x="195" y="186"/>
                    </a:lnTo>
                    <a:lnTo>
                      <a:pt x="212" y="194"/>
                    </a:lnTo>
                    <a:lnTo>
                      <a:pt x="229" y="194"/>
                    </a:lnTo>
                    <a:lnTo>
                      <a:pt x="254" y="194"/>
                    </a:lnTo>
                    <a:lnTo>
                      <a:pt x="271" y="186"/>
                    </a:lnTo>
                    <a:lnTo>
                      <a:pt x="288" y="169"/>
                    </a:lnTo>
                    <a:lnTo>
                      <a:pt x="288" y="152"/>
                    </a:lnTo>
                    <a:lnTo>
                      <a:pt x="288" y="127"/>
                    </a:lnTo>
                    <a:lnTo>
                      <a:pt x="288" y="101"/>
                    </a:lnTo>
                    <a:lnTo>
                      <a:pt x="280" y="76"/>
                    </a:lnTo>
                    <a:lnTo>
                      <a:pt x="263" y="50"/>
                    </a:lnTo>
                    <a:lnTo>
                      <a:pt x="254" y="34"/>
                    </a:lnTo>
                    <a:lnTo>
                      <a:pt x="229" y="8"/>
                    </a:lnTo>
                    <a:lnTo>
                      <a:pt x="203" y="0"/>
                    </a:lnTo>
                    <a:lnTo>
                      <a:pt x="178" y="8"/>
                    </a:lnTo>
                    <a:lnTo>
                      <a:pt x="161" y="17"/>
                    </a:lnTo>
                    <a:lnTo>
                      <a:pt x="144" y="34"/>
                    </a:lnTo>
                    <a:lnTo>
                      <a:pt x="144" y="50"/>
                    </a:lnTo>
                    <a:lnTo>
                      <a:pt x="144" y="67"/>
                    </a:lnTo>
                    <a:lnTo>
                      <a:pt x="144" y="93"/>
                    </a:lnTo>
                    <a:lnTo>
                      <a:pt x="161" y="127"/>
                    </a:lnTo>
                    <a:close/>
                    <a:moveTo>
                      <a:pt x="178" y="118"/>
                    </a:moveTo>
                    <a:lnTo>
                      <a:pt x="169" y="76"/>
                    </a:lnTo>
                    <a:lnTo>
                      <a:pt x="161" y="50"/>
                    </a:lnTo>
                    <a:lnTo>
                      <a:pt x="169" y="34"/>
                    </a:lnTo>
                    <a:lnTo>
                      <a:pt x="186" y="25"/>
                    </a:lnTo>
                    <a:lnTo>
                      <a:pt x="203" y="25"/>
                    </a:lnTo>
                    <a:lnTo>
                      <a:pt x="220" y="25"/>
                    </a:lnTo>
                    <a:lnTo>
                      <a:pt x="229" y="34"/>
                    </a:lnTo>
                    <a:lnTo>
                      <a:pt x="237" y="50"/>
                    </a:lnTo>
                    <a:lnTo>
                      <a:pt x="246" y="67"/>
                    </a:lnTo>
                    <a:lnTo>
                      <a:pt x="254" y="84"/>
                    </a:lnTo>
                    <a:lnTo>
                      <a:pt x="271" y="118"/>
                    </a:lnTo>
                    <a:lnTo>
                      <a:pt x="271" y="152"/>
                    </a:lnTo>
                    <a:lnTo>
                      <a:pt x="263" y="160"/>
                    </a:lnTo>
                    <a:lnTo>
                      <a:pt x="246" y="177"/>
                    </a:lnTo>
                    <a:lnTo>
                      <a:pt x="237" y="177"/>
                    </a:lnTo>
                    <a:lnTo>
                      <a:pt x="220" y="169"/>
                    </a:lnTo>
                    <a:lnTo>
                      <a:pt x="212" y="160"/>
                    </a:lnTo>
                    <a:lnTo>
                      <a:pt x="203" y="152"/>
                    </a:lnTo>
                    <a:lnTo>
                      <a:pt x="186" y="135"/>
                    </a:lnTo>
                    <a:lnTo>
                      <a:pt x="178" y="118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9" name="Rectangle 69">
                <a:extLst>
                  <a:ext uri="{FF2B5EF4-FFF2-40B4-BE49-F238E27FC236}">
                    <a16:creationId xmlns:a16="http://schemas.microsoft.com/office/drawing/2014/main" id="{344BF5A9-3628-4F90-BE6B-A47BF026BD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4125" y="28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Rectangle 70">
                <a:extLst>
                  <a:ext uri="{FF2B5EF4-FFF2-40B4-BE49-F238E27FC236}">
                    <a16:creationId xmlns:a16="http://schemas.microsoft.com/office/drawing/2014/main" id="{F1149BA7-B5EA-4D18-9FA5-C4E566B79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4148" y="271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Freeform 71">
                <a:extLst>
                  <a:ext uri="{FF2B5EF4-FFF2-40B4-BE49-F238E27FC236}">
                    <a16:creationId xmlns:a16="http://schemas.microsoft.com/office/drawing/2014/main" id="{07214D4A-8162-4A2A-89FE-8F3E9046DE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27" y="737"/>
                <a:ext cx="48" cy="37"/>
              </a:xfrm>
              <a:custGeom>
                <a:avLst/>
                <a:gdLst>
                  <a:gd name="T0" fmla="*/ 0 w 280"/>
                  <a:gd name="T1" fmla="*/ 34 h 212"/>
                  <a:gd name="T2" fmla="*/ 102 w 280"/>
                  <a:gd name="T3" fmla="*/ 34 h 212"/>
                  <a:gd name="T4" fmla="*/ 85 w 280"/>
                  <a:gd name="T5" fmla="*/ 51 h 212"/>
                  <a:gd name="T6" fmla="*/ 60 w 280"/>
                  <a:gd name="T7" fmla="*/ 85 h 212"/>
                  <a:gd name="T8" fmla="*/ 51 w 280"/>
                  <a:gd name="T9" fmla="*/ 119 h 212"/>
                  <a:gd name="T10" fmla="*/ 34 w 280"/>
                  <a:gd name="T11" fmla="*/ 144 h 212"/>
                  <a:gd name="T12" fmla="*/ 26 w 280"/>
                  <a:gd name="T13" fmla="*/ 178 h 212"/>
                  <a:gd name="T14" fmla="*/ 26 w 280"/>
                  <a:gd name="T15" fmla="*/ 204 h 212"/>
                  <a:gd name="T16" fmla="*/ 51 w 280"/>
                  <a:gd name="T17" fmla="*/ 204 h 212"/>
                  <a:gd name="T18" fmla="*/ 60 w 280"/>
                  <a:gd name="T19" fmla="*/ 153 h 212"/>
                  <a:gd name="T20" fmla="*/ 77 w 280"/>
                  <a:gd name="T21" fmla="*/ 110 h 212"/>
                  <a:gd name="T22" fmla="*/ 94 w 280"/>
                  <a:gd name="T23" fmla="*/ 77 h 212"/>
                  <a:gd name="T24" fmla="*/ 110 w 280"/>
                  <a:gd name="T25" fmla="*/ 51 h 212"/>
                  <a:gd name="T26" fmla="*/ 127 w 280"/>
                  <a:gd name="T27" fmla="*/ 26 h 212"/>
                  <a:gd name="T28" fmla="*/ 127 w 280"/>
                  <a:gd name="T29" fmla="*/ 9 h 212"/>
                  <a:gd name="T30" fmla="*/ 0 w 280"/>
                  <a:gd name="T31" fmla="*/ 9 h 212"/>
                  <a:gd name="T32" fmla="*/ 0 w 280"/>
                  <a:gd name="T33" fmla="*/ 34 h 212"/>
                  <a:gd name="T34" fmla="*/ 153 w 280"/>
                  <a:gd name="T35" fmla="*/ 102 h 212"/>
                  <a:gd name="T36" fmla="*/ 153 w 280"/>
                  <a:gd name="T37" fmla="*/ 153 h 212"/>
                  <a:gd name="T38" fmla="*/ 170 w 280"/>
                  <a:gd name="T39" fmla="*/ 187 h 212"/>
                  <a:gd name="T40" fmla="*/ 187 w 280"/>
                  <a:gd name="T41" fmla="*/ 204 h 212"/>
                  <a:gd name="T42" fmla="*/ 212 w 280"/>
                  <a:gd name="T43" fmla="*/ 212 h 212"/>
                  <a:gd name="T44" fmla="*/ 237 w 280"/>
                  <a:gd name="T45" fmla="*/ 204 h 212"/>
                  <a:gd name="T46" fmla="*/ 254 w 280"/>
                  <a:gd name="T47" fmla="*/ 195 h 212"/>
                  <a:gd name="T48" fmla="*/ 263 w 280"/>
                  <a:gd name="T49" fmla="*/ 187 h 212"/>
                  <a:gd name="T50" fmla="*/ 271 w 280"/>
                  <a:gd name="T51" fmla="*/ 161 h 212"/>
                  <a:gd name="T52" fmla="*/ 280 w 280"/>
                  <a:gd name="T53" fmla="*/ 136 h 212"/>
                  <a:gd name="T54" fmla="*/ 280 w 280"/>
                  <a:gd name="T55" fmla="*/ 102 h 212"/>
                  <a:gd name="T56" fmla="*/ 280 w 280"/>
                  <a:gd name="T57" fmla="*/ 77 h 212"/>
                  <a:gd name="T58" fmla="*/ 271 w 280"/>
                  <a:gd name="T59" fmla="*/ 60 h 212"/>
                  <a:gd name="T60" fmla="*/ 263 w 280"/>
                  <a:gd name="T61" fmla="*/ 26 h 212"/>
                  <a:gd name="T62" fmla="*/ 246 w 280"/>
                  <a:gd name="T63" fmla="*/ 9 h 212"/>
                  <a:gd name="T64" fmla="*/ 212 w 280"/>
                  <a:gd name="T65" fmla="*/ 0 h 212"/>
                  <a:gd name="T66" fmla="*/ 195 w 280"/>
                  <a:gd name="T67" fmla="*/ 0 h 212"/>
                  <a:gd name="T68" fmla="*/ 178 w 280"/>
                  <a:gd name="T69" fmla="*/ 9 h 212"/>
                  <a:gd name="T70" fmla="*/ 161 w 280"/>
                  <a:gd name="T71" fmla="*/ 26 h 212"/>
                  <a:gd name="T72" fmla="*/ 153 w 280"/>
                  <a:gd name="T73" fmla="*/ 43 h 212"/>
                  <a:gd name="T74" fmla="*/ 153 w 280"/>
                  <a:gd name="T75" fmla="*/ 77 h 212"/>
                  <a:gd name="T76" fmla="*/ 153 w 280"/>
                  <a:gd name="T77" fmla="*/ 102 h 212"/>
                  <a:gd name="T78" fmla="*/ 178 w 280"/>
                  <a:gd name="T79" fmla="*/ 102 h 212"/>
                  <a:gd name="T80" fmla="*/ 178 w 280"/>
                  <a:gd name="T81" fmla="*/ 68 h 212"/>
                  <a:gd name="T82" fmla="*/ 187 w 280"/>
                  <a:gd name="T83" fmla="*/ 43 h 212"/>
                  <a:gd name="T84" fmla="*/ 195 w 280"/>
                  <a:gd name="T85" fmla="*/ 34 h 212"/>
                  <a:gd name="T86" fmla="*/ 212 w 280"/>
                  <a:gd name="T87" fmla="*/ 26 h 212"/>
                  <a:gd name="T88" fmla="*/ 229 w 280"/>
                  <a:gd name="T89" fmla="*/ 34 h 212"/>
                  <a:gd name="T90" fmla="*/ 246 w 280"/>
                  <a:gd name="T91" fmla="*/ 43 h 212"/>
                  <a:gd name="T92" fmla="*/ 254 w 280"/>
                  <a:gd name="T93" fmla="*/ 68 h 212"/>
                  <a:gd name="T94" fmla="*/ 254 w 280"/>
                  <a:gd name="T95" fmla="*/ 102 h 212"/>
                  <a:gd name="T96" fmla="*/ 254 w 280"/>
                  <a:gd name="T97" fmla="*/ 127 h 212"/>
                  <a:gd name="T98" fmla="*/ 254 w 280"/>
                  <a:gd name="T99" fmla="*/ 144 h 212"/>
                  <a:gd name="T100" fmla="*/ 246 w 280"/>
                  <a:gd name="T101" fmla="*/ 161 h 212"/>
                  <a:gd name="T102" fmla="*/ 246 w 280"/>
                  <a:gd name="T103" fmla="*/ 170 h 212"/>
                  <a:gd name="T104" fmla="*/ 229 w 280"/>
                  <a:gd name="T105" fmla="*/ 178 h 212"/>
                  <a:gd name="T106" fmla="*/ 212 w 280"/>
                  <a:gd name="T107" fmla="*/ 187 h 212"/>
                  <a:gd name="T108" fmla="*/ 195 w 280"/>
                  <a:gd name="T109" fmla="*/ 178 h 212"/>
                  <a:gd name="T110" fmla="*/ 187 w 280"/>
                  <a:gd name="T111" fmla="*/ 170 h 212"/>
                  <a:gd name="T112" fmla="*/ 178 w 280"/>
                  <a:gd name="T113" fmla="*/ 161 h 212"/>
                  <a:gd name="T114" fmla="*/ 178 w 280"/>
                  <a:gd name="T115" fmla="*/ 144 h 212"/>
                  <a:gd name="T116" fmla="*/ 178 w 280"/>
                  <a:gd name="T117" fmla="*/ 127 h 212"/>
                  <a:gd name="T118" fmla="*/ 178 w 280"/>
                  <a:gd name="T119" fmla="*/ 10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80" h="212">
                    <a:moveTo>
                      <a:pt x="0" y="34"/>
                    </a:moveTo>
                    <a:lnTo>
                      <a:pt x="102" y="34"/>
                    </a:lnTo>
                    <a:lnTo>
                      <a:pt x="85" y="51"/>
                    </a:lnTo>
                    <a:lnTo>
                      <a:pt x="60" y="85"/>
                    </a:lnTo>
                    <a:lnTo>
                      <a:pt x="51" y="119"/>
                    </a:lnTo>
                    <a:lnTo>
                      <a:pt x="34" y="144"/>
                    </a:lnTo>
                    <a:lnTo>
                      <a:pt x="26" y="178"/>
                    </a:lnTo>
                    <a:lnTo>
                      <a:pt x="26" y="204"/>
                    </a:lnTo>
                    <a:lnTo>
                      <a:pt x="51" y="204"/>
                    </a:lnTo>
                    <a:lnTo>
                      <a:pt x="60" y="153"/>
                    </a:lnTo>
                    <a:lnTo>
                      <a:pt x="77" y="110"/>
                    </a:lnTo>
                    <a:lnTo>
                      <a:pt x="94" y="77"/>
                    </a:lnTo>
                    <a:lnTo>
                      <a:pt x="110" y="51"/>
                    </a:lnTo>
                    <a:lnTo>
                      <a:pt x="127" y="26"/>
                    </a:lnTo>
                    <a:lnTo>
                      <a:pt x="127" y="9"/>
                    </a:lnTo>
                    <a:lnTo>
                      <a:pt x="0" y="9"/>
                    </a:lnTo>
                    <a:lnTo>
                      <a:pt x="0" y="34"/>
                    </a:lnTo>
                    <a:close/>
                    <a:moveTo>
                      <a:pt x="153" y="102"/>
                    </a:moveTo>
                    <a:lnTo>
                      <a:pt x="153" y="153"/>
                    </a:lnTo>
                    <a:lnTo>
                      <a:pt x="170" y="187"/>
                    </a:lnTo>
                    <a:lnTo>
                      <a:pt x="187" y="204"/>
                    </a:lnTo>
                    <a:lnTo>
                      <a:pt x="212" y="212"/>
                    </a:lnTo>
                    <a:lnTo>
                      <a:pt x="237" y="204"/>
                    </a:lnTo>
                    <a:lnTo>
                      <a:pt x="254" y="195"/>
                    </a:lnTo>
                    <a:lnTo>
                      <a:pt x="263" y="187"/>
                    </a:lnTo>
                    <a:lnTo>
                      <a:pt x="271" y="161"/>
                    </a:lnTo>
                    <a:lnTo>
                      <a:pt x="280" y="136"/>
                    </a:lnTo>
                    <a:lnTo>
                      <a:pt x="280" y="102"/>
                    </a:lnTo>
                    <a:lnTo>
                      <a:pt x="280" y="77"/>
                    </a:lnTo>
                    <a:lnTo>
                      <a:pt x="271" y="60"/>
                    </a:lnTo>
                    <a:lnTo>
                      <a:pt x="263" y="26"/>
                    </a:lnTo>
                    <a:lnTo>
                      <a:pt x="246" y="9"/>
                    </a:lnTo>
                    <a:lnTo>
                      <a:pt x="212" y="0"/>
                    </a:lnTo>
                    <a:lnTo>
                      <a:pt x="195" y="0"/>
                    </a:lnTo>
                    <a:lnTo>
                      <a:pt x="178" y="9"/>
                    </a:lnTo>
                    <a:lnTo>
                      <a:pt x="161" y="26"/>
                    </a:lnTo>
                    <a:lnTo>
                      <a:pt x="153" y="43"/>
                    </a:lnTo>
                    <a:lnTo>
                      <a:pt x="153" y="77"/>
                    </a:lnTo>
                    <a:lnTo>
                      <a:pt x="153" y="102"/>
                    </a:lnTo>
                    <a:close/>
                    <a:moveTo>
                      <a:pt x="178" y="102"/>
                    </a:moveTo>
                    <a:lnTo>
                      <a:pt x="178" y="68"/>
                    </a:lnTo>
                    <a:lnTo>
                      <a:pt x="187" y="43"/>
                    </a:lnTo>
                    <a:lnTo>
                      <a:pt x="195" y="34"/>
                    </a:lnTo>
                    <a:lnTo>
                      <a:pt x="212" y="26"/>
                    </a:lnTo>
                    <a:lnTo>
                      <a:pt x="229" y="34"/>
                    </a:lnTo>
                    <a:lnTo>
                      <a:pt x="246" y="43"/>
                    </a:lnTo>
                    <a:lnTo>
                      <a:pt x="254" y="68"/>
                    </a:lnTo>
                    <a:lnTo>
                      <a:pt x="254" y="102"/>
                    </a:lnTo>
                    <a:lnTo>
                      <a:pt x="254" y="127"/>
                    </a:lnTo>
                    <a:lnTo>
                      <a:pt x="254" y="144"/>
                    </a:lnTo>
                    <a:lnTo>
                      <a:pt x="246" y="161"/>
                    </a:lnTo>
                    <a:lnTo>
                      <a:pt x="246" y="170"/>
                    </a:lnTo>
                    <a:lnTo>
                      <a:pt x="229" y="178"/>
                    </a:lnTo>
                    <a:lnTo>
                      <a:pt x="212" y="187"/>
                    </a:lnTo>
                    <a:lnTo>
                      <a:pt x="195" y="178"/>
                    </a:lnTo>
                    <a:lnTo>
                      <a:pt x="187" y="170"/>
                    </a:lnTo>
                    <a:lnTo>
                      <a:pt x="178" y="161"/>
                    </a:lnTo>
                    <a:lnTo>
                      <a:pt x="178" y="144"/>
                    </a:lnTo>
                    <a:lnTo>
                      <a:pt x="178" y="127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2" name="Rectangle 72">
                <a:extLst>
                  <a:ext uri="{FF2B5EF4-FFF2-40B4-BE49-F238E27FC236}">
                    <a16:creationId xmlns:a16="http://schemas.microsoft.com/office/drawing/2014/main" id="{D54E2710-C540-4972-9673-B930C0B98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3" y="727"/>
                <a:ext cx="77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Freeform 73">
                <a:extLst>
                  <a:ext uri="{FF2B5EF4-FFF2-40B4-BE49-F238E27FC236}">
                    <a16:creationId xmlns:a16="http://schemas.microsoft.com/office/drawing/2014/main" id="{36E853B2-BB43-41EA-B956-81E52A7738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05" y="674"/>
                <a:ext cx="48" cy="39"/>
              </a:xfrm>
              <a:custGeom>
                <a:avLst/>
                <a:gdLst>
                  <a:gd name="T0" fmla="*/ 135 w 279"/>
                  <a:gd name="T1" fmla="*/ 34 h 229"/>
                  <a:gd name="T2" fmla="*/ 110 w 279"/>
                  <a:gd name="T3" fmla="*/ 8 h 229"/>
                  <a:gd name="T4" fmla="*/ 59 w 279"/>
                  <a:gd name="T5" fmla="*/ 0 h 229"/>
                  <a:gd name="T6" fmla="*/ 17 w 279"/>
                  <a:gd name="T7" fmla="*/ 42 h 229"/>
                  <a:gd name="T8" fmla="*/ 0 w 279"/>
                  <a:gd name="T9" fmla="*/ 93 h 229"/>
                  <a:gd name="T10" fmla="*/ 8 w 279"/>
                  <a:gd name="T11" fmla="*/ 169 h 229"/>
                  <a:gd name="T12" fmla="*/ 51 w 279"/>
                  <a:gd name="T13" fmla="*/ 203 h 229"/>
                  <a:gd name="T14" fmla="*/ 85 w 279"/>
                  <a:gd name="T15" fmla="*/ 195 h 229"/>
                  <a:gd name="T16" fmla="*/ 110 w 279"/>
                  <a:gd name="T17" fmla="*/ 178 h 229"/>
                  <a:gd name="T18" fmla="*/ 127 w 279"/>
                  <a:gd name="T19" fmla="*/ 118 h 229"/>
                  <a:gd name="T20" fmla="*/ 101 w 279"/>
                  <a:gd name="T21" fmla="*/ 76 h 229"/>
                  <a:gd name="T22" fmla="*/ 51 w 279"/>
                  <a:gd name="T23" fmla="*/ 68 h 229"/>
                  <a:gd name="T24" fmla="*/ 34 w 279"/>
                  <a:gd name="T25" fmla="*/ 59 h 229"/>
                  <a:gd name="T26" fmla="*/ 59 w 279"/>
                  <a:gd name="T27" fmla="*/ 25 h 229"/>
                  <a:gd name="T28" fmla="*/ 93 w 279"/>
                  <a:gd name="T29" fmla="*/ 25 h 229"/>
                  <a:gd name="T30" fmla="*/ 110 w 279"/>
                  <a:gd name="T31" fmla="*/ 51 h 229"/>
                  <a:gd name="T32" fmla="*/ 25 w 279"/>
                  <a:gd name="T33" fmla="*/ 127 h 229"/>
                  <a:gd name="T34" fmla="*/ 42 w 279"/>
                  <a:gd name="T35" fmla="*/ 93 h 229"/>
                  <a:gd name="T36" fmla="*/ 68 w 279"/>
                  <a:gd name="T37" fmla="*/ 93 h 229"/>
                  <a:gd name="T38" fmla="*/ 93 w 279"/>
                  <a:gd name="T39" fmla="*/ 110 h 229"/>
                  <a:gd name="T40" fmla="*/ 101 w 279"/>
                  <a:gd name="T41" fmla="*/ 144 h 229"/>
                  <a:gd name="T42" fmla="*/ 85 w 279"/>
                  <a:gd name="T43" fmla="*/ 169 h 229"/>
                  <a:gd name="T44" fmla="*/ 59 w 279"/>
                  <a:gd name="T45" fmla="*/ 178 h 229"/>
                  <a:gd name="T46" fmla="*/ 25 w 279"/>
                  <a:gd name="T47" fmla="*/ 152 h 229"/>
                  <a:gd name="T48" fmla="*/ 152 w 279"/>
                  <a:gd name="T49" fmla="*/ 110 h 229"/>
                  <a:gd name="T50" fmla="*/ 152 w 279"/>
                  <a:gd name="T51" fmla="*/ 195 h 229"/>
                  <a:gd name="T52" fmla="*/ 195 w 279"/>
                  <a:gd name="T53" fmla="*/ 220 h 229"/>
                  <a:gd name="T54" fmla="*/ 237 w 279"/>
                  <a:gd name="T55" fmla="*/ 220 h 229"/>
                  <a:gd name="T56" fmla="*/ 262 w 279"/>
                  <a:gd name="T57" fmla="*/ 186 h 229"/>
                  <a:gd name="T58" fmla="*/ 279 w 279"/>
                  <a:gd name="T59" fmla="*/ 135 h 229"/>
                  <a:gd name="T60" fmla="*/ 279 w 279"/>
                  <a:gd name="T61" fmla="*/ 85 h 229"/>
                  <a:gd name="T62" fmla="*/ 262 w 279"/>
                  <a:gd name="T63" fmla="*/ 34 h 229"/>
                  <a:gd name="T64" fmla="*/ 212 w 279"/>
                  <a:gd name="T65" fmla="*/ 25 h 229"/>
                  <a:gd name="T66" fmla="*/ 178 w 279"/>
                  <a:gd name="T67" fmla="*/ 42 h 229"/>
                  <a:gd name="T68" fmla="*/ 161 w 279"/>
                  <a:gd name="T69" fmla="*/ 85 h 229"/>
                  <a:gd name="T70" fmla="*/ 178 w 279"/>
                  <a:gd name="T71" fmla="*/ 118 h 229"/>
                  <a:gd name="T72" fmla="*/ 203 w 279"/>
                  <a:gd name="T73" fmla="*/ 51 h 229"/>
                  <a:gd name="T74" fmla="*/ 228 w 279"/>
                  <a:gd name="T75" fmla="*/ 42 h 229"/>
                  <a:gd name="T76" fmla="*/ 254 w 279"/>
                  <a:gd name="T77" fmla="*/ 68 h 229"/>
                  <a:gd name="T78" fmla="*/ 254 w 279"/>
                  <a:gd name="T79" fmla="*/ 127 h 229"/>
                  <a:gd name="T80" fmla="*/ 245 w 279"/>
                  <a:gd name="T81" fmla="*/ 169 h 229"/>
                  <a:gd name="T82" fmla="*/ 228 w 279"/>
                  <a:gd name="T83" fmla="*/ 195 h 229"/>
                  <a:gd name="T84" fmla="*/ 203 w 279"/>
                  <a:gd name="T85" fmla="*/ 203 h 229"/>
                  <a:gd name="T86" fmla="*/ 178 w 279"/>
                  <a:gd name="T87" fmla="*/ 186 h 229"/>
                  <a:gd name="T88" fmla="*/ 178 w 279"/>
                  <a:gd name="T89" fmla="*/ 118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9" h="229">
                    <a:moveTo>
                      <a:pt x="135" y="59"/>
                    </a:moveTo>
                    <a:lnTo>
                      <a:pt x="135" y="34"/>
                    </a:lnTo>
                    <a:lnTo>
                      <a:pt x="127" y="17"/>
                    </a:lnTo>
                    <a:lnTo>
                      <a:pt x="110" y="8"/>
                    </a:lnTo>
                    <a:lnTo>
                      <a:pt x="93" y="0"/>
                    </a:lnTo>
                    <a:lnTo>
                      <a:pt x="59" y="0"/>
                    </a:lnTo>
                    <a:lnTo>
                      <a:pt x="34" y="17"/>
                    </a:lnTo>
                    <a:lnTo>
                      <a:pt x="17" y="42"/>
                    </a:lnTo>
                    <a:lnTo>
                      <a:pt x="8" y="68"/>
                    </a:lnTo>
                    <a:lnTo>
                      <a:pt x="0" y="93"/>
                    </a:lnTo>
                    <a:lnTo>
                      <a:pt x="0" y="135"/>
                    </a:lnTo>
                    <a:lnTo>
                      <a:pt x="8" y="169"/>
                    </a:lnTo>
                    <a:lnTo>
                      <a:pt x="25" y="186"/>
                    </a:lnTo>
                    <a:lnTo>
                      <a:pt x="51" y="203"/>
                    </a:lnTo>
                    <a:lnTo>
                      <a:pt x="68" y="203"/>
                    </a:lnTo>
                    <a:lnTo>
                      <a:pt x="85" y="195"/>
                    </a:lnTo>
                    <a:lnTo>
                      <a:pt x="101" y="186"/>
                    </a:lnTo>
                    <a:lnTo>
                      <a:pt x="110" y="178"/>
                    </a:lnTo>
                    <a:lnTo>
                      <a:pt x="127" y="144"/>
                    </a:lnTo>
                    <a:lnTo>
                      <a:pt x="127" y="118"/>
                    </a:lnTo>
                    <a:lnTo>
                      <a:pt x="118" y="93"/>
                    </a:lnTo>
                    <a:lnTo>
                      <a:pt x="101" y="76"/>
                    </a:lnTo>
                    <a:lnTo>
                      <a:pt x="76" y="68"/>
                    </a:lnTo>
                    <a:lnTo>
                      <a:pt x="51" y="68"/>
                    </a:lnTo>
                    <a:lnTo>
                      <a:pt x="25" y="85"/>
                    </a:lnTo>
                    <a:lnTo>
                      <a:pt x="34" y="59"/>
                    </a:lnTo>
                    <a:lnTo>
                      <a:pt x="42" y="42"/>
                    </a:lnTo>
                    <a:lnTo>
                      <a:pt x="59" y="25"/>
                    </a:lnTo>
                    <a:lnTo>
                      <a:pt x="85" y="17"/>
                    </a:lnTo>
                    <a:lnTo>
                      <a:pt x="93" y="25"/>
                    </a:lnTo>
                    <a:lnTo>
                      <a:pt x="110" y="34"/>
                    </a:lnTo>
                    <a:lnTo>
                      <a:pt x="110" y="51"/>
                    </a:lnTo>
                    <a:lnTo>
                      <a:pt x="135" y="59"/>
                    </a:lnTo>
                    <a:close/>
                    <a:moveTo>
                      <a:pt x="25" y="127"/>
                    </a:moveTo>
                    <a:lnTo>
                      <a:pt x="25" y="110"/>
                    </a:lnTo>
                    <a:lnTo>
                      <a:pt x="42" y="93"/>
                    </a:lnTo>
                    <a:lnTo>
                      <a:pt x="51" y="93"/>
                    </a:lnTo>
                    <a:lnTo>
                      <a:pt x="68" y="93"/>
                    </a:lnTo>
                    <a:lnTo>
                      <a:pt x="85" y="93"/>
                    </a:lnTo>
                    <a:lnTo>
                      <a:pt x="93" y="110"/>
                    </a:lnTo>
                    <a:lnTo>
                      <a:pt x="101" y="118"/>
                    </a:lnTo>
                    <a:lnTo>
                      <a:pt x="101" y="144"/>
                    </a:lnTo>
                    <a:lnTo>
                      <a:pt x="93" y="161"/>
                    </a:lnTo>
                    <a:lnTo>
                      <a:pt x="85" y="169"/>
                    </a:lnTo>
                    <a:lnTo>
                      <a:pt x="68" y="178"/>
                    </a:lnTo>
                    <a:lnTo>
                      <a:pt x="59" y="178"/>
                    </a:lnTo>
                    <a:lnTo>
                      <a:pt x="34" y="169"/>
                    </a:lnTo>
                    <a:lnTo>
                      <a:pt x="25" y="152"/>
                    </a:lnTo>
                    <a:lnTo>
                      <a:pt x="25" y="127"/>
                    </a:lnTo>
                    <a:close/>
                    <a:moveTo>
                      <a:pt x="152" y="110"/>
                    </a:moveTo>
                    <a:lnTo>
                      <a:pt x="144" y="161"/>
                    </a:lnTo>
                    <a:lnTo>
                      <a:pt x="152" y="195"/>
                    </a:lnTo>
                    <a:lnTo>
                      <a:pt x="169" y="212"/>
                    </a:lnTo>
                    <a:lnTo>
                      <a:pt x="195" y="220"/>
                    </a:lnTo>
                    <a:lnTo>
                      <a:pt x="220" y="229"/>
                    </a:lnTo>
                    <a:lnTo>
                      <a:pt x="237" y="220"/>
                    </a:lnTo>
                    <a:lnTo>
                      <a:pt x="254" y="203"/>
                    </a:lnTo>
                    <a:lnTo>
                      <a:pt x="262" y="186"/>
                    </a:lnTo>
                    <a:lnTo>
                      <a:pt x="271" y="169"/>
                    </a:lnTo>
                    <a:lnTo>
                      <a:pt x="279" y="135"/>
                    </a:lnTo>
                    <a:lnTo>
                      <a:pt x="279" y="110"/>
                    </a:lnTo>
                    <a:lnTo>
                      <a:pt x="279" y="85"/>
                    </a:lnTo>
                    <a:lnTo>
                      <a:pt x="279" y="59"/>
                    </a:lnTo>
                    <a:lnTo>
                      <a:pt x="262" y="34"/>
                    </a:lnTo>
                    <a:lnTo>
                      <a:pt x="228" y="25"/>
                    </a:lnTo>
                    <a:lnTo>
                      <a:pt x="212" y="25"/>
                    </a:lnTo>
                    <a:lnTo>
                      <a:pt x="195" y="25"/>
                    </a:lnTo>
                    <a:lnTo>
                      <a:pt x="178" y="42"/>
                    </a:lnTo>
                    <a:lnTo>
                      <a:pt x="169" y="59"/>
                    </a:lnTo>
                    <a:lnTo>
                      <a:pt x="161" y="85"/>
                    </a:lnTo>
                    <a:lnTo>
                      <a:pt x="152" y="110"/>
                    </a:lnTo>
                    <a:close/>
                    <a:moveTo>
                      <a:pt x="178" y="118"/>
                    </a:moveTo>
                    <a:lnTo>
                      <a:pt x="186" y="76"/>
                    </a:lnTo>
                    <a:lnTo>
                      <a:pt x="203" y="51"/>
                    </a:lnTo>
                    <a:lnTo>
                      <a:pt x="212" y="42"/>
                    </a:lnTo>
                    <a:lnTo>
                      <a:pt x="228" y="42"/>
                    </a:lnTo>
                    <a:lnTo>
                      <a:pt x="245" y="51"/>
                    </a:lnTo>
                    <a:lnTo>
                      <a:pt x="254" y="68"/>
                    </a:lnTo>
                    <a:lnTo>
                      <a:pt x="262" y="93"/>
                    </a:lnTo>
                    <a:lnTo>
                      <a:pt x="254" y="127"/>
                    </a:lnTo>
                    <a:lnTo>
                      <a:pt x="254" y="152"/>
                    </a:lnTo>
                    <a:lnTo>
                      <a:pt x="245" y="169"/>
                    </a:lnTo>
                    <a:lnTo>
                      <a:pt x="237" y="186"/>
                    </a:lnTo>
                    <a:lnTo>
                      <a:pt x="228" y="195"/>
                    </a:lnTo>
                    <a:lnTo>
                      <a:pt x="220" y="203"/>
                    </a:lnTo>
                    <a:lnTo>
                      <a:pt x="203" y="203"/>
                    </a:lnTo>
                    <a:lnTo>
                      <a:pt x="186" y="195"/>
                    </a:lnTo>
                    <a:lnTo>
                      <a:pt x="178" y="186"/>
                    </a:lnTo>
                    <a:lnTo>
                      <a:pt x="169" y="161"/>
                    </a:lnTo>
                    <a:lnTo>
                      <a:pt x="178" y="118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4" name="Rectangle 74">
                <a:extLst>
                  <a:ext uri="{FF2B5EF4-FFF2-40B4-BE49-F238E27FC236}">
                    <a16:creationId xmlns:a16="http://schemas.microsoft.com/office/drawing/2014/main" id="{1B5C91A4-5C2B-4F0A-AB6D-17137F22C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">
                <a:off x="3604" y="65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Rectangle 75">
                <a:extLst>
                  <a:ext uri="{FF2B5EF4-FFF2-40B4-BE49-F238E27FC236}">
                    <a16:creationId xmlns:a16="http://schemas.microsoft.com/office/drawing/2014/main" id="{AB6759F6-0D9B-46E5-9842-9B15046DD4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">
                <a:off x="3629" y="661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Freeform 76">
                <a:extLst>
                  <a:ext uri="{FF2B5EF4-FFF2-40B4-BE49-F238E27FC236}">
                    <a16:creationId xmlns:a16="http://schemas.microsoft.com/office/drawing/2014/main" id="{6330E320-64B7-4CA7-BA3B-899D6D1432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50" y="884"/>
                <a:ext cx="52" cy="39"/>
              </a:xfrm>
              <a:custGeom>
                <a:avLst/>
                <a:gdLst>
                  <a:gd name="T0" fmla="*/ 67 w 304"/>
                  <a:gd name="T1" fmla="*/ 187 h 229"/>
                  <a:gd name="T2" fmla="*/ 93 w 304"/>
                  <a:gd name="T3" fmla="*/ 195 h 229"/>
                  <a:gd name="T4" fmla="*/ 110 w 304"/>
                  <a:gd name="T5" fmla="*/ 144 h 229"/>
                  <a:gd name="T6" fmla="*/ 135 w 304"/>
                  <a:gd name="T7" fmla="*/ 153 h 229"/>
                  <a:gd name="T8" fmla="*/ 135 w 304"/>
                  <a:gd name="T9" fmla="*/ 136 h 229"/>
                  <a:gd name="T10" fmla="*/ 110 w 304"/>
                  <a:gd name="T11" fmla="*/ 127 h 229"/>
                  <a:gd name="T12" fmla="*/ 152 w 304"/>
                  <a:gd name="T13" fmla="*/ 0 h 229"/>
                  <a:gd name="T14" fmla="*/ 127 w 304"/>
                  <a:gd name="T15" fmla="*/ 0 h 229"/>
                  <a:gd name="T16" fmla="*/ 8 w 304"/>
                  <a:gd name="T17" fmla="*/ 94 h 229"/>
                  <a:gd name="T18" fmla="*/ 0 w 304"/>
                  <a:gd name="T19" fmla="*/ 119 h 229"/>
                  <a:gd name="T20" fmla="*/ 84 w 304"/>
                  <a:gd name="T21" fmla="*/ 144 h 229"/>
                  <a:gd name="T22" fmla="*/ 67 w 304"/>
                  <a:gd name="T23" fmla="*/ 187 h 229"/>
                  <a:gd name="T24" fmla="*/ 84 w 304"/>
                  <a:gd name="T25" fmla="*/ 119 h 229"/>
                  <a:gd name="T26" fmla="*/ 25 w 304"/>
                  <a:gd name="T27" fmla="*/ 102 h 229"/>
                  <a:gd name="T28" fmla="*/ 110 w 304"/>
                  <a:gd name="T29" fmla="*/ 34 h 229"/>
                  <a:gd name="T30" fmla="*/ 84 w 304"/>
                  <a:gd name="T31" fmla="*/ 119 h 229"/>
                  <a:gd name="T32" fmla="*/ 169 w 304"/>
                  <a:gd name="T33" fmla="*/ 110 h 229"/>
                  <a:gd name="T34" fmla="*/ 161 w 304"/>
                  <a:gd name="T35" fmla="*/ 161 h 229"/>
                  <a:gd name="T36" fmla="*/ 169 w 304"/>
                  <a:gd name="T37" fmla="*/ 195 h 229"/>
                  <a:gd name="T38" fmla="*/ 177 w 304"/>
                  <a:gd name="T39" fmla="*/ 221 h 229"/>
                  <a:gd name="T40" fmla="*/ 203 w 304"/>
                  <a:gd name="T41" fmla="*/ 229 h 229"/>
                  <a:gd name="T42" fmla="*/ 220 w 304"/>
                  <a:gd name="T43" fmla="*/ 229 h 229"/>
                  <a:gd name="T44" fmla="*/ 245 w 304"/>
                  <a:gd name="T45" fmla="*/ 229 h 229"/>
                  <a:gd name="T46" fmla="*/ 254 w 304"/>
                  <a:gd name="T47" fmla="*/ 221 h 229"/>
                  <a:gd name="T48" fmla="*/ 271 w 304"/>
                  <a:gd name="T49" fmla="*/ 204 h 229"/>
                  <a:gd name="T50" fmla="*/ 288 w 304"/>
                  <a:gd name="T51" fmla="*/ 178 h 229"/>
                  <a:gd name="T52" fmla="*/ 296 w 304"/>
                  <a:gd name="T53" fmla="*/ 153 h 229"/>
                  <a:gd name="T54" fmla="*/ 296 w 304"/>
                  <a:gd name="T55" fmla="*/ 127 h 229"/>
                  <a:gd name="T56" fmla="*/ 304 w 304"/>
                  <a:gd name="T57" fmla="*/ 102 h 229"/>
                  <a:gd name="T58" fmla="*/ 296 w 304"/>
                  <a:gd name="T59" fmla="*/ 68 h 229"/>
                  <a:gd name="T60" fmla="*/ 288 w 304"/>
                  <a:gd name="T61" fmla="*/ 51 h 229"/>
                  <a:gd name="T62" fmla="*/ 262 w 304"/>
                  <a:gd name="T63" fmla="*/ 34 h 229"/>
                  <a:gd name="T64" fmla="*/ 237 w 304"/>
                  <a:gd name="T65" fmla="*/ 34 h 229"/>
                  <a:gd name="T66" fmla="*/ 220 w 304"/>
                  <a:gd name="T67" fmla="*/ 34 h 229"/>
                  <a:gd name="T68" fmla="*/ 203 w 304"/>
                  <a:gd name="T69" fmla="*/ 43 h 229"/>
                  <a:gd name="T70" fmla="*/ 194 w 304"/>
                  <a:gd name="T71" fmla="*/ 60 h 229"/>
                  <a:gd name="T72" fmla="*/ 177 w 304"/>
                  <a:gd name="T73" fmla="*/ 85 h 229"/>
                  <a:gd name="T74" fmla="*/ 169 w 304"/>
                  <a:gd name="T75" fmla="*/ 110 h 229"/>
                  <a:gd name="T76" fmla="*/ 194 w 304"/>
                  <a:gd name="T77" fmla="*/ 119 h 229"/>
                  <a:gd name="T78" fmla="*/ 211 w 304"/>
                  <a:gd name="T79" fmla="*/ 85 h 229"/>
                  <a:gd name="T80" fmla="*/ 228 w 304"/>
                  <a:gd name="T81" fmla="*/ 60 h 229"/>
                  <a:gd name="T82" fmla="*/ 237 w 304"/>
                  <a:gd name="T83" fmla="*/ 51 h 229"/>
                  <a:gd name="T84" fmla="*/ 254 w 304"/>
                  <a:gd name="T85" fmla="*/ 51 h 229"/>
                  <a:gd name="T86" fmla="*/ 271 w 304"/>
                  <a:gd name="T87" fmla="*/ 60 h 229"/>
                  <a:gd name="T88" fmla="*/ 279 w 304"/>
                  <a:gd name="T89" fmla="*/ 77 h 229"/>
                  <a:gd name="T90" fmla="*/ 279 w 304"/>
                  <a:gd name="T91" fmla="*/ 102 h 229"/>
                  <a:gd name="T92" fmla="*/ 271 w 304"/>
                  <a:gd name="T93" fmla="*/ 144 h 229"/>
                  <a:gd name="T94" fmla="*/ 262 w 304"/>
                  <a:gd name="T95" fmla="*/ 161 h 229"/>
                  <a:gd name="T96" fmla="*/ 254 w 304"/>
                  <a:gd name="T97" fmla="*/ 178 h 229"/>
                  <a:gd name="T98" fmla="*/ 245 w 304"/>
                  <a:gd name="T99" fmla="*/ 195 h 229"/>
                  <a:gd name="T100" fmla="*/ 237 w 304"/>
                  <a:gd name="T101" fmla="*/ 204 h 229"/>
                  <a:gd name="T102" fmla="*/ 228 w 304"/>
                  <a:gd name="T103" fmla="*/ 212 h 229"/>
                  <a:gd name="T104" fmla="*/ 211 w 304"/>
                  <a:gd name="T105" fmla="*/ 212 h 229"/>
                  <a:gd name="T106" fmla="*/ 194 w 304"/>
                  <a:gd name="T107" fmla="*/ 204 h 229"/>
                  <a:gd name="T108" fmla="*/ 186 w 304"/>
                  <a:gd name="T109" fmla="*/ 187 h 229"/>
                  <a:gd name="T110" fmla="*/ 186 w 304"/>
                  <a:gd name="T111" fmla="*/ 161 h 229"/>
                  <a:gd name="T112" fmla="*/ 194 w 304"/>
                  <a:gd name="T113" fmla="*/ 11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4" h="229">
                    <a:moveTo>
                      <a:pt x="67" y="187"/>
                    </a:moveTo>
                    <a:lnTo>
                      <a:pt x="93" y="195"/>
                    </a:lnTo>
                    <a:lnTo>
                      <a:pt x="110" y="144"/>
                    </a:lnTo>
                    <a:lnTo>
                      <a:pt x="135" y="153"/>
                    </a:lnTo>
                    <a:lnTo>
                      <a:pt x="135" y="136"/>
                    </a:lnTo>
                    <a:lnTo>
                      <a:pt x="110" y="127"/>
                    </a:lnTo>
                    <a:lnTo>
                      <a:pt x="152" y="0"/>
                    </a:lnTo>
                    <a:lnTo>
                      <a:pt x="127" y="0"/>
                    </a:lnTo>
                    <a:lnTo>
                      <a:pt x="8" y="94"/>
                    </a:lnTo>
                    <a:lnTo>
                      <a:pt x="0" y="119"/>
                    </a:lnTo>
                    <a:lnTo>
                      <a:pt x="84" y="144"/>
                    </a:lnTo>
                    <a:lnTo>
                      <a:pt x="67" y="187"/>
                    </a:lnTo>
                    <a:close/>
                    <a:moveTo>
                      <a:pt x="84" y="119"/>
                    </a:moveTo>
                    <a:lnTo>
                      <a:pt x="25" y="102"/>
                    </a:lnTo>
                    <a:lnTo>
                      <a:pt x="110" y="34"/>
                    </a:lnTo>
                    <a:lnTo>
                      <a:pt x="84" y="119"/>
                    </a:lnTo>
                    <a:close/>
                    <a:moveTo>
                      <a:pt x="169" y="110"/>
                    </a:moveTo>
                    <a:lnTo>
                      <a:pt x="161" y="161"/>
                    </a:lnTo>
                    <a:lnTo>
                      <a:pt x="169" y="195"/>
                    </a:lnTo>
                    <a:lnTo>
                      <a:pt x="177" y="221"/>
                    </a:lnTo>
                    <a:lnTo>
                      <a:pt x="203" y="229"/>
                    </a:lnTo>
                    <a:lnTo>
                      <a:pt x="220" y="229"/>
                    </a:lnTo>
                    <a:lnTo>
                      <a:pt x="245" y="229"/>
                    </a:lnTo>
                    <a:lnTo>
                      <a:pt x="254" y="221"/>
                    </a:lnTo>
                    <a:lnTo>
                      <a:pt x="271" y="204"/>
                    </a:lnTo>
                    <a:lnTo>
                      <a:pt x="288" y="178"/>
                    </a:lnTo>
                    <a:lnTo>
                      <a:pt x="296" y="153"/>
                    </a:lnTo>
                    <a:lnTo>
                      <a:pt x="296" y="127"/>
                    </a:lnTo>
                    <a:lnTo>
                      <a:pt x="304" y="102"/>
                    </a:lnTo>
                    <a:lnTo>
                      <a:pt x="296" y="68"/>
                    </a:lnTo>
                    <a:lnTo>
                      <a:pt x="288" y="51"/>
                    </a:lnTo>
                    <a:lnTo>
                      <a:pt x="262" y="34"/>
                    </a:lnTo>
                    <a:lnTo>
                      <a:pt x="237" y="34"/>
                    </a:lnTo>
                    <a:lnTo>
                      <a:pt x="220" y="34"/>
                    </a:lnTo>
                    <a:lnTo>
                      <a:pt x="203" y="43"/>
                    </a:lnTo>
                    <a:lnTo>
                      <a:pt x="194" y="60"/>
                    </a:lnTo>
                    <a:lnTo>
                      <a:pt x="177" y="85"/>
                    </a:lnTo>
                    <a:lnTo>
                      <a:pt x="169" y="110"/>
                    </a:lnTo>
                    <a:close/>
                    <a:moveTo>
                      <a:pt x="194" y="119"/>
                    </a:moveTo>
                    <a:lnTo>
                      <a:pt x="211" y="85"/>
                    </a:lnTo>
                    <a:lnTo>
                      <a:pt x="228" y="60"/>
                    </a:lnTo>
                    <a:lnTo>
                      <a:pt x="237" y="51"/>
                    </a:lnTo>
                    <a:lnTo>
                      <a:pt x="254" y="51"/>
                    </a:lnTo>
                    <a:lnTo>
                      <a:pt x="271" y="60"/>
                    </a:lnTo>
                    <a:lnTo>
                      <a:pt x="279" y="77"/>
                    </a:lnTo>
                    <a:lnTo>
                      <a:pt x="279" y="102"/>
                    </a:lnTo>
                    <a:lnTo>
                      <a:pt x="271" y="144"/>
                    </a:lnTo>
                    <a:lnTo>
                      <a:pt x="262" y="161"/>
                    </a:lnTo>
                    <a:lnTo>
                      <a:pt x="254" y="178"/>
                    </a:lnTo>
                    <a:lnTo>
                      <a:pt x="245" y="195"/>
                    </a:lnTo>
                    <a:lnTo>
                      <a:pt x="237" y="204"/>
                    </a:lnTo>
                    <a:lnTo>
                      <a:pt x="228" y="212"/>
                    </a:lnTo>
                    <a:lnTo>
                      <a:pt x="211" y="212"/>
                    </a:lnTo>
                    <a:lnTo>
                      <a:pt x="194" y="204"/>
                    </a:lnTo>
                    <a:lnTo>
                      <a:pt x="186" y="187"/>
                    </a:lnTo>
                    <a:lnTo>
                      <a:pt x="186" y="161"/>
                    </a:lnTo>
                    <a:lnTo>
                      <a:pt x="194" y="119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7" name="Rectangle 77">
                <a:extLst>
                  <a:ext uri="{FF2B5EF4-FFF2-40B4-BE49-F238E27FC236}">
                    <a16:creationId xmlns:a16="http://schemas.microsoft.com/office/drawing/2014/main" id="{83640431-DEFF-4A4C-A444-2F7A6D212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60000">
                <a:off x="2653" y="86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" name="Rectangle 78">
                <a:extLst>
                  <a:ext uri="{FF2B5EF4-FFF2-40B4-BE49-F238E27FC236}">
                    <a16:creationId xmlns:a16="http://schemas.microsoft.com/office/drawing/2014/main" id="{5F9BC86E-C258-403B-8D96-B9EA5EAF4D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60000">
                <a:off x="2678" y="875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Freeform 79">
                <a:extLst>
                  <a:ext uri="{FF2B5EF4-FFF2-40B4-BE49-F238E27FC236}">
                    <a16:creationId xmlns:a16="http://schemas.microsoft.com/office/drawing/2014/main" id="{0F81D518-0F5C-4B59-891F-D5D63A23EC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07" y="829"/>
                <a:ext cx="49" cy="36"/>
              </a:xfrm>
              <a:custGeom>
                <a:avLst/>
                <a:gdLst>
                  <a:gd name="T0" fmla="*/ 8 w 288"/>
                  <a:gd name="T1" fmla="*/ 169 h 211"/>
                  <a:gd name="T2" fmla="*/ 42 w 288"/>
                  <a:gd name="T3" fmla="*/ 203 h 211"/>
                  <a:gd name="T4" fmla="*/ 93 w 288"/>
                  <a:gd name="T5" fmla="*/ 203 h 211"/>
                  <a:gd name="T6" fmla="*/ 135 w 288"/>
                  <a:gd name="T7" fmla="*/ 161 h 211"/>
                  <a:gd name="T8" fmla="*/ 135 w 288"/>
                  <a:gd name="T9" fmla="*/ 110 h 211"/>
                  <a:gd name="T10" fmla="*/ 102 w 288"/>
                  <a:gd name="T11" fmla="*/ 76 h 211"/>
                  <a:gd name="T12" fmla="*/ 59 w 288"/>
                  <a:gd name="T13" fmla="*/ 67 h 211"/>
                  <a:gd name="T14" fmla="*/ 51 w 288"/>
                  <a:gd name="T15" fmla="*/ 25 h 211"/>
                  <a:gd name="T16" fmla="*/ 127 w 288"/>
                  <a:gd name="T17" fmla="*/ 8 h 211"/>
                  <a:gd name="T18" fmla="*/ 8 w 288"/>
                  <a:gd name="T19" fmla="*/ 101 h 211"/>
                  <a:gd name="T20" fmla="*/ 51 w 288"/>
                  <a:gd name="T21" fmla="*/ 93 h 211"/>
                  <a:gd name="T22" fmla="*/ 85 w 288"/>
                  <a:gd name="T23" fmla="*/ 93 h 211"/>
                  <a:gd name="T24" fmla="*/ 110 w 288"/>
                  <a:gd name="T25" fmla="*/ 118 h 211"/>
                  <a:gd name="T26" fmla="*/ 110 w 288"/>
                  <a:gd name="T27" fmla="*/ 152 h 211"/>
                  <a:gd name="T28" fmla="*/ 85 w 288"/>
                  <a:gd name="T29" fmla="*/ 178 h 211"/>
                  <a:gd name="T30" fmla="*/ 51 w 288"/>
                  <a:gd name="T31" fmla="*/ 178 h 211"/>
                  <a:gd name="T32" fmla="*/ 34 w 288"/>
                  <a:gd name="T33" fmla="*/ 161 h 211"/>
                  <a:gd name="T34" fmla="*/ 0 w 288"/>
                  <a:gd name="T35" fmla="*/ 144 h 211"/>
                  <a:gd name="T36" fmla="*/ 161 w 288"/>
                  <a:gd name="T37" fmla="*/ 152 h 211"/>
                  <a:gd name="T38" fmla="*/ 195 w 288"/>
                  <a:gd name="T39" fmla="*/ 203 h 211"/>
                  <a:gd name="T40" fmla="*/ 237 w 288"/>
                  <a:gd name="T41" fmla="*/ 203 h 211"/>
                  <a:gd name="T42" fmla="*/ 271 w 288"/>
                  <a:gd name="T43" fmla="*/ 186 h 211"/>
                  <a:gd name="T44" fmla="*/ 288 w 288"/>
                  <a:gd name="T45" fmla="*/ 144 h 211"/>
                  <a:gd name="T46" fmla="*/ 288 w 288"/>
                  <a:gd name="T47" fmla="*/ 84 h 211"/>
                  <a:gd name="T48" fmla="*/ 271 w 288"/>
                  <a:gd name="T49" fmla="*/ 34 h 211"/>
                  <a:gd name="T50" fmla="*/ 229 w 288"/>
                  <a:gd name="T51" fmla="*/ 8 h 211"/>
                  <a:gd name="T52" fmla="*/ 186 w 288"/>
                  <a:gd name="T53" fmla="*/ 17 h 211"/>
                  <a:gd name="T54" fmla="*/ 169 w 288"/>
                  <a:gd name="T55" fmla="*/ 51 h 211"/>
                  <a:gd name="T56" fmla="*/ 161 w 288"/>
                  <a:gd name="T57" fmla="*/ 101 h 211"/>
                  <a:gd name="T58" fmla="*/ 186 w 288"/>
                  <a:gd name="T59" fmla="*/ 67 h 211"/>
                  <a:gd name="T60" fmla="*/ 212 w 288"/>
                  <a:gd name="T61" fmla="*/ 25 h 211"/>
                  <a:gd name="T62" fmla="*/ 237 w 288"/>
                  <a:gd name="T63" fmla="*/ 25 h 211"/>
                  <a:gd name="T64" fmla="*/ 262 w 288"/>
                  <a:gd name="T65" fmla="*/ 67 h 211"/>
                  <a:gd name="T66" fmla="*/ 262 w 288"/>
                  <a:gd name="T67" fmla="*/ 152 h 211"/>
                  <a:gd name="T68" fmla="*/ 254 w 288"/>
                  <a:gd name="T69" fmla="*/ 169 h 211"/>
                  <a:gd name="T70" fmla="*/ 220 w 288"/>
                  <a:gd name="T71" fmla="*/ 186 h 211"/>
                  <a:gd name="T72" fmla="*/ 195 w 288"/>
                  <a:gd name="T73" fmla="*/ 169 h 211"/>
                  <a:gd name="T74" fmla="*/ 186 w 288"/>
                  <a:gd name="T75" fmla="*/ 11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8" h="211">
                    <a:moveTo>
                      <a:pt x="0" y="144"/>
                    </a:moveTo>
                    <a:lnTo>
                      <a:pt x="8" y="169"/>
                    </a:lnTo>
                    <a:lnTo>
                      <a:pt x="25" y="186"/>
                    </a:lnTo>
                    <a:lnTo>
                      <a:pt x="42" y="203"/>
                    </a:lnTo>
                    <a:lnTo>
                      <a:pt x="68" y="203"/>
                    </a:lnTo>
                    <a:lnTo>
                      <a:pt x="93" y="203"/>
                    </a:lnTo>
                    <a:lnTo>
                      <a:pt x="119" y="178"/>
                    </a:lnTo>
                    <a:lnTo>
                      <a:pt x="135" y="161"/>
                    </a:lnTo>
                    <a:lnTo>
                      <a:pt x="135" y="135"/>
                    </a:lnTo>
                    <a:lnTo>
                      <a:pt x="135" y="110"/>
                    </a:lnTo>
                    <a:lnTo>
                      <a:pt x="119" y="84"/>
                    </a:lnTo>
                    <a:lnTo>
                      <a:pt x="102" y="76"/>
                    </a:lnTo>
                    <a:lnTo>
                      <a:pt x="76" y="67"/>
                    </a:lnTo>
                    <a:lnTo>
                      <a:pt x="59" y="67"/>
                    </a:lnTo>
                    <a:lnTo>
                      <a:pt x="34" y="84"/>
                    </a:lnTo>
                    <a:lnTo>
                      <a:pt x="51" y="25"/>
                    </a:lnTo>
                    <a:lnTo>
                      <a:pt x="127" y="25"/>
                    </a:lnTo>
                    <a:lnTo>
                      <a:pt x="127" y="8"/>
                    </a:lnTo>
                    <a:lnTo>
                      <a:pt x="34" y="0"/>
                    </a:lnTo>
                    <a:lnTo>
                      <a:pt x="8" y="101"/>
                    </a:lnTo>
                    <a:lnTo>
                      <a:pt x="34" y="110"/>
                    </a:lnTo>
                    <a:lnTo>
                      <a:pt x="51" y="93"/>
                    </a:lnTo>
                    <a:lnTo>
                      <a:pt x="68" y="93"/>
                    </a:lnTo>
                    <a:lnTo>
                      <a:pt x="85" y="93"/>
                    </a:lnTo>
                    <a:lnTo>
                      <a:pt x="102" y="101"/>
                    </a:lnTo>
                    <a:lnTo>
                      <a:pt x="110" y="118"/>
                    </a:lnTo>
                    <a:lnTo>
                      <a:pt x="110" y="135"/>
                    </a:lnTo>
                    <a:lnTo>
                      <a:pt x="110" y="152"/>
                    </a:lnTo>
                    <a:lnTo>
                      <a:pt x="102" y="169"/>
                    </a:lnTo>
                    <a:lnTo>
                      <a:pt x="85" y="178"/>
                    </a:lnTo>
                    <a:lnTo>
                      <a:pt x="68" y="186"/>
                    </a:lnTo>
                    <a:lnTo>
                      <a:pt x="51" y="178"/>
                    </a:lnTo>
                    <a:lnTo>
                      <a:pt x="42" y="178"/>
                    </a:lnTo>
                    <a:lnTo>
                      <a:pt x="34" y="161"/>
                    </a:lnTo>
                    <a:lnTo>
                      <a:pt x="34" y="144"/>
                    </a:lnTo>
                    <a:lnTo>
                      <a:pt x="0" y="144"/>
                    </a:lnTo>
                    <a:close/>
                    <a:moveTo>
                      <a:pt x="161" y="101"/>
                    </a:moveTo>
                    <a:lnTo>
                      <a:pt x="161" y="152"/>
                    </a:lnTo>
                    <a:lnTo>
                      <a:pt x="178" y="186"/>
                    </a:lnTo>
                    <a:lnTo>
                      <a:pt x="195" y="203"/>
                    </a:lnTo>
                    <a:lnTo>
                      <a:pt x="220" y="211"/>
                    </a:lnTo>
                    <a:lnTo>
                      <a:pt x="237" y="203"/>
                    </a:lnTo>
                    <a:lnTo>
                      <a:pt x="254" y="194"/>
                    </a:lnTo>
                    <a:lnTo>
                      <a:pt x="271" y="186"/>
                    </a:lnTo>
                    <a:lnTo>
                      <a:pt x="279" y="161"/>
                    </a:lnTo>
                    <a:lnTo>
                      <a:pt x="288" y="144"/>
                    </a:lnTo>
                    <a:lnTo>
                      <a:pt x="288" y="110"/>
                    </a:lnTo>
                    <a:lnTo>
                      <a:pt x="288" y="84"/>
                    </a:lnTo>
                    <a:lnTo>
                      <a:pt x="288" y="59"/>
                    </a:lnTo>
                    <a:lnTo>
                      <a:pt x="271" y="34"/>
                    </a:lnTo>
                    <a:lnTo>
                      <a:pt x="254" y="8"/>
                    </a:lnTo>
                    <a:lnTo>
                      <a:pt x="229" y="8"/>
                    </a:lnTo>
                    <a:lnTo>
                      <a:pt x="203" y="8"/>
                    </a:lnTo>
                    <a:lnTo>
                      <a:pt x="186" y="17"/>
                    </a:lnTo>
                    <a:lnTo>
                      <a:pt x="178" y="34"/>
                    </a:lnTo>
                    <a:lnTo>
                      <a:pt x="169" y="51"/>
                    </a:lnTo>
                    <a:lnTo>
                      <a:pt x="161" y="76"/>
                    </a:lnTo>
                    <a:lnTo>
                      <a:pt x="161" y="101"/>
                    </a:lnTo>
                    <a:close/>
                    <a:moveTo>
                      <a:pt x="186" y="110"/>
                    </a:moveTo>
                    <a:lnTo>
                      <a:pt x="186" y="67"/>
                    </a:lnTo>
                    <a:lnTo>
                      <a:pt x="195" y="42"/>
                    </a:lnTo>
                    <a:lnTo>
                      <a:pt x="212" y="25"/>
                    </a:lnTo>
                    <a:lnTo>
                      <a:pt x="220" y="25"/>
                    </a:lnTo>
                    <a:lnTo>
                      <a:pt x="237" y="25"/>
                    </a:lnTo>
                    <a:lnTo>
                      <a:pt x="254" y="42"/>
                    </a:lnTo>
                    <a:lnTo>
                      <a:pt x="262" y="67"/>
                    </a:lnTo>
                    <a:lnTo>
                      <a:pt x="262" y="110"/>
                    </a:lnTo>
                    <a:lnTo>
                      <a:pt x="262" y="152"/>
                    </a:lnTo>
                    <a:lnTo>
                      <a:pt x="254" y="161"/>
                    </a:lnTo>
                    <a:lnTo>
                      <a:pt x="254" y="169"/>
                    </a:lnTo>
                    <a:lnTo>
                      <a:pt x="237" y="186"/>
                    </a:lnTo>
                    <a:lnTo>
                      <a:pt x="220" y="186"/>
                    </a:lnTo>
                    <a:lnTo>
                      <a:pt x="203" y="186"/>
                    </a:lnTo>
                    <a:lnTo>
                      <a:pt x="195" y="169"/>
                    </a:lnTo>
                    <a:lnTo>
                      <a:pt x="186" y="144"/>
                    </a:lnTo>
                    <a:lnTo>
                      <a:pt x="186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0" name="Rectangle 80">
                <a:extLst>
                  <a:ext uri="{FF2B5EF4-FFF2-40B4-BE49-F238E27FC236}">
                    <a16:creationId xmlns:a16="http://schemas.microsoft.com/office/drawing/2014/main" id="{015C906E-7446-4548-9359-101BFDF57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2806" y="81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Rectangle 81">
                <a:extLst>
                  <a:ext uri="{FF2B5EF4-FFF2-40B4-BE49-F238E27FC236}">
                    <a16:creationId xmlns:a16="http://schemas.microsoft.com/office/drawing/2014/main" id="{A1FC1D90-0DD3-4B33-9FAA-1BAD95968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2832" y="814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" name="Freeform 82">
                <a:extLst>
                  <a:ext uri="{FF2B5EF4-FFF2-40B4-BE49-F238E27FC236}">
                    <a16:creationId xmlns:a16="http://schemas.microsoft.com/office/drawing/2014/main" id="{FDA4A29D-04BF-4AA5-9AD0-7AC58222E1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25" y="1952"/>
                <a:ext cx="52" cy="41"/>
              </a:xfrm>
              <a:custGeom>
                <a:avLst/>
                <a:gdLst>
                  <a:gd name="T0" fmla="*/ 42 w 305"/>
                  <a:gd name="T1" fmla="*/ 170 h 237"/>
                  <a:gd name="T2" fmla="*/ 68 w 305"/>
                  <a:gd name="T3" fmla="*/ 153 h 237"/>
                  <a:gd name="T4" fmla="*/ 110 w 305"/>
                  <a:gd name="T5" fmla="*/ 127 h 237"/>
                  <a:gd name="T6" fmla="*/ 152 w 305"/>
                  <a:gd name="T7" fmla="*/ 93 h 237"/>
                  <a:gd name="T8" fmla="*/ 161 w 305"/>
                  <a:gd name="T9" fmla="*/ 51 h 237"/>
                  <a:gd name="T10" fmla="*/ 135 w 305"/>
                  <a:gd name="T11" fmla="*/ 17 h 237"/>
                  <a:gd name="T12" fmla="*/ 84 w 305"/>
                  <a:gd name="T13" fmla="*/ 0 h 237"/>
                  <a:gd name="T14" fmla="*/ 51 w 305"/>
                  <a:gd name="T15" fmla="*/ 26 h 237"/>
                  <a:gd name="T16" fmla="*/ 59 w 305"/>
                  <a:gd name="T17" fmla="*/ 60 h 237"/>
                  <a:gd name="T18" fmla="*/ 76 w 305"/>
                  <a:gd name="T19" fmla="*/ 34 h 237"/>
                  <a:gd name="T20" fmla="*/ 110 w 305"/>
                  <a:gd name="T21" fmla="*/ 26 h 237"/>
                  <a:gd name="T22" fmla="*/ 135 w 305"/>
                  <a:gd name="T23" fmla="*/ 43 h 237"/>
                  <a:gd name="T24" fmla="*/ 135 w 305"/>
                  <a:gd name="T25" fmla="*/ 68 h 237"/>
                  <a:gd name="T26" fmla="*/ 118 w 305"/>
                  <a:gd name="T27" fmla="*/ 93 h 237"/>
                  <a:gd name="T28" fmla="*/ 68 w 305"/>
                  <a:gd name="T29" fmla="*/ 127 h 237"/>
                  <a:gd name="T30" fmla="*/ 34 w 305"/>
                  <a:gd name="T31" fmla="*/ 144 h 237"/>
                  <a:gd name="T32" fmla="*/ 0 w 305"/>
                  <a:gd name="T33" fmla="*/ 187 h 237"/>
                  <a:gd name="T34" fmla="*/ 135 w 305"/>
                  <a:gd name="T35" fmla="*/ 195 h 237"/>
                  <a:gd name="T36" fmla="*/ 169 w 305"/>
                  <a:gd name="T37" fmla="*/ 170 h 237"/>
                  <a:gd name="T38" fmla="*/ 194 w 305"/>
                  <a:gd name="T39" fmla="*/ 229 h 237"/>
                  <a:gd name="T40" fmla="*/ 237 w 305"/>
                  <a:gd name="T41" fmla="*/ 237 h 237"/>
                  <a:gd name="T42" fmla="*/ 271 w 305"/>
                  <a:gd name="T43" fmla="*/ 220 h 237"/>
                  <a:gd name="T44" fmla="*/ 296 w 305"/>
                  <a:gd name="T45" fmla="*/ 187 h 237"/>
                  <a:gd name="T46" fmla="*/ 305 w 305"/>
                  <a:gd name="T47" fmla="*/ 127 h 237"/>
                  <a:gd name="T48" fmla="*/ 305 w 305"/>
                  <a:gd name="T49" fmla="*/ 76 h 237"/>
                  <a:gd name="T50" fmla="*/ 262 w 305"/>
                  <a:gd name="T51" fmla="*/ 43 h 237"/>
                  <a:gd name="T52" fmla="*/ 220 w 305"/>
                  <a:gd name="T53" fmla="*/ 43 h 237"/>
                  <a:gd name="T54" fmla="*/ 194 w 305"/>
                  <a:gd name="T55" fmla="*/ 68 h 237"/>
                  <a:gd name="T56" fmla="*/ 178 w 305"/>
                  <a:gd name="T57" fmla="*/ 127 h 237"/>
                  <a:gd name="T58" fmla="*/ 211 w 305"/>
                  <a:gd name="T59" fmla="*/ 93 h 237"/>
                  <a:gd name="T60" fmla="*/ 237 w 305"/>
                  <a:gd name="T61" fmla="*/ 60 h 237"/>
                  <a:gd name="T62" fmla="*/ 271 w 305"/>
                  <a:gd name="T63" fmla="*/ 68 h 237"/>
                  <a:gd name="T64" fmla="*/ 288 w 305"/>
                  <a:gd name="T65" fmla="*/ 110 h 237"/>
                  <a:gd name="T66" fmla="*/ 271 w 305"/>
                  <a:gd name="T67" fmla="*/ 170 h 237"/>
                  <a:gd name="T68" fmla="*/ 262 w 305"/>
                  <a:gd name="T69" fmla="*/ 203 h 237"/>
                  <a:gd name="T70" fmla="*/ 237 w 305"/>
                  <a:gd name="T71" fmla="*/ 220 h 237"/>
                  <a:gd name="T72" fmla="*/ 211 w 305"/>
                  <a:gd name="T73" fmla="*/ 212 h 237"/>
                  <a:gd name="T74" fmla="*/ 194 w 305"/>
                  <a:gd name="T75" fmla="*/ 17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05" h="237">
                    <a:moveTo>
                      <a:pt x="135" y="195"/>
                    </a:moveTo>
                    <a:lnTo>
                      <a:pt x="42" y="170"/>
                    </a:lnTo>
                    <a:lnTo>
                      <a:pt x="51" y="161"/>
                    </a:lnTo>
                    <a:lnTo>
                      <a:pt x="68" y="153"/>
                    </a:lnTo>
                    <a:lnTo>
                      <a:pt x="84" y="144"/>
                    </a:lnTo>
                    <a:lnTo>
                      <a:pt x="110" y="127"/>
                    </a:lnTo>
                    <a:lnTo>
                      <a:pt x="135" y="119"/>
                    </a:lnTo>
                    <a:lnTo>
                      <a:pt x="152" y="93"/>
                    </a:lnTo>
                    <a:lnTo>
                      <a:pt x="161" y="76"/>
                    </a:lnTo>
                    <a:lnTo>
                      <a:pt x="161" y="51"/>
                    </a:lnTo>
                    <a:lnTo>
                      <a:pt x="152" y="34"/>
                    </a:lnTo>
                    <a:lnTo>
                      <a:pt x="135" y="17"/>
                    </a:lnTo>
                    <a:lnTo>
                      <a:pt x="110" y="9"/>
                    </a:lnTo>
                    <a:lnTo>
                      <a:pt x="84" y="0"/>
                    </a:lnTo>
                    <a:lnTo>
                      <a:pt x="68" y="9"/>
                    </a:lnTo>
                    <a:lnTo>
                      <a:pt x="51" y="26"/>
                    </a:lnTo>
                    <a:lnTo>
                      <a:pt x="42" y="51"/>
                    </a:lnTo>
                    <a:lnTo>
                      <a:pt x="59" y="60"/>
                    </a:lnTo>
                    <a:lnTo>
                      <a:pt x="68" y="43"/>
                    </a:lnTo>
                    <a:lnTo>
                      <a:pt x="76" y="34"/>
                    </a:lnTo>
                    <a:lnTo>
                      <a:pt x="93" y="26"/>
                    </a:lnTo>
                    <a:lnTo>
                      <a:pt x="110" y="26"/>
                    </a:lnTo>
                    <a:lnTo>
                      <a:pt x="127" y="34"/>
                    </a:lnTo>
                    <a:lnTo>
                      <a:pt x="135" y="43"/>
                    </a:lnTo>
                    <a:lnTo>
                      <a:pt x="135" y="51"/>
                    </a:lnTo>
                    <a:lnTo>
                      <a:pt x="135" y="68"/>
                    </a:lnTo>
                    <a:lnTo>
                      <a:pt x="135" y="76"/>
                    </a:lnTo>
                    <a:lnTo>
                      <a:pt x="118" y="93"/>
                    </a:lnTo>
                    <a:lnTo>
                      <a:pt x="101" y="110"/>
                    </a:lnTo>
                    <a:lnTo>
                      <a:pt x="68" y="127"/>
                    </a:lnTo>
                    <a:lnTo>
                      <a:pt x="51" y="136"/>
                    </a:lnTo>
                    <a:lnTo>
                      <a:pt x="34" y="144"/>
                    </a:lnTo>
                    <a:lnTo>
                      <a:pt x="8" y="170"/>
                    </a:lnTo>
                    <a:lnTo>
                      <a:pt x="0" y="187"/>
                    </a:lnTo>
                    <a:lnTo>
                      <a:pt x="135" y="212"/>
                    </a:lnTo>
                    <a:lnTo>
                      <a:pt x="135" y="195"/>
                    </a:lnTo>
                    <a:close/>
                    <a:moveTo>
                      <a:pt x="178" y="127"/>
                    </a:moveTo>
                    <a:lnTo>
                      <a:pt x="169" y="170"/>
                    </a:lnTo>
                    <a:lnTo>
                      <a:pt x="178" y="212"/>
                    </a:lnTo>
                    <a:lnTo>
                      <a:pt x="194" y="229"/>
                    </a:lnTo>
                    <a:lnTo>
                      <a:pt x="220" y="237"/>
                    </a:lnTo>
                    <a:lnTo>
                      <a:pt x="237" y="237"/>
                    </a:lnTo>
                    <a:lnTo>
                      <a:pt x="254" y="237"/>
                    </a:lnTo>
                    <a:lnTo>
                      <a:pt x="271" y="220"/>
                    </a:lnTo>
                    <a:lnTo>
                      <a:pt x="279" y="203"/>
                    </a:lnTo>
                    <a:lnTo>
                      <a:pt x="296" y="187"/>
                    </a:lnTo>
                    <a:lnTo>
                      <a:pt x="305" y="153"/>
                    </a:lnTo>
                    <a:lnTo>
                      <a:pt x="305" y="127"/>
                    </a:lnTo>
                    <a:lnTo>
                      <a:pt x="305" y="102"/>
                    </a:lnTo>
                    <a:lnTo>
                      <a:pt x="305" y="76"/>
                    </a:lnTo>
                    <a:lnTo>
                      <a:pt x="288" y="51"/>
                    </a:lnTo>
                    <a:lnTo>
                      <a:pt x="262" y="43"/>
                    </a:lnTo>
                    <a:lnTo>
                      <a:pt x="237" y="34"/>
                    </a:lnTo>
                    <a:lnTo>
                      <a:pt x="220" y="43"/>
                    </a:lnTo>
                    <a:lnTo>
                      <a:pt x="211" y="51"/>
                    </a:lnTo>
                    <a:lnTo>
                      <a:pt x="194" y="68"/>
                    </a:lnTo>
                    <a:lnTo>
                      <a:pt x="186" y="93"/>
                    </a:lnTo>
                    <a:lnTo>
                      <a:pt x="178" y="127"/>
                    </a:lnTo>
                    <a:close/>
                    <a:moveTo>
                      <a:pt x="203" y="127"/>
                    </a:moveTo>
                    <a:lnTo>
                      <a:pt x="211" y="93"/>
                    </a:lnTo>
                    <a:lnTo>
                      <a:pt x="228" y="68"/>
                    </a:lnTo>
                    <a:lnTo>
                      <a:pt x="237" y="60"/>
                    </a:lnTo>
                    <a:lnTo>
                      <a:pt x="254" y="60"/>
                    </a:lnTo>
                    <a:lnTo>
                      <a:pt x="271" y="68"/>
                    </a:lnTo>
                    <a:lnTo>
                      <a:pt x="279" y="85"/>
                    </a:lnTo>
                    <a:lnTo>
                      <a:pt x="288" y="110"/>
                    </a:lnTo>
                    <a:lnTo>
                      <a:pt x="279" y="144"/>
                    </a:lnTo>
                    <a:lnTo>
                      <a:pt x="271" y="170"/>
                    </a:lnTo>
                    <a:lnTo>
                      <a:pt x="262" y="187"/>
                    </a:lnTo>
                    <a:lnTo>
                      <a:pt x="262" y="203"/>
                    </a:lnTo>
                    <a:lnTo>
                      <a:pt x="254" y="212"/>
                    </a:lnTo>
                    <a:lnTo>
                      <a:pt x="237" y="220"/>
                    </a:lnTo>
                    <a:lnTo>
                      <a:pt x="220" y="220"/>
                    </a:lnTo>
                    <a:lnTo>
                      <a:pt x="211" y="212"/>
                    </a:lnTo>
                    <a:lnTo>
                      <a:pt x="194" y="195"/>
                    </a:lnTo>
                    <a:lnTo>
                      <a:pt x="194" y="170"/>
                    </a:lnTo>
                    <a:lnTo>
                      <a:pt x="203" y="127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3" name="Rectangle 83">
                <a:extLst>
                  <a:ext uri="{FF2B5EF4-FFF2-40B4-BE49-F238E27FC236}">
                    <a16:creationId xmlns:a16="http://schemas.microsoft.com/office/drawing/2014/main" id="{E7B0901C-4FBB-42ED-BEB3-4C56BFF6F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0000">
                <a:off x="2928" y="193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" name="Rectangle 84">
                <a:extLst>
                  <a:ext uri="{FF2B5EF4-FFF2-40B4-BE49-F238E27FC236}">
                    <a16:creationId xmlns:a16="http://schemas.microsoft.com/office/drawing/2014/main" id="{222CEC79-1704-4DE4-A33E-57E157262B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0000">
                <a:off x="2954" y="1941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Freeform 85">
                <a:extLst>
                  <a:ext uri="{FF2B5EF4-FFF2-40B4-BE49-F238E27FC236}">
                    <a16:creationId xmlns:a16="http://schemas.microsoft.com/office/drawing/2014/main" id="{1A75C070-3BA7-4388-8DA2-B51BA0CF87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13" y="3087"/>
                <a:ext cx="46" cy="38"/>
              </a:xfrm>
              <a:custGeom>
                <a:avLst/>
                <a:gdLst>
                  <a:gd name="T0" fmla="*/ 93 w 271"/>
                  <a:gd name="T1" fmla="*/ 211 h 220"/>
                  <a:gd name="T2" fmla="*/ 67 w 271"/>
                  <a:gd name="T3" fmla="*/ 17 h 220"/>
                  <a:gd name="T4" fmla="*/ 51 w 271"/>
                  <a:gd name="T5" fmla="*/ 17 h 220"/>
                  <a:gd name="T6" fmla="*/ 42 w 271"/>
                  <a:gd name="T7" fmla="*/ 33 h 220"/>
                  <a:gd name="T8" fmla="*/ 34 w 271"/>
                  <a:gd name="T9" fmla="*/ 50 h 220"/>
                  <a:gd name="T10" fmla="*/ 0 w 271"/>
                  <a:gd name="T11" fmla="*/ 76 h 220"/>
                  <a:gd name="T12" fmla="*/ 0 w 271"/>
                  <a:gd name="T13" fmla="*/ 101 h 220"/>
                  <a:gd name="T14" fmla="*/ 25 w 271"/>
                  <a:gd name="T15" fmla="*/ 84 h 220"/>
                  <a:gd name="T16" fmla="*/ 51 w 271"/>
                  <a:gd name="T17" fmla="*/ 59 h 220"/>
                  <a:gd name="T18" fmla="*/ 67 w 271"/>
                  <a:gd name="T19" fmla="*/ 220 h 220"/>
                  <a:gd name="T20" fmla="*/ 93 w 271"/>
                  <a:gd name="T21" fmla="*/ 211 h 220"/>
                  <a:gd name="T22" fmla="*/ 135 w 271"/>
                  <a:gd name="T23" fmla="*/ 110 h 220"/>
                  <a:gd name="T24" fmla="*/ 144 w 271"/>
                  <a:gd name="T25" fmla="*/ 135 h 220"/>
                  <a:gd name="T26" fmla="*/ 152 w 271"/>
                  <a:gd name="T27" fmla="*/ 152 h 220"/>
                  <a:gd name="T28" fmla="*/ 161 w 271"/>
                  <a:gd name="T29" fmla="*/ 169 h 220"/>
                  <a:gd name="T30" fmla="*/ 169 w 271"/>
                  <a:gd name="T31" fmla="*/ 186 h 220"/>
                  <a:gd name="T32" fmla="*/ 186 w 271"/>
                  <a:gd name="T33" fmla="*/ 194 h 220"/>
                  <a:gd name="T34" fmla="*/ 211 w 271"/>
                  <a:gd name="T35" fmla="*/ 203 h 220"/>
                  <a:gd name="T36" fmla="*/ 237 w 271"/>
                  <a:gd name="T37" fmla="*/ 194 h 220"/>
                  <a:gd name="T38" fmla="*/ 254 w 271"/>
                  <a:gd name="T39" fmla="*/ 186 h 220"/>
                  <a:gd name="T40" fmla="*/ 262 w 271"/>
                  <a:gd name="T41" fmla="*/ 169 h 220"/>
                  <a:gd name="T42" fmla="*/ 271 w 271"/>
                  <a:gd name="T43" fmla="*/ 152 h 220"/>
                  <a:gd name="T44" fmla="*/ 271 w 271"/>
                  <a:gd name="T45" fmla="*/ 127 h 220"/>
                  <a:gd name="T46" fmla="*/ 271 w 271"/>
                  <a:gd name="T47" fmla="*/ 93 h 220"/>
                  <a:gd name="T48" fmla="*/ 262 w 271"/>
                  <a:gd name="T49" fmla="*/ 67 h 220"/>
                  <a:gd name="T50" fmla="*/ 254 w 271"/>
                  <a:gd name="T51" fmla="*/ 42 h 220"/>
                  <a:gd name="T52" fmla="*/ 245 w 271"/>
                  <a:gd name="T53" fmla="*/ 17 h 220"/>
                  <a:gd name="T54" fmla="*/ 220 w 271"/>
                  <a:gd name="T55" fmla="*/ 0 h 220"/>
                  <a:gd name="T56" fmla="*/ 194 w 271"/>
                  <a:gd name="T57" fmla="*/ 0 h 220"/>
                  <a:gd name="T58" fmla="*/ 169 w 271"/>
                  <a:gd name="T59" fmla="*/ 8 h 220"/>
                  <a:gd name="T60" fmla="*/ 161 w 271"/>
                  <a:gd name="T61" fmla="*/ 17 h 220"/>
                  <a:gd name="T62" fmla="*/ 144 w 271"/>
                  <a:gd name="T63" fmla="*/ 33 h 220"/>
                  <a:gd name="T64" fmla="*/ 144 w 271"/>
                  <a:gd name="T65" fmla="*/ 50 h 220"/>
                  <a:gd name="T66" fmla="*/ 135 w 271"/>
                  <a:gd name="T67" fmla="*/ 76 h 220"/>
                  <a:gd name="T68" fmla="*/ 135 w 271"/>
                  <a:gd name="T69" fmla="*/ 110 h 220"/>
                  <a:gd name="T70" fmla="*/ 161 w 271"/>
                  <a:gd name="T71" fmla="*/ 101 h 220"/>
                  <a:gd name="T72" fmla="*/ 161 w 271"/>
                  <a:gd name="T73" fmla="*/ 59 h 220"/>
                  <a:gd name="T74" fmla="*/ 169 w 271"/>
                  <a:gd name="T75" fmla="*/ 33 h 220"/>
                  <a:gd name="T76" fmla="*/ 178 w 271"/>
                  <a:gd name="T77" fmla="*/ 25 h 220"/>
                  <a:gd name="T78" fmla="*/ 194 w 271"/>
                  <a:gd name="T79" fmla="*/ 17 h 220"/>
                  <a:gd name="T80" fmla="*/ 211 w 271"/>
                  <a:gd name="T81" fmla="*/ 25 h 220"/>
                  <a:gd name="T82" fmla="*/ 220 w 271"/>
                  <a:gd name="T83" fmla="*/ 33 h 220"/>
                  <a:gd name="T84" fmla="*/ 237 w 271"/>
                  <a:gd name="T85" fmla="*/ 50 h 220"/>
                  <a:gd name="T86" fmla="*/ 245 w 271"/>
                  <a:gd name="T87" fmla="*/ 93 h 220"/>
                  <a:gd name="T88" fmla="*/ 245 w 271"/>
                  <a:gd name="T89" fmla="*/ 135 h 220"/>
                  <a:gd name="T90" fmla="*/ 237 w 271"/>
                  <a:gd name="T91" fmla="*/ 160 h 220"/>
                  <a:gd name="T92" fmla="*/ 228 w 271"/>
                  <a:gd name="T93" fmla="*/ 177 h 220"/>
                  <a:gd name="T94" fmla="*/ 211 w 271"/>
                  <a:gd name="T95" fmla="*/ 177 h 220"/>
                  <a:gd name="T96" fmla="*/ 194 w 271"/>
                  <a:gd name="T97" fmla="*/ 177 h 220"/>
                  <a:gd name="T98" fmla="*/ 186 w 271"/>
                  <a:gd name="T99" fmla="*/ 169 h 220"/>
                  <a:gd name="T100" fmla="*/ 178 w 271"/>
                  <a:gd name="T101" fmla="*/ 160 h 220"/>
                  <a:gd name="T102" fmla="*/ 169 w 271"/>
                  <a:gd name="T103" fmla="*/ 144 h 220"/>
                  <a:gd name="T104" fmla="*/ 169 w 271"/>
                  <a:gd name="T105" fmla="*/ 127 h 220"/>
                  <a:gd name="T106" fmla="*/ 161 w 271"/>
                  <a:gd name="T107" fmla="*/ 101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1" h="220">
                    <a:moveTo>
                      <a:pt x="93" y="211"/>
                    </a:moveTo>
                    <a:lnTo>
                      <a:pt x="67" y="17"/>
                    </a:lnTo>
                    <a:lnTo>
                      <a:pt x="51" y="17"/>
                    </a:lnTo>
                    <a:lnTo>
                      <a:pt x="42" y="33"/>
                    </a:lnTo>
                    <a:lnTo>
                      <a:pt x="34" y="50"/>
                    </a:lnTo>
                    <a:lnTo>
                      <a:pt x="0" y="76"/>
                    </a:lnTo>
                    <a:lnTo>
                      <a:pt x="0" y="101"/>
                    </a:lnTo>
                    <a:lnTo>
                      <a:pt x="25" y="84"/>
                    </a:lnTo>
                    <a:lnTo>
                      <a:pt x="51" y="59"/>
                    </a:lnTo>
                    <a:lnTo>
                      <a:pt x="67" y="220"/>
                    </a:lnTo>
                    <a:lnTo>
                      <a:pt x="93" y="211"/>
                    </a:lnTo>
                    <a:close/>
                    <a:moveTo>
                      <a:pt x="135" y="110"/>
                    </a:moveTo>
                    <a:lnTo>
                      <a:pt x="144" y="135"/>
                    </a:lnTo>
                    <a:lnTo>
                      <a:pt x="152" y="152"/>
                    </a:lnTo>
                    <a:lnTo>
                      <a:pt x="161" y="169"/>
                    </a:lnTo>
                    <a:lnTo>
                      <a:pt x="169" y="186"/>
                    </a:lnTo>
                    <a:lnTo>
                      <a:pt x="186" y="194"/>
                    </a:lnTo>
                    <a:lnTo>
                      <a:pt x="211" y="203"/>
                    </a:lnTo>
                    <a:lnTo>
                      <a:pt x="237" y="194"/>
                    </a:lnTo>
                    <a:lnTo>
                      <a:pt x="254" y="186"/>
                    </a:lnTo>
                    <a:lnTo>
                      <a:pt x="262" y="169"/>
                    </a:lnTo>
                    <a:lnTo>
                      <a:pt x="271" y="152"/>
                    </a:lnTo>
                    <a:lnTo>
                      <a:pt x="271" y="127"/>
                    </a:lnTo>
                    <a:lnTo>
                      <a:pt x="271" y="93"/>
                    </a:lnTo>
                    <a:lnTo>
                      <a:pt x="262" y="67"/>
                    </a:lnTo>
                    <a:lnTo>
                      <a:pt x="254" y="42"/>
                    </a:lnTo>
                    <a:lnTo>
                      <a:pt x="245" y="17"/>
                    </a:lnTo>
                    <a:lnTo>
                      <a:pt x="220" y="0"/>
                    </a:lnTo>
                    <a:lnTo>
                      <a:pt x="194" y="0"/>
                    </a:lnTo>
                    <a:lnTo>
                      <a:pt x="169" y="8"/>
                    </a:lnTo>
                    <a:lnTo>
                      <a:pt x="161" y="17"/>
                    </a:lnTo>
                    <a:lnTo>
                      <a:pt x="144" y="33"/>
                    </a:lnTo>
                    <a:lnTo>
                      <a:pt x="144" y="50"/>
                    </a:lnTo>
                    <a:lnTo>
                      <a:pt x="135" y="76"/>
                    </a:lnTo>
                    <a:lnTo>
                      <a:pt x="135" y="110"/>
                    </a:lnTo>
                    <a:close/>
                    <a:moveTo>
                      <a:pt x="161" y="101"/>
                    </a:moveTo>
                    <a:lnTo>
                      <a:pt x="161" y="59"/>
                    </a:lnTo>
                    <a:lnTo>
                      <a:pt x="169" y="33"/>
                    </a:lnTo>
                    <a:lnTo>
                      <a:pt x="178" y="25"/>
                    </a:lnTo>
                    <a:lnTo>
                      <a:pt x="194" y="17"/>
                    </a:lnTo>
                    <a:lnTo>
                      <a:pt x="211" y="25"/>
                    </a:lnTo>
                    <a:lnTo>
                      <a:pt x="220" y="33"/>
                    </a:lnTo>
                    <a:lnTo>
                      <a:pt x="237" y="50"/>
                    </a:lnTo>
                    <a:lnTo>
                      <a:pt x="245" y="93"/>
                    </a:lnTo>
                    <a:lnTo>
                      <a:pt x="245" y="135"/>
                    </a:lnTo>
                    <a:lnTo>
                      <a:pt x="237" y="160"/>
                    </a:lnTo>
                    <a:lnTo>
                      <a:pt x="228" y="177"/>
                    </a:lnTo>
                    <a:lnTo>
                      <a:pt x="211" y="177"/>
                    </a:lnTo>
                    <a:lnTo>
                      <a:pt x="194" y="177"/>
                    </a:lnTo>
                    <a:lnTo>
                      <a:pt x="186" y="169"/>
                    </a:lnTo>
                    <a:lnTo>
                      <a:pt x="178" y="160"/>
                    </a:lnTo>
                    <a:lnTo>
                      <a:pt x="169" y="144"/>
                    </a:lnTo>
                    <a:lnTo>
                      <a:pt x="169" y="127"/>
                    </a:lnTo>
                    <a:lnTo>
                      <a:pt x="161" y="101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6" name="Rectangle 86">
                <a:extLst>
                  <a:ext uri="{FF2B5EF4-FFF2-40B4-BE49-F238E27FC236}">
                    <a16:creationId xmlns:a16="http://schemas.microsoft.com/office/drawing/2014/main" id="{77F9CDE9-F7E2-49FC-A5B0-B8860D46B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80000">
                <a:off x="2707" y="307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Rectangle 87">
                <a:extLst>
                  <a:ext uri="{FF2B5EF4-FFF2-40B4-BE49-F238E27FC236}">
                    <a16:creationId xmlns:a16="http://schemas.microsoft.com/office/drawing/2014/main" id="{F84A7FFD-A35C-4E2C-B87F-916A6FC23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80000">
                <a:off x="2733" y="306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8" name="Freeform 88">
                <a:extLst>
                  <a:ext uri="{FF2B5EF4-FFF2-40B4-BE49-F238E27FC236}">
                    <a16:creationId xmlns:a16="http://schemas.microsoft.com/office/drawing/2014/main" id="{569BE57E-E676-479C-963A-B340EA3294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61" y="339"/>
                <a:ext cx="38" cy="48"/>
              </a:xfrm>
              <a:custGeom>
                <a:avLst/>
                <a:gdLst>
                  <a:gd name="T0" fmla="*/ 169 w 220"/>
                  <a:gd name="T1" fmla="*/ 279 h 279"/>
                  <a:gd name="T2" fmla="*/ 194 w 220"/>
                  <a:gd name="T3" fmla="*/ 254 h 279"/>
                  <a:gd name="T4" fmla="*/ 203 w 220"/>
                  <a:gd name="T5" fmla="*/ 212 h 279"/>
                  <a:gd name="T6" fmla="*/ 186 w 220"/>
                  <a:gd name="T7" fmla="*/ 178 h 279"/>
                  <a:gd name="T8" fmla="*/ 135 w 220"/>
                  <a:gd name="T9" fmla="*/ 152 h 279"/>
                  <a:gd name="T10" fmla="*/ 67 w 220"/>
                  <a:gd name="T11" fmla="*/ 144 h 279"/>
                  <a:gd name="T12" fmla="*/ 25 w 220"/>
                  <a:gd name="T13" fmla="*/ 152 h 279"/>
                  <a:gd name="T14" fmla="*/ 0 w 220"/>
                  <a:gd name="T15" fmla="*/ 186 h 279"/>
                  <a:gd name="T16" fmla="*/ 0 w 220"/>
                  <a:gd name="T17" fmla="*/ 229 h 279"/>
                  <a:gd name="T18" fmla="*/ 33 w 220"/>
                  <a:gd name="T19" fmla="*/ 262 h 279"/>
                  <a:gd name="T20" fmla="*/ 84 w 220"/>
                  <a:gd name="T21" fmla="*/ 271 h 279"/>
                  <a:gd name="T22" fmla="*/ 127 w 220"/>
                  <a:gd name="T23" fmla="*/ 245 h 279"/>
                  <a:gd name="T24" fmla="*/ 127 w 220"/>
                  <a:gd name="T25" fmla="*/ 212 h 279"/>
                  <a:gd name="T26" fmla="*/ 110 w 220"/>
                  <a:gd name="T27" fmla="*/ 169 h 279"/>
                  <a:gd name="T28" fmla="*/ 144 w 220"/>
                  <a:gd name="T29" fmla="*/ 178 h 279"/>
                  <a:gd name="T30" fmla="*/ 177 w 220"/>
                  <a:gd name="T31" fmla="*/ 203 h 279"/>
                  <a:gd name="T32" fmla="*/ 169 w 220"/>
                  <a:gd name="T33" fmla="*/ 245 h 279"/>
                  <a:gd name="T34" fmla="*/ 144 w 220"/>
                  <a:gd name="T35" fmla="*/ 254 h 279"/>
                  <a:gd name="T36" fmla="*/ 67 w 220"/>
                  <a:gd name="T37" fmla="*/ 169 h 279"/>
                  <a:gd name="T38" fmla="*/ 101 w 220"/>
                  <a:gd name="T39" fmla="*/ 186 h 279"/>
                  <a:gd name="T40" fmla="*/ 110 w 220"/>
                  <a:gd name="T41" fmla="*/ 212 h 279"/>
                  <a:gd name="T42" fmla="*/ 93 w 220"/>
                  <a:gd name="T43" fmla="*/ 237 h 279"/>
                  <a:gd name="T44" fmla="*/ 59 w 220"/>
                  <a:gd name="T45" fmla="*/ 245 h 279"/>
                  <a:gd name="T46" fmla="*/ 25 w 220"/>
                  <a:gd name="T47" fmla="*/ 237 h 279"/>
                  <a:gd name="T48" fmla="*/ 17 w 220"/>
                  <a:gd name="T49" fmla="*/ 203 h 279"/>
                  <a:gd name="T50" fmla="*/ 33 w 220"/>
                  <a:gd name="T51" fmla="*/ 178 h 279"/>
                  <a:gd name="T52" fmla="*/ 67 w 220"/>
                  <a:gd name="T53" fmla="*/ 169 h 279"/>
                  <a:gd name="T54" fmla="*/ 160 w 220"/>
                  <a:gd name="T55" fmla="*/ 127 h 279"/>
                  <a:gd name="T56" fmla="*/ 211 w 220"/>
                  <a:gd name="T57" fmla="*/ 102 h 279"/>
                  <a:gd name="T58" fmla="*/ 220 w 220"/>
                  <a:gd name="T59" fmla="*/ 59 h 279"/>
                  <a:gd name="T60" fmla="*/ 203 w 220"/>
                  <a:gd name="T61" fmla="*/ 25 h 279"/>
                  <a:gd name="T62" fmla="*/ 160 w 220"/>
                  <a:gd name="T63" fmla="*/ 8 h 279"/>
                  <a:gd name="T64" fmla="*/ 101 w 220"/>
                  <a:gd name="T65" fmla="*/ 0 h 279"/>
                  <a:gd name="T66" fmla="*/ 42 w 220"/>
                  <a:gd name="T67" fmla="*/ 8 h 279"/>
                  <a:gd name="T68" fmla="*/ 17 w 220"/>
                  <a:gd name="T69" fmla="*/ 51 h 279"/>
                  <a:gd name="T70" fmla="*/ 25 w 220"/>
                  <a:gd name="T71" fmla="*/ 93 h 279"/>
                  <a:gd name="T72" fmla="*/ 50 w 220"/>
                  <a:gd name="T73" fmla="*/ 119 h 279"/>
                  <a:gd name="T74" fmla="*/ 110 w 220"/>
                  <a:gd name="T75" fmla="*/ 127 h 279"/>
                  <a:gd name="T76" fmla="*/ 76 w 220"/>
                  <a:gd name="T77" fmla="*/ 93 h 279"/>
                  <a:gd name="T78" fmla="*/ 33 w 220"/>
                  <a:gd name="T79" fmla="*/ 68 h 279"/>
                  <a:gd name="T80" fmla="*/ 42 w 220"/>
                  <a:gd name="T81" fmla="*/ 42 h 279"/>
                  <a:gd name="T82" fmla="*/ 84 w 220"/>
                  <a:gd name="T83" fmla="*/ 25 h 279"/>
                  <a:gd name="T84" fmla="*/ 144 w 220"/>
                  <a:gd name="T85" fmla="*/ 25 h 279"/>
                  <a:gd name="T86" fmla="*/ 177 w 220"/>
                  <a:gd name="T87" fmla="*/ 34 h 279"/>
                  <a:gd name="T88" fmla="*/ 194 w 220"/>
                  <a:gd name="T89" fmla="*/ 59 h 279"/>
                  <a:gd name="T90" fmla="*/ 194 w 220"/>
                  <a:gd name="T91" fmla="*/ 93 h 279"/>
                  <a:gd name="T92" fmla="*/ 152 w 220"/>
                  <a:gd name="T93" fmla="*/ 11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0" h="279">
                    <a:moveTo>
                      <a:pt x="144" y="279"/>
                    </a:moveTo>
                    <a:lnTo>
                      <a:pt x="169" y="279"/>
                    </a:lnTo>
                    <a:lnTo>
                      <a:pt x="186" y="271"/>
                    </a:lnTo>
                    <a:lnTo>
                      <a:pt x="194" y="254"/>
                    </a:lnTo>
                    <a:lnTo>
                      <a:pt x="203" y="229"/>
                    </a:lnTo>
                    <a:lnTo>
                      <a:pt x="203" y="212"/>
                    </a:lnTo>
                    <a:lnTo>
                      <a:pt x="194" y="186"/>
                    </a:lnTo>
                    <a:lnTo>
                      <a:pt x="186" y="178"/>
                    </a:lnTo>
                    <a:lnTo>
                      <a:pt x="160" y="161"/>
                    </a:lnTo>
                    <a:lnTo>
                      <a:pt x="135" y="152"/>
                    </a:lnTo>
                    <a:lnTo>
                      <a:pt x="101" y="144"/>
                    </a:lnTo>
                    <a:lnTo>
                      <a:pt x="67" y="144"/>
                    </a:lnTo>
                    <a:lnTo>
                      <a:pt x="42" y="144"/>
                    </a:lnTo>
                    <a:lnTo>
                      <a:pt x="25" y="152"/>
                    </a:lnTo>
                    <a:lnTo>
                      <a:pt x="17" y="169"/>
                    </a:lnTo>
                    <a:lnTo>
                      <a:pt x="0" y="186"/>
                    </a:lnTo>
                    <a:lnTo>
                      <a:pt x="0" y="203"/>
                    </a:lnTo>
                    <a:lnTo>
                      <a:pt x="0" y="229"/>
                    </a:lnTo>
                    <a:lnTo>
                      <a:pt x="8" y="254"/>
                    </a:lnTo>
                    <a:lnTo>
                      <a:pt x="33" y="262"/>
                    </a:lnTo>
                    <a:lnTo>
                      <a:pt x="59" y="271"/>
                    </a:lnTo>
                    <a:lnTo>
                      <a:pt x="84" y="271"/>
                    </a:lnTo>
                    <a:lnTo>
                      <a:pt x="110" y="262"/>
                    </a:lnTo>
                    <a:lnTo>
                      <a:pt x="127" y="245"/>
                    </a:lnTo>
                    <a:lnTo>
                      <a:pt x="127" y="220"/>
                    </a:lnTo>
                    <a:lnTo>
                      <a:pt x="127" y="212"/>
                    </a:lnTo>
                    <a:lnTo>
                      <a:pt x="127" y="195"/>
                    </a:lnTo>
                    <a:lnTo>
                      <a:pt x="110" y="169"/>
                    </a:lnTo>
                    <a:lnTo>
                      <a:pt x="118" y="169"/>
                    </a:lnTo>
                    <a:lnTo>
                      <a:pt x="144" y="178"/>
                    </a:lnTo>
                    <a:lnTo>
                      <a:pt x="169" y="195"/>
                    </a:lnTo>
                    <a:lnTo>
                      <a:pt x="177" y="203"/>
                    </a:lnTo>
                    <a:lnTo>
                      <a:pt x="186" y="229"/>
                    </a:lnTo>
                    <a:lnTo>
                      <a:pt x="169" y="245"/>
                    </a:lnTo>
                    <a:lnTo>
                      <a:pt x="160" y="254"/>
                    </a:lnTo>
                    <a:lnTo>
                      <a:pt x="144" y="254"/>
                    </a:lnTo>
                    <a:lnTo>
                      <a:pt x="144" y="279"/>
                    </a:lnTo>
                    <a:close/>
                    <a:moveTo>
                      <a:pt x="67" y="169"/>
                    </a:moveTo>
                    <a:lnTo>
                      <a:pt x="84" y="178"/>
                    </a:lnTo>
                    <a:lnTo>
                      <a:pt x="101" y="186"/>
                    </a:lnTo>
                    <a:lnTo>
                      <a:pt x="110" y="195"/>
                    </a:lnTo>
                    <a:lnTo>
                      <a:pt x="110" y="212"/>
                    </a:lnTo>
                    <a:lnTo>
                      <a:pt x="101" y="229"/>
                    </a:lnTo>
                    <a:lnTo>
                      <a:pt x="93" y="237"/>
                    </a:lnTo>
                    <a:lnTo>
                      <a:pt x="76" y="245"/>
                    </a:lnTo>
                    <a:lnTo>
                      <a:pt x="59" y="245"/>
                    </a:lnTo>
                    <a:lnTo>
                      <a:pt x="42" y="245"/>
                    </a:lnTo>
                    <a:lnTo>
                      <a:pt x="25" y="237"/>
                    </a:lnTo>
                    <a:lnTo>
                      <a:pt x="17" y="220"/>
                    </a:lnTo>
                    <a:lnTo>
                      <a:pt x="17" y="203"/>
                    </a:lnTo>
                    <a:lnTo>
                      <a:pt x="25" y="186"/>
                    </a:lnTo>
                    <a:lnTo>
                      <a:pt x="33" y="178"/>
                    </a:lnTo>
                    <a:lnTo>
                      <a:pt x="50" y="169"/>
                    </a:lnTo>
                    <a:lnTo>
                      <a:pt x="67" y="169"/>
                    </a:lnTo>
                    <a:close/>
                    <a:moveTo>
                      <a:pt x="110" y="127"/>
                    </a:moveTo>
                    <a:lnTo>
                      <a:pt x="160" y="127"/>
                    </a:lnTo>
                    <a:lnTo>
                      <a:pt x="194" y="119"/>
                    </a:lnTo>
                    <a:lnTo>
                      <a:pt x="211" y="102"/>
                    </a:lnTo>
                    <a:lnTo>
                      <a:pt x="220" y="76"/>
                    </a:lnTo>
                    <a:lnTo>
                      <a:pt x="220" y="59"/>
                    </a:lnTo>
                    <a:lnTo>
                      <a:pt x="211" y="42"/>
                    </a:lnTo>
                    <a:lnTo>
                      <a:pt x="203" y="25"/>
                    </a:lnTo>
                    <a:lnTo>
                      <a:pt x="177" y="17"/>
                    </a:lnTo>
                    <a:lnTo>
                      <a:pt x="160" y="8"/>
                    </a:lnTo>
                    <a:lnTo>
                      <a:pt x="127" y="0"/>
                    </a:lnTo>
                    <a:lnTo>
                      <a:pt x="101" y="0"/>
                    </a:lnTo>
                    <a:lnTo>
                      <a:pt x="76" y="0"/>
                    </a:lnTo>
                    <a:lnTo>
                      <a:pt x="42" y="8"/>
                    </a:lnTo>
                    <a:lnTo>
                      <a:pt x="25" y="25"/>
                    </a:lnTo>
                    <a:lnTo>
                      <a:pt x="17" y="51"/>
                    </a:lnTo>
                    <a:lnTo>
                      <a:pt x="17" y="76"/>
                    </a:lnTo>
                    <a:lnTo>
                      <a:pt x="25" y="93"/>
                    </a:lnTo>
                    <a:lnTo>
                      <a:pt x="33" y="102"/>
                    </a:lnTo>
                    <a:lnTo>
                      <a:pt x="50" y="119"/>
                    </a:lnTo>
                    <a:lnTo>
                      <a:pt x="76" y="127"/>
                    </a:lnTo>
                    <a:lnTo>
                      <a:pt x="110" y="127"/>
                    </a:lnTo>
                    <a:close/>
                    <a:moveTo>
                      <a:pt x="110" y="102"/>
                    </a:moveTo>
                    <a:lnTo>
                      <a:pt x="76" y="93"/>
                    </a:lnTo>
                    <a:lnTo>
                      <a:pt x="50" y="85"/>
                    </a:lnTo>
                    <a:lnTo>
                      <a:pt x="33" y="68"/>
                    </a:lnTo>
                    <a:lnTo>
                      <a:pt x="33" y="59"/>
                    </a:lnTo>
                    <a:lnTo>
                      <a:pt x="42" y="42"/>
                    </a:lnTo>
                    <a:lnTo>
                      <a:pt x="59" y="25"/>
                    </a:lnTo>
                    <a:lnTo>
                      <a:pt x="84" y="25"/>
                    </a:lnTo>
                    <a:lnTo>
                      <a:pt x="118" y="25"/>
                    </a:lnTo>
                    <a:lnTo>
                      <a:pt x="144" y="25"/>
                    </a:lnTo>
                    <a:lnTo>
                      <a:pt x="160" y="34"/>
                    </a:lnTo>
                    <a:lnTo>
                      <a:pt x="177" y="34"/>
                    </a:lnTo>
                    <a:lnTo>
                      <a:pt x="186" y="42"/>
                    </a:lnTo>
                    <a:lnTo>
                      <a:pt x="194" y="59"/>
                    </a:lnTo>
                    <a:lnTo>
                      <a:pt x="203" y="76"/>
                    </a:lnTo>
                    <a:lnTo>
                      <a:pt x="194" y="93"/>
                    </a:lnTo>
                    <a:lnTo>
                      <a:pt x="177" y="102"/>
                    </a:lnTo>
                    <a:lnTo>
                      <a:pt x="152" y="110"/>
                    </a:lnTo>
                    <a:lnTo>
                      <a:pt x="110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9" name="Rectangle 89">
                <a:extLst>
                  <a:ext uri="{FF2B5EF4-FFF2-40B4-BE49-F238E27FC236}">
                    <a16:creationId xmlns:a16="http://schemas.microsoft.com/office/drawing/2014/main" id="{DF9F20C7-E057-4BDD-9806-ADA10DD3A1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560000">
                <a:off x="3355" y="333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9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Rectangle 90">
                <a:extLst>
                  <a:ext uri="{FF2B5EF4-FFF2-40B4-BE49-F238E27FC236}">
                    <a16:creationId xmlns:a16="http://schemas.microsoft.com/office/drawing/2014/main" id="{1769E7E7-5B42-45E0-8D41-491ACDBB8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560000">
                <a:off x="3358" y="30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" name="Freeform 91">
                <a:extLst>
                  <a:ext uri="{FF2B5EF4-FFF2-40B4-BE49-F238E27FC236}">
                    <a16:creationId xmlns:a16="http://schemas.microsoft.com/office/drawing/2014/main" id="{6BCB0C6C-77BD-4F64-9FDB-A75CE81D77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86" y="101"/>
                <a:ext cx="57" cy="73"/>
              </a:xfrm>
              <a:custGeom>
                <a:avLst/>
                <a:gdLst>
                  <a:gd name="T0" fmla="*/ 195 w 331"/>
                  <a:gd name="T1" fmla="*/ 42 h 423"/>
                  <a:gd name="T2" fmla="*/ 153 w 331"/>
                  <a:gd name="T3" fmla="*/ 25 h 423"/>
                  <a:gd name="T4" fmla="*/ 93 w 331"/>
                  <a:gd name="T5" fmla="*/ 17 h 423"/>
                  <a:gd name="T6" fmla="*/ 144 w 331"/>
                  <a:gd name="T7" fmla="*/ 42 h 423"/>
                  <a:gd name="T8" fmla="*/ 17 w 331"/>
                  <a:gd name="T9" fmla="*/ 135 h 423"/>
                  <a:gd name="T10" fmla="*/ 110 w 331"/>
                  <a:gd name="T11" fmla="*/ 161 h 423"/>
                  <a:gd name="T12" fmla="*/ 77 w 331"/>
                  <a:gd name="T13" fmla="*/ 186 h 423"/>
                  <a:gd name="T14" fmla="*/ 68 w 331"/>
                  <a:gd name="T15" fmla="*/ 228 h 423"/>
                  <a:gd name="T16" fmla="*/ 85 w 331"/>
                  <a:gd name="T17" fmla="*/ 271 h 423"/>
                  <a:gd name="T18" fmla="*/ 119 w 331"/>
                  <a:gd name="T19" fmla="*/ 279 h 423"/>
                  <a:gd name="T20" fmla="*/ 161 w 331"/>
                  <a:gd name="T21" fmla="*/ 271 h 423"/>
                  <a:gd name="T22" fmla="*/ 212 w 331"/>
                  <a:gd name="T23" fmla="*/ 245 h 423"/>
                  <a:gd name="T24" fmla="*/ 254 w 331"/>
                  <a:gd name="T25" fmla="*/ 211 h 423"/>
                  <a:gd name="T26" fmla="*/ 254 w 331"/>
                  <a:gd name="T27" fmla="*/ 169 h 423"/>
                  <a:gd name="T28" fmla="*/ 237 w 331"/>
                  <a:gd name="T29" fmla="*/ 144 h 423"/>
                  <a:gd name="T30" fmla="*/ 204 w 331"/>
                  <a:gd name="T31" fmla="*/ 127 h 423"/>
                  <a:gd name="T32" fmla="*/ 161 w 331"/>
                  <a:gd name="T33" fmla="*/ 135 h 423"/>
                  <a:gd name="T34" fmla="*/ 144 w 331"/>
                  <a:gd name="T35" fmla="*/ 169 h 423"/>
                  <a:gd name="T36" fmla="*/ 204 w 331"/>
                  <a:gd name="T37" fmla="*/ 144 h 423"/>
                  <a:gd name="T38" fmla="*/ 229 w 331"/>
                  <a:gd name="T39" fmla="*/ 169 h 423"/>
                  <a:gd name="T40" fmla="*/ 229 w 331"/>
                  <a:gd name="T41" fmla="*/ 194 h 423"/>
                  <a:gd name="T42" fmla="*/ 212 w 331"/>
                  <a:gd name="T43" fmla="*/ 220 h 423"/>
                  <a:gd name="T44" fmla="*/ 178 w 331"/>
                  <a:gd name="T45" fmla="*/ 237 h 423"/>
                  <a:gd name="T46" fmla="*/ 119 w 331"/>
                  <a:gd name="T47" fmla="*/ 262 h 423"/>
                  <a:gd name="T48" fmla="*/ 85 w 331"/>
                  <a:gd name="T49" fmla="*/ 245 h 423"/>
                  <a:gd name="T50" fmla="*/ 93 w 331"/>
                  <a:gd name="T51" fmla="*/ 211 h 423"/>
                  <a:gd name="T52" fmla="*/ 110 w 331"/>
                  <a:gd name="T53" fmla="*/ 186 h 423"/>
                  <a:gd name="T54" fmla="*/ 204 w 331"/>
                  <a:gd name="T55" fmla="*/ 288 h 423"/>
                  <a:gd name="T56" fmla="*/ 170 w 331"/>
                  <a:gd name="T57" fmla="*/ 313 h 423"/>
                  <a:gd name="T58" fmla="*/ 144 w 331"/>
                  <a:gd name="T59" fmla="*/ 338 h 423"/>
                  <a:gd name="T60" fmla="*/ 144 w 331"/>
                  <a:gd name="T61" fmla="*/ 389 h 423"/>
                  <a:gd name="T62" fmla="*/ 178 w 331"/>
                  <a:gd name="T63" fmla="*/ 415 h 423"/>
                  <a:gd name="T64" fmla="*/ 212 w 331"/>
                  <a:gd name="T65" fmla="*/ 423 h 423"/>
                  <a:gd name="T66" fmla="*/ 271 w 331"/>
                  <a:gd name="T67" fmla="*/ 398 h 423"/>
                  <a:gd name="T68" fmla="*/ 305 w 331"/>
                  <a:gd name="T69" fmla="*/ 372 h 423"/>
                  <a:gd name="T70" fmla="*/ 331 w 331"/>
                  <a:gd name="T71" fmla="*/ 321 h 423"/>
                  <a:gd name="T72" fmla="*/ 331 w 331"/>
                  <a:gd name="T73" fmla="*/ 296 h 423"/>
                  <a:gd name="T74" fmla="*/ 297 w 331"/>
                  <a:gd name="T75" fmla="*/ 271 h 423"/>
                  <a:gd name="T76" fmla="*/ 263 w 331"/>
                  <a:gd name="T77" fmla="*/ 262 h 423"/>
                  <a:gd name="T78" fmla="*/ 204 w 331"/>
                  <a:gd name="T79" fmla="*/ 288 h 423"/>
                  <a:gd name="T80" fmla="*/ 254 w 331"/>
                  <a:gd name="T81" fmla="*/ 288 h 423"/>
                  <a:gd name="T82" fmla="*/ 297 w 331"/>
                  <a:gd name="T83" fmla="*/ 296 h 423"/>
                  <a:gd name="T84" fmla="*/ 314 w 331"/>
                  <a:gd name="T85" fmla="*/ 321 h 423"/>
                  <a:gd name="T86" fmla="*/ 305 w 331"/>
                  <a:gd name="T87" fmla="*/ 347 h 423"/>
                  <a:gd name="T88" fmla="*/ 271 w 331"/>
                  <a:gd name="T89" fmla="*/ 364 h 423"/>
                  <a:gd name="T90" fmla="*/ 220 w 331"/>
                  <a:gd name="T91" fmla="*/ 398 h 423"/>
                  <a:gd name="T92" fmla="*/ 178 w 331"/>
                  <a:gd name="T93" fmla="*/ 389 h 423"/>
                  <a:gd name="T94" fmla="*/ 161 w 331"/>
                  <a:gd name="T95" fmla="*/ 364 h 423"/>
                  <a:gd name="T96" fmla="*/ 170 w 331"/>
                  <a:gd name="T97" fmla="*/ 338 h 423"/>
                  <a:gd name="T98" fmla="*/ 220 w 331"/>
                  <a:gd name="T99" fmla="*/ 304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31" h="423">
                    <a:moveTo>
                      <a:pt x="17" y="135"/>
                    </a:moveTo>
                    <a:lnTo>
                      <a:pt x="195" y="42"/>
                    </a:lnTo>
                    <a:lnTo>
                      <a:pt x="187" y="34"/>
                    </a:lnTo>
                    <a:lnTo>
                      <a:pt x="153" y="25"/>
                    </a:lnTo>
                    <a:lnTo>
                      <a:pt x="110" y="0"/>
                    </a:lnTo>
                    <a:lnTo>
                      <a:pt x="93" y="17"/>
                    </a:lnTo>
                    <a:lnTo>
                      <a:pt x="119" y="34"/>
                    </a:lnTo>
                    <a:lnTo>
                      <a:pt x="144" y="42"/>
                    </a:lnTo>
                    <a:lnTo>
                      <a:pt x="0" y="118"/>
                    </a:lnTo>
                    <a:lnTo>
                      <a:pt x="17" y="135"/>
                    </a:lnTo>
                    <a:close/>
                    <a:moveTo>
                      <a:pt x="127" y="144"/>
                    </a:moveTo>
                    <a:lnTo>
                      <a:pt x="110" y="161"/>
                    </a:lnTo>
                    <a:lnTo>
                      <a:pt x="93" y="169"/>
                    </a:lnTo>
                    <a:lnTo>
                      <a:pt x="77" y="186"/>
                    </a:lnTo>
                    <a:lnTo>
                      <a:pt x="68" y="203"/>
                    </a:lnTo>
                    <a:lnTo>
                      <a:pt x="68" y="228"/>
                    </a:lnTo>
                    <a:lnTo>
                      <a:pt x="68" y="254"/>
                    </a:lnTo>
                    <a:lnTo>
                      <a:pt x="85" y="271"/>
                    </a:lnTo>
                    <a:lnTo>
                      <a:pt x="102" y="279"/>
                    </a:lnTo>
                    <a:lnTo>
                      <a:pt x="119" y="279"/>
                    </a:lnTo>
                    <a:lnTo>
                      <a:pt x="136" y="279"/>
                    </a:lnTo>
                    <a:lnTo>
                      <a:pt x="161" y="271"/>
                    </a:lnTo>
                    <a:lnTo>
                      <a:pt x="195" y="262"/>
                    </a:lnTo>
                    <a:lnTo>
                      <a:pt x="212" y="245"/>
                    </a:lnTo>
                    <a:lnTo>
                      <a:pt x="229" y="237"/>
                    </a:lnTo>
                    <a:lnTo>
                      <a:pt x="254" y="211"/>
                    </a:lnTo>
                    <a:lnTo>
                      <a:pt x="254" y="186"/>
                    </a:lnTo>
                    <a:lnTo>
                      <a:pt x="254" y="169"/>
                    </a:lnTo>
                    <a:lnTo>
                      <a:pt x="254" y="152"/>
                    </a:lnTo>
                    <a:lnTo>
                      <a:pt x="237" y="144"/>
                    </a:lnTo>
                    <a:lnTo>
                      <a:pt x="220" y="127"/>
                    </a:lnTo>
                    <a:lnTo>
                      <a:pt x="204" y="127"/>
                    </a:lnTo>
                    <a:lnTo>
                      <a:pt x="187" y="127"/>
                    </a:lnTo>
                    <a:lnTo>
                      <a:pt x="161" y="135"/>
                    </a:lnTo>
                    <a:lnTo>
                      <a:pt x="127" y="144"/>
                    </a:lnTo>
                    <a:close/>
                    <a:moveTo>
                      <a:pt x="144" y="169"/>
                    </a:moveTo>
                    <a:lnTo>
                      <a:pt x="178" y="152"/>
                    </a:lnTo>
                    <a:lnTo>
                      <a:pt x="204" y="144"/>
                    </a:lnTo>
                    <a:lnTo>
                      <a:pt x="220" y="152"/>
                    </a:lnTo>
                    <a:lnTo>
                      <a:pt x="229" y="169"/>
                    </a:lnTo>
                    <a:lnTo>
                      <a:pt x="237" y="177"/>
                    </a:lnTo>
                    <a:lnTo>
                      <a:pt x="229" y="194"/>
                    </a:lnTo>
                    <a:lnTo>
                      <a:pt x="229" y="203"/>
                    </a:lnTo>
                    <a:lnTo>
                      <a:pt x="212" y="220"/>
                    </a:lnTo>
                    <a:lnTo>
                      <a:pt x="195" y="228"/>
                    </a:lnTo>
                    <a:lnTo>
                      <a:pt x="178" y="237"/>
                    </a:lnTo>
                    <a:lnTo>
                      <a:pt x="144" y="254"/>
                    </a:lnTo>
                    <a:lnTo>
                      <a:pt x="119" y="262"/>
                    </a:lnTo>
                    <a:lnTo>
                      <a:pt x="102" y="254"/>
                    </a:lnTo>
                    <a:lnTo>
                      <a:pt x="85" y="245"/>
                    </a:lnTo>
                    <a:lnTo>
                      <a:pt x="85" y="228"/>
                    </a:lnTo>
                    <a:lnTo>
                      <a:pt x="93" y="211"/>
                    </a:lnTo>
                    <a:lnTo>
                      <a:pt x="93" y="203"/>
                    </a:lnTo>
                    <a:lnTo>
                      <a:pt x="110" y="186"/>
                    </a:lnTo>
                    <a:lnTo>
                      <a:pt x="144" y="169"/>
                    </a:lnTo>
                    <a:close/>
                    <a:moveTo>
                      <a:pt x="204" y="288"/>
                    </a:moveTo>
                    <a:lnTo>
                      <a:pt x="187" y="296"/>
                    </a:lnTo>
                    <a:lnTo>
                      <a:pt x="170" y="313"/>
                    </a:lnTo>
                    <a:lnTo>
                      <a:pt x="153" y="330"/>
                    </a:lnTo>
                    <a:lnTo>
                      <a:pt x="144" y="338"/>
                    </a:lnTo>
                    <a:lnTo>
                      <a:pt x="144" y="364"/>
                    </a:lnTo>
                    <a:lnTo>
                      <a:pt x="144" y="389"/>
                    </a:lnTo>
                    <a:lnTo>
                      <a:pt x="161" y="406"/>
                    </a:lnTo>
                    <a:lnTo>
                      <a:pt x="178" y="415"/>
                    </a:lnTo>
                    <a:lnTo>
                      <a:pt x="195" y="423"/>
                    </a:lnTo>
                    <a:lnTo>
                      <a:pt x="212" y="423"/>
                    </a:lnTo>
                    <a:lnTo>
                      <a:pt x="237" y="415"/>
                    </a:lnTo>
                    <a:lnTo>
                      <a:pt x="271" y="398"/>
                    </a:lnTo>
                    <a:lnTo>
                      <a:pt x="288" y="389"/>
                    </a:lnTo>
                    <a:lnTo>
                      <a:pt x="305" y="372"/>
                    </a:lnTo>
                    <a:lnTo>
                      <a:pt x="331" y="347"/>
                    </a:lnTo>
                    <a:lnTo>
                      <a:pt x="331" y="321"/>
                    </a:lnTo>
                    <a:lnTo>
                      <a:pt x="331" y="313"/>
                    </a:lnTo>
                    <a:lnTo>
                      <a:pt x="331" y="296"/>
                    </a:lnTo>
                    <a:lnTo>
                      <a:pt x="314" y="279"/>
                    </a:lnTo>
                    <a:lnTo>
                      <a:pt x="297" y="271"/>
                    </a:lnTo>
                    <a:lnTo>
                      <a:pt x="280" y="262"/>
                    </a:lnTo>
                    <a:lnTo>
                      <a:pt x="263" y="262"/>
                    </a:lnTo>
                    <a:lnTo>
                      <a:pt x="237" y="271"/>
                    </a:lnTo>
                    <a:lnTo>
                      <a:pt x="204" y="288"/>
                    </a:lnTo>
                    <a:close/>
                    <a:moveTo>
                      <a:pt x="220" y="304"/>
                    </a:moveTo>
                    <a:lnTo>
                      <a:pt x="254" y="288"/>
                    </a:lnTo>
                    <a:lnTo>
                      <a:pt x="280" y="288"/>
                    </a:lnTo>
                    <a:lnTo>
                      <a:pt x="297" y="296"/>
                    </a:lnTo>
                    <a:lnTo>
                      <a:pt x="305" y="304"/>
                    </a:lnTo>
                    <a:lnTo>
                      <a:pt x="314" y="321"/>
                    </a:lnTo>
                    <a:lnTo>
                      <a:pt x="305" y="338"/>
                    </a:lnTo>
                    <a:lnTo>
                      <a:pt x="305" y="347"/>
                    </a:lnTo>
                    <a:lnTo>
                      <a:pt x="288" y="355"/>
                    </a:lnTo>
                    <a:lnTo>
                      <a:pt x="271" y="364"/>
                    </a:lnTo>
                    <a:lnTo>
                      <a:pt x="254" y="381"/>
                    </a:lnTo>
                    <a:lnTo>
                      <a:pt x="220" y="398"/>
                    </a:lnTo>
                    <a:lnTo>
                      <a:pt x="195" y="398"/>
                    </a:lnTo>
                    <a:lnTo>
                      <a:pt x="178" y="389"/>
                    </a:lnTo>
                    <a:lnTo>
                      <a:pt x="161" y="381"/>
                    </a:lnTo>
                    <a:lnTo>
                      <a:pt x="161" y="364"/>
                    </a:lnTo>
                    <a:lnTo>
                      <a:pt x="170" y="347"/>
                    </a:lnTo>
                    <a:lnTo>
                      <a:pt x="170" y="338"/>
                    </a:lnTo>
                    <a:lnTo>
                      <a:pt x="187" y="330"/>
                    </a:lnTo>
                    <a:lnTo>
                      <a:pt x="220" y="304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22" name="Rectangle 92">
                <a:extLst>
                  <a:ext uri="{FF2B5EF4-FFF2-40B4-BE49-F238E27FC236}">
                    <a16:creationId xmlns:a16="http://schemas.microsoft.com/office/drawing/2014/main" id="{1EFE6876-02C1-4736-BB69-1ABF24B40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720000">
                <a:off x="2685" y="8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3" name="Rectangle 93">
                <a:extLst>
                  <a:ext uri="{FF2B5EF4-FFF2-40B4-BE49-F238E27FC236}">
                    <a16:creationId xmlns:a16="http://schemas.microsoft.com/office/drawing/2014/main" id="{D6121D26-1088-4B11-9E57-988E2D1A7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720000">
                <a:off x="2698" y="114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94">
                <a:extLst>
                  <a:ext uri="{FF2B5EF4-FFF2-40B4-BE49-F238E27FC236}">
                    <a16:creationId xmlns:a16="http://schemas.microsoft.com/office/drawing/2014/main" id="{4B4F6FC7-D8C2-4487-95B6-1BE207713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720000">
                <a:off x="2711" y="13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Freeform 95">
                <a:extLst>
                  <a:ext uri="{FF2B5EF4-FFF2-40B4-BE49-F238E27FC236}">
                    <a16:creationId xmlns:a16="http://schemas.microsoft.com/office/drawing/2014/main" id="{AAE58409-4E5B-48C8-8B07-EEBFB9285B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8" y="305"/>
                <a:ext cx="83" cy="50"/>
              </a:xfrm>
              <a:custGeom>
                <a:avLst/>
                <a:gdLst>
                  <a:gd name="T0" fmla="*/ 161 w 483"/>
                  <a:gd name="T1" fmla="*/ 25 h 296"/>
                  <a:gd name="T2" fmla="*/ 119 w 483"/>
                  <a:gd name="T3" fmla="*/ 17 h 296"/>
                  <a:gd name="T4" fmla="*/ 60 w 483"/>
                  <a:gd name="T5" fmla="*/ 17 h 296"/>
                  <a:gd name="T6" fmla="*/ 119 w 483"/>
                  <a:gd name="T7" fmla="*/ 34 h 296"/>
                  <a:gd name="T8" fmla="*/ 17 w 483"/>
                  <a:gd name="T9" fmla="*/ 161 h 296"/>
                  <a:gd name="T10" fmla="*/ 288 w 483"/>
                  <a:gd name="T11" fmla="*/ 93 h 296"/>
                  <a:gd name="T12" fmla="*/ 263 w 483"/>
                  <a:gd name="T13" fmla="*/ 93 h 296"/>
                  <a:gd name="T14" fmla="*/ 204 w 483"/>
                  <a:gd name="T15" fmla="*/ 110 h 296"/>
                  <a:gd name="T16" fmla="*/ 221 w 483"/>
                  <a:gd name="T17" fmla="*/ 127 h 296"/>
                  <a:gd name="T18" fmla="*/ 187 w 483"/>
                  <a:gd name="T19" fmla="*/ 262 h 296"/>
                  <a:gd name="T20" fmla="*/ 348 w 483"/>
                  <a:gd name="T21" fmla="*/ 203 h 296"/>
                  <a:gd name="T22" fmla="*/ 364 w 483"/>
                  <a:gd name="T23" fmla="*/ 254 h 296"/>
                  <a:gd name="T24" fmla="*/ 390 w 483"/>
                  <a:gd name="T25" fmla="*/ 279 h 296"/>
                  <a:gd name="T26" fmla="*/ 432 w 483"/>
                  <a:gd name="T27" fmla="*/ 288 h 296"/>
                  <a:gd name="T28" fmla="*/ 466 w 483"/>
                  <a:gd name="T29" fmla="*/ 271 h 296"/>
                  <a:gd name="T30" fmla="*/ 483 w 483"/>
                  <a:gd name="T31" fmla="*/ 237 h 296"/>
                  <a:gd name="T32" fmla="*/ 475 w 483"/>
                  <a:gd name="T33" fmla="*/ 178 h 296"/>
                  <a:gd name="T34" fmla="*/ 466 w 483"/>
                  <a:gd name="T35" fmla="*/ 135 h 296"/>
                  <a:gd name="T36" fmla="*/ 424 w 483"/>
                  <a:gd name="T37" fmla="*/ 93 h 296"/>
                  <a:gd name="T38" fmla="*/ 373 w 483"/>
                  <a:gd name="T39" fmla="*/ 101 h 296"/>
                  <a:gd name="T40" fmla="*/ 348 w 483"/>
                  <a:gd name="T41" fmla="*/ 127 h 296"/>
                  <a:gd name="T42" fmla="*/ 348 w 483"/>
                  <a:gd name="T43" fmla="*/ 178 h 296"/>
                  <a:gd name="T44" fmla="*/ 373 w 483"/>
                  <a:gd name="T45" fmla="*/ 203 h 296"/>
                  <a:gd name="T46" fmla="*/ 373 w 483"/>
                  <a:gd name="T47" fmla="*/ 135 h 296"/>
                  <a:gd name="T48" fmla="*/ 398 w 483"/>
                  <a:gd name="T49" fmla="*/ 110 h 296"/>
                  <a:gd name="T50" fmla="*/ 424 w 483"/>
                  <a:gd name="T51" fmla="*/ 127 h 296"/>
                  <a:gd name="T52" fmla="*/ 441 w 483"/>
                  <a:gd name="T53" fmla="*/ 144 h 296"/>
                  <a:gd name="T54" fmla="*/ 449 w 483"/>
                  <a:gd name="T55" fmla="*/ 186 h 296"/>
                  <a:gd name="T56" fmla="*/ 458 w 483"/>
                  <a:gd name="T57" fmla="*/ 254 h 296"/>
                  <a:gd name="T58" fmla="*/ 432 w 483"/>
                  <a:gd name="T59" fmla="*/ 271 h 296"/>
                  <a:gd name="T60" fmla="*/ 398 w 483"/>
                  <a:gd name="T61" fmla="*/ 262 h 296"/>
                  <a:gd name="T62" fmla="*/ 390 w 483"/>
                  <a:gd name="T63" fmla="*/ 237 h 296"/>
                  <a:gd name="T64" fmla="*/ 373 w 483"/>
                  <a:gd name="T65" fmla="*/ 20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3" h="296">
                    <a:moveTo>
                      <a:pt x="17" y="161"/>
                    </a:moveTo>
                    <a:lnTo>
                      <a:pt x="161" y="25"/>
                    </a:lnTo>
                    <a:lnTo>
                      <a:pt x="153" y="8"/>
                    </a:lnTo>
                    <a:lnTo>
                      <a:pt x="119" y="17"/>
                    </a:lnTo>
                    <a:lnTo>
                      <a:pt x="77" y="0"/>
                    </a:lnTo>
                    <a:lnTo>
                      <a:pt x="60" y="17"/>
                    </a:lnTo>
                    <a:lnTo>
                      <a:pt x="85" y="25"/>
                    </a:lnTo>
                    <a:lnTo>
                      <a:pt x="119" y="34"/>
                    </a:lnTo>
                    <a:lnTo>
                      <a:pt x="0" y="144"/>
                    </a:lnTo>
                    <a:lnTo>
                      <a:pt x="17" y="161"/>
                    </a:lnTo>
                    <a:close/>
                    <a:moveTo>
                      <a:pt x="212" y="271"/>
                    </a:moveTo>
                    <a:lnTo>
                      <a:pt x="288" y="93"/>
                    </a:lnTo>
                    <a:lnTo>
                      <a:pt x="280" y="84"/>
                    </a:lnTo>
                    <a:lnTo>
                      <a:pt x="263" y="93"/>
                    </a:lnTo>
                    <a:lnTo>
                      <a:pt x="246" y="101"/>
                    </a:lnTo>
                    <a:lnTo>
                      <a:pt x="204" y="110"/>
                    </a:lnTo>
                    <a:lnTo>
                      <a:pt x="195" y="127"/>
                    </a:lnTo>
                    <a:lnTo>
                      <a:pt x="221" y="127"/>
                    </a:lnTo>
                    <a:lnTo>
                      <a:pt x="254" y="118"/>
                    </a:lnTo>
                    <a:lnTo>
                      <a:pt x="187" y="262"/>
                    </a:lnTo>
                    <a:lnTo>
                      <a:pt x="212" y="271"/>
                    </a:lnTo>
                    <a:close/>
                    <a:moveTo>
                      <a:pt x="348" y="203"/>
                    </a:moveTo>
                    <a:lnTo>
                      <a:pt x="356" y="228"/>
                    </a:lnTo>
                    <a:lnTo>
                      <a:pt x="364" y="254"/>
                    </a:lnTo>
                    <a:lnTo>
                      <a:pt x="373" y="271"/>
                    </a:lnTo>
                    <a:lnTo>
                      <a:pt x="390" y="279"/>
                    </a:lnTo>
                    <a:lnTo>
                      <a:pt x="407" y="296"/>
                    </a:lnTo>
                    <a:lnTo>
                      <a:pt x="432" y="288"/>
                    </a:lnTo>
                    <a:lnTo>
                      <a:pt x="458" y="288"/>
                    </a:lnTo>
                    <a:lnTo>
                      <a:pt x="466" y="271"/>
                    </a:lnTo>
                    <a:lnTo>
                      <a:pt x="475" y="254"/>
                    </a:lnTo>
                    <a:lnTo>
                      <a:pt x="483" y="237"/>
                    </a:lnTo>
                    <a:lnTo>
                      <a:pt x="483" y="211"/>
                    </a:lnTo>
                    <a:lnTo>
                      <a:pt x="475" y="178"/>
                    </a:lnTo>
                    <a:lnTo>
                      <a:pt x="466" y="152"/>
                    </a:lnTo>
                    <a:lnTo>
                      <a:pt x="466" y="135"/>
                    </a:lnTo>
                    <a:lnTo>
                      <a:pt x="441" y="110"/>
                    </a:lnTo>
                    <a:lnTo>
                      <a:pt x="424" y="93"/>
                    </a:lnTo>
                    <a:lnTo>
                      <a:pt x="390" y="93"/>
                    </a:lnTo>
                    <a:lnTo>
                      <a:pt x="373" y="101"/>
                    </a:lnTo>
                    <a:lnTo>
                      <a:pt x="356" y="110"/>
                    </a:lnTo>
                    <a:lnTo>
                      <a:pt x="348" y="127"/>
                    </a:lnTo>
                    <a:lnTo>
                      <a:pt x="348" y="152"/>
                    </a:lnTo>
                    <a:lnTo>
                      <a:pt x="348" y="178"/>
                    </a:lnTo>
                    <a:lnTo>
                      <a:pt x="348" y="203"/>
                    </a:lnTo>
                    <a:close/>
                    <a:moveTo>
                      <a:pt x="373" y="203"/>
                    </a:moveTo>
                    <a:lnTo>
                      <a:pt x="373" y="161"/>
                    </a:lnTo>
                    <a:lnTo>
                      <a:pt x="373" y="135"/>
                    </a:lnTo>
                    <a:lnTo>
                      <a:pt x="381" y="118"/>
                    </a:lnTo>
                    <a:lnTo>
                      <a:pt x="398" y="110"/>
                    </a:lnTo>
                    <a:lnTo>
                      <a:pt x="415" y="118"/>
                    </a:lnTo>
                    <a:lnTo>
                      <a:pt x="424" y="127"/>
                    </a:lnTo>
                    <a:lnTo>
                      <a:pt x="432" y="135"/>
                    </a:lnTo>
                    <a:lnTo>
                      <a:pt x="441" y="144"/>
                    </a:lnTo>
                    <a:lnTo>
                      <a:pt x="449" y="161"/>
                    </a:lnTo>
                    <a:lnTo>
                      <a:pt x="449" y="186"/>
                    </a:lnTo>
                    <a:lnTo>
                      <a:pt x="458" y="228"/>
                    </a:lnTo>
                    <a:lnTo>
                      <a:pt x="458" y="254"/>
                    </a:lnTo>
                    <a:lnTo>
                      <a:pt x="449" y="262"/>
                    </a:lnTo>
                    <a:lnTo>
                      <a:pt x="432" y="271"/>
                    </a:lnTo>
                    <a:lnTo>
                      <a:pt x="415" y="271"/>
                    </a:lnTo>
                    <a:lnTo>
                      <a:pt x="398" y="262"/>
                    </a:lnTo>
                    <a:lnTo>
                      <a:pt x="390" y="254"/>
                    </a:lnTo>
                    <a:lnTo>
                      <a:pt x="390" y="237"/>
                    </a:lnTo>
                    <a:lnTo>
                      <a:pt x="381" y="220"/>
                    </a:lnTo>
                    <a:lnTo>
                      <a:pt x="373" y="203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26" name="Rectangle 96">
                <a:extLst>
                  <a:ext uri="{FF2B5EF4-FFF2-40B4-BE49-F238E27FC236}">
                    <a16:creationId xmlns:a16="http://schemas.microsoft.com/office/drawing/2014/main" id="{0607AC79-826D-4251-96CE-99F02DC04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880000">
                <a:off x="3685" y="291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97">
                <a:extLst>
                  <a:ext uri="{FF2B5EF4-FFF2-40B4-BE49-F238E27FC236}">
                    <a16:creationId xmlns:a16="http://schemas.microsoft.com/office/drawing/2014/main" id="{47A3F974-6AAE-461A-BD9D-96DF9032B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80000">
                <a:off x="3713" y="302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8" name="Rectangle 98">
                <a:extLst>
                  <a:ext uri="{FF2B5EF4-FFF2-40B4-BE49-F238E27FC236}">
                    <a16:creationId xmlns:a16="http://schemas.microsoft.com/office/drawing/2014/main" id="{7CEEB6A5-52C6-40A6-B192-4ED0A9BDF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820000">
                <a:off x="3745" y="30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Freeform 99">
                <a:extLst>
                  <a:ext uri="{FF2B5EF4-FFF2-40B4-BE49-F238E27FC236}">
                    <a16:creationId xmlns:a16="http://schemas.microsoft.com/office/drawing/2014/main" id="{A476C8C2-F75D-4BF0-BC7A-DEF10F8E24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9" y="113"/>
                <a:ext cx="61" cy="71"/>
              </a:xfrm>
              <a:custGeom>
                <a:avLst/>
                <a:gdLst>
                  <a:gd name="T0" fmla="*/ 178 w 355"/>
                  <a:gd name="T1" fmla="*/ 34 h 415"/>
                  <a:gd name="T2" fmla="*/ 135 w 355"/>
                  <a:gd name="T3" fmla="*/ 17 h 415"/>
                  <a:gd name="T4" fmla="*/ 76 w 355"/>
                  <a:gd name="T5" fmla="*/ 17 h 415"/>
                  <a:gd name="T6" fmla="*/ 127 w 355"/>
                  <a:gd name="T7" fmla="*/ 43 h 415"/>
                  <a:gd name="T8" fmla="*/ 8 w 355"/>
                  <a:gd name="T9" fmla="*/ 153 h 415"/>
                  <a:gd name="T10" fmla="*/ 85 w 355"/>
                  <a:gd name="T11" fmla="*/ 212 h 415"/>
                  <a:gd name="T12" fmla="*/ 110 w 355"/>
                  <a:gd name="T13" fmla="*/ 221 h 415"/>
                  <a:gd name="T14" fmla="*/ 169 w 355"/>
                  <a:gd name="T15" fmla="*/ 229 h 415"/>
                  <a:gd name="T16" fmla="*/ 220 w 355"/>
                  <a:gd name="T17" fmla="*/ 237 h 415"/>
                  <a:gd name="T18" fmla="*/ 254 w 355"/>
                  <a:gd name="T19" fmla="*/ 212 h 415"/>
                  <a:gd name="T20" fmla="*/ 262 w 355"/>
                  <a:gd name="T21" fmla="*/ 170 h 415"/>
                  <a:gd name="T22" fmla="*/ 228 w 355"/>
                  <a:gd name="T23" fmla="*/ 127 h 415"/>
                  <a:gd name="T24" fmla="*/ 186 w 355"/>
                  <a:gd name="T25" fmla="*/ 110 h 415"/>
                  <a:gd name="T26" fmla="*/ 178 w 355"/>
                  <a:gd name="T27" fmla="*/ 144 h 415"/>
                  <a:gd name="T28" fmla="*/ 212 w 355"/>
                  <a:gd name="T29" fmla="*/ 136 h 415"/>
                  <a:gd name="T30" fmla="*/ 228 w 355"/>
                  <a:gd name="T31" fmla="*/ 153 h 415"/>
                  <a:gd name="T32" fmla="*/ 237 w 355"/>
                  <a:gd name="T33" fmla="*/ 178 h 415"/>
                  <a:gd name="T34" fmla="*/ 228 w 355"/>
                  <a:gd name="T35" fmla="*/ 204 h 415"/>
                  <a:gd name="T36" fmla="*/ 195 w 355"/>
                  <a:gd name="T37" fmla="*/ 212 h 415"/>
                  <a:gd name="T38" fmla="*/ 135 w 355"/>
                  <a:gd name="T39" fmla="*/ 195 h 415"/>
                  <a:gd name="T40" fmla="*/ 93 w 355"/>
                  <a:gd name="T41" fmla="*/ 187 h 415"/>
                  <a:gd name="T42" fmla="*/ 42 w 355"/>
                  <a:gd name="T43" fmla="*/ 195 h 415"/>
                  <a:gd name="T44" fmla="*/ 135 w 355"/>
                  <a:gd name="T45" fmla="*/ 297 h 415"/>
                  <a:gd name="T46" fmla="*/ 195 w 355"/>
                  <a:gd name="T47" fmla="*/ 288 h 415"/>
                  <a:gd name="T48" fmla="*/ 169 w 355"/>
                  <a:gd name="T49" fmla="*/ 322 h 415"/>
                  <a:gd name="T50" fmla="*/ 161 w 355"/>
                  <a:gd name="T51" fmla="*/ 364 h 415"/>
                  <a:gd name="T52" fmla="*/ 186 w 355"/>
                  <a:gd name="T53" fmla="*/ 407 h 415"/>
                  <a:gd name="T54" fmla="*/ 220 w 355"/>
                  <a:gd name="T55" fmla="*/ 415 h 415"/>
                  <a:gd name="T56" fmla="*/ 262 w 355"/>
                  <a:gd name="T57" fmla="*/ 398 h 415"/>
                  <a:gd name="T58" fmla="*/ 313 w 355"/>
                  <a:gd name="T59" fmla="*/ 373 h 415"/>
                  <a:gd name="T60" fmla="*/ 347 w 355"/>
                  <a:gd name="T61" fmla="*/ 331 h 415"/>
                  <a:gd name="T62" fmla="*/ 339 w 355"/>
                  <a:gd name="T63" fmla="*/ 271 h 415"/>
                  <a:gd name="T64" fmla="*/ 313 w 355"/>
                  <a:gd name="T65" fmla="*/ 246 h 415"/>
                  <a:gd name="T66" fmla="*/ 271 w 355"/>
                  <a:gd name="T67" fmla="*/ 246 h 415"/>
                  <a:gd name="T68" fmla="*/ 220 w 355"/>
                  <a:gd name="T69" fmla="*/ 280 h 415"/>
                  <a:gd name="T70" fmla="*/ 271 w 355"/>
                  <a:gd name="T71" fmla="*/ 280 h 415"/>
                  <a:gd name="T72" fmla="*/ 313 w 355"/>
                  <a:gd name="T73" fmla="*/ 271 h 415"/>
                  <a:gd name="T74" fmla="*/ 330 w 355"/>
                  <a:gd name="T75" fmla="*/ 297 h 415"/>
                  <a:gd name="T76" fmla="*/ 322 w 355"/>
                  <a:gd name="T77" fmla="*/ 331 h 415"/>
                  <a:gd name="T78" fmla="*/ 296 w 355"/>
                  <a:gd name="T79" fmla="*/ 348 h 415"/>
                  <a:gd name="T80" fmla="*/ 245 w 355"/>
                  <a:gd name="T81" fmla="*/ 381 h 415"/>
                  <a:gd name="T82" fmla="*/ 203 w 355"/>
                  <a:gd name="T83" fmla="*/ 390 h 415"/>
                  <a:gd name="T84" fmla="*/ 186 w 355"/>
                  <a:gd name="T85" fmla="*/ 364 h 415"/>
                  <a:gd name="T86" fmla="*/ 203 w 355"/>
                  <a:gd name="T87" fmla="*/ 322 h 415"/>
                  <a:gd name="T88" fmla="*/ 237 w 355"/>
                  <a:gd name="T89" fmla="*/ 297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55" h="415">
                    <a:moveTo>
                      <a:pt x="8" y="153"/>
                    </a:moveTo>
                    <a:lnTo>
                      <a:pt x="178" y="34"/>
                    </a:lnTo>
                    <a:lnTo>
                      <a:pt x="169" y="26"/>
                    </a:lnTo>
                    <a:lnTo>
                      <a:pt x="135" y="17"/>
                    </a:lnTo>
                    <a:lnTo>
                      <a:pt x="93" y="0"/>
                    </a:lnTo>
                    <a:lnTo>
                      <a:pt x="76" y="17"/>
                    </a:lnTo>
                    <a:lnTo>
                      <a:pt x="101" y="34"/>
                    </a:lnTo>
                    <a:lnTo>
                      <a:pt x="127" y="43"/>
                    </a:lnTo>
                    <a:lnTo>
                      <a:pt x="0" y="127"/>
                    </a:lnTo>
                    <a:lnTo>
                      <a:pt x="8" y="153"/>
                    </a:lnTo>
                    <a:close/>
                    <a:moveTo>
                      <a:pt x="135" y="297"/>
                    </a:moveTo>
                    <a:lnTo>
                      <a:pt x="85" y="212"/>
                    </a:lnTo>
                    <a:lnTo>
                      <a:pt x="101" y="212"/>
                    </a:lnTo>
                    <a:lnTo>
                      <a:pt x="110" y="221"/>
                    </a:lnTo>
                    <a:lnTo>
                      <a:pt x="135" y="221"/>
                    </a:lnTo>
                    <a:lnTo>
                      <a:pt x="169" y="229"/>
                    </a:lnTo>
                    <a:lnTo>
                      <a:pt x="186" y="237"/>
                    </a:lnTo>
                    <a:lnTo>
                      <a:pt x="220" y="237"/>
                    </a:lnTo>
                    <a:lnTo>
                      <a:pt x="237" y="229"/>
                    </a:lnTo>
                    <a:lnTo>
                      <a:pt x="254" y="212"/>
                    </a:lnTo>
                    <a:lnTo>
                      <a:pt x="262" y="187"/>
                    </a:lnTo>
                    <a:lnTo>
                      <a:pt x="262" y="170"/>
                    </a:lnTo>
                    <a:lnTo>
                      <a:pt x="245" y="144"/>
                    </a:lnTo>
                    <a:lnTo>
                      <a:pt x="228" y="127"/>
                    </a:lnTo>
                    <a:lnTo>
                      <a:pt x="212" y="110"/>
                    </a:lnTo>
                    <a:lnTo>
                      <a:pt x="186" y="110"/>
                    </a:lnTo>
                    <a:lnTo>
                      <a:pt x="161" y="119"/>
                    </a:lnTo>
                    <a:lnTo>
                      <a:pt x="178" y="144"/>
                    </a:lnTo>
                    <a:lnTo>
                      <a:pt x="195" y="136"/>
                    </a:lnTo>
                    <a:lnTo>
                      <a:pt x="212" y="136"/>
                    </a:lnTo>
                    <a:lnTo>
                      <a:pt x="220" y="144"/>
                    </a:lnTo>
                    <a:lnTo>
                      <a:pt x="228" y="153"/>
                    </a:lnTo>
                    <a:lnTo>
                      <a:pt x="237" y="170"/>
                    </a:lnTo>
                    <a:lnTo>
                      <a:pt x="237" y="178"/>
                    </a:lnTo>
                    <a:lnTo>
                      <a:pt x="237" y="195"/>
                    </a:lnTo>
                    <a:lnTo>
                      <a:pt x="228" y="204"/>
                    </a:lnTo>
                    <a:lnTo>
                      <a:pt x="212" y="212"/>
                    </a:lnTo>
                    <a:lnTo>
                      <a:pt x="195" y="212"/>
                    </a:lnTo>
                    <a:lnTo>
                      <a:pt x="169" y="212"/>
                    </a:lnTo>
                    <a:lnTo>
                      <a:pt x="135" y="195"/>
                    </a:lnTo>
                    <a:lnTo>
                      <a:pt x="110" y="195"/>
                    </a:lnTo>
                    <a:lnTo>
                      <a:pt x="93" y="187"/>
                    </a:lnTo>
                    <a:lnTo>
                      <a:pt x="59" y="195"/>
                    </a:lnTo>
                    <a:lnTo>
                      <a:pt x="42" y="195"/>
                    </a:lnTo>
                    <a:lnTo>
                      <a:pt x="118" y="305"/>
                    </a:lnTo>
                    <a:lnTo>
                      <a:pt x="135" y="297"/>
                    </a:lnTo>
                    <a:close/>
                    <a:moveTo>
                      <a:pt x="220" y="280"/>
                    </a:moveTo>
                    <a:lnTo>
                      <a:pt x="195" y="288"/>
                    </a:lnTo>
                    <a:lnTo>
                      <a:pt x="186" y="305"/>
                    </a:lnTo>
                    <a:lnTo>
                      <a:pt x="169" y="322"/>
                    </a:lnTo>
                    <a:lnTo>
                      <a:pt x="161" y="339"/>
                    </a:lnTo>
                    <a:lnTo>
                      <a:pt x="161" y="364"/>
                    </a:lnTo>
                    <a:lnTo>
                      <a:pt x="169" y="390"/>
                    </a:lnTo>
                    <a:lnTo>
                      <a:pt x="186" y="407"/>
                    </a:lnTo>
                    <a:lnTo>
                      <a:pt x="203" y="415"/>
                    </a:lnTo>
                    <a:lnTo>
                      <a:pt x="220" y="415"/>
                    </a:lnTo>
                    <a:lnTo>
                      <a:pt x="245" y="415"/>
                    </a:lnTo>
                    <a:lnTo>
                      <a:pt x="262" y="398"/>
                    </a:lnTo>
                    <a:lnTo>
                      <a:pt x="296" y="381"/>
                    </a:lnTo>
                    <a:lnTo>
                      <a:pt x="313" y="373"/>
                    </a:lnTo>
                    <a:lnTo>
                      <a:pt x="330" y="356"/>
                    </a:lnTo>
                    <a:lnTo>
                      <a:pt x="347" y="331"/>
                    </a:lnTo>
                    <a:lnTo>
                      <a:pt x="355" y="297"/>
                    </a:lnTo>
                    <a:lnTo>
                      <a:pt x="339" y="271"/>
                    </a:lnTo>
                    <a:lnTo>
                      <a:pt x="330" y="254"/>
                    </a:lnTo>
                    <a:lnTo>
                      <a:pt x="313" y="246"/>
                    </a:lnTo>
                    <a:lnTo>
                      <a:pt x="296" y="246"/>
                    </a:lnTo>
                    <a:lnTo>
                      <a:pt x="271" y="246"/>
                    </a:lnTo>
                    <a:lnTo>
                      <a:pt x="245" y="263"/>
                    </a:lnTo>
                    <a:lnTo>
                      <a:pt x="220" y="280"/>
                    </a:lnTo>
                    <a:close/>
                    <a:moveTo>
                      <a:pt x="237" y="297"/>
                    </a:moveTo>
                    <a:lnTo>
                      <a:pt x="271" y="280"/>
                    </a:lnTo>
                    <a:lnTo>
                      <a:pt x="296" y="271"/>
                    </a:lnTo>
                    <a:lnTo>
                      <a:pt x="313" y="271"/>
                    </a:lnTo>
                    <a:lnTo>
                      <a:pt x="322" y="280"/>
                    </a:lnTo>
                    <a:lnTo>
                      <a:pt x="330" y="297"/>
                    </a:lnTo>
                    <a:lnTo>
                      <a:pt x="330" y="314"/>
                    </a:lnTo>
                    <a:lnTo>
                      <a:pt x="322" y="331"/>
                    </a:lnTo>
                    <a:lnTo>
                      <a:pt x="313" y="339"/>
                    </a:lnTo>
                    <a:lnTo>
                      <a:pt x="296" y="348"/>
                    </a:lnTo>
                    <a:lnTo>
                      <a:pt x="279" y="364"/>
                    </a:lnTo>
                    <a:lnTo>
                      <a:pt x="245" y="381"/>
                    </a:lnTo>
                    <a:lnTo>
                      <a:pt x="220" y="390"/>
                    </a:lnTo>
                    <a:lnTo>
                      <a:pt x="203" y="390"/>
                    </a:lnTo>
                    <a:lnTo>
                      <a:pt x="186" y="373"/>
                    </a:lnTo>
                    <a:lnTo>
                      <a:pt x="186" y="364"/>
                    </a:lnTo>
                    <a:lnTo>
                      <a:pt x="186" y="348"/>
                    </a:lnTo>
                    <a:lnTo>
                      <a:pt x="203" y="322"/>
                    </a:lnTo>
                    <a:lnTo>
                      <a:pt x="220" y="314"/>
                    </a:lnTo>
                    <a:lnTo>
                      <a:pt x="237" y="297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0" name="Rectangle 100">
                <a:extLst>
                  <a:ext uri="{FF2B5EF4-FFF2-40B4-BE49-F238E27FC236}">
                    <a16:creationId xmlns:a16="http://schemas.microsoft.com/office/drawing/2014/main" id="{5AF382FC-1067-4DAA-8F46-4A03B4A10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0000">
                <a:off x="3645" y="101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Rectangle 101">
                <a:extLst>
                  <a:ext uri="{FF2B5EF4-FFF2-40B4-BE49-F238E27FC236}">
                    <a16:creationId xmlns:a16="http://schemas.microsoft.com/office/drawing/2014/main" id="{1E6EDB1F-0C6E-48B7-8C53-7FBEBD8D9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0000">
                <a:off x="3661" y="123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Rectangle 102">
                <a:extLst>
                  <a:ext uri="{FF2B5EF4-FFF2-40B4-BE49-F238E27FC236}">
                    <a16:creationId xmlns:a16="http://schemas.microsoft.com/office/drawing/2014/main" id="{DD3BCF17-F0FB-4352-82C0-E7E2C86B5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0000">
                <a:off x="3674" y="145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Freeform 103">
                <a:extLst>
                  <a:ext uri="{FF2B5EF4-FFF2-40B4-BE49-F238E27FC236}">
                    <a16:creationId xmlns:a16="http://schemas.microsoft.com/office/drawing/2014/main" id="{7E3F36C2-D09C-44E4-8DF8-200541EC2C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93" y="1863"/>
                <a:ext cx="49" cy="38"/>
              </a:xfrm>
              <a:custGeom>
                <a:avLst/>
                <a:gdLst>
                  <a:gd name="T0" fmla="*/ 8 w 288"/>
                  <a:gd name="T1" fmla="*/ 161 h 220"/>
                  <a:gd name="T2" fmla="*/ 34 w 288"/>
                  <a:gd name="T3" fmla="*/ 195 h 220"/>
                  <a:gd name="T4" fmla="*/ 84 w 288"/>
                  <a:gd name="T5" fmla="*/ 195 h 220"/>
                  <a:gd name="T6" fmla="*/ 127 w 288"/>
                  <a:gd name="T7" fmla="*/ 169 h 220"/>
                  <a:gd name="T8" fmla="*/ 135 w 288"/>
                  <a:gd name="T9" fmla="*/ 127 h 220"/>
                  <a:gd name="T10" fmla="*/ 118 w 288"/>
                  <a:gd name="T11" fmla="*/ 102 h 220"/>
                  <a:gd name="T12" fmla="*/ 127 w 288"/>
                  <a:gd name="T13" fmla="*/ 76 h 220"/>
                  <a:gd name="T14" fmla="*/ 135 w 288"/>
                  <a:gd name="T15" fmla="*/ 34 h 220"/>
                  <a:gd name="T16" fmla="*/ 84 w 288"/>
                  <a:gd name="T17" fmla="*/ 0 h 220"/>
                  <a:gd name="T18" fmla="*/ 42 w 288"/>
                  <a:gd name="T19" fmla="*/ 8 h 220"/>
                  <a:gd name="T20" fmla="*/ 17 w 288"/>
                  <a:gd name="T21" fmla="*/ 42 h 220"/>
                  <a:gd name="T22" fmla="*/ 51 w 288"/>
                  <a:gd name="T23" fmla="*/ 34 h 220"/>
                  <a:gd name="T24" fmla="*/ 68 w 288"/>
                  <a:gd name="T25" fmla="*/ 17 h 220"/>
                  <a:gd name="T26" fmla="*/ 110 w 288"/>
                  <a:gd name="T27" fmla="*/ 34 h 220"/>
                  <a:gd name="T28" fmla="*/ 110 w 288"/>
                  <a:gd name="T29" fmla="*/ 51 h 220"/>
                  <a:gd name="T30" fmla="*/ 93 w 288"/>
                  <a:gd name="T31" fmla="*/ 76 h 220"/>
                  <a:gd name="T32" fmla="*/ 68 w 288"/>
                  <a:gd name="T33" fmla="*/ 76 h 220"/>
                  <a:gd name="T34" fmla="*/ 59 w 288"/>
                  <a:gd name="T35" fmla="*/ 102 h 220"/>
                  <a:gd name="T36" fmla="*/ 93 w 288"/>
                  <a:gd name="T37" fmla="*/ 102 h 220"/>
                  <a:gd name="T38" fmla="*/ 110 w 288"/>
                  <a:gd name="T39" fmla="*/ 127 h 220"/>
                  <a:gd name="T40" fmla="*/ 101 w 288"/>
                  <a:gd name="T41" fmla="*/ 161 h 220"/>
                  <a:gd name="T42" fmla="*/ 76 w 288"/>
                  <a:gd name="T43" fmla="*/ 178 h 220"/>
                  <a:gd name="T44" fmla="*/ 51 w 288"/>
                  <a:gd name="T45" fmla="*/ 178 h 220"/>
                  <a:gd name="T46" fmla="*/ 34 w 288"/>
                  <a:gd name="T47" fmla="*/ 152 h 220"/>
                  <a:gd name="T48" fmla="*/ 0 w 288"/>
                  <a:gd name="T49" fmla="*/ 135 h 220"/>
                  <a:gd name="T50" fmla="*/ 152 w 288"/>
                  <a:gd name="T51" fmla="*/ 161 h 220"/>
                  <a:gd name="T52" fmla="*/ 178 w 288"/>
                  <a:gd name="T53" fmla="*/ 212 h 220"/>
                  <a:gd name="T54" fmla="*/ 228 w 288"/>
                  <a:gd name="T55" fmla="*/ 220 h 220"/>
                  <a:gd name="T56" fmla="*/ 262 w 288"/>
                  <a:gd name="T57" fmla="*/ 203 h 220"/>
                  <a:gd name="T58" fmla="*/ 279 w 288"/>
                  <a:gd name="T59" fmla="*/ 161 h 220"/>
                  <a:gd name="T60" fmla="*/ 288 w 288"/>
                  <a:gd name="T61" fmla="*/ 102 h 220"/>
                  <a:gd name="T62" fmla="*/ 279 w 288"/>
                  <a:gd name="T63" fmla="*/ 51 h 220"/>
                  <a:gd name="T64" fmla="*/ 237 w 288"/>
                  <a:gd name="T65" fmla="*/ 17 h 220"/>
                  <a:gd name="T66" fmla="*/ 203 w 288"/>
                  <a:gd name="T67" fmla="*/ 25 h 220"/>
                  <a:gd name="T68" fmla="*/ 178 w 288"/>
                  <a:gd name="T69" fmla="*/ 51 h 220"/>
                  <a:gd name="T70" fmla="*/ 161 w 288"/>
                  <a:gd name="T71" fmla="*/ 110 h 220"/>
                  <a:gd name="T72" fmla="*/ 194 w 288"/>
                  <a:gd name="T73" fmla="*/ 76 h 220"/>
                  <a:gd name="T74" fmla="*/ 220 w 288"/>
                  <a:gd name="T75" fmla="*/ 42 h 220"/>
                  <a:gd name="T76" fmla="*/ 245 w 288"/>
                  <a:gd name="T77" fmla="*/ 42 h 220"/>
                  <a:gd name="T78" fmla="*/ 262 w 288"/>
                  <a:gd name="T79" fmla="*/ 85 h 220"/>
                  <a:gd name="T80" fmla="*/ 254 w 288"/>
                  <a:gd name="T81" fmla="*/ 144 h 220"/>
                  <a:gd name="T82" fmla="*/ 245 w 288"/>
                  <a:gd name="T83" fmla="*/ 178 h 220"/>
                  <a:gd name="T84" fmla="*/ 228 w 288"/>
                  <a:gd name="T85" fmla="*/ 203 h 220"/>
                  <a:gd name="T86" fmla="*/ 194 w 288"/>
                  <a:gd name="T87" fmla="*/ 195 h 220"/>
                  <a:gd name="T88" fmla="*/ 178 w 288"/>
                  <a:gd name="T89" fmla="*/ 15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8" h="220">
                    <a:moveTo>
                      <a:pt x="0" y="135"/>
                    </a:moveTo>
                    <a:lnTo>
                      <a:pt x="8" y="161"/>
                    </a:lnTo>
                    <a:lnTo>
                      <a:pt x="17" y="178"/>
                    </a:lnTo>
                    <a:lnTo>
                      <a:pt x="34" y="195"/>
                    </a:lnTo>
                    <a:lnTo>
                      <a:pt x="59" y="203"/>
                    </a:lnTo>
                    <a:lnTo>
                      <a:pt x="84" y="195"/>
                    </a:lnTo>
                    <a:lnTo>
                      <a:pt x="110" y="186"/>
                    </a:lnTo>
                    <a:lnTo>
                      <a:pt x="127" y="169"/>
                    </a:lnTo>
                    <a:lnTo>
                      <a:pt x="135" y="144"/>
                    </a:lnTo>
                    <a:lnTo>
                      <a:pt x="135" y="127"/>
                    </a:lnTo>
                    <a:lnTo>
                      <a:pt x="127" y="118"/>
                    </a:lnTo>
                    <a:lnTo>
                      <a:pt x="118" y="102"/>
                    </a:lnTo>
                    <a:lnTo>
                      <a:pt x="101" y="93"/>
                    </a:lnTo>
                    <a:lnTo>
                      <a:pt x="127" y="76"/>
                    </a:lnTo>
                    <a:lnTo>
                      <a:pt x="135" y="59"/>
                    </a:lnTo>
                    <a:lnTo>
                      <a:pt x="135" y="34"/>
                    </a:lnTo>
                    <a:lnTo>
                      <a:pt x="118" y="8"/>
                    </a:lnTo>
                    <a:lnTo>
                      <a:pt x="84" y="0"/>
                    </a:lnTo>
                    <a:lnTo>
                      <a:pt x="68" y="0"/>
                    </a:lnTo>
                    <a:lnTo>
                      <a:pt x="42" y="8"/>
                    </a:lnTo>
                    <a:lnTo>
                      <a:pt x="34" y="17"/>
                    </a:lnTo>
                    <a:lnTo>
                      <a:pt x="17" y="42"/>
                    </a:lnTo>
                    <a:lnTo>
                      <a:pt x="42" y="51"/>
                    </a:lnTo>
                    <a:lnTo>
                      <a:pt x="51" y="34"/>
                    </a:lnTo>
                    <a:lnTo>
                      <a:pt x="59" y="25"/>
                    </a:lnTo>
                    <a:lnTo>
                      <a:pt x="68" y="17"/>
                    </a:lnTo>
                    <a:lnTo>
                      <a:pt x="84" y="17"/>
                    </a:lnTo>
                    <a:lnTo>
                      <a:pt x="110" y="34"/>
                    </a:lnTo>
                    <a:lnTo>
                      <a:pt x="110" y="42"/>
                    </a:lnTo>
                    <a:lnTo>
                      <a:pt x="110" y="51"/>
                    </a:lnTo>
                    <a:lnTo>
                      <a:pt x="110" y="68"/>
                    </a:lnTo>
                    <a:lnTo>
                      <a:pt x="93" y="76"/>
                    </a:lnTo>
                    <a:lnTo>
                      <a:pt x="84" y="85"/>
                    </a:lnTo>
                    <a:lnTo>
                      <a:pt x="68" y="76"/>
                    </a:lnTo>
                    <a:lnTo>
                      <a:pt x="59" y="76"/>
                    </a:lnTo>
                    <a:lnTo>
                      <a:pt x="59" y="102"/>
                    </a:lnTo>
                    <a:lnTo>
                      <a:pt x="76" y="102"/>
                    </a:lnTo>
                    <a:lnTo>
                      <a:pt x="93" y="102"/>
                    </a:lnTo>
                    <a:lnTo>
                      <a:pt x="101" y="118"/>
                    </a:lnTo>
                    <a:lnTo>
                      <a:pt x="110" y="127"/>
                    </a:lnTo>
                    <a:lnTo>
                      <a:pt x="110" y="144"/>
                    </a:lnTo>
                    <a:lnTo>
                      <a:pt x="101" y="161"/>
                    </a:lnTo>
                    <a:lnTo>
                      <a:pt x="93" y="169"/>
                    </a:lnTo>
                    <a:lnTo>
                      <a:pt x="76" y="178"/>
                    </a:lnTo>
                    <a:lnTo>
                      <a:pt x="59" y="178"/>
                    </a:lnTo>
                    <a:lnTo>
                      <a:pt x="51" y="178"/>
                    </a:lnTo>
                    <a:lnTo>
                      <a:pt x="34" y="169"/>
                    </a:lnTo>
                    <a:lnTo>
                      <a:pt x="34" y="152"/>
                    </a:lnTo>
                    <a:lnTo>
                      <a:pt x="25" y="135"/>
                    </a:lnTo>
                    <a:lnTo>
                      <a:pt x="0" y="135"/>
                    </a:lnTo>
                    <a:close/>
                    <a:moveTo>
                      <a:pt x="161" y="110"/>
                    </a:moveTo>
                    <a:lnTo>
                      <a:pt x="152" y="161"/>
                    </a:lnTo>
                    <a:lnTo>
                      <a:pt x="161" y="195"/>
                    </a:lnTo>
                    <a:lnTo>
                      <a:pt x="178" y="212"/>
                    </a:lnTo>
                    <a:lnTo>
                      <a:pt x="203" y="220"/>
                    </a:lnTo>
                    <a:lnTo>
                      <a:pt x="228" y="220"/>
                    </a:lnTo>
                    <a:lnTo>
                      <a:pt x="245" y="212"/>
                    </a:lnTo>
                    <a:lnTo>
                      <a:pt x="262" y="203"/>
                    </a:lnTo>
                    <a:lnTo>
                      <a:pt x="271" y="186"/>
                    </a:lnTo>
                    <a:lnTo>
                      <a:pt x="279" y="161"/>
                    </a:lnTo>
                    <a:lnTo>
                      <a:pt x="288" y="127"/>
                    </a:lnTo>
                    <a:lnTo>
                      <a:pt x="288" y="102"/>
                    </a:lnTo>
                    <a:lnTo>
                      <a:pt x="288" y="85"/>
                    </a:lnTo>
                    <a:lnTo>
                      <a:pt x="279" y="51"/>
                    </a:lnTo>
                    <a:lnTo>
                      <a:pt x="262" y="34"/>
                    </a:lnTo>
                    <a:lnTo>
                      <a:pt x="237" y="17"/>
                    </a:lnTo>
                    <a:lnTo>
                      <a:pt x="220" y="17"/>
                    </a:lnTo>
                    <a:lnTo>
                      <a:pt x="203" y="25"/>
                    </a:lnTo>
                    <a:lnTo>
                      <a:pt x="186" y="34"/>
                    </a:lnTo>
                    <a:lnTo>
                      <a:pt x="178" y="51"/>
                    </a:lnTo>
                    <a:lnTo>
                      <a:pt x="161" y="76"/>
                    </a:lnTo>
                    <a:lnTo>
                      <a:pt x="161" y="110"/>
                    </a:lnTo>
                    <a:close/>
                    <a:moveTo>
                      <a:pt x="186" y="110"/>
                    </a:moveTo>
                    <a:lnTo>
                      <a:pt x="194" y="76"/>
                    </a:lnTo>
                    <a:lnTo>
                      <a:pt x="203" y="51"/>
                    </a:lnTo>
                    <a:lnTo>
                      <a:pt x="220" y="42"/>
                    </a:lnTo>
                    <a:lnTo>
                      <a:pt x="237" y="42"/>
                    </a:lnTo>
                    <a:lnTo>
                      <a:pt x="245" y="42"/>
                    </a:lnTo>
                    <a:lnTo>
                      <a:pt x="262" y="59"/>
                    </a:lnTo>
                    <a:lnTo>
                      <a:pt x="262" y="85"/>
                    </a:lnTo>
                    <a:lnTo>
                      <a:pt x="262" y="127"/>
                    </a:lnTo>
                    <a:lnTo>
                      <a:pt x="254" y="144"/>
                    </a:lnTo>
                    <a:lnTo>
                      <a:pt x="254" y="169"/>
                    </a:lnTo>
                    <a:lnTo>
                      <a:pt x="245" y="178"/>
                    </a:lnTo>
                    <a:lnTo>
                      <a:pt x="237" y="186"/>
                    </a:lnTo>
                    <a:lnTo>
                      <a:pt x="228" y="203"/>
                    </a:lnTo>
                    <a:lnTo>
                      <a:pt x="211" y="203"/>
                    </a:lnTo>
                    <a:lnTo>
                      <a:pt x="194" y="195"/>
                    </a:lnTo>
                    <a:lnTo>
                      <a:pt x="186" y="178"/>
                    </a:lnTo>
                    <a:lnTo>
                      <a:pt x="178" y="152"/>
                    </a:lnTo>
                    <a:lnTo>
                      <a:pt x="186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4" name="Rectangle 104">
                <a:extLst>
                  <a:ext uri="{FF2B5EF4-FFF2-40B4-BE49-F238E27FC236}">
                    <a16:creationId xmlns:a16="http://schemas.microsoft.com/office/drawing/2014/main" id="{FF6D7E79-8B89-4FE5-8A0A-8EF12C1AE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">
                <a:off x="5191" y="184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Rectangle 105">
                <a:extLst>
                  <a:ext uri="{FF2B5EF4-FFF2-40B4-BE49-F238E27FC236}">
                    <a16:creationId xmlns:a16="http://schemas.microsoft.com/office/drawing/2014/main" id="{261224B5-B1F8-45B1-A7F2-16D96C5C78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">
                <a:off x="5217" y="185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Freeform 106">
                <a:extLst>
                  <a:ext uri="{FF2B5EF4-FFF2-40B4-BE49-F238E27FC236}">
                    <a16:creationId xmlns:a16="http://schemas.microsoft.com/office/drawing/2014/main" id="{52A1EB92-B2F9-4B04-8A15-BD64CE0978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86" y="307"/>
                <a:ext cx="56" cy="73"/>
              </a:xfrm>
              <a:custGeom>
                <a:avLst/>
                <a:gdLst>
                  <a:gd name="T0" fmla="*/ 195 w 322"/>
                  <a:gd name="T1" fmla="*/ 42 h 423"/>
                  <a:gd name="T2" fmla="*/ 178 w 322"/>
                  <a:gd name="T3" fmla="*/ 25 h 423"/>
                  <a:gd name="T4" fmla="*/ 119 w 322"/>
                  <a:gd name="T5" fmla="*/ 0 h 423"/>
                  <a:gd name="T6" fmla="*/ 119 w 322"/>
                  <a:gd name="T7" fmla="*/ 25 h 423"/>
                  <a:gd name="T8" fmla="*/ 0 w 322"/>
                  <a:gd name="T9" fmla="*/ 110 h 423"/>
                  <a:gd name="T10" fmla="*/ 127 w 322"/>
                  <a:gd name="T11" fmla="*/ 144 h 423"/>
                  <a:gd name="T12" fmla="*/ 85 w 322"/>
                  <a:gd name="T13" fmla="*/ 169 h 423"/>
                  <a:gd name="T14" fmla="*/ 60 w 322"/>
                  <a:gd name="T15" fmla="*/ 194 h 423"/>
                  <a:gd name="T16" fmla="*/ 60 w 322"/>
                  <a:gd name="T17" fmla="*/ 245 h 423"/>
                  <a:gd name="T18" fmla="*/ 93 w 322"/>
                  <a:gd name="T19" fmla="*/ 271 h 423"/>
                  <a:gd name="T20" fmla="*/ 127 w 322"/>
                  <a:gd name="T21" fmla="*/ 279 h 423"/>
                  <a:gd name="T22" fmla="*/ 187 w 322"/>
                  <a:gd name="T23" fmla="*/ 262 h 423"/>
                  <a:gd name="T24" fmla="*/ 229 w 322"/>
                  <a:gd name="T25" fmla="*/ 237 h 423"/>
                  <a:gd name="T26" fmla="*/ 254 w 322"/>
                  <a:gd name="T27" fmla="*/ 186 h 423"/>
                  <a:gd name="T28" fmla="*/ 246 w 322"/>
                  <a:gd name="T29" fmla="*/ 161 h 423"/>
                  <a:gd name="T30" fmla="*/ 220 w 322"/>
                  <a:gd name="T31" fmla="*/ 135 h 423"/>
                  <a:gd name="T32" fmla="*/ 187 w 322"/>
                  <a:gd name="T33" fmla="*/ 127 h 423"/>
                  <a:gd name="T34" fmla="*/ 127 w 322"/>
                  <a:gd name="T35" fmla="*/ 144 h 423"/>
                  <a:gd name="T36" fmla="*/ 178 w 322"/>
                  <a:gd name="T37" fmla="*/ 152 h 423"/>
                  <a:gd name="T38" fmla="*/ 220 w 322"/>
                  <a:gd name="T39" fmla="*/ 152 h 423"/>
                  <a:gd name="T40" fmla="*/ 237 w 322"/>
                  <a:gd name="T41" fmla="*/ 186 h 423"/>
                  <a:gd name="T42" fmla="*/ 220 w 322"/>
                  <a:gd name="T43" fmla="*/ 211 h 423"/>
                  <a:gd name="T44" fmla="*/ 195 w 322"/>
                  <a:gd name="T45" fmla="*/ 228 h 423"/>
                  <a:gd name="T46" fmla="*/ 136 w 322"/>
                  <a:gd name="T47" fmla="*/ 254 h 423"/>
                  <a:gd name="T48" fmla="*/ 93 w 322"/>
                  <a:gd name="T49" fmla="*/ 245 h 423"/>
                  <a:gd name="T50" fmla="*/ 77 w 322"/>
                  <a:gd name="T51" fmla="*/ 220 h 423"/>
                  <a:gd name="T52" fmla="*/ 93 w 322"/>
                  <a:gd name="T53" fmla="*/ 194 h 423"/>
                  <a:gd name="T54" fmla="*/ 119 w 322"/>
                  <a:gd name="T55" fmla="*/ 178 h 423"/>
                  <a:gd name="T56" fmla="*/ 195 w 322"/>
                  <a:gd name="T57" fmla="*/ 288 h 423"/>
                  <a:gd name="T58" fmla="*/ 153 w 322"/>
                  <a:gd name="T59" fmla="*/ 313 h 423"/>
                  <a:gd name="T60" fmla="*/ 127 w 322"/>
                  <a:gd name="T61" fmla="*/ 338 h 423"/>
                  <a:gd name="T62" fmla="*/ 127 w 322"/>
                  <a:gd name="T63" fmla="*/ 389 h 423"/>
                  <a:gd name="T64" fmla="*/ 161 w 322"/>
                  <a:gd name="T65" fmla="*/ 415 h 423"/>
                  <a:gd name="T66" fmla="*/ 195 w 322"/>
                  <a:gd name="T67" fmla="*/ 423 h 423"/>
                  <a:gd name="T68" fmla="*/ 254 w 322"/>
                  <a:gd name="T69" fmla="*/ 406 h 423"/>
                  <a:gd name="T70" fmla="*/ 297 w 322"/>
                  <a:gd name="T71" fmla="*/ 381 h 423"/>
                  <a:gd name="T72" fmla="*/ 322 w 322"/>
                  <a:gd name="T73" fmla="*/ 330 h 423"/>
                  <a:gd name="T74" fmla="*/ 314 w 322"/>
                  <a:gd name="T75" fmla="*/ 305 h 423"/>
                  <a:gd name="T76" fmla="*/ 288 w 322"/>
                  <a:gd name="T77" fmla="*/ 279 h 423"/>
                  <a:gd name="T78" fmla="*/ 254 w 322"/>
                  <a:gd name="T79" fmla="*/ 271 h 423"/>
                  <a:gd name="T80" fmla="*/ 195 w 322"/>
                  <a:gd name="T81" fmla="*/ 288 h 423"/>
                  <a:gd name="T82" fmla="*/ 246 w 322"/>
                  <a:gd name="T83" fmla="*/ 296 h 423"/>
                  <a:gd name="T84" fmla="*/ 288 w 322"/>
                  <a:gd name="T85" fmla="*/ 296 h 423"/>
                  <a:gd name="T86" fmla="*/ 305 w 322"/>
                  <a:gd name="T87" fmla="*/ 330 h 423"/>
                  <a:gd name="T88" fmla="*/ 288 w 322"/>
                  <a:gd name="T89" fmla="*/ 355 h 423"/>
                  <a:gd name="T90" fmla="*/ 263 w 322"/>
                  <a:gd name="T91" fmla="*/ 372 h 423"/>
                  <a:gd name="T92" fmla="*/ 204 w 322"/>
                  <a:gd name="T93" fmla="*/ 398 h 423"/>
                  <a:gd name="T94" fmla="*/ 161 w 322"/>
                  <a:gd name="T95" fmla="*/ 389 h 423"/>
                  <a:gd name="T96" fmla="*/ 144 w 322"/>
                  <a:gd name="T97" fmla="*/ 364 h 423"/>
                  <a:gd name="T98" fmla="*/ 161 w 322"/>
                  <a:gd name="T99" fmla="*/ 338 h 423"/>
                  <a:gd name="T100" fmla="*/ 187 w 322"/>
                  <a:gd name="T101" fmla="*/ 32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2" h="423">
                    <a:moveTo>
                      <a:pt x="17" y="127"/>
                    </a:moveTo>
                    <a:lnTo>
                      <a:pt x="195" y="42"/>
                    </a:lnTo>
                    <a:lnTo>
                      <a:pt x="187" y="34"/>
                    </a:lnTo>
                    <a:lnTo>
                      <a:pt x="178" y="25"/>
                    </a:lnTo>
                    <a:lnTo>
                      <a:pt x="161" y="25"/>
                    </a:lnTo>
                    <a:lnTo>
                      <a:pt x="119" y="0"/>
                    </a:lnTo>
                    <a:lnTo>
                      <a:pt x="102" y="8"/>
                    </a:lnTo>
                    <a:lnTo>
                      <a:pt x="119" y="25"/>
                    </a:lnTo>
                    <a:lnTo>
                      <a:pt x="144" y="42"/>
                    </a:lnTo>
                    <a:lnTo>
                      <a:pt x="0" y="110"/>
                    </a:lnTo>
                    <a:lnTo>
                      <a:pt x="17" y="127"/>
                    </a:lnTo>
                    <a:close/>
                    <a:moveTo>
                      <a:pt x="127" y="144"/>
                    </a:moveTo>
                    <a:lnTo>
                      <a:pt x="102" y="152"/>
                    </a:lnTo>
                    <a:lnTo>
                      <a:pt x="85" y="169"/>
                    </a:lnTo>
                    <a:lnTo>
                      <a:pt x="77" y="178"/>
                    </a:lnTo>
                    <a:lnTo>
                      <a:pt x="60" y="194"/>
                    </a:lnTo>
                    <a:lnTo>
                      <a:pt x="60" y="220"/>
                    </a:lnTo>
                    <a:lnTo>
                      <a:pt x="60" y="245"/>
                    </a:lnTo>
                    <a:lnTo>
                      <a:pt x="77" y="262"/>
                    </a:lnTo>
                    <a:lnTo>
                      <a:pt x="93" y="271"/>
                    </a:lnTo>
                    <a:lnTo>
                      <a:pt x="110" y="279"/>
                    </a:lnTo>
                    <a:lnTo>
                      <a:pt x="127" y="279"/>
                    </a:lnTo>
                    <a:lnTo>
                      <a:pt x="153" y="271"/>
                    </a:lnTo>
                    <a:lnTo>
                      <a:pt x="187" y="262"/>
                    </a:lnTo>
                    <a:lnTo>
                      <a:pt x="204" y="245"/>
                    </a:lnTo>
                    <a:lnTo>
                      <a:pt x="229" y="237"/>
                    </a:lnTo>
                    <a:lnTo>
                      <a:pt x="246" y="211"/>
                    </a:lnTo>
                    <a:lnTo>
                      <a:pt x="254" y="186"/>
                    </a:lnTo>
                    <a:lnTo>
                      <a:pt x="254" y="178"/>
                    </a:lnTo>
                    <a:lnTo>
                      <a:pt x="246" y="161"/>
                    </a:lnTo>
                    <a:lnTo>
                      <a:pt x="237" y="144"/>
                    </a:lnTo>
                    <a:lnTo>
                      <a:pt x="220" y="135"/>
                    </a:lnTo>
                    <a:lnTo>
                      <a:pt x="204" y="127"/>
                    </a:lnTo>
                    <a:lnTo>
                      <a:pt x="187" y="127"/>
                    </a:lnTo>
                    <a:lnTo>
                      <a:pt x="161" y="135"/>
                    </a:lnTo>
                    <a:lnTo>
                      <a:pt x="127" y="144"/>
                    </a:lnTo>
                    <a:close/>
                    <a:moveTo>
                      <a:pt x="136" y="169"/>
                    </a:moveTo>
                    <a:lnTo>
                      <a:pt x="178" y="152"/>
                    </a:lnTo>
                    <a:lnTo>
                      <a:pt x="204" y="152"/>
                    </a:lnTo>
                    <a:lnTo>
                      <a:pt x="220" y="152"/>
                    </a:lnTo>
                    <a:lnTo>
                      <a:pt x="229" y="169"/>
                    </a:lnTo>
                    <a:lnTo>
                      <a:pt x="237" y="186"/>
                    </a:lnTo>
                    <a:lnTo>
                      <a:pt x="229" y="203"/>
                    </a:lnTo>
                    <a:lnTo>
                      <a:pt x="220" y="211"/>
                    </a:lnTo>
                    <a:lnTo>
                      <a:pt x="212" y="220"/>
                    </a:lnTo>
                    <a:lnTo>
                      <a:pt x="195" y="228"/>
                    </a:lnTo>
                    <a:lnTo>
                      <a:pt x="170" y="237"/>
                    </a:lnTo>
                    <a:lnTo>
                      <a:pt x="136" y="254"/>
                    </a:lnTo>
                    <a:lnTo>
                      <a:pt x="110" y="254"/>
                    </a:lnTo>
                    <a:lnTo>
                      <a:pt x="93" y="245"/>
                    </a:lnTo>
                    <a:lnTo>
                      <a:pt x="85" y="237"/>
                    </a:lnTo>
                    <a:lnTo>
                      <a:pt x="77" y="220"/>
                    </a:lnTo>
                    <a:lnTo>
                      <a:pt x="85" y="203"/>
                    </a:lnTo>
                    <a:lnTo>
                      <a:pt x="93" y="194"/>
                    </a:lnTo>
                    <a:lnTo>
                      <a:pt x="102" y="186"/>
                    </a:lnTo>
                    <a:lnTo>
                      <a:pt x="119" y="178"/>
                    </a:lnTo>
                    <a:lnTo>
                      <a:pt x="136" y="169"/>
                    </a:lnTo>
                    <a:close/>
                    <a:moveTo>
                      <a:pt x="195" y="288"/>
                    </a:moveTo>
                    <a:lnTo>
                      <a:pt x="170" y="296"/>
                    </a:lnTo>
                    <a:lnTo>
                      <a:pt x="153" y="313"/>
                    </a:lnTo>
                    <a:lnTo>
                      <a:pt x="144" y="321"/>
                    </a:lnTo>
                    <a:lnTo>
                      <a:pt x="127" y="338"/>
                    </a:lnTo>
                    <a:lnTo>
                      <a:pt x="127" y="364"/>
                    </a:lnTo>
                    <a:lnTo>
                      <a:pt x="127" y="389"/>
                    </a:lnTo>
                    <a:lnTo>
                      <a:pt x="144" y="406"/>
                    </a:lnTo>
                    <a:lnTo>
                      <a:pt x="161" y="415"/>
                    </a:lnTo>
                    <a:lnTo>
                      <a:pt x="178" y="423"/>
                    </a:lnTo>
                    <a:lnTo>
                      <a:pt x="195" y="423"/>
                    </a:lnTo>
                    <a:lnTo>
                      <a:pt x="220" y="415"/>
                    </a:lnTo>
                    <a:lnTo>
                      <a:pt x="254" y="406"/>
                    </a:lnTo>
                    <a:lnTo>
                      <a:pt x="271" y="389"/>
                    </a:lnTo>
                    <a:lnTo>
                      <a:pt x="297" y="381"/>
                    </a:lnTo>
                    <a:lnTo>
                      <a:pt x="314" y="355"/>
                    </a:lnTo>
                    <a:lnTo>
                      <a:pt x="322" y="330"/>
                    </a:lnTo>
                    <a:lnTo>
                      <a:pt x="322" y="321"/>
                    </a:lnTo>
                    <a:lnTo>
                      <a:pt x="314" y="305"/>
                    </a:lnTo>
                    <a:lnTo>
                      <a:pt x="305" y="288"/>
                    </a:lnTo>
                    <a:lnTo>
                      <a:pt x="288" y="279"/>
                    </a:lnTo>
                    <a:lnTo>
                      <a:pt x="271" y="271"/>
                    </a:lnTo>
                    <a:lnTo>
                      <a:pt x="254" y="271"/>
                    </a:lnTo>
                    <a:lnTo>
                      <a:pt x="229" y="279"/>
                    </a:lnTo>
                    <a:lnTo>
                      <a:pt x="195" y="288"/>
                    </a:lnTo>
                    <a:close/>
                    <a:moveTo>
                      <a:pt x="204" y="313"/>
                    </a:moveTo>
                    <a:lnTo>
                      <a:pt x="246" y="296"/>
                    </a:lnTo>
                    <a:lnTo>
                      <a:pt x="271" y="296"/>
                    </a:lnTo>
                    <a:lnTo>
                      <a:pt x="288" y="296"/>
                    </a:lnTo>
                    <a:lnTo>
                      <a:pt x="297" y="313"/>
                    </a:lnTo>
                    <a:lnTo>
                      <a:pt x="305" y="330"/>
                    </a:lnTo>
                    <a:lnTo>
                      <a:pt x="297" y="347"/>
                    </a:lnTo>
                    <a:lnTo>
                      <a:pt x="288" y="355"/>
                    </a:lnTo>
                    <a:lnTo>
                      <a:pt x="280" y="364"/>
                    </a:lnTo>
                    <a:lnTo>
                      <a:pt x="263" y="372"/>
                    </a:lnTo>
                    <a:lnTo>
                      <a:pt x="237" y="381"/>
                    </a:lnTo>
                    <a:lnTo>
                      <a:pt x="204" y="398"/>
                    </a:lnTo>
                    <a:lnTo>
                      <a:pt x="178" y="398"/>
                    </a:lnTo>
                    <a:lnTo>
                      <a:pt x="161" y="389"/>
                    </a:lnTo>
                    <a:lnTo>
                      <a:pt x="153" y="381"/>
                    </a:lnTo>
                    <a:lnTo>
                      <a:pt x="144" y="364"/>
                    </a:lnTo>
                    <a:lnTo>
                      <a:pt x="153" y="347"/>
                    </a:lnTo>
                    <a:lnTo>
                      <a:pt x="161" y="338"/>
                    </a:lnTo>
                    <a:lnTo>
                      <a:pt x="170" y="330"/>
                    </a:lnTo>
                    <a:lnTo>
                      <a:pt x="187" y="321"/>
                    </a:lnTo>
                    <a:lnTo>
                      <a:pt x="204" y="313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7" name="Rectangle 107">
                <a:extLst>
                  <a:ext uri="{FF2B5EF4-FFF2-40B4-BE49-F238E27FC236}">
                    <a16:creationId xmlns:a16="http://schemas.microsoft.com/office/drawing/2014/main" id="{56A912C7-1EF1-49F6-A4CF-9FDCCDBAFB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900000">
                <a:off x="2684" y="29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8" name="Rectangle 108">
                <a:extLst>
                  <a:ext uri="{FF2B5EF4-FFF2-40B4-BE49-F238E27FC236}">
                    <a16:creationId xmlns:a16="http://schemas.microsoft.com/office/drawing/2014/main" id="{FB0CB28B-049A-46B3-BA6E-881171560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900000">
                <a:off x="2693" y="31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9" name="Rectangle 109">
                <a:extLst>
                  <a:ext uri="{FF2B5EF4-FFF2-40B4-BE49-F238E27FC236}">
                    <a16:creationId xmlns:a16="http://schemas.microsoft.com/office/drawing/2014/main" id="{0E6B6C51-E65A-4F75-9772-533BF6FD4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900000">
                <a:off x="2706" y="343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" name="Freeform 110">
                <a:extLst>
                  <a:ext uri="{FF2B5EF4-FFF2-40B4-BE49-F238E27FC236}">
                    <a16:creationId xmlns:a16="http://schemas.microsoft.com/office/drawing/2014/main" id="{3249E0B0-A115-4C2E-B864-9E545D50EF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45" y="1416"/>
                <a:ext cx="50" cy="35"/>
              </a:xfrm>
              <a:custGeom>
                <a:avLst/>
                <a:gdLst>
                  <a:gd name="T0" fmla="*/ 17 w 288"/>
                  <a:gd name="T1" fmla="*/ 110 h 203"/>
                  <a:gd name="T2" fmla="*/ 0 w 288"/>
                  <a:gd name="T3" fmla="*/ 144 h 203"/>
                  <a:gd name="T4" fmla="*/ 26 w 288"/>
                  <a:gd name="T5" fmla="*/ 186 h 203"/>
                  <a:gd name="T6" fmla="*/ 68 w 288"/>
                  <a:gd name="T7" fmla="*/ 203 h 203"/>
                  <a:gd name="T8" fmla="*/ 119 w 288"/>
                  <a:gd name="T9" fmla="*/ 186 h 203"/>
                  <a:gd name="T10" fmla="*/ 136 w 288"/>
                  <a:gd name="T11" fmla="*/ 144 h 203"/>
                  <a:gd name="T12" fmla="*/ 127 w 288"/>
                  <a:gd name="T13" fmla="*/ 110 h 203"/>
                  <a:gd name="T14" fmla="*/ 102 w 288"/>
                  <a:gd name="T15" fmla="*/ 93 h 203"/>
                  <a:gd name="T16" fmla="*/ 127 w 288"/>
                  <a:gd name="T17" fmla="*/ 50 h 203"/>
                  <a:gd name="T18" fmla="*/ 110 w 288"/>
                  <a:gd name="T19" fmla="*/ 17 h 203"/>
                  <a:gd name="T20" fmla="*/ 68 w 288"/>
                  <a:gd name="T21" fmla="*/ 0 h 203"/>
                  <a:gd name="T22" fmla="*/ 34 w 288"/>
                  <a:gd name="T23" fmla="*/ 17 h 203"/>
                  <a:gd name="T24" fmla="*/ 17 w 288"/>
                  <a:gd name="T25" fmla="*/ 50 h 203"/>
                  <a:gd name="T26" fmla="*/ 34 w 288"/>
                  <a:gd name="T27" fmla="*/ 84 h 203"/>
                  <a:gd name="T28" fmla="*/ 43 w 288"/>
                  <a:gd name="T29" fmla="*/ 50 h 203"/>
                  <a:gd name="T30" fmla="*/ 51 w 288"/>
                  <a:gd name="T31" fmla="*/ 34 h 203"/>
                  <a:gd name="T32" fmla="*/ 68 w 288"/>
                  <a:gd name="T33" fmla="*/ 17 h 203"/>
                  <a:gd name="T34" fmla="*/ 94 w 288"/>
                  <a:gd name="T35" fmla="*/ 34 h 203"/>
                  <a:gd name="T36" fmla="*/ 102 w 288"/>
                  <a:gd name="T37" fmla="*/ 50 h 203"/>
                  <a:gd name="T38" fmla="*/ 94 w 288"/>
                  <a:gd name="T39" fmla="*/ 76 h 203"/>
                  <a:gd name="T40" fmla="*/ 68 w 288"/>
                  <a:gd name="T41" fmla="*/ 84 h 203"/>
                  <a:gd name="T42" fmla="*/ 51 w 288"/>
                  <a:gd name="T43" fmla="*/ 76 h 203"/>
                  <a:gd name="T44" fmla="*/ 43 w 288"/>
                  <a:gd name="T45" fmla="*/ 50 h 203"/>
                  <a:gd name="T46" fmla="*/ 34 w 288"/>
                  <a:gd name="T47" fmla="*/ 127 h 203"/>
                  <a:gd name="T48" fmla="*/ 51 w 288"/>
                  <a:gd name="T49" fmla="*/ 110 h 203"/>
                  <a:gd name="T50" fmla="*/ 85 w 288"/>
                  <a:gd name="T51" fmla="*/ 110 h 203"/>
                  <a:gd name="T52" fmla="*/ 110 w 288"/>
                  <a:gd name="T53" fmla="*/ 127 h 203"/>
                  <a:gd name="T54" fmla="*/ 110 w 288"/>
                  <a:gd name="T55" fmla="*/ 161 h 203"/>
                  <a:gd name="T56" fmla="*/ 85 w 288"/>
                  <a:gd name="T57" fmla="*/ 186 h 203"/>
                  <a:gd name="T58" fmla="*/ 51 w 288"/>
                  <a:gd name="T59" fmla="*/ 177 h 203"/>
                  <a:gd name="T60" fmla="*/ 26 w 288"/>
                  <a:gd name="T61" fmla="*/ 144 h 203"/>
                  <a:gd name="T62" fmla="*/ 161 w 288"/>
                  <a:gd name="T63" fmla="*/ 152 h 203"/>
                  <a:gd name="T64" fmla="*/ 195 w 288"/>
                  <a:gd name="T65" fmla="*/ 203 h 203"/>
                  <a:gd name="T66" fmla="*/ 237 w 288"/>
                  <a:gd name="T67" fmla="*/ 203 h 203"/>
                  <a:gd name="T68" fmla="*/ 271 w 288"/>
                  <a:gd name="T69" fmla="*/ 177 h 203"/>
                  <a:gd name="T70" fmla="*/ 288 w 288"/>
                  <a:gd name="T71" fmla="*/ 135 h 203"/>
                  <a:gd name="T72" fmla="*/ 288 w 288"/>
                  <a:gd name="T73" fmla="*/ 76 h 203"/>
                  <a:gd name="T74" fmla="*/ 271 w 288"/>
                  <a:gd name="T75" fmla="*/ 25 h 203"/>
                  <a:gd name="T76" fmla="*/ 221 w 288"/>
                  <a:gd name="T77" fmla="*/ 0 h 203"/>
                  <a:gd name="T78" fmla="*/ 187 w 288"/>
                  <a:gd name="T79" fmla="*/ 8 h 203"/>
                  <a:gd name="T80" fmla="*/ 170 w 288"/>
                  <a:gd name="T81" fmla="*/ 42 h 203"/>
                  <a:gd name="T82" fmla="*/ 161 w 288"/>
                  <a:gd name="T83" fmla="*/ 101 h 203"/>
                  <a:gd name="T84" fmla="*/ 187 w 288"/>
                  <a:gd name="T85" fmla="*/ 59 h 203"/>
                  <a:gd name="T86" fmla="*/ 212 w 288"/>
                  <a:gd name="T87" fmla="*/ 25 h 203"/>
                  <a:gd name="T88" fmla="*/ 237 w 288"/>
                  <a:gd name="T89" fmla="*/ 25 h 203"/>
                  <a:gd name="T90" fmla="*/ 263 w 288"/>
                  <a:gd name="T91" fmla="*/ 59 h 203"/>
                  <a:gd name="T92" fmla="*/ 263 w 288"/>
                  <a:gd name="T93" fmla="*/ 144 h 203"/>
                  <a:gd name="T94" fmla="*/ 254 w 288"/>
                  <a:gd name="T95" fmla="*/ 169 h 203"/>
                  <a:gd name="T96" fmla="*/ 221 w 288"/>
                  <a:gd name="T97" fmla="*/ 186 h 203"/>
                  <a:gd name="T98" fmla="*/ 195 w 288"/>
                  <a:gd name="T99" fmla="*/ 169 h 203"/>
                  <a:gd name="T100" fmla="*/ 187 w 288"/>
                  <a:gd name="T101" fmla="*/ 101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8" h="203">
                    <a:moveTo>
                      <a:pt x="43" y="93"/>
                    </a:moveTo>
                    <a:lnTo>
                      <a:pt x="17" y="110"/>
                    </a:lnTo>
                    <a:lnTo>
                      <a:pt x="9" y="127"/>
                    </a:lnTo>
                    <a:lnTo>
                      <a:pt x="0" y="144"/>
                    </a:lnTo>
                    <a:lnTo>
                      <a:pt x="9" y="169"/>
                    </a:lnTo>
                    <a:lnTo>
                      <a:pt x="26" y="186"/>
                    </a:lnTo>
                    <a:lnTo>
                      <a:pt x="43" y="203"/>
                    </a:lnTo>
                    <a:lnTo>
                      <a:pt x="68" y="203"/>
                    </a:lnTo>
                    <a:lnTo>
                      <a:pt x="94" y="203"/>
                    </a:lnTo>
                    <a:lnTo>
                      <a:pt x="119" y="186"/>
                    </a:lnTo>
                    <a:lnTo>
                      <a:pt x="127" y="169"/>
                    </a:lnTo>
                    <a:lnTo>
                      <a:pt x="136" y="144"/>
                    </a:lnTo>
                    <a:lnTo>
                      <a:pt x="136" y="127"/>
                    </a:lnTo>
                    <a:lnTo>
                      <a:pt x="127" y="110"/>
                    </a:lnTo>
                    <a:lnTo>
                      <a:pt x="119" y="101"/>
                    </a:lnTo>
                    <a:lnTo>
                      <a:pt x="102" y="93"/>
                    </a:lnTo>
                    <a:lnTo>
                      <a:pt x="119" y="76"/>
                    </a:lnTo>
                    <a:lnTo>
                      <a:pt x="127" y="50"/>
                    </a:lnTo>
                    <a:lnTo>
                      <a:pt x="127" y="34"/>
                    </a:lnTo>
                    <a:lnTo>
                      <a:pt x="110" y="17"/>
                    </a:lnTo>
                    <a:lnTo>
                      <a:pt x="94" y="8"/>
                    </a:lnTo>
                    <a:lnTo>
                      <a:pt x="68" y="0"/>
                    </a:lnTo>
                    <a:lnTo>
                      <a:pt x="51" y="8"/>
                    </a:lnTo>
                    <a:lnTo>
                      <a:pt x="34" y="17"/>
                    </a:lnTo>
                    <a:lnTo>
                      <a:pt x="17" y="34"/>
                    </a:lnTo>
                    <a:lnTo>
                      <a:pt x="17" y="50"/>
                    </a:lnTo>
                    <a:lnTo>
                      <a:pt x="17" y="76"/>
                    </a:lnTo>
                    <a:lnTo>
                      <a:pt x="34" y="84"/>
                    </a:lnTo>
                    <a:lnTo>
                      <a:pt x="43" y="93"/>
                    </a:lnTo>
                    <a:close/>
                    <a:moveTo>
                      <a:pt x="43" y="50"/>
                    </a:moveTo>
                    <a:lnTo>
                      <a:pt x="43" y="42"/>
                    </a:lnTo>
                    <a:lnTo>
                      <a:pt x="51" y="34"/>
                    </a:lnTo>
                    <a:lnTo>
                      <a:pt x="60" y="25"/>
                    </a:lnTo>
                    <a:lnTo>
                      <a:pt x="68" y="17"/>
                    </a:lnTo>
                    <a:lnTo>
                      <a:pt x="85" y="25"/>
                    </a:lnTo>
                    <a:lnTo>
                      <a:pt x="94" y="34"/>
                    </a:lnTo>
                    <a:lnTo>
                      <a:pt x="102" y="42"/>
                    </a:lnTo>
                    <a:lnTo>
                      <a:pt x="102" y="50"/>
                    </a:lnTo>
                    <a:lnTo>
                      <a:pt x="102" y="67"/>
                    </a:lnTo>
                    <a:lnTo>
                      <a:pt x="94" y="76"/>
                    </a:lnTo>
                    <a:lnTo>
                      <a:pt x="85" y="84"/>
                    </a:lnTo>
                    <a:lnTo>
                      <a:pt x="68" y="84"/>
                    </a:lnTo>
                    <a:lnTo>
                      <a:pt x="60" y="84"/>
                    </a:lnTo>
                    <a:lnTo>
                      <a:pt x="51" y="76"/>
                    </a:lnTo>
                    <a:lnTo>
                      <a:pt x="43" y="67"/>
                    </a:lnTo>
                    <a:lnTo>
                      <a:pt x="43" y="50"/>
                    </a:lnTo>
                    <a:close/>
                    <a:moveTo>
                      <a:pt x="26" y="144"/>
                    </a:moveTo>
                    <a:lnTo>
                      <a:pt x="34" y="127"/>
                    </a:lnTo>
                    <a:lnTo>
                      <a:pt x="43" y="118"/>
                    </a:lnTo>
                    <a:lnTo>
                      <a:pt x="51" y="110"/>
                    </a:lnTo>
                    <a:lnTo>
                      <a:pt x="68" y="101"/>
                    </a:lnTo>
                    <a:lnTo>
                      <a:pt x="85" y="110"/>
                    </a:lnTo>
                    <a:lnTo>
                      <a:pt x="102" y="118"/>
                    </a:lnTo>
                    <a:lnTo>
                      <a:pt x="110" y="127"/>
                    </a:lnTo>
                    <a:lnTo>
                      <a:pt x="110" y="144"/>
                    </a:lnTo>
                    <a:lnTo>
                      <a:pt x="110" y="161"/>
                    </a:lnTo>
                    <a:lnTo>
                      <a:pt x="102" y="177"/>
                    </a:lnTo>
                    <a:lnTo>
                      <a:pt x="85" y="186"/>
                    </a:lnTo>
                    <a:lnTo>
                      <a:pt x="68" y="186"/>
                    </a:lnTo>
                    <a:lnTo>
                      <a:pt x="51" y="177"/>
                    </a:lnTo>
                    <a:lnTo>
                      <a:pt x="34" y="161"/>
                    </a:lnTo>
                    <a:lnTo>
                      <a:pt x="26" y="144"/>
                    </a:lnTo>
                    <a:close/>
                    <a:moveTo>
                      <a:pt x="161" y="101"/>
                    </a:moveTo>
                    <a:lnTo>
                      <a:pt x="161" y="152"/>
                    </a:lnTo>
                    <a:lnTo>
                      <a:pt x="178" y="186"/>
                    </a:lnTo>
                    <a:lnTo>
                      <a:pt x="195" y="203"/>
                    </a:lnTo>
                    <a:lnTo>
                      <a:pt x="221" y="203"/>
                    </a:lnTo>
                    <a:lnTo>
                      <a:pt x="237" y="203"/>
                    </a:lnTo>
                    <a:lnTo>
                      <a:pt x="254" y="194"/>
                    </a:lnTo>
                    <a:lnTo>
                      <a:pt x="271" y="177"/>
                    </a:lnTo>
                    <a:lnTo>
                      <a:pt x="280" y="161"/>
                    </a:lnTo>
                    <a:lnTo>
                      <a:pt x="288" y="135"/>
                    </a:lnTo>
                    <a:lnTo>
                      <a:pt x="288" y="101"/>
                    </a:lnTo>
                    <a:lnTo>
                      <a:pt x="288" y="76"/>
                    </a:lnTo>
                    <a:lnTo>
                      <a:pt x="288" y="59"/>
                    </a:lnTo>
                    <a:lnTo>
                      <a:pt x="271" y="25"/>
                    </a:lnTo>
                    <a:lnTo>
                      <a:pt x="254" y="8"/>
                    </a:lnTo>
                    <a:lnTo>
                      <a:pt x="221" y="0"/>
                    </a:lnTo>
                    <a:lnTo>
                      <a:pt x="204" y="0"/>
                    </a:lnTo>
                    <a:lnTo>
                      <a:pt x="187" y="8"/>
                    </a:lnTo>
                    <a:lnTo>
                      <a:pt x="178" y="25"/>
                    </a:lnTo>
                    <a:lnTo>
                      <a:pt x="170" y="42"/>
                    </a:lnTo>
                    <a:lnTo>
                      <a:pt x="161" y="67"/>
                    </a:lnTo>
                    <a:lnTo>
                      <a:pt x="161" y="101"/>
                    </a:lnTo>
                    <a:close/>
                    <a:moveTo>
                      <a:pt x="187" y="101"/>
                    </a:moveTo>
                    <a:lnTo>
                      <a:pt x="187" y="59"/>
                    </a:lnTo>
                    <a:lnTo>
                      <a:pt x="195" y="34"/>
                    </a:lnTo>
                    <a:lnTo>
                      <a:pt x="212" y="25"/>
                    </a:lnTo>
                    <a:lnTo>
                      <a:pt x="221" y="17"/>
                    </a:lnTo>
                    <a:lnTo>
                      <a:pt x="237" y="25"/>
                    </a:lnTo>
                    <a:lnTo>
                      <a:pt x="254" y="34"/>
                    </a:lnTo>
                    <a:lnTo>
                      <a:pt x="263" y="59"/>
                    </a:lnTo>
                    <a:lnTo>
                      <a:pt x="263" y="101"/>
                    </a:lnTo>
                    <a:lnTo>
                      <a:pt x="263" y="144"/>
                    </a:lnTo>
                    <a:lnTo>
                      <a:pt x="254" y="161"/>
                    </a:lnTo>
                    <a:lnTo>
                      <a:pt x="254" y="169"/>
                    </a:lnTo>
                    <a:lnTo>
                      <a:pt x="237" y="177"/>
                    </a:lnTo>
                    <a:lnTo>
                      <a:pt x="221" y="186"/>
                    </a:lnTo>
                    <a:lnTo>
                      <a:pt x="204" y="177"/>
                    </a:lnTo>
                    <a:lnTo>
                      <a:pt x="195" y="169"/>
                    </a:lnTo>
                    <a:lnTo>
                      <a:pt x="187" y="144"/>
                    </a:lnTo>
                    <a:lnTo>
                      <a:pt x="187" y="101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1" name="Rectangle 111">
                <a:extLst>
                  <a:ext uri="{FF2B5EF4-FFF2-40B4-BE49-F238E27FC236}">
                    <a16:creationId xmlns:a16="http://schemas.microsoft.com/office/drawing/2014/main" id="{47C468C5-D1CA-4CE0-A087-9996831C3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4844" y="139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2" name="Rectangle 112">
                <a:extLst>
                  <a:ext uri="{FF2B5EF4-FFF2-40B4-BE49-F238E27FC236}">
                    <a16:creationId xmlns:a16="http://schemas.microsoft.com/office/drawing/2014/main" id="{F2FB2B4A-F2D8-4B4C-A8B0-EA20F00D4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4870" y="139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3" name="Freeform 113">
                <a:extLst>
                  <a:ext uri="{FF2B5EF4-FFF2-40B4-BE49-F238E27FC236}">
                    <a16:creationId xmlns:a16="http://schemas.microsoft.com/office/drawing/2014/main" id="{7A63361E-2AC9-4936-92A9-902727A354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42" y="1396"/>
                <a:ext cx="48" cy="37"/>
              </a:xfrm>
              <a:custGeom>
                <a:avLst/>
                <a:gdLst>
                  <a:gd name="T0" fmla="*/ 25 w 279"/>
                  <a:gd name="T1" fmla="*/ 93 h 220"/>
                  <a:gd name="T2" fmla="*/ 0 w 279"/>
                  <a:gd name="T3" fmla="*/ 119 h 220"/>
                  <a:gd name="T4" fmla="*/ 0 w 279"/>
                  <a:gd name="T5" fmla="*/ 161 h 220"/>
                  <a:gd name="T6" fmla="*/ 25 w 279"/>
                  <a:gd name="T7" fmla="*/ 195 h 220"/>
                  <a:gd name="T8" fmla="*/ 84 w 279"/>
                  <a:gd name="T9" fmla="*/ 203 h 220"/>
                  <a:gd name="T10" fmla="*/ 118 w 279"/>
                  <a:gd name="T11" fmla="*/ 178 h 220"/>
                  <a:gd name="T12" fmla="*/ 127 w 279"/>
                  <a:gd name="T13" fmla="*/ 136 h 220"/>
                  <a:gd name="T14" fmla="*/ 110 w 279"/>
                  <a:gd name="T15" fmla="*/ 102 h 220"/>
                  <a:gd name="T16" fmla="*/ 118 w 279"/>
                  <a:gd name="T17" fmla="*/ 85 h 220"/>
                  <a:gd name="T18" fmla="*/ 127 w 279"/>
                  <a:gd name="T19" fmla="*/ 34 h 220"/>
                  <a:gd name="T20" fmla="*/ 101 w 279"/>
                  <a:gd name="T21" fmla="*/ 9 h 220"/>
                  <a:gd name="T22" fmla="*/ 50 w 279"/>
                  <a:gd name="T23" fmla="*/ 0 h 220"/>
                  <a:gd name="T24" fmla="*/ 17 w 279"/>
                  <a:gd name="T25" fmla="*/ 26 h 220"/>
                  <a:gd name="T26" fmla="*/ 17 w 279"/>
                  <a:gd name="T27" fmla="*/ 68 h 220"/>
                  <a:gd name="T28" fmla="*/ 42 w 279"/>
                  <a:gd name="T29" fmla="*/ 51 h 220"/>
                  <a:gd name="T30" fmla="*/ 50 w 279"/>
                  <a:gd name="T31" fmla="*/ 26 h 220"/>
                  <a:gd name="T32" fmla="*/ 76 w 279"/>
                  <a:gd name="T33" fmla="*/ 17 h 220"/>
                  <a:gd name="T34" fmla="*/ 101 w 279"/>
                  <a:gd name="T35" fmla="*/ 34 h 220"/>
                  <a:gd name="T36" fmla="*/ 101 w 279"/>
                  <a:gd name="T37" fmla="*/ 59 h 220"/>
                  <a:gd name="T38" fmla="*/ 93 w 279"/>
                  <a:gd name="T39" fmla="*/ 76 h 220"/>
                  <a:gd name="T40" fmla="*/ 67 w 279"/>
                  <a:gd name="T41" fmla="*/ 85 h 220"/>
                  <a:gd name="T42" fmla="*/ 50 w 279"/>
                  <a:gd name="T43" fmla="*/ 68 h 220"/>
                  <a:gd name="T44" fmla="*/ 42 w 279"/>
                  <a:gd name="T45" fmla="*/ 51 h 220"/>
                  <a:gd name="T46" fmla="*/ 25 w 279"/>
                  <a:gd name="T47" fmla="*/ 127 h 220"/>
                  <a:gd name="T48" fmla="*/ 50 w 279"/>
                  <a:gd name="T49" fmla="*/ 102 h 220"/>
                  <a:gd name="T50" fmla="*/ 84 w 279"/>
                  <a:gd name="T51" fmla="*/ 110 h 220"/>
                  <a:gd name="T52" fmla="*/ 101 w 279"/>
                  <a:gd name="T53" fmla="*/ 136 h 220"/>
                  <a:gd name="T54" fmla="*/ 101 w 279"/>
                  <a:gd name="T55" fmla="*/ 161 h 220"/>
                  <a:gd name="T56" fmla="*/ 76 w 279"/>
                  <a:gd name="T57" fmla="*/ 186 h 220"/>
                  <a:gd name="T58" fmla="*/ 34 w 279"/>
                  <a:gd name="T59" fmla="*/ 178 h 220"/>
                  <a:gd name="T60" fmla="*/ 25 w 279"/>
                  <a:gd name="T61" fmla="*/ 136 h 220"/>
                  <a:gd name="T62" fmla="*/ 152 w 279"/>
                  <a:gd name="T63" fmla="*/ 161 h 220"/>
                  <a:gd name="T64" fmla="*/ 177 w 279"/>
                  <a:gd name="T65" fmla="*/ 212 h 220"/>
                  <a:gd name="T66" fmla="*/ 220 w 279"/>
                  <a:gd name="T67" fmla="*/ 220 h 220"/>
                  <a:gd name="T68" fmla="*/ 254 w 279"/>
                  <a:gd name="T69" fmla="*/ 203 h 220"/>
                  <a:gd name="T70" fmla="*/ 271 w 279"/>
                  <a:gd name="T71" fmla="*/ 161 h 220"/>
                  <a:gd name="T72" fmla="*/ 279 w 279"/>
                  <a:gd name="T73" fmla="*/ 102 h 220"/>
                  <a:gd name="T74" fmla="*/ 271 w 279"/>
                  <a:gd name="T75" fmla="*/ 51 h 220"/>
                  <a:gd name="T76" fmla="*/ 228 w 279"/>
                  <a:gd name="T77" fmla="*/ 17 h 220"/>
                  <a:gd name="T78" fmla="*/ 186 w 279"/>
                  <a:gd name="T79" fmla="*/ 26 h 220"/>
                  <a:gd name="T80" fmla="*/ 161 w 279"/>
                  <a:gd name="T81" fmla="*/ 59 h 220"/>
                  <a:gd name="T82" fmla="*/ 152 w 279"/>
                  <a:gd name="T83" fmla="*/ 110 h 220"/>
                  <a:gd name="T84" fmla="*/ 186 w 279"/>
                  <a:gd name="T85" fmla="*/ 76 h 220"/>
                  <a:gd name="T86" fmla="*/ 211 w 279"/>
                  <a:gd name="T87" fmla="*/ 42 h 220"/>
                  <a:gd name="T88" fmla="*/ 237 w 279"/>
                  <a:gd name="T89" fmla="*/ 42 h 220"/>
                  <a:gd name="T90" fmla="*/ 254 w 279"/>
                  <a:gd name="T91" fmla="*/ 85 h 220"/>
                  <a:gd name="T92" fmla="*/ 254 w 279"/>
                  <a:gd name="T93" fmla="*/ 144 h 220"/>
                  <a:gd name="T94" fmla="*/ 245 w 279"/>
                  <a:gd name="T95" fmla="*/ 178 h 220"/>
                  <a:gd name="T96" fmla="*/ 220 w 279"/>
                  <a:gd name="T97" fmla="*/ 195 h 220"/>
                  <a:gd name="T98" fmla="*/ 194 w 279"/>
                  <a:gd name="T99" fmla="*/ 195 h 220"/>
                  <a:gd name="T100" fmla="*/ 169 w 279"/>
                  <a:gd name="T101" fmla="*/ 153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9" h="220">
                    <a:moveTo>
                      <a:pt x="42" y="85"/>
                    </a:moveTo>
                    <a:lnTo>
                      <a:pt x="25" y="93"/>
                    </a:lnTo>
                    <a:lnTo>
                      <a:pt x="8" y="102"/>
                    </a:lnTo>
                    <a:lnTo>
                      <a:pt x="0" y="119"/>
                    </a:lnTo>
                    <a:lnTo>
                      <a:pt x="0" y="136"/>
                    </a:lnTo>
                    <a:lnTo>
                      <a:pt x="0" y="161"/>
                    </a:lnTo>
                    <a:lnTo>
                      <a:pt x="8" y="178"/>
                    </a:lnTo>
                    <a:lnTo>
                      <a:pt x="25" y="195"/>
                    </a:lnTo>
                    <a:lnTo>
                      <a:pt x="59" y="203"/>
                    </a:lnTo>
                    <a:lnTo>
                      <a:pt x="84" y="203"/>
                    </a:lnTo>
                    <a:lnTo>
                      <a:pt x="101" y="195"/>
                    </a:lnTo>
                    <a:lnTo>
                      <a:pt x="118" y="178"/>
                    </a:lnTo>
                    <a:lnTo>
                      <a:pt x="127" y="153"/>
                    </a:lnTo>
                    <a:lnTo>
                      <a:pt x="127" y="136"/>
                    </a:lnTo>
                    <a:lnTo>
                      <a:pt x="118" y="119"/>
                    </a:lnTo>
                    <a:lnTo>
                      <a:pt x="110" y="102"/>
                    </a:lnTo>
                    <a:lnTo>
                      <a:pt x="93" y="93"/>
                    </a:lnTo>
                    <a:lnTo>
                      <a:pt x="118" y="85"/>
                    </a:lnTo>
                    <a:lnTo>
                      <a:pt x="127" y="59"/>
                    </a:lnTo>
                    <a:lnTo>
                      <a:pt x="127" y="34"/>
                    </a:lnTo>
                    <a:lnTo>
                      <a:pt x="118" y="17"/>
                    </a:lnTo>
                    <a:lnTo>
                      <a:pt x="101" y="9"/>
                    </a:lnTo>
                    <a:lnTo>
                      <a:pt x="76" y="0"/>
                    </a:lnTo>
                    <a:lnTo>
                      <a:pt x="50" y="0"/>
                    </a:lnTo>
                    <a:lnTo>
                      <a:pt x="34" y="9"/>
                    </a:lnTo>
                    <a:lnTo>
                      <a:pt x="17" y="26"/>
                    </a:lnTo>
                    <a:lnTo>
                      <a:pt x="17" y="42"/>
                    </a:lnTo>
                    <a:lnTo>
                      <a:pt x="17" y="68"/>
                    </a:lnTo>
                    <a:lnTo>
                      <a:pt x="42" y="85"/>
                    </a:lnTo>
                    <a:close/>
                    <a:moveTo>
                      <a:pt x="42" y="51"/>
                    </a:moveTo>
                    <a:lnTo>
                      <a:pt x="42" y="34"/>
                    </a:lnTo>
                    <a:lnTo>
                      <a:pt x="50" y="26"/>
                    </a:lnTo>
                    <a:lnTo>
                      <a:pt x="59" y="17"/>
                    </a:lnTo>
                    <a:lnTo>
                      <a:pt x="76" y="17"/>
                    </a:lnTo>
                    <a:lnTo>
                      <a:pt x="84" y="26"/>
                    </a:lnTo>
                    <a:lnTo>
                      <a:pt x="101" y="34"/>
                    </a:lnTo>
                    <a:lnTo>
                      <a:pt x="101" y="42"/>
                    </a:lnTo>
                    <a:lnTo>
                      <a:pt x="101" y="59"/>
                    </a:lnTo>
                    <a:lnTo>
                      <a:pt x="101" y="68"/>
                    </a:lnTo>
                    <a:lnTo>
                      <a:pt x="93" y="76"/>
                    </a:lnTo>
                    <a:lnTo>
                      <a:pt x="84" y="85"/>
                    </a:lnTo>
                    <a:lnTo>
                      <a:pt x="67" y="85"/>
                    </a:lnTo>
                    <a:lnTo>
                      <a:pt x="59" y="76"/>
                    </a:lnTo>
                    <a:lnTo>
                      <a:pt x="50" y="68"/>
                    </a:lnTo>
                    <a:lnTo>
                      <a:pt x="42" y="59"/>
                    </a:lnTo>
                    <a:lnTo>
                      <a:pt x="42" y="51"/>
                    </a:lnTo>
                    <a:close/>
                    <a:moveTo>
                      <a:pt x="25" y="136"/>
                    </a:moveTo>
                    <a:lnTo>
                      <a:pt x="25" y="127"/>
                    </a:lnTo>
                    <a:lnTo>
                      <a:pt x="34" y="110"/>
                    </a:lnTo>
                    <a:lnTo>
                      <a:pt x="50" y="102"/>
                    </a:lnTo>
                    <a:lnTo>
                      <a:pt x="67" y="102"/>
                    </a:lnTo>
                    <a:lnTo>
                      <a:pt x="84" y="110"/>
                    </a:lnTo>
                    <a:lnTo>
                      <a:pt x="93" y="119"/>
                    </a:lnTo>
                    <a:lnTo>
                      <a:pt x="101" y="136"/>
                    </a:lnTo>
                    <a:lnTo>
                      <a:pt x="101" y="144"/>
                    </a:lnTo>
                    <a:lnTo>
                      <a:pt x="101" y="161"/>
                    </a:lnTo>
                    <a:lnTo>
                      <a:pt x="84" y="178"/>
                    </a:lnTo>
                    <a:lnTo>
                      <a:pt x="76" y="186"/>
                    </a:lnTo>
                    <a:lnTo>
                      <a:pt x="59" y="186"/>
                    </a:lnTo>
                    <a:lnTo>
                      <a:pt x="34" y="178"/>
                    </a:lnTo>
                    <a:lnTo>
                      <a:pt x="25" y="161"/>
                    </a:lnTo>
                    <a:lnTo>
                      <a:pt x="25" y="136"/>
                    </a:lnTo>
                    <a:close/>
                    <a:moveTo>
                      <a:pt x="152" y="110"/>
                    </a:moveTo>
                    <a:lnTo>
                      <a:pt x="152" y="161"/>
                    </a:lnTo>
                    <a:lnTo>
                      <a:pt x="161" y="195"/>
                    </a:lnTo>
                    <a:lnTo>
                      <a:pt x="177" y="212"/>
                    </a:lnTo>
                    <a:lnTo>
                      <a:pt x="203" y="220"/>
                    </a:lnTo>
                    <a:lnTo>
                      <a:pt x="220" y="220"/>
                    </a:lnTo>
                    <a:lnTo>
                      <a:pt x="237" y="212"/>
                    </a:lnTo>
                    <a:lnTo>
                      <a:pt x="254" y="203"/>
                    </a:lnTo>
                    <a:lnTo>
                      <a:pt x="262" y="186"/>
                    </a:lnTo>
                    <a:lnTo>
                      <a:pt x="271" y="161"/>
                    </a:lnTo>
                    <a:lnTo>
                      <a:pt x="279" y="127"/>
                    </a:lnTo>
                    <a:lnTo>
                      <a:pt x="279" y="102"/>
                    </a:lnTo>
                    <a:lnTo>
                      <a:pt x="279" y="76"/>
                    </a:lnTo>
                    <a:lnTo>
                      <a:pt x="271" y="51"/>
                    </a:lnTo>
                    <a:lnTo>
                      <a:pt x="254" y="26"/>
                    </a:lnTo>
                    <a:lnTo>
                      <a:pt x="228" y="17"/>
                    </a:lnTo>
                    <a:lnTo>
                      <a:pt x="203" y="17"/>
                    </a:lnTo>
                    <a:lnTo>
                      <a:pt x="186" y="26"/>
                    </a:lnTo>
                    <a:lnTo>
                      <a:pt x="177" y="34"/>
                    </a:lnTo>
                    <a:lnTo>
                      <a:pt x="161" y="59"/>
                    </a:lnTo>
                    <a:lnTo>
                      <a:pt x="152" y="76"/>
                    </a:lnTo>
                    <a:lnTo>
                      <a:pt x="152" y="110"/>
                    </a:lnTo>
                    <a:close/>
                    <a:moveTo>
                      <a:pt x="177" y="110"/>
                    </a:moveTo>
                    <a:lnTo>
                      <a:pt x="186" y="76"/>
                    </a:lnTo>
                    <a:lnTo>
                      <a:pt x="194" y="51"/>
                    </a:lnTo>
                    <a:lnTo>
                      <a:pt x="211" y="42"/>
                    </a:lnTo>
                    <a:lnTo>
                      <a:pt x="220" y="34"/>
                    </a:lnTo>
                    <a:lnTo>
                      <a:pt x="237" y="42"/>
                    </a:lnTo>
                    <a:lnTo>
                      <a:pt x="254" y="59"/>
                    </a:lnTo>
                    <a:lnTo>
                      <a:pt x="254" y="85"/>
                    </a:lnTo>
                    <a:lnTo>
                      <a:pt x="254" y="127"/>
                    </a:lnTo>
                    <a:lnTo>
                      <a:pt x="254" y="144"/>
                    </a:lnTo>
                    <a:lnTo>
                      <a:pt x="245" y="161"/>
                    </a:lnTo>
                    <a:lnTo>
                      <a:pt x="245" y="178"/>
                    </a:lnTo>
                    <a:lnTo>
                      <a:pt x="237" y="186"/>
                    </a:lnTo>
                    <a:lnTo>
                      <a:pt x="220" y="195"/>
                    </a:lnTo>
                    <a:lnTo>
                      <a:pt x="203" y="203"/>
                    </a:lnTo>
                    <a:lnTo>
                      <a:pt x="194" y="195"/>
                    </a:lnTo>
                    <a:lnTo>
                      <a:pt x="177" y="178"/>
                    </a:lnTo>
                    <a:lnTo>
                      <a:pt x="169" y="153"/>
                    </a:lnTo>
                    <a:lnTo>
                      <a:pt x="177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4" name="Rectangle 114">
                <a:extLst>
                  <a:ext uri="{FF2B5EF4-FFF2-40B4-BE49-F238E27FC236}">
                    <a16:creationId xmlns:a16="http://schemas.microsoft.com/office/drawing/2014/main" id="{DA116E1E-2EA9-4F5B-B265-5BBB8392F8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60000">
                <a:off x="3438" y="137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5" name="Rectangle 115">
                <a:extLst>
                  <a:ext uri="{FF2B5EF4-FFF2-40B4-BE49-F238E27FC236}">
                    <a16:creationId xmlns:a16="http://schemas.microsoft.com/office/drawing/2014/main" id="{A4ADC98D-5009-448C-9BE6-F38A2335D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60000">
                <a:off x="3467" y="1381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6" name="Freeform 116">
                <a:extLst>
                  <a:ext uri="{FF2B5EF4-FFF2-40B4-BE49-F238E27FC236}">
                    <a16:creationId xmlns:a16="http://schemas.microsoft.com/office/drawing/2014/main" id="{2E7C7E83-9A1F-4F91-A80F-D48BE9A541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5" y="132"/>
                <a:ext cx="51" cy="72"/>
              </a:xfrm>
              <a:custGeom>
                <a:avLst/>
                <a:gdLst>
                  <a:gd name="T0" fmla="*/ 187 w 297"/>
                  <a:gd name="T1" fmla="*/ 398 h 424"/>
                  <a:gd name="T2" fmla="*/ 9 w 297"/>
                  <a:gd name="T3" fmla="*/ 314 h 424"/>
                  <a:gd name="T4" fmla="*/ 0 w 297"/>
                  <a:gd name="T5" fmla="*/ 322 h 424"/>
                  <a:gd name="T6" fmla="*/ 17 w 297"/>
                  <a:gd name="T7" fmla="*/ 356 h 424"/>
                  <a:gd name="T8" fmla="*/ 17 w 297"/>
                  <a:gd name="T9" fmla="*/ 398 h 424"/>
                  <a:gd name="T10" fmla="*/ 43 w 297"/>
                  <a:gd name="T11" fmla="*/ 407 h 424"/>
                  <a:gd name="T12" fmla="*/ 43 w 297"/>
                  <a:gd name="T13" fmla="*/ 381 h 424"/>
                  <a:gd name="T14" fmla="*/ 34 w 297"/>
                  <a:gd name="T15" fmla="*/ 348 h 424"/>
                  <a:gd name="T16" fmla="*/ 178 w 297"/>
                  <a:gd name="T17" fmla="*/ 424 h 424"/>
                  <a:gd name="T18" fmla="*/ 187 w 297"/>
                  <a:gd name="T19" fmla="*/ 398 h 424"/>
                  <a:gd name="T20" fmla="*/ 254 w 297"/>
                  <a:gd name="T21" fmla="*/ 229 h 424"/>
                  <a:gd name="T22" fmla="*/ 60 w 297"/>
                  <a:gd name="T23" fmla="*/ 170 h 424"/>
                  <a:gd name="T24" fmla="*/ 60 w 297"/>
                  <a:gd name="T25" fmla="*/ 178 h 424"/>
                  <a:gd name="T26" fmla="*/ 68 w 297"/>
                  <a:gd name="T27" fmla="*/ 195 h 424"/>
                  <a:gd name="T28" fmla="*/ 77 w 297"/>
                  <a:gd name="T29" fmla="*/ 212 h 424"/>
                  <a:gd name="T30" fmla="*/ 85 w 297"/>
                  <a:gd name="T31" fmla="*/ 254 h 424"/>
                  <a:gd name="T32" fmla="*/ 111 w 297"/>
                  <a:gd name="T33" fmla="*/ 263 h 424"/>
                  <a:gd name="T34" fmla="*/ 102 w 297"/>
                  <a:gd name="T35" fmla="*/ 229 h 424"/>
                  <a:gd name="T36" fmla="*/ 94 w 297"/>
                  <a:gd name="T37" fmla="*/ 204 h 424"/>
                  <a:gd name="T38" fmla="*/ 246 w 297"/>
                  <a:gd name="T39" fmla="*/ 254 h 424"/>
                  <a:gd name="T40" fmla="*/ 254 w 297"/>
                  <a:gd name="T41" fmla="*/ 229 h 424"/>
                  <a:gd name="T42" fmla="*/ 178 w 297"/>
                  <a:gd name="T43" fmla="*/ 136 h 424"/>
                  <a:gd name="T44" fmla="*/ 229 w 297"/>
                  <a:gd name="T45" fmla="*/ 144 h 424"/>
                  <a:gd name="T46" fmla="*/ 263 w 297"/>
                  <a:gd name="T47" fmla="*/ 136 h 424"/>
                  <a:gd name="T48" fmla="*/ 288 w 297"/>
                  <a:gd name="T49" fmla="*/ 127 h 424"/>
                  <a:gd name="T50" fmla="*/ 297 w 297"/>
                  <a:gd name="T51" fmla="*/ 102 h 424"/>
                  <a:gd name="T52" fmla="*/ 297 w 297"/>
                  <a:gd name="T53" fmla="*/ 85 h 424"/>
                  <a:gd name="T54" fmla="*/ 297 w 297"/>
                  <a:gd name="T55" fmla="*/ 68 h 424"/>
                  <a:gd name="T56" fmla="*/ 288 w 297"/>
                  <a:gd name="T57" fmla="*/ 51 h 424"/>
                  <a:gd name="T58" fmla="*/ 271 w 297"/>
                  <a:gd name="T59" fmla="*/ 34 h 424"/>
                  <a:gd name="T60" fmla="*/ 246 w 297"/>
                  <a:gd name="T61" fmla="*/ 17 h 424"/>
                  <a:gd name="T62" fmla="*/ 221 w 297"/>
                  <a:gd name="T63" fmla="*/ 9 h 424"/>
                  <a:gd name="T64" fmla="*/ 195 w 297"/>
                  <a:gd name="T65" fmla="*/ 0 h 424"/>
                  <a:gd name="T66" fmla="*/ 170 w 297"/>
                  <a:gd name="T67" fmla="*/ 0 h 424"/>
                  <a:gd name="T68" fmla="*/ 144 w 297"/>
                  <a:gd name="T69" fmla="*/ 0 h 424"/>
                  <a:gd name="T70" fmla="*/ 119 w 297"/>
                  <a:gd name="T71" fmla="*/ 17 h 424"/>
                  <a:gd name="T72" fmla="*/ 102 w 297"/>
                  <a:gd name="T73" fmla="*/ 43 h 424"/>
                  <a:gd name="T74" fmla="*/ 102 w 297"/>
                  <a:gd name="T75" fmla="*/ 60 h 424"/>
                  <a:gd name="T76" fmla="*/ 102 w 297"/>
                  <a:gd name="T77" fmla="*/ 77 h 424"/>
                  <a:gd name="T78" fmla="*/ 111 w 297"/>
                  <a:gd name="T79" fmla="*/ 94 h 424"/>
                  <a:gd name="T80" fmla="*/ 127 w 297"/>
                  <a:gd name="T81" fmla="*/ 111 h 424"/>
                  <a:gd name="T82" fmla="*/ 153 w 297"/>
                  <a:gd name="T83" fmla="*/ 127 h 424"/>
                  <a:gd name="T84" fmla="*/ 178 w 297"/>
                  <a:gd name="T85" fmla="*/ 136 h 424"/>
                  <a:gd name="T86" fmla="*/ 187 w 297"/>
                  <a:gd name="T87" fmla="*/ 111 h 424"/>
                  <a:gd name="T88" fmla="*/ 153 w 297"/>
                  <a:gd name="T89" fmla="*/ 94 h 424"/>
                  <a:gd name="T90" fmla="*/ 127 w 297"/>
                  <a:gd name="T91" fmla="*/ 77 h 424"/>
                  <a:gd name="T92" fmla="*/ 119 w 297"/>
                  <a:gd name="T93" fmla="*/ 68 h 424"/>
                  <a:gd name="T94" fmla="*/ 119 w 297"/>
                  <a:gd name="T95" fmla="*/ 51 h 424"/>
                  <a:gd name="T96" fmla="*/ 127 w 297"/>
                  <a:gd name="T97" fmla="*/ 34 h 424"/>
                  <a:gd name="T98" fmla="*/ 144 w 297"/>
                  <a:gd name="T99" fmla="*/ 26 h 424"/>
                  <a:gd name="T100" fmla="*/ 170 w 297"/>
                  <a:gd name="T101" fmla="*/ 26 h 424"/>
                  <a:gd name="T102" fmla="*/ 212 w 297"/>
                  <a:gd name="T103" fmla="*/ 34 h 424"/>
                  <a:gd name="T104" fmla="*/ 229 w 297"/>
                  <a:gd name="T105" fmla="*/ 43 h 424"/>
                  <a:gd name="T106" fmla="*/ 246 w 297"/>
                  <a:gd name="T107" fmla="*/ 51 h 424"/>
                  <a:gd name="T108" fmla="*/ 263 w 297"/>
                  <a:gd name="T109" fmla="*/ 60 h 424"/>
                  <a:gd name="T110" fmla="*/ 271 w 297"/>
                  <a:gd name="T111" fmla="*/ 68 h 424"/>
                  <a:gd name="T112" fmla="*/ 280 w 297"/>
                  <a:gd name="T113" fmla="*/ 77 h 424"/>
                  <a:gd name="T114" fmla="*/ 280 w 297"/>
                  <a:gd name="T115" fmla="*/ 94 h 424"/>
                  <a:gd name="T116" fmla="*/ 271 w 297"/>
                  <a:gd name="T117" fmla="*/ 111 h 424"/>
                  <a:gd name="T118" fmla="*/ 254 w 297"/>
                  <a:gd name="T119" fmla="*/ 119 h 424"/>
                  <a:gd name="T120" fmla="*/ 229 w 297"/>
                  <a:gd name="T121" fmla="*/ 119 h 424"/>
                  <a:gd name="T122" fmla="*/ 187 w 297"/>
                  <a:gd name="T123" fmla="*/ 111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7" h="424">
                    <a:moveTo>
                      <a:pt x="187" y="398"/>
                    </a:moveTo>
                    <a:lnTo>
                      <a:pt x="9" y="314"/>
                    </a:lnTo>
                    <a:lnTo>
                      <a:pt x="0" y="322"/>
                    </a:lnTo>
                    <a:lnTo>
                      <a:pt x="17" y="356"/>
                    </a:lnTo>
                    <a:lnTo>
                      <a:pt x="17" y="398"/>
                    </a:lnTo>
                    <a:lnTo>
                      <a:pt x="43" y="407"/>
                    </a:lnTo>
                    <a:lnTo>
                      <a:pt x="43" y="381"/>
                    </a:lnTo>
                    <a:lnTo>
                      <a:pt x="34" y="348"/>
                    </a:lnTo>
                    <a:lnTo>
                      <a:pt x="178" y="424"/>
                    </a:lnTo>
                    <a:lnTo>
                      <a:pt x="187" y="398"/>
                    </a:lnTo>
                    <a:close/>
                    <a:moveTo>
                      <a:pt x="254" y="229"/>
                    </a:moveTo>
                    <a:lnTo>
                      <a:pt x="60" y="170"/>
                    </a:lnTo>
                    <a:lnTo>
                      <a:pt x="60" y="178"/>
                    </a:lnTo>
                    <a:lnTo>
                      <a:pt x="68" y="195"/>
                    </a:lnTo>
                    <a:lnTo>
                      <a:pt x="77" y="212"/>
                    </a:lnTo>
                    <a:lnTo>
                      <a:pt x="85" y="254"/>
                    </a:lnTo>
                    <a:lnTo>
                      <a:pt x="111" y="263"/>
                    </a:lnTo>
                    <a:lnTo>
                      <a:pt x="102" y="229"/>
                    </a:lnTo>
                    <a:lnTo>
                      <a:pt x="94" y="204"/>
                    </a:lnTo>
                    <a:lnTo>
                      <a:pt x="246" y="254"/>
                    </a:lnTo>
                    <a:lnTo>
                      <a:pt x="254" y="229"/>
                    </a:lnTo>
                    <a:close/>
                    <a:moveTo>
                      <a:pt x="178" y="136"/>
                    </a:moveTo>
                    <a:lnTo>
                      <a:pt x="229" y="144"/>
                    </a:lnTo>
                    <a:lnTo>
                      <a:pt x="263" y="136"/>
                    </a:lnTo>
                    <a:lnTo>
                      <a:pt x="288" y="127"/>
                    </a:lnTo>
                    <a:lnTo>
                      <a:pt x="297" y="102"/>
                    </a:lnTo>
                    <a:lnTo>
                      <a:pt x="297" y="85"/>
                    </a:lnTo>
                    <a:lnTo>
                      <a:pt x="297" y="68"/>
                    </a:lnTo>
                    <a:lnTo>
                      <a:pt x="288" y="51"/>
                    </a:lnTo>
                    <a:lnTo>
                      <a:pt x="271" y="34"/>
                    </a:lnTo>
                    <a:lnTo>
                      <a:pt x="246" y="17"/>
                    </a:lnTo>
                    <a:lnTo>
                      <a:pt x="221" y="9"/>
                    </a:lnTo>
                    <a:lnTo>
                      <a:pt x="195" y="0"/>
                    </a:lnTo>
                    <a:lnTo>
                      <a:pt x="170" y="0"/>
                    </a:lnTo>
                    <a:lnTo>
                      <a:pt x="144" y="0"/>
                    </a:lnTo>
                    <a:lnTo>
                      <a:pt x="119" y="17"/>
                    </a:lnTo>
                    <a:lnTo>
                      <a:pt x="102" y="43"/>
                    </a:lnTo>
                    <a:lnTo>
                      <a:pt x="102" y="60"/>
                    </a:lnTo>
                    <a:lnTo>
                      <a:pt x="102" y="77"/>
                    </a:lnTo>
                    <a:lnTo>
                      <a:pt x="111" y="94"/>
                    </a:lnTo>
                    <a:lnTo>
                      <a:pt x="127" y="111"/>
                    </a:lnTo>
                    <a:lnTo>
                      <a:pt x="153" y="127"/>
                    </a:lnTo>
                    <a:lnTo>
                      <a:pt x="178" y="136"/>
                    </a:lnTo>
                    <a:close/>
                    <a:moveTo>
                      <a:pt x="187" y="111"/>
                    </a:moveTo>
                    <a:lnTo>
                      <a:pt x="153" y="94"/>
                    </a:lnTo>
                    <a:lnTo>
                      <a:pt x="127" y="77"/>
                    </a:lnTo>
                    <a:lnTo>
                      <a:pt x="119" y="68"/>
                    </a:lnTo>
                    <a:lnTo>
                      <a:pt x="119" y="51"/>
                    </a:lnTo>
                    <a:lnTo>
                      <a:pt x="127" y="34"/>
                    </a:lnTo>
                    <a:lnTo>
                      <a:pt x="144" y="26"/>
                    </a:lnTo>
                    <a:lnTo>
                      <a:pt x="170" y="26"/>
                    </a:lnTo>
                    <a:lnTo>
                      <a:pt x="212" y="34"/>
                    </a:lnTo>
                    <a:lnTo>
                      <a:pt x="229" y="43"/>
                    </a:lnTo>
                    <a:lnTo>
                      <a:pt x="246" y="51"/>
                    </a:lnTo>
                    <a:lnTo>
                      <a:pt x="263" y="60"/>
                    </a:lnTo>
                    <a:lnTo>
                      <a:pt x="271" y="68"/>
                    </a:lnTo>
                    <a:lnTo>
                      <a:pt x="280" y="77"/>
                    </a:lnTo>
                    <a:lnTo>
                      <a:pt x="280" y="94"/>
                    </a:lnTo>
                    <a:lnTo>
                      <a:pt x="271" y="111"/>
                    </a:lnTo>
                    <a:lnTo>
                      <a:pt x="254" y="119"/>
                    </a:lnTo>
                    <a:lnTo>
                      <a:pt x="229" y="119"/>
                    </a:lnTo>
                    <a:lnTo>
                      <a:pt x="187" y="111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117">
                <a:extLst>
                  <a:ext uri="{FF2B5EF4-FFF2-40B4-BE49-F238E27FC236}">
                    <a16:creationId xmlns:a16="http://schemas.microsoft.com/office/drawing/2014/main" id="{9A7ECE61-5CBA-445B-BBDD-1AFE4CB8C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700000">
                <a:off x="4407" y="154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8" name="Rectangle 118">
                <a:extLst>
                  <a:ext uri="{FF2B5EF4-FFF2-40B4-BE49-F238E27FC236}">
                    <a16:creationId xmlns:a16="http://schemas.microsoft.com/office/drawing/2014/main" id="{B597DD9F-8858-484C-9877-142AF6598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220000">
                <a:off x="4419" y="12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9" name="Rectangle 119">
                <a:extLst>
                  <a:ext uri="{FF2B5EF4-FFF2-40B4-BE49-F238E27FC236}">
                    <a16:creationId xmlns:a16="http://schemas.microsoft.com/office/drawing/2014/main" id="{D93A69B7-77C9-42B7-8FF0-1109EA949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160000">
                <a:off x="4425" y="101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Freeform 120">
                <a:extLst>
                  <a:ext uri="{FF2B5EF4-FFF2-40B4-BE49-F238E27FC236}">
                    <a16:creationId xmlns:a16="http://schemas.microsoft.com/office/drawing/2014/main" id="{20BC8BAE-189C-47C3-855E-08100FA89B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6" y="1766"/>
                <a:ext cx="51" cy="36"/>
              </a:xfrm>
              <a:custGeom>
                <a:avLst/>
                <a:gdLst>
                  <a:gd name="T0" fmla="*/ 85 w 297"/>
                  <a:gd name="T1" fmla="*/ 203 h 211"/>
                  <a:gd name="T2" fmla="*/ 110 w 297"/>
                  <a:gd name="T3" fmla="*/ 203 h 211"/>
                  <a:gd name="T4" fmla="*/ 110 w 297"/>
                  <a:gd name="T5" fmla="*/ 161 h 211"/>
                  <a:gd name="T6" fmla="*/ 136 w 297"/>
                  <a:gd name="T7" fmla="*/ 161 h 211"/>
                  <a:gd name="T8" fmla="*/ 144 w 297"/>
                  <a:gd name="T9" fmla="*/ 135 h 211"/>
                  <a:gd name="T10" fmla="*/ 110 w 297"/>
                  <a:gd name="T11" fmla="*/ 135 h 211"/>
                  <a:gd name="T12" fmla="*/ 119 w 297"/>
                  <a:gd name="T13" fmla="*/ 8 h 211"/>
                  <a:gd name="T14" fmla="*/ 102 w 297"/>
                  <a:gd name="T15" fmla="*/ 0 h 211"/>
                  <a:gd name="T16" fmla="*/ 0 w 297"/>
                  <a:gd name="T17" fmla="*/ 127 h 211"/>
                  <a:gd name="T18" fmla="*/ 0 w 297"/>
                  <a:gd name="T19" fmla="*/ 152 h 211"/>
                  <a:gd name="T20" fmla="*/ 85 w 297"/>
                  <a:gd name="T21" fmla="*/ 152 h 211"/>
                  <a:gd name="T22" fmla="*/ 85 w 297"/>
                  <a:gd name="T23" fmla="*/ 203 h 211"/>
                  <a:gd name="T24" fmla="*/ 85 w 297"/>
                  <a:gd name="T25" fmla="*/ 135 h 211"/>
                  <a:gd name="T26" fmla="*/ 26 w 297"/>
                  <a:gd name="T27" fmla="*/ 127 h 211"/>
                  <a:gd name="T28" fmla="*/ 93 w 297"/>
                  <a:gd name="T29" fmla="*/ 42 h 211"/>
                  <a:gd name="T30" fmla="*/ 85 w 297"/>
                  <a:gd name="T31" fmla="*/ 135 h 211"/>
                  <a:gd name="T32" fmla="*/ 161 w 297"/>
                  <a:gd name="T33" fmla="*/ 110 h 211"/>
                  <a:gd name="T34" fmla="*/ 170 w 297"/>
                  <a:gd name="T35" fmla="*/ 152 h 211"/>
                  <a:gd name="T36" fmla="*/ 178 w 297"/>
                  <a:gd name="T37" fmla="*/ 186 h 211"/>
                  <a:gd name="T38" fmla="*/ 203 w 297"/>
                  <a:gd name="T39" fmla="*/ 203 h 211"/>
                  <a:gd name="T40" fmla="*/ 229 w 297"/>
                  <a:gd name="T41" fmla="*/ 211 h 211"/>
                  <a:gd name="T42" fmla="*/ 246 w 297"/>
                  <a:gd name="T43" fmla="*/ 211 h 211"/>
                  <a:gd name="T44" fmla="*/ 263 w 297"/>
                  <a:gd name="T45" fmla="*/ 203 h 211"/>
                  <a:gd name="T46" fmla="*/ 271 w 297"/>
                  <a:gd name="T47" fmla="*/ 186 h 211"/>
                  <a:gd name="T48" fmla="*/ 288 w 297"/>
                  <a:gd name="T49" fmla="*/ 169 h 211"/>
                  <a:gd name="T50" fmla="*/ 288 w 297"/>
                  <a:gd name="T51" fmla="*/ 144 h 211"/>
                  <a:gd name="T52" fmla="*/ 297 w 297"/>
                  <a:gd name="T53" fmla="*/ 110 h 211"/>
                  <a:gd name="T54" fmla="*/ 297 w 297"/>
                  <a:gd name="T55" fmla="*/ 84 h 211"/>
                  <a:gd name="T56" fmla="*/ 288 w 297"/>
                  <a:gd name="T57" fmla="*/ 67 h 211"/>
                  <a:gd name="T58" fmla="*/ 280 w 297"/>
                  <a:gd name="T59" fmla="*/ 34 h 211"/>
                  <a:gd name="T60" fmla="*/ 263 w 297"/>
                  <a:gd name="T61" fmla="*/ 17 h 211"/>
                  <a:gd name="T62" fmla="*/ 229 w 297"/>
                  <a:gd name="T63" fmla="*/ 8 h 211"/>
                  <a:gd name="T64" fmla="*/ 212 w 297"/>
                  <a:gd name="T65" fmla="*/ 8 h 211"/>
                  <a:gd name="T66" fmla="*/ 195 w 297"/>
                  <a:gd name="T67" fmla="*/ 17 h 211"/>
                  <a:gd name="T68" fmla="*/ 186 w 297"/>
                  <a:gd name="T69" fmla="*/ 34 h 211"/>
                  <a:gd name="T70" fmla="*/ 170 w 297"/>
                  <a:gd name="T71" fmla="*/ 51 h 211"/>
                  <a:gd name="T72" fmla="*/ 170 w 297"/>
                  <a:gd name="T73" fmla="*/ 76 h 211"/>
                  <a:gd name="T74" fmla="*/ 161 w 297"/>
                  <a:gd name="T75" fmla="*/ 110 h 211"/>
                  <a:gd name="T76" fmla="*/ 186 w 297"/>
                  <a:gd name="T77" fmla="*/ 110 h 211"/>
                  <a:gd name="T78" fmla="*/ 195 w 297"/>
                  <a:gd name="T79" fmla="*/ 67 h 211"/>
                  <a:gd name="T80" fmla="*/ 203 w 297"/>
                  <a:gd name="T81" fmla="*/ 42 h 211"/>
                  <a:gd name="T82" fmla="*/ 220 w 297"/>
                  <a:gd name="T83" fmla="*/ 34 h 211"/>
                  <a:gd name="T84" fmla="*/ 229 w 297"/>
                  <a:gd name="T85" fmla="*/ 25 h 211"/>
                  <a:gd name="T86" fmla="*/ 246 w 297"/>
                  <a:gd name="T87" fmla="*/ 34 h 211"/>
                  <a:gd name="T88" fmla="*/ 263 w 297"/>
                  <a:gd name="T89" fmla="*/ 42 h 211"/>
                  <a:gd name="T90" fmla="*/ 271 w 297"/>
                  <a:gd name="T91" fmla="*/ 67 h 211"/>
                  <a:gd name="T92" fmla="*/ 271 w 297"/>
                  <a:gd name="T93" fmla="*/ 110 h 211"/>
                  <a:gd name="T94" fmla="*/ 263 w 297"/>
                  <a:gd name="T95" fmla="*/ 152 h 211"/>
                  <a:gd name="T96" fmla="*/ 254 w 297"/>
                  <a:gd name="T97" fmla="*/ 178 h 211"/>
                  <a:gd name="T98" fmla="*/ 246 w 297"/>
                  <a:gd name="T99" fmla="*/ 186 h 211"/>
                  <a:gd name="T100" fmla="*/ 229 w 297"/>
                  <a:gd name="T101" fmla="*/ 194 h 211"/>
                  <a:gd name="T102" fmla="*/ 212 w 297"/>
                  <a:gd name="T103" fmla="*/ 186 h 211"/>
                  <a:gd name="T104" fmla="*/ 195 w 297"/>
                  <a:gd name="T105" fmla="*/ 178 h 211"/>
                  <a:gd name="T106" fmla="*/ 186 w 297"/>
                  <a:gd name="T107" fmla="*/ 152 h 211"/>
                  <a:gd name="T108" fmla="*/ 186 w 297"/>
                  <a:gd name="T109" fmla="*/ 11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97" h="211">
                    <a:moveTo>
                      <a:pt x="85" y="203"/>
                    </a:moveTo>
                    <a:lnTo>
                      <a:pt x="110" y="203"/>
                    </a:lnTo>
                    <a:lnTo>
                      <a:pt x="110" y="161"/>
                    </a:lnTo>
                    <a:lnTo>
                      <a:pt x="136" y="161"/>
                    </a:lnTo>
                    <a:lnTo>
                      <a:pt x="144" y="135"/>
                    </a:lnTo>
                    <a:lnTo>
                      <a:pt x="110" y="135"/>
                    </a:lnTo>
                    <a:lnTo>
                      <a:pt x="119" y="8"/>
                    </a:lnTo>
                    <a:lnTo>
                      <a:pt x="102" y="0"/>
                    </a:lnTo>
                    <a:lnTo>
                      <a:pt x="0" y="127"/>
                    </a:lnTo>
                    <a:lnTo>
                      <a:pt x="0" y="152"/>
                    </a:lnTo>
                    <a:lnTo>
                      <a:pt x="85" y="152"/>
                    </a:lnTo>
                    <a:lnTo>
                      <a:pt x="85" y="203"/>
                    </a:lnTo>
                    <a:close/>
                    <a:moveTo>
                      <a:pt x="85" y="135"/>
                    </a:moveTo>
                    <a:lnTo>
                      <a:pt x="26" y="127"/>
                    </a:lnTo>
                    <a:lnTo>
                      <a:pt x="93" y="42"/>
                    </a:lnTo>
                    <a:lnTo>
                      <a:pt x="85" y="135"/>
                    </a:lnTo>
                    <a:close/>
                    <a:moveTo>
                      <a:pt x="161" y="110"/>
                    </a:moveTo>
                    <a:lnTo>
                      <a:pt x="170" y="152"/>
                    </a:lnTo>
                    <a:lnTo>
                      <a:pt x="178" y="186"/>
                    </a:lnTo>
                    <a:lnTo>
                      <a:pt x="203" y="203"/>
                    </a:lnTo>
                    <a:lnTo>
                      <a:pt x="229" y="211"/>
                    </a:lnTo>
                    <a:lnTo>
                      <a:pt x="246" y="211"/>
                    </a:lnTo>
                    <a:lnTo>
                      <a:pt x="263" y="203"/>
                    </a:lnTo>
                    <a:lnTo>
                      <a:pt x="271" y="186"/>
                    </a:lnTo>
                    <a:lnTo>
                      <a:pt x="288" y="169"/>
                    </a:lnTo>
                    <a:lnTo>
                      <a:pt x="288" y="144"/>
                    </a:lnTo>
                    <a:lnTo>
                      <a:pt x="297" y="110"/>
                    </a:lnTo>
                    <a:lnTo>
                      <a:pt x="297" y="84"/>
                    </a:lnTo>
                    <a:lnTo>
                      <a:pt x="288" y="67"/>
                    </a:lnTo>
                    <a:lnTo>
                      <a:pt x="280" y="34"/>
                    </a:lnTo>
                    <a:lnTo>
                      <a:pt x="263" y="17"/>
                    </a:lnTo>
                    <a:lnTo>
                      <a:pt x="229" y="8"/>
                    </a:lnTo>
                    <a:lnTo>
                      <a:pt x="212" y="8"/>
                    </a:lnTo>
                    <a:lnTo>
                      <a:pt x="195" y="17"/>
                    </a:lnTo>
                    <a:lnTo>
                      <a:pt x="186" y="34"/>
                    </a:lnTo>
                    <a:lnTo>
                      <a:pt x="170" y="51"/>
                    </a:lnTo>
                    <a:lnTo>
                      <a:pt x="170" y="76"/>
                    </a:lnTo>
                    <a:lnTo>
                      <a:pt x="161" y="110"/>
                    </a:lnTo>
                    <a:close/>
                    <a:moveTo>
                      <a:pt x="186" y="110"/>
                    </a:moveTo>
                    <a:lnTo>
                      <a:pt x="195" y="67"/>
                    </a:lnTo>
                    <a:lnTo>
                      <a:pt x="203" y="42"/>
                    </a:lnTo>
                    <a:lnTo>
                      <a:pt x="220" y="34"/>
                    </a:lnTo>
                    <a:lnTo>
                      <a:pt x="229" y="25"/>
                    </a:lnTo>
                    <a:lnTo>
                      <a:pt x="246" y="34"/>
                    </a:lnTo>
                    <a:lnTo>
                      <a:pt x="263" y="42"/>
                    </a:lnTo>
                    <a:lnTo>
                      <a:pt x="271" y="67"/>
                    </a:lnTo>
                    <a:lnTo>
                      <a:pt x="271" y="110"/>
                    </a:lnTo>
                    <a:lnTo>
                      <a:pt x="263" y="152"/>
                    </a:lnTo>
                    <a:lnTo>
                      <a:pt x="254" y="178"/>
                    </a:lnTo>
                    <a:lnTo>
                      <a:pt x="246" y="186"/>
                    </a:lnTo>
                    <a:lnTo>
                      <a:pt x="229" y="194"/>
                    </a:lnTo>
                    <a:lnTo>
                      <a:pt x="212" y="186"/>
                    </a:lnTo>
                    <a:lnTo>
                      <a:pt x="195" y="178"/>
                    </a:lnTo>
                    <a:lnTo>
                      <a:pt x="186" y="152"/>
                    </a:lnTo>
                    <a:lnTo>
                      <a:pt x="186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1" name="Rectangle 121">
                <a:extLst>
                  <a:ext uri="{FF2B5EF4-FFF2-40B4-BE49-F238E27FC236}">
                    <a16:creationId xmlns:a16="http://schemas.microsoft.com/office/drawing/2014/main" id="{1EFCCA61-5A4C-4D91-94C7-A9E16E824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">
                <a:off x="3074" y="174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122">
                <a:extLst>
                  <a:ext uri="{FF2B5EF4-FFF2-40B4-BE49-F238E27FC236}">
                    <a16:creationId xmlns:a16="http://schemas.microsoft.com/office/drawing/2014/main" id="{1F3951D2-5EAF-41F9-858B-B75158087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">
                <a:off x="3103" y="174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Freeform 123">
                <a:extLst>
                  <a:ext uri="{FF2B5EF4-FFF2-40B4-BE49-F238E27FC236}">
                    <a16:creationId xmlns:a16="http://schemas.microsoft.com/office/drawing/2014/main" id="{F1A5609C-32F0-41B7-90EE-ED44E09222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62" y="2588"/>
                <a:ext cx="49" cy="37"/>
              </a:xfrm>
              <a:custGeom>
                <a:avLst/>
                <a:gdLst>
                  <a:gd name="T0" fmla="*/ 127 w 288"/>
                  <a:gd name="T1" fmla="*/ 34 h 212"/>
                  <a:gd name="T2" fmla="*/ 94 w 288"/>
                  <a:gd name="T3" fmla="*/ 9 h 212"/>
                  <a:gd name="T4" fmla="*/ 43 w 288"/>
                  <a:gd name="T5" fmla="*/ 9 h 212"/>
                  <a:gd name="T6" fmla="*/ 9 w 288"/>
                  <a:gd name="T7" fmla="*/ 59 h 212"/>
                  <a:gd name="T8" fmla="*/ 9 w 288"/>
                  <a:gd name="T9" fmla="*/ 152 h 212"/>
                  <a:gd name="T10" fmla="*/ 43 w 288"/>
                  <a:gd name="T11" fmla="*/ 203 h 212"/>
                  <a:gd name="T12" fmla="*/ 85 w 288"/>
                  <a:gd name="T13" fmla="*/ 203 h 212"/>
                  <a:gd name="T14" fmla="*/ 127 w 288"/>
                  <a:gd name="T15" fmla="*/ 178 h 212"/>
                  <a:gd name="T16" fmla="*/ 136 w 288"/>
                  <a:gd name="T17" fmla="*/ 135 h 212"/>
                  <a:gd name="T18" fmla="*/ 119 w 288"/>
                  <a:gd name="T19" fmla="*/ 93 h 212"/>
                  <a:gd name="T20" fmla="*/ 77 w 288"/>
                  <a:gd name="T21" fmla="*/ 76 h 212"/>
                  <a:gd name="T22" fmla="*/ 26 w 288"/>
                  <a:gd name="T23" fmla="*/ 102 h 212"/>
                  <a:gd name="T24" fmla="*/ 34 w 288"/>
                  <a:gd name="T25" fmla="*/ 59 h 212"/>
                  <a:gd name="T26" fmla="*/ 68 w 288"/>
                  <a:gd name="T27" fmla="*/ 25 h 212"/>
                  <a:gd name="T28" fmla="*/ 94 w 288"/>
                  <a:gd name="T29" fmla="*/ 34 h 212"/>
                  <a:gd name="T30" fmla="*/ 127 w 288"/>
                  <a:gd name="T31" fmla="*/ 51 h 212"/>
                  <a:gd name="T32" fmla="*/ 34 w 288"/>
                  <a:gd name="T33" fmla="*/ 127 h 212"/>
                  <a:gd name="T34" fmla="*/ 51 w 288"/>
                  <a:gd name="T35" fmla="*/ 102 h 212"/>
                  <a:gd name="T36" fmla="*/ 85 w 288"/>
                  <a:gd name="T37" fmla="*/ 102 h 212"/>
                  <a:gd name="T38" fmla="*/ 102 w 288"/>
                  <a:gd name="T39" fmla="*/ 119 h 212"/>
                  <a:gd name="T40" fmla="*/ 102 w 288"/>
                  <a:gd name="T41" fmla="*/ 161 h 212"/>
                  <a:gd name="T42" fmla="*/ 85 w 288"/>
                  <a:gd name="T43" fmla="*/ 186 h 212"/>
                  <a:gd name="T44" fmla="*/ 51 w 288"/>
                  <a:gd name="T45" fmla="*/ 186 h 212"/>
                  <a:gd name="T46" fmla="*/ 34 w 288"/>
                  <a:gd name="T47" fmla="*/ 144 h 212"/>
                  <a:gd name="T48" fmla="*/ 161 w 288"/>
                  <a:gd name="T49" fmla="*/ 152 h 212"/>
                  <a:gd name="T50" fmla="*/ 195 w 288"/>
                  <a:gd name="T51" fmla="*/ 203 h 212"/>
                  <a:gd name="T52" fmla="*/ 237 w 288"/>
                  <a:gd name="T53" fmla="*/ 203 h 212"/>
                  <a:gd name="T54" fmla="*/ 271 w 288"/>
                  <a:gd name="T55" fmla="*/ 178 h 212"/>
                  <a:gd name="T56" fmla="*/ 288 w 288"/>
                  <a:gd name="T57" fmla="*/ 135 h 212"/>
                  <a:gd name="T58" fmla="*/ 288 w 288"/>
                  <a:gd name="T59" fmla="*/ 76 h 212"/>
                  <a:gd name="T60" fmla="*/ 271 w 288"/>
                  <a:gd name="T61" fmla="*/ 25 h 212"/>
                  <a:gd name="T62" fmla="*/ 221 w 288"/>
                  <a:gd name="T63" fmla="*/ 0 h 212"/>
                  <a:gd name="T64" fmla="*/ 187 w 288"/>
                  <a:gd name="T65" fmla="*/ 17 h 212"/>
                  <a:gd name="T66" fmla="*/ 161 w 288"/>
                  <a:gd name="T67" fmla="*/ 51 h 212"/>
                  <a:gd name="T68" fmla="*/ 153 w 288"/>
                  <a:gd name="T69" fmla="*/ 110 h 212"/>
                  <a:gd name="T70" fmla="*/ 187 w 288"/>
                  <a:gd name="T71" fmla="*/ 68 h 212"/>
                  <a:gd name="T72" fmla="*/ 204 w 288"/>
                  <a:gd name="T73" fmla="*/ 25 h 212"/>
                  <a:gd name="T74" fmla="*/ 237 w 288"/>
                  <a:gd name="T75" fmla="*/ 25 h 212"/>
                  <a:gd name="T76" fmla="*/ 254 w 288"/>
                  <a:gd name="T77" fmla="*/ 68 h 212"/>
                  <a:gd name="T78" fmla="*/ 254 w 288"/>
                  <a:gd name="T79" fmla="*/ 144 h 212"/>
                  <a:gd name="T80" fmla="*/ 237 w 288"/>
                  <a:gd name="T81" fmla="*/ 186 h 212"/>
                  <a:gd name="T82" fmla="*/ 204 w 288"/>
                  <a:gd name="T83" fmla="*/ 186 h 212"/>
                  <a:gd name="T84" fmla="*/ 187 w 288"/>
                  <a:gd name="T85" fmla="*/ 161 h 212"/>
                  <a:gd name="T86" fmla="*/ 178 w 288"/>
                  <a:gd name="T87" fmla="*/ 11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8" h="212">
                    <a:moveTo>
                      <a:pt x="127" y="51"/>
                    </a:moveTo>
                    <a:lnTo>
                      <a:pt x="127" y="34"/>
                    </a:lnTo>
                    <a:lnTo>
                      <a:pt x="110" y="17"/>
                    </a:lnTo>
                    <a:lnTo>
                      <a:pt x="94" y="9"/>
                    </a:lnTo>
                    <a:lnTo>
                      <a:pt x="68" y="0"/>
                    </a:lnTo>
                    <a:lnTo>
                      <a:pt x="43" y="9"/>
                    </a:lnTo>
                    <a:lnTo>
                      <a:pt x="26" y="25"/>
                    </a:lnTo>
                    <a:lnTo>
                      <a:pt x="9" y="59"/>
                    </a:lnTo>
                    <a:lnTo>
                      <a:pt x="0" y="110"/>
                    </a:lnTo>
                    <a:lnTo>
                      <a:pt x="9" y="152"/>
                    </a:lnTo>
                    <a:lnTo>
                      <a:pt x="26" y="186"/>
                    </a:lnTo>
                    <a:lnTo>
                      <a:pt x="43" y="203"/>
                    </a:lnTo>
                    <a:lnTo>
                      <a:pt x="68" y="212"/>
                    </a:lnTo>
                    <a:lnTo>
                      <a:pt x="85" y="203"/>
                    </a:lnTo>
                    <a:lnTo>
                      <a:pt x="102" y="203"/>
                    </a:lnTo>
                    <a:lnTo>
                      <a:pt x="127" y="178"/>
                    </a:lnTo>
                    <a:lnTo>
                      <a:pt x="136" y="161"/>
                    </a:lnTo>
                    <a:lnTo>
                      <a:pt x="136" y="135"/>
                    </a:lnTo>
                    <a:lnTo>
                      <a:pt x="127" y="110"/>
                    </a:lnTo>
                    <a:lnTo>
                      <a:pt x="119" y="93"/>
                    </a:lnTo>
                    <a:lnTo>
                      <a:pt x="94" y="76"/>
                    </a:lnTo>
                    <a:lnTo>
                      <a:pt x="77" y="76"/>
                    </a:lnTo>
                    <a:lnTo>
                      <a:pt x="51" y="85"/>
                    </a:lnTo>
                    <a:lnTo>
                      <a:pt x="26" y="102"/>
                    </a:lnTo>
                    <a:lnTo>
                      <a:pt x="26" y="76"/>
                    </a:lnTo>
                    <a:lnTo>
                      <a:pt x="34" y="59"/>
                    </a:lnTo>
                    <a:lnTo>
                      <a:pt x="51" y="34"/>
                    </a:lnTo>
                    <a:lnTo>
                      <a:pt x="68" y="25"/>
                    </a:lnTo>
                    <a:lnTo>
                      <a:pt x="85" y="25"/>
                    </a:lnTo>
                    <a:lnTo>
                      <a:pt x="94" y="34"/>
                    </a:lnTo>
                    <a:lnTo>
                      <a:pt x="102" y="59"/>
                    </a:lnTo>
                    <a:lnTo>
                      <a:pt x="127" y="51"/>
                    </a:lnTo>
                    <a:close/>
                    <a:moveTo>
                      <a:pt x="34" y="144"/>
                    </a:moveTo>
                    <a:lnTo>
                      <a:pt x="34" y="127"/>
                    </a:lnTo>
                    <a:lnTo>
                      <a:pt x="43" y="110"/>
                    </a:lnTo>
                    <a:lnTo>
                      <a:pt x="51" y="102"/>
                    </a:lnTo>
                    <a:lnTo>
                      <a:pt x="68" y="93"/>
                    </a:lnTo>
                    <a:lnTo>
                      <a:pt x="85" y="102"/>
                    </a:lnTo>
                    <a:lnTo>
                      <a:pt x="94" y="110"/>
                    </a:lnTo>
                    <a:lnTo>
                      <a:pt x="102" y="119"/>
                    </a:lnTo>
                    <a:lnTo>
                      <a:pt x="110" y="144"/>
                    </a:lnTo>
                    <a:lnTo>
                      <a:pt x="102" y="161"/>
                    </a:lnTo>
                    <a:lnTo>
                      <a:pt x="102" y="178"/>
                    </a:lnTo>
                    <a:lnTo>
                      <a:pt x="85" y="186"/>
                    </a:lnTo>
                    <a:lnTo>
                      <a:pt x="68" y="186"/>
                    </a:lnTo>
                    <a:lnTo>
                      <a:pt x="51" y="186"/>
                    </a:lnTo>
                    <a:lnTo>
                      <a:pt x="34" y="161"/>
                    </a:lnTo>
                    <a:lnTo>
                      <a:pt x="34" y="144"/>
                    </a:lnTo>
                    <a:close/>
                    <a:moveTo>
                      <a:pt x="153" y="110"/>
                    </a:moveTo>
                    <a:lnTo>
                      <a:pt x="161" y="152"/>
                    </a:lnTo>
                    <a:lnTo>
                      <a:pt x="178" y="186"/>
                    </a:lnTo>
                    <a:lnTo>
                      <a:pt x="195" y="203"/>
                    </a:lnTo>
                    <a:lnTo>
                      <a:pt x="221" y="212"/>
                    </a:lnTo>
                    <a:lnTo>
                      <a:pt x="237" y="203"/>
                    </a:lnTo>
                    <a:lnTo>
                      <a:pt x="254" y="195"/>
                    </a:lnTo>
                    <a:lnTo>
                      <a:pt x="271" y="178"/>
                    </a:lnTo>
                    <a:lnTo>
                      <a:pt x="280" y="161"/>
                    </a:lnTo>
                    <a:lnTo>
                      <a:pt x="288" y="135"/>
                    </a:lnTo>
                    <a:lnTo>
                      <a:pt x="288" y="102"/>
                    </a:lnTo>
                    <a:lnTo>
                      <a:pt x="288" y="76"/>
                    </a:lnTo>
                    <a:lnTo>
                      <a:pt x="280" y="59"/>
                    </a:lnTo>
                    <a:lnTo>
                      <a:pt x="271" y="25"/>
                    </a:lnTo>
                    <a:lnTo>
                      <a:pt x="246" y="9"/>
                    </a:lnTo>
                    <a:lnTo>
                      <a:pt x="221" y="0"/>
                    </a:lnTo>
                    <a:lnTo>
                      <a:pt x="195" y="9"/>
                    </a:lnTo>
                    <a:lnTo>
                      <a:pt x="187" y="17"/>
                    </a:lnTo>
                    <a:lnTo>
                      <a:pt x="170" y="34"/>
                    </a:lnTo>
                    <a:lnTo>
                      <a:pt x="161" y="51"/>
                    </a:lnTo>
                    <a:lnTo>
                      <a:pt x="153" y="76"/>
                    </a:lnTo>
                    <a:lnTo>
                      <a:pt x="153" y="110"/>
                    </a:lnTo>
                    <a:close/>
                    <a:moveTo>
                      <a:pt x="178" y="110"/>
                    </a:moveTo>
                    <a:lnTo>
                      <a:pt x="187" y="68"/>
                    </a:lnTo>
                    <a:lnTo>
                      <a:pt x="195" y="42"/>
                    </a:lnTo>
                    <a:lnTo>
                      <a:pt x="204" y="25"/>
                    </a:lnTo>
                    <a:lnTo>
                      <a:pt x="221" y="25"/>
                    </a:lnTo>
                    <a:lnTo>
                      <a:pt x="237" y="25"/>
                    </a:lnTo>
                    <a:lnTo>
                      <a:pt x="246" y="42"/>
                    </a:lnTo>
                    <a:lnTo>
                      <a:pt x="254" y="68"/>
                    </a:lnTo>
                    <a:lnTo>
                      <a:pt x="263" y="102"/>
                    </a:lnTo>
                    <a:lnTo>
                      <a:pt x="254" y="144"/>
                    </a:lnTo>
                    <a:lnTo>
                      <a:pt x="246" y="169"/>
                    </a:lnTo>
                    <a:lnTo>
                      <a:pt x="237" y="186"/>
                    </a:lnTo>
                    <a:lnTo>
                      <a:pt x="221" y="186"/>
                    </a:lnTo>
                    <a:lnTo>
                      <a:pt x="204" y="186"/>
                    </a:lnTo>
                    <a:lnTo>
                      <a:pt x="195" y="169"/>
                    </a:lnTo>
                    <a:lnTo>
                      <a:pt x="187" y="161"/>
                    </a:lnTo>
                    <a:lnTo>
                      <a:pt x="187" y="144"/>
                    </a:lnTo>
                    <a:lnTo>
                      <a:pt x="178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4" name="Rectangle 124">
                <a:extLst>
                  <a:ext uri="{FF2B5EF4-FFF2-40B4-BE49-F238E27FC236}">
                    <a16:creationId xmlns:a16="http://schemas.microsoft.com/office/drawing/2014/main" id="{9E0A82A6-E17D-48F5-BA07-88F3B7C09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540000">
                <a:off x="2660" y="257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125">
                <a:extLst>
                  <a:ext uri="{FF2B5EF4-FFF2-40B4-BE49-F238E27FC236}">
                    <a16:creationId xmlns:a16="http://schemas.microsoft.com/office/drawing/2014/main" id="{DDF00811-D0A4-490A-B29D-115E4F4F54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540000">
                <a:off x="2686" y="257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Freeform 126">
                <a:extLst>
                  <a:ext uri="{FF2B5EF4-FFF2-40B4-BE49-F238E27FC236}">
                    <a16:creationId xmlns:a16="http://schemas.microsoft.com/office/drawing/2014/main" id="{37A64358-DADE-4890-BF2F-FAE6F30439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47" y="1513"/>
                <a:ext cx="48" cy="37"/>
              </a:xfrm>
              <a:custGeom>
                <a:avLst/>
                <a:gdLst>
                  <a:gd name="T0" fmla="*/ 0 w 279"/>
                  <a:gd name="T1" fmla="*/ 25 h 211"/>
                  <a:gd name="T2" fmla="*/ 102 w 279"/>
                  <a:gd name="T3" fmla="*/ 34 h 211"/>
                  <a:gd name="T4" fmla="*/ 76 w 279"/>
                  <a:gd name="T5" fmla="*/ 51 h 211"/>
                  <a:gd name="T6" fmla="*/ 59 w 279"/>
                  <a:gd name="T7" fmla="*/ 84 h 211"/>
                  <a:gd name="T8" fmla="*/ 34 w 279"/>
                  <a:gd name="T9" fmla="*/ 144 h 211"/>
                  <a:gd name="T10" fmla="*/ 25 w 279"/>
                  <a:gd name="T11" fmla="*/ 178 h 211"/>
                  <a:gd name="T12" fmla="*/ 17 w 279"/>
                  <a:gd name="T13" fmla="*/ 203 h 211"/>
                  <a:gd name="T14" fmla="*/ 42 w 279"/>
                  <a:gd name="T15" fmla="*/ 203 h 211"/>
                  <a:gd name="T16" fmla="*/ 59 w 279"/>
                  <a:gd name="T17" fmla="*/ 152 h 211"/>
                  <a:gd name="T18" fmla="*/ 68 w 279"/>
                  <a:gd name="T19" fmla="*/ 118 h 211"/>
                  <a:gd name="T20" fmla="*/ 93 w 279"/>
                  <a:gd name="T21" fmla="*/ 84 h 211"/>
                  <a:gd name="T22" fmla="*/ 110 w 279"/>
                  <a:gd name="T23" fmla="*/ 51 h 211"/>
                  <a:gd name="T24" fmla="*/ 127 w 279"/>
                  <a:gd name="T25" fmla="*/ 25 h 211"/>
                  <a:gd name="T26" fmla="*/ 127 w 279"/>
                  <a:gd name="T27" fmla="*/ 8 h 211"/>
                  <a:gd name="T28" fmla="*/ 0 w 279"/>
                  <a:gd name="T29" fmla="*/ 0 h 211"/>
                  <a:gd name="T30" fmla="*/ 0 w 279"/>
                  <a:gd name="T31" fmla="*/ 25 h 211"/>
                  <a:gd name="T32" fmla="*/ 144 w 279"/>
                  <a:gd name="T33" fmla="*/ 110 h 211"/>
                  <a:gd name="T34" fmla="*/ 152 w 279"/>
                  <a:gd name="T35" fmla="*/ 152 h 211"/>
                  <a:gd name="T36" fmla="*/ 161 w 279"/>
                  <a:gd name="T37" fmla="*/ 186 h 211"/>
                  <a:gd name="T38" fmla="*/ 186 w 279"/>
                  <a:gd name="T39" fmla="*/ 203 h 211"/>
                  <a:gd name="T40" fmla="*/ 212 w 279"/>
                  <a:gd name="T41" fmla="*/ 211 h 211"/>
                  <a:gd name="T42" fmla="*/ 229 w 279"/>
                  <a:gd name="T43" fmla="*/ 211 h 211"/>
                  <a:gd name="T44" fmla="*/ 245 w 279"/>
                  <a:gd name="T45" fmla="*/ 203 h 211"/>
                  <a:gd name="T46" fmla="*/ 254 w 279"/>
                  <a:gd name="T47" fmla="*/ 186 h 211"/>
                  <a:gd name="T48" fmla="*/ 271 w 279"/>
                  <a:gd name="T49" fmla="*/ 169 h 211"/>
                  <a:gd name="T50" fmla="*/ 271 w 279"/>
                  <a:gd name="T51" fmla="*/ 144 h 211"/>
                  <a:gd name="T52" fmla="*/ 279 w 279"/>
                  <a:gd name="T53" fmla="*/ 110 h 211"/>
                  <a:gd name="T54" fmla="*/ 279 w 279"/>
                  <a:gd name="T55" fmla="*/ 84 h 211"/>
                  <a:gd name="T56" fmla="*/ 279 w 279"/>
                  <a:gd name="T57" fmla="*/ 68 h 211"/>
                  <a:gd name="T58" fmla="*/ 262 w 279"/>
                  <a:gd name="T59" fmla="*/ 34 h 211"/>
                  <a:gd name="T60" fmla="*/ 245 w 279"/>
                  <a:gd name="T61" fmla="*/ 17 h 211"/>
                  <a:gd name="T62" fmla="*/ 220 w 279"/>
                  <a:gd name="T63" fmla="*/ 8 h 211"/>
                  <a:gd name="T64" fmla="*/ 195 w 279"/>
                  <a:gd name="T65" fmla="*/ 8 h 211"/>
                  <a:gd name="T66" fmla="*/ 178 w 279"/>
                  <a:gd name="T67" fmla="*/ 17 h 211"/>
                  <a:gd name="T68" fmla="*/ 169 w 279"/>
                  <a:gd name="T69" fmla="*/ 34 h 211"/>
                  <a:gd name="T70" fmla="*/ 161 w 279"/>
                  <a:gd name="T71" fmla="*/ 51 h 211"/>
                  <a:gd name="T72" fmla="*/ 152 w 279"/>
                  <a:gd name="T73" fmla="*/ 76 h 211"/>
                  <a:gd name="T74" fmla="*/ 144 w 279"/>
                  <a:gd name="T75" fmla="*/ 110 h 211"/>
                  <a:gd name="T76" fmla="*/ 169 w 279"/>
                  <a:gd name="T77" fmla="*/ 110 h 211"/>
                  <a:gd name="T78" fmla="*/ 178 w 279"/>
                  <a:gd name="T79" fmla="*/ 68 h 211"/>
                  <a:gd name="T80" fmla="*/ 186 w 279"/>
                  <a:gd name="T81" fmla="*/ 42 h 211"/>
                  <a:gd name="T82" fmla="*/ 203 w 279"/>
                  <a:gd name="T83" fmla="*/ 34 h 211"/>
                  <a:gd name="T84" fmla="*/ 212 w 279"/>
                  <a:gd name="T85" fmla="*/ 25 h 211"/>
                  <a:gd name="T86" fmla="*/ 229 w 279"/>
                  <a:gd name="T87" fmla="*/ 34 h 211"/>
                  <a:gd name="T88" fmla="*/ 245 w 279"/>
                  <a:gd name="T89" fmla="*/ 42 h 211"/>
                  <a:gd name="T90" fmla="*/ 254 w 279"/>
                  <a:gd name="T91" fmla="*/ 68 h 211"/>
                  <a:gd name="T92" fmla="*/ 254 w 279"/>
                  <a:gd name="T93" fmla="*/ 110 h 211"/>
                  <a:gd name="T94" fmla="*/ 245 w 279"/>
                  <a:gd name="T95" fmla="*/ 152 h 211"/>
                  <a:gd name="T96" fmla="*/ 237 w 279"/>
                  <a:gd name="T97" fmla="*/ 178 h 211"/>
                  <a:gd name="T98" fmla="*/ 229 w 279"/>
                  <a:gd name="T99" fmla="*/ 186 h 211"/>
                  <a:gd name="T100" fmla="*/ 212 w 279"/>
                  <a:gd name="T101" fmla="*/ 195 h 211"/>
                  <a:gd name="T102" fmla="*/ 195 w 279"/>
                  <a:gd name="T103" fmla="*/ 186 h 211"/>
                  <a:gd name="T104" fmla="*/ 178 w 279"/>
                  <a:gd name="T105" fmla="*/ 178 h 211"/>
                  <a:gd name="T106" fmla="*/ 178 w 279"/>
                  <a:gd name="T107" fmla="*/ 152 h 211"/>
                  <a:gd name="T108" fmla="*/ 169 w 279"/>
                  <a:gd name="T109" fmla="*/ 11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9" h="211">
                    <a:moveTo>
                      <a:pt x="0" y="25"/>
                    </a:moveTo>
                    <a:lnTo>
                      <a:pt x="102" y="34"/>
                    </a:lnTo>
                    <a:lnTo>
                      <a:pt x="76" y="51"/>
                    </a:lnTo>
                    <a:lnTo>
                      <a:pt x="59" y="84"/>
                    </a:lnTo>
                    <a:lnTo>
                      <a:pt x="34" y="144"/>
                    </a:lnTo>
                    <a:lnTo>
                      <a:pt x="25" y="178"/>
                    </a:lnTo>
                    <a:lnTo>
                      <a:pt x="17" y="203"/>
                    </a:lnTo>
                    <a:lnTo>
                      <a:pt x="42" y="203"/>
                    </a:lnTo>
                    <a:lnTo>
                      <a:pt x="59" y="152"/>
                    </a:lnTo>
                    <a:lnTo>
                      <a:pt x="68" y="118"/>
                    </a:lnTo>
                    <a:lnTo>
                      <a:pt x="93" y="84"/>
                    </a:lnTo>
                    <a:lnTo>
                      <a:pt x="110" y="51"/>
                    </a:lnTo>
                    <a:lnTo>
                      <a:pt x="127" y="25"/>
                    </a:lnTo>
                    <a:lnTo>
                      <a:pt x="127" y="8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  <a:moveTo>
                      <a:pt x="144" y="110"/>
                    </a:moveTo>
                    <a:lnTo>
                      <a:pt x="152" y="152"/>
                    </a:lnTo>
                    <a:lnTo>
                      <a:pt x="161" y="186"/>
                    </a:lnTo>
                    <a:lnTo>
                      <a:pt x="186" y="203"/>
                    </a:lnTo>
                    <a:lnTo>
                      <a:pt x="212" y="211"/>
                    </a:lnTo>
                    <a:lnTo>
                      <a:pt x="229" y="211"/>
                    </a:lnTo>
                    <a:lnTo>
                      <a:pt x="245" y="203"/>
                    </a:lnTo>
                    <a:lnTo>
                      <a:pt x="254" y="186"/>
                    </a:lnTo>
                    <a:lnTo>
                      <a:pt x="271" y="169"/>
                    </a:lnTo>
                    <a:lnTo>
                      <a:pt x="271" y="144"/>
                    </a:lnTo>
                    <a:lnTo>
                      <a:pt x="279" y="110"/>
                    </a:lnTo>
                    <a:lnTo>
                      <a:pt x="279" y="84"/>
                    </a:lnTo>
                    <a:lnTo>
                      <a:pt x="279" y="68"/>
                    </a:lnTo>
                    <a:lnTo>
                      <a:pt x="262" y="34"/>
                    </a:lnTo>
                    <a:lnTo>
                      <a:pt x="245" y="17"/>
                    </a:lnTo>
                    <a:lnTo>
                      <a:pt x="220" y="8"/>
                    </a:lnTo>
                    <a:lnTo>
                      <a:pt x="195" y="8"/>
                    </a:lnTo>
                    <a:lnTo>
                      <a:pt x="178" y="17"/>
                    </a:lnTo>
                    <a:lnTo>
                      <a:pt x="169" y="34"/>
                    </a:lnTo>
                    <a:lnTo>
                      <a:pt x="161" y="51"/>
                    </a:lnTo>
                    <a:lnTo>
                      <a:pt x="152" y="76"/>
                    </a:lnTo>
                    <a:lnTo>
                      <a:pt x="144" y="110"/>
                    </a:lnTo>
                    <a:close/>
                    <a:moveTo>
                      <a:pt x="169" y="110"/>
                    </a:moveTo>
                    <a:lnTo>
                      <a:pt x="178" y="68"/>
                    </a:lnTo>
                    <a:lnTo>
                      <a:pt x="186" y="42"/>
                    </a:lnTo>
                    <a:lnTo>
                      <a:pt x="203" y="34"/>
                    </a:lnTo>
                    <a:lnTo>
                      <a:pt x="212" y="25"/>
                    </a:lnTo>
                    <a:lnTo>
                      <a:pt x="229" y="34"/>
                    </a:lnTo>
                    <a:lnTo>
                      <a:pt x="245" y="42"/>
                    </a:lnTo>
                    <a:lnTo>
                      <a:pt x="254" y="68"/>
                    </a:lnTo>
                    <a:lnTo>
                      <a:pt x="254" y="110"/>
                    </a:lnTo>
                    <a:lnTo>
                      <a:pt x="245" y="152"/>
                    </a:lnTo>
                    <a:lnTo>
                      <a:pt x="237" y="178"/>
                    </a:lnTo>
                    <a:lnTo>
                      <a:pt x="229" y="186"/>
                    </a:lnTo>
                    <a:lnTo>
                      <a:pt x="212" y="195"/>
                    </a:lnTo>
                    <a:lnTo>
                      <a:pt x="195" y="186"/>
                    </a:lnTo>
                    <a:lnTo>
                      <a:pt x="178" y="178"/>
                    </a:lnTo>
                    <a:lnTo>
                      <a:pt x="178" y="152"/>
                    </a:lnTo>
                    <a:lnTo>
                      <a:pt x="169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7" name="Rectangle 127">
                <a:extLst>
                  <a:ext uri="{FF2B5EF4-FFF2-40B4-BE49-F238E27FC236}">
                    <a16:creationId xmlns:a16="http://schemas.microsoft.com/office/drawing/2014/main" id="{68AE7CA8-4EA4-40BC-8E24-C6FBACC32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">
                <a:off x="3045" y="149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128">
                <a:extLst>
                  <a:ext uri="{FF2B5EF4-FFF2-40B4-BE49-F238E27FC236}">
                    <a16:creationId xmlns:a16="http://schemas.microsoft.com/office/drawing/2014/main" id="{96A13D43-C145-4E87-B0E3-2338E9D58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">
                <a:off x="3070" y="149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9" name="Freeform 129">
                <a:extLst>
                  <a:ext uri="{FF2B5EF4-FFF2-40B4-BE49-F238E27FC236}">
                    <a16:creationId xmlns:a16="http://schemas.microsoft.com/office/drawing/2014/main" id="{8C77BB73-80E1-419F-836A-460D3BF872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29" y="117"/>
                <a:ext cx="39" cy="73"/>
              </a:xfrm>
              <a:custGeom>
                <a:avLst/>
                <a:gdLst>
                  <a:gd name="T0" fmla="*/ 0 w 229"/>
                  <a:gd name="T1" fmla="*/ 347 h 423"/>
                  <a:gd name="T2" fmla="*/ 9 w 229"/>
                  <a:gd name="T3" fmla="*/ 372 h 423"/>
                  <a:gd name="T4" fmla="*/ 43 w 229"/>
                  <a:gd name="T5" fmla="*/ 423 h 423"/>
                  <a:gd name="T6" fmla="*/ 59 w 229"/>
                  <a:gd name="T7" fmla="*/ 398 h 423"/>
                  <a:gd name="T8" fmla="*/ 195 w 229"/>
                  <a:gd name="T9" fmla="*/ 389 h 423"/>
                  <a:gd name="T10" fmla="*/ 195 w 229"/>
                  <a:gd name="T11" fmla="*/ 169 h 423"/>
                  <a:gd name="T12" fmla="*/ 169 w 229"/>
                  <a:gd name="T13" fmla="*/ 254 h 423"/>
                  <a:gd name="T14" fmla="*/ 144 w 229"/>
                  <a:gd name="T15" fmla="*/ 228 h 423"/>
                  <a:gd name="T16" fmla="*/ 119 w 229"/>
                  <a:gd name="T17" fmla="*/ 186 h 423"/>
                  <a:gd name="T18" fmla="*/ 68 w 229"/>
                  <a:gd name="T19" fmla="*/ 161 h 423"/>
                  <a:gd name="T20" fmla="*/ 26 w 229"/>
                  <a:gd name="T21" fmla="*/ 178 h 423"/>
                  <a:gd name="T22" fmla="*/ 9 w 229"/>
                  <a:gd name="T23" fmla="*/ 220 h 423"/>
                  <a:gd name="T24" fmla="*/ 17 w 229"/>
                  <a:gd name="T25" fmla="*/ 262 h 423"/>
                  <a:gd name="T26" fmla="*/ 59 w 229"/>
                  <a:gd name="T27" fmla="*/ 288 h 423"/>
                  <a:gd name="T28" fmla="*/ 51 w 229"/>
                  <a:gd name="T29" fmla="*/ 262 h 423"/>
                  <a:gd name="T30" fmla="*/ 34 w 229"/>
                  <a:gd name="T31" fmla="*/ 237 h 423"/>
                  <a:gd name="T32" fmla="*/ 34 w 229"/>
                  <a:gd name="T33" fmla="*/ 203 h 423"/>
                  <a:gd name="T34" fmla="*/ 51 w 229"/>
                  <a:gd name="T35" fmla="*/ 186 h 423"/>
                  <a:gd name="T36" fmla="*/ 85 w 229"/>
                  <a:gd name="T37" fmla="*/ 186 h 423"/>
                  <a:gd name="T38" fmla="*/ 110 w 229"/>
                  <a:gd name="T39" fmla="*/ 220 h 423"/>
                  <a:gd name="T40" fmla="*/ 153 w 229"/>
                  <a:gd name="T41" fmla="*/ 271 h 423"/>
                  <a:gd name="T42" fmla="*/ 186 w 229"/>
                  <a:gd name="T43" fmla="*/ 305 h 423"/>
                  <a:gd name="T44" fmla="*/ 212 w 229"/>
                  <a:gd name="T45" fmla="*/ 169 h 423"/>
                  <a:gd name="T46" fmla="*/ 119 w 229"/>
                  <a:gd name="T47" fmla="*/ 135 h 423"/>
                  <a:gd name="T48" fmla="*/ 203 w 229"/>
                  <a:gd name="T49" fmla="*/ 118 h 423"/>
                  <a:gd name="T50" fmla="*/ 229 w 229"/>
                  <a:gd name="T51" fmla="*/ 76 h 423"/>
                  <a:gd name="T52" fmla="*/ 220 w 229"/>
                  <a:gd name="T53" fmla="*/ 42 h 423"/>
                  <a:gd name="T54" fmla="*/ 186 w 229"/>
                  <a:gd name="T55" fmla="*/ 17 h 423"/>
                  <a:gd name="T56" fmla="*/ 127 w 229"/>
                  <a:gd name="T57" fmla="*/ 0 h 423"/>
                  <a:gd name="T58" fmla="*/ 85 w 229"/>
                  <a:gd name="T59" fmla="*/ 0 h 423"/>
                  <a:gd name="T60" fmla="*/ 34 w 229"/>
                  <a:gd name="T61" fmla="*/ 34 h 423"/>
                  <a:gd name="T62" fmla="*/ 26 w 229"/>
                  <a:gd name="T63" fmla="*/ 76 h 423"/>
                  <a:gd name="T64" fmla="*/ 43 w 229"/>
                  <a:gd name="T65" fmla="*/ 110 h 423"/>
                  <a:gd name="T66" fmla="*/ 85 w 229"/>
                  <a:gd name="T67" fmla="*/ 127 h 423"/>
                  <a:gd name="T68" fmla="*/ 119 w 229"/>
                  <a:gd name="T69" fmla="*/ 110 h 423"/>
                  <a:gd name="T70" fmla="*/ 51 w 229"/>
                  <a:gd name="T71" fmla="*/ 84 h 423"/>
                  <a:gd name="T72" fmla="*/ 43 w 229"/>
                  <a:gd name="T73" fmla="*/ 59 h 423"/>
                  <a:gd name="T74" fmla="*/ 59 w 229"/>
                  <a:gd name="T75" fmla="*/ 34 h 423"/>
                  <a:gd name="T76" fmla="*/ 127 w 229"/>
                  <a:gd name="T77" fmla="*/ 25 h 423"/>
                  <a:gd name="T78" fmla="*/ 169 w 229"/>
                  <a:gd name="T79" fmla="*/ 34 h 423"/>
                  <a:gd name="T80" fmla="*/ 195 w 229"/>
                  <a:gd name="T81" fmla="*/ 42 h 423"/>
                  <a:gd name="T82" fmla="*/ 203 w 229"/>
                  <a:gd name="T83" fmla="*/ 76 h 423"/>
                  <a:gd name="T84" fmla="*/ 186 w 229"/>
                  <a:gd name="T85" fmla="*/ 101 h 423"/>
                  <a:gd name="T86" fmla="*/ 119 w 229"/>
                  <a:gd name="T87" fmla="*/ 11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9" h="423">
                    <a:moveTo>
                      <a:pt x="203" y="364"/>
                    </a:moveTo>
                    <a:lnTo>
                      <a:pt x="0" y="347"/>
                    </a:lnTo>
                    <a:lnTo>
                      <a:pt x="0" y="364"/>
                    </a:lnTo>
                    <a:lnTo>
                      <a:pt x="9" y="372"/>
                    </a:lnTo>
                    <a:lnTo>
                      <a:pt x="26" y="381"/>
                    </a:lnTo>
                    <a:lnTo>
                      <a:pt x="43" y="423"/>
                    </a:lnTo>
                    <a:lnTo>
                      <a:pt x="68" y="423"/>
                    </a:lnTo>
                    <a:lnTo>
                      <a:pt x="59" y="398"/>
                    </a:lnTo>
                    <a:lnTo>
                      <a:pt x="43" y="372"/>
                    </a:lnTo>
                    <a:lnTo>
                      <a:pt x="195" y="389"/>
                    </a:lnTo>
                    <a:lnTo>
                      <a:pt x="203" y="364"/>
                    </a:lnTo>
                    <a:close/>
                    <a:moveTo>
                      <a:pt x="195" y="169"/>
                    </a:moveTo>
                    <a:lnTo>
                      <a:pt x="186" y="271"/>
                    </a:lnTo>
                    <a:lnTo>
                      <a:pt x="169" y="254"/>
                    </a:lnTo>
                    <a:lnTo>
                      <a:pt x="161" y="245"/>
                    </a:lnTo>
                    <a:lnTo>
                      <a:pt x="144" y="228"/>
                    </a:lnTo>
                    <a:lnTo>
                      <a:pt x="127" y="203"/>
                    </a:lnTo>
                    <a:lnTo>
                      <a:pt x="119" y="186"/>
                    </a:lnTo>
                    <a:lnTo>
                      <a:pt x="93" y="169"/>
                    </a:lnTo>
                    <a:lnTo>
                      <a:pt x="68" y="161"/>
                    </a:lnTo>
                    <a:lnTo>
                      <a:pt x="51" y="161"/>
                    </a:lnTo>
                    <a:lnTo>
                      <a:pt x="26" y="178"/>
                    </a:lnTo>
                    <a:lnTo>
                      <a:pt x="17" y="195"/>
                    </a:lnTo>
                    <a:lnTo>
                      <a:pt x="9" y="220"/>
                    </a:lnTo>
                    <a:lnTo>
                      <a:pt x="9" y="245"/>
                    </a:lnTo>
                    <a:lnTo>
                      <a:pt x="17" y="262"/>
                    </a:lnTo>
                    <a:lnTo>
                      <a:pt x="34" y="279"/>
                    </a:lnTo>
                    <a:lnTo>
                      <a:pt x="59" y="288"/>
                    </a:lnTo>
                    <a:lnTo>
                      <a:pt x="68" y="262"/>
                    </a:lnTo>
                    <a:lnTo>
                      <a:pt x="51" y="262"/>
                    </a:lnTo>
                    <a:lnTo>
                      <a:pt x="34" y="254"/>
                    </a:lnTo>
                    <a:lnTo>
                      <a:pt x="34" y="237"/>
                    </a:lnTo>
                    <a:lnTo>
                      <a:pt x="26" y="220"/>
                    </a:lnTo>
                    <a:lnTo>
                      <a:pt x="34" y="203"/>
                    </a:lnTo>
                    <a:lnTo>
                      <a:pt x="43" y="195"/>
                    </a:lnTo>
                    <a:lnTo>
                      <a:pt x="51" y="186"/>
                    </a:lnTo>
                    <a:lnTo>
                      <a:pt x="68" y="186"/>
                    </a:lnTo>
                    <a:lnTo>
                      <a:pt x="85" y="186"/>
                    </a:lnTo>
                    <a:lnTo>
                      <a:pt x="93" y="203"/>
                    </a:lnTo>
                    <a:lnTo>
                      <a:pt x="110" y="220"/>
                    </a:lnTo>
                    <a:lnTo>
                      <a:pt x="136" y="245"/>
                    </a:lnTo>
                    <a:lnTo>
                      <a:pt x="153" y="271"/>
                    </a:lnTo>
                    <a:lnTo>
                      <a:pt x="161" y="279"/>
                    </a:lnTo>
                    <a:lnTo>
                      <a:pt x="186" y="305"/>
                    </a:lnTo>
                    <a:lnTo>
                      <a:pt x="203" y="305"/>
                    </a:lnTo>
                    <a:lnTo>
                      <a:pt x="212" y="169"/>
                    </a:lnTo>
                    <a:lnTo>
                      <a:pt x="195" y="169"/>
                    </a:lnTo>
                    <a:close/>
                    <a:moveTo>
                      <a:pt x="119" y="135"/>
                    </a:moveTo>
                    <a:lnTo>
                      <a:pt x="169" y="135"/>
                    </a:lnTo>
                    <a:lnTo>
                      <a:pt x="203" y="118"/>
                    </a:lnTo>
                    <a:lnTo>
                      <a:pt x="220" y="101"/>
                    </a:lnTo>
                    <a:lnTo>
                      <a:pt x="229" y="76"/>
                    </a:lnTo>
                    <a:lnTo>
                      <a:pt x="229" y="59"/>
                    </a:lnTo>
                    <a:lnTo>
                      <a:pt x="220" y="42"/>
                    </a:lnTo>
                    <a:lnTo>
                      <a:pt x="203" y="25"/>
                    </a:lnTo>
                    <a:lnTo>
                      <a:pt x="186" y="17"/>
                    </a:lnTo>
                    <a:lnTo>
                      <a:pt x="161" y="8"/>
                    </a:lnTo>
                    <a:lnTo>
                      <a:pt x="127" y="0"/>
                    </a:lnTo>
                    <a:lnTo>
                      <a:pt x="102" y="0"/>
                    </a:lnTo>
                    <a:lnTo>
                      <a:pt x="85" y="0"/>
                    </a:lnTo>
                    <a:lnTo>
                      <a:pt x="51" y="17"/>
                    </a:lnTo>
                    <a:lnTo>
                      <a:pt x="34" y="34"/>
                    </a:lnTo>
                    <a:lnTo>
                      <a:pt x="26" y="59"/>
                    </a:lnTo>
                    <a:lnTo>
                      <a:pt x="26" y="76"/>
                    </a:lnTo>
                    <a:lnTo>
                      <a:pt x="34" y="93"/>
                    </a:lnTo>
                    <a:lnTo>
                      <a:pt x="43" y="110"/>
                    </a:lnTo>
                    <a:lnTo>
                      <a:pt x="59" y="118"/>
                    </a:lnTo>
                    <a:lnTo>
                      <a:pt x="85" y="127"/>
                    </a:lnTo>
                    <a:lnTo>
                      <a:pt x="119" y="135"/>
                    </a:lnTo>
                    <a:close/>
                    <a:moveTo>
                      <a:pt x="119" y="110"/>
                    </a:moveTo>
                    <a:lnTo>
                      <a:pt x="76" y="101"/>
                    </a:lnTo>
                    <a:lnTo>
                      <a:pt x="51" y="84"/>
                    </a:lnTo>
                    <a:lnTo>
                      <a:pt x="43" y="76"/>
                    </a:lnTo>
                    <a:lnTo>
                      <a:pt x="43" y="59"/>
                    </a:lnTo>
                    <a:lnTo>
                      <a:pt x="51" y="42"/>
                    </a:lnTo>
                    <a:lnTo>
                      <a:pt x="59" y="34"/>
                    </a:lnTo>
                    <a:lnTo>
                      <a:pt x="85" y="25"/>
                    </a:lnTo>
                    <a:lnTo>
                      <a:pt x="127" y="25"/>
                    </a:lnTo>
                    <a:lnTo>
                      <a:pt x="153" y="34"/>
                    </a:lnTo>
                    <a:lnTo>
                      <a:pt x="169" y="34"/>
                    </a:lnTo>
                    <a:lnTo>
                      <a:pt x="186" y="42"/>
                    </a:lnTo>
                    <a:lnTo>
                      <a:pt x="195" y="42"/>
                    </a:lnTo>
                    <a:lnTo>
                      <a:pt x="203" y="59"/>
                    </a:lnTo>
                    <a:lnTo>
                      <a:pt x="203" y="76"/>
                    </a:lnTo>
                    <a:lnTo>
                      <a:pt x="203" y="93"/>
                    </a:lnTo>
                    <a:lnTo>
                      <a:pt x="186" y="101"/>
                    </a:lnTo>
                    <a:lnTo>
                      <a:pt x="161" y="110"/>
                    </a:lnTo>
                    <a:lnTo>
                      <a:pt x="119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0" name="Rectangle 130">
                <a:extLst>
                  <a:ext uri="{FF2B5EF4-FFF2-40B4-BE49-F238E27FC236}">
                    <a16:creationId xmlns:a16="http://schemas.microsoft.com/office/drawing/2014/main" id="{0E2B7FFE-B76A-4513-A9C7-AD7235A37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440000">
                <a:off x="3218" y="139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1" name="Rectangle 131">
                <a:extLst>
                  <a:ext uri="{FF2B5EF4-FFF2-40B4-BE49-F238E27FC236}">
                    <a16:creationId xmlns:a16="http://schemas.microsoft.com/office/drawing/2014/main" id="{BCC9240D-072D-4118-8D0B-4794D8155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440000">
                <a:off x="3222" y="114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2" name="Rectangle 132">
                <a:extLst>
                  <a:ext uri="{FF2B5EF4-FFF2-40B4-BE49-F238E27FC236}">
                    <a16:creationId xmlns:a16="http://schemas.microsoft.com/office/drawing/2014/main" id="{6C9BE592-7D98-4B54-826D-E6A495B54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440000">
                <a:off x="3225" y="85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3" name="Freeform 133">
                <a:extLst>
                  <a:ext uri="{FF2B5EF4-FFF2-40B4-BE49-F238E27FC236}">
                    <a16:creationId xmlns:a16="http://schemas.microsoft.com/office/drawing/2014/main" id="{FF2C6F08-817D-4213-935F-D266740283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5" y="2931"/>
                <a:ext cx="51" cy="38"/>
              </a:xfrm>
              <a:custGeom>
                <a:avLst/>
                <a:gdLst>
                  <a:gd name="T0" fmla="*/ 33 w 296"/>
                  <a:gd name="T1" fmla="*/ 178 h 220"/>
                  <a:gd name="T2" fmla="*/ 59 w 296"/>
                  <a:gd name="T3" fmla="*/ 152 h 220"/>
                  <a:gd name="T4" fmla="*/ 101 w 296"/>
                  <a:gd name="T5" fmla="*/ 118 h 220"/>
                  <a:gd name="T6" fmla="*/ 135 w 296"/>
                  <a:gd name="T7" fmla="*/ 84 h 220"/>
                  <a:gd name="T8" fmla="*/ 144 w 296"/>
                  <a:gd name="T9" fmla="*/ 42 h 220"/>
                  <a:gd name="T10" fmla="*/ 118 w 296"/>
                  <a:gd name="T11" fmla="*/ 8 h 220"/>
                  <a:gd name="T12" fmla="*/ 67 w 296"/>
                  <a:gd name="T13" fmla="*/ 0 h 220"/>
                  <a:gd name="T14" fmla="*/ 25 w 296"/>
                  <a:gd name="T15" fmla="*/ 25 h 220"/>
                  <a:gd name="T16" fmla="*/ 42 w 296"/>
                  <a:gd name="T17" fmla="*/ 59 h 220"/>
                  <a:gd name="T18" fmla="*/ 59 w 296"/>
                  <a:gd name="T19" fmla="*/ 25 h 220"/>
                  <a:gd name="T20" fmla="*/ 84 w 296"/>
                  <a:gd name="T21" fmla="*/ 17 h 220"/>
                  <a:gd name="T22" fmla="*/ 110 w 296"/>
                  <a:gd name="T23" fmla="*/ 34 h 220"/>
                  <a:gd name="T24" fmla="*/ 118 w 296"/>
                  <a:gd name="T25" fmla="*/ 59 h 220"/>
                  <a:gd name="T26" fmla="*/ 110 w 296"/>
                  <a:gd name="T27" fmla="*/ 84 h 220"/>
                  <a:gd name="T28" fmla="*/ 59 w 296"/>
                  <a:gd name="T29" fmla="*/ 127 h 220"/>
                  <a:gd name="T30" fmla="*/ 25 w 296"/>
                  <a:gd name="T31" fmla="*/ 152 h 220"/>
                  <a:gd name="T32" fmla="*/ 0 w 296"/>
                  <a:gd name="T33" fmla="*/ 195 h 220"/>
                  <a:gd name="T34" fmla="*/ 135 w 296"/>
                  <a:gd name="T35" fmla="*/ 186 h 220"/>
                  <a:gd name="T36" fmla="*/ 169 w 296"/>
                  <a:gd name="T37" fmla="*/ 161 h 220"/>
                  <a:gd name="T38" fmla="*/ 194 w 296"/>
                  <a:gd name="T39" fmla="*/ 211 h 220"/>
                  <a:gd name="T40" fmla="*/ 237 w 296"/>
                  <a:gd name="T41" fmla="*/ 220 h 220"/>
                  <a:gd name="T42" fmla="*/ 271 w 296"/>
                  <a:gd name="T43" fmla="*/ 195 h 220"/>
                  <a:gd name="T44" fmla="*/ 287 w 296"/>
                  <a:gd name="T45" fmla="*/ 152 h 220"/>
                  <a:gd name="T46" fmla="*/ 296 w 296"/>
                  <a:gd name="T47" fmla="*/ 93 h 220"/>
                  <a:gd name="T48" fmla="*/ 287 w 296"/>
                  <a:gd name="T49" fmla="*/ 42 h 220"/>
                  <a:gd name="T50" fmla="*/ 237 w 296"/>
                  <a:gd name="T51" fmla="*/ 8 h 220"/>
                  <a:gd name="T52" fmla="*/ 203 w 296"/>
                  <a:gd name="T53" fmla="*/ 17 h 220"/>
                  <a:gd name="T54" fmla="*/ 177 w 296"/>
                  <a:gd name="T55" fmla="*/ 51 h 220"/>
                  <a:gd name="T56" fmla="*/ 169 w 296"/>
                  <a:gd name="T57" fmla="*/ 110 h 220"/>
                  <a:gd name="T58" fmla="*/ 194 w 296"/>
                  <a:gd name="T59" fmla="*/ 68 h 220"/>
                  <a:gd name="T60" fmla="*/ 220 w 296"/>
                  <a:gd name="T61" fmla="*/ 34 h 220"/>
                  <a:gd name="T62" fmla="*/ 254 w 296"/>
                  <a:gd name="T63" fmla="*/ 42 h 220"/>
                  <a:gd name="T64" fmla="*/ 271 w 296"/>
                  <a:gd name="T65" fmla="*/ 76 h 220"/>
                  <a:gd name="T66" fmla="*/ 271 w 296"/>
                  <a:gd name="T67" fmla="*/ 144 h 220"/>
                  <a:gd name="T68" fmla="*/ 262 w 296"/>
                  <a:gd name="T69" fmla="*/ 169 h 220"/>
                  <a:gd name="T70" fmla="*/ 237 w 296"/>
                  <a:gd name="T71" fmla="*/ 195 h 220"/>
                  <a:gd name="T72" fmla="*/ 203 w 296"/>
                  <a:gd name="T73" fmla="*/ 195 h 220"/>
                  <a:gd name="T74" fmla="*/ 186 w 296"/>
                  <a:gd name="T75" fmla="*/ 15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6" h="220">
                    <a:moveTo>
                      <a:pt x="135" y="186"/>
                    </a:moveTo>
                    <a:lnTo>
                      <a:pt x="33" y="178"/>
                    </a:lnTo>
                    <a:lnTo>
                      <a:pt x="50" y="161"/>
                    </a:lnTo>
                    <a:lnTo>
                      <a:pt x="59" y="152"/>
                    </a:lnTo>
                    <a:lnTo>
                      <a:pt x="76" y="135"/>
                    </a:lnTo>
                    <a:lnTo>
                      <a:pt x="101" y="118"/>
                    </a:lnTo>
                    <a:lnTo>
                      <a:pt x="118" y="110"/>
                    </a:lnTo>
                    <a:lnTo>
                      <a:pt x="135" y="84"/>
                    </a:lnTo>
                    <a:lnTo>
                      <a:pt x="144" y="59"/>
                    </a:lnTo>
                    <a:lnTo>
                      <a:pt x="144" y="42"/>
                    </a:lnTo>
                    <a:lnTo>
                      <a:pt x="135" y="17"/>
                    </a:lnTo>
                    <a:lnTo>
                      <a:pt x="118" y="8"/>
                    </a:lnTo>
                    <a:lnTo>
                      <a:pt x="93" y="0"/>
                    </a:lnTo>
                    <a:lnTo>
                      <a:pt x="67" y="0"/>
                    </a:lnTo>
                    <a:lnTo>
                      <a:pt x="42" y="8"/>
                    </a:lnTo>
                    <a:lnTo>
                      <a:pt x="25" y="25"/>
                    </a:lnTo>
                    <a:lnTo>
                      <a:pt x="17" y="51"/>
                    </a:lnTo>
                    <a:lnTo>
                      <a:pt x="42" y="59"/>
                    </a:lnTo>
                    <a:lnTo>
                      <a:pt x="50" y="42"/>
                    </a:lnTo>
                    <a:lnTo>
                      <a:pt x="59" y="25"/>
                    </a:lnTo>
                    <a:lnTo>
                      <a:pt x="67" y="25"/>
                    </a:lnTo>
                    <a:lnTo>
                      <a:pt x="84" y="17"/>
                    </a:lnTo>
                    <a:lnTo>
                      <a:pt x="101" y="25"/>
                    </a:lnTo>
                    <a:lnTo>
                      <a:pt x="110" y="34"/>
                    </a:lnTo>
                    <a:lnTo>
                      <a:pt x="118" y="42"/>
                    </a:lnTo>
                    <a:lnTo>
                      <a:pt x="118" y="59"/>
                    </a:lnTo>
                    <a:lnTo>
                      <a:pt x="118" y="76"/>
                    </a:lnTo>
                    <a:lnTo>
                      <a:pt x="110" y="84"/>
                    </a:lnTo>
                    <a:lnTo>
                      <a:pt x="84" y="101"/>
                    </a:lnTo>
                    <a:lnTo>
                      <a:pt x="59" y="127"/>
                    </a:lnTo>
                    <a:lnTo>
                      <a:pt x="42" y="135"/>
                    </a:lnTo>
                    <a:lnTo>
                      <a:pt x="25" y="152"/>
                    </a:lnTo>
                    <a:lnTo>
                      <a:pt x="8" y="178"/>
                    </a:lnTo>
                    <a:lnTo>
                      <a:pt x="0" y="195"/>
                    </a:lnTo>
                    <a:lnTo>
                      <a:pt x="135" y="203"/>
                    </a:lnTo>
                    <a:lnTo>
                      <a:pt x="135" y="186"/>
                    </a:lnTo>
                    <a:close/>
                    <a:moveTo>
                      <a:pt x="169" y="110"/>
                    </a:moveTo>
                    <a:lnTo>
                      <a:pt x="169" y="161"/>
                    </a:lnTo>
                    <a:lnTo>
                      <a:pt x="177" y="195"/>
                    </a:lnTo>
                    <a:lnTo>
                      <a:pt x="194" y="211"/>
                    </a:lnTo>
                    <a:lnTo>
                      <a:pt x="220" y="220"/>
                    </a:lnTo>
                    <a:lnTo>
                      <a:pt x="237" y="220"/>
                    </a:lnTo>
                    <a:lnTo>
                      <a:pt x="254" y="211"/>
                    </a:lnTo>
                    <a:lnTo>
                      <a:pt x="271" y="195"/>
                    </a:lnTo>
                    <a:lnTo>
                      <a:pt x="279" y="178"/>
                    </a:lnTo>
                    <a:lnTo>
                      <a:pt x="287" y="152"/>
                    </a:lnTo>
                    <a:lnTo>
                      <a:pt x="296" y="118"/>
                    </a:lnTo>
                    <a:lnTo>
                      <a:pt x="296" y="93"/>
                    </a:lnTo>
                    <a:lnTo>
                      <a:pt x="296" y="76"/>
                    </a:lnTo>
                    <a:lnTo>
                      <a:pt x="287" y="42"/>
                    </a:lnTo>
                    <a:lnTo>
                      <a:pt x="271" y="25"/>
                    </a:lnTo>
                    <a:lnTo>
                      <a:pt x="237" y="8"/>
                    </a:lnTo>
                    <a:lnTo>
                      <a:pt x="220" y="17"/>
                    </a:lnTo>
                    <a:lnTo>
                      <a:pt x="203" y="17"/>
                    </a:lnTo>
                    <a:lnTo>
                      <a:pt x="186" y="34"/>
                    </a:lnTo>
                    <a:lnTo>
                      <a:pt x="177" y="51"/>
                    </a:lnTo>
                    <a:lnTo>
                      <a:pt x="169" y="76"/>
                    </a:lnTo>
                    <a:lnTo>
                      <a:pt x="169" y="110"/>
                    </a:lnTo>
                    <a:close/>
                    <a:moveTo>
                      <a:pt x="194" y="110"/>
                    </a:moveTo>
                    <a:lnTo>
                      <a:pt x="194" y="68"/>
                    </a:lnTo>
                    <a:lnTo>
                      <a:pt x="211" y="42"/>
                    </a:lnTo>
                    <a:lnTo>
                      <a:pt x="220" y="34"/>
                    </a:lnTo>
                    <a:lnTo>
                      <a:pt x="237" y="34"/>
                    </a:lnTo>
                    <a:lnTo>
                      <a:pt x="254" y="42"/>
                    </a:lnTo>
                    <a:lnTo>
                      <a:pt x="262" y="51"/>
                    </a:lnTo>
                    <a:lnTo>
                      <a:pt x="271" y="76"/>
                    </a:lnTo>
                    <a:lnTo>
                      <a:pt x="271" y="118"/>
                    </a:lnTo>
                    <a:lnTo>
                      <a:pt x="271" y="144"/>
                    </a:lnTo>
                    <a:lnTo>
                      <a:pt x="262" y="161"/>
                    </a:lnTo>
                    <a:lnTo>
                      <a:pt x="262" y="169"/>
                    </a:lnTo>
                    <a:lnTo>
                      <a:pt x="254" y="186"/>
                    </a:lnTo>
                    <a:lnTo>
                      <a:pt x="237" y="195"/>
                    </a:lnTo>
                    <a:lnTo>
                      <a:pt x="220" y="195"/>
                    </a:lnTo>
                    <a:lnTo>
                      <a:pt x="203" y="195"/>
                    </a:lnTo>
                    <a:lnTo>
                      <a:pt x="194" y="178"/>
                    </a:lnTo>
                    <a:lnTo>
                      <a:pt x="186" y="152"/>
                    </a:lnTo>
                    <a:lnTo>
                      <a:pt x="194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4" name="Rectangle 134">
                <a:extLst>
                  <a:ext uri="{FF2B5EF4-FFF2-40B4-BE49-F238E27FC236}">
                    <a16:creationId xmlns:a16="http://schemas.microsoft.com/office/drawing/2014/main" id="{94AC43F1-9C92-4DE9-8F9F-98A6ABF45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00000">
                <a:off x="2675" y="2913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Rectangle 135">
                <a:extLst>
                  <a:ext uri="{FF2B5EF4-FFF2-40B4-BE49-F238E27FC236}">
                    <a16:creationId xmlns:a16="http://schemas.microsoft.com/office/drawing/2014/main" id="{70A00AF8-20C2-4417-8C1F-90A04DFFA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00000">
                <a:off x="2701" y="291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6" name="Freeform 136">
                <a:extLst>
                  <a:ext uri="{FF2B5EF4-FFF2-40B4-BE49-F238E27FC236}">
                    <a16:creationId xmlns:a16="http://schemas.microsoft.com/office/drawing/2014/main" id="{09049664-F545-40C1-922B-60358A5083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47" y="2827"/>
                <a:ext cx="50" cy="35"/>
              </a:xfrm>
              <a:custGeom>
                <a:avLst/>
                <a:gdLst>
                  <a:gd name="T0" fmla="*/ 9 w 288"/>
                  <a:gd name="T1" fmla="*/ 178 h 203"/>
                  <a:gd name="T2" fmla="*/ 51 w 288"/>
                  <a:gd name="T3" fmla="*/ 203 h 203"/>
                  <a:gd name="T4" fmla="*/ 102 w 288"/>
                  <a:gd name="T5" fmla="*/ 203 h 203"/>
                  <a:gd name="T6" fmla="*/ 136 w 288"/>
                  <a:gd name="T7" fmla="*/ 170 h 203"/>
                  <a:gd name="T8" fmla="*/ 136 w 288"/>
                  <a:gd name="T9" fmla="*/ 127 h 203"/>
                  <a:gd name="T10" fmla="*/ 110 w 288"/>
                  <a:gd name="T11" fmla="*/ 102 h 203"/>
                  <a:gd name="T12" fmla="*/ 119 w 288"/>
                  <a:gd name="T13" fmla="*/ 77 h 203"/>
                  <a:gd name="T14" fmla="*/ 110 w 288"/>
                  <a:gd name="T15" fmla="*/ 26 h 203"/>
                  <a:gd name="T16" fmla="*/ 59 w 288"/>
                  <a:gd name="T17" fmla="*/ 0 h 203"/>
                  <a:gd name="T18" fmla="*/ 26 w 288"/>
                  <a:gd name="T19" fmla="*/ 17 h 203"/>
                  <a:gd name="T20" fmla="*/ 0 w 288"/>
                  <a:gd name="T21" fmla="*/ 60 h 203"/>
                  <a:gd name="T22" fmla="*/ 34 w 288"/>
                  <a:gd name="T23" fmla="*/ 43 h 203"/>
                  <a:gd name="T24" fmla="*/ 51 w 288"/>
                  <a:gd name="T25" fmla="*/ 26 h 203"/>
                  <a:gd name="T26" fmla="*/ 76 w 288"/>
                  <a:gd name="T27" fmla="*/ 26 h 203"/>
                  <a:gd name="T28" fmla="*/ 93 w 288"/>
                  <a:gd name="T29" fmla="*/ 43 h 203"/>
                  <a:gd name="T30" fmla="*/ 93 w 288"/>
                  <a:gd name="T31" fmla="*/ 68 h 203"/>
                  <a:gd name="T32" fmla="*/ 76 w 288"/>
                  <a:gd name="T33" fmla="*/ 85 h 203"/>
                  <a:gd name="T34" fmla="*/ 51 w 288"/>
                  <a:gd name="T35" fmla="*/ 85 h 203"/>
                  <a:gd name="T36" fmla="*/ 68 w 288"/>
                  <a:gd name="T37" fmla="*/ 102 h 203"/>
                  <a:gd name="T38" fmla="*/ 102 w 288"/>
                  <a:gd name="T39" fmla="*/ 119 h 203"/>
                  <a:gd name="T40" fmla="*/ 110 w 288"/>
                  <a:gd name="T41" fmla="*/ 144 h 203"/>
                  <a:gd name="T42" fmla="*/ 102 w 288"/>
                  <a:gd name="T43" fmla="*/ 170 h 203"/>
                  <a:gd name="T44" fmla="*/ 68 w 288"/>
                  <a:gd name="T45" fmla="*/ 187 h 203"/>
                  <a:gd name="T46" fmla="*/ 43 w 288"/>
                  <a:gd name="T47" fmla="*/ 178 h 203"/>
                  <a:gd name="T48" fmla="*/ 34 w 288"/>
                  <a:gd name="T49" fmla="*/ 153 h 203"/>
                  <a:gd name="T50" fmla="*/ 153 w 288"/>
                  <a:gd name="T51" fmla="*/ 102 h 203"/>
                  <a:gd name="T52" fmla="*/ 178 w 288"/>
                  <a:gd name="T53" fmla="*/ 187 h 203"/>
                  <a:gd name="T54" fmla="*/ 229 w 288"/>
                  <a:gd name="T55" fmla="*/ 203 h 203"/>
                  <a:gd name="T56" fmla="*/ 263 w 288"/>
                  <a:gd name="T57" fmla="*/ 187 h 203"/>
                  <a:gd name="T58" fmla="*/ 280 w 288"/>
                  <a:gd name="T59" fmla="*/ 153 h 203"/>
                  <a:gd name="T60" fmla="*/ 288 w 288"/>
                  <a:gd name="T61" fmla="*/ 93 h 203"/>
                  <a:gd name="T62" fmla="*/ 280 w 288"/>
                  <a:gd name="T63" fmla="*/ 51 h 203"/>
                  <a:gd name="T64" fmla="*/ 246 w 288"/>
                  <a:gd name="T65" fmla="*/ 0 h 203"/>
                  <a:gd name="T66" fmla="*/ 195 w 288"/>
                  <a:gd name="T67" fmla="*/ 0 h 203"/>
                  <a:gd name="T68" fmla="*/ 170 w 288"/>
                  <a:gd name="T69" fmla="*/ 26 h 203"/>
                  <a:gd name="T70" fmla="*/ 153 w 288"/>
                  <a:gd name="T71" fmla="*/ 68 h 203"/>
                  <a:gd name="T72" fmla="*/ 178 w 288"/>
                  <a:gd name="T73" fmla="*/ 102 h 203"/>
                  <a:gd name="T74" fmla="*/ 195 w 288"/>
                  <a:gd name="T75" fmla="*/ 34 h 203"/>
                  <a:gd name="T76" fmla="*/ 220 w 288"/>
                  <a:gd name="T77" fmla="*/ 17 h 203"/>
                  <a:gd name="T78" fmla="*/ 246 w 288"/>
                  <a:gd name="T79" fmla="*/ 34 h 203"/>
                  <a:gd name="T80" fmla="*/ 263 w 288"/>
                  <a:gd name="T81" fmla="*/ 102 h 203"/>
                  <a:gd name="T82" fmla="*/ 254 w 288"/>
                  <a:gd name="T83" fmla="*/ 161 h 203"/>
                  <a:gd name="T84" fmla="*/ 220 w 288"/>
                  <a:gd name="T85" fmla="*/ 178 h 203"/>
                  <a:gd name="T86" fmla="*/ 195 w 288"/>
                  <a:gd name="T87" fmla="*/ 170 h 203"/>
                  <a:gd name="T88" fmla="*/ 186 w 288"/>
                  <a:gd name="T89" fmla="*/ 144 h 203"/>
                  <a:gd name="T90" fmla="*/ 178 w 288"/>
                  <a:gd name="T91" fmla="*/ 1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8" h="203">
                    <a:moveTo>
                      <a:pt x="9" y="153"/>
                    </a:moveTo>
                    <a:lnTo>
                      <a:pt x="9" y="178"/>
                    </a:lnTo>
                    <a:lnTo>
                      <a:pt x="26" y="195"/>
                    </a:lnTo>
                    <a:lnTo>
                      <a:pt x="51" y="203"/>
                    </a:lnTo>
                    <a:lnTo>
                      <a:pt x="68" y="203"/>
                    </a:lnTo>
                    <a:lnTo>
                      <a:pt x="102" y="203"/>
                    </a:lnTo>
                    <a:lnTo>
                      <a:pt x="119" y="187"/>
                    </a:lnTo>
                    <a:lnTo>
                      <a:pt x="136" y="170"/>
                    </a:lnTo>
                    <a:lnTo>
                      <a:pt x="136" y="144"/>
                    </a:lnTo>
                    <a:lnTo>
                      <a:pt x="136" y="127"/>
                    </a:lnTo>
                    <a:lnTo>
                      <a:pt x="127" y="110"/>
                    </a:lnTo>
                    <a:lnTo>
                      <a:pt x="110" y="102"/>
                    </a:lnTo>
                    <a:lnTo>
                      <a:pt x="93" y="93"/>
                    </a:lnTo>
                    <a:lnTo>
                      <a:pt x="119" y="77"/>
                    </a:lnTo>
                    <a:lnTo>
                      <a:pt x="119" y="51"/>
                    </a:lnTo>
                    <a:lnTo>
                      <a:pt x="110" y="26"/>
                    </a:lnTo>
                    <a:lnTo>
                      <a:pt x="93" y="9"/>
                    </a:lnTo>
                    <a:lnTo>
                      <a:pt x="59" y="0"/>
                    </a:lnTo>
                    <a:lnTo>
                      <a:pt x="43" y="9"/>
                    </a:lnTo>
                    <a:lnTo>
                      <a:pt x="26" y="17"/>
                    </a:lnTo>
                    <a:lnTo>
                      <a:pt x="9" y="34"/>
                    </a:lnTo>
                    <a:lnTo>
                      <a:pt x="0" y="60"/>
                    </a:lnTo>
                    <a:lnTo>
                      <a:pt x="26" y="60"/>
                    </a:lnTo>
                    <a:lnTo>
                      <a:pt x="34" y="43"/>
                    </a:lnTo>
                    <a:lnTo>
                      <a:pt x="43" y="34"/>
                    </a:lnTo>
                    <a:lnTo>
                      <a:pt x="51" y="26"/>
                    </a:lnTo>
                    <a:lnTo>
                      <a:pt x="59" y="26"/>
                    </a:lnTo>
                    <a:lnTo>
                      <a:pt x="76" y="26"/>
                    </a:lnTo>
                    <a:lnTo>
                      <a:pt x="85" y="34"/>
                    </a:lnTo>
                    <a:lnTo>
                      <a:pt x="93" y="43"/>
                    </a:lnTo>
                    <a:lnTo>
                      <a:pt x="93" y="51"/>
                    </a:lnTo>
                    <a:lnTo>
                      <a:pt x="93" y="68"/>
                    </a:lnTo>
                    <a:lnTo>
                      <a:pt x="85" y="77"/>
                    </a:lnTo>
                    <a:lnTo>
                      <a:pt x="76" y="85"/>
                    </a:lnTo>
                    <a:lnTo>
                      <a:pt x="59" y="85"/>
                    </a:lnTo>
                    <a:lnTo>
                      <a:pt x="51" y="85"/>
                    </a:lnTo>
                    <a:lnTo>
                      <a:pt x="51" y="110"/>
                    </a:lnTo>
                    <a:lnTo>
                      <a:pt x="68" y="102"/>
                    </a:lnTo>
                    <a:lnTo>
                      <a:pt x="85" y="110"/>
                    </a:lnTo>
                    <a:lnTo>
                      <a:pt x="102" y="119"/>
                    </a:lnTo>
                    <a:lnTo>
                      <a:pt x="110" y="127"/>
                    </a:lnTo>
                    <a:lnTo>
                      <a:pt x="110" y="144"/>
                    </a:lnTo>
                    <a:lnTo>
                      <a:pt x="110" y="161"/>
                    </a:lnTo>
                    <a:lnTo>
                      <a:pt x="102" y="170"/>
                    </a:lnTo>
                    <a:lnTo>
                      <a:pt x="85" y="187"/>
                    </a:lnTo>
                    <a:lnTo>
                      <a:pt x="68" y="187"/>
                    </a:lnTo>
                    <a:lnTo>
                      <a:pt x="59" y="187"/>
                    </a:lnTo>
                    <a:lnTo>
                      <a:pt x="43" y="178"/>
                    </a:lnTo>
                    <a:lnTo>
                      <a:pt x="34" y="170"/>
                    </a:lnTo>
                    <a:lnTo>
                      <a:pt x="34" y="153"/>
                    </a:lnTo>
                    <a:lnTo>
                      <a:pt x="9" y="153"/>
                    </a:lnTo>
                    <a:close/>
                    <a:moveTo>
                      <a:pt x="153" y="102"/>
                    </a:moveTo>
                    <a:lnTo>
                      <a:pt x="161" y="153"/>
                    </a:lnTo>
                    <a:lnTo>
                      <a:pt x="178" y="187"/>
                    </a:lnTo>
                    <a:lnTo>
                      <a:pt x="203" y="195"/>
                    </a:lnTo>
                    <a:lnTo>
                      <a:pt x="229" y="203"/>
                    </a:lnTo>
                    <a:lnTo>
                      <a:pt x="246" y="195"/>
                    </a:lnTo>
                    <a:lnTo>
                      <a:pt x="263" y="187"/>
                    </a:lnTo>
                    <a:lnTo>
                      <a:pt x="271" y="178"/>
                    </a:lnTo>
                    <a:lnTo>
                      <a:pt x="280" y="153"/>
                    </a:lnTo>
                    <a:lnTo>
                      <a:pt x="288" y="127"/>
                    </a:lnTo>
                    <a:lnTo>
                      <a:pt x="288" y="93"/>
                    </a:lnTo>
                    <a:lnTo>
                      <a:pt x="288" y="68"/>
                    </a:lnTo>
                    <a:lnTo>
                      <a:pt x="280" y="51"/>
                    </a:lnTo>
                    <a:lnTo>
                      <a:pt x="263" y="17"/>
                    </a:lnTo>
                    <a:lnTo>
                      <a:pt x="246" y="0"/>
                    </a:lnTo>
                    <a:lnTo>
                      <a:pt x="220" y="0"/>
                    </a:lnTo>
                    <a:lnTo>
                      <a:pt x="195" y="0"/>
                    </a:lnTo>
                    <a:lnTo>
                      <a:pt x="178" y="9"/>
                    </a:lnTo>
                    <a:lnTo>
                      <a:pt x="170" y="26"/>
                    </a:lnTo>
                    <a:lnTo>
                      <a:pt x="161" y="43"/>
                    </a:lnTo>
                    <a:lnTo>
                      <a:pt x="153" y="68"/>
                    </a:lnTo>
                    <a:lnTo>
                      <a:pt x="153" y="102"/>
                    </a:lnTo>
                    <a:close/>
                    <a:moveTo>
                      <a:pt x="178" y="102"/>
                    </a:moveTo>
                    <a:lnTo>
                      <a:pt x="186" y="60"/>
                    </a:lnTo>
                    <a:lnTo>
                      <a:pt x="195" y="34"/>
                    </a:lnTo>
                    <a:lnTo>
                      <a:pt x="203" y="26"/>
                    </a:lnTo>
                    <a:lnTo>
                      <a:pt x="220" y="17"/>
                    </a:lnTo>
                    <a:lnTo>
                      <a:pt x="237" y="26"/>
                    </a:lnTo>
                    <a:lnTo>
                      <a:pt x="246" y="34"/>
                    </a:lnTo>
                    <a:lnTo>
                      <a:pt x="254" y="60"/>
                    </a:lnTo>
                    <a:lnTo>
                      <a:pt x="263" y="102"/>
                    </a:lnTo>
                    <a:lnTo>
                      <a:pt x="263" y="136"/>
                    </a:lnTo>
                    <a:lnTo>
                      <a:pt x="254" y="161"/>
                    </a:lnTo>
                    <a:lnTo>
                      <a:pt x="237" y="178"/>
                    </a:lnTo>
                    <a:lnTo>
                      <a:pt x="220" y="178"/>
                    </a:lnTo>
                    <a:lnTo>
                      <a:pt x="212" y="178"/>
                    </a:lnTo>
                    <a:lnTo>
                      <a:pt x="195" y="170"/>
                    </a:lnTo>
                    <a:lnTo>
                      <a:pt x="186" y="161"/>
                    </a:lnTo>
                    <a:lnTo>
                      <a:pt x="186" y="144"/>
                    </a:lnTo>
                    <a:lnTo>
                      <a:pt x="186" y="127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7" name="Rectangle 137">
                <a:extLst>
                  <a:ext uri="{FF2B5EF4-FFF2-40B4-BE49-F238E27FC236}">
                    <a16:creationId xmlns:a16="http://schemas.microsoft.com/office/drawing/2014/main" id="{092C5B19-B536-42A4-A309-78D67EB2E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3245" y="280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Rectangle 138">
                <a:extLst>
                  <a:ext uri="{FF2B5EF4-FFF2-40B4-BE49-F238E27FC236}">
                    <a16:creationId xmlns:a16="http://schemas.microsoft.com/office/drawing/2014/main" id="{7B9D3EB0-14F1-492E-B799-522E7C94E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3271" y="280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Freeform 139">
                <a:extLst>
                  <a:ext uri="{FF2B5EF4-FFF2-40B4-BE49-F238E27FC236}">
                    <a16:creationId xmlns:a16="http://schemas.microsoft.com/office/drawing/2014/main" id="{AF7B7F3D-758F-4087-B265-4ADAF5889C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8" y="1667"/>
                <a:ext cx="48" cy="37"/>
              </a:xfrm>
              <a:custGeom>
                <a:avLst/>
                <a:gdLst>
                  <a:gd name="T0" fmla="*/ 8 w 279"/>
                  <a:gd name="T1" fmla="*/ 178 h 212"/>
                  <a:gd name="T2" fmla="*/ 42 w 279"/>
                  <a:gd name="T3" fmla="*/ 203 h 212"/>
                  <a:gd name="T4" fmla="*/ 93 w 279"/>
                  <a:gd name="T5" fmla="*/ 203 h 212"/>
                  <a:gd name="T6" fmla="*/ 127 w 279"/>
                  <a:gd name="T7" fmla="*/ 161 h 212"/>
                  <a:gd name="T8" fmla="*/ 127 w 279"/>
                  <a:gd name="T9" fmla="*/ 110 h 212"/>
                  <a:gd name="T10" fmla="*/ 93 w 279"/>
                  <a:gd name="T11" fmla="*/ 76 h 212"/>
                  <a:gd name="T12" fmla="*/ 42 w 279"/>
                  <a:gd name="T13" fmla="*/ 76 h 212"/>
                  <a:gd name="T14" fmla="*/ 33 w 279"/>
                  <a:gd name="T15" fmla="*/ 34 h 212"/>
                  <a:gd name="T16" fmla="*/ 118 w 279"/>
                  <a:gd name="T17" fmla="*/ 9 h 212"/>
                  <a:gd name="T18" fmla="*/ 0 w 279"/>
                  <a:gd name="T19" fmla="*/ 110 h 212"/>
                  <a:gd name="T20" fmla="*/ 42 w 279"/>
                  <a:gd name="T21" fmla="*/ 102 h 212"/>
                  <a:gd name="T22" fmla="*/ 76 w 279"/>
                  <a:gd name="T23" fmla="*/ 102 h 212"/>
                  <a:gd name="T24" fmla="*/ 101 w 279"/>
                  <a:gd name="T25" fmla="*/ 119 h 212"/>
                  <a:gd name="T26" fmla="*/ 101 w 279"/>
                  <a:gd name="T27" fmla="*/ 161 h 212"/>
                  <a:gd name="T28" fmla="*/ 76 w 279"/>
                  <a:gd name="T29" fmla="*/ 186 h 212"/>
                  <a:gd name="T30" fmla="*/ 50 w 279"/>
                  <a:gd name="T31" fmla="*/ 186 h 212"/>
                  <a:gd name="T32" fmla="*/ 25 w 279"/>
                  <a:gd name="T33" fmla="*/ 169 h 212"/>
                  <a:gd name="T34" fmla="*/ 0 w 279"/>
                  <a:gd name="T35" fmla="*/ 153 h 212"/>
                  <a:gd name="T36" fmla="*/ 152 w 279"/>
                  <a:gd name="T37" fmla="*/ 153 h 212"/>
                  <a:gd name="T38" fmla="*/ 194 w 279"/>
                  <a:gd name="T39" fmla="*/ 203 h 212"/>
                  <a:gd name="T40" fmla="*/ 237 w 279"/>
                  <a:gd name="T41" fmla="*/ 203 h 212"/>
                  <a:gd name="T42" fmla="*/ 262 w 279"/>
                  <a:gd name="T43" fmla="*/ 178 h 212"/>
                  <a:gd name="T44" fmla="*/ 279 w 279"/>
                  <a:gd name="T45" fmla="*/ 136 h 212"/>
                  <a:gd name="T46" fmla="*/ 279 w 279"/>
                  <a:gd name="T47" fmla="*/ 76 h 212"/>
                  <a:gd name="T48" fmla="*/ 262 w 279"/>
                  <a:gd name="T49" fmla="*/ 26 h 212"/>
                  <a:gd name="T50" fmla="*/ 211 w 279"/>
                  <a:gd name="T51" fmla="*/ 0 h 212"/>
                  <a:gd name="T52" fmla="*/ 177 w 279"/>
                  <a:gd name="T53" fmla="*/ 17 h 212"/>
                  <a:gd name="T54" fmla="*/ 152 w 279"/>
                  <a:gd name="T55" fmla="*/ 51 h 212"/>
                  <a:gd name="T56" fmla="*/ 152 w 279"/>
                  <a:gd name="T57" fmla="*/ 102 h 212"/>
                  <a:gd name="T58" fmla="*/ 177 w 279"/>
                  <a:gd name="T59" fmla="*/ 68 h 212"/>
                  <a:gd name="T60" fmla="*/ 194 w 279"/>
                  <a:gd name="T61" fmla="*/ 26 h 212"/>
                  <a:gd name="T62" fmla="*/ 228 w 279"/>
                  <a:gd name="T63" fmla="*/ 26 h 212"/>
                  <a:gd name="T64" fmla="*/ 245 w 279"/>
                  <a:gd name="T65" fmla="*/ 59 h 212"/>
                  <a:gd name="T66" fmla="*/ 254 w 279"/>
                  <a:gd name="T67" fmla="*/ 144 h 212"/>
                  <a:gd name="T68" fmla="*/ 228 w 279"/>
                  <a:gd name="T69" fmla="*/ 178 h 212"/>
                  <a:gd name="T70" fmla="*/ 203 w 279"/>
                  <a:gd name="T71" fmla="*/ 186 h 212"/>
                  <a:gd name="T72" fmla="*/ 177 w 279"/>
                  <a:gd name="T73" fmla="*/ 144 h 212"/>
                  <a:gd name="T74" fmla="*/ 177 w 279"/>
                  <a:gd name="T75" fmla="*/ 10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9" h="212">
                    <a:moveTo>
                      <a:pt x="0" y="153"/>
                    </a:moveTo>
                    <a:lnTo>
                      <a:pt x="8" y="178"/>
                    </a:lnTo>
                    <a:lnTo>
                      <a:pt x="16" y="195"/>
                    </a:lnTo>
                    <a:lnTo>
                      <a:pt x="42" y="203"/>
                    </a:lnTo>
                    <a:lnTo>
                      <a:pt x="59" y="212"/>
                    </a:lnTo>
                    <a:lnTo>
                      <a:pt x="93" y="203"/>
                    </a:lnTo>
                    <a:lnTo>
                      <a:pt x="118" y="186"/>
                    </a:lnTo>
                    <a:lnTo>
                      <a:pt x="127" y="161"/>
                    </a:lnTo>
                    <a:lnTo>
                      <a:pt x="127" y="136"/>
                    </a:lnTo>
                    <a:lnTo>
                      <a:pt x="127" y="110"/>
                    </a:lnTo>
                    <a:lnTo>
                      <a:pt x="110" y="93"/>
                    </a:lnTo>
                    <a:lnTo>
                      <a:pt x="93" y="76"/>
                    </a:lnTo>
                    <a:lnTo>
                      <a:pt x="67" y="76"/>
                    </a:lnTo>
                    <a:lnTo>
                      <a:pt x="42" y="76"/>
                    </a:lnTo>
                    <a:lnTo>
                      <a:pt x="25" y="85"/>
                    </a:lnTo>
                    <a:lnTo>
                      <a:pt x="33" y="34"/>
                    </a:lnTo>
                    <a:lnTo>
                      <a:pt x="118" y="34"/>
                    </a:lnTo>
                    <a:lnTo>
                      <a:pt x="118" y="9"/>
                    </a:lnTo>
                    <a:lnTo>
                      <a:pt x="16" y="9"/>
                    </a:lnTo>
                    <a:lnTo>
                      <a:pt x="0" y="110"/>
                    </a:lnTo>
                    <a:lnTo>
                      <a:pt x="25" y="119"/>
                    </a:lnTo>
                    <a:lnTo>
                      <a:pt x="42" y="102"/>
                    </a:lnTo>
                    <a:lnTo>
                      <a:pt x="59" y="93"/>
                    </a:lnTo>
                    <a:lnTo>
                      <a:pt x="76" y="102"/>
                    </a:lnTo>
                    <a:lnTo>
                      <a:pt x="93" y="110"/>
                    </a:lnTo>
                    <a:lnTo>
                      <a:pt x="101" y="119"/>
                    </a:lnTo>
                    <a:lnTo>
                      <a:pt x="101" y="144"/>
                    </a:lnTo>
                    <a:lnTo>
                      <a:pt x="101" y="161"/>
                    </a:lnTo>
                    <a:lnTo>
                      <a:pt x="93" y="178"/>
                    </a:lnTo>
                    <a:lnTo>
                      <a:pt x="76" y="186"/>
                    </a:lnTo>
                    <a:lnTo>
                      <a:pt x="59" y="186"/>
                    </a:lnTo>
                    <a:lnTo>
                      <a:pt x="50" y="186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25" y="153"/>
                    </a:lnTo>
                    <a:lnTo>
                      <a:pt x="0" y="153"/>
                    </a:lnTo>
                    <a:close/>
                    <a:moveTo>
                      <a:pt x="152" y="102"/>
                    </a:moveTo>
                    <a:lnTo>
                      <a:pt x="152" y="153"/>
                    </a:lnTo>
                    <a:lnTo>
                      <a:pt x="169" y="186"/>
                    </a:lnTo>
                    <a:lnTo>
                      <a:pt x="194" y="203"/>
                    </a:lnTo>
                    <a:lnTo>
                      <a:pt x="220" y="203"/>
                    </a:lnTo>
                    <a:lnTo>
                      <a:pt x="237" y="203"/>
                    </a:lnTo>
                    <a:lnTo>
                      <a:pt x="254" y="195"/>
                    </a:lnTo>
                    <a:lnTo>
                      <a:pt x="262" y="178"/>
                    </a:lnTo>
                    <a:lnTo>
                      <a:pt x="270" y="161"/>
                    </a:lnTo>
                    <a:lnTo>
                      <a:pt x="279" y="136"/>
                    </a:lnTo>
                    <a:lnTo>
                      <a:pt x="279" y="102"/>
                    </a:lnTo>
                    <a:lnTo>
                      <a:pt x="279" y="76"/>
                    </a:lnTo>
                    <a:lnTo>
                      <a:pt x="270" y="51"/>
                    </a:lnTo>
                    <a:lnTo>
                      <a:pt x="262" y="26"/>
                    </a:lnTo>
                    <a:lnTo>
                      <a:pt x="237" y="9"/>
                    </a:lnTo>
                    <a:lnTo>
                      <a:pt x="211" y="0"/>
                    </a:lnTo>
                    <a:lnTo>
                      <a:pt x="194" y="9"/>
                    </a:lnTo>
                    <a:lnTo>
                      <a:pt x="177" y="17"/>
                    </a:lnTo>
                    <a:lnTo>
                      <a:pt x="160" y="26"/>
                    </a:lnTo>
                    <a:lnTo>
                      <a:pt x="152" y="51"/>
                    </a:lnTo>
                    <a:lnTo>
                      <a:pt x="152" y="76"/>
                    </a:lnTo>
                    <a:lnTo>
                      <a:pt x="152" y="102"/>
                    </a:lnTo>
                    <a:close/>
                    <a:moveTo>
                      <a:pt x="177" y="102"/>
                    </a:moveTo>
                    <a:lnTo>
                      <a:pt x="177" y="68"/>
                    </a:lnTo>
                    <a:lnTo>
                      <a:pt x="186" y="34"/>
                    </a:lnTo>
                    <a:lnTo>
                      <a:pt x="194" y="26"/>
                    </a:lnTo>
                    <a:lnTo>
                      <a:pt x="211" y="26"/>
                    </a:lnTo>
                    <a:lnTo>
                      <a:pt x="228" y="26"/>
                    </a:lnTo>
                    <a:lnTo>
                      <a:pt x="237" y="34"/>
                    </a:lnTo>
                    <a:lnTo>
                      <a:pt x="245" y="59"/>
                    </a:lnTo>
                    <a:lnTo>
                      <a:pt x="254" y="102"/>
                    </a:lnTo>
                    <a:lnTo>
                      <a:pt x="254" y="144"/>
                    </a:lnTo>
                    <a:lnTo>
                      <a:pt x="245" y="169"/>
                    </a:lnTo>
                    <a:lnTo>
                      <a:pt x="228" y="178"/>
                    </a:lnTo>
                    <a:lnTo>
                      <a:pt x="220" y="186"/>
                    </a:lnTo>
                    <a:lnTo>
                      <a:pt x="203" y="186"/>
                    </a:lnTo>
                    <a:lnTo>
                      <a:pt x="186" y="169"/>
                    </a:lnTo>
                    <a:lnTo>
                      <a:pt x="177" y="144"/>
                    </a:lnTo>
                    <a:lnTo>
                      <a:pt x="177" y="127"/>
                    </a:lnTo>
                    <a:lnTo>
                      <a:pt x="177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0" name="Rectangle 140">
                <a:extLst>
                  <a:ext uri="{FF2B5EF4-FFF2-40B4-BE49-F238E27FC236}">
                    <a16:creationId xmlns:a16="http://schemas.microsoft.com/office/drawing/2014/main" id="{001917EB-3F6B-489A-B8EA-FBF9BE688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3295" y="1649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1" name="Rectangle 141">
                <a:extLst>
                  <a:ext uri="{FF2B5EF4-FFF2-40B4-BE49-F238E27FC236}">
                    <a16:creationId xmlns:a16="http://schemas.microsoft.com/office/drawing/2014/main" id="{2C55D935-7BFD-4267-90E2-80C085D23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3324" y="1649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2" name="Freeform 142">
                <a:extLst>
                  <a:ext uri="{FF2B5EF4-FFF2-40B4-BE49-F238E27FC236}">
                    <a16:creationId xmlns:a16="http://schemas.microsoft.com/office/drawing/2014/main" id="{D0BCBC1D-C043-42F3-96DC-97FBCB965A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10" y="243"/>
                <a:ext cx="76" cy="46"/>
              </a:xfrm>
              <a:custGeom>
                <a:avLst/>
                <a:gdLst>
                  <a:gd name="T0" fmla="*/ 68 w 441"/>
                  <a:gd name="T1" fmla="*/ 60 h 263"/>
                  <a:gd name="T2" fmla="*/ 43 w 441"/>
                  <a:gd name="T3" fmla="*/ 68 h 263"/>
                  <a:gd name="T4" fmla="*/ 0 w 441"/>
                  <a:gd name="T5" fmla="*/ 110 h 263"/>
                  <a:gd name="T6" fmla="*/ 26 w 441"/>
                  <a:gd name="T7" fmla="*/ 119 h 263"/>
                  <a:gd name="T8" fmla="*/ 43 w 441"/>
                  <a:gd name="T9" fmla="*/ 263 h 263"/>
                  <a:gd name="T10" fmla="*/ 263 w 441"/>
                  <a:gd name="T11" fmla="*/ 237 h 263"/>
                  <a:gd name="T12" fmla="*/ 204 w 441"/>
                  <a:gd name="T13" fmla="*/ 43 h 263"/>
                  <a:gd name="T14" fmla="*/ 187 w 441"/>
                  <a:gd name="T15" fmla="*/ 76 h 263"/>
                  <a:gd name="T16" fmla="*/ 161 w 441"/>
                  <a:gd name="T17" fmla="*/ 127 h 263"/>
                  <a:gd name="T18" fmla="*/ 204 w 441"/>
                  <a:gd name="T19" fmla="*/ 85 h 263"/>
                  <a:gd name="T20" fmla="*/ 263 w 441"/>
                  <a:gd name="T21" fmla="*/ 237 h 263"/>
                  <a:gd name="T22" fmla="*/ 314 w 441"/>
                  <a:gd name="T23" fmla="*/ 144 h 263"/>
                  <a:gd name="T24" fmla="*/ 339 w 441"/>
                  <a:gd name="T25" fmla="*/ 187 h 263"/>
                  <a:gd name="T26" fmla="*/ 373 w 441"/>
                  <a:gd name="T27" fmla="*/ 203 h 263"/>
                  <a:gd name="T28" fmla="*/ 415 w 441"/>
                  <a:gd name="T29" fmla="*/ 195 h 263"/>
                  <a:gd name="T30" fmla="*/ 441 w 441"/>
                  <a:gd name="T31" fmla="*/ 161 h 263"/>
                  <a:gd name="T32" fmla="*/ 441 w 441"/>
                  <a:gd name="T33" fmla="*/ 110 h 263"/>
                  <a:gd name="T34" fmla="*/ 424 w 441"/>
                  <a:gd name="T35" fmla="*/ 60 h 263"/>
                  <a:gd name="T36" fmla="*/ 390 w 441"/>
                  <a:gd name="T37" fmla="*/ 17 h 263"/>
                  <a:gd name="T38" fmla="*/ 339 w 441"/>
                  <a:gd name="T39" fmla="*/ 9 h 263"/>
                  <a:gd name="T40" fmla="*/ 305 w 441"/>
                  <a:gd name="T41" fmla="*/ 26 h 263"/>
                  <a:gd name="T42" fmla="*/ 297 w 441"/>
                  <a:gd name="T43" fmla="*/ 68 h 263"/>
                  <a:gd name="T44" fmla="*/ 305 w 441"/>
                  <a:gd name="T45" fmla="*/ 127 h 263"/>
                  <a:gd name="T46" fmla="*/ 322 w 441"/>
                  <a:gd name="T47" fmla="*/ 76 h 263"/>
                  <a:gd name="T48" fmla="*/ 331 w 441"/>
                  <a:gd name="T49" fmla="*/ 34 h 263"/>
                  <a:gd name="T50" fmla="*/ 364 w 441"/>
                  <a:gd name="T51" fmla="*/ 26 h 263"/>
                  <a:gd name="T52" fmla="*/ 381 w 441"/>
                  <a:gd name="T53" fmla="*/ 43 h 263"/>
                  <a:gd name="T54" fmla="*/ 398 w 441"/>
                  <a:gd name="T55" fmla="*/ 68 h 263"/>
                  <a:gd name="T56" fmla="*/ 415 w 441"/>
                  <a:gd name="T57" fmla="*/ 127 h 263"/>
                  <a:gd name="T58" fmla="*/ 407 w 441"/>
                  <a:gd name="T59" fmla="*/ 170 h 263"/>
                  <a:gd name="T60" fmla="*/ 381 w 441"/>
                  <a:gd name="T61" fmla="*/ 187 h 263"/>
                  <a:gd name="T62" fmla="*/ 356 w 441"/>
                  <a:gd name="T63" fmla="*/ 170 h 263"/>
                  <a:gd name="T64" fmla="*/ 339 w 441"/>
                  <a:gd name="T65" fmla="*/ 136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41" h="263">
                    <a:moveTo>
                      <a:pt x="68" y="263"/>
                    </a:moveTo>
                    <a:lnTo>
                      <a:pt x="68" y="60"/>
                    </a:lnTo>
                    <a:lnTo>
                      <a:pt x="51" y="60"/>
                    </a:lnTo>
                    <a:lnTo>
                      <a:pt x="43" y="68"/>
                    </a:lnTo>
                    <a:lnTo>
                      <a:pt x="34" y="85"/>
                    </a:lnTo>
                    <a:lnTo>
                      <a:pt x="0" y="110"/>
                    </a:lnTo>
                    <a:lnTo>
                      <a:pt x="0" y="136"/>
                    </a:lnTo>
                    <a:lnTo>
                      <a:pt x="26" y="119"/>
                    </a:lnTo>
                    <a:lnTo>
                      <a:pt x="43" y="102"/>
                    </a:lnTo>
                    <a:lnTo>
                      <a:pt x="43" y="263"/>
                    </a:lnTo>
                    <a:lnTo>
                      <a:pt x="68" y="263"/>
                    </a:lnTo>
                    <a:close/>
                    <a:moveTo>
                      <a:pt x="263" y="237"/>
                    </a:moveTo>
                    <a:lnTo>
                      <a:pt x="220" y="43"/>
                    </a:lnTo>
                    <a:lnTo>
                      <a:pt x="204" y="43"/>
                    </a:lnTo>
                    <a:lnTo>
                      <a:pt x="195" y="60"/>
                    </a:lnTo>
                    <a:lnTo>
                      <a:pt x="187" y="76"/>
                    </a:lnTo>
                    <a:lnTo>
                      <a:pt x="153" y="102"/>
                    </a:lnTo>
                    <a:lnTo>
                      <a:pt x="161" y="127"/>
                    </a:lnTo>
                    <a:lnTo>
                      <a:pt x="187" y="110"/>
                    </a:lnTo>
                    <a:lnTo>
                      <a:pt x="204" y="85"/>
                    </a:lnTo>
                    <a:lnTo>
                      <a:pt x="237" y="246"/>
                    </a:lnTo>
                    <a:lnTo>
                      <a:pt x="263" y="237"/>
                    </a:lnTo>
                    <a:close/>
                    <a:moveTo>
                      <a:pt x="305" y="127"/>
                    </a:moveTo>
                    <a:lnTo>
                      <a:pt x="314" y="144"/>
                    </a:lnTo>
                    <a:lnTo>
                      <a:pt x="331" y="170"/>
                    </a:lnTo>
                    <a:lnTo>
                      <a:pt x="339" y="187"/>
                    </a:lnTo>
                    <a:lnTo>
                      <a:pt x="347" y="195"/>
                    </a:lnTo>
                    <a:lnTo>
                      <a:pt x="373" y="203"/>
                    </a:lnTo>
                    <a:lnTo>
                      <a:pt x="398" y="203"/>
                    </a:lnTo>
                    <a:lnTo>
                      <a:pt x="415" y="195"/>
                    </a:lnTo>
                    <a:lnTo>
                      <a:pt x="432" y="178"/>
                    </a:lnTo>
                    <a:lnTo>
                      <a:pt x="441" y="161"/>
                    </a:lnTo>
                    <a:lnTo>
                      <a:pt x="441" y="136"/>
                    </a:lnTo>
                    <a:lnTo>
                      <a:pt x="441" y="110"/>
                    </a:lnTo>
                    <a:lnTo>
                      <a:pt x="432" y="85"/>
                    </a:lnTo>
                    <a:lnTo>
                      <a:pt x="424" y="60"/>
                    </a:lnTo>
                    <a:lnTo>
                      <a:pt x="415" y="43"/>
                    </a:lnTo>
                    <a:lnTo>
                      <a:pt x="390" y="17"/>
                    </a:lnTo>
                    <a:lnTo>
                      <a:pt x="364" y="0"/>
                    </a:lnTo>
                    <a:lnTo>
                      <a:pt x="339" y="9"/>
                    </a:lnTo>
                    <a:lnTo>
                      <a:pt x="322" y="17"/>
                    </a:lnTo>
                    <a:lnTo>
                      <a:pt x="305" y="26"/>
                    </a:lnTo>
                    <a:lnTo>
                      <a:pt x="297" y="43"/>
                    </a:lnTo>
                    <a:lnTo>
                      <a:pt x="297" y="68"/>
                    </a:lnTo>
                    <a:lnTo>
                      <a:pt x="297" y="93"/>
                    </a:lnTo>
                    <a:lnTo>
                      <a:pt x="305" y="127"/>
                    </a:lnTo>
                    <a:close/>
                    <a:moveTo>
                      <a:pt x="331" y="119"/>
                    </a:moveTo>
                    <a:lnTo>
                      <a:pt x="322" y="76"/>
                    </a:lnTo>
                    <a:lnTo>
                      <a:pt x="322" y="51"/>
                    </a:lnTo>
                    <a:lnTo>
                      <a:pt x="331" y="34"/>
                    </a:lnTo>
                    <a:lnTo>
                      <a:pt x="347" y="26"/>
                    </a:lnTo>
                    <a:lnTo>
                      <a:pt x="364" y="26"/>
                    </a:lnTo>
                    <a:lnTo>
                      <a:pt x="373" y="34"/>
                    </a:lnTo>
                    <a:lnTo>
                      <a:pt x="381" y="43"/>
                    </a:lnTo>
                    <a:lnTo>
                      <a:pt x="390" y="51"/>
                    </a:lnTo>
                    <a:lnTo>
                      <a:pt x="398" y="68"/>
                    </a:lnTo>
                    <a:lnTo>
                      <a:pt x="407" y="93"/>
                    </a:lnTo>
                    <a:lnTo>
                      <a:pt x="415" y="127"/>
                    </a:lnTo>
                    <a:lnTo>
                      <a:pt x="415" y="161"/>
                    </a:lnTo>
                    <a:lnTo>
                      <a:pt x="407" y="170"/>
                    </a:lnTo>
                    <a:lnTo>
                      <a:pt x="398" y="178"/>
                    </a:lnTo>
                    <a:lnTo>
                      <a:pt x="381" y="187"/>
                    </a:lnTo>
                    <a:lnTo>
                      <a:pt x="364" y="178"/>
                    </a:lnTo>
                    <a:lnTo>
                      <a:pt x="356" y="170"/>
                    </a:lnTo>
                    <a:lnTo>
                      <a:pt x="347" y="153"/>
                    </a:lnTo>
                    <a:lnTo>
                      <a:pt x="339" y="136"/>
                    </a:lnTo>
                    <a:lnTo>
                      <a:pt x="331" y="119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3" name="Rectangle 143">
                <a:extLst>
                  <a:ext uri="{FF2B5EF4-FFF2-40B4-BE49-F238E27FC236}">
                    <a16:creationId xmlns:a16="http://schemas.microsoft.com/office/drawing/2014/main" id="{E76FFC1D-C46A-43D0-A58F-0FFAEF611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540000">
                <a:off x="5204" y="23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4" name="Rectangle 144">
                <a:extLst>
                  <a:ext uri="{FF2B5EF4-FFF2-40B4-BE49-F238E27FC236}">
                    <a16:creationId xmlns:a16="http://schemas.microsoft.com/office/drawing/2014/main" id="{304F3B09-52D3-4F69-9EF7-47D9145BA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880000">
                <a:off x="5232" y="233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5" name="Rectangle 145">
                <a:extLst>
                  <a:ext uri="{FF2B5EF4-FFF2-40B4-BE49-F238E27FC236}">
                    <a16:creationId xmlns:a16="http://schemas.microsoft.com/office/drawing/2014/main" id="{A9D1A676-AAB3-49D9-BAD2-353AAF5EF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520000">
                <a:off x="5258" y="225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Freeform 146">
                <a:extLst>
                  <a:ext uri="{FF2B5EF4-FFF2-40B4-BE49-F238E27FC236}">
                    <a16:creationId xmlns:a16="http://schemas.microsoft.com/office/drawing/2014/main" id="{6B773B25-0C0C-4BC8-8FDC-FD06BB3598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74" y="2610"/>
                <a:ext cx="49" cy="35"/>
              </a:xfrm>
              <a:custGeom>
                <a:avLst/>
                <a:gdLst>
                  <a:gd name="T0" fmla="*/ 127 w 288"/>
                  <a:gd name="T1" fmla="*/ 25 h 203"/>
                  <a:gd name="T2" fmla="*/ 102 w 288"/>
                  <a:gd name="T3" fmla="*/ 0 h 203"/>
                  <a:gd name="T4" fmla="*/ 51 w 288"/>
                  <a:gd name="T5" fmla="*/ 0 h 203"/>
                  <a:gd name="T6" fmla="*/ 9 w 288"/>
                  <a:gd name="T7" fmla="*/ 51 h 203"/>
                  <a:gd name="T8" fmla="*/ 9 w 288"/>
                  <a:gd name="T9" fmla="*/ 152 h 203"/>
                  <a:gd name="T10" fmla="*/ 43 w 288"/>
                  <a:gd name="T11" fmla="*/ 195 h 203"/>
                  <a:gd name="T12" fmla="*/ 85 w 288"/>
                  <a:gd name="T13" fmla="*/ 203 h 203"/>
                  <a:gd name="T14" fmla="*/ 119 w 288"/>
                  <a:gd name="T15" fmla="*/ 186 h 203"/>
                  <a:gd name="T16" fmla="*/ 136 w 288"/>
                  <a:gd name="T17" fmla="*/ 152 h 203"/>
                  <a:gd name="T18" fmla="*/ 136 w 288"/>
                  <a:gd name="T19" fmla="*/ 110 h 203"/>
                  <a:gd name="T20" fmla="*/ 102 w 288"/>
                  <a:gd name="T21" fmla="*/ 76 h 203"/>
                  <a:gd name="T22" fmla="*/ 51 w 288"/>
                  <a:gd name="T23" fmla="*/ 76 h 203"/>
                  <a:gd name="T24" fmla="*/ 34 w 288"/>
                  <a:gd name="T25" fmla="*/ 68 h 203"/>
                  <a:gd name="T26" fmla="*/ 60 w 288"/>
                  <a:gd name="T27" fmla="*/ 25 h 203"/>
                  <a:gd name="T28" fmla="*/ 94 w 288"/>
                  <a:gd name="T29" fmla="*/ 25 h 203"/>
                  <a:gd name="T30" fmla="*/ 110 w 288"/>
                  <a:gd name="T31" fmla="*/ 51 h 203"/>
                  <a:gd name="T32" fmla="*/ 34 w 288"/>
                  <a:gd name="T33" fmla="*/ 135 h 203"/>
                  <a:gd name="T34" fmla="*/ 43 w 288"/>
                  <a:gd name="T35" fmla="*/ 102 h 203"/>
                  <a:gd name="T36" fmla="*/ 77 w 288"/>
                  <a:gd name="T37" fmla="*/ 93 h 203"/>
                  <a:gd name="T38" fmla="*/ 102 w 288"/>
                  <a:gd name="T39" fmla="*/ 102 h 203"/>
                  <a:gd name="T40" fmla="*/ 110 w 288"/>
                  <a:gd name="T41" fmla="*/ 135 h 203"/>
                  <a:gd name="T42" fmla="*/ 102 w 288"/>
                  <a:gd name="T43" fmla="*/ 169 h 203"/>
                  <a:gd name="T44" fmla="*/ 68 w 288"/>
                  <a:gd name="T45" fmla="*/ 178 h 203"/>
                  <a:gd name="T46" fmla="*/ 34 w 288"/>
                  <a:gd name="T47" fmla="*/ 161 h 203"/>
                  <a:gd name="T48" fmla="*/ 161 w 288"/>
                  <a:gd name="T49" fmla="*/ 102 h 203"/>
                  <a:gd name="T50" fmla="*/ 178 w 288"/>
                  <a:gd name="T51" fmla="*/ 186 h 203"/>
                  <a:gd name="T52" fmla="*/ 221 w 288"/>
                  <a:gd name="T53" fmla="*/ 203 h 203"/>
                  <a:gd name="T54" fmla="*/ 254 w 288"/>
                  <a:gd name="T55" fmla="*/ 195 h 203"/>
                  <a:gd name="T56" fmla="*/ 280 w 288"/>
                  <a:gd name="T57" fmla="*/ 161 h 203"/>
                  <a:gd name="T58" fmla="*/ 288 w 288"/>
                  <a:gd name="T59" fmla="*/ 102 h 203"/>
                  <a:gd name="T60" fmla="*/ 288 w 288"/>
                  <a:gd name="T61" fmla="*/ 59 h 203"/>
                  <a:gd name="T62" fmla="*/ 254 w 288"/>
                  <a:gd name="T63" fmla="*/ 8 h 203"/>
                  <a:gd name="T64" fmla="*/ 204 w 288"/>
                  <a:gd name="T65" fmla="*/ 8 h 203"/>
                  <a:gd name="T66" fmla="*/ 178 w 288"/>
                  <a:gd name="T67" fmla="*/ 25 h 203"/>
                  <a:gd name="T68" fmla="*/ 161 w 288"/>
                  <a:gd name="T69" fmla="*/ 68 h 203"/>
                  <a:gd name="T70" fmla="*/ 187 w 288"/>
                  <a:gd name="T71" fmla="*/ 102 h 203"/>
                  <a:gd name="T72" fmla="*/ 195 w 288"/>
                  <a:gd name="T73" fmla="*/ 34 h 203"/>
                  <a:gd name="T74" fmla="*/ 221 w 288"/>
                  <a:gd name="T75" fmla="*/ 25 h 203"/>
                  <a:gd name="T76" fmla="*/ 254 w 288"/>
                  <a:gd name="T77" fmla="*/ 42 h 203"/>
                  <a:gd name="T78" fmla="*/ 263 w 288"/>
                  <a:gd name="T79" fmla="*/ 102 h 203"/>
                  <a:gd name="T80" fmla="*/ 254 w 288"/>
                  <a:gd name="T81" fmla="*/ 161 h 203"/>
                  <a:gd name="T82" fmla="*/ 237 w 288"/>
                  <a:gd name="T83" fmla="*/ 186 h 203"/>
                  <a:gd name="T84" fmla="*/ 204 w 288"/>
                  <a:gd name="T85" fmla="*/ 178 h 203"/>
                  <a:gd name="T86" fmla="*/ 187 w 288"/>
                  <a:gd name="T87" fmla="*/ 14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8" h="203">
                    <a:moveTo>
                      <a:pt x="136" y="51"/>
                    </a:moveTo>
                    <a:lnTo>
                      <a:pt x="127" y="25"/>
                    </a:lnTo>
                    <a:lnTo>
                      <a:pt x="119" y="8"/>
                    </a:lnTo>
                    <a:lnTo>
                      <a:pt x="102" y="0"/>
                    </a:lnTo>
                    <a:lnTo>
                      <a:pt x="77" y="0"/>
                    </a:lnTo>
                    <a:lnTo>
                      <a:pt x="51" y="0"/>
                    </a:lnTo>
                    <a:lnTo>
                      <a:pt x="26" y="17"/>
                    </a:lnTo>
                    <a:lnTo>
                      <a:pt x="9" y="51"/>
                    </a:lnTo>
                    <a:lnTo>
                      <a:pt x="0" y="102"/>
                    </a:lnTo>
                    <a:lnTo>
                      <a:pt x="9" y="152"/>
                    </a:lnTo>
                    <a:lnTo>
                      <a:pt x="26" y="178"/>
                    </a:lnTo>
                    <a:lnTo>
                      <a:pt x="43" y="195"/>
                    </a:lnTo>
                    <a:lnTo>
                      <a:pt x="68" y="203"/>
                    </a:lnTo>
                    <a:lnTo>
                      <a:pt x="85" y="203"/>
                    </a:lnTo>
                    <a:lnTo>
                      <a:pt x="102" y="195"/>
                    </a:lnTo>
                    <a:lnTo>
                      <a:pt x="119" y="186"/>
                    </a:lnTo>
                    <a:lnTo>
                      <a:pt x="127" y="169"/>
                    </a:lnTo>
                    <a:lnTo>
                      <a:pt x="136" y="152"/>
                    </a:lnTo>
                    <a:lnTo>
                      <a:pt x="136" y="135"/>
                    </a:lnTo>
                    <a:lnTo>
                      <a:pt x="136" y="110"/>
                    </a:lnTo>
                    <a:lnTo>
                      <a:pt x="119" y="85"/>
                    </a:lnTo>
                    <a:lnTo>
                      <a:pt x="102" y="76"/>
                    </a:lnTo>
                    <a:lnTo>
                      <a:pt x="77" y="68"/>
                    </a:lnTo>
                    <a:lnTo>
                      <a:pt x="51" y="76"/>
                    </a:lnTo>
                    <a:lnTo>
                      <a:pt x="26" y="93"/>
                    </a:lnTo>
                    <a:lnTo>
                      <a:pt x="34" y="68"/>
                    </a:lnTo>
                    <a:lnTo>
                      <a:pt x="34" y="51"/>
                    </a:lnTo>
                    <a:lnTo>
                      <a:pt x="60" y="25"/>
                    </a:lnTo>
                    <a:lnTo>
                      <a:pt x="77" y="17"/>
                    </a:lnTo>
                    <a:lnTo>
                      <a:pt x="94" y="25"/>
                    </a:lnTo>
                    <a:lnTo>
                      <a:pt x="102" y="25"/>
                    </a:lnTo>
                    <a:lnTo>
                      <a:pt x="110" y="51"/>
                    </a:lnTo>
                    <a:lnTo>
                      <a:pt x="136" y="51"/>
                    </a:lnTo>
                    <a:close/>
                    <a:moveTo>
                      <a:pt x="34" y="135"/>
                    </a:moveTo>
                    <a:lnTo>
                      <a:pt x="34" y="119"/>
                    </a:lnTo>
                    <a:lnTo>
                      <a:pt x="43" y="102"/>
                    </a:lnTo>
                    <a:lnTo>
                      <a:pt x="60" y="93"/>
                    </a:lnTo>
                    <a:lnTo>
                      <a:pt x="77" y="93"/>
                    </a:lnTo>
                    <a:lnTo>
                      <a:pt x="85" y="93"/>
                    </a:lnTo>
                    <a:lnTo>
                      <a:pt x="102" y="102"/>
                    </a:lnTo>
                    <a:lnTo>
                      <a:pt x="110" y="119"/>
                    </a:lnTo>
                    <a:lnTo>
                      <a:pt x="110" y="135"/>
                    </a:lnTo>
                    <a:lnTo>
                      <a:pt x="110" y="152"/>
                    </a:lnTo>
                    <a:lnTo>
                      <a:pt x="102" y="169"/>
                    </a:lnTo>
                    <a:lnTo>
                      <a:pt x="85" y="178"/>
                    </a:lnTo>
                    <a:lnTo>
                      <a:pt x="68" y="178"/>
                    </a:lnTo>
                    <a:lnTo>
                      <a:pt x="51" y="178"/>
                    </a:lnTo>
                    <a:lnTo>
                      <a:pt x="34" y="161"/>
                    </a:lnTo>
                    <a:lnTo>
                      <a:pt x="34" y="135"/>
                    </a:lnTo>
                    <a:close/>
                    <a:moveTo>
                      <a:pt x="161" y="102"/>
                    </a:moveTo>
                    <a:lnTo>
                      <a:pt x="161" y="152"/>
                    </a:lnTo>
                    <a:lnTo>
                      <a:pt x="178" y="186"/>
                    </a:lnTo>
                    <a:lnTo>
                      <a:pt x="195" y="203"/>
                    </a:lnTo>
                    <a:lnTo>
                      <a:pt x="221" y="203"/>
                    </a:lnTo>
                    <a:lnTo>
                      <a:pt x="237" y="203"/>
                    </a:lnTo>
                    <a:lnTo>
                      <a:pt x="254" y="195"/>
                    </a:lnTo>
                    <a:lnTo>
                      <a:pt x="271" y="178"/>
                    </a:lnTo>
                    <a:lnTo>
                      <a:pt x="280" y="161"/>
                    </a:lnTo>
                    <a:lnTo>
                      <a:pt x="288" y="135"/>
                    </a:lnTo>
                    <a:lnTo>
                      <a:pt x="288" y="102"/>
                    </a:lnTo>
                    <a:lnTo>
                      <a:pt x="288" y="76"/>
                    </a:lnTo>
                    <a:lnTo>
                      <a:pt x="288" y="59"/>
                    </a:lnTo>
                    <a:lnTo>
                      <a:pt x="271" y="25"/>
                    </a:lnTo>
                    <a:lnTo>
                      <a:pt x="254" y="8"/>
                    </a:lnTo>
                    <a:lnTo>
                      <a:pt x="229" y="0"/>
                    </a:lnTo>
                    <a:lnTo>
                      <a:pt x="204" y="8"/>
                    </a:lnTo>
                    <a:lnTo>
                      <a:pt x="187" y="17"/>
                    </a:lnTo>
                    <a:lnTo>
                      <a:pt x="178" y="25"/>
                    </a:lnTo>
                    <a:lnTo>
                      <a:pt x="170" y="42"/>
                    </a:lnTo>
                    <a:lnTo>
                      <a:pt x="161" y="68"/>
                    </a:lnTo>
                    <a:lnTo>
                      <a:pt x="161" y="102"/>
                    </a:lnTo>
                    <a:close/>
                    <a:moveTo>
                      <a:pt x="187" y="102"/>
                    </a:moveTo>
                    <a:lnTo>
                      <a:pt x="187" y="59"/>
                    </a:lnTo>
                    <a:lnTo>
                      <a:pt x="195" y="34"/>
                    </a:lnTo>
                    <a:lnTo>
                      <a:pt x="212" y="25"/>
                    </a:lnTo>
                    <a:lnTo>
                      <a:pt x="221" y="25"/>
                    </a:lnTo>
                    <a:lnTo>
                      <a:pt x="237" y="25"/>
                    </a:lnTo>
                    <a:lnTo>
                      <a:pt x="254" y="42"/>
                    </a:lnTo>
                    <a:lnTo>
                      <a:pt x="263" y="68"/>
                    </a:lnTo>
                    <a:lnTo>
                      <a:pt x="263" y="102"/>
                    </a:lnTo>
                    <a:lnTo>
                      <a:pt x="263" y="144"/>
                    </a:lnTo>
                    <a:lnTo>
                      <a:pt x="254" y="161"/>
                    </a:lnTo>
                    <a:lnTo>
                      <a:pt x="254" y="169"/>
                    </a:lnTo>
                    <a:lnTo>
                      <a:pt x="237" y="186"/>
                    </a:lnTo>
                    <a:lnTo>
                      <a:pt x="221" y="186"/>
                    </a:lnTo>
                    <a:lnTo>
                      <a:pt x="204" y="178"/>
                    </a:lnTo>
                    <a:lnTo>
                      <a:pt x="195" y="169"/>
                    </a:lnTo>
                    <a:lnTo>
                      <a:pt x="187" y="144"/>
                    </a:lnTo>
                    <a:lnTo>
                      <a:pt x="187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7" name="Rectangle 147">
                <a:extLst>
                  <a:ext uri="{FF2B5EF4-FFF2-40B4-BE49-F238E27FC236}">
                    <a16:creationId xmlns:a16="http://schemas.microsoft.com/office/drawing/2014/main" id="{56E88D51-BFAB-4D23-A631-E7DFB5B27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4674" y="259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8" name="Rectangle 148">
                <a:extLst>
                  <a:ext uri="{FF2B5EF4-FFF2-40B4-BE49-F238E27FC236}">
                    <a16:creationId xmlns:a16="http://schemas.microsoft.com/office/drawing/2014/main" id="{F1012157-6F03-4D59-BEAA-328423A9F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4700" y="2594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Freeform 149">
                <a:extLst>
                  <a:ext uri="{FF2B5EF4-FFF2-40B4-BE49-F238E27FC236}">
                    <a16:creationId xmlns:a16="http://schemas.microsoft.com/office/drawing/2014/main" id="{88946F4F-9B1B-412A-88A9-61C9BA165A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66" y="1449"/>
                <a:ext cx="48" cy="37"/>
              </a:xfrm>
              <a:custGeom>
                <a:avLst/>
                <a:gdLst>
                  <a:gd name="T0" fmla="*/ 17 w 279"/>
                  <a:gd name="T1" fmla="*/ 102 h 212"/>
                  <a:gd name="T2" fmla="*/ 0 w 279"/>
                  <a:gd name="T3" fmla="*/ 127 h 212"/>
                  <a:gd name="T4" fmla="*/ 0 w 279"/>
                  <a:gd name="T5" fmla="*/ 170 h 212"/>
                  <a:gd name="T6" fmla="*/ 34 w 279"/>
                  <a:gd name="T7" fmla="*/ 204 h 212"/>
                  <a:gd name="T8" fmla="*/ 84 w 279"/>
                  <a:gd name="T9" fmla="*/ 204 h 212"/>
                  <a:gd name="T10" fmla="*/ 118 w 279"/>
                  <a:gd name="T11" fmla="*/ 170 h 212"/>
                  <a:gd name="T12" fmla="*/ 127 w 279"/>
                  <a:gd name="T13" fmla="*/ 127 h 212"/>
                  <a:gd name="T14" fmla="*/ 101 w 279"/>
                  <a:gd name="T15" fmla="*/ 102 h 212"/>
                  <a:gd name="T16" fmla="*/ 110 w 279"/>
                  <a:gd name="T17" fmla="*/ 77 h 212"/>
                  <a:gd name="T18" fmla="*/ 118 w 279"/>
                  <a:gd name="T19" fmla="*/ 34 h 212"/>
                  <a:gd name="T20" fmla="*/ 84 w 279"/>
                  <a:gd name="T21" fmla="*/ 9 h 212"/>
                  <a:gd name="T22" fmla="*/ 34 w 279"/>
                  <a:gd name="T23" fmla="*/ 9 h 212"/>
                  <a:gd name="T24" fmla="*/ 8 w 279"/>
                  <a:gd name="T25" fmla="*/ 34 h 212"/>
                  <a:gd name="T26" fmla="*/ 8 w 279"/>
                  <a:gd name="T27" fmla="*/ 77 h 212"/>
                  <a:gd name="T28" fmla="*/ 34 w 279"/>
                  <a:gd name="T29" fmla="*/ 51 h 212"/>
                  <a:gd name="T30" fmla="*/ 59 w 279"/>
                  <a:gd name="T31" fmla="*/ 26 h 212"/>
                  <a:gd name="T32" fmla="*/ 93 w 279"/>
                  <a:gd name="T33" fmla="*/ 51 h 212"/>
                  <a:gd name="T34" fmla="*/ 84 w 279"/>
                  <a:gd name="T35" fmla="*/ 77 h 212"/>
                  <a:gd name="T36" fmla="*/ 59 w 279"/>
                  <a:gd name="T37" fmla="*/ 85 h 212"/>
                  <a:gd name="T38" fmla="*/ 34 w 279"/>
                  <a:gd name="T39" fmla="*/ 77 h 212"/>
                  <a:gd name="T40" fmla="*/ 25 w 279"/>
                  <a:gd name="T41" fmla="*/ 144 h 212"/>
                  <a:gd name="T42" fmla="*/ 34 w 279"/>
                  <a:gd name="T43" fmla="*/ 119 h 212"/>
                  <a:gd name="T44" fmla="*/ 59 w 279"/>
                  <a:gd name="T45" fmla="*/ 110 h 212"/>
                  <a:gd name="T46" fmla="*/ 93 w 279"/>
                  <a:gd name="T47" fmla="*/ 119 h 212"/>
                  <a:gd name="T48" fmla="*/ 101 w 279"/>
                  <a:gd name="T49" fmla="*/ 144 h 212"/>
                  <a:gd name="T50" fmla="*/ 93 w 279"/>
                  <a:gd name="T51" fmla="*/ 170 h 212"/>
                  <a:gd name="T52" fmla="*/ 59 w 279"/>
                  <a:gd name="T53" fmla="*/ 187 h 212"/>
                  <a:gd name="T54" fmla="*/ 25 w 279"/>
                  <a:gd name="T55" fmla="*/ 161 h 212"/>
                  <a:gd name="T56" fmla="*/ 152 w 279"/>
                  <a:gd name="T57" fmla="*/ 102 h 212"/>
                  <a:gd name="T58" fmla="*/ 169 w 279"/>
                  <a:gd name="T59" fmla="*/ 187 h 212"/>
                  <a:gd name="T60" fmla="*/ 211 w 279"/>
                  <a:gd name="T61" fmla="*/ 212 h 212"/>
                  <a:gd name="T62" fmla="*/ 254 w 279"/>
                  <a:gd name="T63" fmla="*/ 195 h 212"/>
                  <a:gd name="T64" fmla="*/ 271 w 279"/>
                  <a:gd name="T65" fmla="*/ 161 h 212"/>
                  <a:gd name="T66" fmla="*/ 279 w 279"/>
                  <a:gd name="T67" fmla="*/ 102 h 212"/>
                  <a:gd name="T68" fmla="*/ 271 w 279"/>
                  <a:gd name="T69" fmla="*/ 60 h 212"/>
                  <a:gd name="T70" fmla="*/ 245 w 279"/>
                  <a:gd name="T71" fmla="*/ 9 h 212"/>
                  <a:gd name="T72" fmla="*/ 195 w 279"/>
                  <a:gd name="T73" fmla="*/ 0 h 212"/>
                  <a:gd name="T74" fmla="*/ 161 w 279"/>
                  <a:gd name="T75" fmla="*/ 26 h 212"/>
                  <a:gd name="T76" fmla="*/ 152 w 279"/>
                  <a:gd name="T77" fmla="*/ 77 h 212"/>
                  <a:gd name="T78" fmla="*/ 178 w 279"/>
                  <a:gd name="T79" fmla="*/ 102 h 212"/>
                  <a:gd name="T80" fmla="*/ 186 w 279"/>
                  <a:gd name="T81" fmla="*/ 43 h 212"/>
                  <a:gd name="T82" fmla="*/ 211 w 279"/>
                  <a:gd name="T83" fmla="*/ 26 h 212"/>
                  <a:gd name="T84" fmla="*/ 245 w 279"/>
                  <a:gd name="T85" fmla="*/ 43 h 212"/>
                  <a:gd name="T86" fmla="*/ 254 w 279"/>
                  <a:gd name="T87" fmla="*/ 102 h 212"/>
                  <a:gd name="T88" fmla="*/ 254 w 279"/>
                  <a:gd name="T89" fmla="*/ 144 h 212"/>
                  <a:gd name="T90" fmla="*/ 245 w 279"/>
                  <a:gd name="T91" fmla="*/ 170 h 212"/>
                  <a:gd name="T92" fmla="*/ 211 w 279"/>
                  <a:gd name="T93" fmla="*/ 187 h 212"/>
                  <a:gd name="T94" fmla="*/ 186 w 279"/>
                  <a:gd name="T95" fmla="*/ 170 h 212"/>
                  <a:gd name="T96" fmla="*/ 178 w 279"/>
                  <a:gd name="T97" fmla="*/ 144 h 212"/>
                  <a:gd name="T98" fmla="*/ 178 w 279"/>
                  <a:gd name="T99" fmla="*/ 10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79" h="212">
                    <a:moveTo>
                      <a:pt x="34" y="93"/>
                    </a:moveTo>
                    <a:lnTo>
                      <a:pt x="17" y="102"/>
                    </a:lnTo>
                    <a:lnTo>
                      <a:pt x="8" y="110"/>
                    </a:lnTo>
                    <a:lnTo>
                      <a:pt x="0" y="127"/>
                    </a:lnTo>
                    <a:lnTo>
                      <a:pt x="0" y="144"/>
                    </a:lnTo>
                    <a:lnTo>
                      <a:pt x="0" y="170"/>
                    </a:lnTo>
                    <a:lnTo>
                      <a:pt x="17" y="195"/>
                    </a:lnTo>
                    <a:lnTo>
                      <a:pt x="34" y="204"/>
                    </a:lnTo>
                    <a:lnTo>
                      <a:pt x="59" y="212"/>
                    </a:lnTo>
                    <a:lnTo>
                      <a:pt x="84" y="204"/>
                    </a:lnTo>
                    <a:lnTo>
                      <a:pt x="110" y="195"/>
                    </a:lnTo>
                    <a:lnTo>
                      <a:pt x="118" y="170"/>
                    </a:lnTo>
                    <a:lnTo>
                      <a:pt x="127" y="144"/>
                    </a:lnTo>
                    <a:lnTo>
                      <a:pt x="127" y="127"/>
                    </a:lnTo>
                    <a:lnTo>
                      <a:pt x="118" y="110"/>
                    </a:lnTo>
                    <a:lnTo>
                      <a:pt x="101" y="102"/>
                    </a:lnTo>
                    <a:lnTo>
                      <a:pt x="93" y="93"/>
                    </a:lnTo>
                    <a:lnTo>
                      <a:pt x="110" y="77"/>
                    </a:lnTo>
                    <a:lnTo>
                      <a:pt x="118" y="51"/>
                    </a:lnTo>
                    <a:lnTo>
                      <a:pt x="118" y="34"/>
                    </a:lnTo>
                    <a:lnTo>
                      <a:pt x="101" y="17"/>
                    </a:lnTo>
                    <a:lnTo>
                      <a:pt x="84" y="9"/>
                    </a:lnTo>
                    <a:lnTo>
                      <a:pt x="59" y="0"/>
                    </a:lnTo>
                    <a:lnTo>
                      <a:pt x="34" y="9"/>
                    </a:lnTo>
                    <a:lnTo>
                      <a:pt x="17" y="17"/>
                    </a:lnTo>
                    <a:lnTo>
                      <a:pt x="8" y="34"/>
                    </a:lnTo>
                    <a:lnTo>
                      <a:pt x="8" y="51"/>
                    </a:lnTo>
                    <a:lnTo>
                      <a:pt x="8" y="77"/>
                    </a:lnTo>
                    <a:lnTo>
                      <a:pt x="34" y="93"/>
                    </a:lnTo>
                    <a:close/>
                    <a:moveTo>
                      <a:pt x="34" y="51"/>
                    </a:moveTo>
                    <a:lnTo>
                      <a:pt x="34" y="34"/>
                    </a:lnTo>
                    <a:lnTo>
                      <a:pt x="59" y="26"/>
                    </a:lnTo>
                    <a:lnTo>
                      <a:pt x="84" y="34"/>
                    </a:lnTo>
                    <a:lnTo>
                      <a:pt x="93" y="51"/>
                    </a:lnTo>
                    <a:lnTo>
                      <a:pt x="93" y="68"/>
                    </a:lnTo>
                    <a:lnTo>
                      <a:pt x="84" y="77"/>
                    </a:lnTo>
                    <a:lnTo>
                      <a:pt x="76" y="77"/>
                    </a:lnTo>
                    <a:lnTo>
                      <a:pt x="59" y="85"/>
                    </a:lnTo>
                    <a:lnTo>
                      <a:pt x="51" y="77"/>
                    </a:lnTo>
                    <a:lnTo>
                      <a:pt x="34" y="77"/>
                    </a:lnTo>
                    <a:lnTo>
                      <a:pt x="34" y="51"/>
                    </a:lnTo>
                    <a:close/>
                    <a:moveTo>
                      <a:pt x="25" y="144"/>
                    </a:moveTo>
                    <a:lnTo>
                      <a:pt x="25" y="127"/>
                    </a:lnTo>
                    <a:lnTo>
                      <a:pt x="34" y="119"/>
                    </a:lnTo>
                    <a:lnTo>
                      <a:pt x="42" y="110"/>
                    </a:lnTo>
                    <a:lnTo>
                      <a:pt x="59" y="110"/>
                    </a:lnTo>
                    <a:lnTo>
                      <a:pt x="76" y="110"/>
                    </a:lnTo>
                    <a:lnTo>
                      <a:pt x="93" y="119"/>
                    </a:lnTo>
                    <a:lnTo>
                      <a:pt x="101" y="127"/>
                    </a:lnTo>
                    <a:lnTo>
                      <a:pt x="101" y="144"/>
                    </a:lnTo>
                    <a:lnTo>
                      <a:pt x="101" y="161"/>
                    </a:lnTo>
                    <a:lnTo>
                      <a:pt x="93" y="170"/>
                    </a:lnTo>
                    <a:lnTo>
                      <a:pt x="76" y="178"/>
                    </a:lnTo>
                    <a:lnTo>
                      <a:pt x="59" y="187"/>
                    </a:lnTo>
                    <a:lnTo>
                      <a:pt x="42" y="178"/>
                    </a:lnTo>
                    <a:lnTo>
                      <a:pt x="25" y="161"/>
                    </a:lnTo>
                    <a:lnTo>
                      <a:pt x="25" y="144"/>
                    </a:lnTo>
                    <a:close/>
                    <a:moveTo>
                      <a:pt x="152" y="102"/>
                    </a:moveTo>
                    <a:lnTo>
                      <a:pt x="152" y="153"/>
                    </a:lnTo>
                    <a:lnTo>
                      <a:pt x="169" y="187"/>
                    </a:lnTo>
                    <a:lnTo>
                      <a:pt x="186" y="204"/>
                    </a:lnTo>
                    <a:lnTo>
                      <a:pt x="211" y="212"/>
                    </a:lnTo>
                    <a:lnTo>
                      <a:pt x="237" y="204"/>
                    </a:lnTo>
                    <a:lnTo>
                      <a:pt x="254" y="195"/>
                    </a:lnTo>
                    <a:lnTo>
                      <a:pt x="262" y="187"/>
                    </a:lnTo>
                    <a:lnTo>
                      <a:pt x="271" y="161"/>
                    </a:lnTo>
                    <a:lnTo>
                      <a:pt x="279" y="136"/>
                    </a:lnTo>
                    <a:lnTo>
                      <a:pt x="279" y="102"/>
                    </a:lnTo>
                    <a:lnTo>
                      <a:pt x="279" y="77"/>
                    </a:lnTo>
                    <a:lnTo>
                      <a:pt x="271" y="60"/>
                    </a:lnTo>
                    <a:lnTo>
                      <a:pt x="262" y="26"/>
                    </a:lnTo>
                    <a:lnTo>
                      <a:pt x="245" y="9"/>
                    </a:lnTo>
                    <a:lnTo>
                      <a:pt x="211" y="0"/>
                    </a:lnTo>
                    <a:lnTo>
                      <a:pt x="195" y="0"/>
                    </a:lnTo>
                    <a:lnTo>
                      <a:pt x="178" y="9"/>
                    </a:lnTo>
                    <a:lnTo>
                      <a:pt x="161" y="26"/>
                    </a:lnTo>
                    <a:lnTo>
                      <a:pt x="152" y="43"/>
                    </a:lnTo>
                    <a:lnTo>
                      <a:pt x="152" y="77"/>
                    </a:lnTo>
                    <a:lnTo>
                      <a:pt x="152" y="102"/>
                    </a:lnTo>
                    <a:close/>
                    <a:moveTo>
                      <a:pt x="178" y="102"/>
                    </a:moveTo>
                    <a:lnTo>
                      <a:pt x="178" y="68"/>
                    </a:lnTo>
                    <a:lnTo>
                      <a:pt x="186" y="43"/>
                    </a:lnTo>
                    <a:lnTo>
                      <a:pt x="195" y="34"/>
                    </a:lnTo>
                    <a:lnTo>
                      <a:pt x="211" y="26"/>
                    </a:lnTo>
                    <a:lnTo>
                      <a:pt x="228" y="34"/>
                    </a:lnTo>
                    <a:lnTo>
                      <a:pt x="245" y="43"/>
                    </a:lnTo>
                    <a:lnTo>
                      <a:pt x="254" y="68"/>
                    </a:lnTo>
                    <a:lnTo>
                      <a:pt x="254" y="102"/>
                    </a:lnTo>
                    <a:lnTo>
                      <a:pt x="254" y="127"/>
                    </a:lnTo>
                    <a:lnTo>
                      <a:pt x="254" y="144"/>
                    </a:lnTo>
                    <a:lnTo>
                      <a:pt x="245" y="161"/>
                    </a:lnTo>
                    <a:lnTo>
                      <a:pt x="245" y="170"/>
                    </a:lnTo>
                    <a:lnTo>
                      <a:pt x="228" y="178"/>
                    </a:lnTo>
                    <a:lnTo>
                      <a:pt x="211" y="187"/>
                    </a:lnTo>
                    <a:lnTo>
                      <a:pt x="195" y="178"/>
                    </a:lnTo>
                    <a:lnTo>
                      <a:pt x="186" y="170"/>
                    </a:lnTo>
                    <a:lnTo>
                      <a:pt x="178" y="161"/>
                    </a:lnTo>
                    <a:lnTo>
                      <a:pt x="178" y="144"/>
                    </a:lnTo>
                    <a:lnTo>
                      <a:pt x="178" y="127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0" name="Rectangle 150">
                <a:extLst>
                  <a:ext uri="{FF2B5EF4-FFF2-40B4-BE49-F238E27FC236}">
                    <a16:creationId xmlns:a16="http://schemas.microsoft.com/office/drawing/2014/main" id="{DDBF38EF-59BC-40FD-807B-5E510C13E2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1" y="1439"/>
                <a:ext cx="77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Freeform 151">
                <a:extLst>
                  <a:ext uri="{FF2B5EF4-FFF2-40B4-BE49-F238E27FC236}">
                    <a16:creationId xmlns:a16="http://schemas.microsoft.com/office/drawing/2014/main" id="{B3D5E62B-1D91-4416-BF88-42BC9CF287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55" y="309"/>
                <a:ext cx="74" cy="52"/>
              </a:xfrm>
              <a:custGeom>
                <a:avLst/>
                <a:gdLst>
                  <a:gd name="T0" fmla="*/ 59 w 431"/>
                  <a:gd name="T1" fmla="*/ 102 h 305"/>
                  <a:gd name="T2" fmla="*/ 42 w 431"/>
                  <a:gd name="T3" fmla="*/ 119 h 305"/>
                  <a:gd name="T4" fmla="*/ 0 w 431"/>
                  <a:gd name="T5" fmla="*/ 170 h 305"/>
                  <a:gd name="T6" fmla="*/ 25 w 431"/>
                  <a:gd name="T7" fmla="*/ 170 h 305"/>
                  <a:gd name="T8" fmla="*/ 67 w 431"/>
                  <a:gd name="T9" fmla="*/ 305 h 305"/>
                  <a:gd name="T10" fmla="*/ 152 w 431"/>
                  <a:gd name="T11" fmla="*/ 186 h 305"/>
                  <a:gd name="T12" fmla="*/ 177 w 431"/>
                  <a:gd name="T13" fmla="*/ 229 h 305"/>
                  <a:gd name="T14" fmla="*/ 203 w 431"/>
                  <a:gd name="T15" fmla="*/ 254 h 305"/>
                  <a:gd name="T16" fmla="*/ 254 w 431"/>
                  <a:gd name="T17" fmla="*/ 254 h 305"/>
                  <a:gd name="T18" fmla="*/ 279 w 431"/>
                  <a:gd name="T19" fmla="*/ 229 h 305"/>
                  <a:gd name="T20" fmla="*/ 288 w 431"/>
                  <a:gd name="T21" fmla="*/ 195 h 305"/>
                  <a:gd name="T22" fmla="*/ 271 w 431"/>
                  <a:gd name="T23" fmla="*/ 136 h 305"/>
                  <a:gd name="T24" fmla="*/ 245 w 431"/>
                  <a:gd name="T25" fmla="*/ 93 h 305"/>
                  <a:gd name="T26" fmla="*/ 194 w 431"/>
                  <a:gd name="T27" fmla="*/ 68 h 305"/>
                  <a:gd name="T28" fmla="*/ 152 w 431"/>
                  <a:gd name="T29" fmla="*/ 85 h 305"/>
                  <a:gd name="T30" fmla="*/ 135 w 431"/>
                  <a:gd name="T31" fmla="*/ 110 h 305"/>
                  <a:gd name="T32" fmla="*/ 144 w 431"/>
                  <a:gd name="T33" fmla="*/ 161 h 305"/>
                  <a:gd name="T34" fmla="*/ 177 w 431"/>
                  <a:gd name="T35" fmla="*/ 178 h 305"/>
                  <a:gd name="T36" fmla="*/ 161 w 431"/>
                  <a:gd name="T37" fmla="*/ 110 h 305"/>
                  <a:gd name="T38" fmla="*/ 177 w 431"/>
                  <a:gd name="T39" fmla="*/ 85 h 305"/>
                  <a:gd name="T40" fmla="*/ 211 w 431"/>
                  <a:gd name="T41" fmla="*/ 93 h 305"/>
                  <a:gd name="T42" fmla="*/ 228 w 431"/>
                  <a:gd name="T43" fmla="*/ 110 h 305"/>
                  <a:gd name="T44" fmla="*/ 245 w 431"/>
                  <a:gd name="T45" fmla="*/ 144 h 305"/>
                  <a:gd name="T46" fmla="*/ 262 w 431"/>
                  <a:gd name="T47" fmla="*/ 212 h 305"/>
                  <a:gd name="T48" fmla="*/ 245 w 431"/>
                  <a:gd name="T49" fmla="*/ 237 h 305"/>
                  <a:gd name="T50" fmla="*/ 211 w 431"/>
                  <a:gd name="T51" fmla="*/ 237 h 305"/>
                  <a:gd name="T52" fmla="*/ 194 w 431"/>
                  <a:gd name="T53" fmla="*/ 212 h 305"/>
                  <a:gd name="T54" fmla="*/ 177 w 431"/>
                  <a:gd name="T55" fmla="*/ 178 h 305"/>
                  <a:gd name="T56" fmla="*/ 313 w 431"/>
                  <a:gd name="T57" fmla="*/ 144 h 305"/>
                  <a:gd name="T58" fmla="*/ 338 w 431"/>
                  <a:gd name="T59" fmla="*/ 178 h 305"/>
                  <a:gd name="T60" fmla="*/ 372 w 431"/>
                  <a:gd name="T61" fmla="*/ 195 h 305"/>
                  <a:gd name="T62" fmla="*/ 414 w 431"/>
                  <a:gd name="T63" fmla="*/ 178 h 305"/>
                  <a:gd name="T64" fmla="*/ 431 w 431"/>
                  <a:gd name="T65" fmla="*/ 144 h 305"/>
                  <a:gd name="T66" fmla="*/ 423 w 431"/>
                  <a:gd name="T67" fmla="*/ 93 h 305"/>
                  <a:gd name="T68" fmla="*/ 398 w 431"/>
                  <a:gd name="T69" fmla="*/ 43 h 305"/>
                  <a:gd name="T70" fmla="*/ 364 w 431"/>
                  <a:gd name="T71" fmla="*/ 9 h 305"/>
                  <a:gd name="T72" fmla="*/ 313 w 431"/>
                  <a:gd name="T73" fmla="*/ 0 h 305"/>
                  <a:gd name="T74" fmla="*/ 288 w 431"/>
                  <a:gd name="T75" fmla="*/ 34 h 305"/>
                  <a:gd name="T76" fmla="*/ 279 w 431"/>
                  <a:gd name="T77" fmla="*/ 68 h 305"/>
                  <a:gd name="T78" fmla="*/ 296 w 431"/>
                  <a:gd name="T79" fmla="*/ 127 h 305"/>
                  <a:gd name="T80" fmla="*/ 304 w 431"/>
                  <a:gd name="T81" fmla="*/ 76 h 305"/>
                  <a:gd name="T82" fmla="*/ 304 w 431"/>
                  <a:gd name="T83" fmla="*/ 34 h 305"/>
                  <a:gd name="T84" fmla="*/ 338 w 431"/>
                  <a:gd name="T85" fmla="*/ 17 h 305"/>
                  <a:gd name="T86" fmla="*/ 372 w 431"/>
                  <a:gd name="T87" fmla="*/ 43 h 305"/>
                  <a:gd name="T88" fmla="*/ 389 w 431"/>
                  <a:gd name="T89" fmla="*/ 76 h 305"/>
                  <a:gd name="T90" fmla="*/ 406 w 431"/>
                  <a:gd name="T91" fmla="*/ 144 h 305"/>
                  <a:gd name="T92" fmla="*/ 389 w 431"/>
                  <a:gd name="T93" fmla="*/ 170 h 305"/>
                  <a:gd name="T94" fmla="*/ 355 w 431"/>
                  <a:gd name="T95" fmla="*/ 170 h 305"/>
                  <a:gd name="T96" fmla="*/ 338 w 431"/>
                  <a:gd name="T97" fmla="*/ 144 h 305"/>
                  <a:gd name="T98" fmla="*/ 321 w 431"/>
                  <a:gd name="T99" fmla="*/ 11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31" h="305">
                    <a:moveTo>
                      <a:pt x="93" y="305"/>
                    </a:moveTo>
                    <a:lnTo>
                      <a:pt x="59" y="102"/>
                    </a:lnTo>
                    <a:lnTo>
                      <a:pt x="42" y="110"/>
                    </a:lnTo>
                    <a:lnTo>
                      <a:pt x="42" y="119"/>
                    </a:lnTo>
                    <a:lnTo>
                      <a:pt x="25" y="136"/>
                    </a:lnTo>
                    <a:lnTo>
                      <a:pt x="0" y="170"/>
                    </a:lnTo>
                    <a:lnTo>
                      <a:pt x="0" y="186"/>
                    </a:lnTo>
                    <a:lnTo>
                      <a:pt x="25" y="170"/>
                    </a:lnTo>
                    <a:lnTo>
                      <a:pt x="42" y="153"/>
                    </a:lnTo>
                    <a:lnTo>
                      <a:pt x="67" y="305"/>
                    </a:lnTo>
                    <a:lnTo>
                      <a:pt x="93" y="305"/>
                    </a:lnTo>
                    <a:close/>
                    <a:moveTo>
                      <a:pt x="152" y="186"/>
                    </a:moveTo>
                    <a:lnTo>
                      <a:pt x="161" y="212"/>
                    </a:lnTo>
                    <a:lnTo>
                      <a:pt x="177" y="229"/>
                    </a:lnTo>
                    <a:lnTo>
                      <a:pt x="186" y="246"/>
                    </a:lnTo>
                    <a:lnTo>
                      <a:pt x="203" y="254"/>
                    </a:lnTo>
                    <a:lnTo>
                      <a:pt x="228" y="263"/>
                    </a:lnTo>
                    <a:lnTo>
                      <a:pt x="254" y="254"/>
                    </a:lnTo>
                    <a:lnTo>
                      <a:pt x="271" y="246"/>
                    </a:lnTo>
                    <a:lnTo>
                      <a:pt x="279" y="229"/>
                    </a:lnTo>
                    <a:lnTo>
                      <a:pt x="288" y="212"/>
                    </a:lnTo>
                    <a:lnTo>
                      <a:pt x="288" y="195"/>
                    </a:lnTo>
                    <a:lnTo>
                      <a:pt x="279" y="170"/>
                    </a:lnTo>
                    <a:lnTo>
                      <a:pt x="271" y="136"/>
                    </a:lnTo>
                    <a:lnTo>
                      <a:pt x="262" y="110"/>
                    </a:lnTo>
                    <a:lnTo>
                      <a:pt x="245" y="93"/>
                    </a:lnTo>
                    <a:lnTo>
                      <a:pt x="228" y="76"/>
                    </a:lnTo>
                    <a:lnTo>
                      <a:pt x="194" y="68"/>
                    </a:lnTo>
                    <a:lnTo>
                      <a:pt x="169" y="68"/>
                    </a:lnTo>
                    <a:lnTo>
                      <a:pt x="152" y="85"/>
                    </a:lnTo>
                    <a:lnTo>
                      <a:pt x="144" y="93"/>
                    </a:lnTo>
                    <a:lnTo>
                      <a:pt x="135" y="110"/>
                    </a:lnTo>
                    <a:lnTo>
                      <a:pt x="135" y="136"/>
                    </a:lnTo>
                    <a:lnTo>
                      <a:pt x="144" y="161"/>
                    </a:lnTo>
                    <a:lnTo>
                      <a:pt x="152" y="186"/>
                    </a:lnTo>
                    <a:close/>
                    <a:moveTo>
                      <a:pt x="177" y="178"/>
                    </a:moveTo>
                    <a:lnTo>
                      <a:pt x="161" y="144"/>
                    </a:lnTo>
                    <a:lnTo>
                      <a:pt x="161" y="110"/>
                    </a:lnTo>
                    <a:lnTo>
                      <a:pt x="169" y="102"/>
                    </a:lnTo>
                    <a:lnTo>
                      <a:pt x="177" y="85"/>
                    </a:lnTo>
                    <a:lnTo>
                      <a:pt x="194" y="85"/>
                    </a:lnTo>
                    <a:lnTo>
                      <a:pt x="211" y="93"/>
                    </a:lnTo>
                    <a:lnTo>
                      <a:pt x="220" y="102"/>
                    </a:lnTo>
                    <a:lnTo>
                      <a:pt x="228" y="110"/>
                    </a:lnTo>
                    <a:lnTo>
                      <a:pt x="237" y="127"/>
                    </a:lnTo>
                    <a:lnTo>
                      <a:pt x="245" y="144"/>
                    </a:lnTo>
                    <a:lnTo>
                      <a:pt x="262" y="186"/>
                    </a:lnTo>
                    <a:lnTo>
                      <a:pt x="262" y="212"/>
                    </a:lnTo>
                    <a:lnTo>
                      <a:pt x="254" y="229"/>
                    </a:lnTo>
                    <a:lnTo>
                      <a:pt x="245" y="237"/>
                    </a:lnTo>
                    <a:lnTo>
                      <a:pt x="228" y="237"/>
                    </a:lnTo>
                    <a:lnTo>
                      <a:pt x="211" y="237"/>
                    </a:lnTo>
                    <a:lnTo>
                      <a:pt x="203" y="229"/>
                    </a:lnTo>
                    <a:lnTo>
                      <a:pt x="194" y="212"/>
                    </a:lnTo>
                    <a:lnTo>
                      <a:pt x="186" y="203"/>
                    </a:lnTo>
                    <a:lnTo>
                      <a:pt x="177" y="178"/>
                    </a:lnTo>
                    <a:close/>
                    <a:moveTo>
                      <a:pt x="296" y="127"/>
                    </a:moveTo>
                    <a:lnTo>
                      <a:pt x="313" y="144"/>
                    </a:lnTo>
                    <a:lnTo>
                      <a:pt x="321" y="161"/>
                    </a:lnTo>
                    <a:lnTo>
                      <a:pt x="338" y="178"/>
                    </a:lnTo>
                    <a:lnTo>
                      <a:pt x="347" y="186"/>
                    </a:lnTo>
                    <a:lnTo>
                      <a:pt x="372" y="195"/>
                    </a:lnTo>
                    <a:lnTo>
                      <a:pt x="398" y="186"/>
                    </a:lnTo>
                    <a:lnTo>
                      <a:pt x="414" y="178"/>
                    </a:lnTo>
                    <a:lnTo>
                      <a:pt x="431" y="161"/>
                    </a:lnTo>
                    <a:lnTo>
                      <a:pt x="431" y="144"/>
                    </a:lnTo>
                    <a:lnTo>
                      <a:pt x="431" y="119"/>
                    </a:lnTo>
                    <a:lnTo>
                      <a:pt x="423" y="93"/>
                    </a:lnTo>
                    <a:lnTo>
                      <a:pt x="414" y="68"/>
                    </a:lnTo>
                    <a:lnTo>
                      <a:pt x="398" y="43"/>
                    </a:lnTo>
                    <a:lnTo>
                      <a:pt x="389" y="26"/>
                    </a:lnTo>
                    <a:lnTo>
                      <a:pt x="364" y="9"/>
                    </a:lnTo>
                    <a:lnTo>
                      <a:pt x="338" y="0"/>
                    </a:lnTo>
                    <a:lnTo>
                      <a:pt x="313" y="0"/>
                    </a:lnTo>
                    <a:lnTo>
                      <a:pt x="296" y="17"/>
                    </a:lnTo>
                    <a:lnTo>
                      <a:pt x="288" y="34"/>
                    </a:lnTo>
                    <a:lnTo>
                      <a:pt x="279" y="51"/>
                    </a:lnTo>
                    <a:lnTo>
                      <a:pt x="279" y="68"/>
                    </a:lnTo>
                    <a:lnTo>
                      <a:pt x="288" y="93"/>
                    </a:lnTo>
                    <a:lnTo>
                      <a:pt x="296" y="127"/>
                    </a:lnTo>
                    <a:close/>
                    <a:moveTo>
                      <a:pt x="321" y="110"/>
                    </a:moveTo>
                    <a:lnTo>
                      <a:pt x="304" y="76"/>
                    </a:lnTo>
                    <a:lnTo>
                      <a:pt x="304" y="43"/>
                    </a:lnTo>
                    <a:lnTo>
                      <a:pt x="304" y="34"/>
                    </a:lnTo>
                    <a:lnTo>
                      <a:pt x="321" y="26"/>
                    </a:lnTo>
                    <a:lnTo>
                      <a:pt x="338" y="17"/>
                    </a:lnTo>
                    <a:lnTo>
                      <a:pt x="355" y="26"/>
                    </a:lnTo>
                    <a:lnTo>
                      <a:pt x="372" y="43"/>
                    </a:lnTo>
                    <a:lnTo>
                      <a:pt x="381" y="59"/>
                    </a:lnTo>
                    <a:lnTo>
                      <a:pt x="389" y="76"/>
                    </a:lnTo>
                    <a:lnTo>
                      <a:pt x="406" y="119"/>
                    </a:lnTo>
                    <a:lnTo>
                      <a:pt x="406" y="144"/>
                    </a:lnTo>
                    <a:lnTo>
                      <a:pt x="406" y="161"/>
                    </a:lnTo>
                    <a:lnTo>
                      <a:pt x="389" y="170"/>
                    </a:lnTo>
                    <a:lnTo>
                      <a:pt x="372" y="170"/>
                    </a:lnTo>
                    <a:lnTo>
                      <a:pt x="355" y="170"/>
                    </a:lnTo>
                    <a:lnTo>
                      <a:pt x="347" y="161"/>
                    </a:lnTo>
                    <a:lnTo>
                      <a:pt x="338" y="144"/>
                    </a:lnTo>
                    <a:lnTo>
                      <a:pt x="330" y="136"/>
                    </a:lnTo>
                    <a:lnTo>
                      <a:pt x="321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2" name="Rectangle 152">
                <a:extLst>
                  <a:ext uri="{FF2B5EF4-FFF2-40B4-BE49-F238E27FC236}">
                    <a16:creationId xmlns:a16="http://schemas.microsoft.com/office/drawing/2014/main" id="{FCC68479-25CA-4E1D-B328-403DCEF02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060000">
                <a:off x="5150" y="30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Rectangle 153">
                <a:extLst>
                  <a:ext uri="{FF2B5EF4-FFF2-40B4-BE49-F238E27FC236}">
                    <a16:creationId xmlns:a16="http://schemas.microsoft.com/office/drawing/2014/main" id="{42F270D1-1F78-487C-9BC4-DBF06B1D6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5175" y="29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154">
                <a:extLst>
                  <a:ext uri="{FF2B5EF4-FFF2-40B4-BE49-F238E27FC236}">
                    <a16:creationId xmlns:a16="http://schemas.microsoft.com/office/drawing/2014/main" id="{C47938FD-1B37-411A-B0A4-A6F88709A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980000">
                <a:off x="5199" y="28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Freeform 155">
                <a:extLst>
                  <a:ext uri="{FF2B5EF4-FFF2-40B4-BE49-F238E27FC236}">
                    <a16:creationId xmlns:a16="http://schemas.microsoft.com/office/drawing/2014/main" id="{08F1438A-FB04-468C-AFCB-E20217AAD9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3" y="2655"/>
                <a:ext cx="48" cy="35"/>
              </a:xfrm>
              <a:custGeom>
                <a:avLst/>
                <a:gdLst>
                  <a:gd name="T0" fmla="*/ 9 w 280"/>
                  <a:gd name="T1" fmla="*/ 178 h 204"/>
                  <a:gd name="T2" fmla="*/ 43 w 280"/>
                  <a:gd name="T3" fmla="*/ 204 h 204"/>
                  <a:gd name="T4" fmla="*/ 93 w 280"/>
                  <a:gd name="T5" fmla="*/ 204 h 204"/>
                  <a:gd name="T6" fmla="*/ 127 w 280"/>
                  <a:gd name="T7" fmla="*/ 161 h 204"/>
                  <a:gd name="T8" fmla="*/ 127 w 280"/>
                  <a:gd name="T9" fmla="*/ 110 h 204"/>
                  <a:gd name="T10" fmla="*/ 93 w 280"/>
                  <a:gd name="T11" fmla="*/ 77 h 204"/>
                  <a:gd name="T12" fmla="*/ 43 w 280"/>
                  <a:gd name="T13" fmla="*/ 77 h 204"/>
                  <a:gd name="T14" fmla="*/ 34 w 280"/>
                  <a:gd name="T15" fmla="*/ 34 h 204"/>
                  <a:gd name="T16" fmla="*/ 119 w 280"/>
                  <a:gd name="T17" fmla="*/ 9 h 204"/>
                  <a:gd name="T18" fmla="*/ 0 w 280"/>
                  <a:gd name="T19" fmla="*/ 110 h 204"/>
                  <a:gd name="T20" fmla="*/ 43 w 280"/>
                  <a:gd name="T21" fmla="*/ 102 h 204"/>
                  <a:gd name="T22" fmla="*/ 77 w 280"/>
                  <a:gd name="T23" fmla="*/ 94 h 204"/>
                  <a:gd name="T24" fmla="*/ 102 w 280"/>
                  <a:gd name="T25" fmla="*/ 119 h 204"/>
                  <a:gd name="T26" fmla="*/ 102 w 280"/>
                  <a:gd name="T27" fmla="*/ 161 h 204"/>
                  <a:gd name="T28" fmla="*/ 77 w 280"/>
                  <a:gd name="T29" fmla="*/ 187 h 204"/>
                  <a:gd name="T30" fmla="*/ 51 w 280"/>
                  <a:gd name="T31" fmla="*/ 187 h 204"/>
                  <a:gd name="T32" fmla="*/ 26 w 280"/>
                  <a:gd name="T33" fmla="*/ 170 h 204"/>
                  <a:gd name="T34" fmla="*/ 0 w 280"/>
                  <a:gd name="T35" fmla="*/ 153 h 204"/>
                  <a:gd name="T36" fmla="*/ 153 w 280"/>
                  <a:gd name="T37" fmla="*/ 153 h 204"/>
                  <a:gd name="T38" fmla="*/ 195 w 280"/>
                  <a:gd name="T39" fmla="*/ 195 h 204"/>
                  <a:gd name="T40" fmla="*/ 237 w 280"/>
                  <a:gd name="T41" fmla="*/ 204 h 204"/>
                  <a:gd name="T42" fmla="*/ 263 w 280"/>
                  <a:gd name="T43" fmla="*/ 178 h 204"/>
                  <a:gd name="T44" fmla="*/ 280 w 280"/>
                  <a:gd name="T45" fmla="*/ 127 h 204"/>
                  <a:gd name="T46" fmla="*/ 280 w 280"/>
                  <a:gd name="T47" fmla="*/ 77 h 204"/>
                  <a:gd name="T48" fmla="*/ 263 w 280"/>
                  <a:gd name="T49" fmla="*/ 26 h 204"/>
                  <a:gd name="T50" fmla="*/ 212 w 280"/>
                  <a:gd name="T51" fmla="*/ 0 h 204"/>
                  <a:gd name="T52" fmla="*/ 178 w 280"/>
                  <a:gd name="T53" fmla="*/ 9 h 204"/>
                  <a:gd name="T54" fmla="*/ 153 w 280"/>
                  <a:gd name="T55" fmla="*/ 43 h 204"/>
                  <a:gd name="T56" fmla="*/ 153 w 280"/>
                  <a:gd name="T57" fmla="*/ 102 h 204"/>
                  <a:gd name="T58" fmla="*/ 178 w 280"/>
                  <a:gd name="T59" fmla="*/ 60 h 204"/>
                  <a:gd name="T60" fmla="*/ 195 w 280"/>
                  <a:gd name="T61" fmla="*/ 26 h 204"/>
                  <a:gd name="T62" fmla="*/ 229 w 280"/>
                  <a:gd name="T63" fmla="*/ 26 h 204"/>
                  <a:gd name="T64" fmla="*/ 246 w 280"/>
                  <a:gd name="T65" fmla="*/ 60 h 204"/>
                  <a:gd name="T66" fmla="*/ 254 w 280"/>
                  <a:gd name="T67" fmla="*/ 144 h 204"/>
                  <a:gd name="T68" fmla="*/ 229 w 280"/>
                  <a:gd name="T69" fmla="*/ 178 h 204"/>
                  <a:gd name="T70" fmla="*/ 203 w 280"/>
                  <a:gd name="T71" fmla="*/ 178 h 204"/>
                  <a:gd name="T72" fmla="*/ 178 w 280"/>
                  <a:gd name="T73" fmla="*/ 144 h 204"/>
                  <a:gd name="T74" fmla="*/ 178 w 280"/>
                  <a:gd name="T75" fmla="*/ 10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0" h="204">
                    <a:moveTo>
                      <a:pt x="0" y="153"/>
                    </a:moveTo>
                    <a:lnTo>
                      <a:pt x="9" y="178"/>
                    </a:lnTo>
                    <a:lnTo>
                      <a:pt x="17" y="195"/>
                    </a:lnTo>
                    <a:lnTo>
                      <a:pt x="43" y="204"/>
                    </a:lnTo>
                    <a:lnTo>
                      <a:pt x="60" y="204"/>
                    </a:lnTo>
                    <a:lnTo>
                      <a:pt x="93" y="204"/>
                    </a:lnTo>
                    <a:lnTo>
                      <a:pt x="119" y="178"/>
                    </a:lnTo>
                    <a:lnTo>
                      <a:pt x="127" y="161"/>
                    </a:lnTo>
                    <a:lnTo>
                      <a:pt x="127" y="136"/>
                    </a:lnTo>
                    <a:lnTo>
                      <a:pt x="127" y="110"/>
                    </a:lnTo>
                    <a:lnTo>
                      <a:pt x="110" y="85"/>
                    </a:lnTo>
                    <a:lnTo>
                      <a:pt x="93" y="77"/>
                    </a:lnTo>
                    <a:lnTo>
                      <a:pt x="68" y="68"/>
                    </a:lnTo>
                    <a:lnTo>
                      <a:pt x="43" y="77"/>
                    </a:lnTo>
                    <a:lnTo>
                      <a:pt x="26" y="85"/>
                    </a:lnTo>
                    <a:lnTo>
                      <a:pt x="34" y="34"/>
                    </a:lnTo>
                    <a:lnTo>
                      <a:pt x="119" y="26"/>
                    </a:lnTo>
                    <a:lnTo>
                      <a:pt x="119" y="9"/>
                    </a:lnTo>
                    <a:lnTo>
                      <a:pt x="17" y="9"/>
                    </a:lnTo>
                    <a:lnTo>
                      <a:pt x="0" y="110"/>
                    </a:lnTo>
                    <a:lnTo>
                      <a:pt x="26" y="110"/>
                    </a:lnTo>
                    <a:lnTo>
                      <a:pt x="43" y="102"/>
                    </a:lnTo>
                    <a:lnTo>
                      <a:pt x="60" y="94"/>
                    </a:lnTo>
                    <a:lnTo>
                      <a:pt x="77" y="94"/>
                    </a:lnTo>
                    <a:lnTo>
                      <a:pt x="93" y="102"/>
                    </a:lnTo>
                    <a:lnTo>
                      <a:pt x="102" y="119"/>
                    </a:lnTo>
                    <a:lnTo>
                      <a:pt x="102" y="136"/>
                    </a:lnTo>
                    <a:lnTo>
                      <a:pt x="102" y="161"/>
                    </a:lnTo>
                    <a:lnTo>
                      <a:pt x="93" y="170"/>
                    </a:lnTo>
                    <a:lnTo>
                      <a:pt x="77" y="187"/>
                    </a:lnTo>
                    <a:lnTo>
                      <a:pt x="60" y="187"/>
                    </a:lnTo>
                    <a:lnTo>
                      <a:pt x="51" y="187"/>
                    </a:lnTo>
                    <a:lnTo>
                      <a:pt x="34" y="178"/>
                    </a:lnTo>
                    <a:lnTo>
                      <a:pt x="26" y="170"/>
                    </a:lnTo>
                    <a:lnTo>
                      <a:pt x="26" y="153"/>
                    </a:lnTo>
                    <a:lnTo>
                      <a:pt x="0" y="153"/>
                    </a:lnTo>
                    <a:close/>
                    <a:moveTo>
                      <a:pt x="153" y="102"/>
                    </a:moveTo>
                    <a:lnTo>
                      <a:pt x="153" y="153"/>
                    </a:lnTo>
                    <a:lnTo>
                      <a:pt x="170" y="187"/>
                    </a:lnTo>
                    <a:lnTo>
                      <a:pt x="195" y="195"/>
                    </a:lnTo>
                    <a:lnTo>
                      <a:pt x="220" y="204"/>
                    </a:lnTo>
                    <a:lnTo>
                      <a:pt x="237" y="204"/>
                    </a:lnTo>
                    <a:lnTo>
                      <a:pt x="254" y="187"/>
                    </a:lnTo>
                    <a:lnTo>
                      <a:pt x="263" y="178"/>
                    </a:lnTo>
                    <a:lnTo>
                      <a:pt x="271" y="153"/>
                    </a:lnTo>
                    <a:lnTo>
                      <a:pt x="280" y="127"/>
                    </a:lnTo>
                    <a:lnTo>
                      <a:pt x="280" y="102"/>
                    </a:lnTo>
                    <a:lnTo>
                      <a:pt x="280" y="77"/>
                    </a:lnTo>
                    <a:lnTo>
                      <a:pt x="271" y="51"/>
                    </a:lnTo>
                    <a:lnTo>
                      <a:pt x="263" y="26"/>
                    </a:lnTo>
                    <a:lnTo>
                      <a:pt x="237" y="0"/>
                    </a:lnTo>
                    <a:lnTo>
                      <a:pt x="212" y="0"/>
                    </a:lnTo>
                    <a:lnTo>
                      <a:pt x="195" y="0"/>
                    </a:lnTo>
                    <a:lnTo>
                      <a:pt x="178" y="9"/>
                    </a:lnTo>
                    <a:lnTo>
                      <a:pt x="161" y="26"/>
                    </a:lnTo>
                    <a:lnTo>
                      <a:pt x="153" y="43"/>
                    </a:lnTo>
                    <a:lnTo>
                      <a:pt x="153" y="68"/>
                    </a:lnTo>
                    <a:lnTo>
                      <a:pt x="153" y="102"/>
                    </a:lnTo>
                    <a:close/>
                    <a:moveTo>
                      <a:pt x="178" y="102"/>
                    </a:moveTo>
                    <a:lnTo>
                      <a:pt x="178" y="60"/>
                    </a:lnTo>
                    <a:lnTo>
                      <a:pt x="187" y="34"/>
                    </a:lnTo>
                    <a:lnTo>
                      <a:pt x="195" y="26"/>
                    </a:lnTo>
                    <a:lnTo>
                      <a:pt x="212" y="17"/>
                    </a:lnTo>
                    <a:lnTo>
                      <a:pt x="229" y="26"/>
                    </a:lnTo>
                    <a:lnTo>
                      <a:pt x="237" y="34"/>
                    </a:lnTo>
                    <a:lnTo>
                      <a:pt x="246" y="60"/>
                    </a:lnTo>
                    <a:lnTo>
                      <a:pt x="254" y="102"/>
                    </a:lnTo>
                    <a:lnTo>
                      <a:pt x="254" y="144"/>
                    </a:lnTo>
                    <a:lnTo>
                      <a:pt x="246" y="170"/>
                    </a:lnTo>
                    <a:lnTo>
                      <a:pt x="229" y="178"/>
                    </a:lnTo>
                    <a:lnTo>
                      <a:pt x="220" y="187"/>
                    </a:lnTo>
                    <a:lnTo>
                      <a:pt x="203" y="178"/>
                    </a:lnTo>
                    <a:lnTo>
                      <a:pt x="187" y="170"/>
                    </a:lnTo>
                    <a:lnTo>
                      <a:pt x="178" y="144"/>
                    </a:lnTo>
                    <a:lnTo>
                      <a:pt x="178" y="127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6" name="Rectangle 156">
                <a:extLst>
                  <a:ext uri="{FF2B5EF4-FFF2-40B4-BE49-F238E27FC236}">
                    <a16:creationId xmlns:a16="http://schemas.microsoft.com/office/drawing/2014/main" id="{8FBA5ADC-0B1F-4B43-9591-82B96B467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3069" y="263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7" name="Rectangle 157">
                <a:extLst>
                  <a:ext uri="{FF2B5EF4-FFF2-40B4-BE49-F238E27FC236}">
                    <a16:creationId xmlns:a16="http://schemas.microsoft.com/office/drawing/2014/main" id="{06586EB2-32DF-4003-AA94-64AB7026B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3098" y="263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8" name="Freeform 158">
                <a:extLst>
                  <a:ext uri="{FF2B5EF4-FFF2-40B4-BE49-F238E27FC236}">
                    <a16:creationId xmlns:a16="http://schemas.microsoft.com/office/drawing/2014/main" id="{5405E558-2A0E-4324-A12E-1A02CBCB3D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62" y="2548"/>
                <a:ext cx="50" cy="38"/>
              </a:xfrm>
              <a:custGeom>
                <a:avLst/>
                <a:gdLst>
                  <a:gd name="T0" fmla="*/ 0 w 288"/>
                  <a:gd name="T1" fmla="*/ 169 h 220"/>
                  <a:gd name="T2" fmla="*/ 34 w 288"/>
                  <a:gd name="T3" fmla="*/ 195 h 220"/>
                  <a:gd name="T4" fmla="*/ 93 w 288"/>
                  <a:gd name="T5" fmla="*/ 203 h 220"/>
                  <a:gd name="T6" fmla="*/ 127 w 288"/>
                  <a:gd name="T7" fmla="*/ 161 h 220"/>
                  <a:gd name="T8" fmla="*/ 135 w 288"/>
                  <a:gd name="T9" fmla="*/ 110 h 220"/>
                  <a:gd name="T10" fmla="*/ 101 w 288"/>
                  <a:gd name="T11" fmla="*/ 76 h 220"/>
                  <a:gd name="T12" fmla="*/ 59 w 288"/>
                  <a:gd name="T13" fmla="*/ 68 h 220"/>
                  <a:gd name="T14" fmla="*/ 51 w 288"/>
                  <a:gd name="T15" fmla="*/ 25 h 220"/>
                  <a:gd name="T16" fmla="*/ 135 w 288"/>
                  <a:gd name="T17" fmla="*/ 8 h 220"/>
                  <a:gd name="T18" fmla="*/ 8 w 288"/>
                  <a:gd name="T19" fmla="*/ 102 h 220"/>
                  <a:gd name="T20" fmla="*/ 51 w 288"/>
                  <a:gd name="T21" fmla="*/ 93 h 220"/>
                  <a:gd name="T22" fmla="*/ 84 w 288"/>
                  <a:gd name="T23" fmla="*/ 93 h 220"/>
                  <a:gd name="T24" fmla="*/ 110 w 288"/>
                  <a:gd name="T25" fmla="*/ 119 h 220"/>
                  <a:gd name="T26" fmla="*/ 101 w 288"/>
                  <a:gd name="T27" fmla="*/ 161 h 220"/>
                  <a:gd name="T28" fmla="*/ 76 w 288"/>
                  <a:gd name="T29" fmla="*/ 178 h 220"/>
                  <a:gd name="T30" fmla="*/ 51 w 288"/>
                  <a:gd name="T31" fmla="*/ 178 h 220"/>
                  <a:gd name="T32" fmla="*/ 25 w 288"/>
                  <a:gd name="T33" fmla="*/ 161 h 220"/>
                  <a:gd name="T34" fmla="*/ 0 w 288"/>
                  <a:gd name="T35" fmla="*/ 144 h 220"/>
                  <a:gd name="T36" fmla="*/ 161 w 288"/>
                  <a:gd name="T37" fmla="*/ 161 h 220"/>
                  <a:gd name="T38" fmla="*/ 186 w 288"/>
                  <a:gd name="T39" fmla="*/ 212 h 220"/>
                  <a:gd name="T40" fmla="*/ 228 w 288"/>
                  <a:gd name="T41" fmla="*/ 212 h 220"/>
                  <a:gd name="T42" fmla="*/ 262 w 288"/>
                  <a:gd name="T43" fmla="*/ 195 h 220"/>
                  <a:gd name="T44" fmla="*/ 279 w 288"/>
                  <a:gd name="T45" fmla="*/ 152 h 220"/>
                  <a:gd name="T46" fmla="*/ 288 w 288"/>
                  <a:gd name="T47" fmla="*/ 93 h 220"/>
                  <a:gd name="T48" fmla="*/ 279 w 288"/>
                  <a:gd name="T49" fmla="*/ 42 h 220"/>
                  <a:gd name="T50" fmla="*/ 228 w 288"/>
                  <a:gd name="T51" fmla="*/ 8 h 220"/>
                  <a:gd name="T52" fmla="*/ 195 w 288"/>
                  <a:gd name="T53" fmla="*/ 17 h 220"/>
                  <a:gd name="T54" fmla="*/ 169 w 288"/>
                  <a:gd name="T55" fmla="*/ 51 h 220"/>
                  <a:gd name="T56" fmla="*/ 152 w 288"/>
                  <a:gd name="T57" fmla="*/ 110 h 220"/>
                  <a:gd name="T58" fmla="*/ 186 w 288"/>
                  <a:gd name="T59" fmla="*/ 68 h 220"/>
                  <a:gd name="T60" fmla="*/ 211 w 288"/>
                  <a:gd name="T61" fmla="*/ 34 h 220"/>
                  <a:gd name="T62" fmla="*/ 245 w 288"/>
                  <a:gd name="T63" fmla="*/ 34 h 220"/>
                  <a:gd name="T64" fmla="*/ 262 w 288"/>
                  <a:gd name="T65" fmla="*/ 76 h 220"/>
                  <a:gd name="T66" fmla="*/ 262 w 288"/>
                  <a:gd name="T67" fmla="*/ 144 h 220"/>
                  <a:gd name="T68" fmla="*/ 254 w 288"/>
                  <a:gd name="T69" fmla="*/ 169 h 220"/>
                  <a:gd name="T70" fmla="*/ 228 w 288"/>
                  <a:gd name="T71" fmla="*/ 195 h 220"/>
                  <a:gd name="T72" fmla="*/ 195 w 288"/>
                  <a:gd name="T73" fmla="*/ 186 h 220"/>
                  <a:gd name="T74" fmla="*/ 178 w 288"/>
                  <a:gd name="T75" fmla="*/ 15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8" h="220">
                    <a:moveTo>
                      <a:pt x="0" y="144"/>
                    </a:moveTo>
                    <a:lnTo>
                      <a:pt x="0" y="169"/>
                    </a:lnTo>
                    <a:lnTo>
                      <a:pt x="17" y="186"/>
                    </a:lnTo>
                    <a:lnTo>
                      <a:pt x="34" y="195"/>
                    </a:lnTo>
                    <a:lnTo>
                      <a:pt x="59" y="203"/>
                    </a:lnTo>
                    <a:lnTo>
                      <a:pt x="93" y="203"/>
                    </a:lnTo>
                    <a:lnTo>
                      <a:pt x="110" y="186"/>
                    </a:lnTo>
                    <a:lnTo>
                      <a:pt x="127" y="161"/>
                    </a:lnTo>
                    <a:lnTo>
                      <a:pt x="135" y="135"/>
                    </a:lnTo>
                    <a:lnTo>
                      <a:pt x="135" y="110"/>
                    </a:lnTo>
                    <a:lnTo>
                      <a:pt x="118" y="93"/>
                    </a:lnTo>
                    <a:lnTo>
                      <a:pt x="101" y="76"/>
                    </a:lnTo>
                    <a:lnTo>
                      <a:pt x="76" y="68"/>
                    </a:lnTo>
                    <a:lnTo>
                      <a:pt x="59" y="68"/>
                    </a:lnTo>
                    <a:lnTo>
                      <a:pt x="42" y="76"/>
                    </a:lnTo>
                    <a:lnTo>
                      <a:pt x="51" y="25"/>
                    </a:lnTo>
                    <a:lnTo>
                      <a:pt x="135" y="34"/>
                    </a:lnTo>
                    <a:lnTo>
                      <a:pt x="135" y="8"/>
                    </a:lnTo>
                    <a:lnTo>
                      <a:pt x="34" y="0"/>
                    </a:lnTo>
                    <a:lnTo>
                      <a:pt x="8" y="102"/>
                    </a:lnTo>
                    <a:lnTo>
                      <a:pt x="34" y="102"/>
                    </a:lnTo>
                    <a:lnTo>
                      <a:pt x="51" y="93"/>
                    </a:lnTo>
                    <a:lnTo>
                      <a:pt x="68" y="85"/>
                    </a:lnTo>
                    <a:lnTo>
                      <a:pt x="84" y="93"/>
                    </a:lnTo>
                    <a:lnTo>
                      <a:pt x="101" y="102"/>
                    </a:lnTo>
                    <a:lnTo>
                      <a:pt x="110" y="119"/>
                    </a:lnTo>
                    <a:lnTo>
                      <a:pt x="110" y="135"/>
                    </a:lnTo>
                    <a:lnTo>
                      <a:pt x="101" y="161"/>
                    </a:lnTo>
                    <a:lnTo>
                      <a:pt x="93" y="169"/>
                    </a:lnTo>
                    <a:lnTo>
                      <a:pt x="76" y="178"/>
                    </a:lnTo>
                    <a:lnTo>
                      <a:pt x="59" y="186"/>
                    </a:lnTo>
                    <a:lnTo>
                      <a:pt x="51" y="178"/>
                    </a:lnTo>
                    <a:lnTo>
                      <a:pt x="34" y="169"/>
                    </a:lnTo>
                    <a:lnTo>
                      <a:pt x="25" y="161"/>
                    </a:lnTo>
                    <a:lnTo>
                      <a:pt x="25" y="144"/>
                    </a:lnTo>
                    <a:lnTo>
                      <a:pt x="0" y="144"/>
                    </a:lnTo>
                    <a:close/>
                    <a:moveTo>
                      <a:pt x="152" y="110"/>
                    </a:moveTo>
                    <a:lnTo>
                      <a:pt x="161" y="161"/>
                    </a:lnTo>
                    <a:lnTo>
                      <a:pt x="169" y="195"/>
                    </a:lnTo>
                    <a:lnTo>
                      <a:pt x="186" y="212"/>
                    </a:lnTo>
                    <a:lnTo>
                      <a:pt x="211" y="220"/>
                    </a:lnTo>
                    <a:lnTo>
                      <a:pt x="228" y="212"/>
                    </a:lnTo>
                    <a:lnTo>
                      <a:pt x="245" y="212"/>
                    </a:lnTo>
                    <a:lnTo>
                      <a:pt x="262" y="195"/>
                    </a:lnTo>
                    <a:lnTo>
                      <a:pt x="271" y="178"/>
                    </a:lnTo>
                    <a:lnTo>
                      <a:pt x="279" y="152"/>
                    </a:lnTo>
                    <a:lnTo>
                      <a:pt x="288" y="119"/>
                    </a:lnTo>
                    <a:lnTo>
                      <a:pt x="288" y="93"/>
                    </a:lnTo>
                    <a:lnTo>
                      <a:pt x="288" y="76"/>
                    </a:lnTo>
                    <a:lnTo>
                      <a:pt x="279" y="42"/>
                    </a:lnTo>
                    <a:lnTo>
                      <a:pt x="262" y="17"/>
                    </a:lnTo>
                    <a:lnTo>
                      <a:pt x="228" y="8"/>
                    </a:lnTo>
                    <a:lnTo>
                      <a:pt x="211" y="17"/>
                    </a:lnTo>
                    <a:lnTo>
                      <a:pt x="195" y="17"/>
                    </a:lnTo>
                    <a:lnTo>
                      <a:pt x="178" y="34"/>
                    </a:lnTo>
                    <a:lnTo>
                      <a:pt x="169" y="51"/>
                    </a:lnTo>
                    <a:lnTo>
                      <a:pt x="161" y="76"/>
                    </a:lnTo>
                    <a:lnTo>
                      <a:pt x="152" y="110"/>
                    </a:lnTo>
                    <a:close/>
                    <a:moveTo>
                      <a:pt x="178" y="110"/>
                    </a:moveTo>
                    <a:lnTo>
                      <a:pt x="186" y="68"/>
                    </a:lnTo>
                    <a:lnTo>
                      <a:pt x="203" y="42"/>
                    </a:lnTo>
                    <a:lnTo>
                      <a:pt x="211" y="34"/>
                    </a:lnTo>
                    <a:lnTo>
                      <a:pt x="228" y="34"/>
                    </a:lnTo>
                    <a:lnTo>
                      <a:pt x="245" y="34"/>
                    </a:lnTo>
                    <a:lnTo>
                      <a:pt x="254" y="51"/>
                    </a:lnTo>
                    <a:lnTo>
                      <a:pt x="262" y="76"/>
                    </a:lnTo>
                    <a:lnTo>
                      <a:pt x="262" y="119"/>
                    </a:lnTo>
                    <a:lnTo>
                      <a:pt x="262" y="144"/>
                    </a:lnTo>
                    <a:lnTo>
                      <a:pt x="254" y="161"/>
                    </a:lnTo>
                    <a:lnTo>
                      <a:pt x="254" y="169"/>
                    </a:lnTo>
                    <a:lnTo>
                      <a:pt x="245" y="186"/>
                    </a:lnTo>
                    <a:lnTo>
                      <a:pt x="228" y="195"/>
                    </a:lnTo>
                    <a:lnTo>
                      <a:pt x="211" y="195"/>
                    </a:lnTo>
                    <a:lnTo>
                      <a:pt x="195" y="186"/>
                    </a:lnTo>
                    <a:lnTo>
                      <a:pt x="186" y="178"/>
                    </a:lnTo>
                    <a:lnTo>
                      <a:pt x="178" y="152"/>
                    </a:lnTo>
                    <a:lnTo>
                      <a:pt x="178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9" name="Rectangle 159">
                <a:extLst>
                  <a:ext uri="{FF2B5EF4-FFF2-40B4-BE49-F238E27FC236}">
                    <a16:creationId xmlns:a16="http://schemas.microsoft.com/office/drawing/2014/main" id="{A106980D-AA9E-45EC-BD90-B13E1BBA67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00000">
                <a:off x="4762" y="2529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0" name="Rectangle 160">
                <a:extLst>
                  <a:ext uri="{FF2B5EF4-FFF2-40B4-BE49-F238E27FC236}">
                    <a16:creationId xmlns:a16="http://schemas.microsoft.com/office/drawing/2014/main" id="{97977C30-059D-430E-9E7F-27498BA12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00000">
                <a:off x="4787" y="2532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1" name="Freeform 161">
                <a:extLst>
                  <a:ext uri="{FF2B5EF4-FFF2-40B4-BE49-F238E27FC236}">
                    <a16:creationId xmlns:a16="http://schemas.microsoft.com/office/drawing/2014/main" id="{AEEF64FF-ADE4-47FA-AFD9-CB282F1740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13" y="2956"/>
                <a:ext cx="49" cy="35"/>
              </a:xfrm>
              <a:custGeom>
                <a:avLst/>
                <a:gdLst>
                  <a:gd name="T0" fmla="*/ 34 w 288"/>
                  <a:gd name="T1" fmla="*/ 178 h 203"/>
                  <a:gd name="T2" fmla="*/ 51 w 288"/>
                  <a:gd name="T3" fmla="*/ 152 h 203"/>
                  <a:gd name="T4" fmla="*/ 93 w 288"/>
                  <a:gd name="T5" fmla="*/ 118 h 203"/>
                  <a:gd name="T6" fmla="*/ 127 w 288"/>
                  <a:gd name="T7" fmla="*/ 76 h 203"/>
                  <a:gd name="T8" fmla="*/ 127 w 288"/>
                  <a:gd name="T9" fmla="*/ 34 h 203"/>
                  <a:gd name="T10" fmla="*/ 93 w 288"/>
                  <a:gd name="T11" fmla="*/ 0 h 203"/>
                  <a:gd name="T12" fmla="*/ 43 w 288"/>
                  <a:gd name="T13" fmla="*/ 0 h 203"/>
                  <a:gd name="T14" fmla="*/ 9 w 288"/>
                  <a:gd name="T15" fmla="*/ 34 h 203"/>
                  <a:gd name="T16" fmla="*/ 26 w 288"/>
                  <a:gd name="T17" fmla="*/ 59 h 203"/>
                  <a:gd name="T18" fmla="*/ 43 w 288"/>
                  <a:gd name="T19" fmla="*/ 25 h 203"/>
                  <a:gd name="T20" fmla="*/ 68 w 288"/>
                  <a:gd name="T21" fmla="*/ 17 h 203"/>
                  <a:gd name="T22" fmla="*/ 93 w 288"/>
                  <a:gd name="T23" fmla="*/ 25 h 203"/>
                  <a:gd name="T24" fmla="*/ 102 w 288"/>
                  <a:gd name="T25" fmla="*/ 51 h 203"/>
                  <a:gd name="T26" fmla="*/ 93 w 288"/>
                  <a:gd name="T27" fmla="*/ 84 h 203"/>
                  <a:gd name="T28" fmla="*/ 51 w 288"/>
                  <a:gd name="T29" fmla="*/ 127 h 203"/>
                  <a:gd name="T30" fmla="*/ 17 w 288"/>
                  <a:gd name="T31" fmla="*/ 152 h 203"/>
                  <a:gd name="T32" fmla="*/ 0 w 288"/>
                  <a:gd name="T33" fmla="*/ 194 h 203"/>
                  <a:gd name="T34" fmla="*/ 127 w 288"/>
                  <a:gd name="T35" fmla="*/ 178 h 203"/>
                  <a:gd name="T36" fmla="*/ 161 w 288"/>
                  <a:gd name="T37" fmla="*/ 152 h 203"/>
                  <a:gd name="T38" fmla="*/ 195 w 288"/>
                  <a:gd name="T39" fmla="*/ 203 h 203"/>
                  <a:gd name="T40" fmla="*/ 237 w 288"/>
                  <a:gd name="T41" fmla="*/ 203 h 203"/>
                  <a:gd name="T42" fmla="*/ 263 w 288"/>
                  <a:gd name="T43" fmla="*/ 186 h 203"/>
                  <a:gd name="T44" fmla="*/ 280 w 288"/>
                  <a:gd name="T45" fmla="*/ 135 h 203"/>
                  <a:gd name="T46" fmla="*/ 280 w 288"/>
                  <a:gd name="T47" fmla="*/ 76 h 203"/>
                  <a:gd name="T48" fmla="*/ 271 w 288"/>
                  <a:gd name="T49" fmla="*/ 25 h 203"/>
                  <a:gd name="T50" fmla="*/ 220 w 288"/>
                  <a:gd name="T51" fmla="*/ 0 h 203"/>
                  <a:gd name="T52" fmla="*/ 187 w 288"/>
                  <a:gd name="T53" fmla="*/ 17 h 203"/>
                  <a:gd name="T54" fmla="*/ 161 w 288"/>
                  <a:gd name="T55" fmla="*/ 42 h 203"/>
                  <a:gd name="T56" fmla="*/ 153 w 288"/>
                  <a:gd name="T57" fmla="*/ 101 h 203"/>
                  <a:gd name="T58" fmla="*/ 187 w 288"/>
                  <a:gd name="T59" fmla="*/ 59 h 203"/>
                  <a:gd name="T60" fmla="*/ 203 w 288"/>
                  <a:gd name="T61" fmla="*/ 25 h 203"/>
                  <a:gd name="T62" fmla="*/ 237 w 288"/>
                  <a:gd name="T63" fmla="*/ 25 h 203"/>
                  <a:gd name="T64" fmla="*/ 254 w 288"/>
                  <a:gd name="T65" fmla="*/ 67 h 203"/>
                  <a:gd name="T66" fmla="*/ 254 w 288"/>
                  <a:gd name="T67" fmla="*/ 144 h 203"/>
                  <a:gd name="T68" fmla="*/ 246 w 288"/>
                  <a:gd name="T69" fmla="*/ 169 h 203"/>
                  <a:gd name="T70" fmla="*/ 220 w 288"/>
                  <a:gd name="T71" fmla="*/ 186 h 203"/>
                  <a:gd name="T72" fmla="*/ 187 w 288"/>
                  <a:gd name="T73" fmla="*/ 169 h 203"/>
                  <a:gd name="T74" fmla="*/ 178 w 288"/>
                  <a:gd name="T75" fmla="*/ 101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8" h="203">
                    <a:moveTo>
                      <a:pt x="127" y="178"/>
                    </a:moveTo>
                    <a:lnTo>
                      <a:pt x="34" y="178"/>
                    </a:lnTo>
                    <a:lnTo>
                      <a:pt x="43" y="161"/>
                    </a:lnTo>
                    <a:lnTo>
                      <a:pt x="51" y="152"/>
                    </a:lnTo>
                    <a:lnTo>
                      <a:pt x="68" y="135"/>
                    </a:lnTo>
                    <a:lnTo>
                      <a:pt x="93" y="118"/>
                    </a:lnTo>
                    <a:lnTo>
                      <a:pt x="110" y="101"/>
                    </a:lnTo>
                    <a:lnTo>
                      <a:pt x="127" y="76"/>
                    </a:lnTo>
                    <a:lnTo>
                      <a:pt x="127" y="59"/>
                    </a:lnTo>
                    <a:lnTo>
                      <a:pt x="127" y="34"/>
                    </a:lnTo>
                    <a:lnTo>
                      <a:pt x="119" y="17"/>
                    </a:lnTo>
                    <a:lnTo>
                      <a:pt x="93" y="0"/>
                    </a:lnTo>
                    <a:lnTo>
                      <a:pt x="68" y="0"/>
                    </a:lnTo>
                    <a:lnTo>
                      <a:pt x="43" y="0"/>
                    </a:lnTo>
                    <a:lnTo>
                      <a:pt x="26" y="8"/>
                    </a:lnTo>
                    <a:lnTo>
                      <a:pt x="9" y="34"/>
                    </a:lnTo>
                    <a:lnTo>
                      <a:pt x="0" y="51"/>
                    </a:lnTo>
                    <a:lnTo>
                      <a:pt x="26" y="59"/>
                    </a:lnTo>
                    <a:lnTo>
                      <a:pt x="34" y="42"/>
                    </a:lnTo>
                    <a:lnTo>
                      <a:pt x="43" y="25"/>
                    </a:lnTo>
                    <a:lnTo>
                      <a:pt x="51" y="17"/>
                    </a:lnTo>
                    <a:lnTo>
                      <a:pt x="68" y="17"/>
                    </a:lnTo>
                    <a:lnTo>
                      <a:pt x="85" y="25"/>
                    </a:lnTo>
                    <a:lnTo>
                      <a:pt x="93" y="25"/>
                    </a:lnTo>
                    <a:lnTo>
                      <a:pt x="102" y="42"/>
                    </a:lnTo>
                    <a:lnTo>
                      <a:pt x="102" y="51"/>
                    </a:lnTo>
                    <a:lnTo>
                      <a:pt x="102" y="67"/>
                    </a:lnTo>
                    <a:lnTo>
                      <a:pt x="93" y="84"/>
                    </a:lnTo>
                    <a:lnTo>
                      <a:pt x="76" y="101"/>
                    </a:lnTo>
                    <a:lnTo>
                      <a:pt x="51" y="127"/>
                    </a:lnTo>
                    <a:lnTo>
                      <a:pt x="34" y="144"/>
                    </a:lnTo>
                    <a:lnTo>
                      <a:pt x="17" y="152"/>
                    </a:lnTo>
                    <a:lnTo>
                      <a:pt x="0" y="178"/>
                    </a:lnTo>
                    <a:lnTo>
                      <a:pt x="0" y="194"/>
                    </a:lnTo>
                    <a:lnTo>
                      <a:pt x="127" y="203"/>
                    </a:lnTo>
                    <a:lnTo>
                      <a:pt x="127" y="178"/>
                    </a:lnTo>
                    <a:close/>
                    <a:moveTo>
                      <a:pt x="153" y="101"/>
                    </a:moveTo>
                    <a:lnTo>
                      <a:pt x="161" y="152"/>
                    </a:lnTo>
                    <a:lnTo>
                      <a:pt x="170" y="186"/>
                    </a:lnTo>
                    <a:lnTo>
                      <a:pt x="195" y="203"/>
                    </a:lnTo>
                    <a:lnTo>
                      <a:pt x="220" y="203"/>
                    </a:lnTo>
                    <a:lnTo>
                      <a:pt x="237" y="203"/>
                    </a:lnTo>
                    <a:lnTo>
                      <a:pt x="254" y="194"/>
                    </a:lnTo>
                    <a:lnTo>
                      <a:pt x="263" y="186"/>
                    </a:lnTo>
                    <a:lnTo>
                      <a:pt x="280" y="161"/>
                    </a:lnTo>
                    <a:lnTo>
                      <a:pt x="280" y="135"/>
                    </a:lnTo>
                    <a:lnTo>
                      <a:pt x="288" y="110"/>
                    </a:lnTo>
                    <a:lnTo>
                      <a:pt x="280" y="76"/>
                    </a:lnTo>
                    <a:lnTo>
                      <a:pt x="280" y="59"/>
                    </a:lnTo>
                    <a:lnTo>
                      <a:pt x="271" y="25"/>
                    </a:lnTo>
                    <a:lnTo>
                      <a:pt x="246" y="8"/>
                    </a:lnTo>
                    <a:lnTo>
                      <a:pt x="220" y="0"/>
                    </a:lnTo>
                    <a:lnTo>
                      <a:pt x="203" y="8"/>
                    </a:lnTo>
                    <a:lnTo>
                      <a:pt x="187" y="17"/>
                    </a:lnTo>
                    <a:lnTo>
                      <a:pt x="170" y="25"/>
                    </a:lnTo>
                    <a:lnTo>
                      <a:pt x="161" y="42"/>
                    </a:lnTo>
                    <a:lnTo>
                      <a:pt x="153" y="67"/>
                    </a:lnTo>
                    <a:lnTo>
                      <a:pt x="153" y="101"/>
                    </a:lnTo>
                    <a:close/>
                    <a:moveTo>
                      <a:pt x="178" y="101"/>
                    </a:moveTo>
                    <a:lnTo>
                      <a:pt x="187" y="59"/>
                    </a:lnTo>
                    <a:lnTo>
                      <a:pt x="195" y="34"/>
                    </a:lnTo>
                    <a:lnTo>
                      <a:pt x="203" y="25"/>
                    </a:lnTo>
                    <a:lnTo>
                      <a:pt x="220" y="25"/>
                    </a:lnTo>
                    <a:lnTo>
                      <a:pt x="237" y="25"/>
                    </a:lnTo>
                    <a:lnTo>
                      <a:pt x="246" y="42"/>
                    </a:lnTo>
                    <a:lnTo>
                      <a:pt x="254" y="67"/>
                    </a:lnTo>
                    <a:lnTo>
                      <a:pt x="263" y="101"/>
                    </a:lnTo>
                    <a:lnTo>
                      <a:pt x="254" y="144"/>
                    </a:lnTo>
                    <a:lnTo>
                      <a:pt x="254" y="161"/>
                    </a:lnTo>
                    <a:lnTo>
                      <a:pt x="246" y="169"/>
                    </a:lnTo>
                    <a:lnTo>
                      <a:pt x="229" y="186"/>
                    </a:lnTo>
                    <a:lnTo>
                      <a:pt x="220" y="186"/>
                    </a:lnTo>
                    <a:lnTo>
                      <a:pt x="203" y="186"/>
                    </a:lnTo>
                    <a:lnTo>
                      <a:pt x="187" y="169"/>
                    </a:lnTo>
                    <a:lnTo>
                      <a:pt x="178" y="144"/>
                    </a:lnTo>
                    <a:lnTo>
                      <a:pt x="178" y="101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2" name="Rectangle 162">
                <a:extLst>
                  <a:ext uri="{FF2B5EF4-FFF2-40B4-BE49-F238E27FC236}">
                    <a16:creationId xmlns:a16="http://schemas.microsoft.com/office/drawing/2014/main" id="{F754A28C-FDEA-4642-BC7E-F487811C6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5211" y="293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3" name="Rectangle 163">
                <a:extLst>
                  <a:ext uri="{FF2B5EF4-FFF2-40B4-BE49-F238E27FC236}">
                    <a16:creationId xmlns:a16="http://schemas.microsoft.com/office/drawing/2014/main" id="{7BFD9C71-3DB4-4D78-BE10-481B5FE25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5237" y="293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4" name="Freeform 164">
                <a:extLst>
                  <a:ext uri="{FF2B5EF4-FFF2-40B4-BE49-F238E27FC236}">
                    <a16:creationId xmlns:a16="http://schemas.microsoft.com/office/drawing/2014/main" id="{6AA9ABBF-3919-4186-8C98-0C3B7E3F30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18" y="123"/>
                <a:ext cx="51" cy="46"/>
              </a:xfrm>
              <a:custGeom>
                <a:avLst/>
                <a:gdLst>
                  <a:gd name="T0" fmla="*/ 76 w 296"/>
                  <a:gd name="T1" fmla="*/ 262 h 271"/>
                  <a:gd name="T2" fmla="*/ 110 w 296"/>
                  <a:gd name="T3" fmla="*/ 271 h 271"/>
                  <a:gd name="T4" fmla="*/ 144 w 296"/>
                  <a:gd name="T5" fmla="*/ 254 h 271"/>
                  <a:gd name="T6" fmla="*/ 161 w 296"/>
                  <a:gd name="T7" fmla="*/ 211 h 271"/>
                  <a:gd name="T8" fmla="*/ 152 w 296"/>
                  <a:gd name="T9" fmla="*/ 161 h 271"/>
                  <a:gd name="T10" fmla="*/ 118 w 296"/>
                  <a:gd name="T11" fmla="*/ 110 h 271"/>
                  <a:gd name="T12" fmla="*/ 85 w 296"/>
                  <a:gd name="T13" fmla="*/ 76 h 271"/>
                  <a:gd name="T14" fmla="*/ 51 w 296"/>
                  <a:gd name="T15" fmla="*/ 76 h 271"/>
                  <a:gd name="T16" fmla="*/ 8 w 296"/>
                  <a:gd name="T17" fmla="*/ 101 h 271"/>
                  <a:gd name="T18" fmla="*/ 0 w 296"/>
                  <a:gd name="T19" fmla="*/ 152 h 271"/>
                  <a:gd name="T20" fmla="*/ 25 w 296"/>
                  <a:gd name="T21" fmla="*/ 194 h 271"/>
                  <a:gd name="T22" fmla="*/ 76 w 296"/>
                  <a:gd name="T23" fmla="*/ 211 h 271"/>
                  <a:gd name="T24" fmla="*/ 118 w 296"/>
                  <a:gd name="T25" fmla="*/ 177 h 271"/>
                  <a:gd name="T26" fmla="*/ 127 w 296"/>
                  <a:gd name="T27" fmla="*/ 161 h 271"/>
                  <a:gd name="T28" fmla="*/ 144 w 296"/>
                  <a:gd name="T29" fmla="*/ 211 h 271"/>
                  <a:gd name="T30" fmla="*/ 118 w 296"/>
                  <a:gd name="T31" fmla="*/ 245 h 271"/>
                  <a:gd name="T32" fmla="*/ 101 w 296"/>
                  <a:gd name="T33" fmla="*/ 254 h 271"/>
                  <a:gd name="T34" fmla="*/ 76 w 296"/>
                  <a:gd name="T35" fmla="*/ 237 h 271"/>
                  <a:gd name="T36" fmla="*/ 101 w 296"/>
                  <a:gd name="T37" fmla="*/ 118 h 271"/>
                  <a:gd name="T38" fmla="*/ 110 w 296"/>
                  <a:gd name="T39" fmla="*/ 152 h 271"/>
                  <a:gd name="T40" fmla="*/ 85 w 296"/>
                  <a:gd name="T41" fmla="*/ 177 h 271"/>
                  <a:gd name="T42" fmla="*/ 59 w 296"/>
                  <a:gd name="T43" fmla="*/ 186 h 271"/>
                  <a:gd name="T44" fmla="*/ 34 w 296"/>
                  <a:gd name="T45" fmla="*/ 161 h 271"/>
                  <a:gd name="T46" fmla="*/ 25 w 296"/>
                  <a:gd name="T47" fmla="*/ 127 h 271"/>
                  <a:gd name="T48" fmla="*/ 42 w 296"/>
                  <a:gd name="T49" fmla="*/ 101 h 271"/>
                  <a:gd name="T50" fmla="*/ 76 w 296"/>
                  <a:gd name="T51" fmla="*/ 101 h 271"/>
                  <a:gd name="T52" fmla="*/ 101 w 296"/>
                  <a:gd name="T53" fmla="*/ 118 h 271"/>
                  <a:gd name="T54" fmla="*/ 169 w 296"/>
                  <a:gd name="T55" fmla="*/ 152 h 271"/>
                  <a:gd name="T56" fmla="*/ 203 w 296"/>
                  <a:gd name="T57" fmla="*/ 177 h 271"/>
                  <a:gd name="T58" fmla="*/ 245 w 296"/>
                  <a:gd name="T59" fmla="*/ 194 h 271"/>
                  <a:gd name="T60" fmla="*/ 279 w 296"/>
                  <a:gd name="T61" fmla="*/ 169 h 271"/>
                  <a:gd name="T62" fmla="*/ 296 w 296"/>
                  <a:gd name="T63" fmla="*/ 135 h 271"/>
                  <a:gd name="T64" fmla="*/ 288 w 296"/>
                  <a:gd name="T65" fmla="*/ 93 h 271"/>
                  <a:gd name="T66" fmla="*/ 254 w 296"/>
                  <a:gd name="T67" fmla="*/ 42 h 271"/>
                  <a:gd name="T68" fmla="*/ 220 w 296"/>
                  <a:gd name="T69" fmla="*/ 8 h 271"/>
                  <a:gd name="T70" fmla="*/ 161 w 296"/>
                  <a:gd name="T71" fmla="*/ 8 h 271"/>
                  <a:gd name="T72" fmla="*/ 135 w 296"/>
                  <a:gd name="T73" fmla="*/ 34 h 271"/>
                  <a:gd name="T74" fmla="*/ 135 w 296"/>
                  <a:gd name="T75" fmla="*/ 76 h 271"/>
                  <a:gd name="T76" fmla="*/ 161 w 296"/>
                  <a:gd name="T77" fmla="*/ 127 h 271"/>
                  <a:gd name="T78" fmla="*/ 161 w 296"/>
                  <a:gd name="T79" fmla="*/ 76 h 271"/>
                  <a:gd name="T80" fmla="*/ 161 w 296"/>
                  <a:gd name="T81" fmla="*/ 34 h 271"/>
                  <a:gd name="T82" fmla="*/ 186 w 296"/>
                  <a:gd name="T83" fmla="*/ 17 h 271"/>
                  <a:gd name="T84" fmla="*/ 212 w 296"/>
                  <a:gd name="T85" fmla="*/ 34 h 271"/>
                  <a:gd name="T86" fmla="*/ 245 w 296"/>
                  <a:gd name="T87" fmla="*/ 76 h 271"/>
                  <a:gd name="T88" fmla="*/ 271 w 296"/>
                  <a:gd name="T89" fmla="*/ 135 h 271"/>
                  <a:gd name="T90" fmla="*/ 254 w 296"/>
                  <a:gd name="T91" fmla="*/ 169 h 271"/>
                  <a:gd name="T92" fmla="*/ 220 w 296"/>
                  <a:gd name="T93" fmla="*/ 169 h 271"/>
                  <a:gd name="T94" fmla="*/ 203 w 296"/>
                  <a:gd name="T95" fmla="*/ 152 h 271"/>
                  <a:gd name="T96" fmla="*/ 178 w 296"/>
                  <a:gd name="T97" fmla="*/ 118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6" h="271">
                    <a:moveTo>
                      <a:pt x="59" y="245"/>
                    </a:moveTo>
                    <a:lnTo>
                      <a:pt x="76" y="262"/>
                    </a:lnTo>
                    <a:lnTo>
                      <a:pt x="93" y="271"/>
                    </a:lnTo>
                    <a:lnTo>
                      <a:pt x="110" y="271"/>
                    </a:lnTo>
                    <a:lnTo>
                      <a:pt x="135" y="262"/>
                    </a:lnTo>
                    <a:lnTo>
                      <a:pt x="144" y="254"/>
                    </a:lnTo>
                    <a:lnTo>
                      <a:pt x="161" y="237"/>
                    </a:lnTo>
                    <a:lnTo>
                      <a:pt x="161" y="211"/>
                    </a:lnTo>
                    <a:lnTo>
                      <a:pt x="161" y="194"/>
                    </a:lnTo>
                    <a:lnTo>
                      <a:pt x="152" y="161"/>
                    </a:lnTo>
                    <a:lnTo>
                      <a:pt x="135" y="135"/>
                    </a:lnTo>
                    <a:lnTo>
                      <a:pt x="118" y="110"/>
                    </a:lnTo>
                    <a:lnTo>
                      <a:pt x="101" y="93"/>
                    </a:lnTo>
                    <a:lnTo>
                      <a:pt x="85" y="76"/>
                    </a:lnTo>
                    <a:lnTo>
                      <a:pt x="68" y="76"/>
                    </a:lnTo>
                    <a:lnTo>
                      <a:pt x="51" y="76"/>
                    </a:lnTo>
                    <a:lnTo>
                      <a:pt x="25" y="84"/>
                    </a:lnTo>
                    <a:lnTo>
                      <a:pt x="8" y="101"/>
                    </a:lnTo>
                    <a:lnTo>
                      <a:pt x="0" y="127"/>
                    </a:lnTo>
                    <a:lnTo>
                      <a:pt x="0" y="152"/>
                    </a:lnTo>
                    <a:lnTo>
                      <a:pt x="8" y="177"/>
                    </a:lnTo>
                    <a:lnTo>
                      <a:pt x="25" y="194"/>
                    </a:lnTo>
                    <a:lnTo>
                      <a:pt x="51" y="211"/>
                    </a:lnTo>
                    <a:lnTo>
                      <a:pt x="76" y="211"/>
                    </a:lnTo>
                    <a:lnTo>
                      <a:pt x="93" y="203"/>
                    </a:lnTo>
                    <a:lnTo>
                      <a:pt x="118" y="177"/>
                    </a:lnTo>
                    <a:lnTo>
                      <a:pt x="118" y="152"/>
                    </a:lnTo>
                    <a:lnTo>
                      <a:pt x="127" y="161"/>
                    </a:lnTo>
                    <a:lnTo>
                      <a:pt x="135" y="186"/>
                    </a:lnTo>
                    <a:lnTo>
                      <a:pt x="144" y="211"/>
                    </a:lnTo>
                    <a:lnTo>
                      <a:pt x="135" y="228"/>
                    </a:lnTo>
                    <a:lnTo>
                      <a:pt x="118" y="245"/>
                    </a:lnTo>
                    <a:lnTo>
                      <a:pt x="110" y="254"/>
                    </a:lnTo>
                    <a:lnTo>
                      <a:pt x="101" y="254"/>
                    </a:lnTo>
                    <a:lnTo>
                      <a:pt x="85" y="245"/>
                    </a:lnTo>
                    <a:lnTo>
                      <a:pt x="76" y="237"/>
                    </a:lnTo>
                    <a:lnTo>
                      <a:pt x="59" y="245"/>
                    </a:lnTo>
                    <a:close/>
                    <a:moveTo>
                      <a:pt x="101" y="118"/>
                    </a:moveTo>
                    <a:lnTo>
                      <a:pt x="110" y="135"/>
                    </a:lnTo>
                    <a:lnTo>
                      <a:pt x="110" y="152"/>
                    </a:lnTo>
                    <a:lnTo>
                      <a:pt x="101" y="169"/>
                    </a:lnTo>
                    <a:lnTo>
                      <a:pt x="85" y="177"/>
                    </a:lnTo>
                    <a:lnTo>
                      <a:pt x="76" y="186"/>
                    </a:lnTo>
                    <a:lnTo>
                      <a:pt x="59" y="186"/>
                    </a:lnTo>
                    <a:lnTo>
                      <a:pt x="42" y="177"/>
                    </a:lnTo>
                    <a:lnTo>
                      <a:pt x="34" y="161"/>
                    </a:lnTo>
                    <a:lnTo>
                      <a:pt x="25" y="144"/>
                    </a:lnTo>
                    <a:lnTo>
                      <a:pt x="25" y="127"/>
                    </a:lnTo>
                    <a:lnTo>
                      <a:pt x="34" y="110"/>
                    </a:lnTo>
                    <a:lnTo>
                      <a:pt x="42" y="101"/>
                    </a:lnTo>
                    <a:lnTo>
                      <a:pt x="59" y="93"/>
                    </a:lnTo>
                    <a:lnTo>
                      <a:pt x="76" y="101"/>
                    </a:lnTo>
                    <a:lnTo>
                      <a:pt x="85" y="110"/>
                    </a:lnTo>
                    <a:lnTo>
                      <a:pt x="101" y="118"/>
                    </a:lnTo>
                    <a:close/>
                    <a:moveTo>
                      <a:pt x="161" y="127"/>
                    </a:moveTo>
                    <a:lnTo>
                      <a:pt x="169" y="152"/>
                    </a:lnTo>
                    <a:lnTo>
                      <a:pt x="186" y="169"/>
                    </a:lnTo>
                    <a:lnTo>
                      <a:pt x="203" y="177"/>
                    </a:lnTo>
                    <a:lnTo>
                      <a:pt x="220" y="186"/>
                    </a:lnTo>
                    <a:lnTo>
                      <a:pt x="245" y="194"/>
                    </a:lnTo>
                    <a:lnTo>
                      <a:pt x="271" y="186"/>
                    </a:lnTo>
                    <a:lnTo>
                      <a:pt x="279" y="169"/>
                    </a:lnTo>
                    <a:lnTo>
                      <a:pt x="296" y="152"/>
                    </a:lnTo>
                    <a:lnTo>
                      <a:pt x="296" y="135"/>
                    </a:lnTo>
                    <a:lnTo>
                      <a:pt x="296" y="118"/>
                    </a:lnTo>
                    <a:lnTo>
                      <a:pt x="288" y="93"/>
                    </a:lnTo>
                    <a:lnTo>
                      <a:pt x="271" y="59"/>
                    </a:lnTo>
                    <a:lnTo>
                      <a:pt x="254" y="42"/>
                    </a:lnTo>
                    <a:lnTo>
                      <a:pt x="245" y="25"/>
                    </a:lnTo>
                    <a:lnTo>
                      <a:pt x="220" y="8"/>
                    </a:lnTo>
                    <a:lnTo>
                      <a:pt x="195" y="0"/>
                    </a:lnTo>
                    <a:lnTo>
                      <a:pt x="161" y="8"/>
                    </a:lnTo>
                    <a:lnTo>
                      <a:pt x="144" y="17"/>
                    </a:lnTo>
                    <a:lnTo>
                      <a:pt x="135" y="34"/>
                    </a:lnTo>
                    <a:lnTo>
                      <a:pt x="135" y="59"/>
                    </a:lnTo>
                    <a:lnTo>
                      <a:pt x="135" y="76"/>
                    </a:lnTo>
                    <a:lnTo>
                      <a:pt x="144" y="101"/>
                    </a:lnTo>
                    <a:lnTo>
                      <a:pt x="161" y="127"/>
                    </a:lnTo>
                    <a:close/>
                    <a:moveTo>
                      <a:pt x="178" y="118"/>
                    </a:moveTo>
                    <a:lnTo>
                      <a:pt x="161" y="76"/>
                    </a:lnTo>
                    <a:lnTo>
                      <a:pt x="161" y="50"/>
                    </a:lnTo>
                    <a:lnTo>
                      <a:pt x="161" y="34"/>
                    </a:lnTo>
                    <a:lnTo>
                      <a:pt x="169" y="25"/>
                    </a:lnTo>
                    <a:lnTo>
                      <a:pt x="186" y="17"/>
                    </a:lnTo>
                    <a:lnTo>
                      <a:pt x="203" y="25"/>
                    </a:lnTo>
                    <a:lnTo>
                      <a:pt x="212" y="34"/>
                    </a:lnTo>
                    <a:lnTo>
                      <a:pt x="228" y="42"/>
                    </a:lnTo>
                    <a:lnTo>
                      <a:pt x="245" y="76"/>
                    </a:lnTo>
                    <a:lnTo>
                      <a:pt x="271" y="110"/>
                    </a:lnTo>
                    <a:lnTo>
                      <a:pt x="271" y="135"/>
                    </a:lnTo>
                    <a:lnTo>
                      <a:pt x="271" y="152"/>
                    </a:lnTo>
                    <a:lnTo>
                      <a:pt x="254" y="169"/>
                    </a:lnTo>
                    <a:lnTo>
                      <a:pt x="245" y="169"/>
                    </a:lnTo>
                    <a:lnTo>
                      <a:pt x="220" y="169"/>
                    </a:lnTo>
                    <a:lnTo>
                      <a:pt x="212" y="161"/>
                    </a:lnTo>
                    <a:lnTo>
                      <a:pt x="203" y="152"/>
                    </a:lnTo>
                    <a:lnTo>
                      <a:pt x="195" y="135"/>
                    </a:lnTo>
                    <a:lnTo>
                      <a:pt x="178" y="118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5" name="Rectangle 165">
                <a:extLst>
                  <a:ext uri="{FF2B5EF4-FFF2-40B4-BE49-F238E27FC236}">
                    <a16:creationId xmlns:a16="http://schemas.microsoft.com/office/drawing/2014/main" id="{678EDC0C-AE68-4BB4-BFBA-7F6FC3BD0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740000">
                <a:off x="5017" y="114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9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6" name="Rectangle 166">
                <a:extLst>
                  <a:ext uri="{FF2B5EF4-FFF2-40B4-BE49-F238E27FC236}">
                    <a16:creationId xmlns:a16="http://schemas.microsoft.com/office/drawing/2014/main" id="{56944C40-12F1-4E28-92EF-8DD467FD2A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740000">
                <a:off x="5040" y="9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7" name="Freeform 167">
                <a:extLst>
                  <a:ext uri="{FF2B5EF4-FFF2-40B4-BE49-F238E27FC236}">
                    <a16:creationId xmlns:a16="http://schemas.microsoft.com/office/drawing/2014/main" id="{17D163CE-49EC-472C-85AC-C098EB6ECC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1" y="94"/>
                <a:ext cx="45" cy="74"/>
              </a:xfrm>
              <a:custGeom>
                <a:avLst/>
                <a:gdLst>
                  <a:gd name="T0" fmla="*/ 203 w 262"/>
                  <a:gd name="T1" fmla="*/ 60 h 432"/>
                  <a:gd name="T2" fmla="*/ 186 w 262"/>
                  <a:gd name="T3" fmla="*/ 34 h 432"/>
                  <a:gd name="T4" fmla="*/ 144 w 262"/>
                  <a:gd name="T5" fmla="*/ 0 h 432"/>
                  <a:gd name="T6" fmla="*/ 135 w 262"/>
                  <a:gd name="T7" fmla="*/ 26 h 432"/>
                  <a:gd name="T8" fmla="*/ 0 w 262"/>
                  <a:gd name="T9" fmla="*/ 77 h 432"/>
                  <a:gd name="T10" fmla="*/ 118 w 262"/>
                  <a:gd name="T11" fmla="*/ 144 h 432"/>
                  <a:gd name="T12" fmla="*/ 67 w 262"/>
                  <a:gd name="T13" fmla="*/ 153 h 432"/>
                  <a:gd name="T14" fmla="*/ 42 w 262"/>
                  <a:gd name="T15" fmla="*/ 178 h 432"/>
                  <a:gd name="T16" fmla="*/ 25 w 262"/>
                  <a:gd name="T17" fmla="*/ 229 h 432"/>
                  <a:gd name="T18" fmla="*/ 50 w 262"/>
                  <a:gd name="T19" fmla="*/ 263 h 432"/>
                  <a:gd name="T20" fmla="*/ 84 w 262"/>
                  <a:gd name="T21" fmla="*/ 271 h 432"/>
                  <a:gd name="T22" fmla="*/ 144 w 262"/>
                  <a:gd name="T23" fmla="*/ 271 h 432"/>
                  <a:gd name="T24" fmla="*/ 186 w 262"/>
                  <a:gd name="T25" fmla="*/ 254 h 432"/>
                  <a:gd name="T26" fmla="*/ 228 w 262"/>
                  <a:gd name="T27" fmla="*/ 212 h 432"/>
                  <a:gd name="T28" fmla="*/ 220 w 262"/>
                  <a:gd name="T29" fmla="*/ 170 h 432"/>
                  <a:gd name="T30" fmla="*/ 194 w 262"/>
                  <a:gd name="T31" fmla="*/ 144 h 432"/>
                  <a:gd name="T32" fmla="*/ 152 w 262"/>
                  <a:gd name="T33" fmla="*/ 136 h 432"/>
                  <a:gd name="T34" fmla="*/ 118 w 262"/>
                  <a:gd name="T35" fmla="*/ 170 h 432"/>
                  <a:gd name="T36" fmla="*/ 186 w 262"/>
                  <a:gd name="T37" fmla="*/ 161 h 432"/>
                  <a:gd name="T38" fmla="*/ 211 w 262"/>
                  <a:gd name="T39" fmla="*/ 187 h 432"/>
                  <a:gd name="T40" fmla="*/ 203 w 262"/>
                  <a:gd name="T41" fmla="*/ 220 h 432"/>
                  <a:gd name="T42" fmla="*/ 177 w 262"/>
                  <a:gd name="T43" fmla="*/ 237 h 432"/>
                  <a:gd name="T44" fmla="*/ 135 w 262"/>
                  <a:gd name="T45" fmla="*/ 246 h 432"/>
                  <a:gd name="T46" fmla="*/ 67 w 262"/>
                  <a:gd name="T47" fmla="*/ 246 h 432"/>
                  <a:gd name="T48" fmla="*/ 50 w 262"/>
                  <a:gd name="T49" fmla="*/ 220 h 432"/>
                  <a:gd name="T50" fmla="*/ 59 w 262"/>
                  <a:gd name="T51" fmla="*/ 187 h 432"/>
                  <a:gd name="T52" fmla="*/ 84 w 262"/>
                  <a:gd name="T53" fmla="*/ 178 h 432"/>
                  <a:gd name="T54" fmla="*/ 118 w 262"/>
                  <a:gd name="T55" fmla="*/ 170 h 432"/>
                  <a:gd name="T56" fmla="*/ 118 w 262"/>
                  <a:gd name="T57" fmla="*/ 305 h 432"/>
                  <a:gd name="T58" fmla="*/ 84 w 262"/>
                  <a:gd name="T59" fmla="*/ 322 h 432"/>
                  <a:gd name="T60" fmla="*/ 59 w 262"/>
                  <a:gd name="T61" fmla="*/ 356 h 432"/>
                  <a:gd name="T62" fmla="*/ 67 w 262"/>
                  <a:gd name="T63" fmla="*/ 398 h 432"/>
                  <a:gd name="T64" fmla="*/ 93 w 262"/>
                  <a:gd name="T65" fmla="*/ 424 h 432"/>
                  <a:gd name="T66" fmla="*/ 144 w 262"/>
                  <a:gd name="T67" fmla="*/ 432 h 432"/>
                  <a:gd name="T68" fmla="*/ 194 w 262"/>
                  <a:gd name="T69" fmla="*/ 424 h 432"/>
                  <a:gd name="T70" fmla="*/ 245 w 262"/>
                  <a:gd name="T71" fmla="*/ 398 h 432"/>
                  <a:gd name="T72" fmla="*/ 262 w 262"/>
                  <a:gd name="T73" fmla="*/ 339 h 432"/>
                  <a:gd name="T74" fmla="*/ 237 w 262"/>
                  <a:gd name="T75" fmla="*/ 305 h 432"/>
                  <a:gd name="T76" fmla="*/ 203 w 262"/>
                  <a:gd name="T77" fmla="*/ 297 h 432"/>
                  <a:gd name="T78" fmla="*/ 144 w 262"/>
                  <a:gd name="T79" fmla="*/ 297 h 432"/>
                  <a:gd name="T80" fmla="*/ 194 w 262"/>
                  <a:gd name="T81" fmla="*/ 314 h 432"/>
                  <a:gd name="T82" fmla="*/ 237 w 262"/>
                  <a:gd name="T83" fmla="*/ 331 h 432"/>
                  <a:gd name="T84" fmla="*/ 237 w 262"/>
                  <a:gd name="T85" fmla="*/ 364 h 432"/>
                  <a:gd name="T86" fmla="*/ 220 w 262"/>
                  <a:gd name="T87" fmla="*/ 381 h 432"/>
                  <a:gd name="T88" fmla="*/ 186 w 262"/>
                  <a:gd name="T89" fmla="*/ 398 h 432"/>
                  <a:gd name="T90" fmla="*/ 127 w 262"/>
                  <a:gd name="T91" fmla="*/ 407 h 432"/>
                  <a:gd name="T92" fmla="*/ 84 w 262"/>
                  <a:gd name="T93" fmla="*/ 390 h 432"/>
                  <a:gd name="T94" fmla="*/ 76 w 262"/>
                  <a:gd name="T95" fmla="*/ 364 h 432"/>
                  <a:gd name="T96" fmla="*/ 101 w 262"/>
                  <a:gd name="T97" fmla="*/ 339 h 432"/>
                  <a:gd name="T98" fmla="*/ 127 w 262"/>
                  <a:gd name="T99" fmla="*/ 331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62" h="432">
                    <a:moveTo>
                      <a:pt x="8" y="102"/>
                    </a:moveTo>
                    <a:lnTo>
                      <a:pt x="203" y="60"/>
                    </a:lnTo>
                    <a:lnTo>
                      <a:pt x="203" y="43"/>
                    </a:lnTo>
                    <a:lnTo>
                      <a:pt x="186" y="34"/>
                    </a:lnTo>
                    <a:lnTo>
                      <a:pt x="169" y="26"/>
                    </a:lnTo>
                    <a:lnTo>
                      <a:pt x="144" y="0"/>
                    </a:lnTo>
                    <a:lnTo>
                      <a:pt x="118" y="0"/>
                    </a:lnTo>
                    <a:lnTo>
                      <a:pt x="135" y="26"/>
                    </a:lnTo>
                    <a:lnTo>
                      <a:pt x="160" y="43"/>
                    </a:lnTo>
                    <a:lnTo>
                      <a:pt x="0" y="77"/>
                    </a:lnTo>
                    <a:lnTo>
                      <a:pt x="8" y="102"/>
                    </a:lnTo>
                    <a:close/>
                    <a:moveTo>
                      <a:pt x="118" y="144"/>
                    </a:moveTo>
                    <a:lnTo>
                      <a:pt x="93" y="144"/>
                    </a:lnTo>
                    <a:lnTo>
                      <a:pt x="67" y="153"/>
                    </a:lnTo>
                    <a:lnTo>
                      <a:pt x="50" y="161"/>
                    </a:lnTo>
                    <a:lnTo>
                      <a:pt x="42" y="178"/>
                    </a:lnTo>
                    <a:lnTo>
                      <a:pt x="25" y="195"/>
                    </a:lnTo>
                    <a:lnTo>
                      <a:pt x="25" y="229"/>
                    </a:lnTo>
                    <a:lnTo>
                      <a:pt x="33" y="246"/>
                    </a:lnTo>
                    <a:lnTo>
                      <a:pt x="50" y="263"/>
                    </a:lnTo>
                    <a:lnTo>
                      <a:pt x="67" y="271"/>
                    </a:lnTo>
                    <a:lnTo>
                      <a:pt x="84" y="271"/>
                    </a:lnTo>
                    <a:lnTo>
                      <a:pt x="110" y="271"/>
                    </a:lnTo>
                    <a:lnTo>
                      <a:pt x="144" y="271"/>
                    </a:lnTo>
                    <a:lnTo>
                      <a:pt x="169" y="263"/>
                    </a:lnTo>
                    <a:lnTo>
                      <a:pt x="186" y="254"/>
                    </a:lnTo>
                    <a:lnTo>
                      <a:pt x="211" y="237"/>
                    </a:lnTo>
                    <a:lnTo>
                      <a:pt x="228" y="212"/>
                    </a:lnTo>
                    <a:lnTo>
                      <a:pt x="228" y="187"/>
                    </a:lnTo>
                    <a:lnTo>
                      <a:pt x="220" y="170"/>
                    </a:lnTo>
                    <a:lnTo>
                      <a:pt x="211" y="153"/>
                    </a:lnTo>
                    <a:lnTo>
                      <a:pt x="194" y="144"/>
                    </a:lnTo>
                    <a:lnTo>
                      <a:pt x="177" y="136"/>
                    </a:lnTo>
                    <a:lnTo>
                      <a:pt x="152" y="136"/>
                    </a:lnTo>
                    <a:lnTo>
                      <a:pt x="118" y="144"/>
                    </a:lnTo>
                    <a:close/>
                    <a:moveTo>
                      <a:pt x="118" y="170"/>
                    </a:moveTo>
                    <a:lnTo>
                      <a:pt x="160" y="161"/>
                    </a:lnTo>
                    <a:lnTo>
                      <a:pt x="186" y="161"/>
                    </a:lnTo>
                    <a:lnTo>
                      <a:pt x="203" y="178"/>
                    </a:lnTo>
                    <a:lnTo>
                      <a:pt x="211" y="187"/>
                    </a:lnTo>
                    <a:lnTo>
                      <a:pt x="211" y="204"/>
                    </a:lnTo>
                    <a:lnTo>
                      <a:pt x="203" y="220"/>
                    </a:lnTo>
                    <a:lnTo>
                      <a:pt x="194" y="229"/>
                    </a:lnTo>
                    <a:lnTo>
                      <a:pt x="177" y="237"/>
                    </a:lnTo>
                    <a:lnTo>
                      <a:pt x="160" y="237"/>
                    </a:lnTo>
                    <a:lnTo>
                      <a:pt x="135" y="246"/>
                    </a:lnTo>
                    <a:lnTo>
                      <a:pt x="93" y="246"/>
                    </a:lnTo>
                    <a:lnTo>
                      <a:pt x="67" y="246"/>
                    </a:lnTo>
                    <a:lnTo>
                      <a:pt x="59" y="237"/>
                    </a:lnTo>
                    <a:lnTo>
                      <a:pt x="50" y="220"/>
                    </a:lnTo>
                    <a:lnTo>
                      <a:pt x="50" y="204"/>
                    </a:lnTo>
                    <a:lnTo>
                      <a:pt x="59" y="187"/>
                    </a:lnTo>
                    <a:lnTo>
                      <a:pt x="67" y="187"/>
                    </a:lnTo>
                    <a:lnTo>
                      <a:pt x="84" y="178"/>
                    </a:lnTo>
                    <a:lnTo>
                      <a:pt x="101" y="170"/>
                    </a:lnTo>
                    <a:lnTo>
                      <a:pt x="118" y="170"/>
                    </a:lnTo>
                    <a:close/>
                    <a:moveTo>
                      <a:pt x="144" y="297"/>
                    </a:moveTo>
                    <a:lnTo>
                      <a:pt x="118" y="305"/>
                    </a:lnTo>
                    <a:lnTo>
                      <a:pt x="101" y="314"/>
                    </a:lnTo>
                    <a:lnTo>
                      <a:pt x="84" y="322"/>
                    </a:lnTo>
                    <a:lnTo>
                      <a:pt x="67" y="331"/>
                    </a:lnTo>
                    <a:lnTo>
                      <a:pt x="59" y="356"/>
                    </a:lnTo>
                    <a:lnTo>
                      <a:pt x="59" y="381"/>
                    </a:lnTo>
                    <a:lnTo>
                      <a:pt x="67" y="398"/>
                    </a:lnTo>
                    <a:lnTo>
                      <a:pt x="76" y="415"/>
                    </a:lnTo>
                    <a:lnTo>
                      <a:pt x="93" y="424"/>
                    </a:lnTo>
                    <a:lnTo>
                      <a:pt x="118" y="432"/>
                    </a:lnTo>
                    <a:lnTo>
                      <a:pt x="144" y="432"/>
                    </a:lnTo>
                    <a:lnTo>
                      <a:pt x="169" y="424"/>
                    </a:lnTo>
                    <a:lnTo>
                      <a:pt x="194" y="424"/>
                    </a:lnTo>
                    <a:lnTo>
                      <a:pt x="220" y="415"/>
                    </a:lnTo>
                    <a:lnTo>
                      <a:pt x="245" y="398"/>
                    </a:lnTo>
                    <a:lnTo>
                      <a:pt x="262" y="373"/>
                    </a:lnTo>
                    <a:lnTo>
                      <a:pt x="262" y="339"/>
                    </a:lnTo>
                    <a:lnTo>
                      <a:pt x="254" y="322"/>
                    </a:lnTo>
                    <a:lnTo>
                      <a:pt x="237" y="305"/>
                    </a:lnTo>
                    <a:lnTo>
                      <a:pt x="228" y="297"/>
                    </a:lnTo>
                    <a:lnTo>
                      <a:pt x="203" y="297"/>
                    </a:lnTo>
                    <a:lnTo>
                      <a:pt x="177" y="297"/>
                    </a:lnTo>
                    <a:lnTo>
                      <a:pt x="144" y="297"/>
                    </a:lnTo>
                    <a:close/>
                    <a:moveTo>
                      <a:pt x="152" y="322"/>
                    </a:moveTo>
                    <a:lnTo>
                      <a:pt x="194" y="314"/>
                    </a:lnTo>
                    <a:lnTo>
                      <a:pt x="220" y="322"/>
                    </a:lnTo>
                    <a:lnTo>
                      <a:pt x="237" y="331"/>
                    </a:lnTo>
                    <a:lnTo>
                      <a:pt x="237" y="347"/>
                    </a:lnTo>
                    <a:lnTo>
                      <a:pt x="237" y="364"/>
                    </a:lnTo>
                    <a:lnTo>
                      <a:pt x="228" y="373"/>
                    </a:lnTo>
                    <a:lnTo>
                      <a:pt x="220" y="381"/>
                    </a:lnTo>
                    <a:lnTo>
                      <a:pt x="203" y="390"/>
                    </a:lnTo>
                    <a:lnTo>
                      <a:pt x="186" y="398"/>
                    </a:lnTo>
                    <a:lnTo>
                      <a:pt x="169" y="398"/>
                    </a:lnTo>
                    <a:lnTo>
                      <a:pt x="127" y="407"/>
                    </a:lnTo>
                    <a:lnTo>
                      <a:pt x="101" y="407"/>
                    </a:lnTo>
                    <a:lnTo>
                      <a:pt x="84" y="390"/>
                    </a:lnTo>
                    <a:lnTo>
                      <a:pt x="76" y="381"/>
                    </a:lnTo>
                    <a:lnTo>
                      <a:pt x="76" y="364"/>
                    </a:lnTo>
                    <a:lnTo>
                      <a:pt x="84" y="347"/>
                    </a:lnTo>
                    <a:lnTo>
                      <a:pt x="101" y="339"/>
                    </a:lnTo>
                    <a:lnTo>
                      <a:pt x="110" y="331"/>
                    </a:lnTo>
                    <a:lnTo>
                      <a:pt x="127" y="331"/>
                    </a:lnTo>
                    <a:lnTo>
                      <a:pt x="152" y="32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8" name="Rectangle 168">
                <a:extLst>
                  <a:ext uri="{FF2B5EF4-FFF2-40B4-BE49-F238E27FC236}">
                    <a16:creationId xmlns:a16="http://schemas.microsoft.com/office/drawing/2014/main" id="{0F711D7E-4C6C-471A-A2D2-C040562C9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680000">
                <a:off x="3997" y="79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9" name="Rectangle 169">
                <a:extLst>
                  <a:ext uri="{FF2B5EF4-FFF2-40B4-BE49-F238E27FC236}">
                    <a16:creationId xmlns:a16="http://schemas.microsoft.com/office/drawing/2014/main" id="{33106800-9F71-4E28-87A7-821D572ED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680000">
                <a:off x="4003" y="10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Rectangle 170">
                <a:extLst>
                  <a:ext uri="{FF2B5EF4-FFF2-40B4-BE49-F238E27FC236}">
                    <a16:creationId xmlns:a16="http://schemas.microsoft.com/office/drawing/2014/main" id="{4EA4BEC7-89FD-4D02-9DDB-563EFAE95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680000">
                <a:off x="4006" y="133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1" name="Freeform 171">
                <a:extLst>
                  <a:ext uri="{FF2B5EF4-FFF2-40B4-BE49-F238E27FC236}">
                    <a16:creationId xmlns:a16="http://schemas.microsoft.com/office/drawing/2014/main" id="{C7C9A0E4-6FD8-4638-A7B1-62F60D29FA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3" y="1580"/>
                <a:ext cx="49" cy="37"/>
              </a:xfrm>
              <a:custGeom>
                <a:avLst/>
                <a:gdLst>
                  <a:gd name="T0" fmla="*/ 119 w 288"/>
                  <a:gd name="T1" fmla="*/ 34 h 212"/>
                  <a:gd name="T2" fmla="*/ 94 w 288"/>
                  <a:gd name="T3" fmla="*/ 9 h 212"/>
                  <a:gd name="T4" fmla="*/ 43 w 288"/>
                  <a:gd name="T5" fmla="*/ 9 h 212"/>
                  <a:gd name="T6" fmla="*/ 9 w 288"/>
                  <a:gd name="T7" fmla="*/ 68 h 212"/>
                  <a:gd name="T8" fmla="*/ 9 w 288"/>
                  <a:gd name="T9" fmla="*/ 161 h 212"/>
                  <a:gd name="T10" fmla="*/ 51 w 288"/>
                  <a:gd name="T11" fmla="*/ 203 h 212"/>
                  <a:gd name="T12" fmla="*/ 94 w 288"/>
                  <a:gd name="T13" fmla="*/ 203 h 212"/>
                  <a:gd name="T14" fmla="*/ 127 w 288"/>
                  <a:gd name="T15" fmla="*/ 170 h 212"/>
                  <a:gd name="T16" fmla="*/ 136 w 288"/>
                  <a:gd name="T17" fmla="*/ 136 h 212"/>
                  <a:gd name="T18" fmla="*/ 119 w 288"/>
                  <a:gd name="T19" fmla="*/ 93 h 212"/>
                  <a:gd name="T20" fmla="*/ 77 w 288"/>
                  <a:gd name="T21" fmla="*/ 76 h 212"/>
                  <a:gd name="T22" fmla="*/ 26 w 288"/>
                  <a:gd name="T23" fmla="*/ 102 h 212"/>
                  <a:gd name="T24" fmla="*/ 34 w 288"/>
                  <a:gd name="T25" fmla="*/ 59 h 212"/>
                  <a:gd name="T26" fmla="*/ 68 w 288"/>
                  <a:gd name="T27" fmla="*/ 26 h 212"/>
                  <a:gd name="T28" fmla="*/ 94 w 288"/>
                  <a:gd name="T29" fmla="*/ 34 h 212"/>
                  <a:gd name="T30" fmla="*/ 127 w 288"/>
                  <a:gd name="T31" fmla="*/ 51 h 212"/>
                  <a:gd name="T32" fmla="*/ 34 w 288"/>
                  <a:gd name="T33" fmla="*/ 127 h 212"/>
                  <a:gd name="T34" fmla="*/ 51 w 288"/>
                  <a:gd name="T35" fmla="*/ 102 h 212"/>
                  <a:gd name="T36" fmla="*/ 85 w 288"/>
                  <a:gd name="T37" fmla="*/ 102 h 212"/>
                  <a:gd name="T38" fmla="*/ 111 w 288"/>
                  <a:gd name="T39" fmla="*/ 119 h 212"/>
                  <a:gd name="T40" fmla="*/ 111 w 288"/>
                  <a:gd name="T41" fmla="*/ 161 h 212"/>
                  <a:gd name="T42" fmla="*/ 94 w 288"/>
                  <a:gd name="T43" fmla="*/ 186 h 212"/>
                  <a:gd name="T44" fmla="*/ 51 w 288"/>
                  <a:gd name="T45" fmla="*/ 186 h 212"/>
                  <a:gd name="T46" fmla="*/ 34 w 288"/>
                  <a:gd name="T47" fmla="*/ 144 h 212"/>
                  <a:gd name="T48" fmla="*/ 161 w 288"/>
                  <a:gd name="T49" fmla="*/ 153 h 212"/>
                  <a:gd name="T50" fmla="*/ 204 w 288"/>
                  <a:gd name="T51" fmla="*/ 195 h 212"/>
                  <a:gd name="T52" fmla="*/ 246 w 288"/>
                  <a:gd name="T53" fmla="*/ 195 h 212"/>
                  <a:gd name="T54" fmla="*/ 271 w 288"/>
                  <a:gd name="T55" fmla="*/ 170 h 212"/>
                  <a:gd name="T56" fmla="*/ 288 w 288"/>
                  <a:gd name="T57" fmla="*/ 127 h 212"/>
                  <a:gd name="T58" fmla="*/ 280 w 288"/>
                  <a:gd name="T59" fmla="*/ 68 h 212"/>
                  <a:gd name="T60" fmla="*/ 263 w 288"/>
                  <a:gd name="T61" fmla="*/ 17 h 212"/>
                  <a:gd name="T62" fmla="*/ 212 w 288"/>
                  <a:gd name="T63" fmla="*/ 0 h 212"/>
                  <a:gd name="T64" fmla="*/ 178 w 288"/>
                  <a:gd name="T65" fmla="*/ 9 h 212"/>
                  <a:gd name="T66" fmla="*/ 161 w 288"/>
                  <a:gd name="T67" fmla="*/ 43 h 212"/>
                  <a:gd name="T68" fmla="*/ 153 w 288"/>
                  <a:gd name="T69" fmla="*/ 102 h 212"/>
                  <a:gd name="T70" fmla="*/ 178 w 288"/>
                  <a:gd name="T71" fmla="*/ 59 h 212"/>
                  <a:gd name="T72" fmla="*/ 204 w 288"/>
                  <a:gd name="T73" fmla="*/ 17 h 212"/>
                  <a:gd name="T74" fmla="*/ 229 w 288"/>
                  <a:gd name="T75" fmla="*/ 17 h 212"/>
                  <a:gd name="T76" fmla="*/ 254 w 288"/>
                  <a:gd name="T77" fmla="*/ 59 h 212"/>
                  <a:gd name="T78" fmla="*/ 263 w 288"/>
                  <a:gd name="T79" fmla="*/ 93 h 212"/>
                  <a:gd name="T80" fmla="*/ 254 w 288"/>
                  <a:gd name="T81" fmla="*/ 161 h 212"/>
                  <a:gd name="T82" fmla="*/ 221 w 288"/>
                  <a:gd name="T83" fmla="*/ 178 h 212"/>
                  <a:gd name="T84" fmla="*/ 195 w 288"/>
                  <a:gd name="T85" fmla="*/ 170 h 212"/>
                  <a:gd name="T86" fmla="*/ 187 w 288"/>
                  <a:gd name="T87" fmla="*/ 144 h 212"/>
                  <a:gd name="T88" fmla="*/ 178 w 288"/>
                  <a:gd name="T89" fmla="*/ 10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8" h="212">
                    <a:moveTo>
                      <a:pt x="127" y="51"/>
                    </a:moveTo>
                    <a:lnTo>
                      <a:pt x="119" y="34"/>
                    </a:lnTo>
                    <a:lnTo>
                      <a:pt x="111" y="17"/>
                    </a:lnTo>
                    <a:lnTo>
                      <a:pt x="94" y="9"/>
                    </a:lnTo>
                    <a:lnTo>
                      <a:pt x="68" y="0"/>
                    </a:lnTo>
                    <a:lnTo>
                      <a:pt x="43" y="9"/>
                    </a:lnTo>
                    <a:lnTo>
                      <a:pt x="17" y="26"/>
                    </a:lnTo>
                    <a:lnTo>
                      <a:pt x="9" y="68"/>
                    </a:lnTo>
                    <a:lnTo>
                      <a:pt x="0" y="119"/>
                    </a:lnTo>
                    <a:lnTo>
                      <a:pt x="9" y="161"/>
                    </a:lnTo>
                    <a:lnTo>
                      <a:pt x="26" y="186"/>
                    </a:lnTo>
                    <a:lnTo>
                      <a:pt x="51" y="203"/>
                    </a:lnTo>
                    <a:lnTo>
                      <a:pt x="77" y="212"/>
                    </a:lnTo>
                    <a:lnTo>
                      <a:pt x="94" y="203"/>
                    </a:lnTo>
                    <a:lnTo>
                      <a:pt x="111" y="195"/>
                    </a:lnTo>
                    <a:lnTo>
                      <a:pt x="127" y="170"/>
                    </a:lnTo>
                    <a:lnTo>
                      <a:pt x="136" y="153"/>
                    </a:lnTo>
                    <a:lnTo>
                      <a:pt x="136" y="136"/>
                    </a:lnTo>
                    <a:lnTo>
                      <a:pt x="127" y="110"/>
                    </a:lnTo>
                    <a:lnTo>
                      <a:pt x="119" y="93"/>
                    </a:lnTo>
                    <a:lnTo>
                      <a:pt x="94" y="76"/>
                    </a:lnTo>
                    <a:lnTo>
                      <a:pt x="77" y="76"/>
                    </a:lnTo>
                    <a:lnTo>
                      <a:pt x="43" y="85"/>
                    </a:lnTo>
                    <a:lnTo>
                      <a:pt x="26" y="102"/>
                    </a:lnTo>
                    <a:lnTo>
                      <a:pt x="26" y="76"/>
                    </a:lnTo>
                    <a:lnTo>
                      <a:pt x="34" y="59"/>
                    </a:lnTo>
                    <a:lnTo>
                      <a:pt x="51" y="34"/>
                    </a:lnTo>
                    <a:lnTo>
                      <a:pt x="68" y="26"/>
                    </a:lnTo>
                    <a:lnTo>
                      <a:pt x="85" y="26"/>
                    </a:lnTo>
                    <a:lnTo>
                      <a:pt x="94" y="34"/>
                    </a:lnTo>
                    <a:lnTo>
                      <a:pt x="102" y="51"/>
                    </a:lnTo>
                    <a:lnTo>
                      <a:pt x="127" y="51"/>
                    </a:lnTo>
                    <a:close/>
                    <a:moveTo>
                      <a:pt x="34" y="144"/>
                    </a:moveTo>
                    <a:lnTo>
                      <a:pt x="34" y="127"/>
                    </a:lnTo>
                    <a:lnTo>
                      <a:pt x="43" y="110"/>
                    </a:lnTo>
                    <a:lnTo>
                      <a:pt x="51" y="102"/>
                    </a:lnTo>
                    <a:lnTo>
                      <a:pt x="68" y="93"/>
                    </a:lnTo>
                    <a:lnTo>
                      <a:pt x="85" y="102"/>
                    </a:lnTo>
                    <a:lnTo>
                      <a:pt x="94" y="110"/>
                    </a:lnTo>
                    <a:lnTo>
                      <a:pt x="111" y="119"/>
                    </a:lnTo>
                    <a:lnTo>
                      <a:pt x="111" y="136"/>
                    </a:lnTo>
                    <a:lnTo>
                      <a:pt x="111" y="161"/>
                    </a:lnTo>
                    <a:lnTo>
                      <a:pt x="102" y="178"/>
                    </a:lnTo>
                    <a:lnTo>
                      <a:pt x="94" y="186"/>
                    </a:lnTo>
                    <a:lnTo>
                      <a:pt x="77" y="186"/>
                    </a:lnTo>
                    <a:lnTo>
                      <a:pt x="51" y="186"/>
                    </a:lnTo>
                    <a:lnTo>
                      <a:pt x="34" y="170"/>
                    </a:lnTo>
                    <a:lnTo>
                      <a:pt x="34" y="144"/>
                    </a:lnTo>
                    <a:close/>
                    <a:moveTo>
                      <a:pt x="153" y="102"/>
                    </a:moveTo>
                    <a:lnTo>
                      <a:pt x="161" y="153"/>
                    </a:lnTo>
                    <a:lnTo>
                      <a:pt x="178" y="178"/>
                    </a:lnTo>
                    <a:lnTo>
                      <a:pt x="204" y="195"/>
                    </a:lnTo>
                    <a:lnTo>
                      <a:pt x="229" y="203"/>
                    </a:lnTo>
                    <a:lnTo>
                      <a:pt x="246" y="195"/>
                    </a:lnTo>
                    <a:lnTo>
                      <a:pt x="263" y="186"/>
                    </a:lnTo>
                    <a:lnTo>
                      <a:pt x="271" y="170"/>
                    </a:lnTo>
                    <a:lnTo>
                      <a:pt x="280" y="153"/>
                    </a:lnTo>
                    <a:lnTo>
                      <a:pt x="288" y="127"/>
                    </a:lnTo>
                    <a:lnTo>
                      <a:pt x="288" y="93"/>
                    </a:lnTo>
                    <a:lnTo>
                      <a:pt x="280" y="68"/>
                    </a:lnTo>
                    <a:lnTo>
                      <a:pt x="280" y="51"/>
                    </a:lnTo>
                    <a:lnTo>
                      <a:pt x="263" y="17"/>
                    </a:lnTo>
                    <a:lnTo>
                      <a:pt x="246" y="0"/>
                    </a:lnTo>
                    <a:lnTo>
                      <a:pt x="212" y="0"/>
                    </a:lnTo>
                    <a:lnTo>
                      <a:pt x="195" y="0"/>
                    </a:lnTo>
                    <a:lnTo>
                      <a:pt x="178" y="9"/>
                    </a:lnTo>
                    <a:lnTo>
                      <a:pt x="170" y="26"/>
                    </a:lnTo>
                    <a:lnTo>
                      <a:pt x="161" y="43"/>
                    </a:lnTo>
                    <a:lnTo>
                      <a:pt x="153" y="68"/>
                    </a:lnTo>
                    <a:lnTo>
                      <a:pt x="153" y="102"/>
                    </a:lnTo>
                    <a:close/>
                    <a:moveTo>
                      <a:pt x="178" y="102"/>
                    </a:moveTo>
                    <a:lnTo>
                      <a:pt x="178" y="59"/>
                    </a:lnTo>
                    <a:lnTo>
                      <a:pt x="187" y="34"/>
                    </a:lnTo>
                    <a:lnTo>
                      <a:pt x="204" y="17"/>
                    </a:lnTo>
                    <a:lnTo>
                      <a:pt x="212" y="17"/>
                    </a:lnTo>
                    <a:lnTo>
                      <a:pt x="229" y="17"/>
                    </a:lnTo>
                    <a:lnTo>
                      <a:pt x="246" y="34"/>
                    </a:lnTo>
                    <a:lnTo>
                      <a:pt x="254" y="59"/>
                    </a:lnTo>
                    <a:lnTo>
                      <a:pt x="254" y="76"/>
                    </a:lnTo>
                    <a:lnTo>
                      <a:pt x="263" y="93"/>
                    </a:lnTo>
                    <a:lnTo>
                      <a:pt x="263" y="136"/>
                    </a:lnTo>
                    <a:lnTo>
                      <a:pt x="254" y="161"/>
                    </a:lnTo>
                    <a:lnTo>
                      <a:pt x="238" y="178"/>
                    </a:lnTo>
                    <a:lnTo>
                      <a:pt x="221" y="178"/>
                    </a:lnTo>
                    <a:lnTo>
                      <a:pt x="212" y="178"/>
                    </a:lnTo>
                    <a:lnTo>
                      <a:pt x="195" y="170"/>
                    </a:lnTo>
                    <a:lnTo>
                      <a:pt x="187" y="153"/>
                    </a:lnTo>
                    <a:lnTo>
                      <a:pt x="187" y="144"/>
                    </a:lnTo>
                    <a:lnTo>
                      <a:pt x="178" y="127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2" name="Rectangle 172">
                <a:extLst>
                  <a:ext uri="{FF2B5EF4-FFF2-40B4-BE49-F238E27FC236}">
                    <a16:creationId xmlns:a16="http://schemas.microsoft.com/office/drawing/2014/main" id="{04BF3076-0272-45AB-8B1B-D04BCBA2B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4540" y="1562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3" name="Rectangle 173">
                <a:extLst>
                  <a:ext uri="{FF2B5EF4-FFF2-40B4-BE49-F238E27FC236}">
                    <a16:creationId xmlns:a16="http://schemas.microsoft.com/office/drawing/2014/main" id="{972943E8-E542-4ACF-8658-F90086082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4566" y="1562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4" name="Freeform 174">
                <a:extLst>
                  <a:ext uri="{FF2B5EF4-FFF2-40B4-BE49-F238E27FC236}">
                    <a16:creationId xmlns:a16="http://schemas.microsoft.com/office/drawing/2014/main" id="{E96CCCB5-F232-419E-897C-A3720BC0C1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4" y="1586"/>
                <a:ext cx="50" cy="36"/>
              </a:xfrm>
              <a:custGeom>
                <a:avLst/>
                <a:gdLst>
                  <a:gd name="T0" fmla="*/ 118 w 288"/>
                  <a:gd name="T1" fmla="*/ 34 h 212"/>
                  <a:gd name="T2" fmla="*/ 93 w 288"/>
                  <a:gd name="T3" fmla="*/ 9 h 212"/>
                  <a:gd name="T4" fmla="*/ 42 w 288"/>
                  <a:gd name="T5" fmla="*/ 9 h 212"/>
                  <a:gd name="T6" fmla="*/ 8 w 288"/>
                  <a:gd name="T7" fmla="*/ 68 h 212"/>
                  <a:gd name="T8" fmla="*/ 8 w 288"/>
                  <a:gd name="T9" fmla="*/ 161 h 212"/>
                  <a:gd name="T10" fmla="*/ 51 w 288"/>
                  <a:gd name="T11" fmla="*/ 203 h 212"/>
                  <a:gd name="T12" fmla="*/ 93 w 288"/>
                  <a:gd name="T13" fmla="*/ 203 h 212"/>
                  <a:gd name="T14" fmla="*/ 127 w 288"/>
                  <a:gd name="T15" fmla="*/ 169 h 212"/>
                  <a:gd name="T16" fmla="*/ 135 w 288"/>
                  <a:gd name="T17" fmla="*/ 136 h 212"/>
                  <a:gd name="T18" fmla="*/ 118 w 288"/>
                  <a:gd name="T19" fmla="*/ 93 h 212"/>
                  <a:gd name="T20" fmla="*/ 76 w 288"/>
                  <a:gd name="T21" fmla="*/ 76 h 212"/>
                  <a:gd name="T22" fmla="*/ 25 w 288"/>
                  <a:gd name="T23" fmla="*/ 102 h 212"/>
                  <a:gd name="T24" fmla="*/ 34 w 288"/>
                  <a:gd name="T25" fmla="*/ 59 h 212"/>
                  <a:gd name="T26" fmla="*/ 68 w 288"/>
                  <a:gd name="T27" fmla="*/ 25 h 212"/>
                  <a:gd name="T28" fmla="*/ 93 w 288"/>
                  <a:gd name="T29" fmla="*/ 34 h 212"/>
                  <a:gd name="T30" fmla="*/ 127 w 288"/>
                  <a:gd name="T31" fmla="*/ 51 h 212"/>
                  <a:gd name="T32" fmla="*/ 34 w 288"/>
                  <a:gd name="T33" fmla="*/ 127 h 212"/>
                  <a:gd name="T34" fmla="*/ 51 w 288"/>
                  <a:gd name="T35" fmla="*/ 102 h 212"/>
                  <a:gd name="T36" fmla="*/ 84 w 288"/>
                  <a:gd name="T37" fmla="*/ 102 h 212"/>
                  <a:gd name="T38" fmla="*/ 110 w 288"/>
                  <a:gd name="T39" fmla="*/ 119 h 212"/>
                  <a:gd name="T40" fmla="*/ 110 w 288"/>
                  <a:gd name="T41" fmla="*/ 161 h 212"/>
                  <a:gd name="T42" fmla="*/ 93 w 288"/>
                  <a:gd name="T43" fmla="*/ 186 h 212"/>
                  <a:gd name="T44" fmla="*/ 51 w 288"/>
                  <a:gd name="T45" fmla="*/ 186 h 212"/>
                  <a:gd name="T46" fmla="*/ 34 w 288"/>
                  <a:gd name="T47" fmla="*/ 144 h 212"/>
                  <a:gd name="T48" fmla="*/ 161 w 288"/>
                  <a:gd name="T49" fmla="*/ 152 h 212"/>
                  <a:gd name="T50" fmla="*/ 203 w 288"/>
                  <a:gd name="T51" fmla="*/ 195 h 212"/>
                  <a:gd name="T52" fmla="*/ 245 w 288"/>
                  <a:gd name="T53" fmla="*/ 195 h 212"/>
                  <a:gd name="T54" fmla="*/ 271 w 288"/>
                  <a:gd name="T55" fmla="*/ 169 h 212"/>
                  <a:gd name="T56" fmla="*/ 288 w 288"/>
                  <a:gd name="T57" fmla="*/ 127 h 212"/>
                  <a:gd name="T58" fmla="*/ 279 w 288"/>
                  <a:gd name="T59" fmla="*/ 68 h 212"/>
                  <a:gd name="T60" fmla="*/ 262 w 288"/>
                  <a:gd name="T61" fmla="*/ 17 h 212"/>
                  <a:gd name="T62" fmla="*/ 211 w 288"/>
                  <a:gd name="T63" fmla="*/ 0 h 212"/>
                  <a:gd name="T64" fmla="*/ 178 w 288"/>
                  <a:gd name="T65" fmla="*/ 9 h 212"/>
                  <a:gd name="T66" fmla="*/ 161 w 288"/>
                  <a:gd name="T67" fmla="*/ 42 h 212"/>
                  <a:gd name="T68" fmla="*/ 152 w 288"/>
                  <a:gd name="T69" fmla="*/ 102 h 212"/>
                  <a:gd name="T70" fmla="*/ 178 w 288"/>
                  <a:gd name="T71" fmla="*/ 59 h 212"/>
                  <a:gd name="T72" fmla="*/ 203 w 288"/>
                  <a:gd name="T73" fmla="*/ 17 h 212"/>
                  <a:gd name="T74" fmla="*/ 228 w 288"/>
                  <a:gd name="T75" fmla="*/ 17 h 212"/>
                  <a:gd name="T76" fmla="*/ 254 w 288"/>
                  <a:gd name="T77" fmla="*/ 59 h 212"/>
                  <a:gd name="T78" fmla="*/ 262 w 288"/>
                  <a:gd name="T79" fmla="*/ 93 h 212"/>
                  <a:gd name="T80" fmla="*/ 254 w 288"/>
                  <a:gd name="T81" fmla="*/ 161 h 212"/>
                  <a:gd name="T82" fmla="*/ 220 w 288"/>
                  <a:gd name="T83" fmla="*/ 178 h 212"/>
                  <a:gd name="T84" fmla="*/ 195 w 288"/>
                  <a:gd name="T85" fmla="*/ 169 h 212"/>
                  <a:gd name="T86" fmla="*/ 186 w 288"/>
                  <a:gd name="T87" fmla="*/ 144 h 212"/>
                  <a:gd name="T88" fmla="*/ 178 w 288"/>
                  <a:gd name="T89" fmla="*/ 10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8" h="212">
                    <a:moveTo>
                      <a:pt x="127" y="51"/>
                    </a:moveTo>
                    <a:lnTo>
                      <a:pt x="118" y="34"/>
                    </a:lnTo>
                    <a:lnTo>
                      <a:pt x="110" y="17"/>
                    </a:lnTo>
                    <a:lnTo>
                      <a:pt x="93" y="9"/>
                    </a:lnTo>
                    <a:lnTo>
                      <a:pt x="68" y="0"/>
                    </a:lnTo>
                    <a:lnTo>
                      <a:pt x="42" y="9"/>
                    </a:lnTo>
                    <a:lnTo>
                      <a:pt x="17" y="25"/>
                    </a:lnTo>
                    <a:lnTo>
                      <a:pt x="8" y="68"/>
                    </a:lnTo>
                    <a:lnTo>
                      <a:pt x="0" y="119"/>
                    </a:lnTo>
                    <a:lnTo>
                      <a:pt x="8" y="161"/>
                    </a:lnTo>
                    <a:lnTo>
                      <a:pt x="25" y="186"/>
                    </a:lnTo>
                    <a:lnTo>
                      <a:pt x="51" y="203"/>
                    </a:lnTo>
                    <a:lnTo>
                      <a:pt x="76" y="212"/>
                    </a:lnTo>
                    <a:lnTo>
                      <a:pt x="93" y="203"/>
                    </a:lnTo>
                    <a:lnTo>
                      <a:pt x="110" y="195"/>
                    </a:lnTo>
                    <a:lnTo>
                      <a:pt x="127" y="169"/>
                    </a:lnTo>
                    <a:lnTo>
                      <a:pt x="135" y="152"/>
                    </a:lnTo>
                    <a:lnTo>
                      <a:pt x="135" y="136"/>
                    </a:lnTo>
                    <a:lnTo>
                      <a:pt x="127" y="110"/>
                    </a:lnTo>
                    <a:lnTo>
                      <a:pt x="118" y="93"/>
                    </a:lnTo>
                    <a:lnTo>
                      <a:pt x="93" y="76"/>
                    </a:lnTo>
                    <a:lnTo>
                      <a:pt x="76" y="76"/>
                    </a:lnTo>
                    <a:lnTo>
                      <a:pt x="42" y="85"/>
                    </a:lnTo>
                    <a:lnTo>
                      <a:pt x="25" y="102"/>
                    </a:lnTo>
                    <a:lnTo>
                      <a:pt x="25" y="76"/>
                    </a:lnTo>
                    <a:lnTo>
                      <a:pt x="34" y="59"/>
                    </a:lnTo>
                    <a:lnTo>
                      <a:pt x="51" y="34"/>
                    </a:lnTo>
                    <a:lnTo>
                      <a:pt x="68" y="25"/>
                    </a:lnTo>
                    <a:lnTo>
                      <a:pt x="84" y="25"/>
                    </a:lnTo>
                    <a:lnTo>
                      <a:pt x="93" y="34"/>
                    </a:lnTo>
                    <a:lnTo>
                      <a:pt x="101" y="51"/>
                    </a:lnTo>
                    <a:lnTo>
                      <a:pt x="127" y="51"/>
                    </a:lnTo>
                    <a:close/>
                    <a:moveTo>
                      <a:pt x="34" y="144"/>
                    </a:moveTo>
                    <a:lnTo>
                      <a:pt x="34" y="127"/>
                    </a:lnTo>
                    <a:lnTo>
                      <a:pt x="42" y="110"/>
                    </a:lnTo>
                    <a:lnTo>
                      <a:pt x="51" y="102"/>
                    </a:lnTo>
                    <a:lnTo>
                      <a:pt x="68" y="93"/>
                    </a:lnTo>
                    <a:lnTo>
                      <a:pt x="84" y="102"/>
                    </a:lnTo>
                    <a:lnTo>
                      <a:pt x="93" y="110"/>
                    </a:lnTo>
                    <a:lnTo>
                      <a:pt x="110" y="119"/>
                    </a:lnTo>
                    <a:lnTo>
                      <a:pt x="110" y="136"/>
                    </a:lnTo>
                    <a:lnTo>
                      <a:pt x="110" y="161"/>
                    </a:lnTo>
                    <a:lnTo>
                      <a:pt x="101" y="178"/>
                    </a:lnTo>
                    <a:lnTo>
                      <a:pt x="93" y="186"/>
                    </a:lnTo>
                    <a:lnTo>
                      <a:pt x="76" y="186"/>
                    </a:lnTo>
                    <a:lnTo>
                      <a:pt x="51" y="186"/>
                    </a:lnTo>
                    <a:lnTo>
                      <a:pt x="34" y="169"/>
                    </a:lnTo>
                    <a:lnTo>
                      <a:pt x="34" y="144"/>
                    </a:lnTo>
                    <a:close/>
                    <a:moveTo>
                      <a:pt x="152" y="102"/>
                    </a:moveTo>
                    <a:lnTo>
                      <a:pt x="161" y="152"/>
                    </a:lnTo>
                    <a:lnTo>
                      <a:pt x="178" y="178"/>
                    </a:lnTo>
                    <a:lnTo>
                      <a:pt x="203" y="195"/>
                    </a:lnTo>
                    <a:lnTo>
                      <a:pt x="228" y="203"/>
                    </a:lnTo>
                    <a:lnTo>
                      <a:pt x="245" y="195"/>
                    </a:lnTo>
                    <a:lnTo>
                      <a:pt x="262" y="186"/>
                    </a:lnTo>
                    <a:lnTo>
                      <a:pt x="271" y="169"/>
                    </a:lnTo>
                    <a:lnTo>
                      <a:pt x="279" y="152"/>
                    </a:lnTo>
                    <a:lnTo>
                      <a:pt x="288" y="127"/>
                    </a:lnTo>
                    <a:lnTo>
                      <a:pt x="288" y="93"/>
                    </a:lnTo>
                    <a:lnTo>
                      <a:pt x="279" y="68"/>
                    </a:lnTo>
                    <a:lnTo>
                      <a:pt x="279" y="51"/>
                    </a:lnTo>
                    <a:lnTo>
                      <a:pt x="262" y="17"/>
                    </a:lnTo>
                    <a:lnTo>
                      <a:pt x="245" y="0"/>
                    </a:lnTo>
                    <a:lnTo>
                      <a:pt x="211" y="0"/>
                    </a:lnTo>
                    <a:lnTo>
                      <a:pt x="195" y="0"/>
                    </a:lnTo>
                    <a:lnTo>
                      <a:pt x="178" y="9"/>
                    </a:lnTo>
                    <a:lnTo>
                      <a:pt x="169" y="25"/>
                    </a:lnTo>
                    <a:lnTo>
                      <a:pt x="161" y="42"/>
                    </a:lnTo>
                    <a:lnTo>
                      <a:pt x="152" y="68"/>
                    </a:lnTo>
                    <a:lnTo>
                      <a:pt x="152" y="102"/>
                    </a:lnTo>
                    <a:close/>
                    <a:moveTo>
                      <a:pt x="178" y="102"/>
                    </a:moveTo>
                    <a:lnTo>
                      <a:pt x="178" y="59"/>
                    </a:lnTo>
                    <a:lnTo>
                      <a:pt x="186" y="34"/>
                    </a:lnTo>
                    <a:lnTo>
                      <a:pt x="203" y="17"/>
                    </a:lnTo>
                    <a:lnTo>
                      <a:pt x="211" y="17"/>
                    </a:lnTo>
                    <a:lnTo>
                      <a:pt x="228" y="17"/>
                    </a:lnTo>
                    <a:lnTo>
                      <a:pt x="245" y="34"/>
                    </a:lnTo>
                    <a:lnTo>
                      <a:pt x="254" y="59"/>
                    </a:lnTo>
                    <a:lnTo>
                      <a:pt x="254" y="76"/>
                    </a:lnTo>
                    <a:lnTo>
                      <a:pt x="262" y="93"/>
                    </a:lnTo>
                    <a:lnTo>
                      <a:pt x="262" y="136"/>
                    </a:lnTo>
                    <a:lnTo>
                      <a:pt x="254" y="161"/>
                    </a:lnTo>
                    <a:lnTo>
                      <a:pt x="237" y="178"/>
                    </a:lnTo>
                    <a:lnTo>
                      <a:pt x="220" y="178"/>
                    </a:lnTo>
                    <a:lnTo>
                      <a:pt x="211" y="178"/>
                    </a:lnTo>
                    <a:lnTo>
                      <a:pt x="195" y="169"/>
                    </a:lnTo>
                    <a:lnTo>
                      <a:pt x="186" y="152"/>
                    </a:lnTo>
                    <a:lnTo>
                      <a:pt x="186" y="144"/>
                    </a:lnTo>
                    <a:lnTo>
                      <a:pt x="178" y="127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" name="Rectangle 175">
                <a:extLst>
                  <a:ext uri="{FF2B5EF4-FFF2-40B4-BE49-F238E27FC236}">
                    <a16:creationId xmlns:a16="http://schemas.microsoft.com/office/drawing/2014/main" id="{8B683EDB-3A35-490F-970D-575B128FB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3561" y="156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Rectangle 176">
                <a:extLst>
                  <a:ext uri="{FF2B5EF4-FFF2-40B4-BE49-F238E27FC236}">
                    <a16:creationId xmlns:a16="http://schemas.microsoft.com/office/drawing/2014/main" id="{6096371B-F69E-4BE3-AED2-50C0EFB95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3590" y="1565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" name="Freeform 177">
                <a:extLst>
                  <a:ext uri="{FF2B5EF4-FFF2-40B4-BE49-F238E27FC236}">
                    <a16:creationId xmlns:a16="http://schemas.microsoft.com/office/drawing/2014/main" id="{0E659FDA-003F-42B6-8EF3-280CCE7DCC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68" y="162"/>
                <a:ext cx="77" cy="51"/>
              </a:xfrm>
              <a:custGeom>
                <a:avLst/>
                <a:gdLst>
                  <a:gd name="T0" fmla="*/ 67 w 448"/>
                  <a:gd name="T1" fmla="*/ 93 h 297"/>
                  <a:gd name="T2" fmla="*/ 42 w 448"/>
                  <a:gd name="T3" fmla="*/ 102 h 297"/>
                  <a:gd name="T4" fmla="*/ 0 w 448"/>
                  <a:gd name="T5" fmla="*/ 144 h 297"/>
                  <a:gd name="T6" fmla="*/ 25 w 448"/>
                  <a:gd name="T7" fmla="*/ 153 h 297"/>
                  <a:gd name="T8" fmla="*/ 42 w 448"/>
                  <a:gd name="T9" fmla="*/ 297 h 297"/>
                  <a:gd name="T10" fmla="*/ 262 w 448"/>
                  <a:gd name="T11" fmla="*/ 254 h 297"/>
                  <a:gd name="T12" fmla="*/ 194 w 448"/>
                  <a:gd name="T13" fmla="*/ 60 h 297"/>
                  <a:gd name="T14" fmla="*/ 177 w 448"/>
                  <a:gd name="T15" fmla="*/ 93 h 297"/>
                  <a:gd name="T16" fmla="*/ 160 w 448"/>
                  <a:gd name="T17" fmla="*/ 153 h 297"/>
                  <a:gd name="T18" fmla="*/ 194 w 448"/>
                  <a:gd name="T19" fmla="*/ 110 h 297"/>
                  <a:gd name="T20" fmla="*/ 262 w 448"/>
                  <a:gd name="T21" fmla="*/ 254 h 297"/>
                  <a:gd name="T22" fmla="*/ 330 w 448"/>
                  <a:gd name="T23" fmla="*/ 153 h 297"/>
                  <a:gd name="T24" fmla="*/ 364 w 448"/>
                  <a:gd name="T25" fmla="*/ 178 h 297"/>
                  <a:gd name="T26" fmla="*/ 398 w 448"/>
                  <a:gd name="T27" fmla="*/ 186 h 297"/>
                  <a:gd name="T28" fmla="*/ 440 w 448"/>
                  <a:gd name="T29" fmla="*/ 161 h 297"/>
                  <a:gd name="T30" fmla="*/ 448 w 448"/>
                  <a:gd name="T31" fmla="*/ 127 h 297"/>
                  <a:gd name="T32" fmla="*/ 440 w 448"/>
                  <a:gd name="T33" fmla="*/ 85 h 297"/>
                  <a:gd name="T34" fmla="*/ 406 w 448"/>
                  <a:gd name="T35" fmla="*/ 34 h 297"/>
                  <a:gd name="T36" fmla="*/ 364 w 448"/>
                  <a:gd name="T37" fmla="*/ 0 h 297"/>
                  <a:gd name="T38" fmla="*/ 313 w 448"/>
                  <a:gd name="T39" fmla="*/ 9 h 297"/>
                  <a:gd name="T40" fmla="*/ 287 w 448"/>
                  <a:gd name="T41" fmla="*/ 43 h 297"/>
                  <a:gd name="T42" fmla="*/ 287 w 448"/>
                  <a:gd name="T43" fmla="*/ 76 h 297"/>
                  <a:gd name="T44" fmla="*/ 313 w 448"/>
                  <a:gd name="T45" fmla="*/ 127 h 297"/>
                  <a:gd name="T46" fmla="*/ 313 w 448"/>
                  <a:gd name="T47" fmla="*/ 76 h 297"/>
                  <a:gd name="T48" fmla="*/ 313 w 448"/>
                  <a:gd name="T49" fmla="*/ 34 h 297"/>
                  <a:gd name="T50" fmla="*/ 338 w 448"/>
                  <a:gd name="T51" fmla="*/ 17 h 297"/>
                  <a:gd name="T52" fmla="*/ 372 w 448"/>
                  <a:gd name="T53" fmla="*/ 34 h 297"/>
                  <a:gd name="T54" fmla="*/ 423 w 448"/>
                  <a:gd name="T55" fmla="*/ 102 h 297"/>
                  <a:gd name="T56" fmla="*/ 423 w 448"/>
                  <a:gd name="T57" fmla="*/ 144 h 297"/>
                  <a:gd name="T58" fmla="*/ 398 w 448"/>
                  <a:gd name="T59" fmla="*/ 161 h 297"/>
                  <a:gd name="T60" fmla="*/ 372 w 448"/>
                  <a:gd name="T61" fmla="*/ 153 h 297"/>
                  <a:gd name="T62" fmla="*/ 330 w 448"/>
                  <a:gd name="T63" fmla="*/ 119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8" h="297">
                    <a:moveTo>
                      <a:pt x="67" y="297"/>
                    </a:moveTo>
                    <a:lnTo>
                      <a:pt x="67" y="93"/>
                    </a:lnTo>
                    <a:lnTo>
                      <a:pt x="50" y="93"/>
                    </a:lnTo>
                    <a:lnTo>
                      <a:pt x="42" y="102"/>
                    </a:lnTo>
                    <a:lnTo>
                      <a:pt x="33" y="119"/>
                    </a:lnTo>
                    <a:lnTo>
                      <a:pt x="0" y="144"/>
                    </a:lnTo>
                    <a:lnTo>
                      <a:pt x="0" y="170"/>
                    </a:lnTo>
                    <a:lnTo>
                      <a:pt x="25" y="153"/>
                    </a:lnTo>
                    <a:lnTo>
                      <a:pt x="42" y="136"/>
                    </a:lnTo>
                    <a:lnTo>
                      <a:pt x="42" y="297"/>
                    </a:lnTo>
                    <a:lnTo>
                      <a:pt x="67" y="297"/>
                    </a:lnTo>
                    <a:close/>
                    <a:moveTo>
                      <a:pt x="262" y="254"/>
                    </a:moveTo>
                    <a:lnTo>
                      <a:pt x="203" y="60"/>
                    </a:lnTo>
                    <a:lnTo>
                      <a:pt x="194" y="60"/>
                    </a:lnTo>
                    <a:lnTo>
                      <a:pt x="186" y="76"/>
                    </a:lnTo>
                    <a:lnTo>
                      <a:pt x="177" y="93"/>
                    </a:lnTo>
                    <a:lnTo>
                      <a:pt x="152" y="127"/>
                    </a:lnTo>
                    <a:lnTo>
                      <a:pt x="160" y="153"/>
                    </a:lnTo>
                    <a:lnTo>
                      <a:pt x="177" y="127"/>
                    </a:lnTo>
                    <a:lnTo>
                      <a:pt x="194" y="110"/>
                    </a:lnTo>
                    <a:lnTo>
                      <a:pt x="237" y="254"/>
                    </a:lnTo>
                    <a:lnTo>
                      <a:pt x="262" y="254"/>
                    </a:lnTo>
                    <a:close/>
                    <a:moveTo>
                      <a:pt x="313" y="127"/>
                    </a:moveTo>
                    <a:lnTo>
                      <a:pt x="330" y="153"/>
                    </a:lnTo>
                    <a:lnTo>
                      <a:pt x="347" y="170"/>
                    </a:lnTo>
                    <a:lnTo>
                      <a:pt x="364" y="178"/>
                    </a:lnTo>
                    <a:lnTo>
                      <a:pt x="372" y="186"/>
                    </a:lnTo>
                    <a:lnTo>
                      <a:pt x="398" y="186"/>
                    </a:lnTo>
                    <a:lnTo>
                      <a:pt x="423" y="178"/>
                    </a:lnTo>
                    <a:lnTo>
                      <a:pt x="440" y="161"/>
                    </a:lnTo>
                    <a:lnTo>
                      <a:pt x="448" y="144"/>
                    </a:lnTo>
                    <a:lnTo>
                      <a:pt x="448" y="127"/>
                    </a:lnTo>
                    <a:lnTo>
                      <a:pt x="448" y="110"/>
                    </a:lnTo>
                    <a:lnTo>
                      <a:pt x="440" y="85"/>
                    </a:lnTo>
                    <a:lnTo>
                      <a:pt x="423" y="60"/>
                    </a:lnTo>
                    <a:lnTo>
                      <a:pt x="406" y="34"/>
                    </a:lnTo>
                    <a:lnTo>
                      <a:pt x="389" y="17"/>
                    </a:lnTo>
                    <a:lnTo>
                      <a:pt x="364" y="0"/>
                    </a:lnTo>
                    <a:lnTo>
                      <a:pt x="338" y="0"/>
                    </a:lnTo>
                    <a:lnTo>
                      <a:pt x="313" y="9"/>
                    </a:lnTo>
                    <a:lnTo>
                      <a:pt x="296" y="26"/>
                    </a:lnTo>
                    <a:lnTo>
                      <a:pt x="287" y="43"/>
                    </a:lnTo>
                    <a:lnTo>
                      <a:pt x="287" y="60"/>
                    </a:lnTo>
                    <a:lnTo>
                      <a:pt x="287" y="76"/>
                    </a:lnTo>
                    <a:lnTo>
                      <a:pt x="296" y="102"/>
                    </a:lnTo>
                    <a:lnTo>
                      <a:pt x="313" y="127"/>
                    </a:lnTo>
                    <a:close/>
                    <a:moveTo>
                      <a:pt x="330" y="119"/>
                    </a:moveTo>
                    <a:lnTo>
                      <a:pt x="313" y="76"/>
                    </a:lnTo>
                    <a:lnTo>
                      <a:pt x="304" y="51"/>
                    </a:lnTo>
                    <a:lnTo>
                      <a:pt x="313" y="34"/>
                    </a:lnTo>
                    <a:lnTo>
                      <a:pt x="321" y="26"/>
                    </a:lnTo>
                    <a:lnTo>
                      <a:pt x="338" y="17"/>
                    </a:lnTo>
                    <a:lnTo>
                      <a:pt x="355" y="26"/>
                    </a:lnTo>
                    <a:lnTo>
                      <a:pt x="372" y="34"/>
                    </a:lnTo>
                    <a:lnTo>
                      <a:pt x="398" y="68"/>
                    </a:lnTo>
                    <a:lnTo>
                      <a:pt x="423" y="102"/>
                    </a:lnTo>
                    <a:lnTo>
                      <a:pt x="423" y="127"/>
                    </a:lnTo>
                    <a:lnTo>
                      <a:pt x="423" y="144"/>
                    </a:lnTo>
                    <a:lnTo>
                      <a:pt x="414" y="161"/>
                    </a:lnTo>
                    <a:lnTo>
                      <a:pt x="398" y="161"/>
                    </a:lnTo>
                    <a:lnTo>
                      <a:pt x="381" y="161"/>
                    </a:lnTo>
                    <a:lnTo>
                      <a:pt x="372" y="153"/>
                    </a:lnTo>
                    <a:lnTo>
                      <a:pt x="364" y="144"/>
                    </a:lnTo>
                    <a:lnTo>
                      <a:pt x="330" y="119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" name="Rectangle 178">
                <a:extLst>
                  <a:ext uri="{FF2B5EF4-FFF2-40B4-BE49-F238E27FC236}">
                    <a16:creationId xmlns:a16="http://schemas.microsoft.com/office/drawing/2014/main" id="{82DEFFD6-7269-4690-97C3-947E282AF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540000">
                <a:off x="2860" y="161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9" name="Rectangle 179">
                <a:extLst>
                  <a:ext uri="{FF2B5EF4-FFF2-40B4-BE49-F238E27FC236}">
                    <a16:creationId xmlns:a16="http://schemas.microsoft.com/office/drawing/2014/main" id="{DAD4FCEF-FEEC-45FE-90DA-7E4091E0F5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580000">
                <a:off x="2889" y="152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180">
                <a:extLst>
                  <a:ext uri="{FF2B5EF4-FFF2-40B4-BE49-F238E27FC236}">
                    <a16:creationId xmlns:a16="http://schemas.microsoft.com/office/drawing/2014/main" id="{93B5330A-38E9-46E0-AC6B-5D48A501F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00000">
                <a:off x="2913" y="13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1" name="Freeform 181">
                <a:extLst>
                  <a:ext uri="{FF2B5EF4-FFF2-40B4-BE49-F238E27FC236}">
                    <a16:creationId xmlns:a16="http://schemas.microsoft.com/office/drawing/2014/main" id="{B8AB5E6A-1A0C-4F3E-8125-02A5999725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78" y="1505"/>
                <a:ext cx="49" cy="36"/>
              </a:xfrm>
              <a:custGeom>
                <a:avLst/>
                <a:gdLst>
                  <a:gd name="T0" fmla="*/ 0 w 288"/>
                  <a:gd name="T1" fmla="*/ 34 h 212"/>
                  <a:gd name="T2" fmla="*/ 102 w 288"/>
                  <a:gd name="T3" fmla="*/ 34 h 212"/>
                  <a:gd name="T4" fmla="*/ 85 w 288"/>
                  <a:gd name="T5" fmla="*/ 59 h 212"/>
                  <a:gd name="T6" fmla="*/ 68 w 288"/>
                  <a:gd name="T7" fmla="*/ 85 h 212"/>
                  <a:gd name="T8" fmla="*/ 42 w 288"/>
                  <a:gd name="T9" fmla="*/ 152 h 212"/>
                  <a:gd name="T10" fmla="*/ 34 w 288"/>
                  <a:gd name="T11" fmla="*/ 186 h 212"/>
                  <a:gd name="T12" fmla="*/ 34 w 288"/>
                  <a:gd name="T13" fmla="*/ 212 h 212"/>
                  <a:gd name="T14" fmla="*/ 59 w 288"/>
                  <a:gd name="T15" fmla="*/ 212 h 212"/>
                  <a:gd name="T16" fmla="*/ 68 w 288"/>
                  <a:gd name="T17" fmla="*/ 152 h 212"/>
                  <a:gd name="T18" fmla="*/ 76 w 288"/>
                  <a:gd name="T19" fmla="*/ 119 h 212"/>
                  <a:gd name="T20" fmla="*/ 93 w 288"/>
                  <a:gd name="T21" fmla="*/ 85 h 212"/>
                  <a:gd name="T22" fmla="*/ 110 w 288"/>
                  <a:gd name="T23" fmla="*/ 51 h 212"/>
                  <a:gd name="T24" fmla="*/ 127 w 288"/>
                  <a:gd name="T25" fmla="*/ 25 h 212"/>
                  <a:gd name="T26" fmla="*/ 127 w 288"/>
                  <a:gd name="T27" fmla="*/ 9 h 212"/>
                  <a:gd name="T28" fmla="*/ 0 w 288"/>
                  <a:gd name="T29" fmla="*/ 9 h 212"/>
                  <a:gd name="T30" fmla="*/ 0 w 288"/>
                  <a:gd name="T31" fmla="*/ 34 h 212"/>
                  <a:gd name="T32" fmla="*/ 152 w 288"/>
                  <a:gd name="T33" fmla="*/ 110 h 212"/>
                  <a:gd name="T34" fmla="*/ 161 w 288"/>
                  <a:gd name="T35" fmla="*/ 152 h 212"/>
                  <a:gd name="T36" fmla="*/ 178 w 288"/>
                  <a:gd name="T37" fmla="*/ 186 h 212"/>
                  <a:gd name="T38" fmla="*/ 195 w 288"/>
                  <a:gd name="T39" fmla="*/ 203 h 212"/>
                  <a:gd name="T40" fmla="*/ 220 w 288"/>
                  <a:gd name="T41" fmla="*/ 203 h 212"/>
                  <a:gd name="T42" fmla="*/ 237 w 288"/>
                  <a:gd name="T43" fmla="*/ 203 h 212"/>
                  <a:gd name="T44" fmla="*/ 254 w 288"/>
                  <a:gd name="T45" fmla="*/ 195 h 212"/>
                  <a:gd name="T46" fmla="*/ 271 w 288"/>
                  <a:gd name="T47" fmla="*/ 178 h 212"/>
                  <a:gd name="T48" fmla="*/ 279 w 288"/>
                  <a:gd name="T49" fmla="*/ 161 h 212"/>
                  <a:gd name="T50" fmla="*/ 279 w 288"/>
                  <a:gd name="T51" fmla="*/ 135 h 212"/>
                  <a:gd name="T52" fmla="*/ 288 w 288"/>
                  <a:gd name="T53" fmla="*/ 102 h 212"/>
                  <a:gd name="T54" fmla="*/ 279 w 288"/>
                  <a:gd name="T55" fmla="*/ 76 h 212"/>
                  <a:gd name="T56" fmla="*/ 279 w 288"/>
                  <a:gd name="T57" fmla="*/ 59 h 212"/>
                  <a:gd name="T58" fmla="*/ 262 w 288"/>
                  <a:gd name="T59" fmla="*/ 25 h 212"/>
                  <a:gd name="T60" fmla="*/ 245 w 288"/>
                  <a:gd name="T61" fmla="*/ 9 h 212"/>
                  <a:gd name="T62" fmla="*/ 220 w 288"/>
                  <a:gd name="T63" fmla="*/ 0 h 212"/>
                  <a:gd name="T64" fmla="*/ 195 w 288"/>
                  <a:gd name="T65" fmla="*/ 9 h 212"/>
                  <a:gd name="T66" fmla="*/ 178 w 288"/>
                  <a:gd name="T67" fmla="*/ 17 h 212"/>
                  <a:gd name="T68" fmla="*/ 169 w 288"/>
                  <a:gd name="T69" fmla="*/ 25 h 212"/>
                  <a:gd name="T70" fmla="*/ 161 w 288"/>
                  <a:gd name="T71" fmla="*/ 51 h 212"/>
                  <a:gd name="T72" fmla="*/ 152 w 288"/>
                  <a:gd name="T73" fmla="*/ 76 h 212"/>
                  <a:gd name="T74" fmla="*/ 152 w 288"/>
                  <a:gd name="T75" fmla="*/ 110 h 212"/>
                  <a:gd name="T76" fmla="*/ 178 w 288"/>
                  <a:gd name="T77" fmla="*/ 102 h 212"/>
                  <a:gd name="T78" fmla="*/ 178 w 288"/>
                  <a:gd name="T79" fmla="*/ 68 h 212"/>
                  <a:gd name="T80" fmla="*/ 186 w 288"/>
                  <a:gd name="T81" fmla="*/ 34 h 212"/>
                  <a:gd name="T82" fmla="*/ 203 w 288"/>
                  <a:gd name="T83" fmla="*/ 25 h 212"/>
                  <a:gd name="T84" fmla="*/ 220 w 288"/>
                  <a:gd name="T85" fmla="*/ 25 h 212"/>
                  <a:gd name="T86" fmla="*/ 229 w 288"/>
                  <a:gd name="T87" fmla="*/ 25 h 212"/>
                  <a:gd name="T88" fmla="*/ 245 w 288"/>
                  <a:gd name="T89" fmla="*/ 34 h 212"/>
                  <a:gd name="T90" fmla="*/ 254 w 288"/>
                  <a:gd name="T91" fmla="*/ 59 h 212"/>
                  <a:gd name="T92" fmla="*/ 262 w 288"/>
                  <a:gd name="T93" fmla="*/ 102 h 212"/>
                  <a:gd name="T94" fmla="*/ 254 w 288"/>
                  <a:gd name="T95" fmla="*/ 144 h 212"/>
                  <a:gd name="T96" fmla="*/ 245 w 288"/>
                  <a:gd name="T97" fmla="*/ 169 h 212"/>
                  <a:gd name="T98" fmla="*/ 237 w 288"/>
                  <a:gd name="T99" fmla="*/ 178 h 212"/>
                  <a:gd name="T100" fmla="*/ 220 w 288"/>
                  <a:gd name="T101" fmla="*/ 186 h 212"/>
                  <a:gd name="T102" fmla="*/ 203 w 288"/>
                  <a:gd name="T103" fmla="*/ 186 h 212"/>
                  <a:gd name="T104" fmla="*/ 195 w 288"/>
                  <a:gd name="T105" fmla="*/ 169 h 212"/>
                  <a:gd name="T106" fmla="*/ 186 w 288"/>
                  <a:gd name="T107" fmla="*/ 161 h 212"/>
                  <a:gd name="T108" fmla="*/ 186 w 288"/>
                  <a:gd name="T109" fmla="*/ 144 h 212"/>
                  <a:gd name="T110" fmla="*/ 178 w 288"/>
                  <a:gd name="T111" fmla="*/ 10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8" h="212">
                    <a:moveTo>
                      <a:pt x="0" y="34"/>
                    </a:moveTo>
                    <a:lnTo>
                      <a:pt x="102" y="34"/>
                    </a:lnTo>
                    <a:lnTo>
                      <a:pt x="85" y="59"/>
                    </a:lnTo>
                    <a:lnTo>
                      <a:pt x="68" y="85"/>
                    </a:lnTo>
                    <a:lnTo>
                      <a:pt x="42" y="152"/>
                    </a:lnTo>
                    <a:lnTo>
                      <a:pt x="34" y="186"/>
                    </a:lnTo>
                    <a:lnTo>
                      <a:pt x="34" y="212"/>
                    </a:lnTo>
                    <a:lnTo>
                      <a:pt x="59" y="212"/>
                    </a:lnTo>
                    <a:lnTo>
                      <a:pt x="68" y="152"/>
                    </a:lnTo>
                    <a:lnTo>
                      <a:pt x="76" y="119"/>
                    </a:lnTo>
                    <a:lnTo>
                      <a:pt x="93" y="85"/>
                    </a:lnTo>
                    <a:lnTo>
                      <a:pt x="110" y="51"/>
                    </a:lnTo>
                    <a:lnTo>
                      <a:pt x="127" y="25"/>
                    </a:lnTo>
                    <a:lnTo>
                      <a:pt x="127" y="9"/>
                    </a:lnTo>
                    <a:lnTo>
                      <a:pt x="0" y="9"/>
                    </a:lnTo>
                    <a:lnTo>
                      <a:pt x="0" y="34"/>
                    </a:lnTo>
                    <a:close/>
                    <a:moveTo>
                      <a:pt x="152" y="110"/>
                    </a:moveTo>
                    <a:lnTo>
                      <a:pt x="161" y="152"/>
                    </a:lnTo>
                    <a:lnTo>
                      <a:pt x="178" y="186"/>
                    </a:lnTo>
                    <a:lnTo>
                      <a:pt x="195" y="203"/>
                    </a:lnTo>
                    <a:lnTo>
                      <a:pt x="220" y="203"/>
                    </a:lnTo>
                    <a:lnTo>
                      <a:pt x="237" y="203"/>
                    </a:lnTo>
                    <a:lnTo>
                      <a:pt x="254" y="195"/>
                    </a:lnTo>
                    <a:lnTo>
                      <a:pt x="271" y="178"/>
                    </a:lnTo>
                    <a:lnTo>
                      <a:pt x="279" y="161"/>
                    </a:lnTo>
                    <a:lnTo>
                      <a:pt x="279" y="135"/>
                    </a:lnTo>
                    <a:lnTo>
                      <a:pt x="288" y="102"/>
                    </a:lnTo>
                    <a:lnTo>
                      <a:pt x="279" y="76"/>
                    </a:lnTo>
                    <a:lnTo>
                      <a:pt x="279" y="59"/>
                    </a:lnTo>
                    <a:lnTo>
                      <a:pt x="262" y="25"/>
                    </a:lnTo>
                    <a:lnTo>
                      <a:pt x="245" y="9"/>
                    </a:lnTo>
                    <a:lnTo>
                      <a:pt x="220" y="0"/>
                    </a:lnTo>
                    <a:lnTo>
                      <a:pt x="195" y="9"/>
                    </a:lnTo>
                    <a:lnTo>
                      <a:pt x="178" y="17"/>
                    </a:lnTo>
                    <a:lnTo>
                      <a:pt x="169" y="25"/>
                    </a:lnTo>
                    <a:lnTo>
                      <a:pt x="161" y="51"/>
                    </a:lnTo>
                    <a:lnTo>
                      <a:pt x="152" y="76"/>
                    </a:lnTo>
                    <a:lnTo>
                      <a:pt x="152" y="110"/>
                    </a:lnTo>
                    <a:close/>
                    <a:moveTo>
                      <a:pt x="178" y="102"/>
                    </a:moveTo>
                    <a:lnTo>
                      <a:pt x="178" y="68"/>
                    </a:lnTo>
                    <a:lnTo>
                      <a:pt x="186" y="34"/>
                    </a:lnTo>
                    <a:lnTo>
                      <a:pt x="203" y="25"/>
                    </a:lnTo>
                    <a:lnTo>
                      <a:pt x="220" y="25"/>
                    </a:lnTo>
                    <a:lnTo>
                      <a:pt x="229" y="25"/>
                    </a:lnTo>
                    <a:lnTo>
                      <a:pt x="245" y="34"/>
                    </a:lnTo>
                    <a:lnTo>
                      <a:pt x="254" y="59"/>
                    </a:lnTo>
                    <a:lnTo>
                      <a:pt x="262" y="102"/>
                    </a:lnTo>
                    <a:lnTo>
                      <a:pt x="254" y="144"/>
                    </a:lnTo>
                    <a:lnTo>
                      <a:pt x="245" y="169"/>
                    </a:lnTo>
                    <a:lnTo>
                      <a:pt x="237" y="178"/>
                    </a:lnTo>
                    <a:lnTo>
                      <a:pt x="220" y="186"/>
                    </a:lnTo>
                    <a:lnTo>
                      <a:pt x="203" y="186"/>
                    </a:lnTo>
                    <a:lnTo>
                      <a:pt x="195" y="169"/>
                    </a:lnTo>
                    <a:lnTo>
                      <a:pt x="186" y="161"/>
                    </a:lnTo>
                    <a:lnTo>
                      <a:pt x="186" y="144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2" name="Rectangle 182">
                <a:extLst>
                  <a:ext uri="{FF2B5EF4-FFF2-40B4-BE49-F238E27FC236}">
                    <a16:creationId xmlns:a16="http://schemas.microsoft.com/office/drawing/2014/main" id="{A1798C97-468A-42FA-A29C-021173A59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5075" y="148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3" name="Rectangle 183">
                <a:extLst>
                  <a:ext uri="{FF2B5EF4-FFF2-40B4-BE49-F238E27FC236}">
                    <a16:creationId xmlns:a16="http://schemas.microsoft.com/office/drawing/2014/main" id="{813FD867-01ED-4273-A652-AE804F385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5101" y="148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4" name="Freeform 184">
                <a:extLst>
                  <a:ext uri="{FF2B5EF4-FFF2-40B4-BE49-F238E27FC236}">
                    <a16:creationId xmlns:a16="http://schemas.microsoft.com/office/drawing/2014/main" id="{A02227A2-205E-4D10-A976-8C9219857D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" y="2575"/>
                <a:ext cx="49" cy="37"/>
              </a:xfrm>
              <a:custGeom>
                <a:avLst/>
                <a:gdLst>
                  <a:gd name="T0" fmla="*/ 118 w 288"/>
                  <a:gd name="T1" fmla="*/ 34 h 211"/>
                  <a:gd name="T2" fmla="*/ 93 w 288"/>
                  <a:gd name="T3" fmla="*/ 8 h 211"/>
                  <a:gd name="T4" fmla="*/ 42 w 288"/>
                  <a:gd name="T5" fmla="*/ 17 h 211"/>
                  <a:gd name="T6" fmla="*/ 8 w 288"/>
                  <a:gd name="T7" fmla="*/ 68 h 211"/>
                  <a:gd name="T8" fmla="*/ 8 w 288"/>
                  <a:gd name="T9" fmla="*/ 161 h 211"/>
                  <a:gd name="T10" fmla="*/ 42 w 288"/>
                  <a:gd name="T11" fmla="*/ 203 h 211"/>
                  <a:gd name="T12" fmla="*/ 84 w 288"/>
                  <a:gd name="T13" fmla="*/ 211 h 211"/>
                  <a:gd name="T14" fmla="*/ 118 w 288"/>
                  <a:gd name="T15" fmla="*/ 195 h 211"/>
                  <a:gd name="T16" fmla="*/ 135 w 288"/>
                  <a:gd name="T17" fmla="*/ 161 h 211"/>
                  <a:gd name="T18" fmla="*/ 127 w 288"/>
                  <a:gd name="T19" fmla="*/ 118 h 211"/>
                  <a:gd name="T20" fmla="*/ 93 w 288"/>
                  <a:gd name="T21" fmla="*/ 85 h 211"/>
                  <a:gd name="T22" fmla="*/ 42 w 288"/>
                  <a:gd name="T23" fmla="*/ 85 h 211"/>
                  <a:gd name="T24" fmla="*/ 25 w 288"/>
                  <a:gd name="T25" fmla="*/ 76 h 211"/>
                  <a:gd name="T26" fmla="*/ 51 w 288"/>
                  <a:gd name="T27" fmla="*/ 34 h 211"/>
                  <a:gd name="T28" fmla="*/ 84 w 288"/>
                  <a:gd name="T29" fmla="*/ 34 h 211"/>
                  <a:gd name="T30" fmla="*/ 101 w 288"/>
                  <a:gd name="T31" fmla="*/ 59 h 211"/>
                  <a:gd name="T32" fmla="*/ 25 w 288"/>
                  <a:gd name="T33" fmla="*/ 144 h 211"/>
                  <a:gd name="T34" fmla="*/ 42 w 288"/>
                  <a:gd name="T35" fmla="*/ 110 h 211"/>
                  <a:gd name="T36" fmla="*/ 68 w 288"/>
                  <a:gd name="T37" fmla="*/ 101 h 211"/>
                  <a:gd name="T38" fmla="*/ 93 w 288"/>
                  <a:gd name="T39" fmla="*/ 110 h 211"/>
                  <a:gd name="T40" fmla="*/ 110 w 288"/>
                  <a:gd name="T41" fmla="*/ 144 h 211"/>
                  <a:gd name="T42" fmla="*/ 101 w 288"/>
                  <a:gd name="T43" fmla="*/ 178 h 211"/>
                  <a:gd name="T44" fmla="*/ 68 w 288"/>
                  <a:gd name="T45" fmla="*/ 195 h 211"/>
                  <a:gd name="T46" fmla="*/ 34 w 288"/>
                  <a:gd name="T47" fmla="*/ 169 h 211"/>
                  <a:gd name="T48" fmla="*/ 152 w 288"/>
                  <a:gd name="T49" fmla="*/ 110 h 211"/>
                  <a:gd name="T50" fmla="*/ 178 w 288"/>
                  <a:gd name="T51" fmla="*/ 186 h 211"/>
                  <a:gd name="T52" fmla="*/ 220 w 288"/>
                  <a:gd name="T53" fmla="*/ 211 h 211"/>
                  <a:gd name="T54" fmla="*/ 254 w 288"/>
                  <a:gd name="T55" fmla="*/ 195 h 211"/>
                  <a:gd name="T56" fmla="*/ 279 w 288"/>
                  <a:gd name="T57" fmla="*/ 161 h 211"/>
                  <a:gd name="T58" fmla="*/ 288 w 288"/>
                  <a:gd name="T59" fmla="*/ 101 h 211"/>
                  <a:gd name="T60" fmla="*/ 279 w 288"/>
                  <a:gd name="T61" fmla="*/ 59 h 211"/>
                  <a:gd name="T62" fmla="*/ 245 w 288"/>
                  <a:gd name="T63" fmla="*/ 8 h 211"/>
                  <a:gd name="T64" fmla="*/ 195 w 288"/>
                  <a:gd name="T65" fmla="*/ 8 h 211"/>
                  <a:gd name="T66" fmla="*/ 169 w 288"/>
                  <a:gd name="T67" fmla="*/ 34 h 211"/>
                  <a:gd name="T68" fmla="*/ 152 w 288"/>
                  <a:gd name="T69" fmla="*/ 76 h 211"/>
                  <a:gd name="T70" fmla="*/ 178 w 288"/>
                  <a:gd name="T71" fmla="*/ 110 h 211"/>
                  <a:gd name="T72" fmla="*/ 195 w 288"/>
                  <a:gd name="T73" fmla="*/ 42 h 211"/>
                  <a:gd name="T74" fmla="*/ 220 w 288"/>
                  <a:gd name="T75" fmla="*/ 25 h 211"/>
                  <a:gd name="T76" fmla="*/ 245 w 288"/>
                  <a:gd name="T77" fmla="*/ 42 h 211"/>
                  <a:gd name="T78" fmla="*/ 262 w 288"/>
                  <a:gd name="T79" fmla="*/ 101 h 211"/>
                  <a:gd name="T80" fmla="*/ 245 w 288"/>
                  <a:gd name="T81" fmla="*/ 169 h 211"/>
                  <a:gd name="T82" fmla="*/ 220 w 288"/>
                  <a:gd name="T83" fmla="*/ 186 h 211"/>
                  <a:gd name="T84" fmla="*/ 195 w 288"/>
                  <a:gd name="T85" fmla="*/ 169 h 211"/>
                  <a:gd name="T86" fmla="*/ 186 w 288"/>
                  <a:gd name="T87" fmla="*/ 144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8" h="211">
                    <a:moveTo>
                      <a:pt x="127" y="59"/>
                    </a:moveTo>
                    <a:lnTo>
                      <a:pt x="118" y="34"/>
                    </a:lnTo>
                    <a:lnTo>
                      <a:pt x="110" y="17"/>
                    </a:lnTo>
                    <a:lnTo>
                      <a:pt x="93" y="8"/>
                    </a:lnTo>
                    <a:lnTo>
                      <a:pt x="68" y="8"/>
                    </a:lnTo>
                    <a:lnTo>
                      <a:pt x="42" y="17"/>
                    </a:lnTo>
                    <a:lnTo>
                      <a:pt x="17" y="34"/>
                    </a:lnTo>
                    <a:lnTo>
                      <a:pt x="8" y="68"/>
                    </a:lnTo>
                    <a:lnTo>
                      <a:pt x="0" y="118"/>
                    </a:lnTo>
                    <a:lnTo>
                      <a:pt x="8" y="161"/>
                    </a:lnTo>
                    <a:lnTo>
                      <a:pt x="25" y="186"/>
                    </a:lnTo>
                    <a:lnTo>
                      <a:pt x="42" y="203"/>
                    </a:lnTo>
                    <a:lnTo>
                      <a:pt x="68" y="211"/>
                    </a:lnTo>
                    <a:lnTo>
                      <a:pt x="84" y="211"/>
                    </a:lnTo>
                    <a:lnTo>
                      <a:pt x="101" y="203"/>
                    </a:lnTo>
                    <a:lnTo>
                      <a:pt x="118" y="195"/>
                    </a:lnTo>
                    <a:lnTo>
                      <a:pt x="127" y="178"/>
                    </a:lnTo>
                    <a:lnTo>
                      <a:pt x="135" y="161"/>
                    </a:lnTo>
                    <a:lnTo>
                      <a:pt x="135" y="144"/>
                    </a:lnTo>
                    <a:lnTo>
                      <a:pt x="127" y="118"/>
                    </a:lnTo>
                    <a:lnTo>
                      <a:pt x="118" y="93"/>
                    </a:lnTo>
                    <a:lnTo>
                      <a:pt x="93" y="85"/>
                    </a:lnTo>
                    <a:lnTo>
                      <a:pt x="76" y="76"/>
                    </a:lnTo>
                    <a:lnTo>
                      <a:pt x="42" y="85"/>
                    </a:lnTo>
                    <a:lnTo>
                      <a:pt x="25" y="110"/>
                    </a:lnTo>
                    <a:lnTo>
                      <a:pt x="25" y="76"/>
                    </a:lnTo>
                    <a:lnTo>
                      <a:pt x="34" y="59"/>
                    </a:lnTo>
                    <a:lnTo>
                      <a:pt x="51" y="34"/>
                    </a:lnTo>
                    <a:lnTo>
                      <a:pt x="68" y="25"/>
                    </a:lnTo>
                    <a:lnTo>
                      <a:pt x="84" y="34"/>
                    </a:lnTo>
                    <a:lnTo>
                      <a:pt x="93" y="34"/>
                    </a:lnTo>
                    <a:lnTo>
                      <a:pt x="101" y="59"/>
                    </a:lnTo>
                    <a:lnTo>
                      <a:pt x="127" y="59"/>
                    </a:lnTo>
                    <a:close/>
                    <a:moveTo>
                      <a:pt x="25" y="144"/>
                    </a:moveTo>
                    <a:lnTo>
                      <a:pt x="34" y="127"/>
                    </a:lnTo>
                    <a:lnTo>
                      <a:pt x="42" y="110"/>
                    </a:lnTo>
                    <a:lnTo>
                      <a:pt x="51" y="101"/>
                    </a:lnTo>
                    <a:lnTo>
                      <a:pt x="68" y="101"/>
                    </a:lnTo>
                    <a:lnTo>
                      <a:pt x="84" y="101"/>
                    </a:lnTo>
                    <a:lnTo>
                      <a:pt x="93" y="110"/>
                    </a:lnTo>
                    <a:lnTo>
                      <a:pt x="101" y="127"/>
                    </a:lnTo>
                    <a:lnTo>
                      <a:pt x="110" y="144"/>
                    </a:lnTo>
                    <a:lnTo>
                      <a:pt x="101" y="161"/>
                    </a:lnTo>
                    <a:lnTo>
                      <a:pt x="101" y="178"/>
                    </a:lnTo>
                    <a:lnTo>
                      <a:pt x="84" y="186"/>
                    </a:lnTo>
                    <a:lnTo>
                      <a:pt x="68" y="195"/>
                    </a:lnTo>
                    <a:lnTo>
                      <a:pt x="51" y="186"/>
                    </a:lnTo>
                    <a:lnTo>
                      <a:pt x="34" y="169"/>
                    </a:lnTo>
                    <a:lnTo>
                      <a:pt x="25" y="144"/>
                    </a:lnTo>
                    <a:close/>
                    <a:moveTo>
                      <a:pt x="152" y="110"/>
                    </a:moveTo>
                    <a:lnTo>
                      <a:pt x="161" y="152"/>
                    </a:lnTo>
                    <a:lnTo>
                      <a:pt x="178" y="186"/>
                    </a:lnTo>
                    <a:lnTo>
                      <a:pt x="195" y="203"/>
                    </a:lnTo>
                    <a:lnTo>
                      <a:pt x="220" y="211"/>
                    </a:lnTo>
                    <a:lnTo>
                      <a:pt x="237" y="203"/>
                    </a:lnTo>
                    <a:lnTo>
                      <a:pt x="254" y="195"/>
                    </a:lnTo>
                    <a:lnTo>
                      <a:pt x="271" y="178"/>
                    </a:lnTo>
                    <a:lnTo>
                      <a:pt x="279" y="161"/>
                    </a:lnTo>
                    <a:lnTo>
                      <a:pt x="279" y="135"/>
                    </a:lnTo>
                    <a:lnTo>
                      <a:pt x="288" y="101"/>
                    </a:lnTo>
                    <a:lnTo>
                      <a:pt x="279" y="76"/>
                    </a:lnTo>
                    <a:lnTo>
                      <a:pt x="279" y="59"/>
                    </a:lnTo>
                    <a:lnTo>
                      <a:pt x="262" y="25"/>
                    </a:lnTo>
                    <a:lnTo>
                      <a:pt x="245" y="8"/>
                    </a:lnTo>
                    <a:lnTo>
                      <a:pt x="220" y="0"/>
                    </a:lnTo>
                    <a:lnTo>
                      <a:pt x="195" y="8"/>
                    </a:lnTo>
                    <a:lnTo>
                      <a:pt x="178" y="17"/>
                    </a:lnTo>
                    <a:lnTo>
                      <a:pt x="169" y="34"/>
                    </a:lnTo>
                    <a:lnTo>
                      <a:pt x="161" y="51"/>
                    </a:lnTo>
                    <a:lnTo>
                      <a:pt x="152" y="76"/>
                    </a:lnTo>
                    <a:lnTo>
                      <a:pt x="152" y="110"/>
                    </a:lnTo>
                    <a:close/>
                    <a:moveTo>
                      <a:pt x="178" y="110"/>
                    </a:moveTo>
                    <a:lnTo>
                      <a:pt x="178" y="68"/>
                    </a:lnTo>
                    <a:lnTo>
                      <a:pt x="195" y="42"/>
                    </a:lnTo>
                    <a:lnTo>
                      <a:pt x="203" y="25"/>
                    </a:lnTo>
                    <a:lnTo>
                      <a:pt x="220" y="25"/>
                    </a:lnTo>
                    <a:lnTo>
                      <a:pt x="237" y="25"/>
                    </a:lnTo>
                    <a:lnTo>
                      <a:pt x="245" y="42"/>
                    </a:lnTo>
                    <a:lnTo>
                      <a:pt x="254" y="68"/>
                    </a:lnTo>
                    <a:lnTo>
                      <a:pt x="262" y="101"/>
                    </a:lnTo>
                    <a:lnTo>
                      <a:pt x="254" y="144"/>
                    </a:lnTo>
                    <a:lnTo>
                      <a:pt x="245" y="169"/>
                    </a:lnTo>
                    <a:lnTo>
                      <a:pt x="237" y="186"/>
                    </a:lnTo>
                    <a:lnTo>
                      <a:pt x="220" y="186"/>
                    </a:lnTo>
                    <a:lnTo>
                      <a:pt x="203" y="186"/>
                    </a:lnTo>
                    <a:lnTo>
                      <a:pt x="195" y="169"/>
                    </a:lnTo>
                    <a:lnTo>
                      <a:pt x="186" y="161"/>
                    </a:lnTo>
                    <a:lnTo>
                      <a:pt x="186" y="144"/>
                    </a:lnTo>
                    <a:lnTo>
                      <a:pt x="178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5" name="Rectangle 185">
                <a:extLst>
                  <a:ext uri="{FF2B5EF4-FFF2-40B4-BE49-F238E27FC236}">
                    <a16:creationId xmlns:a16="http://schemas.microsoft.com/office/drawing/2014/main" id="{76F14E98-E9FC-4709-B54A-B3D3C52D50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540000">
                <a:off x="3433" y="255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6" name="Rectangle 186">
                <a:extLst>
                  <a:ext uri="{FF2B5EF4-FFF2-40B4-BE49-F238E27FC236}">
                    <a16:creationId xmlns:a16="http://schemas.microsoft.com/office/drawing/2014/main" id="{78A56B3E-3BFE-431E-A5B9-C7D075F55C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540000">
                <a:off x="3462" y="255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7" name="Freeform 187">
                <a:extLst>
                  <a:ext uri="{FF2B5EF4-FFF2-40B4-BE49-F238E27FC236}">
                    <a16:creationId xmlns:a16="http://schemas.microsoft.com/office/drawing/2014/main" id="{8767B082-3444-46EA-BEF8-3B713B70D9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6" y="2744"/>
                <a:ext cx="50" cy="35"/>
              </a:xfrm>
              <a:custGeom>
                <a:avLst/>
                <a:gdLst>
                  <a:gd name="T0" fmla="*/ 93 w 296"/>
                  <a:gd name="T1" fmla="*/ 203 h 203"/>
                  <a:gd name="T2" fmla="*/ 118 w 296"/>
                  <a:gd name="T3" fmla="*/ 203 h 203"/>
                  <a:gd name="T4" fmla="*/ 118 w 296"/>
                  <a:gd name="T5" fmla="*/ 152 h 203"/>
                  <a:gd name="T6" fmla="*/ 144 w 296"/>
                  <a:gd name="T7" fmla="*/ 152 h 203"/>
                  <a:gd name="T8" fmla="*/ 144 w 296"/>
                  <a:gd name="T9" fmla="*/ 135 h 203"/>
                  <a:gd name="T10" fmla="*/ 118 w 296"/>
                  <a:gd name="T11" fmla="*/ 135 h 203"/>
                  <a:gd name="T12" fmla="*/ 110 w 296"/>
                  <a:gd name="T13" fmla="*/ 0 h 203"/>
                  <a:gd name="T14" fmla="*/ 84 w 296"/>
                  <a:gd name="T15" fmla="*/ 8 h 203"/>
                  <a:gd name="T16" fmla="*/ 0 w 296"/>
                  <a:gd name="T17" fmla="*/ 135 h 203"/>
                  <a:gd name="T18" fmla="*/ 8 w 296"/>
                  <a:gd name="T19" fmla="*/ 161 h 203"/>
                  <a:gd name="T20" fmla="*/ 93 w 296"/>
                  <a:gd name="T21" fmla="*/ 161 h 203"/>
                  <a:gd name="T22" fmla="*/ 93 w 296"/>
                  <a:gd name="T23" fmla="*/ 203 h 203"/>
                  <a:gd name="T24" fmla="*/ 93 w 296"/>
                  <a:gd name="T25" fmla="*/ 135 h 203"/>
                  <a:gd name="T26" fmla="*/ 25 w 296"/>
                  <a:gd name="T27" fmla="*/ 135 h 203"/>
                  <a:gd name="T28" fmla="*/ 84 w 296"/>
                  <a:gd name="T29" fmla="*/ 42 h 203"/>
                  <a:gd name="T30" fmla="*/ 93 w 296"/>
                  <a:gd name="T31" fmla="*/ 135 h 203"/>
                  <a:gd name="T32" fmla="*/ 160 w 296"/>
                  <a:gd name="T33" fmla="*/ 101 h 203"/>
                  <a:gd name="T34" fmla="*/ 169 w 296"/>
                  <a:gd name="T35" fmla="*/ 152 h 203"/>
                  <a:gd name="T36" fmla="*/ 186 w 296"/>
                  <a:gd name="T37" fmla="*/ 186 h 203"/>
                  <a:gd name="T38" fmla="*/ 211 w 296"/>
                  <a:gd name="T39" fmla="*/ 195 h 203"/>
                  <a:gd name="T40" fmla="*/ 237 w 296"/>
                  <a:gd name="T41" fmla="*/ 203 h 203"/>
                  <a:gd name="T42" fmla="*/ 254 w 296"/>
                  <a:gd name="T43" fmla="*/ 195 h 203"/>
                  <a:gd name="T44" fmla="*/ 271 w 296"/>
                  <a:gd name="T45" fmla="*/ 186 h 203"/>
                  <a:gd name="T46" fmla="*/ 279 w 296"/>
                  <a:gd name="T47" fmla="*/ 169 h 203"/>
                  <a:gd name="T48" fmla="*/ 287 w 296"/>
                  <a:gd name="T49" fmla="*/ 152 h 203"/>
                  <a:gd name="T50" fmla="*/ 296 w 296"/>
                  <a:gd name="T51" fmla="*/ 127 h 203"/>
                  <a:gd name="T52" fmla="*/ 296 w 296"/>
                  <a:gd name="T53" fmla="*/ 93 h 203"/>
                  <a:gd name="T54" fmla="*/ 287 w 296"/>
                  <a:gd name="T55" fmla="*/ 68 h 203"/>
                  <a:gd name="T56" fmla="*/ 287 w 296"/>
                  <a:gd name="T57" fmla="*/ 51 h 203"/>
                  <a:gd name="T58" fmla="*/ 271 w 296"/>
                  <a:gd name="T59" fmla="*/ 17 h 203"/>
                  <a:gd name="T60" fmla="*/ 254 w 296"/>
                  <a:gd name="T61" fmla="*/ 0 h 203"/>
                  <a:gd name="T62" fmla="*/ 220 w 296"/>
                  <a:gd name="T63" fmla="*/ 0 h 203"/>
                  <a:gd name="T64" fmla="*/ 203 w 296"/>
                  <a:gd name="T65" fmla="*/ 0 h 203"/>
                  <a:gd name="T66" fmla="*/ 186 w 296"/>
                  <a:gd name="T67" fmla="*/ 8 h 203"/>
                  <a:gd name="T68" fmla="*/ 177 w 296"/>
                  <a:gd name="T69" fmla="*/ 25 h 203"/>
                  <a:gd name="T70" fmla="*/ 169 w 296"/>
                  <a:gd name="T71" fmla="*/ 42 h 203"/>
                  <a:gd name="T72" fmla="*/ 160 w 296"/>
                  <a:gd name="T73" fmla="*/ 68 h 203"/>
                  <a:gd name="T74" fmla="*/ 160 w 296"/>
                  <a:gd name="T75" fmla="*/ 101 h 203"/>
                  <a:gd name="T76" fmla="*/ 186 w 296"/>
                  <a:gd name="T77" fmla="*/ 101 h 203"/>
                  <a:gd name="T78" fmla="*/ 186 w 296"/>
                  <a:gd name="T79" fmla="*/ 59 h 203"/>
                  <a:gd name="T80" fmla="*/ 194 w 296"/>
                  <a:gd name="T81" fmla="*/ 34 h 203"/>
                  <a:gd name="T82" fmla="*/ 211 w 296"/>
                  <a:gd name="T83" fmla="*/ 25 h 203"/>
                  <a:gd name="T84" fmla="*/ 220 w 296"/>
                  <a:gd name="T85" fmla="*/ 17 h 203"/>
                  <a:gd name="T86" fmla="*/ 237 w 296"/>
                  <a:gd name="T87" fmla="*/ 17 h 203"/>
                  <a:gd name="T88" fmla="*/ 254 w 296"/>
                  <a:gd name="T89" fmla="*/ 34 h 203"/>
                  <a:gd name="T90" fmla="*/ 262 w 296"/>
                  <a:gd name="T91" fmla="*/ 59 h 203"/>
                  <a:gd name="T92" fmla="*/ 271 w 296"/>
                  <a:gd name="T93" fmla="*/ 93 h 203"/>
                  <a:gd name="T94" fmla="*/ 271 w 296"/>
                  <a:gd name="T95" fmla="*/ 135 h 203"/>
                  <a:gd name="T96" fmla="*/ 262 w 296"/>
                  <a:gd name="T97" fmla="*/ 161 h 203"/>
                  <a:gd name="T98" fmla="*/ 245 w 296"/>
                  <a:gd name="T99" fmla="*/ 178 h 203"/>
                  <a:gd name="T100" fmla="*/ 228 w 296"/>
                  <a:gd name="T101" fmla="*/ 178 h 203"/>
                  <a:gd name="T102" fmla="*/ 220 w 296"/>
                  <a:gd name="T103" fmla="*/ 178 h 203"/>
                  <a:gd name="T104" fmla="*/ 203 w 296"/>
                  <a:gd name="T105" fmla="*/ 169 h 203"/>
                  <a:gd name="T106" fmla="*/ 194 w 296"/>
                  <a:gd name="T107" fmla="*/ 152 h 203"/>
                  <a:gd name="T108" fmla="*/ 194 w 296"/>
                  <a:gd name="T109" fmla="*/ 144 h 203"/>
                  <a:gd name="T110" fmla="*/ 186 w 296"/>
                  <a:gd name="T111" fmla="*/ 127 h 203"/>
                  <a:gd name="T112" fmla="*/ 186 w 296"/>
                  <a:gd name="T113" fmla="*/ 101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6" h="203">
                    <a:moveTo>
                      <a:pt x="93" y="203"/>
                    </a:moveTo>
                    <a:lnTo>
                      <a:pt x="118" y="203"/>
                    </a:lnTo>
                    <a:lnTo>
                      <a:pt x="118" y="152"/>
                    </a:lnTo>
                    <a:lnTo>
                      <a:pt x="144" y="152"/>
                    </a:lnTo>
                    <a:lnTo>
                      <a:pt x="144" y="135"/>
                    </a:lnTo>
                    <a:lnTo>
                      <a:pt x="118" y="135"/>
                    </a:lnTo>
                    <a:lnTo>
                      <a:pt x="110" y="0"/>
                    </a:lnTo>
                    <a:lnTo>
                      <a:pt x="84" y="8"/>
                    </a:lnTo>
                    <a:lnTo>
                      <a:pt x="0" y="135"/>
                    </a:lnTo>
                    <a:lnTo>
                      <a:pt x="8" y="161"/>
                    </a:lnTo>
                    <a:lnTo>
                      <a:pt x="93" y="161"/>
                    </a:lnTo>
                    <a:lnTo>
                      <a:pt x="93" y="203"/>
                    </a:lnTo>
                    <a:close/>
                    <a:moveTo>
                      <a:pt x="93" y="135"/>
                    </a:moveTo>
                    <a:lnTo>
                      <a:pt x="25" y="135"/>
                    </a:lnTo>
                    <a:lnTo>
                      <a:pt x="84" y="42"/>
                    </a:lnTo>
                    <a:lnTo>
                      <a:pt x="93" y="135"/>
                    </a:lnTo>
                    <a:close/>
                    <a:moveTo>
                      <a:pt x="160" y="101"/>
                    </a:moveTo>
                    <a:lnTo>
                      <a:pt x="169" y="152"/>
                    </a:lnTo>
                    <a:lnTo>
                      <a:pt x="186" y="186"/>
                    </a:lnTo>
                    <a:lnTo>
                      <a:pt x="211" y="195"/>
                    </a:lnTo>
                    <a:lnTo>
                      <a:pt x="237" y="203"/>
                    </a:lnTo>
                    <a:lnTo>
                      <a:pt x="254" y="195"/>
                    </a:lnTo>
                    <a:lnTo>
                      <a:pt x="271" y="186"/>
                    </a:lnTo>
                    <a:lnTo>
                      <a:pt x="279" y="169"/>
                    </a:lnTo>
                    <a:lnTo>
                      <a:pt x="287" y="152"/>
                    </a:lnTo>
                    <a:lnTo>
                      <a:pt x="296" y="127"/>
                    </a:lnTo>
                    <a:lnTo>
                      <a:pt x="296" y="93"/>
                    </a:lnTo>
                    <a:lnTo>
                      <a:pt x="287" y="68"/>
                    </a:lnTo>
                    <a:lnTo>
                      <a:pt x="287" y="51"/>
                    </a:lnTo>
                    <a:lnTo>
                      <a:pt x="271" y="17"/>
                    </a:lnTo>
                    <a:lnTo>
                      <a:pt x="254" y="0"/>
                    </a:lnTo>
                    <a:lnTo>
                      <a:pt x="220" y="0"/>
                    </a:lnTo>
                    <a:lnTo>
                      <a:pt x="203" y="0"/>
                    </a:lnTo>
                    <a:lnTo>
                      <a:pt x="186" y="8"/>
                    </a:lnTo>
                    <a:lnTo>
                      <a:pt x="177" y="25"/>
                    </a:lnTo>
                    <a:lnTo>
                      <a:pt x="169" y="42"/>
                    </a:lnTo>
                    <a:lnTo>
                      <a:pt x="160" y="68"/>
                    </a:lnTo>
                    <a:lnTo>
                      <a:pt x="160" y="101"/>
                    </a:lnTo>
                    <a:close/>
                    <a:moveTo>
                      <a:pt x="186" y="101"/>
                    </a:moveTo>
                    <a:lnTo>
                      <a:pt x="186" y="59"/>
                    </a:lnTo>
                    <a:lnTo>
                      <a:pt x="194" y="34"/>
                    </a:lnTo>
                    <a:lnTo>
                      <a:pt x="211" y="25"/>
                    </a:lnTo>
                    <a:lnTo>
                      <a:pt x="220" y="17"/>
                    </a:lnTo>
                    <a:lnTo>
                      <a:pt x="237" y="17"/>
                    </a:lnTo>
                    <a:lnTo>
                      <a:pt x="254" y="34"/>
                    </a:lnTo>
                    <a:lnTo>
                      <a:pt x="262" y="59"/>
                    </a:lnTo>
                    <a:lnTo>
                      <a:pt x="271" y="93"/>
                    </a:lnTo>
                    <a:lnTo>
                      <a:pt x="271" y="135"/>
                    </a:lnTo>
                    <a:lnTo>
                      <a:pt x="262" y="161"/>
                    </a:lnTo>
                    <a:lnTo>
                      <a:pt x="245" y="178"/>
                    </a:lnTo>
                    <a:lnTo>
                      <a:pt x="228" y="178"/>
                    </a:lnTo>
                    <a:lnTo>
                      <a:pt x="220" y="178"/>
                    </a:lnTo>
                    <a:lnTo>
                      <a:pt x="203" y="169"/>
                    </a:lnTo>
                    <a:lnTo>
                      <a:pt x="194" y="152"/>
                    </a:lnTo>
                    <a:lnTo>
                      <a:pt x="194" y="144"/>
                    </a:lnTo>
                    <a:lnTo>
                      <a:pt x="186" y="127"/>
                    </a:lnTo>
                    <a:lnTo>
                      <a:pt x="186" y="101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8" name="Rectangle 188">
                <a:extLst>
                  <a:ext uri="{FF2B5EF4-FFF2-40B4-BE49-F238E27FC236}">
                    <a16:creationId xmlns:a16="http://schemas.microsoft.com/office/drawing/2014/main" id="{70DAA937-97B4-470C-BC94-9E51731B8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3294" y="2725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9" name="Rectangle 189">
                <a:extLst>
                  <a:ext uri="{FF2B5EF4-FFF2-40B4-BE49-F238E27FC236}">
                    <a16:creationId xmlns:a16="http://schemas.microsoft.com/office/drawing/2014/main" id="{4A893D8F-EE54-4C5A-B1E5-54A951854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3319" y="2722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Freeform 190">
                <a:extLst>
                  <a:ext uri="{FF2B5EF4-FFF2-40B4-BE49-F238E27FC236}">
                    <a16:creationId xmlns:a16="http://schemas.microsoft.com/office/drawing/2014/main" id="{667E9D2F-FC68-4946-B6C0-EEF1572B26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0" y="1356"/>
                <a:ext cx="48" cy="38"/>
              </a:xfrm>
              <a:custGeom>
                <a:avLst/>
                <a:gdLst>
                  <a:gd name="T0" fmla="*/ 8 w 279"/>
                  <a:gd name="T1" fmla="*/ 194 h 220"/>
                  <a:gd name="T2" fmla="*/ 42 w 279"/>
                  <a:gd name="T3" fmla="*/ 220 h 220"/>
                  <a:gd name="T4" fmla="*/ 101 w 279"/>
                  <a:gd name="T5" fmla="*/ 211 h 220"/>
                  <a:gd name="T6" fmla="*/ 127 w 279"/>
                  <a:gd name="T7" fmla="*/ 169 h 220"/>
                  <a:gd name="T8" fmla="*/ 118 w 279"/>
                  <a:gd name="T9" fmla="*/ 118 h 220"/>
                  <a:gd name="T10" fmla="*/ 85 w 279"/>
                  <a:gd name="T11" fmla="*/ 84 h 220"/>
                  <a:gd name="T12" fmla="*/ 42 w 279"/>
                  <a:gd name="T13" fmla="*/ 93 h 220"/>
                  <a:gd name="T14" fmla="*/ 25 w 279"/>
                  <a:gd name="T15" fmla="*/ 50 h 220"/>
                  <a:gd name="T16" fmla="*/ 101 w 279"/>
                  <a:gd name="T17" fmla="*/ 17 h 220"/>
                  <a:gd name="T18" fmla="*/ 0 w 279"/>
                  <a:gd name="T19" fmla="*/ 127 h 220"/>
                  <a:gd name="T20" fmla="*/ 34 w 279"/>
                  <a:gd name="T21" fmla="*/ 118 h 220"/>
                  <a:gd name="T22" fmla="*/ 76 w 279"/>
                  <a:gd name="T23" fmla="*/ 110 h 220"/>
                  <a:gd name="T24" fmla="*/ 101 w 279"/>
                  <a:gd name="T25" fmla="*/ 127 h 220"/>
                  <a:gd name="T26" fmla="*/ 101 w 279"/>
                  <a:gd name="T27" fmla="*/ 169 h 220"/>
                  <a:gd name="T28" fmla="*/ 85 w 279"/>
                  <a:gd name="T29" fmla="*/ 194 h 220"/>
                  <a:gd name="T30" fmla="*/ 51 w 279"/>
                  <a:gd name="T31" fmla="*/ 203 h 220"/>
                  <a:gd name="T32" fmla="*/ 34 w 279"/>
                  <a:gd name="T33" fmla="*/ 186 h 220"/>
                  <a:gd name="T34" fmla="*/ 0 w 279"/>
                  <a:gd name="T35" fmla="*/ 169 h 220"/>
                  <a:gd name="T36" fmla="*/ 161 w 279"/>
                  <a:gd name="T37" fmla="*/ 152 h 220"/>
                  <a:gd name="T38" fmla="*/ 178 w 279"/>
                  <a:gd name="T39" fmla="*/ 186 h 220"/>
                  <a:gd name="T40" fmla="*/ 220 w 279"/>
                  <a:gd name="T41" fmla="*/ 194 h 220"/>
                  <a:gd name="T42" fmla="*/ 262 w 279"/>
                  <a:gd name="T43" fmla="*/ 186 h 220"/>
                  <a:gd name="T44" fmla="*/ 279 w 279"/>
                  <a:gd name="T45" fmla="*/ 144 h 220"/>
                  <a:gd name="T46" fmla="*/ 279 w 279"/>
                  <a:gd name="T47" fmla="*/ 93 h 220"/>
                  <a:gd name="T48" fmla="*/ 262 w 279"/>
                  <a:gd name="T49" fmla="*/ 42 h 220"/>
                  <a:gd name="T50" fmla="*/ 228 w 279"/>
                  <a:gd name="T51" fmla="*/ 0 h 220"/>
                  <a:gd name="T52" fmla="*/ 178 w 279"/>
                  <a:gd name="T53" fmla="*/ 0 h 220"/>
                  <a:gd name="T54" fmla="*/ 152 w 279"/>
                  <a:gd name="T55" fmla="*/ 25 h 220"/>
                  <a:gd name="T56" fmla="*/ 144 w 279"/>
                  <a:gd name="T57" fmla="*/ 76 h 220"/>
                  <a:gd name="T58" fmla="*/ 169 w 279"/>
                  <a:gd name="T59" fmla="*/ 101 h 220"/>
                  <a:gd name="T60" fmla="*/ 178 w 279"/>
                  <a:gd name="T61" fmla="*/ 33 h 220"/>
                  <a:gd name="T62" fmla="*/ 203 w 279"/>
                  <a:gd name="T63" fmla="*/ 17 h 220"/>
                  <a:gd name="T64" fmla="*/ 228 w 279"/>
                  <a:gd name="T65" fmla="*/ 33 h 220"/>
                  <a:gd name="T66" fmla="*/ 254 w 279"/>
                  <a:gd name="T67" fmla="*/ 93 h 220"/>
                  <a:gd name="T68" fmla="*/ 245 w 279"/>
                  <a:gd name="T69" fmla="*/ 160 h 220"/>
                  <a:gd name="T70" fmla="*/ 220 w 279"/>
                  <a:gd name="T71" fmla="*/ 177 h 220"/>
                  <a:gd name="T72" fmla="*/ 195 w 279"/>
                  <a:gd name="T73" fmla="*/ 169 h 220"/>
                  <a:gd name="T74" fmla="*/ 178 w 279"/>
                  <a:gd name="T75" fmla="*/ 144 h 220"/>
                  <a:gd name="T76" fmla="*/ 169 w 279"/>
                  <a:gd name="T77" fmla="*/ 101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9" h="220">
                    <a:moveTo>
                      <a:pt x="0" y="169"/>
                    </a:moveTo>
                    <a:lnTo>
                      <a:pt x="8" y="194"/>
                    </a:lnTo>
                    <a:lnTo>
                      <a:pt x="25" y="211"/>
                    </a:lnTo>
                    <a:lnTo>
                      <a:pt x="42" y="220"/>
                    </a:lnTo>
                    <a:lnTo>
                      <a:pt x="68" y="220"/>
                    </a:lnTo>
                    <a:lnTo>
                      <a:pt x="101" y="211"/>
                    </a:lnTo>
                    <a:lnTo>
                      <a:pt x="118" y="186"/>
                    </a:lnTo>
                    <a:lnTo>
                      <a:pt x="127" y="169"/>
                    </a:lnTo>
                    <a:lnTo>
                      <a:pt x="127" y="144"/>
                    </a:lnTo>
                    <a:lnTo>
                      <a:pt x="118" y="118"/>
                    </a:lnTo>
                    <a:lnTo>
                      <a:pt x="101" y="93"/>
                    </a:lnTo>
                    <a:lnTo>
                      <a:pt x="85" y="84"/>
                    </a:lnTo>
                    <a:lnTo>
                      <a:pt x="59" y="84"/>
                    </a:lnTo>
                    <a:lnTo>
                      <a:pt x="42" y="93"/>
                    </a:lnTo>
                    <a:lnTo>
                      <a:pt x="25" y="101"/>
                    </a:lnTo>
                    <a:lnTo>
                      <a:pt x="25" y="50"/>
                    </a:lnTo>
                    <a:lnTo>
                      <a:pt x="110" y="33"/>
                    </a:lnTo>
                    <a:lnTo>
                      <a:pt x="101" y="17"/>
                    </a:lnTo>
                    <a:lnTo>
                      <a:pt x="8" y="25"/>
                    </a:lnTo>
                    <a:lnTo>
                      <a:pt x="0" y="127"/>
                    </a:lnTo>
                    <a:lnTo>
                      <a:pt x="25" y="127"/>
                    </a:lnTo>
                    <a:lnTo>
                      <a:pt x="34" y="118"/>
                    </a:lnTo>
                    <a:lnTo>
                      <a:pt x="59" y="110"/>
                    </a:lnTo>
                    <a:lnTo>
                      <a:pt x="76" y="110"/>
                    </a:lnTo>
                    <a:lnTo>
                      <a:pt x="85" y="118"/>
                    </a:lnTo>
                    <a:lnTo>
                      <a:pt x="101" y="127"/>
                    </a:lnTo>
                    <a:lnTo>
                      <a:pt x="101" y="144"/>
                    </a:lnTo>
                    <a:lnTo>
                      <a:pt x="101" y="169"/>
                    </a:lnTo>
                    <a:lnTo>
                      <a:pt x="93" y="186"/>
                    </a:lnTo>
                    <a:lnTo>
                      <a:pt x="85" y="194"/>
                    </a:lnTo>
                    <a:lnTo>
                      <a:pt x="68" y="203"/>
                    </a:lnTo>
                    <a:lnTo>
                      <a:pt x="51" y="203"/>
                    </a:lnTo>
                    <a:lnTo>
                      <a:pt x="42" y="194"/>
                    </a:lnTo>
                    <a:lnTo>
                      <a:pt x="34" y="186"/>
                    </a:lnTo>
                    <a:lnTo>
                      <a:pt x="25" y="169"/>
                    </a:lnTo>
                    <a:lnTo>
                      <a:pt x="0" y="169"/>
                    </a:lnTo>
                    <a:close/>
                    <a:moveTo>
                      <a:pt x="144" y="110"/>
                    </a:moveTo>
                    <a:lnTo>
                      <a:pt x="161" y="152"/>
                    </a:lnTo>
                    <a:lnTo>
                      <a:pt x="169" y="169"/>
                    </a:lnTo>
                    <a:lnTo>
                      <a:pt x="178" y="186"/>
                    </a:lnTo>
                    <a:lnTo>
                      <a:pt x="195" y="194"/>
                    </a:lnTo>
                    <a:lnTo>
                      <a:pt x="220" y="194"/>
                    </a:lnTo>
                    <a:lnTo>
                      <a:pt x="245" y="194"/>
                    </a:lnTo>
                    <a:lnTo>
                      <a:pt x="262" y="186"/>
                    </a:lnTo>
                    <a:lnTo>
                      <a:pt x="271" y="169"/>
                    </a:lnTo>
                    <a:lnTo>
                      <a:pt x="279" y="144"/>
                    </a:lnTo>
                    <a:lnTo>
                      <a:pt x="279" y="118"/>
                    </a:lnTo>
                    <a:lnTo>
                      <a:pt x="279" y="93"/>
                    </a:lnTo>
                    <a:lnTo>
                      <a:pt x="271" y="67"/>
                    </a:lnTo>
                    <a:lnTo>
                      <a:pt x="262" y="42"/>
                    </a:lnTo>
                    <a:lnTo>
                      <a:pt x="245" y="17"/>
                    </a:lnTo>
                    <a:lnTo>
                      <a:pt x="228" y="0"/>
                    </a:lnTo>
                    <a:lnTo>
                      <a:pt x="195" y="0"/>
                    </a:lnTo>
                    <a:lnTo>
                      <a:pt x="178" y="0"/>
                    </a:lnTo>
                    <a:lnTo>
                      <a:pt x="161" y="17"/>
                    </a:lnTo>
                    <a:lnTo>
                      <a:pt x="152" y="25"/>
                    </a:lnTo>
                    <a:lnTo>
                      <a:pt x="144" y="50"/>
                    </a:lnTo>
                    <a:lnTo>
                      <a:pt x="144" y="76"/>
                    </a:lnTo>
                    <a:lnTo>
                      <a:pt x="144" y="110"/>
                    </a:lnTo>
                    <a:close/>
                    <a:moveTo>
                      <a:pt x="169" y="101"/>
                    </a:moveTo>
                    <a:lnTo>
                      <a:pt x="169" y="59"/>
                    </a:lnTo>
                    <a:lnTo>
                      <a:pt x="178" y="33"/>
                    </a:lnTo>
                    <a:lnTo>
                      <a:pt x="186" y="25"/>
                    </a:lnTo>
                    <a:lnTo>
                      <a:pt x="203" y="17"/>
                    </a:lnTo>
                    <a:lnTo>
                      <a:pt x="220" y="17"/>
                    </a:lnTo>
                    <a:lnTo>
                      <a:pt x="228" y="33"/>
                    </a:lnTo>
                    <a:lnTo>
                      <a:pt x="245" y="50"/>
                    </a:lnTo>
                    <a:lnTo>
                      <a:pt x="254" y="93"/>
                    </a:lnTo>
                    <a:lnTo>
                      <a:pt x="254" y="135"/>
                    </a:lnTo>
                    <a:lnTo>
                      <a:pt x="245" y="160"/>
                    </a:lnTo>
                    <a:lnTo>
                      <a:pt x="237" y="169"/>
                    </a:lnTo>
                    <a:lnTo>
                      <a:pt x="220" y="177"/>
                    </a:lnTo>
                    <a:lnTo>
                      <a:pt x="203" y="177"/>
                    </a:lnTo>
                    <a:lnTo>
                      <a:pt x="195" y="169"/>
                    </a:lnTo>
                    <a:lnTo>
                      <a:pt x="186" y="160"/>
                    </a:lnTo>
                    <a:lnTo>
                      <a:pt x="178" y="144"/>
                    </a:lnTo>
                    <a:lnTo>
                      <a:pt x="178" y="127"/>
                    </a:lnTo>
                    <a:lnTo>
                      <a:pt x="169" y="101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1" name="Rectangle 191">
                <a:extLst>
                  <a:ext uri="{FF2B5EF4-FFF2-40B4-BE49-F238E27FC236}">
                    <a16:creationId xmlns:a16="http://schemas.microsoft.com/office/drawing/2014/main" id="{3BEFFBA5-732A-4E5B-81FB-0843CE4FC8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20000">
                <a:off x="5228" y="134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192">
                <a:extLst>
                  <a:ext uri="{FF2B5EF4-FFF2-40B4-BE49-F238E27FC236}">
                    <a16:creationId xmlns:a16="http://schemas.microsoft.com/office/drawing/2014/main" id="{57F16BCA-8787-448B-97A2-DA524B3306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20000">
                <a:off x="5254" y="133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3" name="Freeform 193">
                <a:extLst>
                  <a:ext uri="{FF2B5EF4-FFF2-40B4-BE49-F238E27FC236}">
                    <a16:creationId xmlns:a16="http://schemas.microsoft.com/office/drawing/2014/main" id="{4F81C7D7-0A67-47ED-B85E-AE25FB557E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79" y="2879"/>
                <a:ext cx="48" cy="35"/>
              </a:xfrm>
              <a:custGeom>
                <a:avLst/>
                <a:gdLst>
                  <a:gd name="T0" fmla="*/ 0 w 280"/>
                  <a:gd name="T1" fmla="*/ 169 h 203"/>
                  <a:gd name="T2" fmla="*/ 34 w 280"/>
                  <a:gd name="T3" fmla="*/ 203 h 203"/>
                  <a:gd name="T4" fmla="*/ 85 w 280"/>
                  <a:gd name="T5" fmla="*/ 203 h 203"/>
                  <a:gd name="T6" fmla="*/ 119 w 280"/>
                  <a:gd name="T7" fmla="*/ 169 h 203"/>
                  <a:gd name="T8" fmla="*/ 127 w 280"/>
                  <a:gd name="T9" fmla="*/ 119 h 203"/>
                  <a:gd name="T10" fmla="*/ 110 w 280"/>
                  <a:gd name="T11" fmla="*/ 93 h 203"/>
                  <a:gd name="T12" fmla="*/ 110 w 280"/>
                  <a:gd name="T13" fmla="*/ 76 h 203"/>
                  <a:gd name="T14" fmla="*/ 110 w 280"/>
                  <a:gd name="T15" fmla="*/ 25 h 203"/>
                  <a:gd name="T16" fmla="*/ 60 w 280"/>
                  <a:gd name="T17" fmla="*/ 0 h 203"/>
                  <a:gd name="T18" fmla="*/ 17 w 280"/>
                  <a:gd name="T19" fmla="*/ 9 h 203"/>
                  <a:gd name="T20" fmla="*/ 0 w 280"/>
                  <a:gd name="T21" fmla="*/ 51 h 203"/>
                  <a:gd name="T22" fmla="*/ 34 w 280"/>
                  <a:gd name="T23" fmla="*/ 34 h 203"/>
                  <a:gd name="T24" fmla="*/ 85 w 280"/>
                  <a:gd name="T25" fmla="*/ 34 h 203"/>
                  <a:gd name="T26" fmla="*/ 93 w 280"/>
                  <a:gd name="T27" fmla="*/ 51 h 203"/>
                  <a:gd name="T28" fmla="*/ 85 w 280"/>
                  <a:gd name="T29" fmla="*/ 76 h 203"/>
                  <a:gd name="T30" fmla="*/ 43 w 280"/>
                  <a:gd name="T31" fmla="*/ 102 h 203"/>
                  <a:gd name="T32" fmla="*/ 76 w 280"/>
                  <a:gd name="T33" fmla="*/ 102 h 203"/>
                  <a:gd name="T34" fmla="*/ 102 w 280"/>
                  <a:gd name="T35" fmla="*/ 127 h 203"/>
                  <a:gd name="T36" fmla="*/ 102 w 280"/>
                  <a:gd name="T37" fmla="*/ 152 h 203"/>
                  <a:gd name="T38" fmla="*/ 76 w 280"/>
                  <a:gd name="T39" fmla="*/ 178 h 203"/>
                  <a:gd name="T40" fmla="*/ 43 w 280"/>
                  <a:gd name="T41" fmla="*/ 178 h 203"/>
                  <a:gd name="T42" fmla="*/ 26 w 280"/>
                  <a:gd name="T43" fmla="*/ 161 h 203"/>
                  <a:gd name="T44" fmla="*/ 0 w 280"/>
                  <a:gd name="T45" fmla="*/ 152 h 203"/>
                  <a:gd name="T46" fmla="*/ 153 w 280"/>
                  <a:gd name="T47" fmla="*/ 152 h 203"/>
                  <a:gd name="T48" fmla="*/ 187 w 280"/>
                  <a:gd name="T49" fmla="*/ 203 h 203"/>
                  <a:gd name="T50" fmla="*/ 237 w 280"/>
                  <a:gd name="T51" fmla="*/ 203 h 203"/>
                  <a:gd name="T52" fmla="*/ 263 w 280"/>
                  <a:gd name="T53" fmla="*/ 178 h 203"/>
                  <a:gd name="T54" fmla="*/ 280 w 280"/>
                  <a:gd name="T55" fmla="*/ 136 h 203"/>
                  <a:gd name="T56" fmla="*/ 280 w 280"/>
                  <a:gd name="T57" fmla="*/ 76 h 203"/>
                  <a:gd name="T58" fmla="*/ 263 w 280"/>
                  <a:gd name="T59" fmla="*/ 25 h 203"/>
                  <a:gd name="T60" fmla="*/ 212 w 280"/>
                  <a:gd name="T61" fmla="*/ 0 h 203"/>
                  <a:gd name="T62" fmla="*/ 178 w 280"/>
                  <a:gd name="T63" fmla="*/ 9 h 203"/>
                  <a:gd name="T64" fmla="*/ 153 w 280"/>
                  <a:gd name="T65" fmla="*/ 42 h 203"/>
                  <a:gd name="T66" fmla="*/ 153 w 280"/>
                  <a:gd name="T67" fmla="*/ 102 h 203"/>
                  <a:gd name="T68" fmla="*/ 178 w 280"/>
                  <a:gd name="T69" fmla="*/ 59 h 203"/>
                  <a:gd name="T70" fmla="*/ 195 w 280"/>
                  <a:gd name="T71" fmla="*/ 25 h 203"/>
                  <a:gd name="T72" fmla="*/ 229 w 280"/>
                  <a:gd name="T73" fmla="*/ 25 h 203"/>
                  <a:gd name="T74" fmla="*/ 254 w 280"/>
                  <a:gd name="T75" fmla="*/ 59 h 203"/>
                  <a:gd name="T76" fmla="*/ 254 w 280"/>
                  <a:gd name="T77" fmla="*/ 127 h 203"/>
                  <a:gd name="T78" fmla="*/ 246 w 280"/>
                  <a:gd name="T79" fmla="*/ 161 h 203"/>
                  <a:gd name="T80" fmla="*/ 229 w 280"/>
                  <a:gd name="T81" fmla="*/ 178 h 203"/>
                  <a:gd name="T82" fmla="*/ 195 w 280"/>
                  <a:gd name="T83" fmla="*/ 178 h 203"/>
                  <a:gd name="T84" fmla="*/ 178 w 280"/>
                  <a:gd name="T85" fmla="*/ 161 h 203"/>
                  <a:gd name="T86" fmla="*/ 178 w 280"/>
                  <a:gd name="T87" fmla="*/ 127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0" h="203">
                    <a:moveTo>
                      <a:pt x="0" y="152"/>
                    </a:moveTo>
                    <a:lnTo>
                      <a:pt x="0" y="169"/>
                    </a:lnTo>
                    <a:lnTo>
                      <a:pt x="17" y="195"/>
                    </a:lnTo>
                    <a:lnTo>
                      <a:pt x="34" y="203"/>
                    </a:lnTo>
                    <a:lnTo>
                      <a:pt x="60" y="203"/>
                    </a:lnTo>
                    <a:lnTo>
                      <a:pt x="85" y="203"/>
                    </a:lnTo>
                    <a:lnTo>
                      <a:pt x="110" y="186"/>
                    </a:lnTo>
                    <a:lnTo>
                      <a:pt x="119" y="169"/>
                    </a:lnTo>
                    <a:lnTo>
                      <a:pt x="127" y="144"/>
                    </a:lnTo>
                    <a:lnTo>
                      <a:pt x="127" y="119"/>
                    </a:lnTo>
                    <a:lnTo>
                      <a:pt x="119" y="110"/>
                    </a:lnTo>
                    <a:lnTo>
                      <a:pt x="110" y="93"/>
                    </a:lnTo>
                    <a:lnTo>
                      <a:pt x="93" y="85"/>
                    </a:lnTo>
                    <a:lnTo>
                      <a:pt x="110" y="76"/>
                    </a:lnTo>
                    <a:lnTo>
                      <a:pt x="119" y="51"/>
                    </a:lnTo>
                    <a:lnTo>
                      <a:pt x="110" y="25"/>
                    </a:lnTo>
                    <a:lnTo>
                      <a:pt x="93" y="9"/>
                    </a:lnTo>
                    <a:lnTo>
                      <a:pt x="60" y="0"/>
                    </a:lnTo>
                    <a:lnTo>
                      <a:pt x="34" y="0"/>
                    </a:lnTo>
                    <a:lnTo>
                      <a:pt x="17" y="9"/>
                    </a:lnTo>
                    <a:lnTo>
                      <a:pt x="0" y="25"/>
                    </a:lnTo>
                    <a:lnTo>
                      <a:pt x="0" y="51"/>
                    </a:lnTo>
                    <a:lnTo>
                      <a:pt x="26" y="51"/>
                    </a:lnTo>
                    <a:lnTo>
                      <a:pt x="34" y="34"/>
                    </a:lnTo>
                    <a:lnTo>
                      <a:pt x="60" y="25"/>
                    </a:lnTo>
                    <a:lnTo>
                      <a:pt x="85" y="34"/>
                    </a:lnTo>
                    <a:lnTo>
                      <a:pt x="93" y="42"/>
                    </a:lnTo>
                    <a:lnTo>
                      <a:pt x="93" y="51"/>
                    </a:lnTo>
                    <a:lnTo>
                      <a:pt x="93" y="59"/>
                    </a:lnTo>
                    <a:lnTo>
                      <a:pt x="85" y="76"/>
                    </a:lnTo>
                    <a:lnTo>
                      <a:pt x="51" y="76"/>
                    </a:lnTo>
                    <a:lnTo>
                      <a:pt x="43" y="102"/>
                    </a:lnTo>
                    <a:lnTo>
                      <a:pt x="60" y="102"/>
                    </a:lnTo>
                    <a:lnTo>
                      <a:pt x="76" y="102"/>
                    </a:lnTo>
                    <a:lnTo>
                      <a:pt x="93" y="110"/>
                    </a:lnTo>
                    <a:lnTo>
                      <a:pt x="102" y="127"/>
                    </a:lnTo>
                    <a:lnTo>
                      <a:pt x="102" y="136"/>
                    </a:lnTo>
                    <a:lnTo>
                      <a:pt x="102" y="152"/>
                    </a:lnTo>
                    <a:lnTo>
                      <a:pt x="93" y="169"/>
                    </a:lnTo>
                    <a:lnTo>
                      <a:pt x="76" y="178"/>
                    </a:lnTo>
                    <a:lnTo>
                      <a:pt x="60" y="178"/>
                    </a:lnTo>
                    <a:lnTo>
                      <a:pt x="43" y="178"/>
                    </a:lnTo>
                    <a:lnTo>
                      <a:pt x="34" y="169"/>
                    </a:lnTo>
                    <a:lnTo>
                      <a:pt x="26" y="161"/>
                    </a:lnTo>
                    <a:lnTo>
                      <a:pt x="26" y="144"/>
                    </a:lnTo>
                    <a:lnTo>
                      <a:pt x="0" y="152"/>
                    </a:lnTo>
                    <a:close/>
                    <a:moveTo>
                      <a:pt x="153" y="102"/>
                    </a:moveTo>
                    <a:lnTo>
                      <a:pt x="153" y="152"/>
                    </a:lnTo>
                    <a:lnTo>
                      <a:pt x="170" y="186"/>
                    </a:lnTo>
                    <a:lnTo>
                      <a:pt x="187" y="203"/>
                    </a:lnTo>
                    <a:lnTo>
                      <a:pt x="212" y="203"/>
                    </a:lnTo>
                    <a:lnTo>
                      <a:pt x="237" y="203"/>
                    </a:lnTo>
                    <a:lnTo>
                      <a:pt x="254" y="195"/>
                    </a:lnTo>
                    <a:lnTo>
                      <a:pt x="263" y="178"/>
                    </a:lnTo>
                    <a:lnTo>
                      <a:pt x="271" y="161"/>
                    </a:lnTo>
                    <a:lnTo>
                      <a:pt x="280" y="136"/>
                    </a:lnTo>
                    <a:lnTo>
                      <a:pt x="280" y="102"/>
                    </a:lnTo>
                    <a:lnTo>
                      <a:pt x="280" y="76"/>
                    </a:lnTo>
                    <a:lnTo>
                      <a:pt x="271" y="51"/>
                    </a:lnTo>
                    <a:lnTo>
                      <a:pt x="263" y="25"/>
                    </a:lnTo>
                    <a:lnTo>
                      <a:pt x="246" y="9"/>
                    </a:lnTo>
                    <a:lnTo>
                      <a:pt x="212" y="0"/>
                    </a:lnTo>
                    <a:lnTo>
                      <a:pt x="195" y="0"/>
                    </a:lnTo>
                    <a:lnTo>
                      <a:pt x="178" y="9"/>
                    </a:lnTo>
                    <a:lnTo>
                      <a:pt x="161" y="25"/>
                    </a:lnTo>
                    <a:lnTo>
                      <a:pt x="153" y="42"/>
                    </a:lnTo>
                    <a:lnTo>
                      <a:pt x="153" y="68"/>
                    </a:lnTo>
                    <a:lnTo>
                      <a:pt x="153" y="102"/>
                    </a:lnTo>
                    <a:close/>
                    <a:moveTo>
                      <a:pt x="178" y="102"/>
                    </a:moveTo>
                    <a:lnTo>
                      <a:pt x="178" y="59"/>
                    </a:lnTo>
                    <a:lnTo>
                      <a:pt x="187" y="34"/>
                    </a:lnTo>
                    <a:lnTo>
                      <a:pt x="195" y="25"/>
                    </a:lnTo>
                    <a:lnTo>
                      <a:pt x="212" y="25"/>
                    </a:lnTo>
                    <a:lnTo>
                      <a:pt x="229" y="25"/>
                    </a:lnTo>
                    <a:lnTo>
                      <a:pt x="246" y="42"/>
                    </a:lnTo>
                    <a:lnTo>
                      <a:pt x="254" y="59"/>
                    </a:lnTo>
                    <a:lnTo>
                      <a:pt x="254" y="102"/>
                    </a:lnTo>
                    <a:lnTo>
                      <a:pt x="254" y="127"/>
                    </a:lnTo>
                    <a:lnTo>
                      <a:pt x="254" y="144"/>
                    </a:lnTo>
                    <a:lnTo>
                      <a:pt x="246" y="161"/>
                    </a:lnTo>
                    <a:lnTo>
                      <a:pt x="246" y="169"/>
                    </a:lnTo>
                    <a:lnTo>
                      <a:pt x="229" y="178"/>
                    </a:lnTo>
                    <a:lnTo>
                      <a:pt x="212" y="178"/>
                    </a:lnTo>
                    <a:lnTo>
                      <a:pt x="195" y="178"/>
                    </a:lnTo>
                    <a:lnTo>
                      <a:pt x="187" y="169"/>
                    </a:lnTo>
                    <a:lnTo>
                      <a:pt x="178" y="161"/>
                    </a:lnTo>
                    <a:lnTo>
                      <a:pt x="178" y="144"/>
                    </a:lnTo>
                    <a:lnTo>
                      <a:pt x="178" y="127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4" name="Rectangle 194">
                <a:extLst>
                  <a:ext uri="{FF2B5EF4-FFF2-40B4-BE49-F238E27FC236}">
                    <a16:creationId xmlns:a16="http://schemas.microsoft.com/office/drawing/2014/main" id="{A290DEE3-2560-4C7F-A0FB-CC5B43E1C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" y="2867"/>
                <a:ext cx="77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5" name="Freeform 195">
                <a:extLst>
                  <a:ext uri="{FF2B5EF4-FFF2-40B4-BE49-F238E27FC236}">
                    <a16:creationId xmlns:a16="http://schemas.microsoft.com/office/drawing/2014/main" id="{64906A7D-C623-44FD-B911-7082EEFCAB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59" y="2504"/>
                <a:ext cx="49" cy="40"/>
              </a:xfrm>
              <a:custGeom>
                <a:avLst/>
                <a:gdLst>
                  <a:gd name="T0" fmla="*/ 0 w 288"/>
                  <a:gd name="T1" fmla="*/ 169 h 229"/>
                  <a:gd name="T2" fmla="*/ 26 w 288"/>
                  <a:gd name="T3" fmla="*/ 203 h 229"/>
                  <a:gd name="T4" fmla="*/ 85 w 288"/>
                  <a:gd name="T5" fmla="*/ 203 h 229"/>
                  <a:gd name="T6" fmla="*/ 127 w 288"/>
                  <a:gd name="T7" fmla="*/ 169 h 229"/>
                  <a:gd name="T8" fmla="*/ 127 w 288"/>
                  <a:gd name="T9" fmla="*/ 119 h 229"/>
                  <a:gd name="T10" fmla="*/ 102 w 288"/>
                  <a:gd name="T11" fmla="*/ 85 h 229"/>
                  <a:gd name="T12" fmla="*/ 60 w 288"/>
                  <a:gd name="T13" fmla="*/ 76 h 229"/>
                  <a:gd name="T14" fmla="*/ 60 w 288"/>
                  <a:gd name="T15" fmla="*/ 25 h 229"/>
                  <a:gd name="T16" fmla="*/ 136 w 288"/>
                  <a:gd name="T17" fmla="*/ 17 h 229"/>
                  <a:gd name="T18" fmla="*/ 9 w 288"/>
                  <a:gd name="T19" fmla="*/ 102 h 229"/>
                  <a:gd name="T20" fmla="*/ 51 w 288"/>
                  <a:gd name="T21" fmla="*/ 93 h 229"/>
                  <a:gd name="T22" fmla="*/ 85 w 288"/>
                  <a:gd name="T23" fmla="*/ 102 h 229"/>
                  <a:gd name="T24" fmla="*/ 102 w 288"/>
                  <a:gd name="T25" fmla="*/ 127 h 229"/>
                  <a:gd name="T26" fmla="*/ 102 w 288"/>
                  <a:gd name="T27" fmla="*/ 161 h 229"/>
                  <a:gd name="T28" fmla="*/ 77 w 288"/>
                  <a:gd name="T29" fmla="*/ 186 h 229"/>
                  <a:gd name="T30" fmla="*/ 43 w 288"/>
                  <a:gd name="T31" fmla="*/ 186 h 229"/>
                  <a:gd name="T32" fmla="*/ 26 w 288"/>
                  <a:gd name="T33" fmla="*/ 161 h 229"/>
                  <a:gd name="T34" fmla="*/ 0 w 288"/>
                  <a:gd name="T35" fmla="*/ 144 h 229"/>
                  <a:gd name="T36" fmla="*/ 153 w 288"/>
                  <a:gd name="T37" fmla="*/ 169 h 229"/>
                  <a:gd name="T38" fmla="*/ 178 w 288"/>
                  <a:gd name="T39" fmla="*/ 220 h 229"/>
                  <a:gd name="T40" fmla="*/ 229 w 288"/>
                  <a:gd name="T41" fmla="*/ 229 h 229"/>
                  <a:gd name="T42" fmla="*/ 263 w 288"/>
                  <a:gd name="T43" fmla="*/ 212 h 229"/>
                  <a:gd name="T44" fmla="*/ 280 w 288"/>
                  <a:gd name="T45" fmla="*/ 169 h 229"/>
                  <a:gd name="T46" fmla="*/ 288 w 288"/>
                  <a:gd name="T47" fmla="*/ 110 h 229"/>
                  <a:gd name="T48" fmla="*/ 280 w 288"/>
                  <a:gd name="T49" fmla="*/ 59 h 229"/>
                  <a:gd name="T50" fmla="*/ 238 w 288"/>
                  <a:gd name="T51" fmla="*/ 25 h 229"/>
                  <a:gd name="T52" fmla="*/ 195 w 288"/>
                  <a:gd name="T53" fmla="*/ 34 h 229"/>
                  <a:gd name="T54" fmla="*/ 170 w 288"/>
                  <a:gd name="T55" fmla="*/ 59 h 229"/>
                  <a:gd name="T56" fmla="*/ 161 w 288"/>
                  <a:gd name="T57" fmla="*/ 119 h 229"/>
                  <a:gd name="T58" fmla="*/ 195 w 288"/>
                  <a:gd name="T59" fmla="*/ 85 h 229"/>
                  <a:gd name="T60" fmla="*/ 221 w 288"/>
                  <a:gd name="T61" fmla="*/ 51 h 229"/>
                  <a:gd name="T62" fmla="*/ 246 w 288"/>
                  <a:gd name="T63" fmla="*/ 51 h 229"/>
                  <a:gd name="T64" fmla="*/ 263 w 288"/>
                  <a:gd name="T65" fmla="*/ 93 h 229"/>
                  <a:gd name="T66" fmla="*/ 254 w 288"/>
                  <a:gd name="T67" fmla="*/ 152 h 229"/>
                  <a:gd name="T68" fmla="*/ 246 w 288"/>
                  <a:gd name="T69" fmla="*/ 186 h 229"/>
                  <a:gd name="T70" fmla="*/ 229 w 288"/>
                  <a:gd name="T71" fmla="*/ 203 h 229"/>
                  <a:gd name="T72" fmla="*/ 195 w 288"/>
                  <a:gd name="T73" fmla="*/ 203 h 229"/>
                  <a:gd name="T74" fmla="*/ 178 w 288"/>
                  <a:gd name="T75" fmla="*/ 16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8" h="229">
                    <a:moveTo>
                      <a:pt x="0" y="144"/>
                    </a:moveTo>
                    <a:lnTo>
                      <a:pt x="0" y="169"/>
                    </a:lnTo>
                    <a:lnTo>
                      <a:pt x="9" y="186"/>
                    </a:lnTo>
                    <a:lnTo>
                      <a:pt x="26" y="203"/>
                    </a:lnTo>
                    <a:lnTo>
                      <a:pt x="51" y="203"/>
                    </a:lnTo>
                    <a:lnTo>
                      <a:pt x="85" y="203"/>
                    </a:lnTo>
                    <a:lnTo>
                      <a:pt x="111" y="186"/>
                    </a:lnTo>
                    <a:lnTo>
                      <a:pt x="127" y="169"/>
                    </a:lnTo>
                    <a:lnTo>
                      <a:pt x="127" y="144"/>
                    </a:lnTo>
                    <a:lnTo>
                      <a:pt x="127" y="119"/>
                    </a:lnTo>
                    <a:lnTo>
                      <a:pt x="119" y="102"/>
                    </a:lnTo>
                    <a:lnTo>
                      <a:pt x="102" y="85"/>
                    </a:lnTo>
                    <a:lnTo>
                      <a:pt x="77" y="76"/>
                    </a:lnTo>
                    <a:lnTo>
                      <a:pt x="60" y="76"/>
                    </a:lnTo>
                    <a:lnTo>
                      <a:pt x="43" y="85"/>
                    </a:lnTo>
                    <a:lnTo>
                      <a:pt x="60" y="25"/>
                    </a:lnTo>
                    <a:lnTo>
                      <a:pt x="136" y="42"/>
                    </a:lnTo>
                    <a:lnTo>
                      <a:pt x="136" y="17"/>
                    </a:lnTo>
                    <a:lnTo>
                      <a:pt x="43" y="0"/>
                    </a:lnTo>
                    <a:lnTo>
                      <a:pt x="9" y="102"/>
                    </a:lnTo>
                    <a:lnTo>
                      <a:pt x="34" y="110"/>
                    </a:lnTo>
                    <a:lnTo>
                      <a:pt x="51" y="93"/>
                    </a:lnTo>
                    <a:lnTo>
                      <a:pt x="68" y="93"/>
                    </a:lnTo>
                    <a:lnTo>
                      <a:pt x="85" y="102"/>
                    </a:lnTo>
                    <a:lnTo>
                      <a:pt x="102" y="110"/>
                    </a:lnTo>
                    <a:lnTo>
                      <a:pt x="102" y="127"/>
                    </a:lnTo>
                    <a:lnTo>
                      <a:pt x="102" y="144"/>
                    </a:lnTo>
                    <a:lnTo>
                      <a:pt x="102" y="161"/>
                    </a:lnTo>
                    <a:lnTo>
                      <a:pt x="85" y="178"/>
                    </a:lnTo>
                    <a:lnTo>
                      <a:pt x="77" y="186"/>
                    </a:lnTo>
                    <a:lnTo>
                      <a:pt x="60" y="186"/>
                    </a:lnTo>
                    <a:lnTo>
                      <a:pt x="43" y="186"/>
                    </a:lnTo>
                    <a:lnTo>
                      <a:pt x="34" y="178"/>
                    </a:lnTo>
                    <a:lnTo>
                      <a:pt x="26" y="161"/>
                    </a:lnTo>
                    <a:lnTo>
                      <a:pt x="26" y="144"/>
                    </a:lnTo>
                    <a:lnTo>
                      <a:pt x="0" y="144"/>
                    </a:lnTo>
                    <a:close/>
                    <a:moveTo>
                      <a:pt x="161" y="119"/>
                    </a:moveTo>
                    <a:lnTo>
                      <a:pt x="153" y="169"/>
                    </a:lnTo>
                    <a:lnTo>
                      <a:pt x="161" y="203"/>
                    </a:lnTo>
                    <a:lnTo>
                      <a:pt x="178" y="220"/>
                    </a:lnTo>
                    <a:lnTo>
                      <a:pt x="204" y="229"/>
                    </a:lnTo>
                    <a:lnTo>
                      <a:pt x="229" y="229"/>
                    </a:lnTo>
                    <a:lnTo>
                      <a:pt x="246" y="220"/>
                    </a:lnTo>
                    <a:lnTo>
                      <a:pt x="263" y="212"/>
                    </a:lnTo>
                    <a:lnTo>
                      <a:pt x="271" y="195"/>
                    </a:lnTo>
                    <a:lnTo>
                      <a:pt x="280" y="169"/>
                    </a:lnTo>
                    <a:lnTo>
                      <a:pt x="288" y="136"/>
                    </a:lnTo>
                    <a:lnTo>
                      <a:pt x="288" y="110"/>
                    </a:lnTo>
                    <a:lnTo>
                      <a:pt x="288" y="93"/>
                    </a:lnTo>
                    <a:lnTo>
                      <a:pt x="280" y="59"/>
                    </a:lnTo>
                    <a:lnTo>
                      <a:pt x="263" y="34"/>
                    </a:lnTo>
                    <a:lnTo>
                      <a:pt x="238" y="25"/>
                    </a:lnTo>
                    <a:lnTo>
                      <a:pt x="212" y="25"/>
                    </a:lnTo>
                    <a:lnTo>
                      <a:pt x="195" y="34"/>
                    </a:lnTo>
                    <a:lnTo>
                      <a:pt x="187" y="42"/>
                    </a:lnTo>
                    <a:lnTo>
                      <a:pt x="170" y="59"/>
                    </a:lnTo>
                    <a:lnTo>
                      <a:pt x="161" y="85"/>
                    </a:lnTo>
                    <a:lnTo>
                      <a:pt x="161" y="119"/>
                    </a:lnTo>
                    <a:close/>
                    <a:moveTo>
                      <a:pt x="178" y="119"/>
                    </a:moveTo>
                    <a:lnTo>
                      <a:pt x="195" y="85"/>
                    </a:lnTo>
                    <a:lnTo>
                      <a:pt x="204" y="59"/>
                    </a:lnTo>
                    <a:lnTo>
                      <a:pt x="221" y="51"/>
                    </a:lnTo>
                    <a:lnTo>
                      <a:pt x="229" y="51"/>
                    </a:lnTo>
                    <a:lnTo>
                      <a:pt x="246" y="51"/>
                    </a:lnTo>
                    <a:lnTo>
                      <a:pt x="263" y="68"/>
                    </a:lnTo>
                    <a:lnTo>
                      <a:pt x="263" y="93"/>
                    </a:lnTo>
                    <a:lnTo>
                      <a:pt x="263" y="136"/>
                    </a:lnTo>
                    <a:lnTo>
                      <a:pt x="254" y="152"/>
                    </a:lnTo>
                    <a:lnTo>
                      <a:pt x="254" y="178"/>
                    </a:lnTo>
                    <a:lnTo>
                      <a:pt x="246" y="186"/>
                    </a:lnTo>
                    <a:lnTo>
                      <a:pt x="238" y="195"/>
                    </a:lnTo>
                    <a:lnTo>
                      <a:pt x="229" y="203"/>
                    </a:lnTo>
                    <a:lnTo>
                      <a:pt x="212" y="212"/>
                    </a:lnTo>
                    <a:lnTo>
                      <a:pt x="195" y="203"/>
                    </a:lnTo>
                    <a:lnTo>
                      <a:pt x="187" y="186"/>
                    </a:lnTo>
                    <a:lnTo>
                      <a:pt x="178" y="161"/>
                    </a:lnTo>
                    <a:lnTo>
                      <a:pt x="178" y="119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6" name="Rectangle 196">
                <a:extLst>
                  <a:ext uri="{FF2B5EF4-FFF2-40B4-BE49-F238E27FC236}">
                    <a16:creationId xmlns:a16="http://schemas.microsoft.com/office/drawing/2014/main" id="{912AD023-10D7-40C8-808A-C987070D7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80000">
                <a:off x="2657" y="248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7" name="Rectangle 197">
                <a:extLst>
                  <a:ext uri="{FF2B5EF4-FFF2-40B4-BE49-F238E27FC236}">
                    <a16:creationId xmlns:a16="http://schemas.microsoft.com/office/drawing/2014/main" id="{EC55D33E-946A-4823-BD32-7F80CDBE1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80000">
                <a:off x="2683" y="2492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8" name="Freeform 198">
                <a:extLst>
                  <a:ext uri="{FF2B5EF4-FFF2-40B4-BE49-F238E27FC236}">
                    <a16:creationId xmlns:a16="http://schemas.microsoft.com/office/drawing/2014/main" id="{5C8CDEBB-2BCC-44FA-B908-EDB68AA12E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1" y="265"/>
                <a:ext cx="58" cy="69"/>
              </a:xfrm>
              <a:custGeom>
                <a:avLst/>
                <a:gdLst>
                  <a:gd name="T0" fmla="*/ 9 w 339"/>
                  <a:gd name="T1" fmla="*/ 271 h 398"/>
                  <a:gd name="T2" fmla="*/ 9 w 339"/>
                  <a:gd name="T3" fmla="*/ 313 h 398"/>
                  <a:gd name="T4" fmla="*/ 34 w 339"/>
                  <a:gd name="T5" fmla="*/ 373 h 398"/>
                  <a:gd name="T6" fmla="*/ 34 w 339"/>
                  <a:gd name="T7" fmla="*/ 313 h 398"/>
                  <a:gd name="T8" fmla="*/ 178 w 339"/>
                  <a:gd name="T9" fmla="*/ 381 h 398"/>
                  <a:gd name="T10" fmla="*/ 152 w 339"/>
                  <a:gd name="T11" fmla="*/ 288 h 398"/>
                  <a:gd name="T12" fmla="*/ 186 w 339"/>
                  <a:gd name="T13" fmla="*/ 297 h 398"/>
                  <a:gd name="T14" fmla="*/ 229 w 339"/>
                  <a:gd name="T15" fmla="*/ 288 h 398"/>
                  <a:gd name="T16" fmla="*/ 254 w 339"/>
                  <a:gd name="T17" fmla="*/ 254 h 398"/>
                  <a:gd name="T18" fmla="*/ 254 w 339"/>
                  <a:gd name="T19" fmla="*/ 220 h 398"/>
                  <a:gd name="T20" fmla="*/ 220 w 339"/>
                  <a:gd name="T21" fmla="*/ 178 h 398"/>
                  <a:gd name="T22" fmla="*/ 169 w 339"/>
                  <a:gd name="T23" fmla="*/ 153 h 398"/>
                  <a:gd name="T24" fmla="*/ 119 w 339"/>
                  <a:gd name="T25" fmla="*/ 136 h 398"/>
                  <a:gd name="T26" fmla="*/ 76 w 339"/>
                  <a:gd name="T27" fmla="*/ 161 h 398"/>
                  <a:gd name="T28" fmla="*/ 68 w 339"/>
                  <a:gd name="T29" fmla="*/ 203 h 398"/>
                  <a:gd name="T30" fmla="*/ 85 w 339"/>
                  <a:gd name="T31" fmla="*/ 237 h 398"/>
                  <a:gd name="T32" fmla="*/ 127 w 339"/>
                  <a:gd name="T33" fmla="*/ 271 h 398"/>
                  <a:gd name="T34" fmla="*/ 110 w 339"/>
                  <a:gd name="T35" fmla="*/ 229 h 398"/>
                  <a:gd name="T36" fmla="*/ 85 w 339"/>
                  <a:gd name="T37" fmla="*/ 187 h 398"/>
                  <a:gd name="T38" fmla="*/ 102 w 339"/>
                  <a:gd name="T39" fmla="*/ 161 h 398"/>
                  <a:gd name="T40" fmla="*/ 144 w 339"/>
                  <a:gd name="T41" fmla="*/ 161 h 398"/>
                  <a:gd name="T42" fmla="*/ 203 w 339"/>
                  <a:gd name="T43" fmla="*/ 195 h 398"/>
                  <a:gd name="T44" fmla="*/ 229 w 339"/>
                  <a:gd name="T45" fmla="*/ 220 h 398"/>
                  <a:gd name="T46" fmla="*/ 237 w 339"/>
                  <a:gd name="T47" fmla="*/ 246 h 398"/>
                  <a:gd name="T48" fmla="*/ 220 w 339"/>
                  <a:gd name="T49" fmla="*/ 271 h 398"/>
                  <a:gd name="T50" fmla="*/ 178 w 339"/>
                  <a:gd name="T51" fmla="*/ 271 h 398"/>
                  <a:gd name="T52" fmla="*/ 212 w 339"/>
                  <a:gd name="T53" fmla="*/ 136 h 398"/>
                  <a:gd name="T54" fmla="*/ 254 w 339"/>
                  <a:gd name="T55" fmla="*/ 161 h 398"/>
                  <a:gd name="T56" fmla="*/ 288 w 339"/>
                  <a:gd name="T57" fmla="*/ 161 h 398"/>
                  <a:gd name="T58" fmla="*/ 330 w 339"/>
                  <a:gd name="T59" fmla="*/ 136 h 398"/>
                  <a:gd name="T60" fmla="*/ 339 w 339"/>
                  <a:gd name="T61" fmla="*/ 102 h 398"/>
                  <a:gd name="T62" fmla="*/ 322 w 339"/>
                  <a:gd name="T63" fmla="*/ 60 h 398"/>
                  <a:gd name="T64" fmla="*/ 279 w 339"/>
                  <a:gd name="T65" fmla="*/ 26 h 398"/>
                  <a:gd name="T66" fmla="*/ 237 w 339"/>
                  <a:gd name="T67" fmla="*/ 9 h 398"/>
                  <a:gd name="T68" fmla="*/ 178 w 339"/>
                  <a:gd name="T69" fmla="*/ 9 h 398"/>
                  <a:gd name="T70" fmla="*/ 152 w 339"/>
                  <a:gd name="T71" fmla="*/ 43 h 398"/>
                  <a:gd name="T72" fmla="*/ 152 w 339"/>
                  <a:gd name="T73" fmla="*/ 85 h 398"/>
                  <a:gd name="T74" fmla="*/ 186 w 339"/>
                  <a:gd name="T75" fmla="*/ 119 h 398"/>
                  <a:gd name="T76" fmla="*/ 220 w 339"/>
                  <a:gd name="T77" fmla="*/ 119 h 398"/>
                  <a:gd name="T78" fmla="*/ 169 w 339"/>
                  <a:gd name="T79" fmla="*/ 68 h 398"/>
                  <a:gd name="T80" fmla="*/ 178 w 339"/>
                  <a:gd name="T81" fmla="*/ 43 h 398"/>
                  <a:gd name="T82" fmla="*/ 203 w 339"/>
                  <a:gd name="T83" fmla="*/ 26 h 398"/>
                  <a:gd name="T84" fmla="*/ 262 w 339"/>
                  <a:gd name="T85" fmla="*/ 51 h 398"/>
                  <a:gd name="T86" fmla="*/ 296 w 339"/>
                  <a:gd name="T87" fmla="*/ 76 h 398"/>
                  <a:gd name="T88" fmla="*/ 313 w 339"/>
                  <a:gd name="T89" fmla="*/ 93 h 398"/>
                  <a:gd name="T90" fmla="*/ 313 w 339"/>
                  <a:gd name="T91" fmla="*/ 127 h 398"/>
                  <a:gd name="T92" fmla="*/ 288 w 339"/>
                  <a:gd name="T93" fmla="*/ 144 h 398"/>
                  <a:gd name="T94" fmla="*/ 220 w 339"/>
                  <a:gd name="T95" fmla="*/ 119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39" h="398">
                    <a:moveTo>
                      <a:pt x="178" y="381"/>
                    </a:moveTo>
                    <a:lnTo>
                      <a:pt x="9" y="271"/>
                    </a:lnTo>
                    <a:lnTo>
                      <a:pt x="0" y="288"/>
                    </a:lnTo>
                    <a:lnTo>
                      <a:pt x="9" y="313"/>
                    </a:lnTo>
                    <a:lnTo>
                      <a:pt x="9" y="364"/>
                    </a:lnTo>
                    <a:lnTo>
                      <a:pt x="34" y="373"/>
                    </a:lnTo>
                    <a:lnTo>
                      <a:pt x="34" y="347"/>
                    </a:lnTo>
                    <a:lnTo>
                      <a:pt x="34" y="313"/>
                    </a:lnTo>
                    <a:lnTo>
                      <a:pt x="169" y="398"/>
                    </a:lnTo>
                    <a:lnTo>
                      <a:pt x="178" y="381"/>
                    </a:lnTo>
                    <a:close/>
                    <a:moveTo>
                      <a:pt x="127" y="271"/>
                    </a:moveTo>
                    <a:lnTo>
                      <a:pt x="152" y="288"/>
                    </a:lnTo>
                    <a:lnTo>
                      <a:pt x="169" y="297"/>
                    </a:lnTo>
                    <a:lnTo>
                      <a:pt x="186" y="297"/>
                    </a:lnTo>
                    <a:lnTo>
                      <a:pt x="203" y="297"/>
                    </a:lnTo>
                    <a:lnTo>
                      <a:pt x="229" y="288"/>
                    </a:lnTo>
                    <a:lnTo>
                      <a:pt x="246" y="271"/>
                    </a:lnTo>
                    <a:lnTo>
                      <a:pt x="254" y="254"/>
                    </a:lnTo>
                    <a:lnTo>
                      <a:pt x="254" y="237"/>
                    </a:lnTo>
                    <a:lnTo>
                      <a:pt x="254" y="220"/>
                    </a:lnTo>
                    <a:lnTo>
                      <a:pt x="237" y="195"/>
                    </a:lnTo>
                    <a:lnTo>
                      <a:pt x="220" y="178"/>
                    </a:lnTo>
                    <a:lnTo>
                      <a:pt x="195" y="161"/>
                    </a:lnTo>
                    <a:lnTo>
                      <a:pt x="169" y="153"/>
                    </a:lnTo>
                    <a:lnTo>
                      <a:pt x="152" y="144"/>
                    </a:lnTo>
                    <a:lnTo>
                      <a:pt x="119" y="136"/>
                    </a:lnTo>
                    <a:lnTo>
                      <a:pt x="93" y="144"/>
                    </a:lnTo>
                    <a:lnTo>
                      <a:pt x="76" y="161"/>
                    </a:lnTo>
                    <a:lnTo>
                      <a:pt x="68" y="178"/>
                    </a:lnTo>
                    <a:lnTo>
                      <a:pt x="68" y="203"/>
                    </a:lnTo>
                    <a:lnTo>
                      <a:pt x="68" y="220"/>
                    </a:lnTo>
                    <a:lnTo>
                      <a:pt x="85" y="237"/>
                    </a:lnTo>
                    <a:lnTo>
                      <a:pt x="102" y="254"/>
                    </a:lnTo>
                    <a:lnTo>
                      <a:pt x="127" y="271"/>
                    </a:lnTo>
                    <a:close/>
                    <a:moveTo>
                      <a:pt x="136" y="254"/>
                    </a:moveTo>
                    <a:lnTo>
                      <a:pt x="110" y="229"/>
                    </a:lnTo>
                    <a:lnTo>
                      <a:pt x="85" y="203"/>
                    </a:lnTo>
                    <a:lnTo>
                      <a:pt x="85" y="187"/>
                    </a:lnTo>
                    <a:lnTo>
                      <a:pt x="93" y="178"/>
                    </a:lnTo>
                    <a:lnTo>
                      <a:pt x="102" y="161"/>
                    </a:lnTo>
                    <a:lnTo>
                      <a:pt x="119" y="161"/>
                    </a:lnTo>
                    <a:lnTo>
                      <a:pt x="144" y="161"/>
                    </a:lnTo>
                    <a:lnTo>
                      <a:pt x="178" y="187"/>
                    </a:lnTo>
                    <a:lnTo>
                      <a:pt x="203" y="195"/>
                    </a:lnTo>
                    <a:lnTo>
                      <a:pt x="212" y="212"/>
                    </a:lnTo>
                    <a:lnTo>
                      <a:pt x="229" y="220"/>
                    </a:lnTo>
                    <a:lnTo>
                      <a:pt x="229" y="229"/>
                    </a:lnTo>
                    <a:lnTo>
                      <a:pt x="237" y="246"/>
                    </a:lnTo>
                    <a:lnTo>
                      <a:pt x="229" y="263"/>
                    </a:lnTo>
                    <a:lnTo>
                      <a:pt x="220" y="271"/>
                    </a:lnTo>
                    <a:lnTo>
                      <a:pt x="203" y="280"/>
                    </a:lnTo>
                    <a:lnTo>
                      <a:pt x="178" y="271"/>
                    </a:lnTo>
                    <a:lnTo>
                      <a:pt x="136" y="254"/>
                    </a:lnTo>
                    <a:close/>
                    <a:moveTo>
                      <a:pt x="212" y="136"/>
                    </a:moveTo>
                    <a:lnTo>
                      <a:pt x="237" y="153"/>
                    </a:lnTo>
                    <a:lnTo>
                      <a:pt x="254" y="161"/>
                    </a:lnTo>
                    <a:lnTo>
                      <a:pt x="271" y="161"/>
                    </a:lnTo>
                    <a:lnTo>
                      <a:pt x="288" y="161"/>
                    </a:lnTo>
                    <a:lnTo>
                      <a:pt x="313" y="153"/>
                    </a:lnTo>
                    <a:lnTo>
                      <a:pt x="330" y="136"/>
                    </a:lnTo>
                    <a:lnTo>
                      <a:pt x="339" y="119"/>
                    </a:lnTo>
                    <a:lnTo>
                      <a:pt x="339" y="102"/>
                    </a:lnTo>
                    <a:lnTo>
                      <a:pt x="339" y="85"/>
                    </a:lnTo>
                    <a:lnTo>
                      <a:pt x="322" y="60"/>
                    </a:lnTo>
                    <a:lnTo>
                      <a:pt x="305" y="43"/>
                    </a:lnTo>
                    <a:lnTo>
                      <a:pt x="279" y="26"/>
                    </a:lnTo>
                    <a:lnTo>
                      <a:pt x="254" y="17"/>
                    </a:lnTo>
                    <a:lnTo>
                      <a:pt x="237" y="9"/>
                    </a:lnTo>
                    <a:lnTo>
                      <a:pt x="203" y="0"/>
                    </a:lnTo>
                    <a:lnTo>
                      <a:pt x="178" y="9"/>
                    </a:lnTo>
                    <a:lnTo>
                      <a:pt x="161" y="26"/>
                    </a:lnTo>
                    <a:lnTo>
                      <a:pt x="152" y="43"/>
                    </a:lnTo>
                    <a:lnTo>
                      <a:pt x="152" y="68"/>
                    </a:lnTo>
                    <a:lnTo>
                      <a:pt x="152" y="85"/>
                    </a:lnTo>
                    <a:lnTo>
                      <a:pt x="169" y="102"/>
                    </a:lnTo>
                    <a:lnTo>
                      <a:pt x="186" y="119"/>
                    </a:lnTo>
                    <a:lnTo>
                      <a:pt x="212" y="136"/>
                    </a:lnTo>
                    <a:close/>
                    <a:moveTo>
                      <a:pt x="220" y="119"/>
                    </a:moveTo>
                    <a:lnTo>
                      <a:pt x="195" y="93"/>
                    </a:lnTo>
                    <a:lnTo>
                      <a:pt x="169" y="68"/>
                    </a:lnTo>
                    <a:lnTo>
                      <a:pt x="169" y="51"/>
                    </a:lnTo>
                    <a:lnTo>
                      <a:pt x="178" y="43"/>
                    </a:lnTo>
                    <a:lnTo>
                      <a:pt x="186" y="26"/>
                    </a:lnTo>
                    <a:lnTo>
                      <a:pt x="203" y="26"/>
                    </a:lnTo>
                    <a:lnTo>
                      <a:pt x="229" y="26"/>
                    </a:lnTo>
                    <a:lnTo>
                      <a:pt x="262" y="51"/>
                    </a:lnTo>
                    <a:lnTo>
                      <a:pt x="288" y="60"/>
                    </a:lnTo>
                    <a:lnTo>
                      <a:pt x="296" y="76"/>
                    </a:lnTo>
                    <a:lnTo>
                      <a:pt x="313" y="85"/>
                    </a:lnTo>
                    <a:lnTo>
                      <a:pt x="313" y="93"/>
                    </a:lnTo>
                    <a:lnTo>
                      <a:pt x="322" y="110"/>
                    </a:lnTo>
                    <a:lnTo>
                      <a:pt x="313" y="127"/>
                    </a:lnTo>
                    <a:lnTo>
                      <a:pt x="305" y="136"/>
                    </a:lnTo>
                    <a:lnTo>
                      <a:pt x="288" y="144"/>
                    </a:lnTo>
                    <a:lnTo>
                      <a:pt x="262" y="136"/>
                    </a:lnTo>
                    <a:lnTo>
                      <a:pt x="220" y="119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9" name="Rectangle 199">
                <a:extLst>
                  <a:ext uri="{FF2B5EF4-FFF2-40B4-BE49-F238E27FC236}">
                    <a16:creationId xmlns:a16="http://schemas.microsoft.com/office/drawing/2014/main" id="{AD1880EE-100A-4D12-8D97-E95294C4E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60000">
                <a:off x="4404" y="28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0" name="Rectangle 200">
                <a:extLst>
                  <a:ext uri="{FF2B5EF4-FFF2-40B4-BE49-F238E27FC236}">
                    <a16:creationId xmlns:a16="http://schemas.microsoft.com/office/drawing/2014/main" id="{A6F819FC-58C7-4209-8B26-031C953AD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60000">
                <a:off x="4417" y="25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1" name="Rectangle 201">
                <a:extLst>
                  <a:ext uri="{FF2B5EF4-FFF2-40B4-BE49-F238E27FC236}">
                    <a16:creationId xmlns:a16="http://schemas.microsoft.com/office/drawing/2014/main" id="{3C6C5A97-9031-42C0-9177-52D269E90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60000">
                <a:off x="4433" y="23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2" name="Freeform 202">
                <a:extLst>
                  <a:ext uri="{FF2B5EF4-FFF2-40B4-BE49-F238E27FC236}">
                    <a16:creationId xmlns:a16="http://schemas.microsoft.com/office/drawing/2014/main" id="{75B81E64-0F44-4582-824B-5EDDA926AD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1" y="1423"/>
                <a:ext cx="50" cy="37"/>
              </a:xfrm>
              <a:custGeom>
                <a:avLst/>
                <a:gdLst>
                  <a:gd name="T0" fmla="*/ 25 w 288"/>
                  <a:gd name="T1" fmla="*/ 110 h 212"/>
                  <a:gd name="T2" fmla="*/ 0 w 288"/>
                  <a:gd name="T3" fmla="*/ 135 h 212"/>
                  <a:gd name="T4" fmla="*/ 8 w 288"/>
                  <a:gd name="T5" fmla="*/ 178 h 212"/>
                  <a:gd name="T6" fmla="*/ 42 w 288"/>
                  <a:gd name="T7" fmla="*/ 203 h 212"/>
                  <a:gd name="T8" fmla="*/ 93 w 288"/>
                  <a:gd name="T9" fmla="*/ 203 h 212"/>
                  <a:gd name="T10" fmla="*/ 127 w 288"/>
                  <a:gd name="T11" fmla="*/ 169 h 212"/>
                  <a:gd name="T12" fmla="*/ 127 w 288"/>
                  <a:gd name="T13" fmla="*/ 135 h 212"/>
                  <a:gd name="T14" fmla="*/ 110 w 288"/>
                  <a:gd name="T15" fmla="*/ 102 h 212"/>
                  <a:gd name="T16" fmla="*/ 118 w 288"/>
                  <a:gd name="T17" fmla="*/ 85 h 212"/>
                  <a:gd name="T18" fmla="*/ 118 w 288"/>
                  <a:gd name="T19" fmla="*/ 34 h 212"/>
                  <a:gd name="T20" fmla="*/ 85 w 288"/>
                  <a:gd name="T21" fmla="*/ 8 h 212"/>
                  <a:gd name="T22" fmla="*/ 42 w 288"/>
                  <a:gd name="T23" fmla="*/ 8 h 212"/>
                  <a:gd name="T24" fmla="*/ 8 w 288"/>
                  <a:gd name="T25" fmla="*/ 42 h 212"/>
                  <a:gd name="T26" fmla="*/ 17 w 288"/>
                  <a:gd name="T27" fmla="*/ 85 h 212"/>
                  <a:gd name="T28" fmla="*/ 34 w 288"/>
                  <a:gd name="T29" fmla="*/ 59 h 212"/>
                  <a:gd name="T30" fmla="*/ 42 w 288"/>
                  <a:gd name="T31" fmla="*/ 34 h 212"/>
                  <a:gd name="T32" fmla="*/ 76 w 288"/>
                  <a:gd name="T33" fmla="*/ 25 h 212"/>
                  <a:gd name="T34" fmla="*/ 93 w 288"/>
                  <a:gd name="T35" fmla="*/ 42 h 212"/>
                  <a:gd name="T36" fmla="*/ 93 w 288"/>
                  <a:gd name="T37" fmla="*/ 68 h 212"/>
                  <a:gd name="T38" fmla="*/ 76 w 288"/>
                  <a:gd name="T39" fmla="*/ 85 h 212"/>
                  <a:gd name="T40" fmla="*/ 51 w 288"/>
                  <a:gd name="T41" fmla="*/ 85 h 212"/>
                  <a:gd name="T42" fmla="*/ 34 w 288"/>
                  <a:gd name="T43" fmla="*/ 68 h 212"/>
                  <a:gd name="T44" fmla="*/ 25 w 288"/>
                  <a:gd name="T45" fmla="*/ 152 h 212"/>
                  <a:gd name="T46" fmla="*/ 34 w 288"/>
                  <a:gd name="T47" fmla="*/ 119 h 212"/>
                  <a:gd name="T48" fmla="*/ 68 w 288"/>
                  <a:gd name="T49" fmla="*/ 110 h 212"/>
                  <a:gd name="T50" fmla="*/ 93 w 288"/>
                  <a:gd name="T51" fmla="*/ 119 h 212"/>
                  <a:gd name="T52" fmla="*/ 110 w 288"/>
                  <a:gd name="T53" fmla="*/ 152 h 212"/>
                  <a:gd name="T54" fmla="*/ 102 w 288"/>
                  <a:gd name="T55" fmla="*/ 178 h 212"/>
                  <a:gd name="T56" fmla="*/ 68 w 288"/>
                  <a:gd name="T57" fmla="*/ 186 h 212"/>
                  <a:gd name="T58" fmla="*/ 34 w 288"/>
                  <a:gd name="T59" fmla="*/ 169 h 212"/>
                  <a:gd name="T60" fmla="*/ 152 w 288"/>
                  <a:gd name="T61" fmla="*/ 102 h 212"/>
                  <a:gd name="T62" fmla="*/ 178 w 288"/>
                  <a:gd name="T63" fmla="*/ 186 h 212"/>
                  <a:gd name="T64" fmla="*/ 220 w 288"/>
                  <a:gd name="T65" fmla="*/ 203 h 212"/>
                  <a:gd name="T66" fmla="*/ 254 w 288"/>
                  <a:gd name="T67" fmla="*/ 195 h 212"/>
                  <a:gd name="T68" fmla="*/ 279 w 288"/>
                  <a:gd name="T69" fmla="*/ 161 h 212"/>
                  <a:gd name="T70" fmla="*/ 288 w 288"/>
                  <a:gd name="T71" fmla="*/ 102 h 212"/>
                  <a:gd name="T72" fmla="*/ 279 w 288"/>
                  <a:gd name="T73" fmla="*/ 59 h 212"/>
                  <a:gd name="T74" fmla="*/ 245 w 288"/>
                  <a:gd name="T75" fmla="*/ 8 h 212"/>
                  <a:gd name="T76" fmla="*/ 195 w 288"/>
                  <a:gd name="T77" fmla="*/ 8 h 212"/>
                  <a:gd name="T78" fmla="*/ 169 w 288"/>
                  <a:gd name="T79" fmla="*/ 25 h 212"/>
                  <a:gd name="T80" fmla="*/ 152 w 288"/>
                  <a:gd name="T81" fmla="*/ 76 h 212"/>
                  <a:gd name="T82" fmla="*/ 178 w 288"/>
                  <a:gd name="T83" fmla="*/ 102 h 212"/>
                  <a:gd name="T84" fmla="*/ 186 w 288"/>
                  <a:gd name="T85" fmla="*/ 34 h 212"/>
                  <a:gd name="T86" fmla="*/ 220 w 288"/>
                  <a:gd name="T87" fmla="*/ 25 h 212"/>
                  <a:gd name="T88" fmla="*/ 245 w 288"/>
                  <a:gd name="T89" fmla="*/ 42 h 212"/>
                  <a:gd name="T90" fmla="*/ 262 w 288"/>
                  <a:gd name="T91" fmla="*/ 102 h 212"/>
                  <a:gd name="T92" fmla="*/ 245 w 288"/>
                  <a:gd name="T93" fmla="*/ 169 h 212"/>
                  <a:gd name="T94" fmla="*/ 220 w 288"/>
                  <a:gd name="T95" fmla="*/ 186 h 212"/>
                  <a:gd name="T96" fmla="*/ 195 w 288"/>
                  <a:gd name="T97" fmla="*/ 169 h 212"/>
                  <a:gd name="T98" fmla="*/ 178 w 288"/>
                  <a:gd name="T99" fmla="*/ 127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8" h="212">
                    <a:moveTo>
                      <a:pt x="42" y="102"/>
                    </a:moveTo>
                    <a:lnTo>
                      <a:pt x="25" y="110"/>
                    </a:lnTo>
                    <a:lnTo>
                      <a:pt x="8" y="119"/>
                    </a:lnTo>
                    <a:lnTo>
                      <a:pt x="0" y="135"/>
                    </a:lnTo>
                    <a:lnTo>
                      <a:pt x="0" y="152"/>
                    </a:lnTo>
                    <a:lnTo>
                      <a:pt x="8" y="178"/>
                    </a:lnTo>
                    <a:lnTo>
                      <a:pt x="17" y="195"/>
                    </a:lnTo>
                    <a:lnTo>
                      <a:pt x="42" y="203"/>
                    </a:lnTo>
                    <a:lnTo>
                      <a:pt x="68" y="212"/>
                    </a:lnTo>
                    <a:lnTo>
                      <a:pt x="93" y="203"/>
                    </a:lnTo>
                    <a:lnTo>
                      <a:pt x="118" y="195"/>
                    </a:lnTo>
                    <a:lnTo>
                      <a:pt x="127" y="169"/>
                    </a:lnTo>
                    <a:lnTo>
                      <a:pt x="135" y="152"/>
                    </a:lnTo>
                    <a:lnTo>
                      <a:pt x="127" y="135"/>
                    </a:lnTo>
                    <a:lnTo>
                      <a:pt x="127" y="119"/>
                    </a:lnTo>
                    <a:lnTo>
                      <a:pt x="110" y="102"/>
                    </a:lnTo>
                    <a:lnTo>
                      <a:pt x="93" y="102"/>
                    </a:lnTo>
                    <a:lnTo>
                      <a:pt x="118" y="85"/>
                    </a:lnTo>
                    <a:lnTo>
                      <a:pt x="127" y="59"/>
                    </a:lnTo>
                    <a:lnTo>
                      <a:pt x="118" y="34"/>
                    </a:lnTo>
                    <a:lnTo>
                      <a:pt x="110" y="17"/>
                    </a:lnTo>
                    <a:lnTo>
                      <a:pt x="85" y="8"/>
                    </a:lnTo>
                    <a:lnTo>
                      <a:pt x="68" y="8"/>
                    </a:lnTo>
                    <a:lnTo>
                      <a:pt x="42" y="8"/>
                    </a:lnTo>
                    <a:lnTo>
                      <a:pt x="25" y="25"/>
                    </a:lnTo>
                    <a:lnTo>
                      <a:pt x="8" y="42"/>
                    </a:lnTo>
                    <a:lnTo>
                      <a:pt x="8" y="59"/>
                    </a:lnTo>
                    <a:lnTo>
                      <a:pt x="17" y="85"/>
                    </a:lnTo>
                    <a:lnTo>
                      <a:pt x="42" y="102"/>
                    </a:lnTo>
                    <a:close/>
                    <a:moveTo>
                      <a:pt x="34" y="59"/>
                    </a:moveTo>
                    <a:lnTo>
                      <a:pt x="34" y="42"/>
                    </a:lnTo>
                    <a:lnTo>
                      <a:pt x="42" y="34"/>
                    </a:lnTo>
                    <a:lnTo>
                      <a:pt x="68" y="25"/>
                    </a:lnTo>
                    <a:lnTo>
                      <a:pt x="76" y="25"/>
                    </a:lnTo>
                    <a:lnTo>
                      <a:pt x="85" y="34"/>
                    </a:lnTo>
                    <a:lnTo>
                      <a:pt x="93" y="42"/>
                    </a:lnTo>
                    <a:lnTo>
                      <a:pt x="102" y="59"/>
                    </a:lnTo>
                    <a:lnTo>
                      <a:pt x="93" y="68"/>
                    </a:lnTo>
                    <a:lnTo>
                      <a:pt x="93" y="76"/>
                    </a:lnTo>
                    <a:lnTo>
                      <a:pt x="76" y="85"/>
                    </a:lnTo>
                    <a:lnTo>
                      <a:pt x="68" y="93"/>
                    </a:lnTo>
                    <a:lnTo>
                      <a:pt x="51" y="85"/>
                    </a:lnTo>
                    <a:lnTo>
                      <a:pt x="42" y="85"/>
                    </a:lnTo>
                    <a:lnTo>
                      <a:pt x="34" y="68"/>
                    </a:lnTo>
                    <a:lnTo>
                      <a:pt x="34" y="59"/>
                    </a:lnTo>
                    <a:close/>
                    <a:moveTo>
                      <a:pt x="25" y="152"/>
                    </a:moveTo>
                    <a:lnTo>
                      <a:pt x="25" y="135"/>
                    </a:lnTo>
                    <a:lnTo>
                      <a:pt x="34" y="119"/>
                    </a:lnTo>
                    <a:lnTo>
                      <a:pt x="51" y="110"/>
                    </a:lnTo>
                    <a:lnTo>
                      <a:pt x="68" y="110"/>
                    </a:lnTo>
                    <a:lnTo>
                      <a:pt x="85" y="110"/>
                    </a:lnTo>
                    <a:lnTo>
                      <a:pt x="93" y="119"/>
                    </a:lnTo>
                    <a:lnTo>
                      <a:pt x="102" y="135"/>
                    </a:lnTo>
                    <a:lnTo>
                      <a:pt x="110" y="152"/>
                    </a:lnTo>
                    <a:lnTo>
                      <a:pt x="110" y="169"/>
                    </a:lnTo>
                    <a:lnTo>
                      <a:pt x="102" y="178"/>
                    </a:lnTo>
                    <a:lnTo>
                      <a:pt x="85" y="186"/>
                    </a:lnTo>
                    <a:lnTo>
                      <a:pt x="68" y="186"/>
                    </a:lnTo>
                    <a:lnTo>
                      <a:pt x="51" y="186"/>
                    </a:lnTo>
                    <a:lnTo>
                      <a:pt x="34" y="169"/>
                    </a:lnTo>
                    <a:lnTo>
                      <a:pt x="25" y="152"/>
                    </a:lnTo>
                    <a:close/>
                    <a:moveTo>
                      <a:pt x="152" y="102"/>
                    </a:moveTo>
                    <a:lnTo>
                      <a:pt x="161" y="152"/>
                    </a:lnTo>
                    <a:lnTo>
                      <a:pt x="178" y="186"/>
                    </a:lnTo>
                    <a:lnTo>
                      <a:pt x="195" y="203"/>
                    </a:lnTo>
                    <a:lnTo>
                      <a:pt x="220" y="203"/>
                    </a:lnTo>
                    <a:lnTo>
                      <a:pt x="237" y="203"/>
                    </a:lnTo>
                    <a:lnTo>
                      <a:pt x="254" y="195"/>
                    </a:lnTo>
                    <a:lnTo>
                      <a:pt x="271" y="178"/>
                    </a:lnTo>
                    <a:lnTo>
                      <a:pt x="279" y="161"/>
                    </a:lnTo>
                    <a:lnTo>
                      <a:pt x="279" y="135"/>
                    </a:lnTo>
                    <a:lnTo>
                      <a:pt x="288" y="102"/>
                    </a:lnTo>
                    <a:lnTo>
                      <a:pt x="279" y="76"/>
                    </a:lnTo>
                    <a:lnTo>
                      <a:pt x="279" y="59"/>
                    </a:lnTo>
                    <a:lnTo>
                      <a:pt x="262" y="25"/>
                    </a:lnTo>
                    <a:lnTo>
                      <a:pt x="245" y="8"/>
                    </a:lnTo>
                    <a:lnTo>
                      <a:pt x="220" y="0"/>
                    </a:lnTo>
                    <a:lnTo>
                      <a:pt x="195" y="8"/>
                    </a:lnTo>
                    <a:lnTo>
                      <a:pt x="178" y="17"/>
                    </a:lnTo>
                    <a:lnTo>
                      <a:pt x="169" y="25"/>
                    </a:lnTo>
                    <a:lnTo>
                      <a:pt x="161" y="51"/>
                    </a:lnTo>
                    <a:lnTo>
                      <a:pt x="152" y="76"/>
                    </a:lnTo>
                    <a:lnTo>
                      <a:pt x="152" y="102"/>
                    </a:lnTo>
                    <a:close/>
                    <a:moveTo>
                      <a:pt x="178" y="102"/>
                    </a:moveTo>
                    <a:lnTo>
                      <a:pt x="178" y="68"/>
                    </a:lnTo>
                    <a:lnTo>
                      <a:pt x="186" y="34"/>
                    </a:lnTo>
                    <a:lnTo>
                      <a:pt x="203" y="25"/>
                    </a:lnTo>
                    <a:lnTo>
                      <a:pt x="220" y="25"/>
                    </a:lnTo>
                    <a:lnTo>
                      <a:pt x="229" y="25"/>
                    </a:lnTo>
                    <a:lnTo>
                      <a:pt x="245" y="42"/>
                    </a:lnTo>
                    <a:lnTo>
                      <a:pt x="254" y="59"/>
                    </a:lnTo>
                    <a:lnTo>
                      <a:pt x="262" y="102"/>
                    </a:lnTo>
                    <a:lnTo>
                      <a:pt x="254" y="144"/>
                    </a:lnTo>
                    <a:lnTo>
                      <a:pt x="245" y="169"/>
                    </a:lnTo>
                    <a:lnTo>
                      <a:pt x="237" y="178"/>
                    </a:lnTo>
                    <a:lnTo>
                      <a:pt x="220" y="186"/>
                    </a:lnTo>
                    <a:lnTo>
                      <a:pt x="203" y="186"/>
                    </a:lnTo>
                    <a:lnTo>
                      <a:pt x="195" y="169"/>
                    </a:lnTo>
                    <a:lnTo>
                      <a:pt x="186" y="144"/>
                    </a:lnTo>
                    <a:lnTo>
                      <a:pt x="178" y="127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3" name="Rectangle 203">
                <a:extLst>
                  <a:ext uri="{FF2B5EF4-FFF2-40B4-BE49-F238E27FC236}">
                    <a16:creationId xmlns:a16="http://schemas.microsoft.com/office/drawing/2014/main" id="{2E522378-5D82-436C-A36F-BA40426B9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5120" y="140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4" name="Rectangle 204">
                <a:extLst>
                  <a:ext uri="{FF2B5EF4-FFF2-40B4-BE49-F238E27FC236}">
                    <a16:creationId xmlns:a16="http://schemas.microsoft.com/office/drawing/2014/main" id="{5C54E0B2-0191-476E-B268-F0F92B77C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5146" y="140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Freeform 206">
              <a:extLst>
                <a:ext uri="{FF2B5EF4-FFF2-40B4-BE49-F238E27FC236}">
                  <a16:creationId xmlns:a16="http://schemas.microsoft.com/office/drawing/2014/main" id="{5FB53FB7-0A1E-42AC-B964-8064417384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3" y="2530"/>
              <a:ext cx="49" cy="37"/>
            </a:xfrm>
            <a:custGeom>
              <a:avLst/>
              <a:gdLst>
                <a:gd name="T0" fmla="*/ 119 w 288"/>
                <a:gd name="T1" fmla="*/ 34 h 212"/>
                <a:gd name="T2" fmla="*/ 94 w 288"/>
                <a:gd name="T3" fmla="*/ 9 h 212"/>
                <a:gd name="T4" fmla="*/ 43 w 288"/>
                <a:gd name="T5" fmla="*/ 9 h 212"/>
                <a:gd name="T6" fmla="*/ 9 w 288"/>
                <a:gd name="T7" fmla="*/ 68 h 212"/>
                <a:gd name="T8" fmla="*/ 9 w 288"/>
                <a:gd name="T9" fmla="*/ 161 h 212"/>
                <a:gd name="T10" fmla="*/ 51 w 288"/>
                <a:gd name="T11" fmla="*/ 204 h 212"/>
                <a:gd name="T12" fmla="*/ 94 w 288"/>
                <a:gd name="T13" fmla="*/ 204 h 212"/>
                <a:gd name="T14" fmla="*/ 127 w 288"/>
                <a:gd name="T15" fmla="*/ 178 h 212"/>
                <a:gd name="T16" fmla="*/ 127 w 288"/>
                <a:gd name="T17" fmla="*/ 110 h 212"/>
                <a:gd name="T18" fmla="*/ 94 w 288"/>
                <a:gd name="T19" fmla="*/ 77 h 212"/>
                <a:gd name="T20" fmla="*/ 51 w 288"/>
                <a:gd name="T21" fmla="*/ 85 h 212"/>
                <a:gd name="T22" fmla="*/ 26 w 288"/>
                <a:gd name="T23" fmla="*/ 77 h 212"/>
                <a:gd name="T24" fmla="*/ 51 w 288"/>
                <a:gd name="T25" fmla="*/ 34 h 212"/>
                <a:gd name="T26" fmla="*/ 85 w 288"/>
                <a:gd name="T27" fmla="*/ 26 h 212"/>
                <a:gd name="T28" fmla="*/ 102 w 288"/>
                <a:gd name="T29" fmla="*/ 60 h 212"/>
                <a:gd name="T30" fmla="*/ 34 w 288"/>
                <a:gd name="T31" fmla="*/ 144 h 212"/>
                <a:gd name="T32" fmla="*/ 43 w 288"/>
                <a:gd name="T33" fmla="*/ 110 h 212"/>
                <a:gd name="T34" fmla="*/ 68 w 288"/>
                <a:gd name="T35" fmla="*/ 102 h 212"/>
                <a:gd name="T36" fmla="*/ 102 w 288"/>
                <a:gd name="T37" fmla="*/ 110 h 212"/>
                <a:gd name="T38" fmla="*/ 110 w 288"/>
                <a:gd name="T39" fmla="*/ 144 h 212"/>
                <a:gd name="T40" fmla="*/ 102 w 288"/>
                <a:gd name="T41" fmla="*/ 178 h 212"/>
                <a:gd name="T42" fmla="*/ 77 w 288"/>
                <a:gd name="T43" fmla="*/ 187 h 212"/>
                <a:gd name="T44" fmla="*/ 43 w 288"/>
                <a:gd name="T45" fmla="*/ 170 h 212"/>
                <a:gd name="T46" fmla="*/ 153 w 288"/>
                <a:gd name="T47" fmla="*/ 102 h 212"/>
                <a:gd name="T48" fmla="*/ 178 w 288"/>
                <a:gd name="T49" fmla="*/ 187 h 212"/>
                <a:gd name="T50" fmla="*/ 229 w 288"/>
                <a:gd name="T51" fmla="*/ 204 h 212"/>
                <a:gd name="T52" fmla="*/ 263 w 288"/>
                <a:gd name="T53" fmla="*/ 187 h 212"/>
                <a:gd name="T54" fmla="*/ 280 w 288"/>
                <a:gd name="T55" fmla="*/ 153 h 212"/>
                <a:gd name="T56" fmla="*/ 288 w 288"/>
                <a:gd name="T57" fmla="*/ 94 h 212"/>
                <a:gd name="T58" fmla="*/ 280 w 288"/>
                <a:gd name="T59" fmla="*/ 51 h 212"/>
                <a:gd name="T60" fmla="*/ 246 w 288"/>
                <a:gd name="T61" fmla="*/ 0 h 212"/>
                <a:gd name="T62" fmla="*/ 195 w 288"/>
                <a:gd name="T63" fmla="*/ 0 h 212"/>
                <a:gd name="T64" fmla="*/ 170 w 288"/>
                <a:gd name="T65" fmla="*/ 26 h 212"/>
                <a:gd name="T66" fmla="*/ 153 w 288"/>
                <a:gd name="T67" fmla="*/ 68 h 212"/>
                <a:gd name="T68" fmla="*/ 178 w 288"/>
                <a:gd name="T69" fmla="*/ 102 h 212"/>
                <a:gd name="T70" fmla="*/ 187 w 288"/>
                <a:gd name="T71" fmla="*/ 34 h 212"/>
                <a:gd name="T72" fmla="*/ 221 w 288"/>
                <a:gd name="T73" fmla="*/ 17 h 212"/>
                <a:gd name="T74" fmla="*/ 246 w 288"/>
                <a:gd name="T75" fmla="*/ 34 h 212"/>
                <a:gd name="T76" fmla="*/ 263 w 288"/>
                <a:gd name="T77" fmla="*/ 94 h 212"/>
                <a:gd name="T78" fmla="*/ 254 w 288"/>
                <a:gd name="T79" fmla="*/ 161 h 212"/>
                <a:gd name="T80" fmla="*/ 221 w 288"/>
                <a:gd name="T81" fmla="*/ 178 h 212"/>
                <a:gd name="T82" fmla="*/ 195 w 288"/>
                <a:gd name="T83" fmla="*/ 170 h 212"/>
                <a:gd name="T84" fmla="*/ 187 w 288"/>
                <a:gd name="T85" fmla="*/ 144 h 212"/>
                <a:gd name="T86" fmla="*/ 178 w 288"/>
                <a:gd name="T87" fmla="*/ 10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8" h="212">
                  <a:moveTo>
                    <a:pt x="127" y="51"/>
                  </a:moveTo>
                  <a:lnTo>
                    <a:pt x="119" y="34"/>
                  </a:lnTo>
                  <a:lnTo>
                    <a:pt x="110" y="17"/>
                  </a:lnTo>
                  <a:lnTo>
                    <a:pt x="94" y="9"/>
                  </a:lnTo>
                  <a:lnTo>
                    <a:pt x="68" y="9"/>
                  </a:lnTo>
                  <a:lnTo>
                    <a:pt x="43" y="9"/>
                  </a:lnTo>
                  <a:lnTo>
                    <a:pt x="17" y="34"/>
                  </a:lnTo>
                  <a:lnTo>
                    <a:pt x="9" y="68"/>
                  </a:lnTo>
                  <a:lnTo>
                    <a:pt x="0" y="119"/>
                  </a:lnTo>
                  <a:lnTo>
                    <a:pt x="9" y="161"/>
                  </a:lnTo>
                  <a:lnTo>
                    <a:pt x="26" y="187"/>
                  </a:lnTo>
                  <a:lnTo>
                    <a:pt x="51" y="204"/>
                  </a:lnTo>
                  <a:lnTo>
                    <a:pt x="77" y="212"/>
                  </a:lnTo>
                  <a:lnTo>
                    <a:pt x="94" y="204"/>
                  </a:lnTo>
                  <a:lnTo>
                    <a:pt x="110" y="204"/>
                  </a:lnTo>
                  <a:lnTo>
                    <a:pt x="127" y="178"/>
                  </a:lnTo>
                  <a:lnTo>
                    <a:pt x="136" y="136"/>
                  </a:lnTo>
                  <a:lnTo>
                    <a:pt x="127" y="110"/>
                  </a:lnTo>
                  <a:lnTo>
                    <a:pt x="119" y="94"/>
                  </a:lnTo>
                  <a:lnTo>
                    <a:pt x="94" y="77"/>
                  </a:lnTo>
                  <a:lnTo>
                    <a:pt x="77" y="77"/>
                  </a:lnTo>
                  <a:lnTo>
                    <a:pt x="51" y="85"/>
                  </a:lnTo>
                  <a:lnTo>
                    <a:pt x="26" y="102"/>
                  </a:lnTo>
                  <a:lnTo>
                    <a:pt x="26" y="77"/>
                  </a:lnTo>
                  <a:lnTo>
                    <a:pt x="34" y="60"/>
                  </a:lnTo>
                  <a:lnTo>
                    <a:pt x="51" y="34"/>
                  </a:lnTo>
                  <a:lnTo>
                    <a:pt x="68" y="26"/>
                  </a:lnTo>
                  <a:lnTo>
                    <a:pt x="85" y="26"/>
                  </a:lnTo>
                  <a:lnTo>
                    <a:pt x="94" y="34"/>
                  </a:lnTo>
                  <a:lnTo>
                    <a:pt x="102" y="60"/>
                  </a:lnTo>
                  <a:lnTo>
                    <a:pt x="127" y="51"/>
                  </a:lnTo>
                  <a:close/>
                  <a:moveTo>
                    <a:pt x="34" y="144"/>
                  </a:moveTo>
                  <a:lnTo>
                    <a:pt x="34" y="127"/>
                  </a:lnTo>
                  <a:lnTo>
                    <a:pt x="43" y="110"/>
                  </a:lnTo>
                  <a:lnTo>
                    <a:pt x="51" y="102"/>
                  </a:lnTo>
                  <a:lnTo>
                    <a:pt x="68" y="102"/>
                  </a:lnTo>
                  <a:lnTo>
                    <a:pt x="85" y="102"/>
                  </a:lnTo>
                  <a:lnTo>
                    <a:pt x="102" y="110"/>
                  </a:lnTo>
                  <a:lnTo>
                    <a:pt x="110" y="119"/>
                  </a:lnTo>
                  <a:lnTo>
                    <a:pt x="110" y="144"/>
                  </a:lnTo>
                  <a:lnTo>
                    <a:pt x="110" y="161"/>
                  </a:lnTo>
                  <a:lnTo>
                    <a:pt x="102" y="178"/>
                  </a:lnTo>
                  <a:lnTo>
                    <a:pt x="94" y="187"/>
                  </a:lnTo>
                  <a:lnTo>
                    <a:pt x="77" y="187"/>
                  </a:lnTo>
                  <a:lnTo>
                    <a:pt x="51" y="187"/>
                  </a:lnTo>
                  <a:lnTo>
                    <a:pt x="43" y="170"/>
                  </a:lnTo>
                  <a:lnTo>
                    <a:pt x="34" y="144"/>
                  </a:lnTo>
                  <a:close/>
                  <a:moveTo>
                    <a:pt x="153" y="102"/>
                  </a:moveTo>
                  <a:lnTo>
                    <a:pt x="161" y="153"/>
                  </a:lnTo>
                  <a:lnTo>
                    <a:pt x="178" y="187"/>
                  </a:lnTo>
                  <a:lnTo>
                    <a:pt x="204" y="195"/>
                  </a:lnTo>
                  <a:lnTo>
                    <a:pt x="229" y="204"/>
                  </a:lnTo>
                  <a:lnTo>
                    <a:pt x="246" y="195"/>
                  </a:lnTo>
                  <a:lnTo>
                    <a:pt x="263" y="187"/>
                  </a:lnTo>
                  <a:lnTo>
                    <a:pt x="271" y="170"/>
                  </a:lnTo>
                  <a:lnTo>
                    <a:pt x="280" y="153"/>
                  </a:lnTo>
                  <a:lnTo>
                    <a:pt x="288" y="127"/>
                  </a:lnTo>
                  <a:lnTo>
                    <a:pt x="288" y="94"/>
                  </a:lnTo>
                  <a:lnTo>
                    <a:pt x="280" y="68"/>
                  </a:lnTo>
                  <a:lnTo>
                    <a:pt x="280" y="51"/>
                  </a:lnTo>
                  <a:lnTo>
                    <a:pt x="263" y="17"/>
                  </a:lnTo>
                  <a:lnTo>
                    <a:pt x="246" y="0"/>
                  </a:lnTo>
                  <a:lnTo>
                    <a:pt x="212" y="0"/>
                  </a:lnTo>
                  <a:lnTo>
                    <a:pt x="195" y="0"/>
                  </a:lnTo>
                  <a:lnTo>
                    <a:pt x="178" y="9"/>
                  </a:lnTo>
                  <a:lnTo>
                    <a:pt x="170" y="26"/>
                  </a:lnTo>
                  <a:lnTo>
                    <a:pt x="161" y="43"/>
                  </a:lnTo>
                  <a:lnTo>
                    <a:pt x="153" y="68"/>
                  </a:lnTo>
                  <a:lnTo>
                    <a:pt x="153" y="102"/>
                  </a:lnTo>
                  <a:close/>
                  <a:moveTo>
                    <a:pt x="178" y="102"/>
                  </a:moveTo>
                  <a:lnTo>
                    <a:pt x="178" y="60"/>
                  </a:lnTo>
                  <a:lnTo>
                    <a:pt x="187" y="34"/>
                  </a:lnTo>
                  <a:lnTo>
                    <a:pt x="204" y="26"/>
                  </a:lnTo>
                  <a:lnTo>
                    <a:pt x="221" y="17"/>
                  </a:lnTo>
                  <a:lnTo>
                    <a:pt x="229" y="17"/>
                  </a:lnTo>
                  <a:lnTo>
                    <a:pt x="246" y="34"/>
                  </a:lnTo>
                  <a:lnTo>
                    <a:pt x="254" y="60"/>
                  </a:lnTo>
                  <a:lnTo>
                    <a:pt x="263" y="94"/>
                  </a:lnTo>
                  <a:lnTo>
                    <a:pt x="263" y="136"/>
                  </a:lnTo>
                  <a:lnTo>
                    <a:pt x="254" y="161"/>
                  </a:lnTo>
                  <a:lnTo>
                    <a:pt x="237" y="178"/>
                  </a:lnTo>
                  <a:lnTo>
                    <a:pt x="221" y="178"/>
                  </a:lnTo>
                  <a:lnTo>
                    <a:pt x="212" y="178"/>
                  </a:lnTo>
                  <a:lnTo>
                    <a:pt x="195" y="170"/>
                  </a:lnTo>
                  <a:lnTo>
                    <a:pt x="187" y="153"/>
                  </a:lnTo>
                  <a:lnTo>
                    <a:pt x="187" y="144"/>
                  </a:lnTo>
                  <a:lnTo>
                    <a:pt x="187" y="127"/>
                  </a:lnTo>
                  <a:lnTo>
                    <a:pt x="178" y="102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" name="Rectangle 207">
              <a:extLst>
                <a:ext uri="{FF2B5EF4-FFF2-40B4-BE49-F238E27FC236}">
                  <a16:creationId xmlns:a16="http://schemas.microsoft.com/office/drawing/2014/main" id="{55EB1EF1-097C-4020-963E-60E6B4B085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0000">
              <a:off x="3130" y="2512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208">
              <a:extLst>
                <a:ext uri="{FF2B5EF4-FFF2-40B4-BE49-F238E27FC236}">
                  <a16:creationId xmlns:a16="http://schemas.microsoft.com/office/drawing/2014/main" id="{22E0EA76-161C-46AA-9C67-38EC72541E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0000">
              <a:off x="3155" y="2509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Freeform 209">
              <a:extLst>
                <a:ext uri="{FF2B5EF4-FFF2-40B4-BE49-F238E27FC236}">
                  <a16:creationId xmlns:a16="http://schemas.microsoft.com/office/drawing/2014/main" id="{80A7390B-ADF4-4217-908E-DF8594F0EF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5" y="2629"/>
              <a:ext cx="52" cy="45"/>
            </a:xfrm>
            <a:custGeom>
              <a:avLst/>
              <a:gdLst>
                <a:gd name="T0" fmla="*/ 42 w 304"/>
                <a:gd name="T1" fmla="*/ 246 h 262"/>
                <a:gd name="T2" fmla="*/ 84 w 304"/>
                <a:gd name="T3" fmla="*/ 262 h 262"/>
                <a:gd name="T4" fmla="*/ 135 w 304"/>
                <a:gd name="T5" fmla="*/ 237 h 262"/>
                <a:gd name="T6" fmla="*/ 152 w 304"/>
                <a:gd name="T7" fmla="*/ 195 h 262"/>
                <a:gd name="T8" fmla="*/ 135 w 304"/>
                <a:gd name="T9" fmla="*/ 144 h 262"/>
                <a:gd name="T10" fmla="*/ 93 w 304"/>
                <a:gd name="T11" fmla="*/ 127 h 262"/>
                <a:gd name="T12" fmla="*/ 51 w 304"/>
                <a:gd name="T13" fmla="*/ 136 h 262"/>
                <a:gd name="T14" fmla="*/ 25 w 304"/>
                <a:gd name="T15" fmla="*/ 102 h 262"/>
                <a:gd name="T16" fmla="*/ 93 w 304"/>
                <a:gd name="T17" fmla="*/ 51 h 262"/>
                <a:gd name="T18" fmla="*/ 17 w 304"/>
                <a:gd name="T19" fmla="*/ 186 h 262"/>
                <a:gd name="T20" fmla="*/ 51 w 304"/>
                <a:gd name="T21" fmla="*/ 161 h 262"/>
                <a:gd name="T22" fmla="*/ 84 w 304"/>
                <a:gd name="T23" fmla="*/ 144 h 262"/>
                <a:gd name="T24" fmla="*/ 110 w 304"/>
                <a:gd name="T25" fmla="*/ 161 h 262"/>
                <a:gd name="T26" fmla="*/ 127 w 304"/>
                <a:gd name="T27" fmla="*/ 195 h 262"/>
                <a:gd name="T28" fmla="*/ 118 w 304"/>
                <a:gd name="T29" fmla="*/ 229 h 262"/>
                <a:gd name="T30" fmla="*/ 84 w 304"/>
                <a:gd name="T31" fmla="*/ 237 h 262"/>
                <a:gd name="T32" fmla="*/ 59 w 304"/>
                <a:gd name="T33" fmla="*/ 229 h 262"/>
                <a:gd name="T34" fmla="*/ 25 w 304"/>
                <a:gd name="T35" fmla="*/ 229 h 262"/>
                <a:gd name="T36" fmla="*/ 186 w 304"/>
                <a:gd name="T37" fmla="*/ 144 h 262"/>
                <a:gd name="T38" fmla="*/ 211 w 304"/>
                <a:gd name="T39" fmla="*/ 178 h 262"/>
                <a:gd name="T40" fmla="*/ 245 w 304"/>
                <a:gd name="T41" fmla="*/ 195 h 262"/>
                <a:gd name="T42" fmla="*/ 288 w 304"/>
                <a:gd name="T43" fmla="*/ 178 h 262"/>
                <a:gd name="T44" fmla="*/ 304 w 304"/>
                <a:gd name="T45" fmla="*/ 144 h 262"/>
                <a:gd name="T46" fmla="*/ 296 w 304"/>
                <a:gd name="T47" fmla="*/ 102 h 262"/>
                <a:gd name="T48" fmla="*/ 271 w 304"/>
                <a:gd name="T49" fmla="*/ 42 h 262"/>
                <a:gd name="T50" fmla="*/ 237 w 304"/>
                <a:gd name="T51" fmla="*/ 9 h 262"/>
                <a:gd name="T52" fmla="*/ 186 w 304"/>
                <a:gd name="T53" fmla="*/ 9 h 262"/>
                <a:gd name="T54" fmla="*/ 161 w 304"/>
                <a:gd name="T55" fmla="*/ 34 h 262"/>
                <a:gd name="T56" fmla="*/ 152 w 304"/>
                <a:gd name="T57" fmla="*/ 68 h 262"/>
                <a:gd name="T58" fmla="*/ 169 w 304"/>
                <a:gd name="T59" fmla="*/ 127 h 262"/>
                <a:gd name="T60" fmla="*/ 178 w 304"/>
                <a:gd name="T61" fmla="*/ 76 h 262"/>
                <a:gd name="T62" fmla="*/ 178 w 304"/>
                <a:gd name="T63" fmla="*/ 34 h 262"/>
                <a:gd name="T64" fmla="*/ 211 w 304"/>
                <a:gd name="T65" fmla="*/ 17 h 262"/>
                <a:gd name="T66" fmla="*/ 237 w 304"/>
                <a:gd name="T67" fmla="*/ 34 h 262"/>
                <a:gd name="T68" fmla="*/ 254 w 304"/>
                <a:gd name="T69" fmla="*/ 59 h 262"/>
                <a:gd name="T70" fmla="*/ 279 w 304"/>
                <a:gd name="T71" fmla="*/ 119 h 262"/>
                <a:gd name="T72" fmla="*/ 279 w 304"/>
                <a:gd name="T73" fmla="*/ 161 h 262"/>
                <a:gd name="T74" fmla="*/ 245 w 304"/>
                <a:gd name="T75" fmla="*/ 169 h 262"/>
                <a:gd name="T76" fmla="*/ 220 w 304"/>
                <a:gd name="T77" fmla="*/ 161 h 262"/>
                <a:gd name="T78" fmla="*/ 203 w 304"/>
                <a:gd name="T79" fmla="*/ 13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4" h="262">
                  <a:moveTo>
                    <a:pt x="25" y="229"/>
                  </a:moveTo>
                  <a:lnTo>
                    <a:pt x="42" y="246"/>
                  </a:lnTo>
                  <a:lnTo>
                    <a:pt x="59" y="262"/>
                  </a:lnTo>
                  <a:lnTo>
                    <a:pt x="84" y="262"/>
                  </a:lnTo>
                  <a:lnTo>
                    <a:pt x="110" y="254"/>
                  </a:lnTo>
                  <a:lnTo>
                    <a:pt x="135" y="237"/>
                  </a:lnTo>
                  <a:lnTo>
                    <a:pt x="152" y="212"/>
                  </a:lnTo>
                  <a:lnTo>
                    <a:pt x="152" y="195"/>
                  </a:lnTo>
                  <a:lnTo>
                    <a:pt x="144" y="169"/>
                  </a:lnTo>
                  <a:lnTo>
                    <a:pt x="135" y="144"/>
                  </a:lnTo>
                  <a:lnTo>
                    <a:pt x="110" y="127"/>
                  </a:lnTo>
                  <a:lnTo>
                    <a:pt x="93" y="127"/>
                  </a:lnTo>
                  <a:lnTo>
                    <a:pt x="67" y="127"/>
                  </a:lnTo>
                  <a:lnTo>
                    <a:pt x="51" y="136"/>
                  </a:lnTo>
                  <a:lnTo>
                    <a:pt x="34" y="152"/>
                  </a:lnTo>
                  <a:lnTo>
                    <a:pt x="25" y="102"/>
                  </a:lnTo>
                  <a:lnTo>
                    <a:pt x="101" y="68"/>
                  </a:lnTo>
                  <a:lnTo>
                    <a:pt x="93" y="51"/>
                  </a:lnTo>
                  <a:lnTo>
                    <a:pt x="0" y="85"/>
                  </a:lnTo>
                  <a:lnTo>
                    <a:pt x="17" y="186"/>
                  </a:lnTo>
                  <a:lnTo>
                    <a:pt x="42" y="186"/>
                  </a:lnTo>
                  <a:lnTo>
                    <a:pt x="51" y="161"/>
                  </a:lnTo>
                  <a:lnTo>
                    <a:pt x="67" y="152"/>
                  </a:lnTo>
                  <a:lnTo>
                    <a:pt x="84" y="144"/>
                  </a:lnTo>
                  <a:lnTo>
                    <a:pt x="101" y="152"/>
                  </a:lnTo>
                  <a:lnTo>
                    <a:pt x="110" y="161"/>
                  </a:lnTo>
                  <a:lnTo>
                    <a:pt x="127" y="178"/>
                  </a:lnTo>
                  <a:lnTo>
                    <a:pt x="127" y="195"/>
                  </a:lnTo>
                  <a:lnTo>
                    <a:pt x="127" y="212"/>
                  </a:lnTo>
                  <a:lnTo>
                    <a:pt x="118" y="229"/>
                  </a:lnTo>
                  <a:lnTo>
                    <a:pt x="101" y="237"/>
                  </a:lnTo>
                  <a:lnTo>
                    <a:pt x="84" y="237"/>
                  </a:lnTo>
                  <a:lnTo>
                    <a:pt x="76" y="237"/>
                  </a:lnTo>
                  <a:lnTo>
                    <a:pt x="59" y="229"/>
                  </a:lnTo>
                  <a:lnTo>
                    <a:pt x="51" y="220"/>
                  </a:lnTo>
                  <a:lnTo>
                    <a:pt x="25" y="229"/>
                  </a:lnTo>
                  <a:close/>
                  <a:moveTo>
                    <a:pt x="169" y="127"/>
                  </a:moveTo>
                  <a:lnTo>
                    <a:pt x="186" y="144"/>
                  </a:lnTo>
                  <a:lnTo>
                    <a:pt x="194" y="169"/>
                  </a:lnTo>
                  <a:lnTo>
                    <a:pt x="211" y="178"/>
                  </a:lnTo>
                  <a:lnTo>
                    <a:pt x="220" y="186"/>
                  </a:lnTo>
                  <a:lnTo>
                    <a:pt x="245" y="195"/>
                  </a:lnTo>
                  <a:lnTo>
                    <a:pt x="271" y="186"/>
                  </a:lnTo>
                  <a:lnTo>
                    <a:pt x="288" y="178"/>
                  </a:lnTo>
                  <a:lnTo>
                    <a:pt x="304" y="161"/>
                  </a:lnTo>
                  <a:lnTo>
                    <a:pt x="304" y="144"/>
                  </a:lnTo>
                  <a:lnTo>
                    <a:pt x="304" y="119"/>
                  </a:lnTo>
                  <a:lnTo>
                    <a:pt x="296" y="102"/>
                  </a:lnTo>
                  <a:lnTo>
                    <a:pt x="288" y="68"/>
                  </a:lnTo>
                  <a:lnTo>
                    <a:pt x="271" y="42"/>
                  </a:lnTo>
                  <a:lnTo>
                    <a:pt x="262" y="25"/>
                  </a:lnTo>
                  <a:lnTo>
                    <a:pt x="237" y="9"/>
                  </a:lnTo>
                  <a:lnTo>
                    <a:pt x="211" y="0"/>
                  </a:lnTo>
                  <a:lnTo>
                    <a:pt x="186" y="9"/>
                  </a:lnTo>
                  <a:lnTo>
                    <a:pt x="169" y="17"/>
                  </a:lnTo>
                  <a:lnTo>
                    <a:pt x="161" y="34"/>
                  </a:lnTo>
                  <a:lnTo>
                    <a:pt x="152" y="51"/>
                  </a:lnTo>
                  <a:lnTo>
                    <a:pt x="152" y="68"/>
                  </a:lnTo>
                  <a:lnTo>
                    <a:pt x="161" y="93"/>
                  </a:lnTo>
                  <a:lnTo>
                    <a:pt x="169" y="127"/>
                  </a:lnTo>
                  <a:close/>
                  <a:moveTo>
                    <a:pt x="194" y="110"/>
                  </a:moveTo>
                  <a:lnTo>
                    <a:pt x="178" y="76"/>
                  </a:lnTo>
                  <a:lnTo>
                    <a:pt x="178" y="51"/>
                  </a:lnTo>
                  <a:lnTo>
                    <a:pt x="178" y="34"/>
                  </a:lnTo>
                  <a:lnTo>
                    <a:pt x="194" y="25"/>
                  </a:lnTo>
                  <a:lnTo>
                    <a:pt x="211" y="17"/>
                  </a:lnTo>
                  <a:lnTo>
                    <a:pt x="228" y="25"/>
                  </a:lnTo>
                  <a:lnTo>
                    <a:pt x="237" y="34"/>
                  </a:lnTo>
                  <a:lnTo>
                    <a:pt x="245" y="42"/>
                  </a:lnTo>
                  <a:lnTo>
                    <a:pt x="254" y="59"/>
                  </a:lnTo>
                  <a:lnTo>
                    <a:pt x="262" y="76"/>
                  </a:lnTo>
                  <a:lnTo>
                    <a:pt x="279" y="119"/>
                  </a:lnTo>
                  <a:lnTo>
                    <a:pt x="279" y="144"/>
                  </a:lnTo>
                  <a:lnTo>
                    <a:pt x="279" y="161"/>
                  </a:lnTo>
                  <a:lnTo>
                    <a:pt x="262" y="169"/>
                  </a:lnTo>
                  <a:lnTo>
                    <a:pt x="245" y="169"/>
                  </a:lnTo>
                  <a:lnTo>
                    <a:pt x="228" y="169"/>
                  </a:lnTo>
                  <a:lnTo>
                    <a:pt x="220" y="161"/>
                  </a:lnTo>
                  <a:lnTo>
                    <a:pt x="211" y="152"/>
                  </a:lnTo>
                  <a:lnTo>
                    <a:pt x="203" y="136"/>
                  </a:lnTo>
                  <a:lnTo>
                    <a:pt x="194" y="110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" name="Rectangle 210">
              <a:extLst>
                <a:ext uri="{FF2B5EF4-FFF2-40B4-BE49-F238E27FC236}">
                  <a16:creationId xmlns:a16="http://schemas.microsoft.com/office/drawing/2014/main" id="{9C91BBDE-6F87-4BB4-917A-B1FBD44AB5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220000">
              <a:off x="3501" y="2617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211">
              <a:extLst>
                <a:ext uri="{FF2B5EF4-FFF2-40B4-BE49-F238E27FC236}">
                  <a16:creationId xmlns:a16="http://schemas.microsoft.com/office/drawing/2014/main" id="{5CAF0BA4-FFE7-43E9-87A9-9DFF1D6941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980000">
              <a:off x="3528" y="2604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Freeform 212">
              <a:extLst>
                <a:ext uri="{FF2B5EF4-FFF2-40B4-BE49-F238E27FC236}">
                  <a16:creationId xmlns:a16="http://schemas.microsoft.com/office/drawing/2014/main" id="{FA01D971-41FA-4BE4-94D2-2DA9837226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8" y="1316"/>
              <a:ext cx="48" cy="38"/>
            </a:xfrm>
            <a:custGeom>
              <a:avLst/>
              <a:gdLst>
                <a:gd name="T0" fmla="*/ 101 w 279"/>
                <a:gd name="T1" fmla="*/ 220 h 220"/>
                <a:gd name="T2" fmla="*/ 127 w 279"/>
                <a:gd name="T3" fmla="*/ 220 h 220"/>
                <a:gd name="T4" fmla="*/ 110 w 279"/>
                <a:gd name="T5" fmla="*/ 169 h 220"/>
                <a:gd name="T6" fmla="*/ 143 w 279"/>
                <a:gd name="T7" fmla="*/ 169 h 220"/>
                <a:gd name="T8" fmla="*/ 135 w 279"/>
                <a:gd name="T9" fmla="*/ 143 h 220"/>
                <a:gd name="T10" fmla="*/ 110 w 279"/>
                <a:gd name="T11" fmla="*/ 152 h 220"/>
                <a:gd name="T12" fmla="*/ 76 w 279"/>
                <a:gd name="T13" fmla="*/ 25 h 220"/>
                <a:gd name="T14" fmla="*/ 59 w 279"/>
                <a:gd name="T15" fmla="*/ 25 h 220"/>
                <a:gd name="T16" fmla="*/ 0 w 279"/>
                <a:gd name="T17" fmla="*/ 169 h 220"/>
                <a:gd name="T18" fmla="*/ 8 w 279"/>
                <a:gd name="T19" fmla="*/ 194 h 220"/>
                <a:gd name="T20" fmla="*/ 93 w 279"/>
                <a:gd name="T21" fmla="*/ 177 h 220"/>
                <a:gd name="T22" fmla="*/ 101 w 279"/>
                <a:gd name="T23" fmla="*/ 220 h 220"/>
                <a:gd name="T24" fmla="*/ 84 w 279"/>
                <a:gd name="T25" fmla="*/ 152 h 220"/>
                <a:gd name="T26" fmla="*/ 25 w 279"/>
                <a:gd name="T27" fmla="*/ 169 h 220"/>
                <a:gd name="T28" fmla="*/ 67 w 279"/>
                <a:gd name="T29" fmla="*/ 67 h 220"/>
                <a:gd name="T30" fmla="*/ 84 w 279"/>
                <a:gd name="T31" fmla="*/ 152 h 220"/>
                <a:gd name="T32" fmla="*/ 152 w 279"/>
                <a:gd name="T33" fmla="*/ 110 h 220"/>
                <a:gd name="T34" fmla="*/ 160 w 279"/>
                <a:gd name="T35" fmla="*/ 135 h 220"/>
                <a:gd name="T36" fmla="*/ 169 w 279"/>
                <a:gd name="T37" fmla="*/ 160 h 220"/>
                <a:gd name="T38" fmla="*/ 177 w 279"/>
                <a:gd name="T39" fmla="*/ 169 h 220"/>
                <a:gd name="T40" fmla="*/ 186 w 279"/>
                <a:gd name="T41" fmla="*/ 186 h 220"/>
                <a:gd name="T42" fmla="*/ 211 w 279"/>
                <a:gd name="T43" fmla="*/ 194 h 220"/>
                <a:gd name="T44" fmla="*/ 237 w 279"/>
                <a:gd name="T45" fmla="*/ 194 h 220"/>
                <a:gd name="T46" fmla="*/ 254 w 279"/>
                <a:gd name="T47" fmla="*/ 186 h 220"/>
                <a:gd name="T48" fmla="*/ 270 w 279"/>
                <a:gd name="T49" fmla="*/ 177 h 220"/>
                <a:gd name="T50" fmla="*/ 279 w 279"/>
                <a:gd name="T51" fmla="*/ 160 h 220"/>
                <a:gd name="T52" fmla="*/ 279 w 279"/>
                <a:gd name="T53" fmla="*/ 135 h 220"/>
                <a:gd name="T54" fmla="*/ 279 w 279"/>
                <a:gd name="T55" fmla="*/ 110 h 220"/>
                <a:gd name="T56" fmla="*/ 279 w 279"/>
                <a:gd name="T57" fmla="*/ 84 h 220"/>
                <a:gd name="T58" fmla="*/ 270 w 279"/>
                <a:gd name="T59" fmla="*/ 59 h 220"/>
                <a:gd name="T60" fmla="*/ 262 w 279"/>
                <a:gd name="T61" fmla="*/ 33 h 220"/>
                <a:gd name="T62" fmla="*/ 245 w 279"/>
                <a:gd name="T63" fmla="*/ 8 h 220"/>
                <a:gd name="T64" fmla="*/ 220 w 279"/>
                <a:gd name="T65" fmla="*/ 0 h 220"/>
                <a:gd name="T66" fmla="*/ 194 w 279"/>
                <a:gd name="T67" fmla="*/ 0 h 220"/>
                <a:gd name="T68" fmla="*/ 169 w 279"/>
                <a:gd name="T69" fmla="*/ 8 h 220"/>
                <a:gd name="T70" fmla="*/ 160 w 279"/>
                <a:gd name="T71" fmla="*/ 17 h 220"/>
                <a:gd name="T72" fmla="*/ 152 w 279"/>
                <a:gd name="T73" fmla="*/ 33 h 220"/>
                <a:gd name="T74" fmla="*/ 143 w 279"/>
                <a:gd name="T75" fmla="*/ 50 h 220"/>
                <a:gd name="T76" fmla="*/ 143 w 279"/>
                <a:gd name="T77" fmla="*/ 76 h 220"/>
                <a:gd name="T78" fmla="*/ 152 w 279"/>
                <a:gd name="T79" fmla="*/ 110 h 220"/>
                <a:gd name="T80" fmla="*/ 177 w 279"/>
                <a:gd name="T81" fmla="*/ 101 h 220"/>
                <a:gd name="T82" fmla="*/ 169 w 279"/>
                <a:gd name="T83" fmla="*/ 67 h 220"/>
                <a:gd name="T84" fmla="*/ 169 w 279"/>
                <a:gd name="T85" fmla="*/ 33 h 220"/>
                <a:gd name="T86" fmla="*/ 177 w 279"/>
                <a:gd name="T87" fmla="*/ 25 h 220"/>
                <a:gd name="T88" fmla="*/ 194 w 279"/>
                <a:gd name="T89" fmla="*/ 17 h 220"/>
                <a:gd name="T90" fmla="*/ 211 w 279"/>
                <a:gd name="T91" fmla="*/ 17 h 220"/>
                <a:gd name="T92" fmla="*/ 228 w 279"/>
                <a:gd name="T93" fmla="*/ 25 h 220"/>
                <a:gd name="T94" fmla="*/ 237 w 279"/>
                <a:gd name="T95" fmla="*/ 33 h 220"/>
                <a:gd name="T96" fmla="*/ 237 w 279"/>
                <a:gd name="T97" fmla="*/ 50 h 220"/>
                <a:gd name="T98" fmla="*/ 245 w 279"/>
                <a:gd name="T99" fmla="*/ 67 h 220"/>
                <a:gd name="T100" fmla="*/ 254 w 279"/>
                <a:gd name="T101" fmla="*/ 84 h 220"/>
                <a:gd name="T102" fmla="*/ 262 w 279"/>
                <a:gd name="T103" fmla="*/ 127 h 220"/>
                <a:gd name="T104" fmla="*/ 254 w 279"/>
                <a:gd name="T105" fmla="*/ 152 h 220"/>
                <a:gd name="T106" fmla="*/ 245 w 279"/>
                <a:gd name="T107" fmla="*/ 169 h 220"/>
                <a:gd name="T108" fmla="*/ 228 w 279"/>
                <a:gd name="T109" fmla="*/ 177 h 220"/>
                <a:gd name="T110" fmla="*/ 211 w 279"/>
                <a:gd name="T111" fmla="*/ 177 h 220"/>
                <a:gd name="T112" fmla="*/ 203 w 279"/>
                <a:gd name="T113" fmla="*/ 169 h 220"/>
                <a:gd name="T114" fmla="*/ 194 w 279"/>
                <a:gd name="T115" fmla="*/ 160 h 220"/>
                <a:gd name="T116" fmla="*/ 186 w 279"/>
                <a:gd name="T117" fmla="*/ 143 h 220"/>
                <a:gd name="T118" fmla="*/ 177 w 279"/>
                <a:gd name="T119" fmla="*/ 127 h 220"/>
                <a:gd name="T120" fmla="*/ 177 w 279"/>
                <a:gd name="T121" fmla="*/ 10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9" h="220">
                  <a:moveTo>
                    <a:pt x="101" y="220"/>
                  </a:moveTo>
                  <a:lnTo>
                    <a:pt x="127" y="220"/>
                  </a:lnTo>
                  <a:lnTo>
                    <a:pt x="110" y="169"/>
                  </a:lnTo>
                  <a:lnTo>
                    <a:pt x="143" y="169"/>
                  </a:lnTo>
                  <a:lnTo>
                    <a:pt x="135" y="143"/>
                  </a:lnTo>
                  <a:lnTo>
                    <a:pt x="110" y="152"/>
                  </a:lnTo>
                  <a:lnTo>
                    <a:pt x="76" y="25"/>
                  </a:lnTo>
                  <a:lnTo>
                    <a:pt x="59" y="25"/>
                  </a:lnTo>
                  <a:lnTo>
                    <a:pt x="0" y="169"/>
                  </a:lnTo>
                  <a:lnTo>
                    <a:pt x="8" y="194"/>
                  </a:lnTo>
                  <a:lnTo>
                    <a:pt x="93" y="177"/>
                  </a:lnTo>
                  <a:lnTo>
                    <a:pt x="101" y="220"/>
                  </a:lnTo>
                  <a:close/>
                  <a:moveTo>
                    <a:pt x="84" y="152"/>
                  </a:moveTo>
                  <a:lnTo>
                    <a:pt x="25" y="169"/>
                  </a:lnTo>
                  <a:lnTo>
                    <a:pt x="67" y="67"/>
                  </a:lnTo>
                  <a:lnTo>
                    <a:pt x="84" y="152"/>
                  </a:lnTo>
                  <a:close/>
                  <a:moveTo>
                    <a:pt x="152" y="110"/>
                  </a:moveTo>
                  <a:lnTo>
                    <a:pt x="160" y="135"/>
                  </a:lnTo>
                  <a:lnTo>
                    <a:pt x="169" y="160"/>
                  </a:lnTo>
                  <a:lnTo>
                    <a:pt x="177" y="169"/>
                  </a:lnTo>
                  <a:lnTo>
                    <a:pt x="186" y="186"/>
                  </a:lnTo>
                  <a:lnTo>
                    <a:pt x="211" y="194"/>
                  </a:lnTo>
                  <a:lnTo>
                    <a:pt x="237" y="194"/>
                  </a:lnTo>
                  <a:lnTo>
                    <a:pt x="254" y="186"/>
                  </a:lnTo>
                  <a:lnTo>
                    <a:pt x="270" y="177"/>
                  </a:lnTo>
                  <a:lnTo>
                    <a:pt x="279" y="160"/>
                  </a:lnTo>
                  <a:lnTo>
                    <a:pt x="279" y="135"/>
                  </a:lnTo>
                  <a:lnTo>
                    <a:pt x="279" y="110"/>
                  </a:lnTo>
                  <a:lnTo>
                    <a:pt x="279" y="84"/>
                  </a:lnTo>
                  <a:lnTo>
                    <a:pt x="270" y="59"/>
                  </a:lnTo>
                  <a:lnTo>
                    <a:pt x="262" y="33"/>
                  </a:lnTo>
                  <a:lnTo>
                    <a:pt x="245" y="8"/>
                  </a:lnTo>
                  <a:lnTo>
                    <a:pt x="220" y="0"/>
                  </a:lnTo>
                  <a:lnTo>
                    <a:pt x="194" y="0"/>
                  </a:lnTo>
                  <a:lnTo>
                    <a:pt x="169" y="8"/>
                  </a:lnTo>
                  <a:lnTo>
                    <a:pt x="160" y="17"/>
                  </a:lnTo>
                  <a:lnTo>
                    <a:pt x="152" y="33"/>
                  </a:lnTo>
                  <a:lnTo>
                    <a:pt x="143" y="50"/>
                  </a:lnTo>
                  <a:lnTo>
                    <a:pt x="143" y="76"/>
                  </a:lnTo>
                  <a:lnTo>
                    <a:pt x="152" y="110"/>
                  </a:lnTo>
                  <a:close/>
                  <a:moveTo>
                    <a:pt x="177" y="101"/>
                  </a:moveTo>
                  <a:lnTo>
                    <a:pt x="169" y="67"/>
                  </a:lnTo>
                  <a:lnTo>
                    <a:pt x="169" y="33"/>
                  </a:lnTo>
                  <a:lnTo>
                    <a:pt x="177" y="25"/>
                  </a:lnTo>
                  <a:lnTo>
                    <a:pt x="194" y="17"/>
                  </a:lnTo>
                  <a:lnTo>
                    <a:pt x="211" y="17"/>
                  </a:lnTo>
                  <a:lnTo>
                    <a:pt x="228" y="25"/>
                  </a:lnTo>
                  <a:lnTo>
                    <a:pt x="237" y="33"/>
                  </a:lnTo>
                  <a:lnTo>
                    <a:pt x="237" y="50"/>
                  </a:lnTo>
                  <a:lnTo>
                    <a:pt x="245" y="67"/>
                  </a:lnTo>
                  <a:lnTo>
                    <a:pt x="254" y="84"/>
                  </a:lnTo>
                  <a:lnTo>
                    <a:pt x="262" y="127"/>
                  </a:lnTo>
                  <a:lnTo>
                    <a:pt x="254" y="152"/>
                  </a:lnTo>
                  <a:lnTo>
                    <a:pt x="245" y="169"/>
                  </a:lnTo>
                  <a:lnTo>
                    <a:pt x="228" y="177"/>
                  </a:lnTo>
                  <a:lnTo>
                    <a:pt x="211" y="177"/>
                  </a:lnTo>
                  <a:lnTo>
                    <a:pt x="203" y="169"/>
                  </a:lnTo>
                  <a:lnTo>
                    <a:pt x="194" y="160"/>
                  </a:lnTo>
                  <a:lnTo>
                    <a:pt x="186" y="143"/>
                  </a:lnTo>
                  <a:lnTo>
                    <a:pt x="177" y="127"/>
                  </a:lnTo>
                  <a:lnTo>
                    <a:pt x="177" y="101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" name="Rectangle 213">
              <a:extLst>
                <a:ext uri="{FF2B5EF4-FFF2-40B4-BE49-F238E27FC236}">
                  <a16:creationId xmlns:a16="http://schemas.microsoft.com/office/drawing/2014/main" id="{225A7CE0-EB93-42F4-A174-92D8B31BEF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20000">
              <a:off x="4666" y="1301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214">
              <a:extLst>
                <a:ext uri="{FF2B5EF4-FFF2-40B4-BE49-F238E27FC236}">
                  <a16:creationId xmlns:a16="http://schemas.microsoft.com/office/drawing/2014/main" id="{8689EDB2-10C8-4C4B-88C8-AF54308CBA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20000">
              <a:off x="4691" y="1295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Freeform 215">
              <a:extLst>
                <a:ext uri="{FF2B5EF4-FFF2-40B4-BE49-F238E27FC236}">
                  <a16:creationId xmlns:a16="http://schemas.microsoft.com/office/drawing/2014/main" id="{30293A34-7237-47CD-9628-904A76DFA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6" y="2777"/>
              <a:ext cx="49" cy="35"/>
            </a:xfrm>
            <a:custGeom>
              <a:avLst/>
              <a:gdLst>
                <a:gd name="T0" fmla="*/ 84 w 288"/>
                <a:gd name="T1" fmla="*/ 203 h 203"/>
                <a:gd name="T2" fmla="*/ 110 w 288"/>
                <a:gd name="T3" fmla="*/ 203 h 203"/>
                <a:gd name="T4" fmla="*/ 110 w 288"/>
                <a:gd name="T5" fmla="*/ 152 h 203"/>
                <a:gd name="T6" fmla="*/ 135 w 288"/>
                <a:gd name="T7" fmla="*/ 152 h 203"/>
                <a:gd name="T8" fmla="*/ 135 w 288"/>
                <a:gd name="T9" fmla="*/ 126 h 203"/>
                <a:gd name="T10" fmla="*/ 110 w 288"/>
                <a:gd name="T11" fmla="*/ 126 h 203"/>
                <a:gd name="T12" fmla="*/ 110 w 288"/>
                <a:gd name="T13" fmla="*/ 0 h 203"/>
                <a:gd name="T14" fmla="*/ 93 w 288"/>
                <a:gd name="T15" fmla="*/ 0 h 203"/>
                <a:gd name="T16" fmla="*/ 0 w 288"/>
                <a:gd name="T17" fmla="*/ 126 h 203"/>
                <a:gd name="T18" fmla="*/ 0 w 288"/>
                <a:gd name="T19" fmla="*/ 152 h 203"/>
                <a:gd name="T20" fmla="*/ 84 w 288"/>
                <a:gd name="T21" fmla="*/ 152 h 203"/>
                <a:gd name="T22" fmla="*/ 84 w 288"/>
                <a:gd name="T23" fmla="*/ 203 h 203"/>
                <a:gd name="T24" fmla="*/ 84 w 288"/>
                <a:gd name="T25" fmla="*/ 126 h 203"/>
                <a:gd name="T26" fmla="*/ 17 w 288"/>
                <a:gd name="T27" fmla="*/ 126 h 203"/>
                <a:gd name="T28" fmla="*/ 84 w 288"/>
                <a:gd name="T29" fmla="*/ 42 h 203"/>
                <a:gd name="T30" fmla="*/ 84 w 288"/>
                <a:gd name="T31" fmla="*/ 126 h 203"/>
                <a:gd name="T32" fmla="*/ 161 w 288"/>
                <a:gd name="T33" fmla="*/ 101 h 203"/>
                <a:gd name="T34" fmla="*/ 161 w 288"/>
                <a:gd name="T35" fmla="*/ 152 h 203"/>
                <a:gd name="T36" fmla="*/ 177 w 288"/>
                <a:gd name="T37" fmla="*/ 186 h 203"/>
                <a:gd name="T38" fmla="*/ 194 w 288"/>
                <a:gd name="T39" fmla="*/ 203 h 203"/>
                <a:gd name="T40" fmla="*/ 220 w 288"/>
                <a:gd name="T41" fmla="*/ 203 h 203"/>
                <a:gd name="T42" fmla="*/ 237 w 288"/>
                <a:gd name="T43" fmla="*/ 203 h 203"/>
                <a:gd name="T44" fmla="*/ 254 w 288"/>
                <a:gd name="T45" fmla="*/ 194 h 203"/>
                <a:gd name="T46" fmla="*/ 271 w 288"/>
                <a:gd name="T47" fmla="*/ 177 h 203"/>
                <a:gd name="T48" fmla="*/ 279 w 288"/>
                <a:gd name="T49" fmla="*/ 160 h 203"/>
                <a:gd name="T50" fmla="*/ 288 w 288"/>
                <a:gd name="T51" fmla="*/ 135 h 203"/>
                <a:gd name="T52" fmla="*/ 288 w 288"/>
                <a:gd name="T53" fmla="*/ 101 h 203"/>
                <a:gd name="T54" fmla="*/ 288 w 288"/>
                <a:gd name="T55" fmla="*/ 76 h 203"/>
                <a:gd name="T56" fmla="*/ 288 w 288"/>
                <a:gd name="T57" fmla="*/ 59 h 203"/>
                <a:gd name="T58" fmla="*/ 271 w 288"/>
                <a:gd name="T59" fmla="*/ 25 h 203"/>
                <a:gd name="T60" fmla="*/ 254 w 288"/>
                <a:gd name="T61" fmla="*/ 8 h 203"/>
                <a:gd name="T62" fmla="*/ 228 w 288"/>
                <a:gd name="T63" fmla="*/ 0 h 203"/>
                <a:gd name="T64" fmla="*/ 203 w 288"/>
                <a:gd name="T65" fmla="*/ 8 h 203"/>
                <a:gd name="T66" fmla="*/ 186 w 288"/>
                <a:gd name="T67" fmla="*/ 16 h 203"/>
                <a:gd name="T68" fmla="*/ 177 w 288"/>
                <a:gd name="T69" fmla="*/ 25 h 203"/>
                <a:gd name="T70" fmla="*/ 169 w 288"/>
                <a:gd name="T71" fmla="*/ 42 h 203"/>
                <a:gd name="T72" fmla="*/ 161 w 288"/>
                <a:gd name="T73" fmla="*/ 67 h 203"/>
                <a:gd name="T74" fmla="*/ 161 w 288"/>
                <a:gd name="T75" fmla="*/ 101 h 203"/>
                <a:gd name="T76" fmla="*/ 186 w 288"/>
                <a:gd name="T77" fmla="*/ 101 h 203"/>
                <a:gd name="T78" fmla="*/ 186 w 288"/>
                <a:gd name="T79" fmla="*/ 59 h 203"/>
                <a:gd name="T80" fmla="*/ 194 w 288"/>
                <a:gd name="T81" fmla="*/ 33 h 203"/>
                <a:gd name="T82" fmla="*/ 211 w 288"/>
                <a:gd name="T83" fmla="*/ 25 h 203"/>
                <a:gd name="T84" fmla="*/ 220 w 288"/>
                <a:gd name="T85" fmla="*/ 25 h 203"/>
                <a:gd name="T86" fmla="*/ 237 w 288"/>
                <a:gd name="T87" fmla="*/ 25 h 203"/>
                <a:gd name="T88" fmla="*/ 254 w 288"/>
                <a:gd name="T89" fmla="*/ 42 h 203"/>
                <a:gd name="T90" fmla="*/ 262 w 288"/>
                <a:gd name="T91" fmla="*/ 67 h 203"/>
                <a:gd name="T92" fmla="*/ 262 w 288"/>
                <a:gd name="T93" fmla="*/ 101 h 203"/>
                <a:gd name="T94" fmla="*/ 262 w 288"/>
                <a:gd name="T95" fmla="*/ 143 h 203"/>
                <a:gd name="T96" fmla="*/ 254 w 288"/>
                <a:gd name="T97" fmla="*/ 160 h 203"/>
                <a:gd name="T98" fmla="*/ 254 w 288"/>
                <a:gd name="T99" fmla="*/ 169 h 203"/>
                <a:gd name="T100" fmla="*/ 237 w 288"/>
                <a:gd name="T101" fmla="*/ 186 h 203"/>
                <a:gd name="T102" fmla="*/ 220 w 288"/>
                <a:gd name="T103" fmla="*/ 186 h 203"/>
                <a:gd name="T104" fmla="*/ 203 w 288"/>
                <a:gd name="T105" fmla="*/ 186 h 203"/>
                <a:gd name="T106" fmla="*/ 194 w 288"/>
                <a:gd name="T107" fmla="*/ 169 h 203"/>
                <a:gd name="T108" fmla="*/ 186 w 288"/>
                <a:gd name="T109" fmla="*/ 143 h 203"/>
                <a:gd name="T110" fmla="*/ 186 w 288"/>
                <a:gd name="T111" fmla="*/ 1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8" h="203">
                  <a:moveTo>
                    <a:pt x="84" y="203"/>
                  </a:moveTo>
                  <a:lnTo>
                    <a:pt x="110" y="203"/>
                  </a:lnTo>
                  <a:lnTo>
                    <a:pt x="110" y="152"/>
                  </a:lnTo>
                  <a:lnTo>
                    <a:pt x="135" y="152"/>
                  </a:lnTo>
                  <a:lnTo>
                    <a:pt x="135" y="126"/>
                  </a:lnTo>
                  <a:lnTo>
                    <a:pt x="110" y="126"/>
                  </a:lnTo>
                  <a:lnTo>
                    <a:pt x="110" y="0"/>
                  </a:lnTo>
                  <a:lnTo>
                    <a:pt x="93" y="0"/>
                  </a:lnTo>
                  <a:lnTo>
                    <a:pt x="0" y="126"/>
                  </a:lnTo>
                  <a:lnTo>
                    <a:pt x="0" y="152"/>
                  </a:lnTo>
                  <a:lnTo>
                    <a:pt x="84" y="152"/>
                  </a:lnTo>
                  <a:lnTo>
                    <a:pt x="84" y="203"/>
                  </a:lnTo>
                  <a:close/>
                  <a:moveTo>
                    <a:pt x="84" y="126"/>
                  </a:moveTo>
                  <a:lnTo>
                    <a:pt x="17" y="126"/>
                  </a:lnTo>
                  <a:lnTo>
                    <a:pt x="84" y="42"/>
                  </a:lnTo>
                  <a:lnTo>
                    <a:pt x="84" y="126"/>
                  </a:lnTo>
                  <a:close/>
                  <a:moveTo>
                    <a:pt x="161" y="101"/>
                  </a:moveTo>
                  <a:lnTo>
                    <a:pt x="161" y="152"/>
                  </a:lnTo>
                  <a:lnTo>
                    <a:pt x="177" y="186"/>
                  </a:lnTo>
                  <a:lnTo>
                    <a:pt x="194" y="203"/>
                  </a:lnTo>
                  <a:lnTo>
                    <a:pt x="220" y="203"/>
                  </a:lnTo>
                  <a:lnTo>
                    <a:pt x="237" y="203"/>
                  </a:lnTo>
                  <a:lnTo>
                    <a:pt x="254" y="194"/>
                  </a:lnTo>
                  <a:lnTo>
                    <a:pt x="271" y="177"/>
                  </a:lnTo>
                  <a:lnTo>
                    <a:pt x="279" y="160"/>
                  </a:lnTo>
                  <a:lnTo>
                    <a:pt x="288" y="135"/>
                  </a:lnTo>
                  <a:lnTo>
                    <a:pt x="288" y="101"/>
                  </a:lnTo>
                  <a:lnTo>
                    <a:pt x="288" y="76"/>
                  </a:lnTo>
                  <a:lnTo>
                    <a:pt x="288" y="59"/>
                  </a:lnTo>
                  <a:lnTo>
                    <a:pt x="271" y="25"/>
                  </a:lnTo>
                  <a:lnTo>
                    <a:pt x="254" y="8"/>
                  </a:lnTo>
                  <a:lnTo>
                    <a:pt x="228" y="0"/>
                  </a:lnTo>
                  <a:lnTo>
                    <a:pt x="203" y="8"/>
                  </a:lnTo>
                  <a:lnTo>
                    <a:pt x="186" y="16"/>
                  </a:lnTo>
                  <a:lnTo>
                    <a:pt x="177" y="25"/>
                  </a:lnTo>
                  <a:lnTo>
                    <a:pt x="169" y="42"/>
                  </a:lnTo>
                  <a:lnTo>
                    <a:pt x="161" y="67"/>
                  </a:lnTo>
                  <a:lnTo>
                    <a:pt x="161" y="101"/>
                  </a:lnTo>
                  <a:close/>
                  <a:moveTo>
                    <a:pt x="186" y="101"/>
                  </a:moveTo>
                  <a:lnTo>
                    <a:pt x="186" y="59"/>
                  </a:lnTo>
                  <a:lnTo>
                    <a:pt x="194" y="33"/>
                  </a:lnTo>
                  <a:lnTo>
                    <a:pt x="211" y="25"/>
                  </a:lnTo>
                  <a:lnTo>
                    <a:pt x="220" y="25"/>
                  </a:lnTo>
                  <a:lnTo>
                    <a:pt x="237" y="25"/>
                  </a:lnTo>
                  <a:lnTo>
                    <a:pt x="254" y="42"/>
                  </a:lnTo>
                  <a:lnTo>
                    <a:pt x="262" y="67"/>
                  </a:lnTo>
                  <a:lnTo>
                    <a:pt x="262" y="101"/>
                  </a:lnTo>
                  <a:lnTo>
                    <a:pt x="262" y="143"/>
                  </a:lnTo>
                  <a:lnTo>
                    <a:pt x="254" y="160"/>
                  </a:lnTo>
                  <a:lnTo>
                    <a:pt x="254" y="169"/>
                  </a:lnTo>
                  <a:lnTo>
                    <a:pt x="237" y="186"/>
                  </a:lnTo>
                  <a:lnTo>
                    <a:pt x="220" y="186"/>
                  </a:lnTo>
                  <a:lnTo>
                    <a:pt x="203" y="186"/>
                  </a:lnTo>
                  <a:lnTo>
                    <a:pt x="194" y="169"/>
                  </a:lnTo>
                  <a:lnTo>
                    <a:pt x="186" y="143"/>
                  </a:lnTo>
                  <a:lnTo>
                    <a:pt x="186" y="101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" name="Rectangle 216">
              <a:extLst>
                <a:ext uri="{FF2B5EF4-FFF2-40B4-BE49-F238E27FC236}">
                  <a16:creationId xmlns:a16="http://schemas.microsoft.com/office/drawing/2014/main" id="{FF7BBBDB-F9FA-4999-B942-6345A959EB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5195" y="2759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217">
              <a:extLst>
                <a:ext uri="{FF2B5EF4-FFF2-40B4-BE49-F238E27FC236}">
                  <a16:creationId xmlns:a16="http://schemas.microsoft.com/office/drawing/2014/main" id="{773CE772-F7A2-4670-A252-22CA75A123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5221" y="2759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Freeform 218">
              <a:extLst>
                <a:ext uri="{FF2B5EF4-FFF2-40B4-BE49-F238E27FC236}">
                  <a16:creationId xmlns:a16="http://schemas.microsoft.com/office/drawing/2014/main" id="{D6C1A5E7-959B-4CAA-BF32-6CD91DBEC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8" y="97"/>
              <a:ext cx="54" cy="72"/>
            </a:xfrm>
            <a:custGeom>
              <a:avLst/>
              <a:gdLst>
                <a:gd name="T0" fmla="*/ 195 w 313"/>
                <a:gd name="T1" fmla="*/ 51 h 424"/>
                <a:gd name="T2" fmla="*/ 178 w 313"/>
                <a:gd name="T3" fmla="*/ 34 h 424"/>
                <a:gd name="T4" fmla="*/ 119 w 313"/>
                <a:gd name="T5" fmla="*/ 0 h 424"/>
                <a:gd name="T6" fmla="*/ 119 w 313"/>
                <a:gd name="T7" fmla="*/ 26 h 424"/>
                <a:gd name="T8" fmla="*/ 0 w 313"/>
                <a:gd name="T9" fmla="*/ 102 h 424"/>
                <a:gd name="T10" fmla="*/ 127 w 313"/>
                <a:gd name="T11" fmla="*/ 144 h 424"/>
                <a:gd name="T12" fmla="*/ 85 w 313"/>
                <a:gd name="T13" fmla="*/ 170 h 424"/>
                <a:gd name="T14" fmla="*/ 59 w 313"/>
                <a:gd name="T15" fmla="*/ 195 h 424"/>
                <a:gd name="T16" fmla="*/ 59 w 313"/>
                <a:gd name="T17" fmla="*/ 246 h 424"/>
                <a:gd name="T18" fmla="*/ 85 w 313"/>
                <a:gd name="T19" fmla="*/ 271 h 424"/>
                <a:gd name="T20" fmla="*/ 119 w 313"/>
                <a:gd name="T21" fmla="*/ 280 h 424"/>
                <a:gd name="T22" fmla="*/ 178 w 313"/>
                <a:gd name="T23" fmla="*/ 263 h 424"/>
                <a:gd name="T24" fmla="*/ 220 w 313"/>
                <a:gd name="T25" fmla="*/ 237 h 424"/>
                <a:gd name="T26" fmla="*/ 254 w 313"/>
                <a:gd name="T27" fmla="*/ 187 h 424"/>
                <a:gd name="T28" fmla="*/ 237 w 313"/>
                <a:gd name="T29" fmla="*/ 144 h 424"/>
                <a:gd name="T30" fmla="*/ 203 w 313"/>
                <a:gd name="T31" fmla="*/ 127 h 424"/>
                <a:gd name="T32" fmla="*/ 153 w 313"/>
                <a:gd name="T33" fmla="*/ 127 h 424"/>
                <a:gd name="T34" fmla="*/ 136 w 313"/>
                <a:gd name="T35" fmla="*/ 161 h 424"/>
                <a:gd name="T36" fmla="*/ 203 w 313"/>
                <a:gd name="T37" fmla="*/ 153 h 424"/>
                <a:gd name="T38" fmla="*/ 229 w 313"/>
                <a:gd name="T39" fmla="*/ 170 h 424"/>
                <a:gd name="T40" fmla="*/ 220 w 313"/>
                <a:gd name="T41" fmla="*/ 203 h 424"/>
                <a:gd name="T42" fmla="*/ 203 w 313"/>
                <a:gd name="T43" fmla="*/ 220 h 424"/>
                <a:gd name="T44" fmla="*/ 169 w 313"/>
                <a:gd name="T45" fmla="*/ 237 h 424"/>
                <a:gd name="T46" fmla="*/ 102 w 313"/>
                <a:gd name="T47" fmla="*/ 254 h 424"/>
                <a:gd name="T48" fmla="*/ 76 w 313"/>
                <a:gd name="T49" fmla="*/ 237 h 424"/>
                <a:gd name="T50" fmla="*/ 76 w 313"/>
                <a:gd name="T51" fmla="*/ 203 h 424"/>
                <a:gd name="T52" fmla="*/ 102 w 313"/>
                <a:gd name="T53" fmla="*/ 187 h 424"/>
                <a:gd name="T54" fmla="*/ 136 w 313"/>
                <a:gd name="T55" fmla="*/ 161 h 424"/>
                <a:gd name="T56" fmla="*/ 169 w 313"/>
                <a:gd name="T57" fmla="*/ 305 h 424"/>
                <a:gd name="T58" fmla="*/ 136 w 313"/>
                <a:gd name="T59" fmla="*/ 330 h 424"/>
                <a:gd name="T60" fmla="*/ 119 w 313"/>
                <a:gd name="T61" fmla="*/ 364 h 424"/>
                <a:gd name="T62" fmla="*/ 127 w 313"/>
                <a:gd name="T63" fmla="*/ 407 h 424"/>
                <a:gd name="T64" fmla="*/ 161 w 313"/>
                <a:gd name="T65" fmla="*/ 424 h 424"/>
                <a:gd name="T66" fmla="*/ 212 w 313"/>
                <a:gd name="T67" fmla="*/ 424 h 424"/>
                <a:gd name="T68" fmla="*/ 263 w 313"/>
                <a:gd name="T69" fmla="*/ 398 h 424"/>
                <a:gd name="T70" fmla="*/ 305 w 313"/>
                <a:gd name="T71" fmla="*/ 364 h 424"/>
                <a:gd name="T72" fmla="*/ 305 w 313"/>
                <a:gd name="T73" fmla="*/ 314 h 424"/>
                <a:gd name="T74" fmla="*/ 288 w 313"/>
                <a:gd name="T75" fmla="*/ 280 h 424"/>
                <a:gd name="T76" fmla="*/ 246 w 313"/>
                <a:gd name="T77" fmla="*/ 271 h 424"/>
                <a:gd name="T78" fmla="*/ 186 w 313"/>
                <a:gd name="T79" fmla="*/ 288 h 424"/>
                <a:gd name="T80" fmla="*/ 237 w 313"/>
                <a:gd name="T81" fmla="*/ 297 h 424"/>
                <a:gd name="T82" fmla="*/ 280 w 313"/>
                <a:gd name="T83" fmla="*/ 305 h 424"/>
                <a:gd name="T84" fmla="*/ 296 w 313"/>
                <a:gd name="T85" fmla="*/ 330 h 424"/>
                <a:gd name="T86" fmla="*/ 280 w 313"/>
                <a:gd name="T87" fmla="*/ 356 h 424"/>
                <a:gd name="T88" fmla="*/ 254 w 313"/>
                <a:gd name="T89" fmla="*/ 381 h 424"/>
                <a:gd name="T90" fmla="*/ 195 w 313"/>
                <a:gd name="T91" fmla="*/ 398 h 424"/>
                <a:gd name="T92" fmla="*/ 153 w 313"/>
                <a:gd name="T93" fmla="*/ 398 h 424"/>
                <a:gd name="T94" fmla="*/ 136 w 313"/>
                <a:gd name="T95" fmla="*/ 364 h 424"/>
                <a:gd name="T96" fmla="*/ 153 w 313"/>
                <a:gd name="T97" fmla="*/ 339 h 424"/>
                <a:gd name="T98" fmla="*/ 178 w 313"/>
                <a:gd name="T99" fmla="*/ 3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3" h="424">
                  <a:moveTo>
                    <a:pt x="9" y="127"/>
                  </a:moveTo>
                  <a:lnTo>
                    <a:pt x="195" y="51"/>
                  </a:lnTo>
                  <a:lnTo>
                    <a:pt x="195" y="34"/>
                  </a:lnTo>
                  <a:lnTo>
                    <a:pt x="178" y="34"/>
                  </a:lnTo>
                  <a:lnTo>
                    <a:pt x="161" y="26"/>
                  </a:lnTo>
                  <a:lnTo>
                    <a:pt x="119" y="0"/>
                  </a:lnTo>
                  <a:lnTo>
                    <a:pt x="102" y="9"/>
                  </a:lnTo>
                  <a:lnTo>
                    <a:pt x="119" y="26"/>
                  </a:lnTo>
                  <a:lnTo>
                    <a:pt x="144" y="43"/>
                  </a:lnTo>
                  <a:lnTo>
                    <a:pt x="0" y="102"/>
                  </a:lnTo>
                  <a:lnTo>
                    <a:pt x="9" y="127"/>
                  </a:lnTo>
                  <a:close/>
                  <a:moveTo>
                    <a:pt x="127" y="144"/>
                  </a:moveTo>
                  <a:lnTo>
                    <a:pt x="102" y="153"/>
                  </a:lnTo>
                  <a:lnTo>
                    <a:pt x="85" y="170"/>
                  </a:lnTo>
                  <a:lnTo>
                    <a:pt x="68" y="178"/>
                  </a:lnTo>
                  <a:lnTo>
                    <a:pt x="59" y="195"/>
                  </a:lnTo>
                  <a:lnTo>
                    <a:pt x="51" y="220"/>
                  </a:lnTo>
                  <a:lnTo>
                    <a:pt x="59" y="246"/>
                  </a:lnTo>
                  <a:lnTo>
                    <a:pt x="68" y="263"/>
                  </a:lnTo>
                  <a:lnTo>
                    <a:pt x="85" y="271"/>
                  </a:lnTo>
                  <a:lnTo>
                    <a:pt x="102" y="280"/>
                  </a:lnTo>
                  <a:lnTo>
                    <a:pt x="119" y="280"/>
                  </a:lnTo>
                  <a:lnTo>
                    <a:pt x="144" y="271"/>
                  </a:lnTo>
                  <a:lnTo>
                    <a:pt x="178" y="263"/>
                  </a:lnTo>
                  <a:lnTo>
                    <a:pt x="203" y="254"/>
                  </a:lnTo>
                  <a:lnTo>
                    <a:pt x="220" y="237"/>
                  </a:lnTo>
                  <a:lnTo>
                    <a:pt x="237" y="220"/>
                  </a:lnTo>
                  <a:lnTo>
                    <a:pt x="254" y="187"/>
                  </a:lnTo>
                  <a:lnTo>
                    <a:pt x="246" y="161"/>
                  </a:lnTo>
                  <a:lnTo>
                    <a:pt x="237" y="144"/>
                  </a:lnTo>
                  <a:lnTo>
                    <a:pt x="220" y="136"/>
                  </a:lnTo>
                  <a:lnTo>
                    <a:pt x="203" y="127"/>
                  </a:lnTo>
                  <a:lnTo>
                    <a:pt x="178" y="127"/>
                  </a:lnTo>
                  <a:lnTo>
                    <a:pt x="153" y="127"/>
                  </a:lnTo>
                  <a:lnTo>
                    <a:pt x="127" y="144"/>
                  </a:lnTo>
                  <a:close/>
                  <a:moveTo>
                    <a:pt x="136" y="161"/>
                  </a:moveTo>
                  <a:lnTo>
                    <a:pt x="178" y="153"/>
                  </a:lnTo>
                  <a:lnTo>
                    <a:pt x="203" y="153"/>
                  </a:lnTo>
                  <a:lnTo>
                    <a:pt x="220" y="161"/>
                  </a:lnTo>
                  <a:lnTo>
                    <a:pt x="229" y="170"/>
                  </a:lnTo>
                  <a:lnTo>
                    <a:pt x="229" y="187"/>
                  </a:lnTo>
                  <a:lnTo>
                    <a:pt x="220" y="203"/>
                  </a:lnTo>
                  <a:lnTo>
                    <a:pt x="212" y="212"/>
                  </a:lnTo>
                  <a:lnTo>
                    <a:pt x="203" y="220"/>
                  </a:lnTo>
                  <a:lnTo>
                    <a:pt x="186" y="229"/>
                  </a:lnTo>
                  <a:lnTo>
                    <a:pt x="169" y="237"/>
                  </a:lnTo>
                  <a:lnTo>
                    <a:pt x="127" y="254"/>
                  </a:lnTo>
                  <a:lnTo>
                    <a:pt x="102" y="254"/>
                  </a:lnTo>
                  <a:lnTo>
                    <a:pt x="85" y="246"/>
                  </a:lnTo>
                  <a:lnTo>
                    <a:pt x="76" y="237"/>
                  </a:lnTo>
                  <a:lnTo>
                    <a:pt x="76" y="220"/>
                  </a:lnTo>
                  <a:lnTo>
                    <a:pt x="76" y="203"/>
                  </a:lnTo>
                  <a:lnTo>
                    <a:pt x="85" y="195"/>
                  </a:lnTo>
                  <a:lnTo>
                    <a:pt x="102" y="187"/>
                  </a:lnTo>
                  <a:lnTo>
                    <a:pt x="119" y="178"/>
                  </a:lnTo>
                  <a:lnTo>
                    <a:pt x="136" y="161"/>
                  </a:lnTo>
                  <a:close/>
                  <a:moveTo>
                    <a:pt x="186" y="288"/>
                  </a:moveTo>
                  <a:lnTo>
                    <a:pt x="169" y="305"/>
                  </a:lnTo>
                  <a:lnTo>
                    <a:pt x="144" y="314"/>
                  </a:lnTo>
                  <a:lnTo>
                    <a:pt x="136" y="330"/>
                  </a:lnTo>
                  <a:lnTo>
                    <a:pt x="119" y="339"/>
                  </a:lnTo>
                  <a:lnTo>
                    <a:pt x="119" y="364"/>
                  </a:lnTo>
                  <a:lnTo>
                    <a:pt x="119" y="390"/>
                  </a:lnTo>
                  <a:lnTo>
                    <a:pt x="127" y="407"/>
                  </a:lnTo>
                  <a:lnTo>
                    <a:pt x="144" y="415"/>
                  </a:lnTo>
                  <a:lnTo>
                    <a:pt x="161" y="424"/>
                  </a:lnTo>
                  <a:lnTo>
                    <a:pt x="186" y="424"/>
                  </a:lnTo>
                  <a:lnTo>
                    <a:pt x="212" y="424"/>
                  </a:lnTo>
                  <a:lnTo>
                    <a:pt x="237" y="407"/>
                  </a:lnTo>
                  <a:lnTo>
                    <a:pt x="263" y="398"/>
                  </a:lnTo>
                  <a:lnTo>
                    <a:pt x="280" y="390"/>
                  </a:lnTo>
                  <a:lnTo>
                    <a:pt x="305" y="364"/>
                  </a:lnTo>
                  <a:lnTo>
                    <a:pt x="313" y="339"/>
                  </a:lnTo>
                  <a:lnTo>
                    <a:pt x="305" y="314"/>
                  </a:lnTo>
                  <a:lnTo>
                    <a:pt x="296" y="297"/>
                  </a:lnTo>
                  <a:lnTo>
                    <a:pt x="288" y="280"/>
                  </a:lnTo>
                  <a:lnTo>
                    <a:pt x="263" y="280"/>
                  </a:lnTo>
                  <a:lnTo>
                    <a:pt x="246" y="271"/>
                  </a:lnTo>
                  <a:lnTo>
                    <a:pt x="220" y="280"/>
                  </a:lnTo>
                  <a:lnTo>
                    <a:pt x="186" y="288"/>
                  </a:lnTo>
                  <a:close/>
                  <a:moveTo>
                    <a:pt x="195" y="314"/>
                  </a:moveTo>
                  <a:lnTo>
                    <a:pt x="237" y="297"/>
                  </a:lnTo>
                  <a:lnTo>
                    <a:pt x="263" y="297"/>
                  </a:lnTo>
                  <a:lnTo>
                    <a:pt x="280" y="305"/>
                  </a:lnTo>
                  <a:lnTo>
                    <a:pt x="288" y="322"/>
                  </a:lnTo>
                  <a:lnTo>
                    <a:pt x="296" y="330"/>
                  </a:lnTo>
                  <a:lnTo>
                    <a:pt x="288" y="347"/>
                  </a:lnTo>
                  <a:lnTo>
                    <a:pt x="280" y="356"/>
                  </a:lnTo>
                  <a:lnTo>
                    <a:pt x="271" y="373"/>
                  </a:lnTo>
                  <a:lnTo>
                    <a:pt x="254" y="381"/>
                  </a:lnTo>
                  <a:lnTo>
                    <a:pt x="229" y="390"/>
                  </a:lnTo>
                  <a:lnTo>
                    <a:pt x="195" y="398"/>
                  </a:lnTo>
                  <a:lnTo>
                    <a:pt x="169" y="398"/>
                  </a:lnTo>
                  <a:lnTo>
                    <a:pt x="153" y="398"/>
                  </a:lnTo>
                  <a:lnTo>
                    <a:pt x="136" y="381"/>
                  </a:lnTo>
                  <a:lnTo>
                    <a:pt x="136" y="364"/>
                  </a:lnTo>
                  <a:lnTo>
                    <a:pt x="144" y="347"/>
                  </a:lnTo>
                  <a:lnTo>
                    <a:pt x="153" y="339"/>
                  </a:lnTo>
                  <a:lnTo>
                    <a:pt x="161" y="330"/>
                  </a:lnTo>
                  <a:lnTo>
                    <a:pt x="178" y="322"/>
                  </a:lnTo>
                  <a:lnTo>
                    <a:pt x="195" y="314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" name="Rectangle 219">
              <a:extLst>
                <a:ext uri="{FF2B5EF4-FFF2-40B4-BE49-F238E27FC236}">
                  <a16:creationId xmlns:a16="http://schemas.microsoft.com/office/drawing/2014/main" id="{E0B4D477-5AAC-435D-B551-7597BB2F68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020000">
              <a:off x="3375" y="84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220">
              <a:extLst>
                <a:ext uri="{FF2B5EF4-FFF2-40B4-BE49-F238E27FC236}">
                  <a16:creationId xmlns:a16="http://schemas.microsoft.com/office/drawing/2014/main" id="{E0067FE7-8D0F-495D-A243-2104E52E1E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020000">
              <a:off x="3385" y="109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21">
              <a:extLst>
                <a:ext uri="{FF2B5EF4-FFF2-40B4-BE49-F238E27FC236}">
                  <a16:creationId xmlns:a16="http://schemas.microsoft.com/office/drawing/2014/main" id="{6365753A-9F9A-4553-A2D2-9872DCE3FB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020000">
              <a:off x="3398" y="131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Freeform 222">
              <a:extLst>
                <a:ext uri="{FF2B5EF4-FFF2-40B4-BE49-F238E27FC236}">
                  <a16:creationId xmlns:a16="http://schemas.microsoft.com/office/drawing/2014/main" id="{FD07E3FE-7A5D-4817-995A-FBC3D587B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7" y="1425"/>
              <a:ext cx="48" cy="36"/>
            </a:xfrm>
            <a:custGeom>
              <a:avLst/>
              <a:gdLst>
                <a:gd name="T0" fmla="*/ 17 w 280"/>
                <a:gd name="T1" fmla="*/ 102 h 212"/>
                <a:gd name="T2" fmla="*/ 0 w 280"/>
                <a:gd name="T3" fmla="*/ 127 h 212"/>
                <a:gd name="T4" fmla="*/ 0 w 280"/>
                <a:gd name="T5" fmla="*/ 170 h 212"/>
                <a:gd name="T6" fmla="*/ 34 w 280"/>
                <a:gd name="T7" fmla="*/ 204 h 212"/>
                <a:gd name="T8" fmla="*/ 85 w 280"/>
                <a:gd name="T9" fmla="*/ 204 h 212"/>
                <a:gd name="T10" fmla="*/ 119 w 280"/>
                <a:gd name="T11" fmla="*/ 170 h 212"/>
                <a:gd name="T12" fmla="*/ 127 w 280"/>
                <a:gd name="T13" fmla="*/ 127 h 212"/>
                <a:gd name="T14" fmla="*/ 102 w 280"/>
                <a:gd name="T15" fmla="*/ 102 h 212"/>
                <a:gd name="T16" fmla="*/ 111 w 280"/>
                <a:gd name="T17" fmla="*/ 77 h 212"/>
                <a:gd name="T18" fmla="*/ 119 w 280"/>
                <a:gd name="T19" fmla="*/ 34 h 212"/>
                <a:gd name="T20" fmla="*/ 85 w 280"/>
                <a:gd name="T21" fmla="*/ 9 h 212"/>
                <a:gd name="T22" fmla="*/ 34 w 280"/>
                <a:gd name="T23" fmla="*/ 9 h 212"/>
                <a:gd name="T24" fmla="*/ 9 w 280"/>
                <a:gd name="T25" fmla="*/ 34 h 212"/>
                <a:gd name="T26" fmla="*/ 9 w 280"/>
                <a:gd name="T27" fmla="*/ 77 h 212"/>
                <a:gd name="T28" fmla="*/ 34 w 280"/>
                <a:gd name="T29" fmla="*/ 51 h 212"/>
                <a:gd name="T30" fmla="*/ 60 w 280"/>
                <a:gd name="T31" fmla="*/ 26 h 212"/>
                <a:gd name="T32" fmla="*/ 94 w 280"/>
                <a:gd name="T33" fmla="*/ 51 h 212"/>
                <a:gd name="T34" fmla="*/ 85 w 280"/>
                <a:gd name="T35" fmla="*/ 77 h 212"/>
                <a:gd name="T36" fmla="*/ 60 w 280"/>
                <a:gd name="T37" fmla="*/ 85 h 212"/>
                <a:gd name="T38" fmla="*/ 34 w 280"/>
                <a:gd name="T39" fmla="*/ 77 h 212"/>
                <a:gd name="T40" fmla="*/ 26 w 280"/>
                <a:gd name="T41" fmla="*/ 144 h 212"/>
                <a:gd name="T42" fmla="*/ 34 w 280"/>
                <a:gd name="T43" fmla="*/ 119 h 212"/>
                <a:gd name="T44" fmla="*/ 60 w 280"/>
                <a:gd name="T45" fmla="*/ 111 h 212"/>
                <a:gd name="T46" fmla="*/ 94 w 280"/>
                <a:gd name="T47" fmla="*/ 119 h 212"/>
                <a:gd name="T48" fmla="*/ 102 w 280"/>
                <a:gd name="T49" fmla="*/ 144 h 212"/>
                <a:gd name="T50" fmla="*/ 94 w 280"/>
                <a:gd name="T51" fmla="*/ 170 h 212"/>
                <a:gd name="T52" fmla="*/ 60 w 280"/>
                <a:gd name="T53" fmla="*/ 187 h 212"/>
                <a:gd name="T54" fmla="*/ 26 w 280"/>
                <a:gd name="T55" fmla="*/ 161 h 212"/>
                <a:gd name="T56" fmla="*/ 153 w 280"/>
                <a:gd name="T57" fmla="*/ 102 h 212"/>
                <a:gd name="T58" fmla="*/ 170 w 280"/>
                <a:gd name="T59" fmla="*/ 187 h 212"/>
                <a:gd name="T60" fmla="*/ 212 w 280"/>
                <a:gd name="T61" fmla="*/ 212 h 212"/>
                <a:gd name="T62" fmla="*/ 254 w 280"/>
                <a:gd name="T63" fmla="*/ 195 h 212"/>
                <a:gd name="T64" fmla="*/ 271 w 280"/>
                <a:gd name="T65" fmla="*/ 161 h 212"/>
                <a:gd name="T66" fmla="*/ 280 w 280"/>
                <a:gd name="T67" fmla="*/ 102 h 212"/>
                <a:gd name="T68" fmla="*/ 271 w 280"/>
                <a:gd name="T69" fmla="*/ 60 h 212"/>
                <a:gd name="T70" fmla="*/ 246 w 280"/>
                <a:gd name="T71" fmla="*/ 9 h 212"/>
                <a:gd name="T72" fmla="*/ 195 w 280"/>
                <a:gd name="T73" fmla="*/ 0 h 212"/>
                <a:gd name="T74" fmla="*/ 161 w 280"/>
                <a:gd name="T75" fmla="*/ 26 h 212"/>
                <a:gd name="T76" fmla="*/ 153 w 280"/>
                <a:gd name="T77" fmla="*/ 77 h 212"/>
                <a:gd name="T78" fmla="*/ 178 w 280"/>
                <a:gd name="T79" fmla="*/ 102 h 212"/>
                <a:gd name="T80" fmla="*/ 187 w 280"/>
                <a:gd name="T81" fmla="*/ 43 h 212"/>
                <a:gd name="T82" fmla="*/ 212 w 280"/>
                <a:gd name="T83" fmla="*/ 26 h 212"/>
                <a:gd name="T84" fmla="*/ 246 w 280"/>
                <a:gd name="T85" fmla="*/ 43 h 212"/>
                <a:gd name="T86" fmla="*/ 254 w 280"/>
                <a:gd name="T87" fmla="*/ 102 h 212"/>
                <a:gd name="T88" fmla="*/ 254 w 280"/>
                <a:gd name="T89" fmla="*/ 144 h 212"/>
                <a:gd name="T90" fmla="*/ 246 w 280"/>
                <a:gd name="T91" fmla="*/ 170 h 212"/>
                <a:gd name="T92" fmla="*/ 212 w 280"/>
                <a:gd name="T93" fmla="*/ 187 h 212"/>
                <a:gd name="T94" fmla="*/ 187 w 280"/>
                <a:gd name="T95" fmla="*/ 170 h 212"/>
                <a:gd name="T96" fmla="*/ 178 w 280"/>
                <a:gd name="T97" fmla="*/ 144 h 212"/>
                <a:gd name="T98" fmla="*/ 178 w 280"/>
                <a:gd name="T99" fmla="*/ 10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0" h="212">
                  <a:moveTo>
                    <a:pt x="34" y="94"/>
                  </a:moveTo>
                  <a:lnTo>
                    <a:pt x="17" y="102"/>
                  </a:lnTo>
                  <a:lnTo>
                    <a:pt x="9" y="111"/>
                  </a:lnTo>
                  <a:lnTo>
                    <a:pt x="0" y="127"/>
                  </a:lnTo>
                  <a:lnTo>
                    <a:pt x="0" y="144"/>
                  </a:lnTo>
                  <a:lnTo>
                    <a:pt x="0" y="170"/>
                  </a:lnTo>
                  <a:lnTo>
                    <a:pt x="17" y="195"/>
                  </a:lnTo>
                  <a:lnTo>
                    <a:pt x="34" y="204"/>
                  </a:lnTo>
                  <a:lnTo>
                    <a:pt x="60" y="212"/>
                  </a:lnTo>
                  <a:lnTo>
                    <a:pt x="85" y="204"/>
                  </a:lnTo>
                  <a:lnTo>
                    <a:pt x="111" y="195"/>
                  </a:lnTo>
                  <a:lnTo>
                    <a:pt x="119" y="170"/>
                  </a:lnTo>
                  <a:lnTo>
                    <a:pt x="127" y="144"/>
                  </a:lnTo>
                  <a:lnTo>
                    <a:pt x="127" y="127"/>
                  </a:lnTo>
                  <a:lnTo>
                    <a:pt x="119" y="111"/>
                  </a:lnTo>
                  <a:lnTo>
                    <a:pt x="102" y="102"/>
                  </a:lnTo>
                  <a:lnTo>
                    <a:pt x="94" y="94"/>
                  </a:lnTo>
                  <a:lnTo>
                    <a:pt x="111" y="77"/>
                  </a:lnTo>
                  <a:lnTo>
                    <a:pt x="119" y="51"/>
                  </a:lnTo>
                  <a:lnTo>
                    <a:pt x="119" y="34"/>
                  </a:lnTo>
                  <a:lnTo>
                    <a:pt x="102" y="17"/>
                  </a:lnTo>
                  <a:lnTo>
                    <a:pt x="85" y="9"/>
                  </a:lnTo>
                  <a:lnTo>
                    <a:pt x="60" y="0"/>
                  </a:lnTo>
                  <a:lnTo>
                    <a:pt x="34" y="9"/>
                  </a:lnTo>
                  <a:lnTo>
                    <a:pt x="17" y="17"/>
                  </a:lnTo>
                  <a:lnTo>
                    <a:pt x="9" y="34"/>
                  </a:lnTo>
                  <a:lnTo>
                    <a:pt x="9" y="51"/>
                  </a:lnTo>
                  <a:lnTo>
                    <a:pt x="9" y="77"/>
                  </a:lnTo>
                  <a:lnTo>
                    <a:pt x="34" y="94"/>
                  </a:lnTo>
                  <a:close/>
                  <a:moveTo>
                    <a:pt x="34" y="51"/>
                  </a:moveTo>
                  <a:lnTo>
                    <a:pt x="34" y="34"/>
                  </a:lnTo>
                  <a:lnTo>
                    <a:pt x="60" y="26"/>
                  </a:lnTo>
                  <a:lnTo>
                    <a:pt x="85" y="34"/>
                  </a:lnTo>
                  <a:lnTo>
                    <a:pt x="94" y="51"/>
                  </a:lnTo>
                  <a:lnTo>
                    <a:pt x="94" y="68"/>
                  </a:lnTo>
                  <a:lnTo>
                    <a:pt x="85" y="77"/>
                  </a:lnTo>
                  <a:lnTo>
                    <a:pt x="77" y="77"/>
                  </a:lnTo>
                  <a:lnTo>
                    <a:pt x="60" y="85"/>
                  </a:lnTo>
                  <a:lnTo>
                    <a:pt x="51" y="77"/>
                  </a:lnTo>
                  <a:lnTo>
                    <a:pt x="34" y="77"/>
                  </a:lnTo>
                  <a:lnTo>
                    <a:pt x="34" y="51"/>
                  </a:lnTo>
                  <a:close/>
                  <a:moveTo>
                    <a:pt x="26" y="144"/>
                  </a:moveTo>
                  <a:lnTo>
                    <a:pt x="26" y="127"/>
                  </a:lnTo>
                  <a:lnTo>
                    <a:pt x="34" y="119"/>
                  </a:lnTo>
                  <a:lnTo>
                    <a:pt x="43" y="111"/>
                  </a:lnTo>
                  <a:lnTo>
                    <a:pt x="60" y="111"/>
                  </a:lnTo>
                  <a:lnTo>
                    <a:pt x="77" y="111"/>
                  </a:lnTo>
                  <a:lnTo>
                    <a:pt x="94" y="119"/>
                  </a:lnTo>
                  <a:lnTo>
                    <a:pt x="102" y="127"/>
                  </a:lnTo>
                  <a:lnTo>
                    <a:pt x="102" y="144"/>
                  </a:lnTo>
                  <a:lnTo>
                    <a:pt x="102" y="161"/>
                  </a:lnTo>
                  <a:lnTo>
                    <a:pt x="94" y="170"/>
                  </a:lnTo>
                  <a:lnTo>
                    <a:pt x="77" y="178"/>
                  </a:lnTo>
                  <a:lnTo>
                    <a:pt x="60" y="187"/>
                  </a:lnTo>
                  <a:lnTo>
                    <a:pt x="43" y="178"/>
                  </a:lnTo>
                  <a:lnTo>
                    <a:pt x="26" y="161"/>
                  </a:lnTo>
                  <a:lnTo>
                    <a:pt x="26" y="144"/>
                  </a:lnTo>
                  <a:close/>
                  <a:moveTo>
                    <a:pt x="153" y="102"/>
                  </a:moveTo>
                  <a:lnTo>
                    <a:pt x="153" y="153"/>
                  </a:lnTo>
                  <a:lnTo>
                    <a:pt x="170" y="187"/>
                  </a:lnTo>
                  <a:lnTo>
                    <a:pt x="187" y="204"/>
                  </a:lnTo>
                  <a:lnTo>
                    <a:pt x="212" y="212"/>
                  </a:lnTo>
                  <a:lnTo>
                    <a:pt x="238" y="204"/>
                  </a:lnTo>
                  <a:lnTo>
                    <a:pt x="254" y="195"/>
                  </a:lnTo>
                  <a:lnTo>
                    <a:pt x="263" y="187"/>
                  </a:lnTo>
                  <a:lnTo>
                    <a:pt x="271" y="161"/>
                  </a:lnTo>
                  <a:lnTo>
                    <a:pt x="280" y="136"/>
                  </a:lnTo>
                  <a:lnTo>
                    <a:pt x="280" y="102"/>
                  </a:lnTo>
                  <a:lnTo>
                    <a:pt x="280" y="77"/>
                  </a:lnTo>
                  <a:lnTo>
                    <a:pt x="271" y="60"/>
                  </a:lnTo>
                  <a:lnTo>
                    <a:pt x="263" y="26"/>
                  </a:lnTo>
                  <a:lnTo>
                    <a:pt x="246" y="9"/>
                  </a:lnTo>
                  <a:lnTo>
                    <a:pt x="212" y="0"/>
                  </a:lnTo>
                  <a:lnTo>
                    <a:pt x="195" y="0"/>
                  </a:lnTo>
                  <a:lnTo>
                    <a:pt x="178" y="9"/>
                  </a:lnTo>
                  <a:lnTo>
                    <a:pt x="161" y="26"/>
                  </a:lnTo>
                  <a:lnTo>
                    <a:pt x="153" y="43"/>
                  </a:lnTo>
                  <a:lnTo>
                    <a:pt x="153" y="77"/>
                  </a:lnTo>
                  <a:lnTo>
                    <a:pt x="153" y="102"/>
                  </a:lnTo>
                  <a:close/>
                  <a:moveTo>
                    <a:pt x="178" y="102"/>
                  </a:moveTo>
                  <a:lnTo>
                    <a:pt x="178" y="68"/>
                  </a:lnTo>
                  <a:lnTo>
                    <a:pt x="187" y="43"/>
                  </a:lnTo>
                  <a:lnTo>
                    <a:pt x="195" y="34"/>
                  </a:lnTo>
                  <a:lnTo>
                    <a:pt x="212" y="26"/>
                  </a:lnTo>
                  <a:lnTo>
                    <a:pt x="229" y="34"/>
                  </a:lnTo>
                  <a:lnTo>
                    <a:pt x="246" y="43"/>
                  </a:lnTo>
                  <a:lnTo>
                    <a:pt x="254" y="68"/>
                  </a:lnTo>
                  <a:lnTo>
                    <a:pt x="254" y="102"/>
                  </a:lnTo>
                  <a:lnTo>
                    <a:pt x="254" y="127"/>
                  </a:lnTo>
                  <a:lnTo>
                    <a:pt x="254" y="144"/>
                  </a:lnTo>
                  <a:lnTo>
                    <a:pt x="246" y="161"/>
                  </a:lnTo>
                  <a:lnTo>
                    <a:pt x="246" y="170"/>
                  </a:lnTo>
                  <a:lnTo>
                    <a:pt x="229" y="178"/>
                  </a:lnTo>
                  <a:lnTo>
                    <a:pt x="212" y="187"/>
                  </a:lnTo>
                  <a:lnTo>
                    <a:pt x="195" y="178"/>
                  </a:lnTo>
                  <a:lnTo>
                    <a:pt x="187" y="170"/>
                  </a:lnTo>
                  <a:lnTo>
                    <a:pt x="178" y="161"/>
                  </a:lnTo>
                  <a:lnTo>
                    <a:pt x="178" y="144"/>
                  </a:lnTo>
                  <a:lnTo>
                    <a:pt x="178" y="127"/>
                  </a:lnTo>
                  <a:lnTo>
                    <a:pt x="178" y="102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" name="Rectangle 223">
              <a:extLst>
                <a:ext uri="{FF2B5EF4-FFF2-40B4-BE49-F238E27FC236}">
                  <a16:creationId xmlns:a16="http://schemas.microsoft.com/office/drawing/2014/main" id="{D6A437C1-2144-49CA-8DDB-5427A8BA6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" y="1414"/>
              <a:ext cx="77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Freeform 224">
              <a:extLst>
                <a:ext uri="{FF2B5EF4-FFF2-40B4-BE49-F238E27FC236}">
                  <a16:creationId xmlns:a16="http://schemas.microsoft.com/office/drawing/2014/main" id="{7AECDF51-BA75-4E31-8821-71D5D960D2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2" y="111"/>
              <a:ext cx="74" cy="51"/>
            </a:xfrm>
            <a:custGeom>
              <a:avLst/>
              <a:gdLst>
                <a:gd name="T0" fmla="*/ 51 w 432"/>
                <a:gd name="T1" fmla="*/ 102 h 296"/>
                <a:gd name="T2" fmla="*/ 34 w 432"/>
                <a:gd name="T3" fmla="*/ 118 h 296"/>
                <a:gd name="T4" fmla="*/ 0 w 432"/>
                <a:gd name="T5" fmla="*/ 169 h 296"/>
                <a:gd name="T6" fmla="*/ 25 w 432"/>
                <a:gd name="T7" fmla="*/ 169 h 296"/>
                <a:gd name="T8" fmla="*/ 93 w 432"/>
                <a:gd name="T9" fmla="*/ 296 h 296"/>
                <a:gd name="T10" fmla="*/ 144 w 432"/>
                <a:gd name="T11" fmla="*/ 178 h 296"/>
                <a:gd name="T12" fmla="*/ 161 w 432"/>
                <a:gd name="T13" fmla="*/ 220 h 296"/>
                <a:gd name="T14" fmla="*/ 186 w 432"/>
                <a:gd name="T15" fmla="*/ 245 h 296"/>
                <a:gd name="T16" fmla="*/ 237 w 432"/>
                <a:gd name="T17" fmla="*/ 254 h 296"/>
                <a:gd name="T18" fmla="*/ 271 w 432"/>
                <a:gd name="T19" fmla="*/ 229 h 296"/>
                <a:gd name="T20" fmla="*/ 279 w 432"/>
                <a:gd name="T21" fmla="*/ 195 h 296"/>
                <a:gd name="T22" fmla="*/ 271 w 432"/>
                <a:gd name="T23" fmla="*/ 135 h 296"/>
                <a:gd name="T24" fmla="*/ 246 w 432"/>
                <a:gd name="T25" fmla="*/ 93 h 296"/>
                <a:gd name="T26" fmla="*/ 203 w 432"/>
                <a:gd name="T27" fmla="*/ 59 h 296"/>
                <a:gd name="T28" fmla="*/ 152 w 432"/>
                <a:gd name="T29" fmla="*/ 68 h 296"/>
                <a:gd name="T30" fmla="*/ 136 w 432"/>
                <a:gd name="T31" fmla="*/ 102 h 296"/>
                <a:gd name="T32" fmla="*/ 136 w 432"/>
                <a:gd name="T33" fmla="*/ 152 h 296"/>
                <a:gd name="T34" fmla="*/ 169 w 432"/>
                <a:gd name="T35" fmla="*/ 169 h 296"/>
                <a:gd name="T36" fmla="*/ 161 w 432"/>
                <a:gd name="T37" fmla="*/ 102 h 296"/>
                <a:gd name="T38" fmla="*/ 178 w 432"/>
                <a:gd name="T39" fmla="*/ 85 h 296"/>
                <a:gd name="T40" fmla="*/ 212 w 432"/>
                <a:gd name="T41" fmla="*/ 85 h 296"/>
                <a:gd name="T42" fmla="*/ 229 w 432"/>
                <a:gd name="T43" fmla="*/ 110 h 296"/>
                <a:gd name="T44" fmla="*/ 246 w 432"/>
                <a:gd name="T45" fmla="*/ 144 h 296"/>
                <a:gd name="T46" fmla="*/ 254 w 432"/>
                <a:gd name="T47" fmla="*/ 212 h 296"/>
                <a:gd name="T48" fmla="*/ 229 w 432"/>
                <a:gd name="T49" fmla="*/ 237 h 296"/>
                <a:gd name="T50" fmla="*/ 203 w 432"/>
                <a:gd name="T51" fmla="*/ 229 h 296"/>
                <a:gd name="T52" fmla="*/ 186 w 432"/>
                <a:gd name="T53" fmla="*/ 212 h 296"/>
                <a:gd name="T54" fmla="*/ 169 w 432"/>
                <a:gd name="T55" fmla="*/ 169 h 296"/>
                <a:gd name="T56" fmla="*/ 305 w 432"/>
                <a:gd name="T57" fmla="*/ 152 h 296"/>
                <a:gd name="T58" fmla="*/ 330 w 432"/>
                <a:gd name="T59" fmla="*/ 186 h 296"/>
                <a:gd name="T60" fmla="*/ 364 w 432"/>
                <a:gd name="T61" fmla="*/ 203 h 296"/>
                <a:gd name="T62" fmla="*/ 406 w 432"/>
                <a:gd name="T63" fmla="*/ 186 h 296"/>
                <a:gd name="T64" fmla="*/ 432 w 432"/>
                <a:gd name="T65" fmla="*/ 161 h 296"/>
                <a:gd name="T66" fmla="*/ 432 w 432"/>
                <a:gd name="T67" fmla="*/ 110 h 296"/>
                <a:gd name="T68" fmla="*/ 406 w 432"/>
                <a:gd name="T69" fmla="*/ 59 h 296"/>
                <a:gd name="T70" fmla="*/ 381 w 432"/>
                <a:gd name="T71" fmla="*/ 17 h 296"/>
                <a:gd name="T72" fmla="*/ 322 w 432"/>
                <a:gd name="T73" fmla="*/ 8 h 296"/>
                <a:gd name="T74" fmla="*/ 296 w 432"/>
                <a:gd name="T75" fmla="*/ 34 h 296"/>
                <a:gd name="T76" fmla="*/ 288 w 432"/>
                <a:gd name="T77" fmla="*/ 68 h 296"/>
                <a:gd name="T78" fmla="*/ 296 w 432"/>
                <a:gd name="T79" fmla="*/ 127 h 296"/>
                <a:gd name="T80" fmla="*/ 313 w 432"/>
                <a:gd name="T81" fmla="*/ 76 h 296"/>
                <a:gd name="T82" fmla="*/ 322 w 432"/>
                <a:gd name="T83" fmla="*/ 34 h 296"/>
                <a:gd name="T84" fmla="*/ 347 w 432"/>
                <a:gd name="T85" fmla="*/ 25 h 296"/>
                <a:gd name="T86" fmla="*/ 373 w 432"/>
                <a:gd name="T87" fmla="*/ 42 h 296"/>
                <a:gd name="T88" fmla="*/ 389 w 432"/>
                <a:gd name="T89" fmla="*/ 68 h 296"/>
                <a:gd name="T90" fmla="*/ 406 w 432"/>
                <a:gd name="T91" fmla="*/ 127 h 296"/>
                <a:gd name="T92" fmla="*/ 398 w 432"/>
                <a:gd name="T93" fmla="*/ 169 h 296"/>
                <a:gd name="T94" fmla="*/ 373 w 432"/>
                <a:gd name="T95" fmla="*/ 178 h 296"/>
                <a:gd name="T96" fmla="*/ 347 w 432"/>
                <a:gd name="T97" fmla="*/ 169 h 296"/>
                <a:gd name="T98" fmla="*/ 330 w 432"/>
                <a:gd name="T99" fmla="*/ 13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2" h="296">
                  <a:moveTo>
                    <a:pt x="119" y="288"/>
                  </a:moveTo>
                  <a:lnTo>
                    <a:pt x="51" y="102"/>
                  </a:lnTo>
                  <a:lnTo>
                    <a:pt x="42" y="102"/>
                  </a:lnTo>
                  <a:lnTo>
                    <a:pt x="34" y="118"/>
                  </a:lnTo>
                  <a:lnTo>
                    <a:pt x="25" y="135"/>
                  </a:lnTo>
                  <a:lnTo>
                    <a:pt x="0" y="169"/>
                  </a:lnTo>
                  <a:lnTo>
                    <a:pt x="9" y="195"/>
                  </a:lnTo>
                  <a:lnTo>
                    <a:pt x="25" y="169"/>
                  </a:lnTo>
                  <a:lnTo>
                    <a:pt x="42" y="152"/>
                  </a:lnTo>
                  <a:lnTo>
                    <a:pt x="93" y="296"/>
                  </a:lnTo>
                  <a:lnTo>
                    <a:pt x="119" y="288"/>
                  </a:lnTo>
                  <a:close/>
                  <a:moveTo>
                    <a:pt x="144" y="178"/>
                  </a:moveTo>
                  <a:lnTo>
                    <a:pt x="152" y="203"/>
                  </a:lnTo>
                  <a:lnTo>
                    <a:pt x="161" y="220"/>
                  </a:lnTo>
                  <a:lnTo>
                    <a:pt x="178" y="237"/>
                  </a:lnTo>
                  <a:lnTo>
                    <a:pt x="186" y="245"/>
                  </a:lnTo>
                  <a:lnTo>
                    <a:pt x="212" y="254"/>
                  </a:lnTo>
                  <a:lnTo>
                    <a:pt x="237" y="254"/>
                  </a:lnTo>
                  <a:lnTo>
                    <a:pt x="254" y="245"/>
                  </a:lnTo>
                  <a:lnTo>
                    <a:pt x="271" y="229"/>
                  </a:lnTo>
                  <a:lnTo>
                    <a:pt x="279" y="212"/>
                  </a:lnTo>
                  <a:lnTo>
                    <a:pt x="279" y="195"/>
                  </a:lnTo>
                  <a:lnTo>
                    <a:pt x="279" y="169"/>
                  </a:lnTo>
                  <a:lnTo>
                    <a:pt x="271" y="135"/>
                  </a:lnTo>
                  <a:lnTo>
                    <a:pt x="254" y="110"/>
                  </a:lnTo>
                  <a:lnTo>
                    <a:pt x="246" y="93"/>
                  </a:lnTo>
                  <a:lnTo>
                    <a:pt x="229" y="68"/>
                  </a:lnTo>
                  <a:lnTo>
                    <a:pt x="203" y="59"/>
                  </a:lnTo>
                  <a:lnTo>
                    <a:pt x="169" y="59"/>
                  </a:lnTo>
                  <a:lnTo>
                    <a:pt x="152" y="68"/>
                  </a:lnTo>
                  <a:lnTo>
                    <a:pt x="144" y="85"/>
                  </a:lnTo>
                  <a:lnTo>
                    <a:pt x="136" y="102"/>
                  </a:lnTo>
                  <a:lnTo>
                    <a:pt x="136" y="127"/>
                  </a:lnTo>
                  <a:lnTo>
                    <a:pt x="136" y="152"/>
                  </a:lnTo>
                  <a:lnTo>
                    <a:pt x="144" y="178"/>
                  </a:lnTo>
                  <a:close/>
                  <a:moveTo>
                    <a:pt x="169" y="169"/>
                  </a:moveTo>
                  <a:lnTo>
                    <a:pt x="161" y="127"/>
                  </a:lnTo>
                  <a:lnTo>
                    <a:pt x="161" y="102"/>
                  </a:lnTo>
                  <a:lnTo>
                    <a:pt x="169" y="93"/>
                  </a:lnTo>
                  <a:lnTo>
                    <a:pt x="178" y="85"/>
                  </a:lnTo>
                  <a:lnTo>
                    <a:pt x="195" y="76"/>
                  </a:lnTo>
                  <a:lnTo>
                    <a:pt x="212" y="85"/>
                  </a:lnTo>
                  <a:lnTo>
                    <a:pt x="220" y="93"/>
                  </a:lnTo>
                  <a:lnTo>
                    <a:pt x="229" y="110"/>
                  </a:lnTo>
                  <a:lnTo>
                    <a:pt x="237" y="127"/>
                  </a:lnTo>
                  <a:lnTo>
                    <a:pt x="246" y="144"/>
                  </a:lnTo>
                  <a:lnTo>
                    <a:pt x="254" y="186"/>
                  </a:lnTo>
                  <a:lnTo>
                    <a:pt x="254" y="212"/>
                  </a:lnTo>
                  <a:lnTo>
                    <a:pt x="246" y="229"/>
                  </a:lnTo>
                  <a:lnTo>
                    <a:pt x="229" y="237"/>
                  </a:lnTo>
                  <a:lnTo>
                    <a:pt x="220" y="237"/>
                  </a:lnTo>
                  <a:lnTo>
                    <a:pt x="203" y="229"/>
                  </a:lnTo>
                  <a:lnTo>
                    <a:pt x="195" y="220"/>
                  </a:lnTo>
                  <a:lnTo>
                    <a:pt x="186" y="212"/>
                  </a:lnTo>
                  <a:lnTo>
                    <a:pt x="178" y="195"/>
                  </a:lnTo>
                  <a:lnTo>
                    <a:pt x="169" y="169"/>
                  </a:lnTo>
                  <a:close/>
                  <a:moveTo>
                    <a:pt x="296" y="127"/>
                  </a:moveTo>
                  <a:lnTo>
                    <a:pt x="305" y="152"/>
                  </a:lnTo>
                  <a:lnTo>
                    <a:pt x="313" y="169"/>
                  </a:lnTo>
                  <a:lnTo>
                    <a:pt x="330" y="186"/>
                  </a:lnTo>
                  <a:lnTo>
                    <a:pt x="339" y="195"/>
                  </a:lnTo>
                  <a:lnTo>
                    <a:pt x="364" y="203"/>
                  </a:lnTo>
                  <a:lnTo>
                    <a:pt x="389" y="195"/>
                  </a:lnTo>
                  <a:lnTo>
                    <a:pt x="406" y="186"/>
                  </a:lnTo>
                  <a:lnTo>
                    <a:pt x="423" y="178"/>
                  </a:lnTo>
                  <a:lnTo>
                    <a:pt x="432" y="161"/>
                  </a:lnTo>
                  <a:lnTo>
                    <a:pt x="432" y="135"/>
                  </a:lnTo>
                  <a:lnTo>
                    <a:pt x="432" y="110"/>
                  </a:lnTo>
                  <a:lnTo>
                    <a:pt x="423" y="85"/>
                  </a:lnTo>
                  <a:lnTo>
                    <a:pt x="406" y="59"/>
                  </a:lnTo>
                  <a:lnTo>
                    <a:pt x="398" y="42"/>
                  </a:lnTo>
                  <a:lnTo>
                    <a:pt x="381" y="17"/>
                  </a:lnTo>
                  <a:lnTo>
                    <a:pt x="356" y="0"/>
                  </a:lnTo>
                  <a:lnTo>
                    <a:pt x="322" y="8"/>
                  </a:lnTo>
                  <a:lnTo>
                    <a:pt x="305" y="17"/>
                  </a:lnTo>
                  <a:lnTo>
                    <a:pt x="296" y="34"/>
                  </a:lnTo>
                  <a:lnTo>
                    <a:pt x="288" y="51"/>
                  </a:lnTo>
                  <a:lnTo>
                    <a:pt x="288" y="68"/>
                  </a:lnTo>
                  <a:lnTo>
                    <a:pt x="288" y="93"/>
                  </a:lnTo>
                  <a:lnTo>
                    <a:pt x="296" y="127"/>
                  </a:lnTo>
                  <a:close/>
                  <a:moveTo>
                    <a:pt x="322" y="118"/>
                  </a:moveTo>
                  <a:lnTo>
                    <a:pt x="313" y="76"/>
                  </a:lnTo>
                  <a:lnTo>
                    <a:pt x="313" y="51"/>
                  </a:lnTo>
                  <a:lnTo>
                    <a:pt x="322" y="34"/>
                  </a:lnTo>
                  <a:lnTo>
                    <a:pt x="330" y="25"/>
                  </a:lnTo>
                  <a:lnTo>
                    <a:pt x="347" y="25"/>
                  </a:lnTo>
                  <a:lnTo>
                    <a:pt x="364" y="34"/>
                  </a:lnTo>
                  <a:lnTo>
                    <a:pt x="373" y="42"/>
                  </a:lnTo>
                  <a:lnTo>
                    <a:pt x="381" y="51"/>
                  </a:lnTo>
                  <a:lnTo>
                    <a:pt x="389" y="68"/>
                  </a:lnTo>
                  <a:lnTo>
                    <a:pt x="398" y="93"/>
                  </a:lnTo>
                  <a:lnTo>
                    <a:pt x="406" y="127"/>
                  </a:lnTo>
                  <a:lnTo>
                    <a:pt x="406" y="152"/>
                  </a:lnTo>
                  <a:lnTo>
                    <a:pt x="398" y="169"/>
                  </a:lnTo>
                  <a:lnTo>
                    <a:pt x="381" y="178"/>
                  </a:lnTo>
                  <a:lnTo>
                    <a:pt x="373" y="178"/>
                  </a:lnTo>
                  <a:lnTo>
                    <a:pt x="356" y="178"/>
                  </a:lnTo>
                  <a:lnTo>
                    <a:pt x="347" y="169"/>
                  </a:lnTo>
                  <a:lnTo>
                    <a:pt x="339" y="152"/>
                  </a:lnTo>
                  <a:lnTo>
                    <a:pt x="330" y="135"/>
                  </a:lnTo>
                  <a:lnTo>
                    <a:pt x="322" y="118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" name="Rectangle 225">
              <a:extLst>
                <a:ext uri="{FF2B5EF4-FFF2-40B4-BE49-F238E27FC236}">
                  <a16:creationId xmlns:a16="http://schemas.microsoft.com/office/drawing/2014/main" id="{4E8C1958-5090-4AE3-A547-B79BCCC698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00000">
              <a:off x="4878" y="106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26">
              <a:extLst>
                <a:ext uri="{FF2B5EF4-FFF2-40B4-BE49-F238E27FC236}">
                  <a16:creationId xmlns:a16="http://schemas.microsoft.com/office/drawing/2014/main" id="{5A31EA47-7D05-46C5-B2D9-024B6C233F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00000">
              <a:off x="4904" y="100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27">
              <a:extLst>
                <a:ext uri="{FF2B5EF4-FFF2-40B4-BE49-F238E27FC236}">
                  <a16:creationId xmlns:a16="http://schemas.microsoft.com/office/drawing/2014/main" id="{B227AAAC-87F5-475D-BF3E-C1E71D860F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00000">
              <a:off x="4927" y="90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Freeform 228">
              <a:extLst>
                <a:ext uri="{FF2B5EF4-FFF2-40B4-BE49-F238E27FC236}">
                  <a16:creationId xmlns:a16="http://schemas.microsoft.com/office/drawing/2014/main" id="{ACF8F4C6-6639-45EB-B6FA-0FE7C2B0D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6" y="398"/>
              <a:ext cx="51" cy="81"/>
            </a:xfrm>
            <a:custGeom>
              <a:avLst/>
              <a:gdLst>
                <a:gd name="T0" fmla="*/ 9 w 296"/>
                <a:gd name="T1" fmla="*/ 127 h 474"/>
                <a:gd name="T2" fmla="*/ 195 w 296"/>
                <a:gd name="T3" fmla="*/ 50 h 474"/>
                <a:gd name="T4" fmla="*/ 186 w 296"/>
                <a:gd name="T5" fmla="*/ 33 h 474"/>
                <a:gd name="T6" fmla="*/ 169 w 296"/>
                <a:gd name="T7" fmla="*/ 33 h 474"/>
                <a:gd name="T8" fmla="*/ 152 w 296"/>
                <a:gd name="T9" fmla="*/ 25 h 474"/>
                <a:gd name="T10" fmla="*/ 119 w 296"/>
                <a:gd name="T11" fmla="*/ 0 h 474"/>
                <a:gd name="T12" fmla="*/ 102 w 296"/>
                <a:gd name="T13" fmla="*/ 8 h 474"/>
                <a:gd name="T14" fmla="*/ 119 w 296"/>
                <a:gd name="T15" fmla="*/ 33 h 474"/>
                <a:gd name="T16" fmla="*/ 144 w 296"/>
                <a:gd name="T17" fmla="*/ 42 h 474"/>
                <a:gd name="T18" fmla="*/ 0 w 296"/>
                <a:gd name="T19" fmla="*/ 101 h 474"/>
                <a:gd name="T20" fmla="*/ 9 w 296"/>
                <a:gd name="T21" fmla="*/ 127 h 474"/>
                <a:gd name="T22" fmla="*/ 68 w 296"/>
                <a:gd name="T23" fmla="*/ 270 h 474"/>
                <a:gd name="T24" fmla="*/ 254 w 296"/>
                <a:gd name="T25" fmla="*/ 203 h 474"/>
                <a:gd name="T26" fmla="*/ 246 w 296"/>
                <a:gd name="T27" fmla="*/ 186 h 474"/>
                <a:gd name="T28" fmla="*/ 212 w 296"/>
                <a:gd name="T29" fmla="*/ 177 h 474"/>
                <a:gd name="T30" fmla="*/ 178 w 296"/>
                <a:gd name="T31" fmla="*/ 152 h 474"/>
                <a:gd name="T32" fmla="*/ 161 w 296"/>
                <a:gd name="T33" fmla="*/ 160 h 474"/>
                <a:gd name="T34" fmla="*/ 178 w 296"/>
                <a:gd name="T35" fmla="*/ 177 h 474"/>
                <a:gd name="T36" fmla="*/ 203 w 296"/>
                <a:gd name="T37" fmla="*/ 194 h 474"/>
                <a:gd name="T38" fmla="*/ 59 w 296"/>
                <a:gd name="T39" fmla="*/ 254 h 474"/>
                <a:gd name="T40" fmla="*/ 68 w 296"/>
                <a:gd name="T41" fmla="*/ 270 h 474"/>
                <a:gd name="T42" fmla="*/ 186 w 296"/>
                <a:gd name="T43" fmla="*/ 338 h 474"/>
                <a:gd name="T44" fmla="*/ 144 w 296"/>
                <a:gd name="T45" fmla="*/ 347 h 474"/>
                <a:gd name="T46" fmla="*/ 110 w 296"/>
                <a:gd name="T47" fmla="*/ 364 h 474"/>
                <a:gd name="T48" fmla="*/ 93 w 296"/>
                <a:gd name="T49" fmla="*/ 389 h 474"/>
                <a:gd name="T50" fmla="*/ 93 w 296"/>
                <a:gd name="T51" fmla="*/ 414 h 474"/>
                <a:gd name="T52" fmla="*/ 93 w 296"/>
                <a:gd name="T53" fmla="*/ 431 h 474"/>
                <a:gd name="T54" fmla="*/ 102 w 296"/>
                <a:gd name="T55" fmla="*/ 448 h 474"/>
                <a:gd name="T56" fmla="*/ 119 w 296"/>
                <a:gd name="T57" fmla="*/ 457 h 474"/>
                <a:gd name="T58" fmla="*/ 136 w 296"/>
                <a:gd name="T59" fmla="*/ 465 h 474"/>
                <a:gd name="T60" fmla="*/ 161 w 296"/>
                <a:gd name="T61" fmla="*/ 474 h 474"/>
                <a:gd name="T62" fmla="*/ 195 w 296"/>
                <a:gd name="T63" fmla="*/ 474 h 474"/>
                <a:gd name="T64" fmla="*/ 220 w 296"/>
                <a:gd name="T65" fmla="*/ 465 h 474"/>
                <a:gd name="T66" fmla="*/ 246 w 296"/>
                <a:gd name="T67" fmla="*/ 465 h 474"/>
                <a:gd name="T68" fmla="*/ 271 w 296"/>
                <a:gd name="T69" fmla="*/ 448 h 474"/>
                <a:gd name="T70" fmla="*/ 288 w 296"/>
                <a:gd name="T71" fmla="*/ 431 h 474"/>
                <a:gd name="T72" fmla="*/ 296 w 296"/>
                <a:gd name="T73" fmla="*/ 397 h 474"/>
                <a:gd name="T74" fmla="*/ 288 w 296"/>
                <a:gd name="T75" fmla="*/ 381 h 474"/>
                <a:gd name="T76" fmla="*/ 279 w 296"/>
                <a:gd name="T77" fmla="*/ 364 h 474"/>
                <a:gd name="T78" fmla="*/ 263 w 296"/>
                <a:gd name="T79" fmla="*/ 355 h 474"/>
                <a:gd name="T80" fmla="*/ 246 w 296"/>
                <a:gd name="T81" fmla="*/ 347 h 474"/>
                <a:gd name="T82" fmla="*/ 220 w 296"/>
                <a:gd name="T83" fmla="*/ 338 h 474"/>
                <a:gd name="T84" fmla="*/ 186 w 296"/>
                <a:gd name="T85" fmla="*/ 338 h 474"/>
                <a:gd name="T86" fmla="*/ 186 w 296"/>
                <a:gd name="T87" fmla="*/ 364 h 474"/>
                <a:gd name="T88" fmla="*/ 229 w 296"/>
                <a:gd name="T89" fmla="*/ 364 h 474"/>
                <a:gd name="T90" fmla="*/ 254 w 296"/>
                <a:gd name="T91" fmla="*/ 372 h 474"/>
                <a:gd name="T92" fmla="*/ 271 w 296"/>
                <a:gd name="T93" fmla="*/ 389 h 474"/>
                <a:gd name="T94" fmla="*/ 271 w 296"/>
                <a:gd name="T95" fmla="*/ 397 h 474"/>
                <a:gd name="T96" fmla="*/ 271 w 296"/>
                <a:gd name="T97" fmla="*/ 414 h 474"/>
                <a:gd name="T98" fmla="*/ 263 w 296"/>
                <a:gd name="T99" fmla="*/ 431 h 474"/>
                <a:gd name="T100" fmla="*/ 246 w 296"/>
                <a:gd name="T101" fmla="*/ 440 h 474"/>
                <a:gd name="T102" fmla="*/ 237 w 296"/>
                <a:gd name="T103" fmla="*/ 440 h 474"/>
                <a:gd name="T104" fmla="*/ 220 w 296"/>
                <a:gd name="T105" fmla="*/ 440 h 474"/>
                <a:gd name="T106" fmla="*/ 195 w 296"/>
                <a:gd name="T107" fmla="*/ 448 h 474"/>
                <a:gd name="T108" fmla="*/ 152 w 296"/>
                <a:gd name="T109" fmla="*/ 448 h 474"/>
                <a:gd name="T110" fmla="*/ 127 w 296"/>
                <a:gd name="T111" fmla="*/ 440 h 474"/>
                <a:gd name="T112" fmla="*/ 119 w 296"/>
                <a:gd name="T113" fmla="*/ 423 h 474"/>
                <a:gd name="T114" fmla="*/ 110 w 296"/>
                <a:gd name="T115" fmla="*/ 414 h 474"/>
                <a:gd name="T116" fmla="*/ 110 w 296"/>
                <a:gd name="T117" fmla="*/ 397 h 474"/>
                <a:gd name="T118" fmla="*/ 127 w 296"/>
                <a:gd name="T119" fmla="*/ 381 h 474"/>
                <a:gd name="T120" fmla="*/ 152 w 296"/>
                <a:gd name="T121" fmla="*/ 372 h 474"/>
                <a:gd name="T122" fmla="*/ 169 w 296"/>
                <a:gd name="T123" fmla="*/ 372 h 474"/>
                <a:gd name="T124" fmla="*/ 186 w 296"/>
                <a:gd name="T125" fmla="*/ 36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6" h="474">
                  <a:moveTo>
                    <a:pt x="9" y="127"/>
                  </a:moveTo>
                  <a:lnTo>
                    <a:pt x="195" y="50"/>
                  </a:lnTo>
                  <a:lnTo>
                    <a:pt x="186" y="33"/>
                  </a:lnTo>
                  <a:lnTo>
                    <a:pt x="169" y="33"/>
                  </a:lnTo>
                  <a:lnTo>
                    <a:pt x="152" y="25"/>
                  </a:lnTo>
                  <a:lnTo>
                    <a:pt x="119" y="0"/>
                  </a:lnTo>
                  <a:lnTo>
                    <a:pt x="102" y="8"/>
                  </a:lnTo>
                  <a:lnTo>
                    <a:pt x="119" y="33"/>
                  </a:lnTo>
                  <a:lnTo>
                    <a:pt x="144" y="42"/>
                  </a:lnTo>
                  <a:lnTo>
                    <a:pt x="0" y="101"/>
                  </a:lnTo>
                  <a:lnTo>
                    <a:pt x="9" y="127"/>
                  </a:lnTo>
                  <a:close/>
                  <a:moveTo>
                    <a:pt x="68" y="270"/>
                  </a:moveTo>
                  <a:lnTo>
                    <a:pt x="254" y="203"/>
                  </a:lnTo>
                  <a:lnTo>
                    <a:pt x="246" y="186"/>
                  </a:lnTo>
                  <a:lnTo>
                    <a:pt x="212" y="177"/>
                  </a:lnTo>
                  <a:lnTo>
                    <a:pt x="178" y="152"/>
                  </a:lnTo>
                  <a:lnTo>
                    <a:pt x="161" y="160"/>
                  </a:lnTo>
                  <a:lnTo>
                    <a:pt x="178" y="177"/>
                  </a:lnTo>
                  <a:lnTo>
                    <a:pt x="203" y="194"/>
                  </a:lnTo>
                  <a:lnTo>
                    <a:pt x="59" y="254"/>
                  </a:lnTo>
                  <a:lnTo>
                    <a:pt x="68" y="270"/>
                  </a:lnTo>
                  <a:close/>
                  <a:moveTo>
                    <a:pt x="186" y="338"/>
                  </a:moveTo>
                  <a:lnTo>
                    <a:pt x="144" y="347"/>
                  </a:lnTo>
                  <a:lnTo>
                    <a:pt x="110" y="364"/>
                  </a:lnTo>
                  <a:lnTo>
                    <a:pt x="93" y="389"/>
                  </a:lnTo>
                  <a:lnTo>
                    <a:pt x="93" y="414"/>
                  </a:lnTo>
                  <a:lnTo>
                    <a:pt x="93" y="431"/>
                  </a:lnTo>
                  <a:lnTo>
                    <a:pt x="102" y="448"/>
                  </a:lnTo>
                  <a:lnTo>
                    <a:pt x="119" y="457"/>
                  </a:lnTo>
                  <a:lnTo>
                    <a:pt x="136" y="465"/>
                  </a:lnTo>
                  <a:lnTo>
                    <a:pt x="161" y="474"/>
                  </a:lnTo>
                  <a:lnTo>
                    <a:pt x="195" y="474"/>
                  </a:lnTo>
                  <a:lnTo>
                    <a:pt x="220" y="465"/>
                  </a:lnTo>
                  <a:lnTo>
                    <a:pt x="246" y="465"/>
                  </a:lnTo>
                  <a:lnTo>
                    <a:pt x="271" y="448"/>
                  </a:lnTo>
                  <a:lnTo>
                    <a:pt x="288" y="431"/>
                  </a:lnTo>
                  <a:lnTo>
                    <a:pt x="296" y="397"/>
                  </a:lnTo>
                  <a:lnTo>
                    <a:pt x="288" y="381"/>
                  </a:lnTo>
                  <a:lnTo>
                    <a:pt x="279" y="364"/>
                  </a:lnTo>
                  <a:lnTo>
                    <a:pt x="263" y="355"/>
                  </a:lnTo>
                  <a:lnTo>
                    <a:pt x="246" y="347"/>
                  </a:lnTo>
                  <a:lnTo>
                    <a:pt x="220" y="338"/>
                  </a:lnTo>
                  <a:lnTo>
                    <a:pt x="186" y="338"/>
                  </a:lnTo>
                  <a:close/>
                  <a:moveTo>
                    <a:pt x="186" y="364"/>
                  </a:moveTo>
                  <a:lnTo>
                    <a:pt x="229" y="364"/>
                  </a:lnTo>
                  <a:lnTo>
                    <a:pt x="254" y="372"/>
                  </a:lnTo>
                  <a:lnTo>
                    <a:pt x="271" y="389"/>
                  </a:lnTo>
                  <a:lnTo>
                    <a:pt x="271" y="397"/>
                  </a:lnTo>
                  <a:lnTo>
                    <a:pt x="271" y="414"/>
                  </a:lnTo>
                  <a:lnTo>
                    <a:pt x="263" y="431"/>
                  </a:lnTo>
                  <a:lnTo>
                    <a:pt x="246" y="440"/>
                  </a:lnTo>
                  <a:lnTo>
                    <a:pt x="237" y="440"/>
                  </a:lnTo>
                  <a:lnTo>
                    <a:pt x="220" y="440"/>
                  </a:lnTo>
                  <a:lnTo>
                    <a:pt x="195" y="448"/>
                  </a:lnTo>
                  <a:lnTo>
                    <a:pt x="152" y="448"/>
                  </a:lnTo>
                  <a:lnTo>
                    <a:pt x="127" y="440"/>
                  </a:lnTo>
                  <a:lnTo>
                    <a:pt x="119" y="423"/>
                  </a:lnTo>
                  <a:lnTo>
                    <a:pt x="110" y="414"/>
                  </a:lnTo>
                  <a:lnTo>
                    <a:pt x="110" y="397"/>
                  </a:lnTo>
                  <a:lnTo>
                    <a:pt x="127" y="381"/>
                  </a:lnTo>
                  <a:lnTo>
                    <a:pt x="152" y="372"/>
                  </a:lnTo>
                  <a:lnTo>
                    <a:pt x="169" y="372"/>
                  </a:lnTo>
                  <a:lnTo>
                    <a:pt x="186" y="364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" name="Rectangle 229">
              <a:extLst>
                <a:ext uri="{FF2B5EF4-FFF2-40B4-BE49-F238E27FC236}">
                  <a16:creationId xmlns:a16="http://schemas.microsoft.com/office/drawing/2014/main" id="{075FC9CB-BCB4-4D91-8B3E-80951C66A2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080000">
              <a:off x="2673" y="387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30">
              <a:extLst>
                <a:ext uri="{FF2B5EF4-FFF2-40B4-BE49-F238E27FC236}">
                  <a16:creationId xmlns:a16="http://schemas.microsoft.com/office/drawing/2014/main" id="{F4D1819C-7F2A-4538-9CF3-F0F5AD0B10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40000">
              <a:off x="2683" y="409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31">
              <a:extLst>
                <a:ext uri="{FF2B5EF4-FFF2-40B4-BE49-F238E27FC236}">
                  <a16:creationId xmlns:a16="http://schemas.microsoft.com/office/drawing/2014/main" id="{1C3A0629-29A5-4683-8958-DF7F0CA035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160000">
              <a:off x="2686" y="445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32">
              <a:extLst>
                <a:ext uri="{FF2B5EF4-FFF2-40B4-BE49-F238E27FC236}">
                  <a16:creationId xmlns:a16="http://schemas.microsoft.com/office/drawing/2014/main" id="{CC63AEE0-AF0E-4D92-8247-F7BA67F26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" y="82"/>
              <a:ext cx="2667" cy="436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" name="Rectangle 233">
              <a:extLst>
                <a:ext uri="{FF2B5EF4-FFF2-40B4-BE49-F238E27FC236}">
                  <a16:creationId xmlns:a16="http://schemas.microsoft.com/office/drawing/2014/main" id="{3A80FEC3-475E-4586-905B-CC31D516E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" y="-6"/>
              <a:ext cx="71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34">
              <a:extLst>
                <a:ext uri="{FF2B5EF4-FFF2-40B4-BE49-F238E27FC236}">
                  <a16:creationId xmlns:a16="http://schemas.microsoft.com/office/drawing/2014/main" id="{9644A23B-5EB8-42AD-A96F-5EBCBF73E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4472"/>
              <a:ext cx="71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0" name="Freeform 8">
            <a:extLst>
              <a:ext uri="{FF2B5EF4-FFF2-40B4-BE49-F238E27FC236}">
                <a16:creationId xmlns:a16="http://schemas.microsoft.com/office/drawing/2014/main" id="{BA5859CB-A23A-4F02-B649-964A737322CC}"/>
              </a:ext>
            </a:extLst>
          </p:cNvPr>
          <p:cNvSpPr>
            <a:spLocks/>
          </p:cNvSpPr>
          <p:nvPr/>
        </p:nvSpPr>
        <p:spPr bwMode="auto">
          <a:xfrm>
            <a:off x="7289800" y="1714500"/>
            <a:ext cx="111125" cy="627062"/>
          </a:xfrm>
          <a:custGeom>
            <a:avLst/>
            <a:gdLst>
              <a:gd name="T0" fmla="*/ 406 w 406"/>
              <a:gd name="T1" fmla="*/ 2302 h 2302"/>
              <a:gd name="T2" fmla="*/ 381 w 406"/>
              <a:gd name="T3" fmla="*/ 1947 h 2302"/>
              <a:gd name="T4" fmla="*/ 339 w 406"/>
              <a:gd name="T5" fmla="*/ 1515 h 2302"/>
              <a:gd name="T6" fmla="*/ 220 w 406"/>
              <a:gd name="T7" fmla="*/ 1067 h 2302"/>
              <a:gd name="T8" fmla="*/ 178 w 406"/>
              <a:gd name="T9" fmla="*/ 643 h 2302"/>
              <a:gd name="T10" fmla="*/ 0 w 406"/>
              <a:gd name="T11" fmla="*/ 0 h 2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6" h="2302">
                <a:moveTo>
                  <a:pt x="406" y="2302"/>
                </a:moveTo>
                <a:lnTo>
                  <a:pt x="381" y="1947"/>
                </a:lnTo>
                <a:lnTo>
                  <a:pt x="339" y="1515"/>
                </a:lnTo>
                <a:lnTo>
                  <a:pt x="220" y="1067"/>
                </a:lnTo>
                <a:lnTo>
                  <a:pt x="178" y="643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1" name="Freeform 9">
            <a:extLst>
              <a:ext uri="{FF2B5EF4-FFF2-40B4-BE49-F238E27FC236}">
                <a16:creationId xmlns:a16="http://schemas.microsoft.com/office/drawing/2014/main" id="{B24F58A9-2DEA-442A-B53C-8521D6462CCC}"/>
              </a:ext>
            </a:extLst>
          </p:cNvPr>
          <p:cNvSpPr>
            <a:spLocks/>
          </p:cNvSpPr>
          <p:nvPr/>
        </p:nvSpPr>
        <p:spPr bwMode="auto">
          <a:xfrm>
            <a:off x="7202488" y="176213"/>
            <a:ext cx="381000" cy="1511300"/>
          </a:xfrm>
          <a:custGeom>
            <a:avLst/>
            <a:gdLst>
              <a:gd name="T0" fmla="*/ 17 w 1397"/>
              <a:gd name="T1" fmla="*/ 5544 h 5544"/>
              <a:gd name="T2" fmla="*/ 771 w 1397"/>
              <a:gd name="T3" fmla="*/ 4029 h 5544"/>
              <a:gd name="T4" fmla="*/ 1262 w 1397"/>
              <a:gd name="T5" fmla="*/ 3056 h 5544"/>
              <a:gd name="T6" fmla="*/ 1397 w 1397"/>
              <a:gd name="T7" fmla="*/ 2582 h 5544"/>
              <a:gd name="T8" fmla="*/ 1101 w 1397"/>
              <a:gd name="T9" fmla="*/ 1947 h 5544"/>
              <a:gd name="T10" fmla="*/ 779 w 1397"/>
              <a:gd name="T11" fmla="*/ 1473 h 5544"/>
              <a:gd name="T12" fmla="*/ 415 w 1397"/>
              <a:gd name="T13" fmla="*/ 922 h 5544"/>
              <a:gd name="T14" fmla="*/ 85 w 1397"/>
              <a:gd name="T15" fmla="*/ 516 h 5544"/>
              <a:gd name="T16" fmla="*/ 0 w 1397"/>
              <a:gd name="T17" fmla="*/ 0 h 5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7" h="5544">
                <a:moveTo>
                  <a:pt x="17" y="5544"/>
                </a:moveTo>
                <a:lnTo>
                  <a:pt x="771" y="4029"/>
                </a:lnTo>
                <a:lnTo>
                  <a:pt x="1262" y="3056"/>
                </a:lnTo>
                <a:lnTo>
                  <a:pt x="1397" y="2582"/>
                </a:lnTo>
                <a:lnTo>
                  <a:pt x="1101" y="1947"/>
                </a:lnTo>
                <a:lnTo>
                  <a:pt x="779" y="1473"/>
                </a:lnTo>
                <a:lnTo>
                  <a:pt x="415" y="922"/>
                </a:lnTo>
                <a:lnTo>
                  <a:pt x="85" y="516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2" name="Freeform 10">
            <a:extLst>
              <a:ext uri="{FF2B5EF4-FFF2-40B4-BE49-F238E27FC236}">
                <a16:creationId xmlns:a16="http://schemas.microsoft.com/office/drawing/2014/main" id="{35A1A053-EEC7-4C0A-8147-B46480EADEA7}"/>
              </a:ext>
            </a:extLst>
          </p:cNvPr>
          <p:cNvSpPr>
            <a:spLocks/>
          </p:cNvSpPr>
          <p:nvPr/>
        </p:nvSpPr>
        <p:spPr bwMode="auto">
          <a:xfrm>
            <a:off x="5529263" y="369888"/>
            <a:ext cx="279400" cy="469900"/>
          </a:xfrm>
          <a:custGeom>
            <a:avLst/>
            <a:gdLst>
              <a:gd name="T0" fmla="*/ 0 w 1025"/>
              <a:gd name="T1" fmla="*/ 1727 h 1727"/>
              <a:gd name="T2" fmla="*/ 254 w 1025"/>
              <a:gd name="T3" fmla="*/ 1261 h 1727"/>
              <a:gd name="T4" fmla="*/ 314 w 1025"/>
              <a:gd name="T5" fmla="*/ 990 h 1727"/>
              <a:gd name="T6" fmla="*/ 601 w 1025"/>
              <a:gd name="T7" fmla="*/ 592 h 1727"/>
              <a:gd name="T8" fmla="*/ 830 w 1025"/>
              <a:gd name="T9" fmla="*/ 398 h 1727"/>
              <a:gd name="T10" fmla="*/ 1025 w 1025"/>
              <a:gd name="T11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5" h="1727">
                <a:moveTo>
                  <a:pt x="0" y="1727"/>
                </a:moveTo>
                <a:lnTo>
                  <a:pt x="254" y="1261"/>
                </a:lnTo>
                <a:lnTo>
                  <a:pt x="314" y="990"/>
                </a:lnTo>
                <a:lnTo>
                  <a:pt x="601" y="592"/>
                </a:lnTo>
                <a:lnTo>
                  <a:pt x="830" y="398"/>
                </a:lnTo>
                <a:lnTo>
                  <a:pt x="1025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3" name="Freeform 11">
            <a:extLst>
              <a:ext uri="{FF2B5EF4-FFF2-40B4-BE49-F238E27FC236}">
                <a16:creationId xmlns:a16="http://schemas.microsoft.com/office/drawing/2014/main" id="{70C27DDE-AB3E-45E1-9CA6-6B12560CC42F}"/>
              </a:ext>
            </a:extLst>
          </p:cNvPr>
          <p:cNvSpPr>
            <a:spLocks/>
          </p:cNvSpPr>
          <p:nvPr/>
        </p:nvSpPr>
        <p:spPr bwMode="auto">
          <a:xfrm>
            <a:off x="6334125" y="190500"/>
            <a:ext cx="69850" cy="1484312"/>
          </a:xfrm>
          <a:custGeom>
            <a:avLst/>
            <a:gdLst>
              <a:gd name="T0" fmla="*/ 102 w 254"/>
              <a:gd name="T1" fmla="*/ 5452 h 5452"/>
              <a:gd name="T2" fmla="*/ 169 w 254"/>
              <a:gd name="T3" fmla="*/ 4682 h 5452"/>
              <a:gd name="T4" fmla="*/ 169 w 254"/>
              <a:gd name="T5" fmla="*/ 4123 h 5452"/>
              <a:gd name="T6" fmla="*/ 127 w 254"/>
              <a:gd name="T7" fmla="*/ 3353 h 5452"/>
              <a:gd name="T8" fmla="*/ 195 w 254"/>
              <a:gd name="T9" fmla="*/ 2794 h 5452"/>
              <a:gd name="T10" fmla="*/ 254 w 254"/>
              <a:gd name="T11" fmla="*/ 2125 h 5452"/>
              <a:gd name="T12" fmla="*/ 169 w 254"/>
              <a:gd name="T13" fmla="*/ 1499 h 5452"/>
              <a:gd name="T14" fmla="*/ 68 w 254"/>
              <a:gd name="T15" fmla="*/ 940 h 5452"/>
              <a:gd name="T16" fmla="*/ 0 w 254"/>
              <a:gd name="T17" fmla="*/ 551 h 5452"/>
              <a:gd name="T18" fmla="*/ 59 w 254"/>
              <a:gd name="T19" fmla="*/ 0 h 5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4" h="5452">
                <a:moveTo>
                  <a:pt x="102" y="5452"/>
                </a:moveTo>
                <a:lnTo>
                  <a:pt x="169" y="4682"/>
                </a:lnTo>
                <a:lnTo>
                  <a:pt x="169" y="4123"/>
                </a:lnTo>
                <a:lnTo>
                  <a:pt x="127" y="3353"/>
                </a:lnTo>
                <a:lnTo>
                  <a:pt x="195" y="2794"/>
                </a:lnTo>
                <a:lnTo>
                  <a:pt x="254" y="2125"/>
                </a:lnTo>
                <a:lnTo>
                  <a:pt x="169" y="1499"/>
                </a:lnTo>
                <a:lnTo>
                  <a:pt x="68" y="940"/>
                </a:lnTo>
                <a:lnTo>
                  <a:pt x="0" y="551"/>
                </a:lnTo>
                <a:lnTo>
                  <a:pt x="59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4" name="Freeform 12">
            <a:extLst>
              <a:ext uri="{FF2B5EF4-FFF2-40B4-BE49-F238E27FC236}">
                <a16:creationId xmlns:a16="http://schemas.microsoft.com/office/drawing/2014/main" id="{9E466A3D-1817-4FAC-8CE1-78F2EA4A7FBE}"/>
              </a:ext>
            </a:extLst>
          </p:cNvPr>
          <p:cNvSpPr>
            <a:spLocks/>
          </p:cNvSpPr>
          <p:nvPr/>
        </p:nvSpPr>
        <p:spPr bwMode="auto">
          <a:xfrm>
            <a:off x="5856288" y="4291013"/>
            <a:ext cx="463550" cy="387350"/>
          </a:xfrm>
          <a:custGeom>
            <a:avLst/>
            <a:gdLst>
              <a:gd name="T0" fmla="*/ 1701 w 1701"/>
              <a:gd name="T1" fmla="*/ 1423 h 1423"/>
              <a:gd name="T2" fmla="*/ 1286 w 1701"/>
              <a:gd name="T3" fmla="*/ 1253 h 1423"/>
              <a:gd name="T4" fmla="*/ 1049 w 1701"/>
              <a:gd name="T5" fmla="*/ 974 h 1423"/>
              <a:gd name="T6" fmla="*/ 821 w 1701"/>
              <a:gd name="T7" fmla="*/ 686 h 1423"/>
              <a:gd name="T8" fmla="*/ 609 w 1701"/>
              <a:gd name="T9" fmla="*/ 364 h 1423"/>
              <a:gd name="T10" fmla="*/ 448 w 1701"/>
              <a:gd name="T11" fmla="*/ 153 h 1423"/>
              <a:gd name="T12" fmla="*/ 0 w 1701"/>
              <a:gd name="T13" fmla="*/ 0 h 1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1" h="1423">
                <a:moveTo>
                  <a:pt x="1701" y="1423"/>
                </a:moveTo>
                <a:lnTo>
                  <a:pt x="1286" y="1253"/>
                </a:lnTo>
                <a:lnTo>
                  <a:pt x="1049" y="974"/>
                </a:lnTo>
                <a:lnTo>
                  <a:pt x="821" y="686"/>
                </a:lnTo>
                <a:lnTo>
                  <a:pt x="609" y="364"/>
                </a:lnTo>
                <a:lnTo>
                  <a:pt x="448" y="153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5" name="Freeform 13">
            <a:extLst>
              <a:ext uri="{FF2B5EF4-FFF2-40B4-BE49-F238E27FC236}">
                <a16:creationId xmlns:a16="http://schemas.microsoft.com/office/drawing/2014/main" id="{6365EE28-BB1C-4C46-9829-19BA36998EF0}"/>
              </a:ext>
            </a:extLst>
          </p:cNvPr>
          <p:cNvSpPr>
            <a:spLocks/>
          </p:cNvSpPr>
          <p:nvPr/>
        </p:nvSpPr>
        <p:spPr bwMode="auto">
          <a:xfrm>
            <a:off x="7866063" y="1712913"/>
            <a:ext cx="109537" cy="525462"/>
          </a:xfrm>
          <a:custGeom>
            <a:avLst/>
            <a:gdLst>
              <a:gd name="T0" fmla="*/ 398 w 398"/>
              <a:gd name="T1" fmla="*/ 1930 h 1930"/>
              <a:gd name="T2" fmla="*/ 339 w 398"/>
              <a:gd name="T3" fmla="*/ 1313 h 1930"/>
              <a:gd name="T4" fmla="*/ 271 w 398"/>
              <a:gd name="T5" fmla="*/ 881 h 1930"/>
              <a:gd name="T6" fmla="*/ 127 w 398"/>
              <a:gd name="T7" fmla="*/ 280 h 1930"/>
              <a:gd name="T8" fmla="*/ 0 w 398"/>
              <a:gd name="T9" fmla="*/ 0 h 1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1930">
                <a:moveTo>
                  <a:pt x="398" y="1930"/>
                </a:moveTo>
                <a:lnTo>
                  <a:pt x="339" y="1313"/>
                </a:lnTo>
                <a:lnTo>
                  <a:pt x="271" y="881"/>
                </a:lnTo>
                <a:lnTo>
                  <a:pt x="127" y="280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6" name="Freeform 14">
            <a:extLst>
              <a:ext uri="{FF2B5EF4-FFF2-40B4-BE49-F238E27FC236}">
                <a16:creationId xmlns:a16="http://schemas.microsoft.com/office/drawing/2014/main" id="{1C59E6A1-6721-4FBD-99A2-7D4D821E83EC}"/>
              </a:ext>
            </a:extLst>
          </p:cNvPr>
          <p:cNvSpPr>
            <a:spLocks/>
          </p:cNvSpPr>
          <p:nvPr/>
        </p:nvSpPr>
        <p:spPr bwMode="auto">
          <a:xfrm>
            <a:off x="4684713" y="176213"/>
            <a:ext cx="279400" cy="663575"/>
          </a:xfrm>
          <a:custGeom>
            <a:avLst/>
            <a:gdLst>
              <a:gd name="T0" fmla="*/ 0 w 1024"/>
              <a:gd name="T1" fmla="*/ 2438 h 2438"/>
              <a:gd name="T2" fmla="*/ 203 w 1024"/>
              <a:gd name="T3" fmla="*/ 2057 h 2438"/>
              <a:gd name="T4" fmla="*/ 432 w 1024"/>
              <a:gd name="T5" fmla="*/ 1456 h 2438"/>
              <a:gd name="T6" fmla="*/ 559 w 1024"/>
              <a:gd name="T7" fmla="*/ 939 h 2438"/>
              <a:gd name="T8" fmla="*/ 753 w 1024"/>
              <a:gd name="T9" fmla="*/ 482 h 2438"/>
              <a:gd name="T10" fmla="*/ 1024 w 1024"/>
              <a:gd name="T11" fmla="*/ 0 h 2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4" h="2438">
                <a:moveTo>
                  <a:pt x="0" y="2438"/>
                </a:moveTo>
                <a:lnTo>
                  <a:pt x="203" y="2057"/>
                </a:lnTo>
                <a:lnTo>
                  <a:pt x="432" y="1456"/>
                </a:lnTo>
                <a:lnTo>
                  <a:pt x="559" y="939"/>
                </a:lnTo>
                <a:lnTo>
                  <a:pt x="753" y="482"/>
                </a:lnTo>
                <a:lnTo>
                  <a:pt x="1024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9" name="Freeform 17">
            <a:extLst>
              <a:ext uri="{FF2B5EF4-FFF2-40B4-BE49-F238E27FC236}">
                <a16:creationId xmlns:a16="http://schemas.microsoft.com/office/drawing/2014/main" id="{7A304C33-C8CC-4850-9B65-E8F549132CFC}"/>
              </a:ext>
            </a:extLst>
          </p:cNvPr>
          <p:cNvSpPr>
            <a:spLocks/>
          </p:cNvSpPr>
          <p:nvPr/>
        </p:nvSpPr>
        <p:spPr bwMode="auto">
          <a:xfrm>
            <a:off x="7931150" y="3614738"/>
            <a:ext cx="163512" cy="569912"/>
          </a:xfrm>
          <a:custGeom>
            <a:avLst/>
            <a:gdLst>
              <a:gd name="T0" fmla="*/ 558 w 601"/>
              <a:gd name="T1" fmla="*/ 2091 h 2091"/>
              <a:gd name="T2" fmla="*/ 558 w 601"/>
              <a:gd name="T3" fmla="*/ 1617 h 2091"/>
              <a:gd name="T4" fmla="*/ 601 w 601"/>
              <a:gd name="T5" fmla="*/ 1219 h 2091"/>
              <a:gd name="T6" fmla="*/ 397 w 601"/>
              <a:gd name="T7" fmla="*/ 821 h 2091"/>
              <a:gd name="T8" fmla="*/ 228 w 601"/>
              <a:gd name="T9" fmla="*/ 381 h 2091"/>
              <a:gd name="T10" fmla="*/ 110 w 601"/>
              <a:gd name="T11" fmla="*/ 263 h 2091"/>
              <a:gd name="T12" fmla="*/ 0 w 601"/>
              <a:gd name="T13" fmla="*/ 0 h 2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1" h="2091">
                <a:moveTo>
                  <a:pt x="558" y="2091"/>
                </a:moveTo>
                <a:lnTo>
                  <a:pt x="558" y="1617"/>
                </a:lnTo>
                <a:lnTo>
                  <a:pt x="601" y="1219"/>
                </a:lnTo>
                <a:lnTo>
                  <a:pt x="397" y="821"/>
                </a:lnTo>
                <a:lnTo>
                  <a:pt x="228" y="381"/>
                </a:lnTo>
                <a:lnTo>
                  <a:pt x="110" y="263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0" name="Freeform 18">
            <a:extLst>
              <a:ext uri="{FF2B5EF4-FFF2-40B4-BE49-F238E27FC236}">
                <a16:creationId xmlns:a16="http://schemas.microsoft.com/office/drawing/2014/main" id="{7C31DAFE-D2D6-4FD3-B1C3-3BB0CF60F4B3}"/>
              </a:ext>
            </a:extLst>
          </p:cNvPr>
          <p:cNvSpPr>
            <a:spLocks/>
          </p:cNvSpPr>
          <p:nvPr/>
        </p:nvSpPr>
        <p:spPr bwMode="auto">
          <a:xfrm>
            <a:off x="4600575" y="2662238"/>
            <a:ext cx="44450" cy="879475"/>
          </a:xfrm>
          <a:custGeom>
            <a:avLst/>
            <a:gdLst>
              <a:gd name="T0" fmla="*/ 102 w 161"/>
              <a:gd name="T1" fmla="*/ 3225 h 3225"/>
              <a:gd name="T2" fmla="*/ 161 w 161"/>
              <a:gd name="T3" fmla="*/ 2497 h 3225"/>
              <a:gd name="T4" fmla="*/ 42 w 161"/>
              <a:gd name="T5" fmla="*/ 1939 h 3225"/>
              <a:gd name="T6" fmla="*/ 17 w 161"/>
              <a:gd name="T7" fmla="*/ 1668 h 3225"/>
              <a:gd name="T8" fmla="*/ 17 w 161"/>
              <a:gd name="T9" fmla="*/ 1456 h 3225"/>
              <a:gd name="T10" fmla="*/ 68 w 161"/>
              <a:gd name="T11" fmla="*/ 872 h 3225"/>
              <a:gd name="T12" fmla="*/ 34 w 161"/>
              <a:gd name="T13" fmla="*/ 584 h 3225"/>
              <a:gd name="T14" fmla="*/ 0 w 161"/>
              <a:gd name="T15" fmla="*/ 212 h 3225"/>
              <a:gd name="T16" fmla="*/ 17 w 161"/>
              <a:gd name="T17" fmla="*/ 0 h 3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1" h="3225">
                <a:moveTo>
                  <a:pt x="102" y="3225"/>
                </a:moveTo>
                <a:lnTo>
                  <a:pt x="161" y="2497"/>
                </a:lnTo>
                <a:lnTo>
                  <a:pt x="42" y="1939"/>
                </a:lnTo>
                <a:lnTo>
                  <a:pt x="17" y="1668"/>
                </a:lnTo>
                <a:lnTo>
                  <a:pt x="17" y="1456"/>
                </a:lnTo>
                <a:lnTo>
                  <a:pt x="68" y="872"/>
                </a:lnTo>
                <a:lnTo>
                  <a:pt x="34" y="584"/>
                </a:lnTo>
                <a:lnTo>
                  <a:pt x="0" y="212"/>
                </a:lnTo>
                <a:lnTo>
                  <a:pt x="17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7" name="Freeform 5">
            <a:extLst>
              <a:ext uri="{FF2B5EF4-FFF2-40B4-BE49-F238E27FC236}">
                <a16:creationId xmlns:a16="http://schemas.microsoft.com/office/drawing/2014/main" id="{16033C09-62E2-4B7F-80D3-49B2A60083FA}"/>
              </a:ext>
            </a:extLst>
          </p:cNvPr>
          <p:cNvSpPr>
            <a:spLocks/>
          </p:cNvSpPr>
          <p:nvPr/>
        </p:nvSpPr>
        <p:spPr bwMode="auto">
          <a:xfrm>
            <a:off x="4194175" y="3505200"/>
            <a:ext cx="2144712" cy="50800"/>
          </a:xfrm>
          <a:custGeom>
            <a:avLst/>
            <a:gdLst>
              <a:gd name="T0" fmla="*/ 7865 w 7865"/>
              <a:gd name="T1" fmla="*/ 152 h 186"/>
              <a:gd name="T2" fmla="*/ 6256 w 7865"/>
              <a:gd name="T3" fmla="*/ 76 h 186"/>
              <a:gd name="T4" fmla="*/ 4902 w 7865"/>
              <a:gd name="T5" fmla="*/ 0 h 186"/>
              <a:gd name="T6" fmla="*/ 3784 w 7865"/>
              <a:gd name="T7" fmla="*/ 76 h 186"/>
              <a:gd name="T8" fmla="*/ 2608 w 7865"/>
              <a:gd name="T9" fmla="*/ 186 h 186"/>
              <a:gd name="T10" fmla="*/ 0 w 7865"/>
              <a:gd name="T11" fmla="*/ 7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65" h="186">
                <a:moveTo>
                  <a:pt x="7865" y="152"/>
                </a:moveTo>
                <a:lnTo>
                  <a:pt x="6256" y="76"/>
                </a:lnTo>
                <a:lnTo>
                  <a:pt x="4902" y="0"/>
                </a:lnTo>
                <a:lnTo>
                  <a:pt x="3784" y="76"/>
                </a:lnTo>
                <a:lnTo>
                  <a:pt x="2608" y="186"/>
                </a:lnTo>
                <a:lnTo>
                  <a:pt x="0" y="76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8" name="Freeform 6">
            <a:extLst>
              <a:ext uri="{FF2B5EF4-FFF2-40B4-BE49-F238E27FC236}">
                <a16:creationId xmlns:a16="http://schemas.microsoft.com/office/drawing/2014/main" id="{109F8AC8-AAC7-4CF6-AD16-4C2F193395DD}"/>
              </a:ext>
            </a:extLst>
          </p:cNvPr>
          <p:cNvSpPr>
            <a:spLocks/>
          </p:cNvSpPr>
          <p:nvPr/>
        </p:nvSpPr>
        <p:spPr bwMode="auto">
          <a:xfrm>
            <a:off x="4194175" y="1720850"/>
            <a:ext cx="2082800" cy="74612"/>
          </a:xfrm>
          <a:custGeom>
            <a:avLst/>
            <a:gdLst>
              <a:gd name="T0" fmla="*/ 7636 w 7636"/>
              <a:gd name="T1" fmla="*/ 17 h 271"/>
              <a:gd name="T2" fmla="*/ 6747 w 7636"/>
              <a:gd name="T3" fmla="*/ 102 h 271"/>
              <a:gd name="T4" fmla="*/ 5554 w 7636"/>
              <a:gd name="T5" fmla="*/ 34 h 271"/>
              <a:gd name="T6" fmla="*/ 4301 w 7636"/>
              <a:gd name="T7" fmla="*/ 0 h 271"/>
              <a:gd name="T8" fmla="*/ 2548 w 7636"/>
              <a:gd name="T9" fmla="*/ 195 h 271"/>
              <a:gd name="T10" fmla="*/ 1397 w 7636"/>
              <a:gd name="T11" fmla="*/ 271 h 271"/>
              <a:gd name="T12" fmla="*/ 229 w 7636"/>
              <a:gd name="T13" fmla="*/ 187 h 271"/>
              <a:gd name="T14" fmla="*/ 0 w 7636"/>
              <a:gd name="T15" fmla="*/ 17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36" h="271">
                <a:moveTo>
                  <a:pt x="7636" y="17"/>
                </a:moveTo>
                <a:lnTo>
                  <a:pt x="6747" y="102"/>
                </a:lnTo>
                <a:lnTo>
                  <a:pt x="5554" y="34"/>
                </a:lnTo>
                <a:lnTo>
                  <a:pt x="4301" y="0"/>
                </a:lnTo>
                <a:lnTo>
                  <a:pt x="2548" y="195"/>
                </a:lnTo>
                <a:lnTo>
                  <a:pt x="1397" y="271"/>
                </a:lnTo>
                <a:lnTo>
                  <a:pt x="229" y="187"/>
                </a:lnTo>
                <a:lnTo>
                  <a:pt x="0" y="17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9" name="Freeform 7">
            <a:extLst>
              <a:ext uri="{FF2B5EF4-FFF2-40B4-BE49-F238E27FC236}">
                <a16:creationId xmlns:a16="http://schemas.microsoft.com/office/drawing/2014/main" id="{8B65D0F3-C0C9-4B3B-B894-3E0E10D163E7}"/>
              </a:ext>
            </a:extLst>
          </p:cNvPr>
          <p:cNvSpPr>
            <a:spLocks/>
          </p:cNvSpPr>
          <p:nvPr/>
        </p:nvSpPr>
        <p:spPr bwMode="auto">
          <a:xfrm>
            <a:off x="6338888" y="3536950"/>
            <a:ext cx="2089150" cy="65087"/>
          </a:xfrm>
          <a:custGeom>
            <a:avLst/>
            <a:gdLst>
              <a:gd name="T0" fmla="*/ 0 w 7662"/>
              <a:gd name="T1" fmla="*/ 34 h 237"/>
              <a:gd name="T2" fmla="*/ 779 w 7662"/>
              <a:gd name="T3" fmla="*/ 34 h 237"/>
              <a:gd name="T4" fmla="*/ 1278 w 7662"/>
              <a:gd name="T5" fmla="*/ 0 h 237"/>
              <a:gd name="T6" fmla="*/ 2387 w 7662"/>
              <a:gd name="T7" fmla="*/ 0 h 237"/>
              <a:gd name="T8" fmla="*/ 3971 w 7662"/>
              <a:gd name="T9" fmla="*/ 119 h 237"/>
              <a:gd name="T10" fmla="*/ 5249 w 7662"/>
              <a:gd name="T11" fmla="*/ 153 h 237"/>
              <a:gd name="T12" fmla="*/ 6375 w 7662"/>
              <a:gd name="T13" fmla="*/ 204 h 237"/>
              <a:gd name="T14" fmla="*/ 7662 w 7662"/>
              <a:gd name="T15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62" h="237">
                <a:moveTo>
                  <a:pt x="0" y="34"/>
                </a:moveTo>
                <a:lnTo>
                  <a:pt x="779" y="34"/>
                </a:lnTo>
                <a:lnTo>
                  <a:pt x="1278" y="0"/>
                </a:lnTo>
                <a:lnTo>
                  <a:pt x="2387" y="0"/>
                </a:lnTo>
                <a:lnTo>
                  <a:pt x="3971" y="119"/>
                </a:lnTo>
                <a:lnTo>
                  <a:pt x="5249" y="153"/>
                </a:lnTo>
                <a:lnTo>
                  <a:pt x="6375" y="204"/>
                </a:lnTo>
                <a:lnTo>
                  <a:pt x="7662" y="237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7" name="Freeform 15">
            <a:extLst>
              <a:ext uri="{FF2B5EF4-FFF2-40B4-BE49-F238E27FC236}">
                <a16:creationId xmlns:a16="http://schemas.microsoft.com/office/drawing/2014/main" id="{4F62FBF4-1188-45E3-8C49-2D3F6DE43CE1}"/>
              </a:ext>
            </a:extLst>
          </p:cNvPr>
          <p:cNvSpPr>
            <a:spLocks/>
          </p:cNvSpPr>
          <p:nvPr/>
        </p:nvSpPr>
        <p:spPr bwMode="auto">
          <a:xfrm>
            <a:off x="6276975" y="1725613"/>
            <a:ext cx="61912" cy="1820862"/>
          </a:xfrm>
          <a:custGeom>
            <a:avLst/>
            <a:gdLst>
              <a:gd name="T0" fmla="*/ 229 w 229"/>
              <a:gd name="T1" fmla="*/ 6679 h 6679"/>
              <a:gd name="T2" fmla="*/ 127 w 229"/>
              <a:gd name="T3" fmla="*/ 5892 h 6679"/>
              <a:gd name="T4" fmla="*/ 187 w 229"/>
              <a:gd name="T5" fmla="*/ 5316 h 6679"/>
              <a:gd name="T6" fmla="*/ 212 w 229"/>
              <a:gd name="T7" fmla="*/ 4834 h 6679"/>
              <a:gd name="T8" fmla="*/ 187 w 229"/>
              <a:gd name="T9" fmla="*/ 4301 h 6679"/>
              <a:gd name="T10" fmla="*/ 26 w 229"/>
              <a:gd name="T11" fmla="*/ 3412 h 6679"/>
              <a:gd name="T12" fmla="*/ 9 w 229"/>
              <a:gd name="T13" fmla="*/ 2929 h 6679"/>
              <a:gd name="T14" fmla="*/ 0 w 229"/>
              <a:gd name="T15" fmla="*/ 2286 h 6679"/>
              <a:gd name="T16" fmla="*/ 68 w 229"/>
              <a:gd name="T17" fmla="*/ 1389 h 6679"/>
              <a:gd name="T18" fmla="*/ 43 w 229"/>
              <a:gd name="T19" fmla="*/ 483 h 6679"/>
              <a:gd name="T20" fmla="*/ 0 w 229"/>
              <a:gd name="T21" fmla="*/ 0 h 6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9" h="6679">
                <a:moveTo>
                  <a:pt x="229" y="6679"/>
                </a:moveTo>
                <a:lnTo>
                  <a:pt x="127" y="5892"/>
                </a:lnTo>
                <a:lnTo>
                  <a:pt x="187" y="5316"/>
                </a:lnTo>
                <a:lnTo>
                  <a:pt x="212" y="4834"/>
                </a:lnTo>
                <a:lnTo>
                  <a:pt x="187" y="4301"/>
                </a:lnTo>
                <a:lnTo>
                  <a:pt x="26" y="3412"/>
                </a:lnTo>
                <a:lnTo>
                  <a:pt x="9" y="2929"/>
                </a:lnTo>
                <a:lnTo>
                  <a:pt x="0" y="2286"/>
                </a:lnTo>
                <a:lnTo>
                  <a:pt x="68" y="1389"/>
                </a:lnTo>
                <a:lnTo>
                  <a:pt x="43" y="483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8" name="Freeform 16">
            <a:extLst>
              <a:ext uri="{FF2B5EF4-FFF2-40B4-BE49-F238E27FC236}">
                <a16:creationId xmlns:a16="http://schemas.microsoft.com/office/drawing/2014/main" id="{CB6D84A5-7E1F-4698-A11C-F1E4E5623A94}"/>
              </a:ext>
            </a:extLst>
          </p:cNvPr>
          <p:cNvSpPr>
            <a:spLocks/>
          </p:cNvSpPr>
          <p:nvPr/>
        </p:nvSpPr>
        <p:spPr bwMode="auto">
          <a:xfrm>
            <a:off x="6276975" y="1657350"/>
            <a:ext cx="2151062" cy="68262"/>
          </a:xfrm>
          <a:custGeom>
            <a:avLst/>
            <a:gdLst>
              <a:gd name="T0" fmla="*/ 0 w 7891"/>
              <a:gd name="T1" fmla="*/ 254 h 254"/>
              <a:gd name="T2" fmla="*/ 441 w 7891"/>
              <a:gd name="T3" fmla="*/ 60 h 254"/>
              <a:gd name="T4" fmla="*/ 1533 w 7891"/>
              <a:gd name="T5" fmla="*/ 0 h 254"/>
              <a:gd name="T6" fmla="*/ 3505 w 7891"/>
              <a:gd name="T7" fmla="*/ 119 h 254"/>
              <a:gd name="T8" fmla="*/ 4352 w 7891"/>
              <a:gd name="T9" fmla="*/ 110 h 254"/>
              <a:gd name="T10" fmla="*/ 5563 w 7891"/>
              <a:gd name="T11" fmla="*/ 203 h 254"/>
              <a:gd name="T12" fmla="*/ 6849 w 7891"/>
              <a:gd name="T13" fmla="*/ 110 h 254"/>
              <a:gd name="T14" fmla="*/ 7891 w 7891"/>
              <a:gd name="T15" fmla="*/ 153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891" h="254">
                <a:moveTo>
                  <a:pt x="0" y="254"/>
                </a:moveTo>
                <a:lnTo>
                  <a:pt x="441" y="60"/>
                </a:lnTo>
                <a:lnTo>
                  <a:pt x="1533" y="0"/>
                </a:lnTo>
                <a:lnTo>
                  <a:pt x="3505" y="119"/>
                </a:lnTo>
                <a:lnTo>
                  <a:pt x="4352" y="110"/>
                </a:lnTo>
                <a:lnTo>
                  <a:pt x="5563" y="203"/>
                </a:lnTo>
                <a:lnTo>
                  <a:pt x="6849" y="110"/>
                </a:lnTo>
                <a:lnTo>
                  <a:pt x="7891" y="153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1" name="Freeform 19">
            <a:extLst>
              <a:ext uri="{FF2B5EF4-FFF2-40B4-BE49-F238E27FC236}">
                <a16:creationId xmlns:a16="http://schemas.microsoft.com/office/drawing/2014/main" id="{6D585C35-57A7-416A-8D3D-A88E9757C815}"/>
              </a:ext>
            </a:extLst>
          </p:cNvPr>
          <p:cNvSpPr>
            <a:spLocks/>
          </p:cNvSpPr>
          <p:nvPr/>
        </p:nvSpPr>
        <p:spPr bwMode="auto">
          <a:xfrm>
            <a:off x="6237288" y="3546475"/>
            <a:ext cx="201612" cy="2632075"/>
          </a:xfrm>
          <a:custGeom>
            <a:avLst/>
            <a:gdLst>
              <a:gd name="T0" fmla="*/ 508 w 737"/>
              <a:gd name="T1" fmla="*/ 9659 h 9659"/>
              <a:gd name="T2" fmla="*/ 652 w 737"/>
              <a:gd name="T3" fmla="*/ 9134 h 9659"/>
              <a:gd name="T4" fmla="*/ 695 w 737"/>
              <a:gd name="T5" fmla="*/ 8855 h 9659"/>
              <a:gd name="T6" fmla="*/ 737 w 737"/>
              <a:gd name="T7" fmla="*/ 8465 h 9659"/>
              <a:gd name="T8" fmla="*/ 602 w 737"/>
              <a:gd name="T9" fmla="*/ 8161 h 9659"/>
              <a:gd name="T10" fmla="*/ 238 w 737"/>
              <a:gd name="T11" fmla="*/ 7830 h 9659"/>
              <a:gd name="T12" fmla="*/ 94 w 737"/>
              <a:gd name="T13" fmla="*/ 7543 h 9659"/>
              <a:gd name="T14" fmla="*/ 0 w 737"/>
              <a:gd name="T15" fmla="*/ 7272 h 9659"/>
              <a:gd name="T16" fmla="*/ 51 w 737"/>
              <a:gd name="T17" fmla="*/ 6933 h 9659"/>
              <a:gd name="T18" fmla="*/ 322 w 737"/>
              <a:gd name="T19" fmla="*/ 6561 h 9659"/>
              <a:gd name="T20" fmla="*/ 373 w 737"/>
              <a:gd name="T21" fmla="*/ 6273 h 9659"/>
              <a:gd name="T22" fmla="*/ 373 w 737"/>
              <a:gd name="T23" fmla="*/ 5858 h 9659"/>
              <a:gd name="T24" fmla="*/ 373 w 737"/>
              <a:gd name="T25" fmla="*/ 5528 h 9659"/>
              <a:gd name="T26" fmla="*/ 339 w 737"/>
              <a:gd name="T27" fmla="*/ 5249 h 9659"/>
              <a:gd name="T28" fmla="*/ 322 w 737"/>
              <a:gd name="T29" fmla="*/ 5062 h 9659"/>
              <a:gd name="T30" fmla="*/ 271 w 737"/>
              <a:gd name="T31" fmla="*/ 4724 h 9659"/>
              <a:gd name="T32" fmla="*/ 305 w 737"/>
              <a:gd name="T33" fmla="*/ 4157 h 9659"/>
              <a:gd name="T34" fmla="*/ 297 w 737"/>
              <a:gd name="T35" fmla="*/ 3674 h 9659"/>
              <a:gd name="T36" fmla="*/ 263 w 737"/>
              <a:gd name="T37" fmla="*/ 2684 h 9659"/>
              <a:gd name="T38" fmla="*/ 271 w 737"/>
              <a:gd name="T39" fmla="*/ 2125 h 9659"/>
              <a:gd name="T40" fmla="*/ 322 w 737"/>
              <a:gd name="T41" fmla="*/ 1710 h 9659"/>
              <a:gd name="T42" fmla="*/ 331 w 737"/>
              <a:gd name="T43" fmla="*/ 1456 h 9659"/>
              <a:gd name="T44" fmla="*/ 373 w 737"/>
              <a:gd name="T45" fmla="*/ 0 h 9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37" h="9659">
                <a:moveTo>
                  <a:pt x="508" y="9659"/>
                </a:moveTo>
                <a:lnTo>
                  <a:pt x="652" y="9134"/>
                </a:lnTo>
                <a:lnTo>
                  <a:pt x="695" y="8855"/>
                </a:lnTo>
                <a:lnTo>
                  <a:pt x="737" y="8465"/>
                </a:lnTo>
                <a:lnTo>
                  <a:pt x="602" y="8161"/>
                </a:lnTo>
                <a:lnTo>
                  <a:pt x="238" y="7830"/>
                </a:lnTo>
                <a:lnTo>
                  <a:pt x="94" y="7543"/>
                </a:lnTo>
                <a:lnTo>
                  <a:pt x="0" y="7272"/>
                </a:lnTo>
                <a:lnTo>
                  <a:pt x="51" y="6933"/>
                </a:lnTo>
                <a:lnTo>
                  <a:pt x="322" y="6561"/>
                </a:lnTo>
                <a:lnTo>
                  <a:pt x="373" y="6273"/>
                </a:lnTo>
                <a:lnTo>
                  <a:pt x="373" y="5858"/>
                </a:lnTo>
                <a:lnTo>
                  <a:pt x="373" y="5528"/>
                </a:lnTo>
                <a:lnTo>
                  <a:pt x="339" y="5249"/>
                </a:lnTo>
                <a:lnTo>
                  <a:pt x="322" y="5062"/>
                </a:lnTo>
                <a:lnTo>
                  <a:pt x="271" y="4724"/>
                </a:lnTo>
                <a:lnTo>
                  <a:pt x="305" y="4157"/>
                </a:lnTo>
                <a:lnTo>
                  <a:pt x="297" y="3674"/>
                </a:lnTo>
                <a:lnTo>
                  <a:pt x="263" y="2684"/>
                </a:lnTo>
                <a:lnTo>
                  <a:pt x="271" y="2125"/>
                </a:lnTo>
                <a:lnTo>
                  <a:pt x="322" y="1710"/>
                </a:lnTo>
                <a:lnTo>
                  <a:pt x="331" y="1456"/>
                </a:lnTo>
                <a:lnTo>
                  <a:pt x="373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2" name="Freeform 20">
            <a:extLst>
              <a:ext uri="{FF2B5EF4-FFF2-40B4-BE49-F238E27FC236}">
                <a16:creationId xmlns:a16="http://schemas.microsoft.com/office/drawing/2014/main" id="{95D1CBEB-1690-4BFC-BF96-F888A6C278AF}"/>
              </a:ext>
            </a:extLst>
          </p:cNvPr>
          <p:cNvSpPr>
            <a:spLocks/>
          </p:cNvSpPr>
          <p:nvPr/>
        </p:nvSpPr>
        <p:spPr bwMode="auto">
          <a:xfrm>
            <a:off x="5326063" y="176213"/>
            <a:ext cx="230187" cy="1539875"/>
          </a:xfrm>
          <a:custGeom>
            <a:avLst/>
            <a:gdLst>
              <a:gd name="T0" fmla="*/ 847 w 847"/>
              <a:gd name="T1" fmla="*/ 5654 h 5654"/>
              <a:gd name="T2" fmla="*/ 805 w 847"/>
              <a:gd name="T3" fmla="*/ 3944 h 5654"/>
              <a:gd name="T4" fmla="*/ 754 w 847"/>
              <a:gd name="T5" fmla="*/ 3470 h 5654"/>
              <a:gd name="T6" fmla="*/ 762 w 847"/>
              <a:gd name="T7" fmla="*/ 2869 h 5654"/>
              <a:gd name="T8" fmla="*/ 745 w 847"/>
              <a:gd name="T9" fmla="*/ 2438 h 5654"/>
              <a:gd name="T10" fmla="*/ 534 w 847"/>
              <a:gd name="T11" fmla="*/ 1642 h 5654"/>
              <a:gd name="T12" fmla="*/ 458 w 847"/>
              <a:gd name="T13" fmla="*/ 1286 h 5654"/>
              <a:gd name="T14" fmla="*/ 246 w 847"/>
              <a:gd name="T15" fmla="*/ 635 h 5654"/>
              <a:gd name="T16" fmla="*/ 0 w 847"/>
              <a:gd name="T17" fmla="*/ 0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7" h="5654">
                <a:moveTo>
                  <a:pt x="847" y="5654"/>
                </a:moveTo>
                <a:lnTo>
                  <a:pt x="805" y="3944"/>
                </a:lnTo>
                <a:lnTo>
                  <a:pt x="754" y="3470"/>
                </a:lnTo>
                <a:lnTo>
                  <a:pt x="762" y="2869"/>
                </a:lnTo>
                <a:lnTo>
                  <a:pt x="745" y="2438"/>
                </a:lnTo>
                <a:lnTo>
                  <a:pt x="534" y="1642"/>
                </a:lnTo>
                <a:lnTo>
                  <a:pt x="458" y="1286"/>
                </a:lnTo>
                <a:lnTo>
                  <a:pt x="246" y="635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3" name="Freeform 21">
            <a:extLst>
              <a:ext uri="{FF2B5EF4-FFF2-40B4-BE49-F238E27FC236}">
                <a16:creationId xmlns:a16="http://schemas.microsoft.com/office/drawing/2014/main" id="{77D94EBD-5756-48EC-8D07-0350C6D2CF97}"/>
              </a:ext>
            </a:extLst>
          </p:cNvPr>
          <p:cNvSpPr>
            <a:spLocks/>
          </p:cNvSpPr>
          <p:nvPr/>
        </p:nvSpPr>
        <p:spPr bwMode="auto">
          <a:xfrm>
            <a:off x="5340350" y="3525838"/>
            <a:ext cx="41275" cy="544512"/>
          </a:xfrm>
          <a:custGeom>
            <a:avLst/>
            <a:gdLst>
              <a:gd name="T0" fmla="*/ 0 w 153"/>
              <a:gd name="T1" fmla="*/ 1998 h 1998"/>
              <a:gd name="T2" fmla="*/ 59 w 153"/>
              <a:gd name="T3" fmla="*/ 1795 h 1998"/>
              <a:gd name="T4" fmla="*/ 102 w 153"/>
              <a:gd name="T5" fmla="*/ 1558 h 1998"/>
              <a:gd name="T6" fmla="*/ 93 w 153"/>
              <a:gd name="T7" fmla="*/ 1168 h 1998"/>
              <a:gd name="T8" fmla="*/ 127 w 153"/>
              <a:gd name="T9" fmla="*/ 237 h 1998"/>
              <a:gd name="T10" fmla="*/ 153 w 153"/>
              <a:gd name="T11" fmla="*/ 0 h 1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3" h="1998">
                <a:moveTo>
                  <a:pt x="0" y="1998"/>
                </a:moveTo>
                <a:lnTo>
                  <a:pt x="59" y="1795"/>
                </a:lnTo>
                <a:lnTo>
                  <a:pt x="102" y="1558"/>
                </a:lnTo>
                <a:lnTo>
                  <a:pt x="93" y="1168"/>
                </a:lnTo>
                <a:lnTo>
                  <a:pt x="127" y="237"/>
                </a:lnTo>
                <a:lnTo>
                  <a:pt x="153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4" name="Freeform 22">
            <a:extLst>
              <a:ext uri="{FF2B5EF4-FFF2-40B4-BE49-F238E27FC236}">
                <a16:creationId xmlns:a16="http://schemas.microsoft.com/office/drawing/2014/main" id="{2C7ABFBC-B454-4B6B-81CC-E0A0CA6871E0}"/>
              </a:ext>
            </a:extLst>
          </p:cNvPr>
          <p:cNvSpPr>
            <a:spLocks/>
          </p:cNvSpPr>
          <p:nvPr/>
        </p:nvSpPr>
        <p:spPr bwMode="auto">
          <a:xfrm>
            <a:off x="7583488" y="165100"/>
            <a:ext cx="703262" cy="714375"/>
          </a:xfrm>
          <a:custGeom>
            <a:avLst/>
            <a:gdLst>
              <a:gd name="T0" fmla="*/ 0 w 2582"/>
              <a:gd name="T1" fmla="*/ 2625 h 2625"/>
              <a:gd name="T2" fmla="*/ 330 w 2582"/>
              <a:gd name="T3" fmla="*/ 1956 h 2625"/>
              <a:gd name="T4" fmla="*/ 534 w 2582"/>
              <a:gd name="T5" fmla="*/ 1465 h 2625"/>
              <a:gd name="T6" fmla="*/ 1016 w 2582"/>
              <a:gd name="T7" fmla="*/ 1092 h 2625"/>
              <a:gd name="T8" fmla="*/ 1270 w 2582"/>
              <a:gd name="T9" fmla="*/ 906 h 2625"/>
              <a:gd name="T10" fmla="*/ 2151 w 2582"/>
              <a:gd name="T11" fmla="*/ 136 h 2625"/>
              <a:gd name="T12" fmla="*/ 2582 w 2582"/>
              <a:gd name="T13" fmla="*/ 0 h 2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2" h="2625">
                <a:moveTo>
                  <a:pt x="0" y="2625"/>
                </a:moveTo>
                <a:lnTo>
                  <a:pt x="330" y="1956"/>
                </a:lnTo>
                <a:lnTo>
                  <a:pt x="534" y="1465"/>
                </a:lnTo>
                <a:lnTo>
                  <a:pt x="1016" y="1092"/>
                </a:lnTo>
                <a:lnTo>
                  <a:pt x="1270" y="906"/>
                </a:lnTo>
                <a:lnTo>
                  <a:pt x="2151" y="136"/>
                </a:lnTo>
                <a:lnTo>
                  <a:pt x="2582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5" name="Freeform 23">
            <a:extLst>
              <a:ext uri="{FF2B5EF4-FFF2-40B4-BE49-F238E27FC236}">
                <a16:creationId xmlns:a16="http://schemas.microsoft.com/office/drawing/2014/main" id="{693FB8A1-4640-44D4-BDCB-3F43F7961DA4}"/>
              </a:ext>
            </a:extLst>
          </p:cNvPr>
          <p:cNvSpPr>
            <a:spLocks/>
          </p:cNvSpPr>
          <p:nvPr/>
        </p:nvSpPr>
        <p:spPr bwMode="auto">
          <a:xfrm>
            <a:off x="7570788" y="2652713"/>
            <a:ext cx="46037" cy="906462"/>
          </a:xfrm>
          <a:custGeom>
            <a:avLst/>
            <a:gdLst>
              <a:gd name="T0" fmla="*/ 0 w 169"/>
              <a:gd name="T1" fmla="*/ 3327 h 3327"/>
              <a:gd name="T2" fmla="*/ 25 w 169"/>
              <a:gd name="T3" fmla="*/ 2878 h 3327"/>
              <a:gd name="T4" fmla="*/ 84 w 169"/>
              <a:gd name="T5" fmla="*/ 2167 h 3327"/>
              <a:gd name="T6" fmla="*/ 161 w 169"/>
              <a:gd name="T7" fmla="*/ 1702 h 3327"/>
              <a:gd name="T8" fmla="*/ 101 w 169"/>
              <a:gd name="T9" fmla="*/ 838 h 3327"/>
              <a:gd name="T10" fmla="*/ 127 w 169"/>
              <a:gd name="T11" fmla="*/ 525 h 3327"/>
              <a:gd name="T12" fmla="*/ 169 w 169"/>
              <a:gd name="T13" fmla="*/ 0 h 3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" h="3327">
                <a:moveTo>
                  <a:pt x="0" y="3327"/>
                </a:moveTo>
                <a:lnTo>
                  <a:pt x="25" y="2878"/>
                </a:lnTo>
                <a:lnTo>
                  <a:pt x="84" y="2167"/>
                </a:lnTo>
                <a:lnTo>
                  <a:pt x="161" y="1702"/>
                </a:lnTo>
                <a:lnTo>
                  <a:pt x="101" y="838"/>
                </a:lnTo>
                <a:lnTo>
                  <a:pt x="127" y="525"/>
                </a:lnTo>
                <a:lnTo>
                  <a:pt x="169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6" name="Freeform 24">
            <a:extLst>
              <a:ext uri="{FF2B5EF4-FFF2-40B4-BE49-F238E27FC236}">
                <a16:creationId xmlns:a16="http://schemas.microsoft.com/office/drawing/2014/main" id="{7505B222-D91A-4F06-AE6A-2DB7F514782D}"/>
              </a:ext>
            </a:extLst>
          </p:cNvPr>
          <p:cNvSpPr>
            <a:spLocks/>
          </p:cNvSpPr>
          <p:nvPr/>
        </p:nvSpPr>
        <p:spPr bwMode="auto">
          <a:xfrm>
            <a:off x="4213225" y="217488"/>
            <a:ext cx="976312" cy="1512887"/>
          </a:xfrm>
          <a:custGeom>
            <a:avLst/>
            <a:gdLst>
              <a:gd name="T0" fmla="*/ 3581 w 3581"/>
              <a:gd name="T1" fmla="*/ 5553 h 5553"/>
              <a:gd name="T2" fmla="*/ 3268 w 3581"/>
              <a:gd name="T3" fmla="*/ 4546 h 5553"/>
              <a:gd name="T4" fmla="*/ 2988 w 3581"/>
              <a:gd name="T5" fmla="*/ 3970 h 5553"/>
              <a:gd name="T6" fmla="*/ 2430 w 3581"/>
              <a:gd name="T7" fmla="*/ 3276 h 5553"/>
              <a:gd name="T8" fmla="*/ 2252 w 3581"/>
              <a:gd name="T9" fmla="*/ 3039 h 5553"/>
              <a:gd name="T10" fmla="*/ 2015 w 3581"/>
              <a:gd name="T11" fmla="*/ 2667 h 5553"/>
              <a:gd name="T12" fmla="*/ 1727 w 3581"/>
              <a:gd name="T13" fmla="*/ 2286 h 5553"/>
              <a:gd name="T14" fmla="*/ 1270 w 3581"/>
              <a:gd name="T15" fmla="*/ 1862 h 5553"/>
              <a:gd name="T16" fmla="*/ 855 w 3581"/>
              <a:gd name="T17" fmla="*/ 1321 h 5553"/>
              <a:gd name="T18" fmla="*/ 559 w 3581"/>
              <a:gd name="T19" fmla="*/ 830 h 5553"/>
              <a:gd name="T20" fmla="*/ 245 w 3581"/>
              <a:gd name="T21" fmla="*/ 398 h 5553"/>
              <a:gd name="T22" fmla="*/ 0 w 3581"/>
              <a:gd name="T23" fmla="*/ 0 h 5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81" h="5553">
                <a:moveTo>
                  <a:pt x="3581" y="5553"/>
                </a:moveTo>
                <a:lnTo>
                  <a:pt x="3268" y="4546"/>
                </a:lnTo>
                <a:lnTo>
                  <a:pt x="2988" y="3970"/>
                </a:lnTo>
                <a:lnTo>
                  <a:pt x="2430" y="3276"/>
                </a:lnTo>
                <a:lnTo>
                  <a:pt x="2252" y="3039"/>
                </a:lnTo>
                <a:lnTo>
                  <a:pt x="2015" y="2667"/>
                </a:lnTo>
                <a:lnTo>
                  <a:pt x="1727" y="2286"/>
                </a:lnTo>
                <a:lnTo>
                  <a:pt x="1270" y="1862"/>
                </a:lnTo>
                <a:lnTo>
                  <a:pt x="855" y="1321"/>
                </a:lnTo>
                <a:lnTo>
                  <a:pt x="559" y="830"/>
                </a:lnTo>
                <a:lnTo>
                  <a:pt x="245" y="398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7" name="Freeform 25">
            <a:extLst>
              <a:ext uri="{FF2B5EF4-FFF2-40B4-BE49-F238E27FC236}">
                <a16:creationId xmlns:a16="http://schemas.microsoft.com/office/drawing/2014/main" id="{810225A1-29A4-4820-9700-804C1AA7D8F2}"/>
              </a:ext>
            </a:extLst>
          </p:cNvPr>
          <p:cNvSpPr>
            <a:spLocks/>
          </p:cNvSpPr>
          <p:nvPr/>
        </p:nvSpPr>
        <p:spPr bwMode="auto">
          <a:xfrm>
            <a:off x="6403975" y="190500"/>
            <a:ext cx="511175" cy="577850"/>
          </a:xfrm>
          <a:custGeom>
            <a:avLst/>
            <a:gdLst>
              <a:gd name="T0" fmla="*/ 0 w 1879"/>
              <a:gd name="T1" fmla="*/ 2125 h 2125"/>
              <a:gd name="T2" fmla="*/ 195 w 1879"/>
              <a:gd name="T3" fmla="*/ 1761 h 2125"/>
              <a:gd name="T4" fmla="*/ 440 w 1879"/>
              <a:gd name="T5" fmla="*/ 1634 h 2125"/>
              <a:gd name="T6" fmla="*/ 880 w 1879"/>
              <a:gd name="T7" fmla="*/ 1313 h 2125"/>
              <a:gd name="T8" fmla="*/ 1194 w 1879"/>
              <a:gd name="T9" fmla="*/ 1016 h 2125"/>
              <a:gd name="T10" fmla="*/ 1600 w 1879"/>
              <a:gd name="T11" fmla="*/ 466 h 2125"/>
              <a:gd name="T12" fmla="*/ 1879 w 1879"/>
              <a:gd name="T13" fmla="*/ 0 h 2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79" h="2125">
                <a:moveTo>
                  <a:pt x="0" y="2125"/>
                </a:moveTo>
                <a:lnTo>
                  <a:pt x="195" y="1761"/>
                </a:lnTo>
                <a:lnTo>
                  <a:pt x="440" y="1634"/>
                </a:lnTo>
                <a:lnTo>
                  <a:pt x="880" y="1313"/>
                </a:lnTo>
                <a:lnTo>
                  <a:pt x="1194" y="1016"/>
                </a:lnTo>
                <a:lnTo>
                  <a:pt x="1600" y="466"/>
                </a:lnTo>
                <a:lnTo>
                  <a:pt x="1879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8" name="Freeform 26">
            <a:extLst>
              <a:ext uri="{FF2B5EF4-FFF2-40B4-BE49-F238E27FC236}">
                <a16:creationId xmlns:a16="http://schemas.microsoft.com/office/drawing/2014/main" id="{E7DFA438-0A7E-4DEB-9F45-8A8DDD0DF024}"/>
              </a:ext>
            </a:extLst>
          </p:cNvPr>
          <p:cNvSpPr>
            <a:spLocks/>
          </p:cNvSpPr>
          <p:nvPr/>
        </p:nvSpPr>
        <p:spPr bwMode="auto">
          <a:xfrm>
            <a:off x="5229225" y="1738313"/>
            <a:ext cx="68262" cy="527050"/>
          </a:xfrm>
          <a:custGeom>
            <a:avLst/>
            <a:gdLst>
              <a:gd name="T0" fmla="*/ 0 w 254"/>
              <a:gd name="T1" fmla="*/ 1938 h 1938"/>
              <a:gd name="T2" fmla="*/ 195 w 254"/>
              <a:gd name="T3" fmla="*/ 1777 h 1938"/>
              <a:gd name="T4" fmla="*/ 254 w 254"/>
              <a:gd name="T5" fmla="*/ 1557 h 1938"/>
              <a:gd name="T6" fmla="*/ 211 w 254"/>
              <a:gd name="T7" fmla="*/ 1252 h 1938"/>
              <a:gd name="T8" fmla="*/ 178 w 254"/>
              <a:gd name="T9" fmla="*/ 855 h 1938"/>
              <a:gd name="T10" fmla="*/ 152 w 254"/>
              <a:gd name="T11" fmla="*/ 465 h 1938"/>
              <a:gd name="T12" fmla="*/ 254 w 254"/>
              <a:gd name="T13" fmla="*/ 0 h 1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4" h="1938">
                <a:moveTo>
                  <a:pt x="0" y="1938"/>
                </a:moveTo>
                <a:lnTo>
                  <a:pt x="195" y="1777"/>
                </a:lnTo>
                <a:lnTo>
                  <a:pt x="254" y="1557"/>
                </a:lnTo>
                <a:lnTo>
                  <a:pt x="211" y="1252"/>
                </a:lnTo>
                <a:lnTo>
                  <a:pt x="178" y="855"/>
                </a:lnTo>
                <a:lnTo>
                  <a:pt x="152" y="465"/>
                </a:lnTo>
                <a:lnTo>
                  <a:pt x="254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1" name="Rectangle 29">
            <a:extLst>
              <a:ext uri="{FF2B5EF4-FFF2-40B4-BE49-F238E27FC236}">
                <a16:creationId xmlns:a16="http://schemas.microsoft.com/office/drawing/2014/main" id="{AD39584A-921B-4226-ABBB-6E01F2CFF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175" y="141288"/>
            <a:ext cx="4233862" cy="692626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C4D598BE-5E44-41DD-8B12-17CBA3CCBCC6}"/>
              </a:ext>
            </a:extLst>
          </p:cNvPr>
          <p:cNvCxnSpPr>
            <a:cxnSpLocks/>
          </p:cNvCxnSpPr>
          <p:nvPr/>
        </p:nvCxnSpPr>
        <p:spPr>
          <a:xfrm flipV="1">
            <a:off x="5089526" y="148782"/>
            <a:ext cx="10166" cy="690634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85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9" grpId="0" animBg="1"/>
      <p:bldP spid="250" grpId="0" animBg="1"/>
      <p:bldP spid="237" grpId="0" animBg="1"/>
      <p:bldP spid="238" grpId="0" animBg="1"/>
      <p:bldP spid="239" grpId="0" animBg="1"/>
      <p:bldP spid="247" grpId="0" animBg="1"/>
      <p:bldP spid="248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38134F53-2383-42B5-8689-5F1055E4E7D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77838" y="1305560"/>
            <a:ext cx="1119822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FDC3ECF-4F56-4FFA-A1F8-9542D21591D3}"/>
              </a:ext>
            </a:extLst>
          </p:cNvPr>
          <p:cNvSpPr>
            <a:spLocks/>
          </p:cNvSpPr>
          <p:nvPr/>
        </p:nvSpPr>
        <p:spPr bwMode="auto">
          <a:xfrm>
            <a:off x="1020763" y="1831023"/>
            <a:ext cx="10598150" cy="3194050"/>
          </a:xfrm>
          <a:custGeom>
            <a:avLst/>
            <a:gdLst>
              <a:gd name="T0" fmla="*/ 262 w 16760"/>
              <a:gd name="T1" fmla="*/ 3 h 5034"/>
              <a:gd name="T2" fmla="*/ 541 w 16760"/>
              <a:gd name="T3" fmla="*/ 1 h 5034"/>
              <a:gd name="T4" fmla="*/ 819 w 16760"/>
              <a:gd name="T5" fmla="*/ 119 h 5034"/>
              <a:gd name="T6" fmla="*/ 1098 w 16760"/>
              <a:gd name="T7" fmla="*/ 427 h 5034"/>
              <a:gd name="T8" fmla="*/ 1376 w 16760"/>
              <a:gd name="T9" fmla="*/ 773 h 5034"/>
              <a:gd name="T10" fmla="*/ 1655 w 16760"/>
              <a:gd name="T11" fmla="*/ 1157 h 5034"/>
              <a:gd name="T12" fmla="*/ 1933 w 16760"/>
              <a:gd name="T13" fmla="*/ 1531 h 5034"/>
              <a:gd name="T14" fmla="*/ 2212 w 16760"/>
              <a:gd name="T15" fmla="*/ 2053 h 5034"/>
              <a:gd name="T16" fmla="*/ 2490 w 16760"/>
              <a:gd name="T17" fmla="*/ 2506 h 5034"/>
              <a:gd name="T18" fmla="*/ 2769 w 16760"/>
              <a:gd name="T19" fmla="*/ 2975 h 5034"/>
              <a:gd name="T20" fmla="*/ 3047 w 16760"/>
              <a:gd name="T21" fmla="*/ 3213 h 5034"/>
              <a:gd name="T22" fmla="*/ 3326 w 16760"/>
              <a:gd name="T23" fmla="*/ 3427 h 5034"/>
              <a:gd name="T24" fmla="*/ 3604 w 16760"/>
              <a:gd name="T25" fmla="*/ 3445 h 5034"/>
              <a:gd name="T26" fmla="*/ 3883 w 16760"/>
              <a:gd name="T27" fmla="*/ 3460 h 5034"/>
              <a:gd name="T28" fmla="*/ 4161 w 16760"/>
              <a:gd name="T29" fmla="*/ 3471 h 5034"/>
              <a:gd name="T30" fmla="*/ 4440 w 16760"/>
              <a:gd name="T31" fmla="*/ 3307 h 5034"/>
              <a:gd name="T32" fmla="*/ 4718 w 16760"/>
              <a:gd name="T33" fmla="*/ 3001 h 5034"/>
              <a:gd name="T34" fmla="*/ 4997 w 16760"/>
              <a:gd name="T35" fmla="*/ 2304 h 5034"/>
              <a:gd name="T36" fmla="*/ 5276 w 16760"/>
              <a:gd name="T37" fmla="*/ 1564 h 5034"/>
              <a:gd name="T38" fmla="*/ 5554 w 16760"/>
              <a:gd name="T39" fmla="*/ 1879 h 5034"/>
              <a:gd name="T40" fmla="*/ 5833 w 16760"/>
              <a:gd name="T41" fmla="*/ 2292 h 5034"/>
              <a:gd name="T42" fmla="*/ 6111 w 16760"/>
              <a:gd name="T43" fmla="*/ 2623 h 5034"/>
              <a:gd name="T44" fmla="*/ 6390 w 16760"/>
              <a:gd name="T45" fmla="*/ 2888 h 5034"/>
              <a:gd name="T46" fmla="*/ 6668 w 16760"/>
              <a:gd name="T47" fmla="*/ 3165 h 5034"/>
              <a:gd name="T48" fmla="*/ 6947 w 16760"/>
              <a:gd name="T49" fmla="*/ 3449 h 5034"/>
              <a:gd name="T50" fmla="*/ 7225 w 16760"/>
              <a:gd name="T51" fmla="*/ 3736 h 5034"/>
              <a:gd name="T52" fmla="*/ 7504 w 16760"/>
              <a:gd name="T53" fmla="*/ 3927 h 5034"/>
              <a:gd name="T54" fmla="*/ 7782 w 16760"/>
              <a:gd name="T55" fmla="*/ 4097 h 5034"/>
              <a:gd name="T56" fmla="*/ 8061 w 16760"/>
              <a:gd name="T57" fmla="*/ 4209 h 5034"/>
              <a:gd name="T58" fmla="*/ 8339 w 16760"/>
              <a:gd name="T59" fmla="*/ 4219 h 5034"/>
              <a:gd name="T60" fmla="*/ 8618 w 16760"/>
              <a:gd name="T61" fmla="*/ 4009 h 5034"/>
              <a:gd name="T62" fmla="*/ 8896 w 16760"/>
              <a:gd name="T63" fmla="*/ 3694 h 5034"/>
              <a:gd name="T64" fmla="*/ 9175 w 16760"/>
              <a:gd name="T65" fmla="*/ 3313 h 5034"/>
              <a:gd name="T66" fmla="*/ 9453 w 16760"/>
              <a:gd name="T67" fmla="*/ 2395 h 5034"/>
              <a:gd name="T68" fmla="*/ 9732 w 16760"/>
              <a:gd name="T69" fmla="*/ 2356 h 5034"/>
              <a:gd name="T70" fmla="*/ 10010 w 16760"/>
              <a:gd name="T71" fmla="*/ 2748 h 5034"/>
              <a:gd name="T72" fmla="*/ 10289 w 16760"/>
              <a:gd name="T73" fmla="*/ 3054 h 5034"/>
              <a:gd name="T74" fmla="*/ 10567 w 16760"/>
              <a:gd name="T75" fmla="*/ 3361 h 5034"/>
              <a:gd name="T76" fmla="*/ 10846 w 16760"/>
              <a:gd name="T77" fmla="*/ 3646 h 5034"/>
              <a:gd name="T78" fmla="*/ 11124 w 16760"/>
              <a:gd name="T79" fmla="*/ 3904 h 5034"/>
              <a:gd name="T80" fmla="*/ 11403 w 16760"/>
              <a:gd name="T81" fmla="*/ 4151 h 5034"/>
              <a:gd name="T82" fmla="*/ 11682 w 16760"/>
              <a:gd name="T83" fmla="*/ 4238 h 5034"/>
              <a:gd name="T84" fmla="*/ 11960 w 16760"/>
              <a:gd name="T85" fmla="*/ 4303 h 5034"/>
              <a:gd name="T86" fmla="*/ 12239 w 16760"/>
              <a:gd name="T87" fmla="*/ 4360 h 5034"/>
              <a:gd name="T88" fmla="*/ 12517 w 16760"/>
              <a:gd name="T89" fmla="*/ 4404 h 5034"/>
              <a:gd name="T90" fmla="*/ 12796 w 16760"/>
              <a:gd name="T91" fmla="*/ 4442 h 5034"/>
              <a:gd name="T92" fmla="*/ 13074 w 16760"/>
              <a:gd name="T93" fmla="*/ 4477 h 5034"/>
              <a:gd name="T94" fmla="*/ 13353 w 16760"/>
              <a:gd name="T95" fmla="*/ 4512 h 5034"/>
              <a:gd name="T96" fmla="*/ 13631 w 16760"/>
              <a:gd name="T97" fmla="*/ 4542 h 5034"/>
              <a:gd name="T98" fmla="*/ 13910 w 16760"/>
              <a:gd name="T99" fmla="*/ 4574 h 5034"/>
              <a:gd name="T100" fmla="*/ 14188 w 16760"/>
              <a:gd name="T101" fmla="*/ 4573 h 5034"/>
              <a:gd name="T102" fmla="*/ 14467 w 16760"/>
              <a:gd name="T103" fmla="*/ 4573 h 5034"/>
              <a:gd name="T104" fmla="*/ 14745 w 16760"/>
              <a:gd name="T105" fmla="*/ 4573 h 5034"/>
              <a:gd name="T106" fmla="*/ 15024 w 16760"/>
              <a:gd name="T107" fmla="*/ 4573 h 5034"/>
              <a:gd name="T108" fmla="*/ 15302 w 16760"/>
              <a:gd name="T109" fmla="*/ 4573 h 5034"/>
              <a:gd name="T110" fmla="*/ 15581 w 16760"/>
              <a:gd name="T111" fmla="*/ 4573 h 5034"/>
              <a:gd name="T112" fmla="*/ 15859 w 16760"/>
              <a:gd name="T113" fmla="*/ 4574 h 5034"/>
              <a:gd name="T114" fmla="*/ 16138 w 16760"/>
              <a:gd name="T115" fmla="*/ 4574 h 5034"/>
              <a:gd name="T116" fmla="*/ 16416 w 16760"/>
              <a:gd name="T117" fmla="*/ 4575 h 5034"/>
              <a:gd name="T118" fmla="*/ 16695 w 16760"/>
              <a:gd name="T119" fmla="*/ 4576 h 5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760" h="5034">
                <a:moveTo>
                  <a:pt x="0" y="12"/>
                </a:moveTo>
                <a:lnTo>
                  <a:pt x="16" y="7"/>
                </a:lnTo>
                <a:lnTo>
                  <a:pt x="33" y="3"/>
                </a:lnTo>
                <a:lnTo>
                  <a:pt x="49" y="1"/>
                </a:lnTo>
                <a:lnTo>
                  <a:pt x="66" y="0"/>
                </a:lnTo>
                <a:lnTo>
                  <a:pt x="82" y="1"/>
                </a:lnTo>
                <a:lnTo>
                  <a:pt x="98" y="2"/>
                </a:lnTo>
                <a:lnTo>
                  <a:pt x="115" y="3"/>
                </a:lnTo>
                <a:lnTo>
                  <a:pt x="131" y="5"/>
                </a:lnTo>
                <a:lnTo>
                  <a:pt x="147" y="6"/>
                </a:lnTo>
                <a:lnTo>
                  <a:pt x="164" y="6"/>
                </a:lnTo>
                <a:lnTo>
                  <a:pt x="180" y="7"/>
                </a:lnTo>
                <a:lnTo>
                  <a:pt x="197" y="6"/>
                </a:lnTo>
                <a:lnTo>
                  <a:pt x="213" y="6"/>
                </a:lnTo>
                <a:lnTo>
                  <a:pt x="229" y="5"/>
                </a:lnTo>
                <a:lnTo>
                  <a:pt x="246" y="3"/>
                </a:lnTo>
                <a:lnTo>
                  <a:pt x="262" y="3"/>
                </a:lnTo>
                <a:lnTo>
                  <a:pt x="279" y="3"/>
                </a:lnTo>
                <a:lnTo>
                  <a:pt x="295" y="3"/>
                </a:lnTo>
                <a:lnTo>
                  <a:pt x="311" y="4"/>
                </a:lnTo>
                <a:lnTo>
                  <a:pt x="328" y="5"/>
                </a:lnTo>
                <a:lnTo>
                  <a:pt x="344" y="7"/>
                </a:lnTo>
                <a:lnTo>
                  <a:pt x="360" y="9"/>
                </a:lnTo>
                <a:lnTo>
                  <a:pt x="377" y="10"/>
                </a:lnTo>
                <a:lnTo>
                  <a:pt x="393" y="11"/>
                </a:lnTo>
                <a:lnTo>
                  <a:pt x="410" y="11"/>
                </a:lnTo>
                <a:lnTo>
                  <a:pt x="426" y="11"/>
                </a:lnTo>
                <a:lnTo>
                  <a:pt x="442" y="11"/>
                </a:lnTo>
                <a:lnTo>
                  <a:pt x="459" y="11"/>
                </a:lnTo>
                <a:lnTo>
                  <a:pt x="475" y="7"/>
                </a:lnTo>
                <a:lnTo>
                  <a:pt x="492" y="5"/>
                </a:lnTo>
                <a:lnTo>
                  <a:pt x="508" y="3"/>
                </a:lnTo>
                <a:lnTo>
                  <a:pt x="524" y="2"/>
                </a:lnTo>
                <a:lnTo>
                  <a:pt x="541" y="1"/>
                </a:lnTo>
                <a:lnTo>
                  <a:pt x="557" y="1"/>
                </a:lnTo>
                <a:lnTo>
                  <a:pt x="573" y="0"/>
                </a:lnTo>
                <a:lnTo>
                  <a:pt x="590" y="2"/>
                </a:lnTo>
                <a:lnTo>
                  <a:pt x="606" y="5"/>
                </a:lnTo>
                <a:lnTo>
                  <a:pt x="623" y="8"/>
                </a:lnTo>
                <a:lnTo>
                  <a:pt x="639" y="11"/>
                </a:lnTo>
                <a:lnTo>
                  <a:pt x="655" y="13"/>
                </a:lnTo>
                <a:lnTo>
                  <a:pt x="672" y="13"/>
                </a:lnTo>
                <a:lnTo>
                  <a:pt x="688" y="12"/>
                </a:lnTo>
                <a:lnTo>
                  <a:pt x="704" y="14"/>
                </a:lnTo>
                <a:lnTo>
                  <a:pt x="721" y="20"/>
                </a:lnTo>
                <a:lnTo>
                  <a:pt x="737" y="32"/>
                </a:lnTo>
                <a:lnTo>
                  <a:pt x="754" y="47"/>
                </a:lnTo>
                <a:lnTo>
                  <a:pt x="770" y="65"/>
                </a:lnTo>
                <a:lnTo>
                  <a:pt x="786" y="82"/>
                </a:lnTo>
                <a:lnTo>
                  <a:pt x="803" y="101"/>
                </a:lnTo>
                <a:lnTo>
                  <a:pt x="819" y="119"/>
                </a:lnTo>
                <a:lnTo>
                  <a:pt x="836" y="137"/>
                </a:lnTo>
                <a:lnTo>
                  <a:pt x="852" y="155"/>
                </a:lnTo>
                <a:lnTo>
                  <a:pt x="868" y="173"/>
                </a:lnTo>
                <a:lnTo>
                  <a:pt x="885" y="192"/>
                </a:lnTo>
                <a:lnTo>
                  <a:pt x="901" y="211"/>
                </a:lnTo>
                <a:lnTo>
                  <a:pt x="917" y="231"/>
                </a:lnTo>
                <a:lnTo>
                  <a:pt x="934" y="250"/>
                </a:lnTo>
                <a:lnTo>
                  <a:pt x="950" y="269"/>
                </a:lnTo>
                <a:lnTo>
                  <a:pt x="967" y="289"/>
                </a:lnTo>
                <a:lnTo>
                  <a:pt x="983" y="308"/>
                </a:lnTo>
                <a:lnTo>
                  <a:pt x="999" y="328"/>
                </a:lnTo>
                <a:lnTo>
                  <a:pt x="1016" y="347"/>
                </a:lnTo>
                <a:lnTo>
                  <a:pt x="1032" y="367"/>
                </a:lnTo>
                <a:lnTo>
                  <a:pt x="1049" y="386"/>
                </a:lnTo>
                <a:lnTo>
                  <a:pt x="1065" y="403"/>
                </a:lnTo>
                <a:lnTo>
                  <a:pt x="1081" y="415"/>
                </a:lnTo>
                <a:lnTo>
                  <a:pt x="1098" y="427"/>
                </a:lnTo>
                <a:lnTo>
                  <a:pt x="1114" y="437"/>
                </a:lnTo>
                <a:lnTo>
                  <a:pt x="1130" y="453"/>
                </a:lnTo>
                <a:lnTo>
                  <a:pt x="1147" y="473"/>
                </a:lnTo>
                <a:lnTo>
                  <a:pt x="1163" y="493"/>
                </a:lnTo>
                <a:lnTo>
                  <a:pt x="1180" y="513"/>
                </a:lnTo>
                <a:lnTo>
                  <a:pt x="1196" y="534"/>
                </a:lnTo>
                <a:lnTo>
                  <a:pt x="1212" y="555"/>
                </a:lnTo>
                <a:lnTo>
                  <a:pt x="1229" y="577"/>
                </a:lnTo>
                <a:lnTo>
                  <a:pt x="1245" y="598"/>
                </a:lnTo>
                <a:lnTo>
                  <a:pt x="1262" y="620"/>
                </a:lnTo>
                <a:lnTo>
                  <a:pt x="1278" y="642"/>
                </a:lnTo>
                <a:lnTo>
                  <a:pt x="1294" y="663"/>
                </a:lnTo>
                <a:lnTo>
                  <a:pt x="1311" y="685"/>
                </a:lnTo>
                <a:lnTo>
                  <a:pt x="1327" y="707"/>
                </a:lnTo>
                <a:lnTo>
                  <a:pt x="1343" y="729"/>
                </a:lnTo>
                <a:lnTo>
                  <a:pt x="1360" y="751"/>
                </a:lnTo>
                <a:lnTo>
                  <a:pt x="1376" y="773"/>
                </a:lnTo>
                <a:lnTo>
                  <a:pt x="1393" y="794"/>
                </a:lnTo>
                <a:lnTo>
                  <a:pt x="1409" y="816"/>
                </a:lnTo>
                <a:lnTo>
                  <a:pt x="1425" y="838"/>
                </a:lnTo>
                <a:lnTo>
                  <a:pt x="1442" y="860"/>
                </a:lnTo>
                <a:lnTo>
                  <a:pt x="1458" y="882"/>
                </a:lnTo>
                <a:lnTo>
                  <a:pt x="1475" y="905"/>
                </a:lnTo>
                <a:lnTo>
                  <a:pt x="1491" y="927"/>
                </a:lnTo>
                <a:lnTo>
                  <a:pt x="1507" y="950"/>
                </a:lnTo>
                <a:lnTo>
                  <a:pt x="1524" y="973"/>
                </a:lnTo>
                <a:lnTo>
                  <a:pt x="1540" y="996"/>
                </a:lnTo>
                <a:lnTo>
                  <a:pt x="1556" y="1019"/>
                </a:lnTo>
                <a:lnTo>
                  <a:pt x="1573" y="1042"/>
                </a:lnTo>
                <a:lnTo>
                  <a:pt x="1589" y="1065"/>
                </a:lnTo>
                <a:lnTo>
                  <a:pt x="1606" y="1088"/>
                </a:lnTo>
                <a:lnTo>
                  <a:pt x="1622" y="1111"/>
                </a:lnTo>
                <a:lnTo>
                  <a:pt x="1638" y="1134"/>
                </a:lnTo>
                <a:lnTo>
                  <a:pt x="1655" y="1157"/>
                </a:lnTo>
                <a:lnTo>
                  <a:pt x="1671" y="1180"/>
                </a:lnTo>
                <a:lnTo>
                  <a:pt x="1688" y="1203"/>
                </a:lnTo>
                <a:lnTo>
                  <a:pt x="1704" y="1225"/>
                </a:lnTo>
                <a:lnTo>
                  <a:pt x="1720" y="1248"/>
                </a:lnTo>
                <a:lnTo>
                  <a:pt x="1737" y="1270"/>
                </a:lnTo>
                <a:lnTo>
                  <a:pt x="1753" y="1292"/>
                </a:lnTo>
                <a:lnTo>
                  <a:pt x="1769" y="1313"/>
                </a:lnTo>
                <a:lnTo>
                  <a:pt x="1786" y="1335"/>
                </a:lnTo>
                <a:lnTo>
                  <a:pt x="1802" y="1356"/>
                </a:lnTo>
                <a:lnTo>
                  <a:pt x="1819" y="1377"/>
                </a:lnTo>
                <a:lnTo>
                  <a:pt x="1835" y="1397"/>
                </a:lnTo>
                <a:lnTo>
                  <a:pt x="1851" y="1418"/>
                </a:lnTo>
                <a:lnTo>
                  <a:pt x="1868" y="1438"/>
                </a:lnTo>
                <a:lnTo>
                  <a:pt x="1884" y="1460"/>
                </a:lnTo>
                <a:lnTo>
                  <a:pt x="1900" y="1482"/>
                </a:lnTo>
                <a:lnTo>
                  <a:pt x="1917" y="1506"/>
                </a:lnTo>
                <a:lnTo>
                  <a:pt x="1933" y="1531"/>
                </a:lnTo>
                <a:lnTo>
                  <a:pt x="1950" y="1558"/>
                </a:lnTo>
                <a:lnTo>
                  <a:pt x="1966" y="1586"/>
                </a:lnTo>
                <a:lnTo>
                  <a:pt x="1982" y="1615"/>
                </a:lnTo>
                <a:lnTo>
                  <a:pt x="1999" y="1645"/>
                </a:lnTo>
                <a:lnTo>
                  <a:pt x="2015" y="1677"/>
                </a:lnTo>
                <a:lnTo>
                  <a:pt x="2032" y="1708"/>
                </a:lnTo>
                <a:lnTo>
                  <a:pt x="2048" y="1741"/>
                </a:lnTo>
                <a:lnTo>
                  <a:pt x="2064" y="1774"/>
                </a:lnTo>
                <a:lnTo>
                  <a:pt x="2081" y="1807"/>
                </a:lnTo>
                <a:lnTo>
                  <a:pt x="2097" y="1840"/>
                </a:lnTo>
                <a:lnTo>
                  <a:pt x="2113" y="1873"/>
                </a:lnTo>
                <a:lnTo>
                  <a:pt x="2130" y="1905"/>
                </a:lnTo>
                <a:lnTo>
                  <a:pt x="2146" y="1936"/>
                </a:lnTo>
                <a:lnTo>
                  <a:pt x="2163" y="1965"/>
                </a:lnTo>
                <a:lnTo>
                  <a:pt x="2179" y="1995"/>
                </a:lnTo>
                <a:lnTo>
                  <a:pt x="2195" y="2024"/>
                </a:lnTo>
                <a:lnTo>
                  <a:pt x="2212" y="2053"/>
                </a:lnTo>
                <a:lnTo>
                  <a:pt x="2228" y="2081"/>
                </a:lnTo>
                <a:lnTo>
                  <a:pt x="2245" y="2110"/>
                </a:lnTo>
                <a:lnTo>
                  <a:pt x="2261" y="2138"/>
                </a:lnTo>
                <a:lnTo>
                  <a:pt x="2277" y="2166"/>
                </a:lnTo>
                <a:lnTo>
                  <a:pt x="2294" y="2194"/>
                </a:lnTo>
                <a:lnTo>
                  <a:pt x="2310" y="2221"/>
                </a:lnTo>
                <a:lnTo>
                  <a:pt x="2326" y="2247"/>
                </a:lnTo>
                <a:lnTo>
                  <a:pt x="2343" y="2273"/>
                </a:lnTo>
                <a:lnTo>
                  <a:pt x="2359" y="2299"/>
                </a:lnTo>
                <a:lnTo>
                  <a:pt x="2376" y="2325"/>
                </a:lnTo>
                <a:lnTo>
                  <a:pt x="2392" y="2351"/>
                </a:lnTo>
                <a:lnTo>
                  <a:pt x="2408" y="2377"/>
                </a:lnTo>
                <a:lnTo>
                  <a:pt x="2425" y="2403"/>
                </a:lnTo>
                <a:lnTo>
                  <a:pt x="2441" y="2428"/>
                </a:lnTo>
                <a:lnTo>
                  <a:pt x="2458" y="2454"/>
                </a:lnTo>
                <a:lnTo>
                  <a:pt x="2474" y="2480"/>
                </a:lnTo>
                <a:lnTo>
                  <a:pt x="2490" y="2506"/>
                </a:lnTo>
                <a:lnTo>
                  <a:pt x="2507" y="2532"/>
                </a:lnTo>
                <a:lnTo>
                  <a:pt x="2523" y="2558"/>
                </a:lnTo>
                <a:lnTo>
                  <a:pt x="2539" y="2585"/>
                </a:lnTo>
                <a:lnTo>
                  <a:pt x="2556" y="2612"/>
                </a:lnTo>
                <a:lnTo>
                  <a:pt x="2572" y="2639"/>
                </a:lnTo>
                <a:lnTo>
                  <a:pt x="2589" y="2667"/>
                </a:lnTo>
                <a:lnTo>
                  <a:pt x="2605" y="2694"/>
                </a:lnTo>
                <a:lnTo>
                  <a:pt x="2621" y="2724"/>
                </a:lnTo>
                <a:lnTo>
                  <a:pt x="2638" y="2753"/>
                </a:lnTo>
                <a:lnTo>
                  <a:pt x="2654" y="2779"/>
                </a:lnTo>
                <a:lnTo>
                  <a:pt x="2671" y="2805"/>
                </a:lnTo>
                <a:lnTo>
                  <a:pt x="2687" y="2833"/>
                </a:lnTo>
                <a:lnTo>
                  <a:pt x="2703" y="2861"/>
                </a:lnTo>
                <a:lnTo>
                  <a:pt x="2720" y="2890"/>
                </a:lnTo>
                <a:lnTo>
                  <a:pt x="2736" y="2919"/>
                </a:lnTo>
                <a:lnTo>
                  <a:pt x="2752" y="2948"/>
                </a:lnTo>
                <a:lnTo>
                  <a:pt x="2769" y="2975"/>
                </a:lnTo>
                <a:lnTo>
                  <a:pt x="2785" y="3000"/>
                </a:lnTo>
                <a:lnTo>
                  <a:pt x="2802" y="3020"/>
                </a:lnTo>
                <a:lnTo>
                  <a:pt x="2818" y="3038"/>
                </a:lnTo>
                <a:lnTo>
                  <a:pt x="2834" y="3051"/>
                </a:lnTo>
                <a:lnTo>
                  <a:pt x="2851" y="3063"/>
                </a:lnTo>
                <a:lnTo>
                  <a:pt x="2867" y="3074"/>
                </a:lnTo>
                <a:lnTo>
                  <a:pt x="2884" y="3086"/>
                </a:lnTo>
                <a:lnTo>
                  <a:pt x="2900" y="3099"/>
                </a:lnTo>
                <a:lnTo>
                  <a:pt x="2916" y="3111"/>
                </a:lnTo>
                <a:lnTo>
                  <a:pt x="2933" y="3123"/>
                </a:lnTo>
                <a:lnTo>
                  <a:pt x="2949" y="3136"/>
                </a:lnTo>
                <a:lnTo>
                  <a:pt x="2965" y="3148"/>
                </a:lnTo>
                <a:lnTo>
                  <a:pt x="2982" y="3161"/>
                </a:lnTo>
                <a:lnTo>
                  <a:pt x="2998" y="3173"/>
                </a:lnTo>
                <a:lnTo>
                  <a:pt x="3015" y="3186"/>
                </a:lnTo>
                <a:lnTo>
                  <a:pt x="3031" y="3200"/>
                </a:lnTo>
                <a:lnTo>
                  <a:pt x="3047" y="3213"/>
                </a:lnTo>
                <a:lnTo>
                  <a:pt x="3064" y="3226"/>
                </a:lnTo>
                <a:lnTo>
                  <a:pt x="3080" y="3240"/>
                </a:lnTo>
                <a:lnTo>
                  <a:pt x="3096" y="3253"/>
                </a:lnTo>
                <a:lnTo>
                  <a:pt x="3113" y="3266"/>
                </a:lnTo>
                <a:lnTo>
                  <a:pt x="3129" y="3280"/>
                </a:lnTo>
                <a:lnTo>
                  <a:pt x="3146" y="3293"/>
                </a:lnTo>
                <a:lnTo>
                  <a:pt x="3162" y="3306"/>
                </a:lnTo>
                <a:lnTo>
                  <a:pt x="3178" y="3319"/>
                </a:lnTo>
                <a:lnTo>
                  <a:pt x="3195" y="3332"/>
                </a:lnTo>
                <a:lnTo>
                  <a:pt x="3211" y="3345"/>
                </a:lnTo>
                <a:lnTo>
                  <a:pt x="3228" y="3358"/>
                </a:lnTo>
                <a:lnTo>
                  <a:pt x="3244" y="3370"/>
                </a:lnTo>
                <a:lnTo>
                  <a:pt x="3260" y="3382"/>
                </a:lnTo>
                <a:lnTo>
                  <a:pt x="3277" y="3394"/>
                </a:lnTo>
                <a:lnTo>
                  <a:pt x="3293" y="3406"/>
                </a:lnTo>
                <a:lnTo>
                  <a:pt x="3309" y="3416"/>
                </a:lnTo>
                <a:lnTo>
                  <a:pt x="3326" y="3427"/>
                </a:lnTo>
                <a:lnTo>
                  <a:pt x="3342" y="3437"/>
                </a:lnTo>
                <a:lnTo>
                  <a:pt x="3359" y="3446"/>
                </a:lnTo>
                <a:lnTo>
                  <a:pt x="3375" y="3446"/>
                </a:lnTo>
                <a:lnTo>
                  <a:pt x="3391" y="3444"/>
                </a:lnTo>
                <a:lnTo>
                  <a:pt x="3408" y="3444"/>
                </a:lnTo>
                <a:lnTo>
                  <a:pt x="3424" y="3444"/>
                </a:lnTo>
                <a:lnTo>
                  <a:pt x="3441" y="3444"/>
                </a:lnTo>
                <a:lnTo>
                  <a:pt x="3457" y="3444"/>
                </a:lnTo>
                <a:lnTo>
                  <a:pt x="3473" y="3444"/>
                </a:lnTo>
                <a:lnTo>
                  <a:pt x="3490" y="3444"/>
                </a:lnTo>
                <a:lnTo>
                  <a:pt x="3506" y="3444"/>
                </a:lnTo>
                <a:lnTo>
                  <a:pt x="3522" y="3444"/>
                </a:lnTo>
                <a:lnTo>
                  <a:pt x="3539" y="3444"/>
                </a:lnTo>
                <a:lnTo>
                  <a:pt x="3555" y="3444"/>
                </a:lnTo>
                <a:lnTo>
                  <a:pt x="3572" y="3444"/>
                </a:lnTo>
                <a:lnTo>
                  <a:pt x="3588" y="3444"/>
                </a:lnTo>
                <a:lnTo>
                  <a:pt x="3604" y="3445"/>
                </a:lnTo>
                <a:lnTo>
                  <a:pt x="3621" y="3445"/>
                </a:lnTo>
                <a:lnTo>
                  <a:pt x="3637" y="3445"/>
                </a:lnTo>
                <a:lnTo>
                  <a:pt x="3654" y="3446"/>
                </a:lnTo>
                <a:lnTo>
                  <a:pt x="3670" y="3447"/>
                </a:lnTo>
                <a:lnTo>
                  <a:pt x="3686" y="3447"/>
                </a:lnTo>
                <a:lnTo>
                  <a:pt x="3703" y="3448"/>
                </a:lnTo>
                <a:lnTo>
                  <a:pt x="3719" y="3449"/>
                </a:lnTo>
                <a:lnTo>
                  <a:pt x="3735" y="3450"/>
                </a:lnTo>
                <a:lnTo>
                  <a:pt x="3752" y="3451"/>
                </a:lnTo>
                <a:lnTo>
                  <a:pt x="3768" y="3451"/>
                </a:lnTo>
                <a:lnTo>
                  <a:pt x="3785" y="3452"/>
                </a:lnTo>
                <a:lnTo>
                  <a:pt x="3801" y="3453"/>
                </a:lnTo>
                <a:lnTo>
                  <a:pt x="3817" y="3454"/>
                </a:lnTo>
                <a:lnTo>
                  <a:pt x="3834" y="3455"/>
                </a:lnTo>
                <a:lnTo>
                  <a:pt x="3850" y="3456"/>
                </a:lnTo>
                <a:lnTo>
                  <a:pt x="3867" y="3458"/>
                </a:lnTo>
                <a:lnTo>
                  <a:pt x="3883" y="3460"/>
                </a:lnTo>
                <a:lnTo>
                  <a:pt x="3899" y="3463"/>
                </a:lnTo>
                <a:lnTo>
                  <a:pt x="3916" y="3466"/>
                </a:lnTo>
                <a:lnTo>
                  <a:pt x="3932" y="3469"/>
                </a:lnTo>
                <a:lnTo>
                  <a:pt x="3948" y="3472"/>
                </a:lnTo>
                <a:lnTo>
                  <a:pt x="3965" y="3475"/>
                </a:lnTo>
                <a:lnTo>
                  <a:pt x="3981" y="3477"/>
                </a:lnTo>
                <a:lnTo>
                  <a:pt x="3998" y="3479"/>
                </a:lnTo>
                <a:lnTo>
                  <a:pt x="4014" y="3481"/>
                </a:lnTo>
                <a:lnTo>
                  <a:pt x="4030" y="3482"/>
                </a:lnTo>
                <a:lnTo>
                  <a:pt x="4047" y="3483"/>
                </a:lnTo>
                <a:lnTo>
                  <a:pt x="4063" y="3483"/>
                </a:lnTo>
                <a:lnTo>
                  <a:pt x="4080" y="3483"/>
                </a:lnTo>
                <a:lnTo>
                  <a:pt x="4096" y="3481"/>
                </a:lnTo>
                <a:lnTo>
                  <a:pt x="4112" y="3480"/>
                </a:lnTo>
                <a:lnTo>
                  <a:pt x="4129" y="3478"/>
                </a:lnTo>
                <a:lnTo>
                  <a:pt x="4145" y="3475"/>
                </a:lnTo>
                <a:lnTo>
                  <a:pt x="4161" y="3471"/>
                </a:lnTo>
                <a:lnTo>
                  <a:pt x="4178" y="3467"/>
                </a:lnTo>
                <a:lnTo>
                  <a:pt x="4194" y="3463"/>
                </a:lnTo>
                <a:lnTo>
                  <a:pt x="4211" y="3458"/>
                </a:lnTo>
                <a:lnTo>
                  <a:pt x="4227" y="3453"/>
                </a:lnTo>
                <a:lnTo>
                  <a:pt x="4243" y="3447"/>
                </a:lnTo>
                <a:lnTo>
                  <a:pt x="4260" y="3441"/>
                </a:lnTo>
                <a:lnTo>
                  <a:pt x="4276" y="3434"/>
                </a:lnTo>
                <a:lnTo>
                  <a:pt x="4293" y="3426"/>
                </a:lnTo>
                <a:lnTo>
                  <a:pt x="4309" y="3417"/>
                </a:lnTo>
                <a:lnTo>
                  <a:pt x="4325" y="3408"/>
                </a:lnTo>
                <a:lnTo>
                  <a:pt x="4342" y="3396"/>
                </a:lnTo>
                <a:lnTo>
                  <a:pt x="4358" y="3384"/>
                </a:lnTo>
                <a:lnTo>
                  <a:pt x="4374" y="3370"/>
                </a:lnTo>
                <a:lnTo>
                  <a:pt x="4391" y="3356"/>
                </a:lnTo>
                <a:lnTo>
                  <a:pt x="4407" y="3340"/>
                </a:lnTo>
                <a:lnTo>
                  <a:pt x="4424" y="3324"/>
                </a:lnTo>
                <a:lnTo>
                  <a:pt x="4440" y="3307"/>
                </a:lnTo>
                <a:lnTo>
                  <a:pt x="4456" y="3290"/>
                </a:lnTo>
                <a:lnTo>
                  <a:pt x="4473" y="3272"/>
                </a:lnTo>
                <a:lnTo>
                  <a:pt x="4489" y="3253"/>
                </a:lnTo>
                <a:lnTo>
                  <a:pt x="4505" y="3235"/>
                </a:lnTo>
                <a:lnTo>
                  <a:pt x="4522" y="3217"/>
                </a:lnTo>
                <a:lnTo>
                  <a:pt x="4538" y="3198"/>
                </a:lnTo>
                <a:lnTo>
                  <a:pt x="4555" y="3180"/>
                </a:lnTo>
                <a:lnTo>
                  <a:pt x="4571" y="3162"/>
                </a:lnTo>
                <a:lnTo>
                  <a:pt x="4587" y="3145"/>
                </a:lnTo>
                <a:lnTo>
                  <a:pt x="4604" y="3128"/>
                </a:lnTo>
                <a:lnTo>
                  <a:pt x="4620" y="3111"/>
                </a:lnTo>
                <a:lnTo>
                  <a:pt x="4637" y="3095"/>
                </a:lnTo>
                <a:lnTo>
                  <a:pt x="4653" y="3078"/>
                </a:lnTo>
                <a:lnTo>
                  <a:pt x="4669" y="3061"/>
                </a:lnTo>
                <a:lnTo>
                  <a:pt x="4686" y="3043"/>
                </a:lnTo>
                <a:lnTo>
                  <a:pt x="4702" y="3023"/>
                </a:lnTo>
                <a:lnTo>
                  <a:pt x="4718" y="3001"/>
                </a:lnTo>
                <a:lnTo>
                  <a:pt x="4735" y="2977"/>
                </a:lnTo>
                <a:lnTo>
                  <a:pt x="4751" y="2953"/>
                </a:lnTo>
                <a:lnTo>
                  <a:pt x="4768" y="2925"/>
                </a:lnTo>
                <a:lnTo>
                  <a:pt x="4784" y="2897"/>
                </a:lnTo>
                <a:lnTo>
                  <a:pt x="4800" y="2867"/>
                </a:lnTo>
                <a:lnTo>
                  <a:pt x="4817" y="2837"/>
                </a:lnTo>
                <a:lnTo>
                  <a:pt x="4833" y="2806"/>
                </a:lnTo>
                <a:lnTo>
                  <a:pt x="4850" y="2774"/>
                </a:lnTo>
                <a:lnTo>
                  <a:pt x="4866" y="2741"/>
                </a:lnTo>
                <a:lnTo>
                  <a:pt x="4882" y="2706"/>
                </a:lnTo>
                <a:lnTo>
                  <a:pt x="4899" y="2668"/>
                </a:lnTo>
                <a:lnTo>
                  <a:pt x="4915" y="2616"/>
                </a:lnTo>
                <a:lnTo>
                  <a:pt x="4931" y="2557"/>
                </a:lnTo>
                <a:lnTo>
                  <a:pt x="4948" y="2496"/>
                </a:lnTo>
                <a:lnTo>
                  <a:pt x="4964" y="2435"/>
                </a:lnTo>
                <a:lnTo>
                  <a:pt x="4981" y="2373"/>
                </a:lnTo>
                <a:lnTo>
                  <a:pt x="4997" y="2304"/>
                </a:lnTo>
                <a:lnTo>
                  <a:pt x="5013" y="2180"/>
                </a:lnTo>
                <a:lnTo>
                  <a:pt x="5030" y="2061"/>
                </a:lnTo>
                <a:lnTo>
                  <a:pt x="5046" y="1955"/>
                </a:lnTo>
                <a:lnTo>
                  <a:pt x="5063" y="1859"/>
                </a:lnTo>
                <a:lnTo>
                  <a:pt x="5079" y="1778"/>
                </a:lnTo>
                <a:lnTo>
                  <a:pt x="5095" y="1708"/>
                </a:lnTo>
                <a:lnTo>
                  <a:pt x="5112" y="1646"/>
                </a:lnTo>
                <a:lnTo>
                  <a:pt x="5128" y="1603"/>
                </a:lnTo>
                <a:lnTo>
                  <a:pt x="5144" y="1568"/>
                </a:lnTo>
                <a:lnTo>
                  <a:pt x="5161" y="1547"/>
                </a:lnTo>
                <a:lnTo>
                  <a:pt x="5177" y="1528"/>
                </a:lnTo>
                <a:lnTo>
                  <a:pt x="5194" y="1524"/>
                </a:lnTo>
                <a:lnTo>
                  <a:pt x="5210" y="1522"/>
                </a:lnTo>
                <a:lnTo>
                  <a:pt x="5226" y="1529"/>
                </a:lnTo>
                <a:lnTo>
                  <a:pt x="5243" y="1538"/>
                </a:lnTo>
                <a:lnTo>
                  <a:pt x="5259" y="1551"/>
                </a:lnTo>
                <a:lnTo>
                  <a:pt x="5276" y="1564"/>
                </a:lnTo>
                <a:lnTo>
                  <a:pt x="5292" y="1577"/>
                </a:lnTo>
                <a:lnTo>
                  <a:pt x="5308" y="1592"/>
                </a:lnTo>
                <a:lnTo>
                  <a:pt x="5325" y="1608"/>
                </a:lnTo>
                <a:lnTo>
                  <a:pt x="5341" y="1625"/>
                </a:lnTo>
                <a:lnTo>
                  <a:pt x="5357" y="1643"/>
                </a:lnTo>
                <a:lnTo>
                  <a:pt x="5374" y="1662"/>
                </a:lnTo>
                <a:lnTo>
                  <a:pt x="5390" y="1681"/>
                </a:lnTo>
                <a:lnTo>
                  <a:pt x="5407" y="1700"/>
                </a:lnTo>
                <a:lnTo>
                  <a:pt x="5423" y="1719"/>
                </a:lnTo>
                <a:lnTo>
                  <a:pt x="5439" y="1738"/>
                </a:lnTo>
                <a:lnTo>
                  <a:pt x="5456" y="1758"/>
                </a:lnTo>
                <a:lnTo>
                  <a:pt x="5472" y="1778"/>
                </a:lnTo>
                <a:lnTo>
                  <a:pt x="5489" y="1797"/>
                </a:lnTo>
                <a:lnTo>
                  <a:pt x="5505" y="1818"/>
                </a:lnTo>
                <a:lnTo>
                  <a:pt x="5521" y="1838"/>
                </a:lnTo>
                <a:lnTo>
                  <a:pt x="5538" y="1858"/>
                </a:lnTo>
                <a:lnTo>
                  <a:pt x="5554" y="1879"/>
                </a:lnTo>
                <a:lnTo>
                  <a:pt x="5570" y="1899"/>
                </a:lnTo>
                <a:lnTo>
                  <a:pt x="5587" y="1920"/>
                </a:lnTo>
                <a:lnTo>
                  <a:pt x="5603" y="1941"/>
                </a:lnTo>
                <a:lnTo>
                  <a:pt x="5620" y="1964"/>
                </a:lnTo>
                <a:lnTo>
                  <a:pt x="5636" y="1986"/>
                </a:lnTo>
                <a:lnTo>
                  <a:pt x="5652" y="2009"/>
                </a:lnTo>
                <a:lnTo>
                  <a:pt x="5669" y="2033"/>
                </a:lnTo>
                <a:lnTo>
                  <a:pt x="5685" y="2057"/>
                </a:lnTo>
                <a:lnTo>
                  <a:pt x="5701" y="2081"/>
                </a:lnTo>
                <a:lnTo>
                  <a:pt x="5718" y="2106"/>
                </a:lnTo>
                <a:lnTo>
                  <a:pt x="5734" y="2134"/>
                </a:lnTo>
                <a:lnTo>
                  <a:pt x="5751" y="2163"/>
                </a:lnTo>
                <a:lnTo>
                  <a:pt x="5767" y="2191"/>
                </a:lnTo>
                <a:lnTo>
                  <a:pt x="5783" y="2219"/>
                </a:lnTo>
                <a:lnTo>
                  <a:pt x="5800" y="2245"/>
                </a:lnTo>
                <a:lnTo>
                  <a:pt x="5816" y="2270"/>
                </a:lnTo>
                <a:lnTo>
                  <a:pt x="5833" y="2292"/>
                </a:lnTo>
                <a:lnTo>
                  <a:pt x="5849" y="2315"/>
                </a:lnTo>
                <a:lnTo>
                  <a:pt x="5865" y="2337"/>
                </a:lnTo>
                <a:lnTo>
                  <a:pt x="5882" y="2358"/>
                </a:lnTo>
                <a:lnTo>
                  <a:pt x="5898" y="2379"/>
                </a:lnTo>
                <a:lnTo>
                  <a:pt x="5914" y="2400"/>
                </a:lnTo>
                <a:lnTo>
                  <a:pt x="5931" y="2420"/>
                </a:lnTo>
                <a:lnTo>
                  <a:pt x="5947" y="2440"/>
                </a:lnTo>
                <a:lnTo>
                  <a:pt x="5964" y="2459"/>
                </a:lnTo>
                <a:lnTo>
                  <a:pt x="5980" y="2478"/>
                </a:lnTo>
                <a:lnTo>
                  <a:pt x="5996" y="2497"/>
                </a:lnTo>
                <a:lnTo>
                  <a:pt x="6013" y="2516"/>
                </a:lnTo>
                <a:lnTo>
                  <a:pt x="6029" y="2534"/>
                </a:lnTo>
                <a:lnTo>
                  <a:pt x="6046" y="2552"/>
                </a:lnTo>
                <a:lnTo>
                  <a:pt x="6062" y="2570"/>
                </a:lnTo>
                <a:lnTo>
                  <a:pt x="6078" y="2588"/>
                </a:lnTo>
                <a:lnTo>
                  <a:pt x="6095" y="2605"/>
                </a:lnTo>
                <a:lnTo>
                  <a:pt x="6111" y="2623"/>
                </a:lnTo>
                <a:lnTo>
                  <a:pt x="6127" y="2641"/>
                </a:lnTo>
                <a:lnTo>
                  <a:pt x="6144" y="2658"/>
                </a:lnTo>
                <a:lnTo>
                  <a:pt x="6160" y="2676"/>
                </a:lnTo>
                <a:lnTo>
                  <a:pt x="6177" y="2693"/>
                </a:lnTo>
                <a:lnTo>
                  <a:pt x="6193" y="2708"/>
                </a:lnTo>
                <a:lnTo>
                  <a:pt x="6209" y="2723"/>
                </a:lnTo>
                <a:lnTo>
                  <a:pt x="6226" y="2738"/>
                </a:lnTo>
                <a:lnTo>
                  <a:pt x="6242" y="2753"/>
                </a:lnTo>
                <a:lnTo>
                  <a:pt x="6259" y="2767"/>
                </a:lnTo>
                <a:lnTo>
                  <a:pt x="6275" y="2781"/>
                </a:lnTo>
                <a:lnTo>
                  <a:pt x="6291" y="2795"/>
                </a:lnTo>
                <a:lnTo>
                  <a:pt x="6308" y="2810"/>
                </a:lnTo>
                <a:lnTo>
                  <a:pt x="6324" y="2825"/>
                </a:lnTo>
                <a:lnTo>
                  <a:pt x="6340" y="2841"/>
                </a:lnTo>
                <a:lnTo>
                  <a:pt x="6357" y="2856"/>
                </a:lnTo>
                <a:lnTo>
                  <a:pt x="6373" y="2872"/>
                </a:lnTo>
                <a:lnTo>
                  <a:pt x="6390" y="2888"/>
                </a:lnTo>
                <a:lnTo>
                  <a:pt x="6406" y="2903"/>
                </a:lnTo>
                <a:lnTo>
                  <a:pt x="6422" y="2919"/>
                </a:lnTo>
                <a:lnTo>
                  <a:pt x="6439" y="2935"/>
                </a:lnTo>
                <a:lnTo>
                  <a:pt x="6455" y="2951"/>
                </a:lnTo>
                <a:lnTo>
                  <a:pt x="6472" y="2967"/>
                </a:lnTo>
                <a:lnTo>
                  <a:pt x="6488" y="2983"/>
                </a:lnTo>
                <a:lnTo>
                  <a:pt x="6504" y="2999"/>
                </a:lnTo>
                <a:lnTo>
                  <a:pt x="6521" y="3015"/>
                </a:lnTo>
                <a:lnTo>
                  <a:pt x="6537" y="3031"/>
                </a:lnTo>
                <a:lnTo>
                  <a:pt x="6553" y="3047"/>
                </a:lnTo>
                <a:lnTo>
                  <a:pt x="6570" y="3064"/>
                </a:lnTo>
                <a:lnTo>
                  <a:pt x="6586" y="3080"/>
                </a:lnTo>
                <a:lnTo>
                  <a:pt x="6603" y="3097"/>
                </a:lnTo>
                <a:lnTo>
                  <a:pt x="6619" y="3114"/>
                </a:lnTo>
                <a:lnTo>
                  <a:pt x="6635" y="3130"/>
                </a:lnTo>
                <a:lnTo>
                  <a:pt x="6652" y="3148"/>
                </a:lnTo>
                <a:lnTo>
                  <a:pt x="6668" y="3165"/>
                </a:lnTo>
                <a:lnTo>
                  <a:pt x="6685" y="3182"/>
                </a:lnTo>
                <a:lnTo>
                  <a:pt x="6701" y="3199"/>
                </a:lnTo>
                <a:lnTo>
                  <a:pt x="6717" y="3215"/>
                </a:lnTo>
                <a:lnTo>
                  <a:pt x="6734" y="3232"/>
                </a:lnTo>
                <a:lnTo>
                  <a:pt x="6750" y="3249"/>
                </a:lnTo>
                <a:lnTo>
                  <a:pt x="6766" y="3265"/>
                </a:lnTo>
                <a:lnTo>
                  <a:pt x="6783" y="3282"/>
                </a:lnTo>
                <a:lnTo>
                  <a:pt x="6799" y="3298"/>
                </a:lnTo>
                <a:lnTo>
                  <a:pt x="6816" y="3315"/>
                </a:lnTo>
                <a:lnTo>
                  <a:pt x="6832" y="3331"/>
                </a:lnTo>
                <a:lnTo>
                  <a:pt x="6848" y="3348"/>
                </a:lnTo>
                <a:lnTo>
                  <a:pt x="6865" y="3365"/>
                </a:lnTo>
                <a:lnTo>
                  <a:pt x="6881" y="3381"/>
                </a:lnTo>
                <a:lnTo>
                  <a:pt x="6897" y="3398"/>
                </a:lnTo>
                <a:lnTo>
                  <a:pt x="6914" y="3415"/>
                </a:lnTo>
                <a:lnTo>
                  <a:pt x="6930" y="3432"/>
                </a:lnTo>
                <a:lnTo>
                  <a:pt x="6947" y="3449"/>
                </a:lnTo>
                <a:lnTo>
                  <a:pt x="6963" y="3466"/>
                </a:lnTo>
                <a:lnTo>
                  <a:pt x="6979" y="3482"/>
                </a:lnTo>
                <a:lnTo>
                  <a:pt x="6996" y="3499"/>
                </a:lnTo>
                <a:lnTo>
                  <a:pt x="7012" y="3515"/>
                </a:lnTo>
                <a:lnTo>
                  <a:pt x="7029" y="3531"/>
                </a:lnTo>
                <a:lnTo>
                  <a:pt x="7045" y="3547"/>
                </a:lnTo>
                <a:lnTo>
                  <a:pt x="7061" y="3563"/>
                </a:lnTo>
                <a:lnTo>
                  <a:pt x="7078" y="3580"/>
                </a:lnTo>
                <a:lnTo>
                  <a:pt x="7094" y="3596"/>
                </a:lnTo>
                <a:lnTo>
                  <a:pt x="7110" y="3612"/>
                </a:lnTo>
                <a:lnTo>
                  <a:pt x="7127" y="3629"/>
                </a:lnTo>
                <a:lnTo>
                  <a:pt x="7143" y="3646"/>
                </a:lnTo>
                <a:lnTo>
                  <a:pt x="7160" y="3664"/>
                </a:lnTo>
                <a:lnTo>
                  <a:pt x="7176" y="3681"/>
                </a:lnTo>
                <a:lnTo>
                  <a:pt x="7192" y="3700"/>
                </a:lnTo>
                <a:lnTo>
                  <a:pt x="7209" y="3718"/>
                </a:lnTo>
                <a:lnTo>
                  <a:pt x="7225" y="3736"/>
                </a:lnTo>
                <a:lnTo>
                  <a:pt x="7242" y="3755"/>
                </a:lnTo>
                <a:lnTo>
                  <a:pt x="7258" y="3773"/>
                </a:lnTo>
                <a:lnTo>
                  <a:pt x="7274" y="3791"/>
                </a:lnTo>
                <a:lnTo>
                  <a:pt x="7291" y="3808"/>
                </a:lnTo>
                <a:lnTo>
                  <a:pt x="7307" y="3819"/>
                </a:lnTo>
                <a:lnTo>
                  <a:pt x="7323" y="3827"/>
                </a:lnTo>
                <a:lnTo>
                  <a:pt x="7340" y="3836"/>
                </a:lnTo>
                <a:lnTo>
                  <a:pt x="7356" y="3845"/>
                </a:lnTo>
                <a:lnTo>
                  <a:pt x="7373" y="3854"/>
                </a:lnTo>
                <a:lnTo>
                  <a:pt x="7389" y="3863"/>
                </a:lnTo>
                <a:lnTo>
                  <a:pt x="7405" y="3872"/>
                </a:lnTo>
                <a:lnTo>
                  <a:pt x="7422" y="3881"/>
                </a:lnTo>
                <a:lnTo>
                  <a:pt x="7438" y="3890"/>
                </a:lnTo>
                <a:lnTo>
                  <a:pt x="7455" y="3899"/>
                </a:lnTo>
                <a:lnTo>
                  <a:pt x="7471" y="3908"/>
                </a:lnTo>
                <a:lnTo>
                  <a:pt x="7487" y="3917"/>
                </a:lnTo>
                <a:lnTo>
                  <a:pt x="7504" y="3927"/>
                </a:lnTo>
                <a:lnTo>
                  <a:pt x="7520" y="3936"/>
                </a:lnTo>
                <a:lnTo>
                  <a:pt x="7536" y="3945"/>
                </a:lnTo>
                <a:lnTo>
                  <a:pt x="7553" y="3955"/>
                </a:lnTo>
                <a:lnTo>
                  <a:pt x="7569" y="3964"/>
                </a:lnTo>
                <a:lnTo>
                  <a:pt x="7586" y="3977"/>
                </a:lnTo>
                <a:lnTo>
                  <a:pt x="7602" y="3990"/>
                </a:lnTo>
                <a:lnTo>
                  <a:pt x="7618" y="4002"/>
                </a:lnTo>
                <a:lnTo>
                  <a:pt x="7635" y="4014"/>
                </a:lnTo>
                <a:lnTo>
                  <a:pt x="7651" y="4024"/>
                </a:lnTo>
                <a:lnTo>
                  <a:pt x="7668" y="4033"/>
                </a:lnTo>
                <a:lnTo>
                  <a:pt x="7684" y="4043"/>
                </a:lnTo>
                <a:lnTo>
                  <a:pt x="7700" y="4052"/>
                </a:lnTo>
                <a:lnTo>
                  <a:pt x="7717" y="4061"/>
                </a:lnTo>
                <a:lnTo>
                  <a:pt x="7733" y="4070"/>
                </a:lnTo>
                <a:lnTo>
                  <a:pt x="7749" y="4079"/>
                </a:lnTo>
                <a:lnTo>
                  <a:pt x="7766" y="4088"/>
                </a:lnTo>
                <a:lnTo>
                  <a:pt x="7782" y="4097"/>
                </a:lnTo>
                <a:lnTo>
                  <a:pt x="7799" y="4105"/>
                </a:lnTo>
                <a:lnTo>
                  <a:pt x="7815" y="4113"/>
                </a:lnTo>
                <a:lnTo>
                  <a:pt x="7831" y="4121"/>
                </a:lnTo>
                <a:lnTo>
                  <a:pt x="7848" y="4129"/>
                </a:lnTo>
                <a:lnTo>
                  <a:pt x="7864" y="4137"/>
                </a:lnTo>
                <a:lnTo>
                  <a:pt x="7881" y="4145"/>
                </a:lnTo>
                <a:lnTo>
                  <a:pt x="7897" y="4152"/>
                </a:lnTo>
                <a:lnTo>
                  <a:pt x="7913" y="4159"/>
                </a:lnTo>
                <a:lnTo>
                  <a:pt x="7930" y="4166"/>
                </a:lnTo>
                <a:lnTo>
                  <a:pt x="7946" y="4172"/>
                </a:lnTo>
                <a:lnTo>
                  <a:pt x="7962" y="4179"/>
                </a:lnTo>
                <a:lnTo>
                  <a:pt x="7979" y="4184"/>
                </a:lnTo>
                <a:lnTo>
                  <a:pt x="7995" y="4190"/>
                </a:lnTo>
                <a:lnTo>
                  <a:pt x="8012" y="4196"/>
                </a:lnTo>
                <a:lnTo>
                  <a:pt x="8028" y="4201"/>
                </a:lnTo>
                <a:lnTo>
                  <a:pt x="8044" y="4205"/>
                </a:lnTo>
                <a:lnTo>
                  <a:pt x="8061" y="4209"/>
                </a:lnTo>
                <a:lnTo>
                  <a:pt x="8077" y="4212"/>
                </a:lnTo>
                <a:lnTo>
                  <a:pt x="8093" y="4215"/>
                </a:lnTo>
                <a:lnTo>
                  <a:pt x="8110" y="4217"/>
                </a:lnTo>
                <a:lnTo>
                  <a:pt x="8126" y="4218"/>
                </a:lnTo>
                <a:lnTo>
                  <a:pt x="8143" y="4219"/>
                </a:lnTo>
                <a:lnTo>
                  <a:pt x="8159" y="4219"/>
                </a:lnTo>
                <a:lnTo>
                  <a:pt x="8175" y="4219"/>
                </a:lnTo>
                <a:lnTo>
                  <a:pt x="8192" y="4219"/>
                </a:lnTo>
                <a:lnTo>
                  <a:pt x="8208" y="4218"/>
                </a:lnTo>
                <a:lnTo>
                  <a:pt x="8225" y="4218"/>
                </a:lnTo>
                <a:lnTo>
                  <a:pt x="8241" y="4217"/>
                </a:lnTo>
                <a:lnTo>
                  <a:pt x="8257" y="4218"/>
                </a:lnTo>
                <a:lnTo>
                  <a:pt x="8274" y="4218"/>
                </a:lnTo>
                <a:lnTo>
                  <a:pt x="8290" y="4219"/>
                </a:lnTo>
                <a:lnTo>
                  <a:pt x="8306" y="4220"/>
                </a:lnTo>
                <a:lnTo>
                  <a:pt x="8323" y="4221"/>
                </a:lnTo>
                <a:lnTo>
                  <a:pt x="8339" y="4219"/>
                </a:lnTo>
                <a:lnTo>
                  <a:pt x="8356" y="4218"/>
                </a:lnTo>
                <a:lnTo>
                  <a:pt x="8372" y="4213"/>
                </a:lnTo>
                <a:lnTo>
                  <a:pt x="8388" y="4208"/>
                </a:lnTo>
                <a:lnTo>
                  <a:pt x="8405" y="4201"/>
                </a:lnTo>
                <a:lnTo>
                  <a:pt x="8421" y="4193"/>
                </a:lnTo>
                <a:lnTo>
                  <a:pt x="8438" y="4184"/>
                </a:lnTo>
                <a:lnTo>
                  <a:pt x="8454" y="4173"/>
                </a:lnTo>
                <a:lnTo>
                  <a:pt x="8470" y="4162"/>
                </a:lnTo>
                <a:lnTo>
                  <a:pt x="8487" y="4148"/>
                </a:lnTo>
                <a:lnTo>
                  <a:pt x="8503" y="4134"/>
                </a:lnTo>
                <a:lnTo>
                  <a:pt x="8519" y="4119"/>
                </a:lnTo>
                <a:lnTo>
                  <a:pt x="8536" y="4102"/>
                </a:lnTo>
                <a:lnTo>
                  <a:pt x="8552" y="4084"/>
                </a:lnTo>
                <a:lnTo>
                  <a:pt x="8569" y="4066"/>
                </a:lnTo>
                <a:lnTo>
                  <a:pt x="8585" y="4047"/>
                </a:lnTo>
                <a:lnTo>
                  <a:pt x="8601" y="4028"/>
                </a:lnTo>
                <a:lnTo>
                  <a:pt x="8618" y="4009"/>
                </a:lnTo>
                <a:lnTo>
                  <a:pt x="8634" y="3990"/>
                </a:lnTo>
                <a:lnTo>
                  <a:pt x="8651" y="3971"/>
                </a:lnTo>
                <a:lnTo>
                  <a:pt x="8667" y="3952"/>
                </a:lnTo>
                <a:lnTo>
                  <a:pt x="8683" y="3933"/>
                </a:lnTo>
                <a:lnTo>
                  <a:pt x="8700" y="3914"/>
                </a:lnTo>
                <a:lnTo>
                  <a:pt x="8716" y="3895"/>
                </a:lnTo>
                <a:lnTo>
                  <a:pt x="8732" y="3877"/>
                </a:lnTo>
                <a:lnTo>
                  <a:pt x="8749" y="3859"/>
                </a:lnTo>
                <a:lnTo>
                  <a:pt x="8765" y="3841"/>
                </a:lnTo>
                <a:lnTo>
                  <a:pt x="8782" y="3823"/>
                </a:lnTo>
                <a:lnTo>
                  <a:pt x="8798" y="3805"/>
                </a:lnTo>
                <a:lnTo>
                  <a:pt x="8814" y="3787"/>
                </a:lnTo>
                <a:lnTo>
                  <a:pt x="8831" y="3769"/>
                </a:lnTo>
                <a:lnTo>
                  <a:pt x="8847" y="3750"/>
                </a:lnTo>
                <a:lnTo>
                  <a:pt x="8864" y="3732"/>
                </a:lnTo>
                <a:lnTo>
                  <a:pt x="8880" y="3713"/>
                </a:lnTo>
                <a:lnTo>
                  <a:pt x="8896" y="3694"/>
                </a:lnTo>
                <a:lnTo>
                  <a:pt x="8913" y="3674"/>
                </a:lnTo>
                <a:lnTo>
                  <a:pt x="8929" y="3655"/>
                </a:lnTo>
                <a:lnTo>
                  <a:pt x="8945" y="3635"/>
                </a:lnTo>
                <a:lnTo>
                  <a:pt x="8962" y="3616"/>
                </a:lnTo>
                <a:lnTo>
                  <a:pt x="8978" y="3596"/>
                </a:lnTo>
                <a:lnTo>
                  <a:pt x="8995" y="3575"/>
                </a:lnTo>
                <a:lnTo>
                  <a:pt x="9011" y="3555"/>
                </a:lnTo>
                <a:lnTo>
                  <a:pt x="9027" y="3534"/>
                </a:lnTo>
                <a:lnTo>
                  <a:pt x="9044" y="3513"/>
                </a:lnTo>
                <a:lnTo>
                  <a:pt x="9060" y="3492"/>
                </a:lnTo>
                <a:lnTo>
                  <a:pt x="9077" y="3470"/>
                </a:lnTo>
                <a:lnTo>
                  <a:pt x="9093" y="3447"/>
                </a:lnTo>
                <a:lnTo>
                  <a:pt x="9109" y="3424"/>
                </a:lnTo>
                <a:lnTo>
                  <a:pt x="9126" y="3398"/>
                </a:lnTo>
                <a:lnTo>
                  <a:pt x="9142" y="3372"/>
                </a:lnTo>
                <a:lnTo>
                  <a:pt x="9158" y="3343"/>
                </a:lnTo>
                <a:lnTo>
                  <a:pt x="9175" y="3313"/>
                </a:lnTo>
                <a:lnTo>
                  <a:pt x="9191" y="3281"/>
                </a:lnTo>
                <a:lnTo>
                  <a:pt x="9208" y="3249"/>
                </a:lnTo>
                <a:lnTo>
                  <a:pt x="9224" y="3216"/>
                </a:lnTo>
                <a:lnTo>
                  <a:pt x="9240" y="3182"/>
                </a:lnTo>
                <a:lnTo>
                  <a:pt x="9257" y="3149"/>
                </a:lnTo>
                <a:lnTo>
                  <a:pt x="9273" y="3116"/>
                </a:lnTo>
                <a:lnTo>
                  <a:pt x="9289" y="3082"/>
                </a:lnTo>
                <a:lnTo>
                  <a:pt x="9306" y="3039"/>
                </a:lnTo>
                <a:lnTo>
                  <a:pt x="9322" y="2993"/>
                </a:lnTo>
                <a:lnTo>
                  <a:pt x="9339" y="2918"/>
                </a:lnTo>
                <a:lnTo>
                  <a:pt x="9355" y="2841"/>
                </a:lnTo>
                <a:lnTo>
                  <a:pt x="9371" y="2767"/>
                </a:lnTo>
                <a:lnTo>
                  <a:pt x="9388" y="2692"/>
                </a:lnTo>
                <a:lnTo>
                  <a:pt x="9404" y="2620"/>
                </a:lnTo>
                <a:lnTo>
                  <a:pt x="9421" y="2543"/>
                </a:lnTo>
                <a:lnTo>
                  <a:pt x="9437" y="2460"/>
                </a:lnTo>
                <a:lnTo>
                  <a:pt x="9453" y="2395"/>
                </a:lnTo>
                <a:lnTo>
                  <a:pt x="9470" y="2346"/>
                </a:lnTo>
                <a:lnTo>
                  <a:pt x="9486" y="2319"/>
                </a:lnTo>
                <a:lnTo>
                  <a:pt x="9502" y="2303"/>
                </a:lnTo>
                <a:lnTo>
                  <a:pt x="9519" y="2292"/>
                </a:lnTo>
                <a:lnTo>
                  <a:pt x="9535" y="2284"/>
                </a:lnTo>
                <a:lnTo>
                  <a:pt x="9552" y="2280"/>
                </a:lnTo>
                <a:lnTo>
                  <a:pt x="9568" y="2277"/>
                </a:lnTo>
                <a:lnTo>
                  <a:pt x="9584" y="2278"/>
                </a:lnTo>
                <a:lnTo>
                  <a:pt x="9601" y="2280"/>
                </a:lnTo>
                <a:lnTo>
                  <a:pt x="9617" y="2284"/>
                </a:lnTo>
                <a:lnTo>
                  <a:pt x="9634" y="2289"/>
                </a:lnTo>
                <a:lnTo>
                  <a:pt x="9650" y="2296"/>
                </a:lnTo>
                <a:lnTo>
                  <a:pt x="9666" y="2305"/>
                </a:lnTo>
                <a:lnTo>
                  <a:pt x="9683" y="2314"/>
                </a:lnTo>
                <a:lnTo>
                  <a:pt x="9699" y="2325"/>
                </a:lnTo>
                <a:lnTo>
                  <a:pt x="9715" y="2338"/>
                </a:lnTo>
                <a:lnTo>
                  <a:pt x="9732" y="2356"/>
                </a:lnTo>
                <a:lnTo>
                  <a:pt x="9748" y="2374"/>
                </a:lnTo>
                <a:lnTo>
                  <a:pt x="9765" y="2399"/>
                </a:lnTo>
                <a:lnTo>
                  <a:pt x="9781" y="2424"/>
                </a:lnTo>
                <a:lnTo>
                  <a:pt x="9797" y="2453"/>
                </a:lnTo>
                <a:lnTo>
                  <a:pt x="9814" y="2482"/>
                </a:lnTo>
                <a:lnTo>
                  <a:pt x="9830" y="2514"/>
                </a:lnTo>
                <a:lnTo>
                  <a:pt x="9847" y="2541"/>
                </a:lnTo>
                <a:lnTo>
                  <a:pt x="9863" y="2565"/>
                </a:lnTo>
                <a:lnTo>
                  <a:pt x="9879" y="2588"/>
                </a:lnTo>
                <a:lnTo>
                  <a:pt x="9896" y="2610"/>
                </a:lnTo>
                <a:lnTo>
                  <a:pt x="9912" y="2631"/>
                </a:lnTo>
                <a:lnTo>
                  <a:pt x="9928" y="2652"/>
                </a:lnTo>
                <a:lnTo>
                  <a:pt x="9945" y="2671"/>
                </a:lnTo>
                <a:lnTo>
                  <a:pt x="9961" y="2691"/>
                </a:lnTo>
                <a:lnTo>
                  <a:pt x="9978" y="2710"/>
                </a:lnTo>
                <a:lnTo>
                  <a:pt x="9994" y="2729"/>
                </a:lnTo>
                <a:lnTo>
                  <a:pt x="10010" y="2748"/>
                </a:lnTo>
                <a:lnTo>
                  <a:pt x="10027" y="2767"/>
                </a:lnTo>
                <a:lnTo>
                  <a:pt x="10043" y="2786"/>
                </a:lnTo>
                <a:lnTo>
                  <a:pt x="10060" y="2804"/>
                </a:lnTo>
                <a:lnTo>
                  <a:pt x="10076" y="2822"/>
                </a:lnTo>
                <a:lnTo>
                  <a:pt x="10092" y="2840"/>
                </a:lnTo>
                <a:lnTo>
                  <a:pt x="10109" y="2858"/>
                </a:lnTo>
                <a:lnTo>
                  <a:pt x="10125" y="2875"/>
                </a:lnTo>
                <a:lnTo>
                  <a:pt x="10141" y="2893"/>
                </a:lnTo>
                <a:lnTo>
                  <a:pt x="10158" y="2911"/>
                </a:lnTo>
                <a:lnTo>
                  <a:pt x="10174" y="2928"/>
                </a:lnTo>
                <a:lnTo>
                  <a:pt x="10191" y="2946"/>
                </a:lnTo>
                <a:lnTo>
                  <a:pt x="10207" y="2964"/>
                </a:lnTo>
                <a:lnTo>
                  <a:pt x="10223" y="2982"/>
                </a:lnTo>
                <a:lnTo>
                  <a:pt x="10240" y="3000"/>
                </a:lnTo>
                <a:lnTo>
                  <a:pt x="10256" y="3018"/>
                </a:lnTo>
                <a:lnTo>
                  <a:pt x="10273" y="3036"/>
                </a:lnTo>
                <a:lnTo>
                  <a:pt x="10289" y="3054"/>
                </a:lnTo>
                <a:lnTo>
                  <a:pt x="10305" y="3071"/>
                </a:lnTo>
                <a:lnTo>
                  <a:pt x="10322" y="3089"/>
                </a:lnTo>
                <a:lnTo>
                  <a:pt x="10338" y="3107"/>
                </a:lnTo>
                <a:lnTo>
                  <a:pt x="10354" y="3125"/>
                </a:lnTo>
                <a:lnTo>
                  <a:pt x="10371" y="3143"/>
                </a:lnTo>
                <a:lnTo>
                  <a:pt x="10387" y="3161"/>
                </a:lnTo>
                <a:lnTo>
                  <a:pt x="10404" y="3179"/>
                </a:lnTo>
                <a:lnTo>
                  <a:pt x="10420" y="3197"/>
                </a:lnTo>
                <a:lnTo>
                  <a:pt x="10436" y="3215"/>
                </a:lnTo>
                <a:lnTo>
                  <a:pt x="10453" y="3234"/>
                </a:lnTo>
                <a:lnTo>
                  <a:pt x="10469" y="3252"/>
                </a:lnTo>
                <a:lnTo>
                  <a:pt x="10486" y="3270"/>
                </a:lnTo>
                <a:lnTo>
                  <a:pt x="10502" y="3289"/>
                </a:lnTo>
                <a:lnTo>
                  <a:pt x="10518" y="3307"/>
                </a:lnTo>
                <a:lnTo>
                  <a:pt x="10535" y="3325"/>
                </a:lnTo>
                <a:lnTo>
                  <a:pt x="10551" y="3343"/>
                </a:lnTo>
                <a:lnTo>
                  <a:pt x="10567" y="3361"/>
                </a:lnTo>
                <a:lnTo>
                  <a:pt x="10584" y="3378"/>
                </a:lnTo>
                <a:lnTo>
                  <a:pt x="10600" y="3396"/>
                </a:lnTo>
                <a:lnTo>
                  <a:pt x="10617" y="3413"/>
                </a:lnTo>
                <a:lnTo>
                  <a:pt x="10633" y="3430"/>
                </a:lnTo>
                <a:lnTo>
                  <a:pt x="10649" y="3447"/>
                </a:lnTo>
                <a:lnTo>
                  <a:pt x="10666" y="3464"/>
                </a:lnTo>
                <a:lnTo>
                  <a:pt x="10682" y="3480"/>
                </a:lnTo>
                <a:lnTo>
                  <a:pt x="10698" y="3497"/>
                </a:lnTo>
                <a:lnTo>
                  <a:pt x="10715" y="3514"/>
                </a:lnTo>
                <a:lnTo>
                  <a:pt x="10731" y="3530"/>
                </a:lnTo>
                <a:lnTo>
                  <a:pt x="10748" y="3546"/>
                </a:lnTo>
                <a:lnTo>
                  <a:pt x="10764" y="3563"/>
                </a:lnTo>
                <a:lnTo>
                  <a:pt x="10780" y="3580"/>
                </a:lnTo>
                <a:lnTo>
                  <a:pt x="10797" y="3596"/>
                </a:lnTo>
                <a:lnTo>
                  <a:pt x="10813" y="3613"/>
                </a:lnTo>
                <a:lnTo>
                  <a:pt x="10830" y="3629"/>
                </a:lnTo>
                <a:lnTo>
                  <a:pt x="10846" y="3646"/>
                </a:lnTo>
                <a:lnTo>
                  <a:pt x="10862" y="3662"/>
                </a:lnTo>
                <a:lnTo>
                  <a:pt x="10879" y="3679"/>
                </a:lnTo>
                <a:lnTo>
                  <a:pt x="10895" y="3695"/>
                </a:lnTo>
                <a:lnTo>
                  <a:pt x="10911" y="3711"/>
                </a:lnTo>
                <a:lnTo>
                  <a:pt x="10928" y="3727"/>
                </a:lnTo>
                <a:lnTo>
                  <a:pt x="10944" y="3742"/>
                </a:lnTo>
                <a:lnTo>
                  <a:pt x="10961" y="3758"/>
                </a:lnTo>
                <a:lnTo>
                  <a:pt x="10977" y="3773"/>
                </a:lnTo>
                <a:lnTo>
                  <a:pt x="10993" y="3788"/>
                </a:lnTo>
                <a:lnTo>
                  <a:pt x="11010" y="3802"/>
                </a:lnTo>
                <a:lnTo>
                  <a:pt x="11026" y="3816"/>
                </a:lnTo>
                <a:lnTo>
                  <a:pt x="11043" y="3830"/>
                </a:lnTo>
                <a:lnTo>
                  <a:pt x="11059" y="3844"/>
                </a:lnTo>
                <a:lnTo>
                  <a:pt x="11075" y="3859"/>
                </a:lnTo>
                <a:lnTo>
                  <a:pt x="11092" y="3873"/>
                </a:lnTo>
                <a:lnTo>
                  <a:pt x="11108" y="3888"/>
                </a:lnTo>
                <a:lnTo>
                  <a:pt x="11124" y="3904"/>
                </a:lnTo>
                <a:lnTo>
                  <a:pt x="11141" y="3919"/>
                </a:lnTo>
                <a:lnTo>
                  <a:pt x="11157" y="3935"/>
                </a:lnTo>
                <a:lnTo>
                  <a:pt x="11174" y="3952"/>
                </a:lnTo>
                <a:lnTo>
                  <a:pt x="11190" y="3968"/>
                </a:lnTo>
                <a:lnTo>
                  <a:pt x="11206" y="3985"/>
                </a:lnTo>
                <a:lnTo>
                  <a:pt x="11223" y="4001"/>
                </a:lnTo>
                <a:lnTo>
                  <a:pt x="11239" y="4018"/>
                </a:lnTo>
                <a:lnTo>
                  <a:pt x="11256" y="4034"/>
                </a:lnTo>
                <a:lnTo>
                  <a:pt x="11272" y="4050"/>
                </a:lnTo>
                <a:lnTo>
                  <a:pt x="11288" y="4065"/>
                </a:lnTo>
                <a:lnTo>
                  <a:pt x="11305" y="4080"/>
                </a:lnTo>
                <a:lnTo>
                  <a:pt x="11321" y="4094"/>
                </a:lnTo>
                <a:lnTo>
                  <a:pt x="11337" y="4107"/>
                </a:lnTo>
                <a:lnTo>
                  <a:pt x="11354" y="4120"/>
                </a:lnTo>
                <a:lnTo>
                  <a:pt x="11370" y="4131"/>
                </a:lnTo>
                <a:lnTo>
                  <a:pt x="11387" y="4142"/>
                </a:lnTo>
                <a:lnTo>
                  <a:pt x="11403" y="4151"/>
                </a:lnTo>
                <a:lnTo>
                  <a:pt x="11419" y="4160"/>
                </a:lnTo>
                <a:lnTo>
                  <a:pt x="11436" y="4168"/>
                </a:lnTo>
                <a:lnTo>
                  <a:pt x="11452" y="4175"/>
                </a:lnTo>
                <a:lnTo>
                  <a:pt x="11469" y="4181"/>
                </a:lnTo>
                <a:lnTo>
                  <a:pt x="11485" y="4187"/>
                </a:lnTo>
                <a:lnTo>
                  <a:pt x="11501" y="4192"/>
                </a:lnTo>
                <a:lnTo>
                  <a:pt x="11518" y="4197"/>
                </a:lnTo>
                <a:lnTo>
                  <a:pt x="11534" y="4202"/>
                </a:lnTo>
                <a:lnTo>
                  <a:pt x="11550" y="4206"/>
                </a:lnTo>
                <a:lnTo>
                  <a:pt x="11567" y="4211"/>
                </a:lnTo>
                <a:lnTo>
                  <a:pt x="11583" y="4215"/>
                </a:lnTo>
                <a:lnTo>
                  <a:pt x="11600" y="4219"/>
                </a:lnTo>
                <a:lnTo>
                  <a:pt x="11616" y="4223"/>
                </a:lnTo>
                <a:lnTo>
                  <a:pt x="11632" y="4227"/>
                </a:lnTo>
                <a:lnTo>
                  <a:pt x="11649" y="4230"/>
                </a:lnTo>
                <a:lnTo>
                  <a:pt x="11665" y="4234"/>
                </a:lnTo>
                <a:lnTo>
                  <a:pt x="11682" y="4238"/>
                </a:lnTo>
                <a:lnTo>
                  <a:pt x="11698" y="4242"/>
                </a:lnTo>
                <a:lnTo>
                  <a:pt x="11714" y="4246"/>
                </a:lnTo>
                <a:lnTo>
                  <a:pt x="11731" y="4250"/>
                </a:lnTo>
                <a:lnTo>
                  <a:pt x="11747" y="4254"/>
                </a:lnTo>
                <a:lnTo>
                  <a:pt x="11763" y="4258"/>
                </a:lnTo>
                <a:lnTo>
                  <a:pt x="11780" y="4261"/>
                </a:lnTo>
                <a:lnTo>
                  <a:pt x="11796" y="4265"/>
                </a:lnTo>
                <a:lnTo>
                  <a:pt x="11813" y="4269"/>
                </a:lnTo>
                <a:lnTo>
                  <a:pt x="11829" y="4273"/>
                </a:lnTo>
                <a:lnTo>
                  <a:pt x="11845" y="4277"/>
                </a:lnTo>
                <a:lnTo>
                  <a:pt x="11862" y="4281"/>
                </a:lnTo>
                <a:lnTo>
                  <a:pt x="11878" y="4284"/>
                </a:lnTo>
                <a:lnTo>
                  <a:pt x="11894" y="4288"/>
                </a:lnTo>
                <a:lnTo>
                  <a:pt x="11911" y="4292"/>
                </a:lnTo>
                <a:lnTo>
                  <a:pt x="11927" y="4296"/>
                </a:lnTo>
                <a:lnTo>
                  <a:pt x="11944" y="4299"/>
                </a:lnTo>
                <a:lnTo>
                  <a:pt x="11960" y="4303"/>
                </a:lnTo>
                <a:lnTo>
                  <a:pt x="11976" y="4307"/>
                </a:lnTo>
                <a:lnTo>
                  <a:pt x="11993" y="4310"/>
                </a:lnTo>
                <a:lnTo>
                  <a:pt x="12009" y="4314"/>
                </a:lnTo>
                <a:lnTo>
                  <a:pt x="12026" y="4317"/>
                </a:lnTo>
                <a:lnTo>
                  <a:pt x="12042" y="4321"/>
                </a:lnTo>
                <a:lnTo>
                  <a:pt x="12058" y="4324"/>
                </a:lnTo>
                <a:lnTo>
                  <a:pt x="12075" y="4328"/>
                </a:lnTo>
                <a:lnTo>
                  <a:pt x="12091" y="4331"/>
                </a:lnTo>
                <a:lnTo>
                  <a:pt x="12107" y="4335"/>
                </a:lnTo>
                <a:lnTo>
                  <a:pt x="12124" y="4338"/>
                </a:lnTo>
                <a:lnTo>
                  <a:pt x="12140" y="4341"/>
                </a:lnTo>
                <a:lnTo>
                  <a:pt x="12157" y="4345"/>
                </a:lnTo>
                <a:lnTo>
                  <a:pt x="12173" y="4348"/>
                </a:lnTo>
                <a:lnTo>
                  <a:pt x="12189" y="4351"/>
                </a:lnTo>
                <a:lnTo>
                  <a:pt x="12206" y="4354"/>
                </a:lnTo>
                <a:lnTo>
                  <a:pt x="12222" y="4357"/>
                </a:lnTo>
                <a:lnTo>
                  <a:pt x="12239" y="4360"/>
                </a:lnTo>
                <a:lnTo>
                  <a:pt x="12255" y="4363"/>
                </a:lnTo>
                <a:lnTo>
                  <a:pt x="12271" y="4366"/>
                </a:lnTo>
                <a:lnTo>
                  <a:pt x="12288" y="4369"/>
                </a:lnTo>
                <a:lnTo>
                  <a:pt x="12304" y="4371"/>
                </a:lnTo>
                <a:lnTo>
                  <a:pt x="12320" y="4374"/>
                </a:lnTo>
                <a:lnTo>
                  <a:pt x="12337" y="4377"/>
                </a:lnTo>
                <a:lnTo>
                  <a:pt x="12353" y="4379"/>
                </a:lnTo>
                <a:lnTo>
                  <a:pt x="12370" y="4382"/>
                </a:lnTo>
                <a:lnTo>
                  <a:pt x="12386" y="4385"/>
                </a:lnTo>
                <a:lnTo>
                  <a:pt x="12402" y="4387"/>
                </a:lnTo>
                <a:lnTo>
                  <a:pt x="12419" y="4390"/>
                </a:lnTo>
                <a:lnTo>
                  <a:pt x="12435" y="4392"/>
                </a:lnTo>
                <a:lnTo>
                  <a:pt x="12452" y="4394"/>
                </a:lnTo>
                <a:lnTo>
                  <a:pt x="12468" y="4397"/>
                </a:lnTo>
                <a:lnTo>
                  <a:pt x="12484" y="4399"/>
                </a:lnTo>
                <a:lnTo>
                  <a:pt x="12501" y="4402"/>
                </a:lnTo>
                <a:lnTo>
                  <a:pt x="12517" y="4404"/>
                </a:lnTo>
                <a:lnTo>
                  <a:pt x="12533" y="4406"/>
                </a:lnTo>
                <a:lnTo>
                  <a:pt x="12550" y="4409"/>
                </a:lnTo>
                <a:lnTo>
                  <a:pt x="12566" y="4411"/>
                </a:lnTo>
                <a:lnTo>
                  <a:pt x="12583" y="4413"/>
                </a:lnTo>
                <a:lnTo>
                  <a:pt x="12599" y="4416"/>
                </a:lnTo>
                <a:lnTo>
                  <a:pt x="12615" y="4418"/>
                </a:lnTo>
                <a:lnTo>
                  <a:pt x="12632" y="4420"/>
                </a:lnTo>
                <a:lnTo>
                  <a:pt x="12648" y="4422"/>
                </a:lnTo>
                <a:lnTo>
                  <a:pt x="12665" y="4424"/>
                </a:lnTo>
                <a:lnTo>
                  <a:pt x="12681" y="4427"/>
                </a:lnTo>
                <a:lnTo>
                  <a:pt x="12697" y="4429"/>
                </a:lnTo>
                <a:lnTo>
                  <a:pt x="12714" y="4431"/>
                </a:lnTo>
                <a:lnTo>
                  <a:pt x="12730" y="4433"/>
                </a:lnTo>
                <a:lnTo>
                  <a:pt x="12746" y="4435"/>
                </a:lnTo>
                <a:lnTo>
                  <a:pt x="12763" y="4438"/>
                </a:lnTo>
                <a:lnTo>
                  <a:pt x="12779" y="4440"/>
                </a:lnTo>
                <a:lnTo>
                  <a:pt x="12796" y="4442"/>
                </a:lnTo>
                <a:lnTo>
                  <a:pt x="12812" y="4444"/>
                </a:lnTo>
                <a:lnTo>
                  <a:pt x="12828" y="4446"/>
                </a:lnTo>
                <a:lnTo>
                  <a:pt x="12845" y="4448"/>
                </a:lnTo>
                <a:lnTo>
                  <a:pt x="12861" y="4450"/>
                </a:lnTo>
                <a:lnTo>
                  <a:pt x="12878" y="4452"/>
                </a:lnTo>
                <a:lnTo>
                  <a:pt x="12894" y="4454"/>
                </a:lnTo>
                <a:lnTo>
                  <a:pt x="12910" y="4457"/>
                </a:lnTo>
                <a:lnTo>
                  <a:pt x="12927" y="4459"/>
                </a:lnTo>
                <a:lnTo>
                  <a:pt x="12943" y="4461"/>
                </a:lnTo>
                <a:lnTo>
                  <a:pt x="12959" y="4463"/>
                </a:lnTo>
                <a:lnTo>
                  <a:pt x="12976" y="4465"/>
                </a:lnTo>
                <a:lnTo>
                  <a:pt x="12992" y="4467"/>
                </a:lnTo>
                <a:lnTo>
                  <a:pt x="13009" y="4469"/>
                </a:lnTo>
                <a:lnTo>
                  <a:pt x="13025" y="4471"/>
                </a:lnTo>
                <a:lnTo>
                  <a:pt x="13041" y="4473"/>
                </a:lnTo>
                <a:lnTo>
                  <a:pt x="13058" y="4475"/>
                </a:lnTo>
                <a:lnTo>
                  <a:pt x="13074" y="4477"/>
                </a:lnTo>
                <a:lnTo>
                  <a:pt x="13090" y="4479"/>
                </a:lnTo>
                <a:lnTo>
                  <a:pt x="13107" y="4481"/>
                </a:lnTo>
                <a:lnTo>
                  <a:pt x="13123" y="4483"/>
                </a:lnTo>
                <a:lnTo>
                  <a:pt x="13140" y="4485"/>
                </a:lnTo>
                <a:lnTo>
                  <a:pt x="13156" y="4487"/>
                </a:lnTo>
                <a:lnTo>
                  <a:pt x="13172" y="4489"/>
                </a:lnTo>
                <a:lnTo>
                  <a:pt x="13189" y="4491"/>
                </a:lnTo>
                <a:lnTo>
                  <a:pt x="13205" y="4493"/>
                </a:lnTo>
                <a:lnTo>
                  <a:pt x="13222" y="4496"/>
                </a:lnTo>
                <a:lnTo>
                  <a:pt x="13238" y="4498"/>
                </a:lnTo>
                <a:lnTo>
                  <a:pt x="13254" y="4500"/>
                </a:lnTo>
                <a:lnTo>
                  <a:pt x="13271" y="4502"/>
                </a:lnTo>
                <a:lnTo>
                  <a:pt x="13287" y="4504"/>
                </a:lnTo>
                <a:lnTo>
                  <a:pt x="13303" y="4506"/>
                </a:lnTo>
                <a:lnTo>
                  <a:pt x="13320" y="4508"/>
                </a:lnTo>
                <a:lnTo>
                  <a:pt x="13336" y="4510"/>
                </a:lnTo>
                <a:lnTo>
                  <a:pt x="13353" y="4512"/>
                </a:lnTo>
                <a:lnTo>
                  <a:pt x="13369" y="4514"/>
                </a:lnTo>
                <a:lnTo>
                  <a:pt x="13385" y="4516"/>
                </a:lnTo>
                <a:lnTo>
                  <a:pt x="13402" y="4518"/>
                </a:lnTo>
                <a:lnTo>
                  <a:pt x="13418" y="4520"/>
                </a:lnTo>
                <a:lnTo>
                  <a:pt x="13435" y="4522"/>
                </a:lnTo>
                <a:lnTo>
                  <a:pt x="13451" y="4524"/>
                </a:lnTo>
                <a:lnTo>
                  <a:pt x="13467" y="4526"/>
                </a:lnTo>
                <a:lnTo>
                  <a:pt x="13484" y="4528"/>
                </a:lnTo>
                <a:lnTo>
                  <a:pt x="13500" y="4530"/>
                </a:lnTo>
                <a:lnTo>
                  <a:pt x="13516" y="4531"/>
                </a:lnTo>
                <a:lnTo>
                  <a:pt x="13533" y="4533"/>
                </a:lnTo>
                <a:lnTo>
                  <a:pt x="13549" y="4534"/>
                </a:lnTo>
                <a:lnTo>
                  <a:pt x="13566" y="4535"/>
                </a:lnTo>
                <a:lnTo>
                  <a:pt x="13582" y="4537"/>
                </a:lnTo>
                <a:lnTo>
                  <a:pt x="13598" y="4539"/>
                </a:lnTo>
                <a:lnTo>
                  <a:pt x="13615" y="4540"/>
                </a:lnTo>
                <a:lnTo>
                  <a:pt x="13631" y="4542"/>
                </a:lnTo>
                <a:lnTo>
                  <a:pt x="13648" y="4544"/>
                </a:lnTo>
                <a:lnTo>
                  <a:pt x="13664" y="4546"/>
                </a:lnTo>
                <a:lnTo>
                  <a:pt x="13680" y="4548"/>
                </a:lnTo>
                <a:lnTo>
                  <a:pt x="13697" y="4550"/>
                </a:lnTo>
                <a:lnTo>
                  <a:pt x="13713" y="4551"/>
                </a:lnTo>
                <a:lnTo>
                  <a:pt x="13729" y="4553"/>
                </a:lnTo>
                <a:lnTo>
                  <a:pt x="13746" y="4555"/>
                </a:lnTo>
                <a:lnTo>
                  <a:pt x="13762" y="4557"/>
                </a:lnTo>
                <a:lnTo>
                  <a:pt x="13779" y="4560"/>
                </a:lnTo>
                <a:lnTo>
                  <a:pt x="13795" y="4562"/>
                </a:lnTo>
                <a:lnTo>
                  <a:pt x="13811" y="4564"/>
                </a:lnTo>
                <a:lnTo>
                  <a:pt x="13828" y="4566"/>
                </a:lnTo>
                <a:lnTo>
                  <a:pt x="13844" y="4568"/>
                </a:lnTo>
                <a:lnTo>
                  <a:pt x="13861" y="4570"/>
                </a:lnTo>
                <a:lnTo>
                  <a:pt x="13877" y="4572"/>
                </a:lnTo>
                <a:lnTo>
                  <a:pt x="13893" y="4573"/>
                </a:lnTo>
                <a:lnTo>
                  <a:pt x="13910" y="4574"/>
                </a:lnTo>
                <a:lnTo>
                  <a:pt x="13926" y="4575"/>
                </a:lnTo>
                <a:lnTo>
                  <a:pt x="13942" y="4575"/>
                </a:lnTo>
                <a:lnTo>
                  <a:pt x="13959" y="4574"/>
                </a:lnTo>
                <a:lnTo>
                  <a:pt x="13975" y="4573"/>
                </a:lnTo>
                <a:lnTo>
                  <a:pt x="13992" y="4573"/>
                </a:lnTo>
                <a:lnTo>
                  <a:pt x="14008" y="4573"/>
                </a:lnTo>
                <a:lnTo>
                  <a:pt x="14024" y="4572"/>
                </a:lnTo>
                <a:lnTo>
                  <a:pt x="14041" y="4572"/>
                </a:lnTo>
                <a:lnTo>
                  <a:pt x="14057" y="4572"/>
                </a:lnTo>
                <a:lnTo>
                  <a:pt x="14074" y="4572"/>
                </a:lnTo>
                <a:lnTo>
                  <a:pt x="14090" y="4573"/>
                </a:lnTo>
                <a:lnTo>
                  <a:pt x="14106" y="4573"/>
                </a:lnTo>
                <a:lnTo>
                  <a:pt x="14123" y="4573"/>
                </a:lnTo>
                <a:lnTo>
                  <a:pt x="14139" y="4573"/>
                </a:lnTo>
                <a:lnTo>
                  <a:pt x="14155" y="4573"/>
                </a:lnTo>
                <a:lnTo>
                  <a:pt x="14172" y="4573"/>
                </a:lnTo>
                <a:lnTo>
                  <a:pt x="14188" y="4573"/>
                </a:lnTo>
                <a:lnTo>
                  <a:pt x="14205" y="4573"/>
                </a:lnTo>
                <a:lnTo>
                  <a:pt x="14221" y="4573"/>
                </a:lnTo>
                <a:lnTo>
                  <a:pt x="14237" y="4573"/>
                </a:lnTo>
                <a:lnTo>
                  <a:pt x="14254" y="4573"/>
                </a:lnTo>
                <a:lnTo>
                  <a:pt x="14270" y="4573"/>
                </a:lnTo>
                <a:lnTo>
                  <a:pt x="14286" y="4573"/>
                </a:lnTo>
                <a:lnTo>
                  <a:pt x="14303" y="4573"/>
                </a:lnTo>
                <a:lnTo>
                  <a:pt x="14319" y="4573"/>
                </a:lnTo>
                <a:lnTo>
                  <a:pt x="14336" y="4573"/>
                </a:lnTo>
                <a:lnTo>
                  <a:pt x="14352" y="4573"/>
                </a:lnTo>
                <a:lnTo>
                  <a:pt x="14368" y="4573"/>
                </a:lnTo>
                <a:lnTo>
                  <a:pt x="14385" y="4573"/>
                </a:lnTo>
                <a:lnTo>
                  <a:pt x="14401" y="4573"/>
                </a:lnTo>
                <a:lnTo>
                  <a:pt x="14418" y="4573"/>
                </a:lnTo>
                <a:lnTo>
                  <a:pt x="14434" y="4573"/>
                </a:lnTo>
                <a:lnTo>
                  <a:pt x="14450" y="4573"/>
                </a:lnTo>
                <a:lnTo>
                  <a:pt x="14467" y="4573"/>
                </a:lnTo>
                <a:lnTo>
                  <a:pt x="14483" y="4573"/>
                </a:lnTo>
                <a:lnTo>
                  <a:pt x="14499" y="4573"/>
                </a:lnTo>
                <a:lnTo>
                  <a:pt x="14516" y="4573"/>
                </a:lnTo>
                <a:lnTo>
                  <a:pt x="14532" y="4573"/>
                </a:lnTo>
                <a:lnTo>
                  <a:pt x="14549" y="4573"/>
                </a:lnTo>
                <a:lnTo>
                  <a:pt x="14565" y="4573"/>
                </a:lnTo>
                <a:lnTo>
                  <a:pt x="14581" y="4573"/>
                </a:lnTo>
                <a:lnTo>
                  <a:pt x="14598" y="4573"/>
                </a:lnTo>
                <a:lnTo>
                  <a:pt x="14614" y="4573"/>
                </a:lnTo>
                <a:lnTo>
                  <a:pt x="14631" y="4573"/>
                </a:lnTo>
                <a:lnTo>
                  <a:pt x="14647" y="4573"/>
                </a:lnTo>
                <a:lnTo>
                  <a:pt x="14663" y="4573"/>
                </a:lnTo>
                <a:lnTo>
                  <a:pt x="14680" y="4573"/>
                </a:lnTo>
                <a:lnTo>
                  <a:pt x="14696" y="4573"/>
                </a:lnTo>
                <a:lnTo>
                  <a:pt x="14712" y="4573"/>
                </a:lnTo>
                <a:lnTo>
                  <a:pt x="14729" y="4573"/>
                </a:lnTo>
                <a:lnTo>
                  <a:pt x="14745" y="4573"/>
                </a:lnTo>
                <a:lnTo>
                  <a:pt x="14762" y="4573"/>
                </a:lnTo>
                <a:lnTo>
                  <a:pt x="14778" y="4573"/>
                </a:lnTo>
                <a:lnTo>
                  <a:pt x="14794" y="4573"/>
                </a:lnTo>
                <a:lnTo>
                  <a:pt x="14811" y="4573"/>
                </a:lnTo>
                <a:lnTo>
                  <a:pt x="14827" y="4573"/>
                </a:lnTo>
                <a:lnTo>
                  <a:pt x="14844" y="4573"/>
                </a:lnTo>
                <a:lnTo>
                  <a:pt x="14860" y="4573"/>
                </a:lnTo>
                <a:lnTo>
                  <a:pt x="14876" y="4573"/>
                </a:lnTo>
                <a:lnTo>
                  <a:pt x="14893" y="4573"/>
                </a:lnTo>
                <a:lnTo>
                  <a:pt x="14909" y="4573"/>
                </a:lnTo>
                <a:lnTo>
                  <a:pt x="14925" y="4573"/>
                </a:lnTo>
                <a:lnTo>
                  <a:pt x="14942" y="4573"/>
                </a:lnTo>
                <a:lnTo>
                  <a:pt x="14958" y="4573"/>
                </a:lnTo>
                <a:lnTo>
                  <a:pt x="14975" y="4573"/>
                </a:lnTo>
                <a:lnTo>
                  <a:pt x="14991" y="4573"/>
                </a:lnTo>
                <a:lnTo>
                  <a:pt x="15007" y="4573"/>
                </a:lnTo>
                <a:lnTo>
                  <a:pt x="15024" y="4573"/>
                </a:lnTo>
                <a:lnTo>
                  <a:pt x="15040" y="4573"/>
                </a:lnTo>
                <a:lnTo>
                  <a:pt x="15057" y="4573"/>
                </a:lnTo>
                <a:lnTo>
                  <a:pt x="15073" y="4573"/>
                </a:lnTo>
                <a:lnTo>
                  <a:pt x="15089" y="4573"/>
                </a:lnTo>
                <a:lnTo>
                  <a:pt x="15106" y="4573"/>
                </a:lnTo>
                <a:lnTo>
                  <a:pt x="15122" y="4573"/>
                </a:lnTo>
                <a:lnTo>
                  <a:pt x="15138" y="4573"/>
                </a:lnTo>
                <a:lnTo>
                  <a:pt x="15155" y="4573"/>
                </a:lnTo>
                <a:lnTo>
                  <a:pt x="15171" y="4573"/>
                </a:lnTo>
                <a:lnTo>
                  <a:pt x="15188" y="4573"/>
                </a:lnTo>
                <a:lnTo>
                  <a:pt x="15204" y="4573"/>
                </a:lnTo>
                <a:lnTo>
                  <a:pt x="15220" y="4573"/>
                </a:lnTo>
                <a:lnTo>
                  <a:pt x="15237" y="4573"/>
                </a:lnTo>
                <a:lnTo>
                  <a:pt x="15253" y="4573"/>
                </a:lnTo>
                <a:lnTo>
                  <a:pt x="15270" y="4573"/>
                </a:lnTo>
                <a:lnTo>
                  <a:pt x="15286" y="4573"/>
                </a:lnTo>
                <a:lnTo>
                  <a:pt x="15302" y="4573"/>
                </a:lnTo>
                <a:lnTo>
                  <a:pt x="15319" y="4573"/>
                </a:lnTo>
                <a:lnTo>
                  <a:pt x="15335" y="4573"/>
                </a:lnTo>
                <a:lnTo>
                  <a:pt x="15351" y="4573"/>
                </a:lnTo>
                <a:lnTo>
                  <a:pt x="15368" y="4573"/>
                </a:lnTo>
                <a:lnTo>
                  <a:pt x="15384" y="4573"/>
                </a:lnTo>
                <a:lnTo>
                  <a:pt x="15401" y="4573"/>
                </a:lnTo>
                <a:lnTo>
                  <a:pt x="15417" y="4573"/>
                </a:lnTo>
                <a:lnTo>
                  <a:pt x="15433" y="4573"/>
                </a:lnTo>
                <a:lnTo>
                  <a:pt x="15450" y="4573"/>
                </a:lnTo>
                <a:lnTo>
                  <a:pt x="15466" y="4573"/>
                </a:lnTo>
                <a:lnTo>
                  <a:pt x="15482" y="4573"/>
                </a:lnTo>
                <a:lnTo>
                  <a:pt x="15499" y="4573"/>
                </a:lnTo>
                <a:lnTo>
                  <a:pt x="15515" y="4573"/>
                </a:lnTo>
                <a:lnTo>
                  <a:pt x="15532" y="4573"/>
                </a:lnTo>
                <a:lnTo>
                  <a:pt x="15548" y="4573"/>
                </a:lnTo>
                <a:lnTo>
                  <a:pt x="15564" y="4573"/>
                </a:lnTo>
                <a:lnTo>
                  <a:pt x="15581" y="4573"/>
                </a:lnTo>
                <a:lnTo>
                  <a:pt x="15597" y="4573"/>
                </a:lnTo>
                <a:lnTo>
                  <a:pt x="15614" y="4573"/>
                </a:lnTo>
                <a:lnTo>
                  <a:pt x="15630" y="4573"/>
                </a:lnTo>
                <a:lnTo>
                  <a:pt x="15646" y="4574"/>
                </a:lnTo>
                <a:lnTo>
                  <a:pt x="15663" y="4574"/>
                </a:lnTo>
                <a:lnTo>
                  <a:pt x="15679" y="4574"/>
                </a:lnTo>
                <a:lnTo>
                  <a:pt x="15695" y="4574"/>
                </a:lnTo>
                <a:lnTo>
                  <a:pt x="15712" y="4574"/>
                </a:lnTo>
                <a:lnTo>
                  <a:pt x="15728" y="4574"/>
                </a:lnTo>
                <a:lnTo>
                  <a:pt x="15745" y="4574"/>
                </a:lnTo>
                <a:lnTo>
                  <a:pt x="15761" y="4574"/>
                </a:lnTo>
                <a:lnTo>
                  <a:pt x="15777" y="4574"/>
                </a:lnTo>
                <a:lnTo>
                  <a:pt x="15794" y="4574"/>
                </a:lnTo>
                <a:lnTo>
                  <a:pt x="15810" y="4574"/>
                </a:lnTo>
                <a:lnTo>
                  <a:pt x="15827" y="4574"/>
                </a:lnTo>
                <a:lnTo>
                  <a:pt x="15843" y="4574"/>
                </a:lnTo>
                <a:lnTo>
                  <a:pt x="15859" y="4574"/>
                </a:lnTo>
                <a:lnTo>
                  <a:pt x="15876" y="4574"/>
                </a:lnTo>
                <a:lnTo>
                  <a:pt x="15892" y="4574"/>
                </a:lnTo>
                <a:lnTo>
                  <a:pt x="15908" y="4574"/>
                </a:lnTo>
                <a:lnTo>
                  <a:pt x="15925" y="4574"/>
                </a:lnTo>
                <a:lnTo>
                  <a:pt x="15941" y="4574"/>
                </a:lnTo>
                <a:lnTo>
                  <a:pt x="15958" y="4574"/>
                </a:lnTo>
                <a:lnTo>
                  <a:pt x="15974" y="4574"/>
                </a:lnTo>
                <a:lnTo>
                  <a:pt x="15990" y="4574"/>
                </a:lnTo>
                <a:lnTo>
                  <a:pt x="16007" y="4574"/>
                </a:lnTo>
                <a:lnTo>
                  <a:pt x="16023" y="4574"/>
                </a:lnTo>
                <a:lnTo>
                  <a:pt x="16040" y="4574"/>
                </a:lnTo>
                <a:lnTo>
                  <a:pt x="16056" y="4574"/>
                </a:lnTo>
                <a:lnTo>
                  <a:pt x="16072" y="4574"/>
                </a:lnTo>
                <a:lnTo>
                  <a:pt x="16089" y="4574"/>
                </a:lnTo>
                <a:lnTo>
                  <a:pt x="16105" y="4574"/>
                </a:lnTo>
                <a:lnTo>
                  <a:pt x="16121" y="4574"/>
                </a:lnTo>
                <a:lnTo>
                  <a:pt x="16138" y="4574"/>
                </a:lnTo>
                <a:lnTo>
                  <a:pt x="16154" y="4574"/>
                </a:lnTo>
                <a:lnTo>
                  <a:pt x="16171" y="4574"/>
                </a:lnTo>
                <a:lnTo>
                  <a:pt x="16187" y="4575"/>
                </a:lnTo>
                <a:lnTo>
                  <a:pt x="16203" y="4575"/>
                </a:lnTo>
                <a:lnTo>
                  <a:pt x="16220" y="4575"/>
                </a:lnTo>
                <a:lnTo>
                  <a:pt x="16236" y="4575"/>
                </a:lnTo>
                <a:lnTo>
                  <a:pt x="16253" y="4575"/>
                </a:lnTo>
                <a:lnTo>
                  <a:pt x="16269" y="4575"/>
                </a:lnTo>
                <a:lnTo>
                  <a:pt x="16285" y="4575"/>
                </a:lnTo>
                <a:lnTo>
                  <a:pt x="16302" y="4575"/>
                </a:lnTo>
                <a:lnTo>
                  <a:pt x="16318" y="4575"/>
                </a:lnTo>
                <a:lnTo>
                  <a:pt x="16334" y="4575"/>
                </a:lnTo>
                <a:lnTo>
                  <a:pt x="16351" y="4575"/>
                </a:lnTo>
                <a:lnTo>
                  <a:pt x="16367" y="4575"/>
                </a:lnTo>
                <a:lnTo>
                  <a:pt x="16384" y="4575"/>
                </a:lnTo>
                <a:lnTo>
                  <a:pt x="16400" y="4575"/>
                </a:lnTo>
                <a:lnTo>
                  <a:pt x="16416" y="4575"/>
                </a:lnTo>
                <a:lnTo>
                  <a:pt x="16433" y="4575"/>
                </a:lnTo>
                <a:lnTo>
                  <a:pt x="16449" y="4575"/>
                </a:lnTo>
                <a:lnTo>
                  <a:pt x="16466" y="4575"/>
                </a:lnTo>
                <a:lnTo>
                  <a:pt x="16482" y="4575"/>
                </a:lnTo>
                <a:lnTo>
                  <a:pt x="16498" y="4575"/>
                </a:lnTo>
                <a:lnTo>
                  <a:pt x="16515" y="4576"/>
                </a:lnTo>
                <a:lnTo>
                  <a:pt x="16531" y="4576"/>
                </a:lnTo>
                <a:lnTo>
                  <a:pt x="16547" y="4576"/>
                </a:lnTo>
                <a:lnTo>
                  <a:pt x="16564" y="4576"/>
                </a:lnTo>
                <a:lnTo>
                  <a:pt x="16580" y="4576"/>
                </a:lnTo>
                <a:lnTo>
                  <a:pt x="16597" y="4576"/>
                </a:lnTo>
                <a:lnTo>
                  <a:pt x="16613" y="4576"/>
                </a:lnTo>
                <a:lnTo>
                  <a:pt x="16629" y="4576"/>
                </a:lnTo>
                <a:lnTo>
                  <a:pt x="16646" y="4576"/>
                </a:lnTo>
                <a:lnTo>
                  <a:pt x="16662" y="4576"/>
                </a:lnTo>
                <a:lnTo>
                  <a:pt x="16679" y="4576"/>
                </a:lnTo>
                <a:lnTo>
                  <a:pt x="16695" y="4576"/>
                </a:lnTo>
                <a:lnTo>
                  <a:pt x="16711" y="4576"/>
                </a:lnTo>
                <a:lnTo>
                  <a:pt x="16728" y="4576"/>
                </a:lnTo>
                <a:lnTo>
                  <a:pt x="16744" y="4576"/>
                </a:lnTo>
                <a:lnTo>
                  <a:pt x="16760" y="4576"/>
                </a:lnTo>
                <a:lnTo>
                  <a:pt x="16760" y="5034"/>
                </a:lnTo>
                <a:lnTo>
                  <a:pt x="0" y="5034"/>
                </a:lnTo>
                <a:lnTo>
                  <a:pt x="0" y="12"/>
                </a:lnTo>
                <a:close/>
              </a:path>
            </a:pathLst>
          </a:custGeom>
          <a:solidFill>
            <a:srgbClr val="AEAFB0"/>
          </a:solidFill>
          <a:ln w="6350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8EAA162F-3AA6-4755-9089-7951427EB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6551" y="3277235"/>
            <a:ext cx="0" cy="1090613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468831E4-A8E9-46B6-8807-21A8E3049B9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16363" y="3288348"/>
            <a:ext cx="0" cy="1090613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A7B1D2A8-77F2-4A1F-8111-EA29C7199B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1801" y="3572510"/>
            <a:ext cx="0" cy="1090613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Line 9">
            <a:extLst>
              <a:ext uri="{FF2B5EF4-FFF2-40B4-BE49-F238E27FC236}">
                <a16:creationId xmlns:a16="http://schemas.microsoft.com/office/drawing/2014/main" id="{BEF69330-FD43-470C-A429-BDEA7C2179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586538" y="3697923"/>
            <a:ext cx="0" cy="1089025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A2447595-E1D8-41B7-AAFC-642BE78AAF8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43851" y="3662998"/>
            <a:ext cx="0" cy="1090613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85824453-026B-4D1E-BF82-DEF28E803CEA}"/>
              </a:ext>
            </a:extLst>
          </p:cNvPr>
          <p:cNvSpPr>
            <a:spLocks noChangeShapeType="1"/>
          </p:cNvSpPr>
          <p:nvPr/>
        </p:nvSpPr>
        <p:spPr bwMode="auto">
          <a:xfrm>
            <a:off x="8824913" y="4061460"/>
            <a:ext cx="0" cy="625475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1A4A04D6-E5BB-481C-9479-44A2BA6BA27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98051" y="4185285"/>
            <a:ext cx="0" cy="709613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1505039C-62D4-4144-9A56-699951FE0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1634173"/>
            <a:ext cx="63976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125 m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7BC35BD2-EC7E-4A67-9003-CD2F48BF1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838" y="2245360"/>
            <a:ext cx="63976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100 m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CAA514AB-5308-4E87-9C16-155BA6B1E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2845435"/>
            <a:ext cx="5222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75 m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A72E20A2-FCF4-4BD7-A002-35EC87D9E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463" y="3420110"/>
            <a:ext cx="5222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50 m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3F6F98AF-3D9E-49C2-ACF6-6BF6CF3B5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6" y="4031298"/>
            <a:ext cx="5222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25 m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65BD8244-20FC-43A1-89A1-9B92117B2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1" y="4631373"/>
            <a:ext cx="41433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 m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Line 19">
            <a:extLst>
              <a:ext uri="{FF2B5EF4-FFF2-40B4-BE49-F238E27FC236}">
                <a16:creationId xmlns:a16="http://schemas.microsoft.com/office/drawing/2014/main" id="{405E16C4-9F94-4F4A-B872-CE2847E1FD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18913" y="5025073"/>
            <a:ext cx="0" cy="79375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" name="Line 20">
            <a:extLst>
              <a:ext uri="{FF2B5EF4-FFF2-40B4-BE49-F238E27FC236}">
                <a16:creationId xmlns:a16="http://schemas.microsoft.com/office/drawing/2014/main" id="{42FCA9A6-36A2-490F-B567-0D3521C63F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4813" y="5025073"/>
            <a:ext cx="0" cy="79375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" name="Line 21">
            <a:extLst>
              <a:ext uri="{FF2B5EF4-FFF2-40B4-BE49-F238E27FC236}">
                <a16:creationId xmlns:a16="http://schemas.microsoft.com/office/drawing/2014/main" id="{C6EFEAB4-2449-4F66-BB3C-35D319B1A4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6163" y="5025073"/>
            <a:ext cx="0" cy="79375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" name="Line 22">
            <a:extLst>
              <a:ext uri="{FF2B5EF4-FFF2-40B4-BE49-F238E27FC236}">
                <a16:creationId xmlns:a16="http://schemas.microsoft.com/office/drawing/2014/main" id="{E52B616D-619C-43D7-BD54-2414E3CF03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778626" y="5025073"/>
            <a:ext cx="0" cy="79375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" name="Line 23">
            <a:extLst>
              <a:ext uri="{FF2B5EF4-FFF2-40B4-BE49-F238E27FC236}">
                <a16:creationId xmlns:a16="http://schemas.microsoft.com/office/drawing/2014/main" id="{0DC85690-426C-4E9C-B840-5381BFD25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01088" y="5025073"/>
            <a:ext cx="0" cy="79375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" name="Line 24">
            <a:extLst>
              <a:ext uri="{FF2B5EF4-FFF2-40B4-BE49-F238E27FC236}">
                <a16:creationId xmlns:a16="http://schemas.microsoft.com/office/drawing/2014/main" id="{22C9F54B-B292-4A57-B678-68CD1C81A9B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12438" y="5025073"/>
            <a:ext cx="0" cy="79375"/>
          </a:xfrm>
          <a:prstGeom prst="line">
            <a:avLst/>
          </a:prstGeom>
          <a:noFill/>
          <a:ln w="63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" name="Rectangle 25">
            <a:extLst>
              <a:ext uri="{FF2B5EF4-FFF2-40B4-BE49-F238E27FC236}">
                <a16:creationId xmlns:a16="http://schemas.microsoft.com/office/drawing/2014/main" id="{1ED4A476-A8AD-4AF7-920B-E2F50F1CA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5101273"/>
            <a:ext cx="6873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2.5 km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6">
            <a:extLst>
              <a:ext uri="{FF2B5EF4-FFF2-40B4-BE49-F238E27FC236}">
                <a16:creationId xmlns:a16="http://schemas.microsoft.com/office/drawing/2014/main" id="{0A261E40-7E7A-445D-B3F2-2FDD9BA0A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0813" y="5101273"/>
            <a:ext cx="6873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7.5 km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0250BCDD-96F2-42E0-9797-52212A675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938" y="5101273"/>
            <a:ext cx="6873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5.0 km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53B25AE3-0D5F-4D5B-9850-B554EF79BB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4063" y="5101273"/>
            <a:ext cx="79375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10.0 km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BBB23B12-654A-4495-8C75-7A50614C4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8338" y="5101273"/>
            <a:ext cx="9017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13.80 km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6A3C886E-893F-4181-A3E5-0622A8EE52C8}"/>
              </a:ext>
            </a:extLst>
          </p:cNvPr>
          <p:cNvSpPr>
            <a:spLocks/>
          </p:cNvSpPr>
          <p:nvPr/>
        </p:nvSpPr>
        <p:spPr bwMode="auto">
          <a:xfrm>
            <a:off x="1020763" y="1329373"/>
            <a:ext cx="14288" cy="3736975"/>
          </a:xfrm>
          <a:custGeom>
            <a:avLst/>
            <a:gdLst>
              <a:gd name="T0" fmla="*/ 0 w 21"/>
              <a:gd name="T1" fmla="*/ 5888 h 5888"/>
              <a:gd name="T2" fmla="*/ 2 w 21"/>
              <a:gd name="T3" fmla="*/ 0 h 5888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1" h="5888">
                <a:moveTo>
                  <a:pt x="0" y="5888"/>
                </a:moveTo>
                <a:cubicBezTo>
                  <a:pt x="21" y="5803"/>
                  <a:pt x="2" y="0"/>
                  <a:pt x="2" y="0"/>
                </a:cubicBezTo>
              </a:path>
            </a:pathLst>
          </a:custGeom>
          <a:noFill/>
          <a:ln w="3175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131FB5F4-A71D-4C03-940F-2CA1FBF5308F}"/>
              </a:ext>
            </a:extLst>
          </p:cNvPr>
          <p:cNvSpPr>
            <a:spLocks/>
          </p:cNvSpPr>
          <p:nvPr/>
        </p:nvSpPr>
        <p:spPr bwMode="auto">
          <a:xfrm>
            <a:off x="1020763" y="1530985"/>
            <a:ext cx="10615613" cy="3573463"/>
          </a:xfrm>
          <a:custGeom>
            <a:avLst/>
            <a:gdLst>
              <a:gd name="T0" fmla="*/ 0 w 16788"/>
              <a:gd name="T1" fmla="*/ 5632 h 5632"/>
              <a:gd name="T2" fmla="*/ 0 w 16788"/>
              <a:gd name="T3" fmla="*/ 5507 h 5632"/>
              <a:gd name="T4" fmla="*/ 16760 w 16788"/>
              <a:gd name="T5" fmla="*/ 5507 h 5632"/>
              <a:gd name="T6" fmla="*/ 16788 w 16788"/>
              <a:gd name="T7" fmla="*/ 0 h 5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788" h="5632">
                <a:moveTo>
                  <a:pt x="0" y="5632"/>
                </a:moveTo>
                <a:lnTo>
                  <a:pt x="0" y="5507"/>
                </a:lnTo>
                <a:lnTo>
                  <a:pt x="16760" y="5507"/>
                </a:lnTo>
                <a:lnTo>
                  <a:pt x="16788" y="0"/>
                </a:lnTo>
              </a:path>
            </a:pathLst>
          </a:custGeom>
          <a:noFill/>
          <a:ln w="317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8" name="Freeform 38">
            <a:extLst>
              <a:ext uri="{FF2B5EF4-FFF2-40B4-BE49-F238E27FC236}">
                <a16:creationId xmlns:a16="http://schemas.microsoft.com/office/drawing/2014/main" id="{DB1C2382-9C1F-45EA-8C4D-361A28917008}"/>
              </a:ext>
            </a:extLst>
          </p:cNvPr>
          <p:cNvSpPr>
            <a:spLocks/>
          </p:cNvSpPr>
          <p:nvPr/>
        </p:nvSpPr>
        <p:spPr bwMode="auto">
          <a:xfrm>
            <a:off x="1022351" y="1831023"/>
            <a:ext cx="2630488" cy="3194050"/>
          </a:xfrm>
          <a:custGeom>
            <a:avLst/>
            <a:gdLst>
              <a:gd name="T0" fmla="*/ 2930 w 4159"/>
              <a:gd name="T1" fmla="*/ 3123 h 5034"/>
              <a:gd name="T2" fmla="*/ 2881 w 4159"/>
              <a:gd name="T3" fmla="*/ 3086 h 5034"/>
              <a:gd name="T4" fmla="*/ 2831 w 4159"/>
              <a:gd name="T5" fmla="*/ 3051 h 5034"/>
              <a:gd name="T6" fmla="*/ 2782 w 4159"/>
              <a:gd name="T7" fmla="*/ 3000 h 5034"/>
              <a:gd name="T8" fmla="*/ 2733 w 4159"/>
              <a:gd name="T9" fmla="*/ 2919 h 5034"/>
              <a:gd name="T10" fmla="*/ 2684 w 4159"/>
              <a:gd name="T11" fmla="*/ 2833 h 5034"/>
              <a:gd name="T12" fmla="*/ 2635 w 4159"/>
              <a:gd name="T13" fmla="*/ 2753 h 5034"/>
              <a:gd name="T14" fmla="*/ 2586 w 4159"/>
              <a:gd name="T15" fmla="*/ 2667 h 5034"/>
              <a:gd name="T16" fmla="*/ 2536 w 4159"/>
              <a:gd name="T17" fmla="*/ 2585 h 5034"/>
              <a:gd name="T18" fmla="*/ 2487 w 4159"/>
              <a:gd name="T19" fmla="*/ 2506 h 5034"/>
              <a:gd name="T20" fmla="*/ 2438 w 4159"/>
              <a:gd name="T21" fmla="*/ 2428 h 5034"/>
              <a:gd name="T22" fmla="*/ 2389 w 4159"/>
              <a:gd name="T23" fmla="*/ 2351 h 5034"/>
              <a:gd name="T24" fmla="*/ 2340 w 4159"/>
              <a:gd name="T25" fmla="*/ 2273 h 5034"/>
              <a:gd name="T26" fmla="*/ 2291 w 4159"/>
              <a:gd name="T27" fmla="*/ 2194 h 5034"/>
              <a:gd name="T28" fmla="*/ 2242 w 4159"/>
              <a:gd name="T29" fmla="*/ 2110 h 5034"/>
              <a:gd name="T30" fmla="*/ 2192 w 4159"/>
              <a:gd name="T31" fmla="*/ 2024 h 5034"/>
              <a:gd name="T32" fmla="*/ 2143 w 4159"/>
              <a:gd name="T33" fmla="*/ 1936 h 5034"/>
              <a:gd name="T34" fmla="*/ 2094 w 4159"/>
              <a:gd name="T35" fmla="*/ 1840 h 5034"/>
              <a:gd name="T36" fmla="*/ 2045 w 4159"/>
              <a:gd name="T37" fmla="*/ 1741 h 5034"/>
              <a:gd name="T38" fmla="*/ 1996 w 4159"/>
              <a:gd name="T39" fmla="*/ 1645 h 5034"/>
              <a:gd name="T40" fmla="*/ 1947 w 4159"/>
              <a:gd name="T41" fmla="*/ 1558 h 5034"/>
              <a:gd name="T42" fmla="*/ 1897 w 4159"/>
              <a:gd name="T43" fmla="*/ 1482 h 5034"/>
              <a:gd name="T44" fmla="*/ 1848 w 4159"/>
              <a:gd name="T45" fmla="*/ 1418 h 5034"/>
              <a:gd name="T46" fmla="*/ 1799 w 4159"/>
              <a:gd name="T47" fmla="*/ 1356 h 5034"/>
              <a:gd name="T48" fmla="*/ 1750 w 4159"/>
              <a:gd name="T49" fmla="*/ 1292 h 5034"/>
              <a:gd name="T50" fmla="*/ 1701 w 4159"/>
              <a:gd name="T51" fmla="*/ 1225 h 5034"/>
              <a:gd name="T52" fmla="*/ 1652 w 4159"/>
              <a:gd name="T53" fmla="*/ 1157 h 5034"/>
              <a:gd name="T54" fmla="*/ 1603 w 4159"/>
              <a:gd name="T55" fmla="*/ 1088 h 5034"/>
              <a:gd name="T56" fmla="*/ 1553 w 4159"/>
              <a:gd name="T57" fmla="*/ 1019 h 5034"/>
              <a:gd name="T58" fmla="*/ 1504 w 4159"/>
              <a:gd name="T59" fmla="*/ 950 h 5034"/>
              <a:gd name="T60" fmla="*/ 1455 w 4159"/>
              <a:gd name="T61" fmla="*/ 882 h 5034"/>
              <a:gd name="T62" fmla="*/ 1406 w 4159"/>
              <a:gd name="T63" fmla="*/ 816 h 5034"/>
              <a:gd name="T64" fmla="*/ 1357 w 4159"/>
              <a:gd name="T65" fmla="*/ 751 h 5034"/>
              <a:gd name="T66" fmla="*/ 1308 w 4159"/>
              <a:gd name="T67" fmla="*/ 685 h 5034"/>
              <a:gd name="T68" fmla="*/ 1259 w 4159"/>
              <a:gd name="T69" fmla="*/ 620 h 5034"/>
              <a:gd name="T70" fmla="*/ 1209 w 4159"/>
              <a:gd name="T71" fmla="*/ 555 h 5034"/>
              <a:gd name="T72" fmla="*/ 1160 w 4159"/>
              <a:gd name="T73" fmla="*/ 493 h 5034"/>
              <a:gd name="T74" fmla="*/ 1111 w 4159"/>
              <a:gd name="T75" fmla="*/ 437 h 5034"/>
              <a:gd name="T76" fmla="*/ 1062 w 4159"/>
              <a:gd name="T77" fmla="*/ 403 h 5034"/>
              <a:gd name="T78" fmla="*/ 1013 w 4159"/>
              <a:gd name="T79" fmla="*/ 347 h 5034"/>
              <a:gd name="T80" fmla="*/ 964 w 4159"/>
              <a:gd name="T81" fmla="*/ 289 h 5034"/>
              <a:gd name="T82" fmla="*/ 914 w 4159"/>
              <a:gd name="T83" fmla="*/ 231 h 5034"/>
              <a:gd name="T84" fmla="*/ 865 w 4159"/>
              <a:gd name="T85" fmla="*/ 173 h 5034"/>
              <a:gd name="T86" fmla="*/ 816 w 4159"/>
              <a:gd name="T87" fmla="*/ 119 h 5034"/>
              <a:gd name="T88" fmla="*/ 767 w 4159"/>
              <a:gd name="T89" fmla="*/ 65 h 5034"/>
              <a:gd name="T90" fmla="*/ 718 w 4159"/>
              <a:gd name="T91" fmla="*/ 20 h 5034"/>
              <a:gd name="T92" fmla="*/ 669 w 4159"/>
              <a:gd name="T93" fmla="*/ 13 h 5034"/>
              <a:gd name="T94" fmla="*/ 620 w 4159"/>
              <a:gd name="T95" fmla="*/ 8 h 5034"/>
              <a:gd name="T96" fmla="*/ 570 w 4159"/>
              <a:gd name="T97" fmla="*/ 0 h 5034"/>
              <a:gd name="T98" fmla="*/ 521 w 4159"/>
              <a:gd name="T99" fmla="*/ 2 h 5034"/>
              <a:gd name="T100" fmla="*/ 472 w 4159"/>
              <a:gd name="T101" fmla="*/ 7 h 5034"/>
              <a:gd name="T102" fmla="*/ 423 w 4159"/>
              <a:gd name="T103" fmla="*/ 11 h 5034"/>
              <a:gd name="T104" fmla="*/ 374 w 4159"/>
              <a:gd name="T105" fmla="*/ 10 h 5034"/>
              <a:gd name="T106" fmla="*/ 325 w 4159"/>
              <a:gd name="T107" fmla="*/ 5 h 5034"/>
              <a:gd name="T108" fmla="*/ 276 w 4159"/>
              <a:gd name="T109" fmla="*/ 3 h 5034"/>
              <a:gd name="T110" fmla="*/ 226 w 4159"/>
              <a:gd name="T111" fmla="*/ 5 h 5034"/>
              <a:gd name="T112" fmla="*/ 177 w 4159"/>
              <a:gd name="T113" fmla="*/ 7 h 5034"/>
              <a:gd name="T114" fmla="*/ 128 w 4159"/>
              <a:gd name="T115" fmla="*/ 5 h 5034"/>
              <a:gd name="T116" fmla="*/ 79 w 4159"/>
              <a:gd name="T117" fmla="*/ 1 h 5034"/>
              <a:gd name="T118" fmla="*/ 30 w 4159"/>
              <a:gd name="T119" fmla="*/ 3 h 5034"/>
              <a:gd name="T120" fmla="*/ 4 w 4159"/>
              <a:gd name="T121" fmla="*/ 800 h 5034"/>
              <a:gd name="T122" fmla="*/ 4 w 4159"/>
              <a:gd name="T123" fmla="*/ 924 h 5034"/>
              <a:gd name="T124" fmla="*/ 4159 w 4159"/>
              <a:gd name="T125" fmla="*/ 5034 h 5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159" h="5034">
                <a:moveTo>
                  <a:pt x="2931" y="3138"/>
                </a:moveTo>
                <a:lnTo>
                  <a:pt x="2931" y="3124"/>
                </a:lnTo>
                <a:lnTo>
                  <a:pt x="2930" y="3123"/>
                </a:lnTo>
                <a:lnTo>
                  <a:pt x="2913" y="3111"/>
                </a:lnTo>
                <a:lnTo>
                  <a:pt x="2897" y="3099"/>
                </a:lnTo>
                <a:lnTo>
                  <a:pt x="2881" y="3086"/>
                </a:lnTo>
                <a:lnTo>
                  <a:pt x="2864" y="3074"/>
                </a:lnTo>
                <a:lnTo>
                  <a:pt x="2848" y="3063"/>
                </a:lnTo>
                <a:lnTo>
                  <a:pt x="2831" y="3051"/>
                </a:lnTo>
                <a:lnTo>
                  <a:pt x="2815" y="3038"/>
                </a:lnTo>
                <a:lnTo>
                  <a:pt x="2799" y="3020"/>
                </a:lnTo>
                <a:lnTo>
                  <a:pt x="2782" y="3000"/>
                </a:lnTo>
                <a:lnTo>
                  <a:pt x="2766" y="2975"/>
                </a:lnTo>
                <a:lnTo>
                  <a:pt x="2749" y="2948"/>
                </a:lnTo>
                <a:lnTo>
                  <a:pt x="2733" y="2919"/>
                </a:lnTo>
                <a:lnTo>
                  <a:pt x="2717" y="2890"/>
                </a:lnTo>
                <a:lnTo>
                  <a:pt x="2700" y="2861"/>
                </a:lnTo>
                <a:lnTo>
                  <a:pt x="2684" y="2833"/>
                </a:lnTo>
                <a:lnTo>
                  <a:pt x="2668" y="2805"/>
                </a:lnTo>
                <a:lnTo>
                  <a:pt x="2651" y="2779"/>
                </a:lnTo>
                <a:lnTo>
                  <a:pt x="2635" y="2753"/>
                </a:lnTo>
                <a:lnTo>
                  <a:pt x="2618" y="2724"/>
                </a:lnTo>
                <a:lnTo>
                  <a:pt x="2602" y="2694"/>
                </a:lnTo>
                <a:lnTo>
                  <a:pt x="2586" y="2667"/>
                </a:lnTo>
                <a:lnTo>
                  <a:pt x="2569" y="2639"/>
                </a:lnTo>
                <a:lnTo>
                  <a:pt x="2553" y="2612"/>
                </a:lnTo>
                <a:lnTo>
                  <a:pt x="2536" y="2585"/>
                </a:lnTo>
                <a:lnTo>
                  <a:pt x="2520" y="2558"/>
                </a:lnTo>
                <a:lnTo>
                  <a:pt x="2504" y="2532"/>
                </a:lnTo>
                <a:lnTo>
                  <a:pt x="2487" y="2506"/>
                </a:lnTo>
                <a:lnTo>
                  <a:pt x="2471" y="2480"/>
                </a:lnTo>
                <a:lnTo>
                  <a:pt x="2455" y="2454"/>
                </a:lnTo>
                <a:lnTo>
                  <a:pt x="2438" y="2428"/>
                </a:lnTo>
                <a:lnTo>
                  <a:pt x="2422" y="2403"/>
                </a:lnTo>
                <a:lnTo>
                  <a:pt x="2405" y="2377"/>
                </a:lnTo>
                <a:lnTo>
                  <a:pt x="2389" y="2351"/>
                </a:lnTo>
                <a:lnTo>
                  <a:pt x="2373" y="2325"/>
                </a:lnTo>
                <a:lnTo>
                  <a:pt x="2356" y="2299"/>
                </a:lnTo>
                <a:lnTo>
                  <a:pt x="2340" y="2273"/>
                </a:lnTo>
                <a:lnTo>
                  <a:pt x="2323" y="2247"/>
                </a:lnTo>
                <a:lnTo>
                  <a:pt x="2307" y="2221"/>
                </a:lnTo>
                <a:lnTo>
                  <a:pt x="2291" y="2194"/>
                </a:lnTo>
                <a:lnTo>
                  <a:pt x="2274" y="2166"/>
                </a:lnTo>
                <a:lnTo>
                  <a:pt x="2258" y="2138"/>
                </a:lnTo>
                <a:lnTo>
                  <a:pt x="2242" y="2110"/>
                </a:lnTo>
                <a:lnTo>
                  <a:pt x="2225" y="2081"/>
                </a:lnTo>
                <a:lnTo>
                  <a:pt x="2209" y="2053"/>
                </a:lnTo>
                <a:lnTo>
                  <a:pt x="2192" y="2024"/>
                </a:lnTo>
                <a:lnTo>
                  <a:pt x="2176" y="1995"/>
                </a:lnTo>
                <a:lnTo>
                  <a:pt x="2160" y="1965"/>
                </a:lnTo>
                <a:lnTo>
                  <a:pt x="2143" y="1936"/>
                </a:lnTo>
                <a:lnTo>
                  <a:pt x="2127" y="1905"/>
                </a:lnTo>
                <a:lnTo>
                  <a:pt x="2110" y="1873"/>
                </a:lnTo>
                <a:lnTo>
                  <a:pt x="2094" y="1840"/>
                </a:lnTo>
                <a:lnTo>
                  <a:pt x="2078" y="1807"/>
                </a:lnTo>
                <a:lnTo>
                  <a:pt x="2061" y="1774"/>
                </a:lnTo>
                <a:lnTo>
                  <a:pt x="2045" y="1741"/>
                </a:lnTo>
                <a:lnTo>
                  <a:pt x="2029" y="1708"/>
                </a:lnTo>
                <a:lnTo>
                  <a:pt x="2012" y="1677"/>
                </a:lnTo>
                <a:lnTo>
                  <a:pt x="1996" y="1645"/>
                </a:lnTo>
                <a:lnTo>
                  <a:pt x="1979" y="1615"/>
                </a:lnTo>
                <a:lnTo>
                  <a:pt x="1963" y="1586"/>
                </a:lnTo>
                <a:lnTo>
                  <a:pt x="1947" y="1558"/>
                </a:lnTo>
                <a:lnTo>
                  <a:pt x="1930" y="1531"/>
                </a:lnTo>
                <a:lnTo>
                  <a:pt x="1914" y="1506"/>
                </a:lnTo>
                <a:lnTo>
                  <a:pt x="1897" y="1482"/>
                </a:lnTo>
                <a:lnTo>
                  <a:pt x="1881" y="1460"/>
                </a:lnTo>
                <a:lnTo>
                  <a:pt x="1865" y="1438"/>
                </a:lnTo>
                <a:lnTo>
                  <a:pt x="1848" y="1418"/>
                </a:lnTo>
                <a:lnTo>
                  <a:pt x="1832" y="1397"/>
                </a:lnTo>
                <a:lnTo>
                  <a:pt x="1816" y="1377"/>
                </a:lnTo>
                <a:lnTo>
                  <a:pt x="1799" y="1356"/>
                </a:lnTo>
                <a:lnTo>
                  <a:pt x="1783" y="1335"/>
                </a:lnTo>
                <a:lnTo>
                  <a:pt x="1766" y="1313"/>
                </a:lnTo>
                <a:lnTo>
                  <a:pt x="1750" y="1292"/>
                </a:lnTo>
                <a:lnTo>
                  <a:pt x="1734" y="1270"/>
                </a:lnTo>
                <a:lnTo>
                  <a:pt x="1717" y="1248"/>
                </a:lnTo>
                <a:lnTo>
                  <a:pt x="1701" y="1225"/>
                </a:lnTo>
                <a:lnTo>
                  <a:pt x="1685" y="1203"/>
                </a:lnTo>
                <a:lnTo>
                  <a:pt x="1668" y="1180"/>
                </a:lnTo>
                <a:lnTo>
                  <a:pt x="1652" y="1157"/>
                </a:lnTo>
                <a:lnTo>
                  <a:pt x="1635" y="1134"/>
                </a:lnTo>
                <a:lnTo>
                  <a:pt x="1619" y="1111"/>
                </a:lnTo>
                <a:lnTo>
                  <a:pt x="1603" y="1088"/>
                </a:lnTo>
                <a:lnTo>
                  <a:pt x="1586" y="1065"/>
                </a:lnTo>
                <a:lnTo>
                  <a:pt x="1570" y="1042"/>
                </a:lnTo>
                <a:lnTo>
                  <a:pt x="1553" y="1019"/>
                </a:lnTo>
                <a:lnTo>
                  <a:pt x="1537" y="996"/>
                </a:lnTo>
                <a:lnTo>
                  <a:pt x="1521" y="973"/>
                </a:lnTo>
                <a:lnTo>
                  <a:pt x="1504" y="950"/>
                </a:lnTo>
                <a:lnTo>
                  <a:pt x="1488" y="927"/>
                </a:lnTo>
                <a:lnTo>
                  <a:pt x="1472" y="905"/>
                </a:lnTo>
                <a:lnTo>
                  <a:pt x="1455" y="882"/>
                </a:lnTo>
                <a:lnTo>
                  <a:pt x="1439" y="860"/>
                </a:lnTo>
                <a:lnTo>
                  <a:pt x="1422" y="838"/>
                </a:lnTo>
                <a:lnTo>
                  <a:pt x="1406" y="816"/>
                </a:lnTo>
                <a:lnTo>
                  <a:pt x="1390" y="794"/>
                </a:lnTo>
                <a:lnTo>
                  <a:pt x="1373" y="773"/>
                </a:lnTo>
                <a:lnTo>
                  <a:pt x="1357" y="751"/>
                </a:lnTo>
                <a:lnTo>
                  <a:pt x="1340" y="729"/>
                </a:lnTo>
                <a:lnTo>
                  <a:pt x="1324" y="707"/>
                </a:lnTo>
                <a:lnTo>
                  <a:pt x="1308" y="685"/>
                </a:lnTo>
                <a:lnTo>
                  <a:pt x="1291" y="663"/>
                </a:lnTo>
                <a:lnTo>
                  <a:pt x="1275" y="642"/>
                </a:lnTo>
                <a:lnTo>
                  <a:pt x="1259" y="620"/>
                </a:lnTo>
                <a:lnTo>
                  <a:pt x="1242" y="598"/>
                </a:lnTo>
                <a:lnTo>
                  <a:pt x="1226" y="577"/>
                </a:lnTo>
                <a:lnTo>
                  <a:pt x="1209" y="555"/>
                </a:lnTo>
                <a:lnTo>
                  <a:pt x="1193" y="534"/>
                </a:lnTo>
                <a:lnTo>
                  <a:pt x="1177" y="513"/>
                </a:lnTo>
                <a:lnTo>
                  <a:pt x="1160" y="493"/>
                </a:lnTo>
                <a:lnTo>
                  <a:pt x="1144" y="473"/>
                </a:lnTo>
                <a:lnTo>
                  <a:pt x="1127" y="453"/>
                </a:lnTo>
                <a:lnTo>
                  <a:pt x="1111" y="437"/>
                </a:lnTo>
                <a:lnTo>
                  <a:pt x="1095" y="427"/>
                </a:lnTo>
                <a:lnTo>
                  <a:pt x="1078" y="415"/>
                </a:lnTo>
                <a:lnTo>
                  <a:pt x="1062" y="403"/>
                </a:lnTo>
                <a:lnTo>
                  <a:pt x="1046" y="386"/>
                </a:lnTo>
                <a:lnTo>
                  <a:pt x="1029" y="367"/>
                </a:lnTo>
                <a:lnTo>
                  <a:pt x="1013" y="347"/>
                </a:lnTo>
                <a:lnTo>
                  <a:pt x="996" y="328"/>
                </a:lnTo>
                <a:lnTo>
                  <a:pt x="980" y="308"/>
                </a:lnTo>
                <a:lnTo>
                  <a:pt x="964" y="289"/>
                </a:lnTo>
                <a:lnTo>
                  <a:pt x="947" y="269"/>
                </a:lnTo>
                <a:lnTo>
                  <a:pt x="931" y="250"/>
                </a:lnTo>
                <a:lnTo>
                  <a:pt x="914" y="231"/>
                </a:lnTo>
                <a:lnTo>
                  <a:pt x="898" y="211"/>
                </a:lnTo>
                <a:lnTo>
                  <a:pt x="882" y="192"/>
                </a:lnTo>
                <a:lnTo>
                  <a:pt x="865" y="173"/>
                </a:lnTo>
                <a:lnTo>
                  <a:pt x="849" y="155"/>
                </a:lnTo>
                <a:lnTo>
                  <a:pt x="833" y="137"/>
                </a:lnTo>
                <a:lnTo>
                  <a:pt x="816" y="119"/>
                </a:lnTo>
                <a:lnTo>
                  <a:pt x="800" y="101"/>
                </a:lnTo>
                <a:lnTo>
                  <a:pt x="783" y="82"/>
                </a:lnTo>
                <a:lnTo>
                  <a:pt x="767" y="65"/>
                </a:lnTo>
                <a:lnTo>
                  <a:pt x="751" y="47"/>
                </a:lnTo>
                <a:lnTo>
                  <a:pt x="734" y="32"/>
                </a:lnTo>
                <a:lnTo>
                  <a:pt x="718" y="20"/>
                </a:lnTo>
                <a:lnTo>
                  <a:pt x="701" y="14"/>
                </a:lnTo>
                <a:lnTo>
                  <a:pt x="685" y="12"/>
                </a:lnTo>
                <a:lnTo>
                  <a:pt x="669" y="13"/>
                </a:lnTo>
                <a:lnTo>
                  <a:pt x="652" y="13"/>
                </a:lnTo>
                <a:lnTo>
                  <a:pt x="636" y="11"/>
                </a:lnTo>
                <a:lnTo>
                  <a:pt x="620" y="8"/>
                </a:lnTo>
                <a:lnTo>
                  <a:pt x="603" y="5"/>
                </a:lnTo>
                <a:lnTo>
                  <a:pt x="587" y="2"/>
                </a:lnTo>
                <a:lnTo>
                  <a:pt x="570" y="0"/>
                </a:lnTo>
                <a:lnTo>
                  <a:pt x="554" y="1"/>
                </a:lnTo>
                <a:lnTo>
                  <a:pt x="538" y="1"/>
                </a:lnTo>
                <a:lnTo>
                  <a:pt x="521" y="2"/>
                </a:lnTo>
                <a:lnTo>
                  <a:pt x="505" y="3"/>
                </a:lnTo>
                <a:lnTo>
                  <a:pt x="489" y="5"/>
                </a:lnTo>
                <a:lnTo>
                  <a:pt x="472" y="7"/>
                </a:lnTo>
                <a:lnTo>
                  <a:pt x="456" y="11"/>
                </a:lnTo>
                <a:lnTo>
                  <a:pt x="439" y="11"/>
                </a:lnTo>
                <a:lnTo>
                  <a:pt x="423" y="11"/>
                </a:lnTo>
                <a:lnTo>
                  <a:pt x="407" y="11"/>
                </a:lnTo>
                <a:lnTo>
                  <a:pt x="390" y="11"/>
                </a:lnTo>
                <a:lnTo>
                  <a:pt x="374" y="10"/>
                </a:lnTo>
                <a:lnTo>
                  <a:pt x="357" y="9"/>
                </a:lnTo>
                <a:lnTo>
                  <a:pt x="341" y="7"/>
                </a:lnTo>
                <a:lnTo>
                  <a:pt x="325" y="5"/>
                </a:lnTo>
                <a:lnTo>
                  <a:pt x="308" y="4"/>
                </a:lnTo>
                <a:lnTo>
                  <a:pt x="292" y="3"/>
                </a:lnTo>
                <a:lnTo>
                  <a:pt x="276" y="3"/>
                </a:lnTo>
                <a:lnTo>
                  <a:pt x="259" y="3"/>
                </a:lnTo>
                <a:lnTo>
                  <a:pt x="243" y="3"/>
                </a:lnTo>
                <a:lnTo>
                  <a:pt x="226" y="5"/>
                </a:lnTo>
                <a:lnTo>
                  <a:pt x="210" y="6"/>
                </a:lnTo>
                <a:lnTo>
                  <a:pt x="194" y="6"/>
                </a:lnTo>
                <a:lnTo>
                  <a:pt x="177" y="7"/>
                </a:lnTo>
                <a:lnTo>
                  <a:pt x="161" y="6"/>
                </a:lnTo>
                <a:lnTo>
                  <a:pt x="144" y="6"/>
                </a:lnTo>
                <a:lnTo>
                  <a:pt x="128" y="5"/>
                </a:lnTo>
                <a:lnTo>
                  <a:pt x="112" y="3"/>
                </a:lnTo>
                <a:lnTo>
                  <a:pt x="95" y="2"/>
                </a:lnTo>
                <a:lnTo>
                  <a:pt x="79" y="1"/>
                </a:lnTo>
                <a:lnTo>
                  <a:pt x="63" y="0"/>
                </a:lnTo>
                <a:lnTo>
                  <a:pt x="46" y="1"/>
                </a:lnTo>
                <a:lnTo>
                  <a:pt x="30" y="3"/>
                </a:lnTo>
                <a:lnTo>
                  <a:pt x="13" y="7"/>
                </a:lnTo>
                <a:lnTo>
                  <a:pt x="2" y="11"/>
                </a:lnTo>
                <a:cubicBezTo>
                  <a:pt x="2" y="241"/>
                  <a:pt x="3" y="509"/>
                  <a:pt x="4" y="800"/>
                </a:cubicBezTo>
                <a:cubicBezTo>
                  <a:pt x="4" y="803"/>
                  <a:pt x="4" y="807"/>
                  <a:pt x="4" y="811"/>
                </a:cubicBezTo>
                <a:lnTo>
                  <a:pt x="4" y="924"/>
                </a:lnTo>
                <a:lnTo>
                  <a:pt x="4" y="924"/>
                </a:lnTo>
                <a:cubicBezTo>
                  <a:pt x="7" y="2497"/>
                  <a:pt x="10" y="4640"/>
                  <a:pt x="0" y="5034"/>
                </a:cubicBezTo>
                <a:lnTo>
                  <a:pt x="3038" y="5034"/>
                </a:lnTo>
                <a:lnTo>
                  <a:pt x="4159" y="5034"/>
                </a:lnTo>
                <a:cubicBezTo>
                  <a:pt x="4159" y="5034"/>
                  <a:pt x="3044" y="3213"/>
                  <a:pt x="2931" y="3138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9" name="Freeform 39">
            <a:extLst>
              <a:ext uri="{FF2B5EF4-FFF2-40B4-BE49-F238E27FC236}">
                <a16:creationId xmlns:a16="http://schemas.microsoft.com/office/drawing/2014/main" id="{97F961EB-F318-437C-A1DB-FD65A0C05E8E}"/>
              </a:ext>
            </a:extLst>
          </p:cNvPr>
          <p:cNvSpPr>
            <a:spLocks/>
          </p:cNvSpPr>
          <p:nvPr/>
        </p:nvSpPr>
        <p:spPr bwMode="auto">
          <a:xfrm>
            <a:off x="2876551" y="3813810"/>
            <a:ext cx="2081213" cy="1211263"/>
          </a:xfrm>
          <a:custGeom>
            <a:avLst/>
            <a:gdLst>
              <a:gd name="T0" fmla="*/ 523 w 3291"/>
              <a:gd name="T1" fmla="*/ 320 h 1910"/>
              <a:gd name="T2" fmla="*/ 490 w 3291"/>
              <a:gd name="T3" fmla="*/ 320 h 1910"/>
              <a:gd name="T4" fmla="*/ 457 w 3291"/>
              <a:gd name="T5" fmla="*/ 320 h 1910"/>
              <a:gd name="T6" fmla="*/ 425 w 3291"/>
              <a:gd name="T7" fmla="*/ 322 h 1910"/>
              <a:gd name="T8" fmla="*/ 392 w 3291"/>
              <a:gd name="T9" fmla="*/ 303 h 1910"/>
              <a:gd name="T10" fmla="*/ 359 w 3291"/>
              <a:gd name="T11" fmla="*/ 282 h 1910"/>
              <a:gd name="T12" fmla="*/ 326 w 3291"/>
              <a:gd name="T13" fmla="*/ 258 h 1910"/>
              <a:gd name="T14" fmla="*/ 294 w 3291"/>
              <a:gd name="T15" fmla="*/ 234 h 1910"/>
              <a:gd name="T16" fmla="*/ 261 w 3291"/>
              <a:gd name="T17" fmla="*/ 208 h 1910"/>
              <a:gd name="T18" fmla="*/ 228 w 3291"/>
              <a:gd name="T19" fmla="*/ 182 h 1910"/>
              <a:gd name="T20" fmla="*/ 195 w 3291"/>
              <a:gd name="T21" fmla="*/ 156 h 1910"/>
              <a:gd name="T22" fmla="*/ 162 w 3291"/>
              <a:gd name="T23" fmla="*/ 129 h 1910"/>
              <a:gd name="T24" fmla="*/ 130 w 3291"/>
              <a:gd name="T25" fmla="*/ 102 h 1910"/>
              <a:gd name="T26" fmla="*/ 97 w 3291"/>
              <a:gd name="T27" fmla="*/ 76 h 1910"/>
              <a:gd name="T28" fmla="*/ 64 w 3291"/>
              <a:gd name="T29" fmla="*/ 49 h 1910"/>
              <a:gd name="T30" fmla="*/ 31 w 3291"/>
              <a:gd name="T31" fmla="*/ 24 h 1910"/>
              <a:gd name="T32" fmla="*/ 0 w 3291"/>
              <a:gd name="T33" fmla="*/ 0 h 1910"/>
              <a:gd name="T34" fmla="*/ 1228 w 3291"/>
              <a:gd name="T35" fmla="*/ 1910 h 1910"/>
              <a:gd name="T36" fmla="*/ 3291 w 3291"/>
              <a:gd name="T37" fmla="*/ 1910 h 1910"/>
              <a:gd name="T38" fmla="*/ 1653 w 3291"/>
              <a:gd name="T39" fmla="*/ 21 h 1910"/>
              <a:gd name="T40" fmla="*/ 1637 w 3291"/>
              <a:gd name="T41" fmla="*/ 38 h 1910"/>
              <a:gd name="T42" fmla="*/ 1604 w 3291"/>
              <a:gd name="T43" fmla="*/ 74 h 1910"/>
              <a:gd name="T44" fmla="*/ 1571 w 3291"/>
              <a:gd name="T45" fmla="*/ 111 h 1910"/>
              <a:gd name="T46" fmla="*/ 1539 w 3291"/>
              <a:gd name="T47" fmla="*/ 148 h 1910"/>
              <a:gd name="T48" fmla="*/ 1506 w 3291"/>
              <a:gd name="T49" fmla="*/ 183 h 1910"/>
              <a:gd name="T50" fmla="*/ 1473 w 3291"/>
              <a:gd name="T51" fmla="*/ 216 h 1910"/>
              <a:gd name="T52" fmla="*/ 1440 w 3291"/>
              <a:gd name="T53" fmla="*/ 246 h 1910"/>
              <a:gd name="T54" fmla="*/ 1408 w 3291"/>
              <a:gd name="T55" fmla="*/ 272 h 1910"/>
              <a:gd name="T56" fmla="*/ 1375 w 3291"/>
              <a:gd name="T57" fmla="*/ 293 h 1910"/>
              <a:gd name="T58" fmla="*/ 1342 w 3291"/>
              <a:gd name="T59" fmla="*/ 310 h 1910"/>
              <a:gd name="T60" fmla="*/ 1309 w 3291"/>
              <a:gd name="T61" fmla="*/ 323 h 1910"/>
              <a:gd name="T62" fmla="*/ 1277 w 3291"/>
              <a:gd name="T63" fmla="*/ 334 h 1910"/>
              <a:gd name="T64" fmla="*/ 1244 w 3291"/>
              <a:gd name="T65" fmla="*/ 343 h 1910"/>
              <a:gd name="T66" fmla="*/ 1211 w 3291"/>
              <a:gd name="T67" fmla="*/ 351 h 1910"/>
              <a:gd name="T68" fmla="*/ 1178 w 3291"/>
              <a:gd name="T69" fmla="*/ 356 h 1910"/>
              <a:gd name="T70" fmla="*/ 1146 w 3291"/>
              <a:gd name="T71" fmla="*/ 359 h 1910"/>
              <a:gd name="T72" fmla="*/ 1113 w 3291"/>
              <a:gd name="T73" fmla="*/ 359 h 1910"/>
              <a:gd name="T74" fmla="*/ 1080 w 3291"/>
              <a:gd name="T75" fmla="*/ 357 h 1910"/>
              <a:gd name="T76" fmla="*/ 1047 w 3291"/>
              <a:gd name="T77" fmla="*/ 353 h 1910"/>
              <a:gd name="T78" fmla="*/ 1014 w 3291"/>
              <a:gd name="T79" fmla="*/ 348 h 1910"/>
              <a:gd name="T80" fmla="*/ 982 w 3291"/>
              <a:gd name="T81" fmla="*/ 342 h 1910"/>
              <a:gd name="T82" fmla="*/ 949 w 3291"/>
              <a:gd name="T83" fmla="*/ 336 h 1910"/>
              <a:gd name="T84" fmla="*/ 916 w 3291"/>
              <a:gd name="T85" fmla="*/ 332 h 1910"/>
              <a:gd name="T86" fmla="*/ 883 w 3291"/>
              <a:gd name="T87" fmla="*/ 330 h 1910"/>
              <a:gd name="T88" fmla="*/ 851 w 3291"/>
              <a:gd name="T89" fmla="*/ 328 h 1910"/>
              <a:gd name="T90" fmla="*/ 818 w 3291"/>
              <a:gd name="T91" fmla="*/ 327 h 1910"/>
              <a:gd name="T92" fmla="*/ 785 w 3291"/>
              <a:gd name="T93" fmla="*/ 325 h 1910"/>
              <a:gd name="T94" fmla="*/ 752 w 3291"/>
              <a:gd name="T95" fmla="*/ 323 h 1910"/>
              <a:gd name="T96" fmla="*/ 720 w 3291"/>
              <a:gd name="T97" fmla="*/ 322 h 1910"/>
              <a:gd name="T98" fmla="*/ 687 w 3291"/>
              <a:gd name="T99" fmla="*/ 321 h 1910"/>
              <a:gd name="T100" fmla="*/ 654 w 3291"/>
              <a:gd name="T101" fmla="*/ 320 h 1910"/>
              <a:gd name="T102" fmla="*/ 621 w 3291"/>
              <a:gd name="T103" fmla="*/ 320 h 1910"/>
              <a:gd name="T104" fmla="*/ 588 w 3291"/>
              <a:gd name="T105" fmla="*/ 320 h 1910"/>
              <a:gd name="T106" fmla="*/ 556 w 3291"/>
              <a:gd name="T107" fmla="*/ 32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291" h="1910">
                <a:moveTo>
                  <a:pt x="539" y="320"/>
                </a:moveTo>
                <a:lnTo>
                  <a:pt x="523" y="320"/>
                </a:lnTo>
                <a:lnTo>
                  <a:pt x="507" y="320"/>
                </a:lnTo>
                <a:lnTo>
                  <a:pt x="490" y="320"/>
                </a:lnTo>
                <a:lnTo>
                  <a:pt x="474" y="320"/>
                </a:lnTo>
                <a:lnTo>
                  <a:pt x="457" y="320"/>
                </a:lnTo>
                <a:lnTo>
                  <a:pt x="441" y="322"/>
                </a:lnTo>
                <a:lnTo>
                  <a:pt x="425" y="322"/>
                </a:lnTo>
                <a:lnTo>
                  <a:pt x="408" y="313"/>
                </a:lnTo>
                <a:lnTo>
                  <a:pt x="392" y="303"/>
                </a:lnTo>
                <a:lnTo>
                  <a:pt x="375" y="292"/>
                </a:lnTo>
                <a:lnTo>
                  <a:pt x="359" y="282"/>
                </a:lnTo>
                <a:lnTo>
                  <a:pt x="343" y="270"/>
                </a:lnTo>
                <a:lnTo>
                  <a:pt x="326" y="258"/>
                </a:lnTo>
                <a:lnTo>
                  <a:pt x="310" y="246"/>
                </a:lnTo>
                <a:lnTo>
                  <a:pt x="294" y="234"/>
                </a:lnTo>
                <a:lnTo>
                  <a:pt x="277" y="221"/>
                </a:lnTo>
                <a:lnTo>
                  <a:pt x="261" y="208"/>
                </a:lnTo>
                <a:lnTo>
                  <a:pt x="244" y="195"/>
                </a:lnTo>
                <a:lnTo>
                  <a:pt x="228" y="182"/>
                </a:lnTo>
                <a:lnTo>
                  <a:pt x="212" y="169"/>
                </a:lnTo>
                <a:lnTo>
                  <a:pt x="195" y="156"/>
                </a:lnTo>
                <a:lnTo>
                  <a:pt x="179" y="142"/>
                </a:lnTo>
                <a:lnTo>
                  <a:pt x="162" y="129"/>
                </a:lnTo>
                <a:lnTo>
                  <a:pt x="146" y="116"/>
                </a:lnTo>
                <a:lnTo>
                  <a:pt x="130" y="102"/>
                </a:lnTo>
                <a:lnTo>
                  <a:pt x="113" y="89"/>
                </a:lnTo>
                <a:lnTo>
                  <a:pt x="97" y="76"/>
                </a:lnTo>
                <a:lnTo>
                  <a:pt x="81" y="62"/>
                </a:lnTo>
                <a:lnTo>
                  <a:pt x="64" y="49"/>
                </a:lnTo>
                <a:lnTo>
                  <a:pt x="48" y="37"/>
                </a:lnTo>
                <a:lnTo>
                  <a:pt x="31" y="24"/>
                </a:lnTo>
                <a:lnTo>
                  <a:pt x="15" y="12"/>
                </a:lnTo>
                <a:lnTo>
                  <a:pt x="0" y="0"/>
                </a:lnTo>
                <a:lnTo>
                  <a:pt x="0" y="14"/>
                </a:lnTo>
                <a:cubicBezTo>
                  <a:pt x="113" y="89"/>
                  <a:pt x="1228" y="1910"/>
                  <a:pt x="1228" y="1910"/>
                </a:cubicBezTo>
                <a:lnTo>
                  <a:pt x="3130" y="1910"/>
                </a:lnTo>
                <a:lnTo>
                  <a:pt x="3291" y="1910"/>
                </a:lnTo>
                <a:lnTo>
                  <a:pt x="1662" y="13"/>
                </a:lnTo>
                <a:lnTo>
                  <a:pt x="1653" y="21"/>
                </a:lnTo>
                <a:lnTo>
                  <a:pt x="1645" y="30"/>
                </a:lnTo>
                <a:lnTo>
                  <a:pt x="1637" y="38"/>
                </a:lnTo>
                <a:lnTo>
                  <a:pt x="1621" y="56"/>
                </a:lnTo>
                <a:lnTo>
                  <a:pt x="1604" y="74"/>
                </a:lnTo>
                <a:lnTo>
                  <a:pt x="1588" y="93"/>
                </a:lnTo>
                <a:lnTo>
                  <a:pt x="1571" y="111"/>
                </a:lnTo>
                <a:lnTo>
                  <a:pt x="1555" y="129"/>
                </a:lnTo>
                <a:lnTo>
                  <a:pt x="1539" y="148"/>
                </a:lnTo>
                <a:lnTo>
                  <a:pt x="1522" y="166"/>
                </a:lnTo>
                <a:lnTo>
                  <a:pt x="1506" y="183"/>
                </a:lnTo>
                <a:lnTo>
                  <a:pt x="1490" y="200"/>
                </a:lnTo>
                <a:lnTo>
                  <a:pt x="1473" y="216"/>
                </a:lnTo>
                <a:lnTo>
                  <a:pt x="1457" y="232"/>
                </a:lnTo>
                <a:lnTo>
                  <a:pt x="1440" y="246"/>
                </a:lnTo>
                <a:lnTo>
                  <a:pt x="1424" y="260"/>
                </a:lnTo>
                <a:lnTo>
                  <a:pt x="1408" y="272"/>
                </a:lnTo>
                <a:lnTo>
                  <a:pt x="1391" y="284"/>
                </a:lnTo>
                <a:lnTo>
                  <a:pt x="1375" y="293"/>
                </a:lnTo>
                <a:lnTo>
                  <a:pt x="1359" y="302"/>
                </a:lnTo>
                <a:lnTo>
                  <a:pt x="1342" y="310"/>
                </a:lnTo>
                <a:lnTo>
                  <a:pt x="1326" y="317"/>
                </a:lnTo>
                <a:lnTo>
                  <a:pt x="1309" y="323"/>
                </a:lnTo>
                <a:lnTo>
                  <a:pt x="1293" y="329"/>
                </a:lnTo>
                <a:lnTo>
                  <a:pt x="1277" y="334"/>
                </a:lnTo>
                <a:lnTo>
                  <a:pt x="1260" y="339"/>
                </a:lnTo>
                <a:lnTo>
                  <a:pt x="1244" y="343"/>
                </a:lnTo>
                <a:lnTo>
                  <a:pt x="1227" y="347"/>
                </a:lnTo>
                <a:lnTo>
                  <a:pt x="1211" y="351"/>
                </a:lnTo>
                <a:lnTo>
                  <a:pt x="1195" y="354"/>
                </a:lnTo>
                <a:lnTo>
                  <a:pt x="1178" y="356"/>
                </a:lnTo>
                <a:lnTo>
                  <a:pt x="1162" y="357"/>
                </a:lnTo>
                <a:lnTo>
                  <a:pt x="1146" y="359"/>
                </a:lnTo>
                <a:lnTo>
                  <a:pt x="1129" y="359"/>
                </a:lnTo>
                <a:lnTo>
                  <a:pt x="1113" y="359"/>
                </a:lnTo>
                <a:lnTo>
                  <a:pt x="1096" y="358"/>
                </a:lnTo>
                <a:lnTo>
                  <a:pt x="1080" y="357"/>
                </a:lnTo>
                <a:lnTo>
                  <a:pt x="1064" y="355"/>
                </a:lnTo>
                <a:lnTo>
                  <a:pt x="1047" y="353"/>
                </a:lnTo>
                <a:lnTo>
                  <a:pt x="1031" y="351"/>
                </a:lnTo>
                <a:lnTo>
                  <a:pt x="1014" y="348"/>
                </a:lnTo>
                <a:lnTo>
                  <a:pt x="998" y="345"/>
                </a:lnTo>
                <a:lnTo>
                  <a:pt x="982" y="342"/>
                </a:lnTo>
                <a:lnTo>
                  <a:pt x="965" y="339"/>
                </a:lnTo>
                <a:lnTo>
                  <a:pt x="949" y="336"/>
                </a:lnTo>
                <a:lnTo>
                  <a:pt x="933" y="334"/>
                </a:lnTo>
                <a:lnTo>
                  <a:pt x="916" y="332"/>
                </a:lnTo>
                <a:lnTo>
                  <a:pt x="900" y="331"/>
                </a:lnTo>
                <a:lnTo>
                  <a:pt x="883" y="330"/>
                </a:lnTo>
                <a:lnTo>
                  <a:pt x="867" y="329"/>
                </a:lnTo>
                <a:lnTo>
                  <a:pt x="851" y="328"/>
                </a:lnTo>
                <a:lnTo>
                  <a:pt x="834" y="327"/>
                </a:lnTo>
                <a:lnTo>
                  <a:pt x="818" y="327"/>
                </a:lnTo>
                <a:lnTo>
                  <a:pt x="801" y="326"/>
                </a:lnTo>
                <a:lnTo>
                  <a:pt x="785" y="325"/>
                </a:lnTo>
                <a:lnTo>
                  <a:pt x="769" y="324"/>
                </a:lnTo>
                <a:lnTo>
                  <a:pt x="752" y="323"/>
                </a:lnTo>
                <a:lnTo>
                  <a:pt x="736" y="323"/>
                </a:lnTo>
                <a:lnTo>
                  <a:pt x="720" y="322"/>
                </a:lnTo>
                <a:lnTo>
                  <a:pt x="703" y="321"/>
                </a:lnTo>
                <a:lnTo>
                  <a:pt x="687" y="321"/>
                </a:lnTo>
                <a:lnTo>
                  <a:pt x="670" y="321"/>
                </a:lnTo>
                <a:lnTo>
                  <a:pt x="654" y="320"/>
                </a:lnTo>
                <a:lnTo>
                  <a:pt x="638" y="320"/>
                </a:lnTo>
                <a:lnTo>
                  <a:pt x="621" y="320"/>
                </a:lnTo>
                <a:lnTo>
                  <a:pt x="605" y="320"/>
                </a:lnTo>
                <a:lnTo>
                  <a:pt x="588" y="320"/>
                </a:lnTo>
                <a:lnTo>
                  <a:pt x="572" y="320"/>
                </a:lnTo>
                <a:lnTo>
                  <a:pt x="556" y="320"/>
                </a:lnTo>
                <a:lnTo>
                  <a:pt x="539" y="32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914D4D76-939F-450B-94F1-469BC95C09BE}"/>
              </a:ext>
            </a:extLst>
          </p:cNvPr>
          <p:cNvSpPr>
            <a:spLocks/>
          </p:cNvSpPr>
          <p:nvPr/>
        </p:nvSpPr>
        <p:spPr bwMode="auto">
          <a:xfrm>
            <a:off x="3927476" y="2797810"/>
            <a:ext cx="2335213" cy="2227263"/>
          </a:xfrm>
          <a:custGeom>
            <a:avLst/>
            <a:gdLst>
              <a:gd name="T0" fmla="*/ 3693 w 3693"/>
              <a:gd name="T1" fmla="*/ 3512 h 3512"/>
              <a:gd name="T2" fmla="*/ 2498 w 3693"/>
              <a:gd name="T3" fmla="*/ 2074 h 3512"/>
              <a:gd name="T4" fmla="*/ 2449 w 3693"/>
              <a:gd name="T5" fmla="*/ 2025 h 3512"/>
              <a:gd name="T6" fmla="*/ 2400 w 3693"/>
              <a:gd name="T7" fmla="*/ 1977 h 3512"/>
              <a:gd name="T8" fmla="*/ 2351 w 3693"/>
              <a:gd name="T9" fmla="*/ 1927 h 3512"/>
              <a:gd name="T10" fmla="*/ 2301 w 3693"/>
              <a:gd name="T11" fmla="*/ 1876 h 3512"/>
              <a:gd name="T12" fmla="*/ 2252 w 3693"/>
              <a:gd name="T13" fmla="*/ 1826 h 3512"/>
              <a:gd name="T14" fmla="*/ 2203 w 3693"/>
              <a:gd name="T15" fmla="*/ 1776 h 3512"/>
              <a:gd name="T16" fmla="*/ 2154 w 3693"/>
              <a:gd name="T17" fmla="*/ 1727 h 3512"/>
              <a:gd name="T18" fmla="*/ 2105 w 3693"/>
              <a:gd name="T19" fmla="*/ 1677 h 3512"/>
              <a:gd name="T20" fmla="*/ 2056 w 3693"/>
              <a:gd name="T21" fmla="*/ 1626 h 3512"/>
              <a:gd name="T22" fmla="*/ 2007 w 3693"/>
              <a:gd name="T23" fmla="*/ 1575 h 3512"/>
              <a:gd name="T24" fmla="*/ 1957 w 3693"/>
              <a:gd name="T25" fmla="*/ 1525 h 3512"/>
              <a:gd name="T26" fmla="*/ 1908 w 3693"/>
              <a:gd name="T27" fmla="*/ 1477 h 3512"/>
              <a:gd name="T28" fmla="*/ 1859 w 3693"/>
              <a:gd name="T29" fmla="*/ 1429 h 3512"/>
              <a:gd name="T30" fmla="*/ 1810 w 3693"/>
              <a:gd name="T31" fmla="*/ 1381 h 3512"/>
              <a:gd name="T32" fmla="*/ 1761 w 3693"/>
              <a:gd name="T33" fmla="*/ 1334 h 3512"/>
              <a:gd name="T34" fmla="*/ 1712 w 3693"/>
              <a:gd name="T35" fmla="*/ 1288 h 3512"/>
              <a:gd name="T36" fmla="*/ 1663 w 3693"/>
              <a:gd name="T37" fmla="*/ 1245 h 3512"/>
              <a:gd name="T38" fmla="*/ 1613 w 3693"/>
              <a:gd name="T39" fmla="*/ 1201 h 3512"/>
              <a:gd name="T40" fmla="*/ 1564 w 3693"/>
              <a:gd name="T41" fmla="*/ 1154 h 3512"/>
              <a:gd name="T42" fmla="*/ 1515 w 3693"/>
              <a:gd name="T43" fmla="*/ 1101 h 3512"/>
              <a:gd name="T44" fmla="*/ 1466 w 3693"/>
              <a:gd name="T45" fmla="*/ 1048 h 3512"/>
              <a:gd name="T46" fmla="*/ 1417 w 3693"/>
              <a:gd name="T47" fmla="*/ 994 h 3512"/>
              <a:gd name="T48" fmla="*/ 1368 w 3693"/>
              <a:gd name="T49" fmla="*/ 937 h 3512"/>
              <a:gd name="T50" fmla="*/ 1318 w 3693"/>
              <a:gd name="T51" fmla="*/ 878 h 3512"/>
              <a:gd name="T52" fmla="*/ 1269 w 3693"/>
              <a:gd name="T53" fmla="*/ 815 h 3512"/>
              <a:gd name="T54" fmla="*/ 1220 w 3693"/>
              <a:gd name="T55" fmla="*/ 748 h 3512"/>
              <a:gd name="T56" fmla="*/ 1171 w 3693"/>
              <a:gd name="T57" fmla="*/ 669 h 3512"/>
              <a:gd name="T58" fmla="*/ 1122 w 3693"/>
              <a:gd name="T59" fmla="*/ 584 h 3512"/>
              <a:gd name="T60" fmla="*/ 1073 w 3693"/>
              <a:gd name="T61" fmla="*/ 511 h 3512"/>
              <a:gd name="T62" fmla="*/ 1024 w 3693"/>
              <a:gd name="T63" fmla="*/ 442 h 3512"/>
              <a:gd name="T64" fmla="*/ 974 w 3693"/>
              <a:gd name="T65" fmla="*/ 377 h 3512"/>
              <a:gd name="T66" fmla="*/ 925 w 3693"/>
              <a:gd name="T67" fmla="*/ 316 h 3512"/>
              <a:gd name="T68" fmla="*/ 876 w 3693"/>
              <a:gd name="T69" fmla="*/ 256 h 3512"/>
              <a:gd name="T70" fmla="*/ 827 w 3693"/>
              <a:gd name="T71" fmla="*/ 197 h 3512"/>
              <a:gd name="T72" fmla="*/ 778 w 3693"/>
              <a:gd name="T73" fmla="*/ 140 h 3512"/>
              <a:gd name="T74" fmla="*/ 729 w 3693"/>
              <a:gd name="T75" fmla="*/ 86 h 3512"/>
              <a:gd name="T76" fmla="*/ 680 w 3693"/>
              <a:gd name="T77" fmla="*/ 42 h 3512"/>
              <a:gd name="T78" fmla="*/ 630 w 3693"/>
              <a:gd name="T79" fmla="*/ 7 h 3512"/>
              <a:gd name="T80" fmla="*/ 581 w 3693"/>
              <a:gd name="T81" fmla="*/ 6 h 3512"/>
              <a:gd name="T82" fmla="*/ 532 w 3693"/>
              <a:gd name="T83" fmla="*/ 81 h 3512"/>
              <a:gd name="T84" fmla="*/ 483 w 3693"/>
              <a:gd name="T85" fmla="*/ 256 h 3512"/>
              <a:gd name="T86" fmla="*/ 434 w 3693"/>
              <a:gd name="T87" fmla="*/ 539 h 3512"/>
              <a:gd name="T88" fmla="*/ 385 w 3693"/>
              <a:gd name="T89" fmla="*/ 851 h 3512"/>
              <a:gd name="T90" fmla="*/ 335 w 3693"/>
              <a:gd name="T91" fmla="*/ 1035 h 3512"/>
              <a:gd name="T92" fmla="*/ 286 w 3693"/>
              <a:gd name="T93" fmla="*/ 1184 h 3512"/>
              <a:gd name="T94" fmla="*/ 237 w 3693"/>
              <a:gd name="T95" fmla="*/ 1284 h 3512"/>
              <a:gd name="T96" fmla="*/ 188 w 3693"/>
              <a:gd name="T97" fmla="*/ 1375 h 3512"/>
              <a:gd name="T98" fmla="*/ 139 w 3693"/>
              <a:gd name="T99" fmla="*/ 1455 h 3512"/>
              <a:gd name="T100" fmla="*/ 90 w 3693"/>
              <a:gd name="T101" fmla="*/ 1521 h 3512"/>
              <a:gd name="T102" fmla="*/ 41 w 3693"/>
              <a:gd name="T103" fmla="*/ 1573 h 3512"/>
              <a:gd name="T104" fmla="*/ 0 w 3693"/>
              <a:gd name="T105" fmla="*/ 1615 h 3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93" h="3512">
                <a:moveTo>
                  <a:pt x="0" y="1615"/>
                </a:moveTo>
                <a:lnTo>
                  <a:pt x="1629" y="3512"/>
                </a:lnTo>
                <a:lnTo>
                  <a:pt x="3693" y="3512"/>
                </a:lnTo>
                <a:lnTo>
                  <a:pt x="2505" y="2081"/>
                </a:lnTo>
                <a:lnTo>
                  <a:pt x="2505" y="2081"/>
                </a:lnTo>
                <a:lnTo>
                  <a:pt x="2498" y="2074"/>
                </a:lnTo>
                <a:lnTo>
                  <a:pt x="2482" y="2058"/>
                </a:lnTo>
                <a:lnTo>
                  <a:pt x="2465" y="2041"/>
                </a:lnTo>
                <a:lnTo>
                  <a:pt x="2449" y="2025"/>
                </a:lnTo>
                <a:lnTo>
                  <a:pt x="2433" y="2009"/>
                </a:lnTo>
                <a:lnTo>
                  <a:pt x="2416" y="1993"/>
                </a:lnTo>
                <a:lnTo>
                  <a:pt x="2400" y="1977"/>
                </a:lnTo>
                <a:lnTo>
                  <a:pt x="2383" y="1960"/>
                </a:lnTo>
                <a:lnTo>
                  <a:pt x="2367" y="1944"/>
                </a:lnTo>
                <a:lnTo>
                  <a:pt x="2351" y="1927"/>
                </a:lnTo>
                <a:lnTo>
                  <a:pt x="2334" y="1910"/>
                </a:lnTo>
                <a:lnTo>
                  <a:pt x="2318" y="1893"/>
                </a:lnTo>
                <a:lnTo>
                  <a:pt x="2301" y="1876"/>
                </a:lnTo>
                <a:lnTo>
                  <a:pt x="2285" y="1859"/>
                </a:lnTo>
                <a:lnTo>
                  <a:pt x="2269" y="1843"/>
                </a:lnTo>
                <a:lnTo>
                  <a:pt x="2252" y="1826"/>
                </a:lnTo>
                <a:lnTo>
                  <a:pt x="2236" y="1809"/>
                </a:lnTo>
                <a:lnTo>
                  <a:pt x="2220" y="1793"/>
                </a:lnTo>
                <a:lnTo>
                  <a:pt x="2203" y="1776"/>
                </a:lnTo>
                <a:lnTo>
                  <a:pt x="2187" y="1760"/>
                </a:lnTo>
                <a:lnTo>
                  <a:pt x="2170" y="1743"/>
                </a:lnTo>
                <a:lnTo>
                  <a:pt x="2154" y="1727"/>
                </a:lnTo>
                <a:lnTo>
                  <a:pt x="2138" y="1710"/>
                </a:lnTo>
                <a:lnTo>
                  <a:pt x="2121" y="1693"/>
                </a:lnTo>
                <a:lnTo>
                  <a:pt x="2105" y="1677"/>
                </a:lnTo>
                <a:lnTo>
                  <a:pt x="2089" y="1660"/>
                </a:lnTo>
                <a:lnTo>
                  <a:pt x="2072" y="1643"/>
                </a:lnTo>
                <a:lnTo>
                  <a:pt x="2056" y="1626"/>
                </a:lnTo>
                <a:lnTo>
                  <a:pt x="2039" y="1608"/>
                </a:lnTo>
                <a:lnTo>
                  <a:pt x="2023" y="1592"/>
                </a:lnTo>
                <a:lnTo>
                  <a:pt x="2007" y="1575"/>
                </a:lnTo>
                <a:lnTo>
                  <a:pt x="1990" y="1558"/>
                </a:lnTo>
                <a:lnTo>
                  <a:pt x="1974" y="1542"/>
                </a:lnTo>
                <a:lnTo>
                  <a:pt x="1957" y="1525"/>
                </a:lnTo>
                <a:lnTo>
                  <a:pt x="1941" y="1509"/>
                </a:lnTo>
                <a:lnTo>
                  <a:pt x="1925" y="1493"/>
                </a:lnTo>
                <a:lnTo>
                  <a:pt x="1908" y="1477"/>
                </a:lnTo>
                <a:lnTo>
                  <a:pt x="1892" y="1461"/>
                </a:lnTo>
                <a:lnTo>
                  <a:pt x="1876" y="1445"/>
                </a:lnTo>
                <a:lnTo>
                  <a:pt x="1859" y="1429"/>
                </a:lnTo>
                <a:lnTo>
                  <a:pt x="1843" y="1413"/>
                </a:lnTo>
                <a:lnTo>
                  <a:pt x="1826" y="1397"/>
                </a:lnTo>
                <a:lnTo>
                  <a:pt x="1810" y="1381"/>
                </a:lnTo>
                <a:lnTo>
                  <a:pt x="1794" y="1366"/>
                </a:lnTo>
                <a:lnTo>
                  <a:pt x="1777" y="1350"/>
                </a:lnTo>
                <a:lnTo>
                  <a:pt x="1761" y="1334"/>
                </a:lnTo>
                <a:lnTo>
                  <a:pt x="1744" y="1319"/>
                </a:lnTo>
                <a:lnTo>
                  <a:pt x="1728" y="1303"/>
                </a:lnTo>
                <a:lnTo>
                  <a:pt x="1712" y="1288"/>
                </a:lnTo>
                <a:lnTo>
                  <a:pt x="1695" y="1273"/>
                </a:lnTo>
                <a:lnTo>
                  <a:pt x="1679" y="1259"/>
                </a:lnTo>
                <a:lnTo>
                  <a:pt x="1663" y="1245"/>
                </a:lnTo>
                <a:lnTo>
                  <a:pt x="1646" y="1231"/>
                </a:lnTo>
                <a:lnTo>
                  <a:pt x="1630" y="1216"/>
                </a:lnTo>
                <a:lnTo>
                  <a:pt x="1613" y="1201"/>
                </a:lnTo>
                <a:lnTo>
                  <a:pt x="1597" y="1186"/>
                </a:lnTo>
                <a:lnTo>
                  <a:pt x="1581" y="1171"/>
                </a:lnTo>
                <a:lnTo>
                  <a:pt x="1564" y="1154"/>
                </a:lnTo>
                <a:lnTo>
                  <a:pt x="1548" y="1136"/>
                </a:lnTo>
                <a:lnTo>
                  <a:pt x="1531" y="1119"/>
                </a:lnTo>
                <a:lnTo>
                  <a:pt x="1515" y="1101"/>
                </a:lnTo>
                <a:lnTo>
                  <a:pt x="1499" y="1083"/>
                </a:lnTo>
                <a:lnTo>
                  <a:pt x="1482" y="1066"/>
                </a:lnTo>
                <a:lnTo>
                  <a:pt x="1466" y="1048"/>
                </a:lnTo>
                <a:lnTo>
                  <a:pt x="1450" y="1030"/>
                </a:lnTo>
                <a:lnTo>
                  <a:pt x="1433" y="1012"/>
                </a:lnTo>
                <a:lnTo>
                  <a:pt x="1417" y="994"/>
                </a:lnTo>
                <a:lnTo>
                  <a:pt x="1400" y="975"/>
                </a:lnTo>
                <a:lnTo>
                  <a:pt x="1384" y="956"/>
                </a:lnTo>
                <a:lnTo>
                  <a:pt x="1368" y="937"/>
                </a:lnTo>
                <a:lnTo>
                  <a:pt x="1351" y="918"/>
                </a:lnTo>
                <a:lnTo>
                  <a:pt x="1335" y="898"/>
                </a:lnTo>
                <a:lnTo>
                  <a:pt x="1318" y="878"/>
                </a:lnTo>
                <a:lnTo>
                  <a:pt x="1302" y="857"/>
                </a:lnTo>
                <a:lnTo>
                  <a:pt x="1286" y="836"/>
                </a:lnTo>
                <a:lnTo>
                  <a:pt x="1269" y="815"/>
                </a:lnTo>
                <a:lnTo>
                  <a:pt x="1253" y="793"/>
                </a:lnTo>
                <a:lnTo>
                  <a:pt x="1237" y="770"/>
                </a:lnTo>
                <a:lnTo>
                  <a:pt x="1220" y="748"/>
                </a:lnTo>
                <a:lnTo>
                  <a:pt x="1204" y="723"/>
                </a:lnTo>
                <a:lnTo>
                  <a:pt x="1187" y="697"/>
                </a:lnTo>
                <a:lnTo>
                  <a:pt x="1171" y="669"/>
                </a:lnTo>
                <a:lnTo>
                  <a:pt x="1155" y="641"/>
                </a:lnTo>
                <a:lnTo>
                  <a:pt x="1138" y="612"/>
                </a:lnTo>
                <a:lnTo>
                  <a:pt x="1122" y="584"/>
                </a:lnTo>
                <a:lnTo>
                  <a:pt x="1105" y="559"/>
                </a:lnTo>
                <a:lnTo>
                  <a:pt x="1089" y="535"/>
                </a:lnTo>
                <a:lnTo>
                  <a:pt x="1073" y="511"/>
                </a:lnTo>
                <a:lnTo>
                  <a:pt x="1056" y="487"/>
                </a:lnTo>
                <a:lnTo>
                  <a:pt x="1040" y="464"/>
                </a:lnTo>
                <a:lnTo>
                  <a:pt x="1024" y="442"/>
                </a:lnTo>
                <a:lnTo>
                  <a:pt x="1007" y="419"/>
                </a:lnTo>
                <a:lnTo>
                  <a:pt x="991" y="398"/>
                </a:lnTo>
                <a:lnTo>
                  <a:pt x="974" y="377"/>
                </a:lnTo>
                <a:lnTo>
                  <a:pt x="958" y="357"/>
                </a:lnTo>
                <a:lnTo>
                  <a:pt x="942" y="336"/>
                </a:lnTo>
                <a:lnTo>
                  <a:pt x="925" y="316"/>
                </a:lnTo>
                <a:lnTo>
                  <a:pt x="909" y="296"/>
                </a:lnTo>
                <a:lnTo>
                  <a:pt x="893" y="275"/>
                </a:lnTo>
                <a:lnTo>
                  <a:pt x="876" y="256"/>
                </a:lnTo>
                <a:lnTo>
                  <a:pt x="860" y="236"/>
                </a:lnTo>
                <a:lnTo>
                  <a:pt x="843" y="216"/>
                </a:lnTo>
                <a:lnTo>
                  <a:pt x="827" y="197"/>
                </a:lnTo>
                <a:lnTo>
                  <a:pt x="811" y="178"/>
                </a:lnTo>
                <a:lnTo>
                  <a:pt x="794" y="159"/>
                </a:lnTo>
                <a:lnTo>
                  <a:pt x="778" y="140"/>
                </a:lnTo>
                <a:lnTo>
                  <a:pt x="761" y="121"/>
                </a:lnTo>
                <a:lnTo>
                  <a:pt x="745" y="103"/>
                </a:lnTo>
                <a:lnTo>
                  <a:pt x="729" y="86"/>
                </a:lnTo>
                <a:lnTo>
                  <a:pt x="712" y="70"/>
                </a:lnTo>
                <a:lnTo>
                  <a:pt x="696" y="55"/>
                </a:lnTo>
                <a:lnTo>
                  <a:pt x="680" y="42"/>
                </a:lnTo>
                <a:lnTo>
                  <a:pt x="663" y="29"/>
                </a:lnTo>
                <a:lnTo>
                  <a:pt x="647" y="16"/>
                </a:lnTo>
                <a:lnTo>
                  <a:pt x="630" y="7"/>
                </a:lnTo>
                <a:lnTo>
                  <a:pt x="614" y="0"/>
                </a:lnTo>
                <a:lnTo>
                  <a:pt x="598" y="2"/>
                </a:lnTo>
                <a:lnTo>
                  <a:pt x="581" y="6"/>
                </a:lnTo>
                <a:lnTo>
                  <a:pt x="565" y="25"/>
                </a:lnTo>
                <a:lnTo>
                  <a:pt x="548" y="46"/>
                </a:lnTo>
                <a:lnTo>
                  <a:pt x="532" y="81"/>
                </a:lnTo>
                <a:lnTo>
                  <a:pt x="516" y="124"/>
                </a:lnTo>
                <a:lnTo>
                  <a:pt x="499" y="186"/>
                </a:lnTo>
                <a:lnTo>
                  <a:pt x="483" y="256"/>
                </a:lnTo>
                <a:lnTo>
                  <a:pt x="467" y="337"/>
                </a:lnTo>
                <a:lnTo>
                  <a:pt x="450" y="433"/>
                </a:lnTo>
                <a:lnTo>
                  <a:pt x="434" y="539"/>
                </a:lnTo>
                <a:lnTo>
                  <a:pt x="417" y="658"/>
                </a:lnTo>
                <a:lnTo>
                  <a:pt x="401" y="782"/>
                </a:lnTo>
                <a:lnTo>
                  <a:pt x="385" y="851"/>
                </a:lnTo>
                <a:lnTo>
                  <a:pt x="368" y="913"/>
                </a:lnTo>
                <a:lnTo>
                  <a:pt x="352" y="974"/>
                </a:lnTo>
                <a:lnTo>
                  <a:pt x="335" y="1035"/>
                </a:lnTo>
                <a:lnTo>
                  <a:pt x="319" y="1094"/>
                </a:lnTo>
                <a:lnTo>
                  <a:pt x="303" y="1146"/>
                </a:lnTo>
                <a:lnTo>
                  <a:pt x="286" y="1184"/>
                </a:lnTo>
                <a:lnTo>
                  <a:pt x="270" y="1219"/>
                </a:lnTo>
                <a:lnTo>
                  <a:pt x="254" y="1252"/>
                </a:lnTo>
                <a:lnTo>
                  <a:pt x="237" y="1284"/>
                </a:lnTo>
                <a:lnTo>
                  <a:pt x="221" y="1315"/>
                </a:lnTo>
                <a:lnTo>
                  <a:pt x="204" y="1345"/>
                </a:lnTo>
                <a:lnTo>
                  <a:pt x="188" y="1375"/>
                </a:lnTo>
                <a:lnTo>
                  <a:pt x="172" y="1403"/>
                </a:lnTo>
                <a:lnTo>
                  <a:pt x="155" y="1431"/>
                </a:lnTo>
                <a:lnTo>
                  <a:pt x="139" y="1455"/>
                </a:lnTo>
                <a:lnTo>
                  <a:pt x="122" y="1479"/>
                </a:lnTo>
                <a:lnTo>
                  <a:pt x="106" y="1501"/>
                </a:lnTo>
                <a:lnTo>
                  <a:pt x="90" y="1521"/>
                </a:lnTo>
                <a:lnTo>
                  <a:pt x="73" y="1539"/>
                </a:lnTo>
                <a:lnTo>
                  <a:pt x="57" y="1556"/>
                </a:lnTo>
                <a:lnTo>
                  <a:pt x="41" y="1573"/>
                </a:lnTo>
                <a:lnTo>
                  <a:pt x="24" y="1589"/>
                </a:lnTo>
                <a:lnTo>
                  <a:pt x="8" y="1606"/>
                </a:lnTo>
                <a:lnTo>
                  <a:pt x="0" y="161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>
              <a:rot lat="0" lon="0" rev="0"/>
            </a:lightRig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41" name="Freeform 41">
            <a:extLst>
              <a:ext uri="{FF2B5EF4-FFF2-40B4-BE49-F238E27FC236}">
                <a16:creationId xmlns:a16="http://schemas.microsoft.com/office/drawing/2014/main" id="{F8344532-20B4-4F27-A1A4-C9BA6BA62366}"/>
              </a:ext>
            </a:extLst>
          </p:cNvPr>
          <p:cNvSpPr>
            <a:spLocks/>
          </p:cNvSpPr>
          <p:nvPr/>
        </p:nvSpPr>
        <p:spPr bwMode="auto">
          <a:xfrm>
            <a:off x="5511801" y="4117023"/>
            <a:ext cx="1814513" cy="908050"/>
          </a:xfrm>
          <a:custGeom>
            <a:avLst/>
            <a:gdLst>
              <a:gd name="T0" fmla="*/ 1188 w 2871"/>
              <a:gd name="T1" fmla="*/ 1431 h 1431"/>
              <a:gd name="T2" fmla="*/ 2871 w 2871"/>
              <a:gd name="T3" fmla="*/ 1431 h 1431"/>
              <a:gd name="T4" fmla="*/ 1697 w 2871"/>
              <a:gd name="T5" fmla="*/ 202 h 1431"/>
              <a:gd name="T6" fmla="*/ 1664 w 2871"/>
              <a:gd name="T7" fmla="*/ 238 h 1431"/>
              <a:gd name="T8" fmla="*/ 1631 w 2871"/>
              <a:gd name="T9" fmla="*/ 274 h 1431"/>
              <a:gd name="T10" fmla="*/ 1599 w 2871"/>
              <a:gd name="T11" fmla="*/ 311 h 1431"/>
              <a:gd name="T12" fmla="*/ 1566 w 2871"/>
              <a:gd name="T13" fmla="*/ 349 h 1431"/>
              <a:gd name="T14" fmla="*/ 1533 w 2871"/>
              <a:gd name="T15" fmla="*/ 387 h 1431"/>
              <a:gd name="T16" fmla="*/ 1500 w 2871"/>
              <a:gd name="T17" fmla="*/ 425 h 1431"/>
              <a:gd name="T18" fmla="*/ 1468 w 2871"/>
              <a:gd name="T19" fmla="*/ 463 h 1431"/>
              <a:gd name="T20" fmla="*/ 1435 w 2871"/>
              <a:gd name="T21" fmla="*/ 499 h 1431"/>
              <a:gd name="T22" fmla="*/ 1402 w 2871"/>
              <a:gd name="T23" fmla="*/ 531 h 1431"/>
              <a:gd name="T24" fmla="*/ 1369 w 2871"/>
              <a:gd name="T25" fmla="*/ 559 h 1431"/>
              <a:gd name="T26" fmla="*/ 1337 w 2871"/>
              <a:gd name="T27" fmla="*/ 581 h 1431"/>
              <a:gd name="T28" fmla="*/ 1304 w 2871"/>
              <a:gd name="T29" fmla="*/ 598 h 1431"/>
              <a:gd name="T30" fmla="*/ 1271 w 2871"/>
              <a:gd name="T31" fmla="*/ 610 h 1431"/>
              <a:gd name="T32" fmla="*/ 1238 w 2871"/>
              <a:gd name="T33" fmla="*/ 616 h 1431"/>
              <a:gd name="T34" fmla="*/ 1205 w 2871"/>
              <a:gd name="T35" fmla="*/ 617 h 1431"/>
              <a:gd name="T36" fmla="*/ 1173 w 2871"/>
              <a:gd name="T37" fmla="*/ 615 h 1431"/>
              <a:gd name="T38" fmla="*/ 1140 w 2871"/>
              <a:gd name="T39" fmla="*/ 614 h 1431"/>
              <a:gd name="T40" fmla="*/ 1107 w 2871"/>
              <a:gd name="T41" fmla="*/ 615 h 1431"/>
              <a:gd name="T42" fmla="*/ 1074 w 2871"/>
              <a:gd name="T43" fmla="*/ 616 h 1431"/>
              <a:gd name="T44" fmla="*/ 1042 w 2871"/>
              <a:gd name="T45" fmla="*/ 616 h 1431"/>
              <a:gd name="T46" fmla="*/ 1009 w 2871"/>
              <a:gd name="T47" fmla="*/ 614 h 1431"/>
              <a:gd name="T48" fmla="*/ 976 w 2871"/>
              <a:gd name="T49" fmla="*/ 609 h 1431"/>
              <a:gd name="T50" fmla="*/ 943 w 2871"/>
              <a:gd name="T51" fmla="*/ 602 h 1431"/>
              <a:gd name="T52" fmla="*/ 911 w 2871"/>
              <a:gd name="T53" fmla="*/ 593 h 1431"/>
              <a:gd name="T54" fmla="*/ 878 w 2871"/>
              <a:gd name="T55" fmla="*/ 581 h 1431"/>
              <a:gd name="T56" fmla="*/ 845 w 2871"/>
              <a:gd name="T57" fmla="*/ 569 h 1431"/>
              <a:gd name="T58" fmla="*/ 812 w 2871"/>
              <a:gd name="T59" fmla="*/ 556 h 1431"/>
              <a:gd name="T60" fmla="*/ 780 w 2871"/>
              <a:gd name="T61" fmla="*/ 542 h 1431"/>
              <a:gd name="T62" fmla="*/ 747 w 2871"/>
              <a:gd name="T63" fmla="*/ 526 h 1431"/>
              <a:gd name="T64" fmla="*/ 714 w 2871"/>
              <a:gd name="T65" fmla="*/ 510 h 1431"/>
              <a:gd name="T66" fmla="*/ 681 w 2871"/>
              <a:gd name="T67" fmla="*/ 494 h 1431"/>
              <a:gd name="T68" fmla="*/ 648 w 2871"/>
              <a:gd name="T69" fmla="*/ 476 h 1431"/>
              <a:gd name="T70" fmla="*/ 616 w 2871"/>
              <a:gd name="T71" fmla="*/ 458 h 1431"/>
              <a:gd name="T72" fmla="*/ 583 w 2871"/>
              <a:gd name="T73" fmla="*/ 440 h 1431"/>
              <a:gd name="T74" fmla="*/ 550 w 2871"/>
              <a:gd name="T75" fmla="*/ 421 h 1431"/>
              <a:gd name="T76" fmla="*/ 517 w 2871"/>
              <a:gd name="T77" fmla="*/ 399 h 1431"/>
              <a:gd name="T78" fmla="*/ 485 w 2871"/>
              <a:gd name="T79" fmla="*/ 374 h 1431"/>
              <a:gd name="T80" fmla="*/ 452 w 2871"/>
              <a:gd name="T81" fmla="*/ 352 h 1431"/>
              <a:gd name="T82" fmla="*/ 419 w 2871"/>
              <a:gd name="T83" fmla="*/ 333 h 1431"/>
              <a:gd name="T84" fmla="*/ 386 w 2871"/>
              <a:gd name="T85" fmla="*/ 314 h 1431"/>
              <a:gd name="T86" fmla="*/ 354 w 2871"/>
              <a:gd name="T87" fmla="*/ 296 h 1431"/>
              <a:gd name="T88" fmla="*/ 321 w 2871"/>
              <a:gd name="T89" fmla="*/ 278 h 1431"/>
              <a:gd name="T90" fmla="*/ 288 w 2871"/>
              <a:gd name="T91" fmla="*/ 260 h 1431"/>
              <a:gd name="T92" fmla="*/ 255 w 2871"/>
              <a:gd name="T93" fmla="*/ 242 h 1431"/>
              <a:gd name="T94" fmla="*/ 222 w 2871"/>
              <a:gd name="T95" fmla="*/ 224 h 1431"/>
              <a:gd name="T96" fmla="*/ 190 w 2871"/>
              <a:gd name="T97" fmla="*/ 205 h 1431"/>
              <a:gd name="T98" fmla="*/ 157 w 2871"/>
              <a:gd name="T99" fmla="*/ 170 h 1431"/>
              <a:gd name="T100" fmla="*/ 124 w 2871"/>
              <a:gd name="T101" fmla="*/ 133 h 1431"/>
              <a:gd name="T102" fmla="*/ 91 w 2871"/>
              <a:gd name="T103" fmla="*/ 97 h 1431"/>
              <a:gd name="T104" fmla="*/ 59 w 2871"/>
              <a:gd name="T105" fmla="*/ 61 h 1431"/>
              <a:gd name="T106" fmla="*/ 26 w 2871"/>
              <a:gd name="T107" fmla="*/ 26 h 1431"/>
              <a:gd name="T108" fmla="*/ 0 w 2871"/>
              <a:gd name="T109" fmla="*/ 0 h 14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71" h="1431">
                <a:moveTo>
                  <a:pt x="0" y="0"/>
                </a:moveTo>
                <a:lnTo>
                  <a:pt x="1188" y="1431"/>
                </a:lnTo>
                <a:lnTo>
                  <a:pt x="2004" y="1431"/>
                </a:lnTo>
                <a:lnTo>
                  <a:pt x="2871" y="1431"/>
                </a:lnTo>
                <a:lnTo>
                  <a:pt x="1700" y="205"/>
                </a:lnTo>
                <a:lnTo>
                  <a:pt x="1697" y="202"/>
                </a:lnTo>
                <a:lnTo>
                  <a:pt x="1681" y="220"/>
                </a:lnTo>
                <a:lnTo>
                  <a:pt x="1664" y="238"/>
                </a:lnTo>
                <a:lnTo>
                  <a:pt x="1648" y="256"/>
                </a:lnTo>
                <a:lnTo>
                  <a:pt x="1631" y="274"/>
                </a:lnTo>
                <a:lnTo>
                  <a:pt x="1615" y="292"/>
                </a:lnTo>
                <a:lnTo>
                  <a:pt x="1599" y="311"/>
                </a:lnTo>
                <a:lnTo>
                  <a:pt x="1582" y="330"/>
                </a:lnTo>
                <a:lnTo>
                  <a:pt x="1566" y="349"/>
                </a:lnTo>
                <a:lnTo>
                  <a:pt x="1550" y="368"/>
                </a:lnTo>
                <a:lnTo>
                  <a:pt x="1533" y="387"/>
                </a:lnTo>
                <a:lnTo>
                  <a:pt x="1517" y="406"/>
                </a:lnTo>
                <a:lnTo>
                  <a:pt x="1500" y="425"/>
                </a:lnTo>
                <a:lnTo>
                  <a:pt x="1484" y="444"/>
                </a:lnTo>
                <a:lnTo>
                  <a:pt x="1468" y="463"/>
                </a:lnTo>
                <a:lnTo>
                  <a:pt x="1451" y="481"/>
                </a:lnTo>
                <a:lnTo>
                  <a:pt x="1435" y="499"/>
                </a:lnTo>
                <a:lnTo>
                  <a:pt x="1418" y="516"/>
                </a:lnTo>
                <a:lnTo>
                  <a:pt x="1402" y="531"/>
                </a:lnTo>
                <a:lnTo>
                  <a:pt x="1386" y="545"/>
                </a:lnTo>
                <a:lnTo>
                  <a:pt x="1369" y="559"/>
                </a:lnTo>
                <a:lnTo>
                  <a:pt x="1353" y="570"/>
                </a:lnTo>
                <a:lnTo>
                  <a:pt x="1337" y="581"/>
                </a:lnTo>
                <a:lnTo>
                  <a:pt x="1320" y="590"/>
                </a:lnTo>
                <a:lnTo>
                  <a:pt x="1304" y="598"/>
                </a:lnTo>
                <a:lnTo>
                  <a:pt x="1287" y="605"/>
                </a:lnTo>
                <a:lnTo>
                  <a:pt x="1271" y="610"/>
                </a:lnTo>
                <a:lnTo>
                  <a:pt x="1255" y="615"/>
                </a:lnTo>
                <a:lnTo>
                  <a:pt x="1238" y="616"/>
                </a:lnTo>
                <a:lnTo>
                  <a:pt x="1222" y="618"/>
                </a:lnTo>
                <a:lnTo>
                  <a:pt x="1205" y="617"/>
                </a:lnTo>
                <a:lnTo>
                  <a:pt x="1189" y="616"/>
                </a:lnTo>
                <a:lnTo>
                  <a:pt x="1173" y="615"/>
                </a:lnTo>
                <a:lnTo>
                  <a:pt x="1156" y="615"/>
                </a:lnTo>
                <a:lnTo>
                  <a:pt x="1140" y="614"/>
                </a:lnTo>
                <a:lnTo>
                  <a:pt x="1124" y="615"/>
                </a:lnTo>
                <a:lnTo>
                  <a:pt x="1107" y="615"/>
                </a:lnTo>
                <a:lnTo>
                  <a:pt x="1091" y="616"/>
                </a:lnTo>
                <a:lnTo>
                  <a:pt x="1074" y="616"/>
                </a:lnTo>
                <a:lnTo>
                  <a:pt x="1058" y="616"/>
                </a:lnTo>
                <a:lnTo>
                  <a:pt x="1042" y="616"/>
                </a:lnTo>
                <a:lnTo>
                  <a:pt x="1025" y="615"/>
                </a:lnTo>
                <a:lnTo>
                  <a:pt x="1009" y="614"/>
                </a:lnTo>
                <a:lnTo>
                  <a:pt x="992" y="612"/>
                </a:lnTo>
                <a:lnTo>
                  <a:pt x="976" y="609"/>
                </a:lnTo>
                <a:lnTo>
                  <a:pt x="960" y="606"/>
                </a:lnTo>
                <a:lnTo>
                  <a:pt x="943" y="602"/>
                </a:lnTo>
                <a:lnTo>
                  <a:pt x="927" y="598"/>
                </a:lnTo>
                <a:lnTo>
                  <a:pt x="911" y="593"/>
                </a:lnTo>
                <a:lnTo>
                  <a:pt x="894" y="587"/>
                </a:lnTo>
                <a:lnTo>
                  <a:pt x="878" y="581"/>
                </a:lnTo>
                <a:lnTo>
                  <a:pt x="861" y="576"/>
                </a:lnTo>
                <a:lnTo>
                  <a:pt x="845" y="569"/>
                </a:lnTo>
                <a:lnTo>
                  <a:pt x="829" y="563"/>
                </a:lnTo>
                <a:lnTo>
                  <a:pt x="812" y="556"/>
                </a:lnTo>
                <a:lnTo>
                  <a:pt x="796" y="549"/>
                </a:lnTo>
                <a:lnTo>
                  <a:pt x="780" y="542"/>
                </a:lnTo>
                <a:lnTo>
                  <a:pt x="763" y="534"/>
                </a:lnTo>
                <a:lnTo>
                  <a:pt x="747" y="526"/>
                </a:lnTo>
                <a:lnTo>
                  <a:pt x="730" y="518"/>
                </a:lnTo>
                <a:lnTo>
                  <a:pt x="714" y="510"/>
                </a:lnTo>
                <a:lnTo>
                  <a:pt x="698" y="502"/>
                </a:lnTo>
                <a:lnTo>
                  <a:pt x="681" y="494"/>
                </a:lnTo>
                <a:lnTo>
                  <a:pt x="665" y="485"/>
                </a:lnTo>
                <a:lnTo>
                  <a:pt x="648" y="476"/>
                </a:lnTo>
                <a:lnTo>
                  <a:pt x="632" y="467"/>
                </a:lnTo>
                <a:lnTo>
                  <a:pt x="616" y="458"/>
                </a:lnTo>
                <a:lnTo>
                  <a:pt x="599" y="449"/>
                </a:lnTo>
                <a:lnTo>
                  <a:pt x="583" y="440"/>
                </a:lnTo>
                <a:lnTo>
                  <a:pt x="567" y="430"/>
                </a:lnTo>
                <a:lnTo>
                  <a:pt x="550" y="421"/>
                </a:lnTo>
                <a:lnTo>
                  <a:pt x="534" y="411"/>
                </a:lnTo>
                <a:lnTo>
                  <a:pt x="517" y="399"/>
                </a:lnTo>
                <a:lnTo>
                  <a:pt x="501" y="387"/>
                </a:lnTo>
                <a:lnTo>
                  <a:pt x="485" y="374"/>
                </a:lnTo>
                <a:lnTo>
                  <a:pt x="468" y="361"/>
                </a:lnTo>
                <a:lnTo>
                  <a:pt x="452" y="352"/>
                </a:lnTo>
                <a:lnTo>
                  <a:pt x="435" y="342"/>
                </a:lnTo>
                <a:lnTo>
                  <a:pt x="419" y="333"/>
                </a:lnTo>
                <a:lnTo>
                  <a:pt x="403" y="324"/>
                </a:lnTo>
                <a:lnTo>
                  <a:pt x="386" y="314"/>
                </a:lnTo>
                <a:lnTo>
                  <a:pt x="370" y="305"/>
                </a:lnTo>
                <a:lnTo>
                  <a:pt x="354" y="296"/>
                </a:lnTo>
                <a:lnTo>
                  <a:pt x="337" y="287"/>
                </a:lnTo>
                <a:lnTo>
                  <a:pt x="321" y="278"/>
                </a:lnTo>
                <a:lnTo>
                  <a:pt x="304" y="269"/>
                </a:lnTo>
                <a:lnTo>
                  <a:pt x="288" y="260"/>
                </a:lnTo>
                <a:lnTo>
                  <a:pt x="272" y="251"/>
                </a:lnTo>
                <a:lnTo>
                  <a:pt x="255" y="242"/>
                </a:lnTo>
                <a:lnTo>
                  <a:pt x="239" y="233"/>
                </a:lnTo>
                <a:lnTo>
                  <a:pt x="222" y="224"/>
                </a:lnTo>
                <a:lnTo>
                  <a:pt x="206" y="216"/>
                </a:lnTo>
                <a:lnTo>
                  <a:pt x="190" y="205"/>
                </a:lnTo>
                <a:lnTo>
                  <a:pt x="173" y="188"/>
                </a:lnTo>
                <a:lnTo>
                  <a:pt x="157" y="170"/>
                </a:lnTo>
                <a:lnTo>
                  <a:pt x="141" y="152"/>
                </a:lnTo>
                <a:lnTo>
                  <a:pt x="124" y="133"/>
                </a:lnTo>
                <a:lnTo>
                  <a:pt x="108" y="115"/>
                </a:lnTo>
                <a:lnTo>
                  <a:pt x="91" y="97"/>
                </a:lnTo>
                <a:lnTo>
                  <a:pt x="75" y="78"/>
                </a:lnTo>
                <a:lnTo>
                  <a:pt x="59" y="61"/>
                </a:lnTo>
                <a:lnTo>
                  <a:pt x="42" y="43"/>
                </a:lnTo>
                <a:lnTo>
                  <a:pt x="26" y="26"/>
                </a:lnTo>
                <a:lnTo>
                  <a:pt x="9" y="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2" name="Freeform 42">
            <a:extLst>
              <a:ext uri="{FF2B5EF4-FFF2-40B4-BE49-F238E27FC236}">
                <a16:creationId xmlns:a16="http://schemas.microsoft.com/office/drawing/2014/main" id="{9142D40E-8FB5-435A-9B04-368217E72063}"/>
              </a:ext>
            </a:extLst>
          </p:cNvPr>
          <p:cNvSpPr>
            <a:spLocks/>
          </p:cNvSpPr>
          <p:nvPr/>
        </p:nvSpPr>
        <p:spPr bwMode="auto">
          <a:xfrm>
            <a:off x="6586538" y="3275648"/>
            <a:ext cx="2062163" cy="1749425"/>
          </a:xfrm>
          <a:custGeom>
            <a:avLst/>
            <a:gdLst>
              <a:gd name="T0" fmla="*/ 3261 w 3261"/>
              <a:gd name="T1" fmla="*/ 2757 h 2757"/>
              <a:gd name="T2" fmla="*/ 2143 w 3261"/>
              <a:gd name="T3" fmla="*/ 1465 h 2757"/>
              <a:gd name="T4" fmla="*/ 2094 w 3261"/>
              <a:gd name="T5" fmla="*/ 1418 h 2757"/>
              <a:gd name="T6" fmla="*/ 2045 w 3261"/>
              <a:gd name="T7" fmla="*/ 1369 h 2757"/>
              <a:gd name="T8" fmla="*/ 1996 w 3261"/>
              <a:gd name="T9" fmla="*/ 1319 h 2757"/>
              <a:gd name="T10" fmla="*/ 1947 w 3261"/>
              <a:gd name="T11" fmla="*/ 1269 h 2757"/>
              <a:gd name="T12" fmla="*/ 1897 w 3261"/>
              <a:gd name="T13" fmla="*/ 1220 h 2757"/>
              <a:gd name="T14" fmla="*/ 1848 w 3261"/>
              <a:gd name="T15" fmla="*/ 1170 h 2757"/>
              <a:gd name="T16" fmla="*/ 1799 w 3261"/>
              <a:gd name="T17" fmla="*/ 1119 h 2757"/>
              <a:gd name="T18" fmla="*/ 1750 w 3261"/>
              <a:gd name="T19" fmla="*/ 1066 h 2757"/>
              <a:gd name="T20" fmla="*/ 1701 w 3261"/>
              <a:gd name="T21" fmla="*/ 1012 h 2757"/>
              <a:gd name="T22" fmla="*/ 1652 w 3261"/>
              <a:gd name="T23" fmla="*/ 957 h 2757"/>
              <a:gd name="T24" fmla="*/ 1603 w 3261"/>
              <a:gd name="T25" fmla="*/ 902 h 2757"/>
              <a:gd name="T26" fmla="*/ 1553 w 3261"/>
              <a:gd name="T27" fmla="*/ 848 h 2757"/>
              <a:gd name="T28" fmla="*/ 1504 w 3261"/>
              <a:gd name="T29" fmla="*/ 794 h 2757"/>
              <a:gd name="T30" fmla="*/ 1455 w 3261"/>
              <a:gd name="T31" fmla="*/ 741 h 2757"/>
              <a:gd name="T32" fmla="*/ 1406 w 3261"/>
              <a:gd name="T33" fmla="*/ 687 h 2757"/>
              <a:gd name="T34" fmla="*/ 1357 w 3261"/>
              <a:gd name="T35" fmla="*/ 634 h 2757"/>
              <a:gd name="T36" fmla="*/ 1308 w 3261"/>
              <a:gd name="T37" fmla="*/ 581 h 2757"/>
              <a:gd name="T38" fmla="*/ 1259 w 3261"/>
              <a:gd name="T39" fmla="*/ 527 h 2757"/>
              <a:gd name="T40" fmla="*/ 1209 w 3261"/>
              <a:gd name="T41" fmla="*/ 471 h 2757"/>
              <a:gd name="T42" fmla="*/ 1160 w 3261"/>
              <a:gd name="T43" fmla="*/ 414 h 2757"/>
              <a:gd name="T44" fmla="*/ 1111 w 3261"/>
              <a:gd name="T45" fmla="*/ 354 h 2757"/>
              <a:gd name="T46" fmla="*/ 1062 w 3261"/>
              <a:gd name="T47" fmla="*/ 288 h 2757"/>
              <a:gd name="T48" fmla="*/ 1013 w 3261"/>
              <a:gd name="T49" fmla="*/ 205 h 2757"/>
              <a:gd name="T50" fmla="*/ 964 w 3261"/>
              <a:gd name="T51" fmla="*/ 122 h 2757"/>
              <a:gd name="T52" fmla="*/ 914 w 3261"/>
              <a:gd name="T53" fmla="*/ 61 h 2757"/>
              <a:gd name="T54" fmla="*/ 865 w 3261"/>
              <a:gd name="T55" fmla="*/ 28 h 2757"/>
              <a:gd name="T56" fmla="*/ 816 w 3261"/>
              <a:gd name="T57" fmla="*/ 7 h 2757"/>
              <a:gd name="T58" fmla="*/ 767 w 3261"/>
              <a:gd name="T59" fmla="*/ 0 h 2757"/>
              <a:gd name="T60" fmla="*/ 718 w 3261"/>
              <a:gd name="T61" fmla="*/ 15 h 2757"/>
              <a:gd name="T62" fmla="*/ 669 w 3261"/>
              <a:gd name="T63" fmla="*/ 69 h 2757"/>
              <a:gd name="T64" fmla="*/ 620 w 3261"/>
              <a:gd name="T65" fmla="*/ 266 h 2757"/>
              <a:gd name="T66" fmla="*/ 570 w 3261"/>
              <a:gd name="T67" fmla="*/ 490 h 2757"/>
              <a:gd name="T68" fmla="*/ 521 w 3261"/>
              <a:gd name="T69" fmla="*/ 716 h 2757"/>
              <a:gd name="T70" fmla="*/ 472 w 3261"/>
              <a:gd name="T71" fmla="*/ 839 h 2757"/>
              <a:gd name="T72" fmla="*/ 423 w 3261"/>
              <a:gd name="T73" fmla="*/ 939 h 2757"/>
              <a:gd name="T74" fmla="*/ 374 w 3261"/>
              <a:gd name="T75" fmla="*/ 1036 h 2757"/>
              <a:gd name="T76" fmla="*/ 325 w 3261"/>
              <a:gd name="T77" fmla="*/ 1121 h 2757"/>
              <a:gd name="T78" fmla="*/ 276 w 3261"/>
              <a:gd name="T79" fmla="*/ 1193 h 2757"/>
              <a:gd name="T80" fmla="*/ 226 w 3261"/>
              <a:gd name="T81" fmla="*/ 1257 h 2757"/>
              <a:gd name="T82" fmla="*/ 177 w 3261"/>
              <a:gd name="T83" fmla="*/ 1319 h 2757"/>
              <a:gd name="T84" fmla="*/ 128 w 3261"/>
              <a:gd name="T85" fmla="*/ 1378 h 2757"/>
              <a:gd name="T86" fmla="*/ 79 w 3261"/>
              <a:gd name="T87" fmla="*/ 1436 h 2757"/>
              <a:gd name="T88" fmla="*/ 30 w 3261"/>
              <a:gd name="T89" fmla="*/ 1492 h 2757"/>
              <a:gd name="T90" fmla="*/ 0 w 3261"/>
              <a:gd name="T91" fmla="*/ 1531 h 2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261" h="2757">
                <a:moveTo>
                  <a:pt x="0" y="1531"/>
                </a:moveTo>
                <a:lnTo>
                  <a:pt x="1171" y="2757"/>
                </a:lnTo>
                <a:lnTo>
                  <a:pt x="3261" y="2757"/>
                </a:lnTo>
                <a:lnTo>
                  <a:pt x="2160" y="1481"/>
                </a:lnTo>
                <a:lnTo>
                  <a:pt x="2146" y="1468"/>
                </a:lnTo>
                <a:lnTo>
                  <a:pt x="2143" y="1465"/>
                </a:lnTo>
                <a:lnTo>
                  <a:pt x="2127" y="1450"/>
                </a:lnTo>
                <a:lnTo>
                  <a:pt x="2110" y="1434"/>
                </a:lnTo>
                <a:lnTo>
                  <a:pt x="2094" y="1418"/>
                </a:lnTo>
                <a:lnTo>
                  <a:pt x="2078" y="1402"/>
                </a:lnTo>
                <a:lnTo>
                  <a:pt x="2061" y="1385"/>
                </a:lnTo>
                <a:lnTo>
                  <a:pt x="2045" y="1369"/>
                </a:lnTo>
                <a:lnTo>
                  <a:pt x="2029" y="1352"/>
                </a:lnTo>
                <a:lnTo>
                  <a:pt x="2012" y="1336"/>
                </a:lnTo>
                <a:lnTo>
                  <a:pt x="1996" y="1319"/>
                </a:lnTo>
                <a:lnTo>
                  <a:pt x="1979" y="1303"/>
                </a:lnTo>
                <a:lnTo>
                  <a:pt x="1963" y="1286"/>
                </a:lnTo>
                <a:lnTo>
                  <a:pt x="1947" y="1269"/>
                </a:lnTo>
                <a:lnTo>
                  <a:pt x="1930" y="1253"/>
                </a:lnTo>
                <a:lnTo>
                  <a:pt x="1914" y="1237"/>
                </a:lnTo>
                <a:lnTo>
                  <a:pt x="1897" y="1220"/>
                </a:lnTo>
                <a:lnTo>
                  <a:pt x="1881" y="1203"/>
                </a:lnTo>
                <a:lnTo>
                  <a:pt x="1865" y="1187"/>
                </a:lnTo>
                <a:lnTo>
                  <a:pt x="1848" y="1170"/>
                </a:lnTo>
                <a:lnTo>
                  <a:pt x="1832" y="1153"/>
                </a:lnTo>
                <a:lnTo>
                  <a:pt x="1816" y="1136"/>
                </a:lnTo>
                <a:lnTo>
                  <a:pt x="1799" y="1119"/>
                </a:lnTo>
                <a:lnTo>
                  <a:pt x="1783" y="1101"/>
                </a:lnTo>
                <a:lnTo>
                  <a:pt x="1766" y="1084"/>
                </a:lnTo>
                <a:lnTo>
                  <a:pt x="1750" y="1066"/>
                </a:lnTo>
                <a:lnTo>
                  <a:pt x="1734" y="1048"/>
                </a:lnTo>
                <a:lnTo>
                  <a:pt x="1717" y="1030"/>
                </a:lnTo>
                <a:lnTo>
                  <a:pt x="1701" y="1012"/>
                </a:lnTo>
                <a:lnTo>
                  <a:pt x="1685" y="993"/>
                </a:lnTo>
                <a:lnTo>
                  <a:pt x="1668" y="975"/>
                </a:lnTo>
                <a:lnTo>
                  <a:pt x="1652" y="957"/>
                </a:lnTo>
                <a:lnTo>
                  <a:pt x="1635" y="938"/>
                </a:lnTo>
                <a:lnTo>
                  <a:pt x="1619" y="920"/>
                </a:lnTo>
                <a:lnTo>
                  <a:pt x="1603" y="902"/>
                </a:lnTo>
                <a:lnTo>
                  <a:pt x="1586" y="884"/>
                </a:lnTo>
                <a:lnTo>
                  <a:pt x="1570" y="866"/>
                </a:lnTo>
                <a:lnTo>
                  <a:pt x="1553" y="848"/>
                </a:lnTo>
                <a:lnTo>
                  <a:pt x="1537" y="830"/>
                </a:lnTo>
                <a:lnTo>
                  <a:pt x="1521" y="812"/>
                </a:lnTo>
                <a:lnTo>
                  <a:pt x="1504" y="794"/>
                </a:lnTo>
                <a:lnTo>
                  <a:pt x="1488" y="777"/>
                </a:lnTo>
                <a:lnTo>
                  <a:pt x="1472" y="759"/>
                </a:lnTo>
                <a:lnTo>
                  <a:pt x="1455" y="741"/>
                </a:lnTo>
                <a:lnTo>
                  <a:pt x="1439" y="723"/>
                </a:lnTo>
                <a:lnTo>
                  <a:pt x="1422" y="705"/>
                </a:lnTo>
                <a:lnTo>
                  <a:pt x="1406" y="687"/>
                </a:lnTo>
                <a:lnTo>
                  <a:pt x="1390" y="669"/>
                </a:lnTo>
                <a:lnTo>
                  <a:pt x="1373" y="651"/>
                </a:lnTo>
                <a:lnTo>
                  <a:pt x="1357" y="634"/>
                </a:lnTo>
                <a:lnTo>
                  <a:pt x="1340" y="616"/>
                </a:lnTo>
                <a:lnTo>
                  <a:pt x="1324" y="598"/>
                </a:lnTo>
                <a:lnTo>
                  <a:pt x="1308" y="581"/>
                </a:lnTo>
                <a:lnTo>
                  <a:pt x="1291" y="563"/>
                </a:lnTo>
                <a:lnTo>
                  <a:pt x="1275" y="545"/>
                </a:lnTo>
                <a:lnTo>
                  <a:pt x="1259" y="527"/>
                </a:lnTo>
                <a:lnTo>
                  <a:pt x="1242" y="509"/>
                </a:lnTo>
                <a:lnTo>
                  <a:pt x="1226" y="490"/>
                </a:lnTo>
                <a:lnTo>
                  <a:pt x="1209" y="471"/>
                </a:lnTo>
                <a:lnTo>
                  <a:pt x="1193" y="452"/>
                </a:lnTo>
                <a:lnTo>
                  <a:pt x="1177" y="433"/>
                </a:lnTo>
                <a:lnTo>
                  <a:pt x="1160" y="414"/>
                </a:lnTo>
                <a:lnTo>
                  <a:pt x="1144" y="394"/>
                </a:lnTo>
                <a:lnTo>
                  <a:pt x="1127" y="375"/>
                </a:lnTo>
                <a:lnTo>
                  <a:pt x="1111" y="354"/>
                </a:lnTo>
                <a:lnTo>
                  <a:pt x="1095" y="333"/>
                </a:lnTo>
                <a:lnTo>
                  <a:pt x="1078" y="311"/>
                </a:lnTo>
                <a:lnTo>
                  <a:pt x="1062" y="288"/>
                </a:lnTo>
                <a:lnTo>
                  <a:pt x="1046" y="264"/>
                </a:lnTo>
                <a:lnTo>
                  <a:pt x="1029" y="237"/>
                </a:lnTo>
                <a:lnTo>
                  <a:pt x="1013" y="205"/>
                </a:lnTo>
                <a:lnTo>
                  <a:pt x="996" y="176"/>
                </a:lnTo>
                <a:lnTo>
                  <a:pt x="980" y="147"/>
                </a:lnTo>
                <a:lnTo>
                  <a:pt x="964" y="122"/>
                </a:lnTo>
                <a:lnTo>
                  <a:pt x="947" y="97"/>
                </a:lnTo>
                <a:lnTo>
                  <a:pt x="931" y="79"/>
                </a:lnTo>
                <a:lnTo>
                  <a:pt x="914" y="61"/>
                </a:lnTo>
                <a:lnTo>
                  <a:pt x="898" y="48"/>
                </a:lnTo>
                <a:lnTo>
                  <a:pt x="882" y="37"/>
                </a:lnTo>
                <a:lnTo>
                  <a:pt x="865" y="28"/>
                </a:lnTo>
                <a:lnTo>
                  <a:pt x="849" y="19"/>
                </a:lnTo>
                <a:lnTo>
                  <a:pt x="833" y="12"/>
                </a:lnTo>
                <a:lnTo>
                  <a:pt x="816" y="7"/>
                </a:lnTo>
                <a:lnTo>
                  <a:pt x="800" y="3"/>
                </a:lnTo>
                <a:lnTo>
                  <a:pt x="783" y="1"/>
                </a:lnTo>
                <a:lnTo>
                  <a:pt x="767" y="0"/>
                </a:lnTo>
                <a:lnTo>
                  <a:pt x="751" y="3"/>
                </a:lnTo>
                <a:lnTo>
                  <a:pt x="734" y="7"/>
                </a:lnTo>
                <a:lnTo>
                  <a:pt x="718" y="15"/>
                </a:lnTo>
                <a:lnTo>
                  <a:pt x="701" y="26"/>
                </a:lnTo>
                <a:lnTo>
                  <a:pt x="685" y="42"/>
                </a:lnTo>
                <a:lnTo>
                  <a:pt x="669" y="69"/>
                </a:lnTo>
                <a:lnTo>
                  <a:pt x="652" y="118"/>
                </a:lnTo>
                <a:lnTo>
                  <a:pt x="636" y="183"/>
                </a:lnTo>
                <a:lnTo>
                  <a:pt x="620" y="266"/>
                </a:lnTo>
                <a:lnTo>
                  <a:pt x="603" y="343"/>
                </a:lnTo>
                <a:lnTo>
                  <a:pt x="587" y="415"/>
                </a:lnTo>
                <a:lnTo>
                  <a:pt x="570" y="490"/>
                </a:lnTo>
                <a:lnTo>
                  <a:pt x="554" y="564"/>
                </a:lnTo>
                <a:lnTo>
                  <a:pt x="538" y="641"/>
                </a:lnTo>
                <a:lnTo>
                  <a:pt x="521" y="716"/>
                </a:lnTo>
                <a:lnTo>
                  <a:pt x="505" y="762"/>
                </a:lnTo>
                <a:lnTo>
                  <a:pt x="488" y="805"/>
                </a:lnTo>
                <a:lnTo>
                  <a:pt x="472" y="839"/>
                </a:lnTo>
                <a:lnTo>
                  <a:pt x="456" y="872"/>
                </a:lnTo>
                <a:lnTo>
                  <a:pt x="439" y="905"/>
                </a:lnTo>
                <a:lnTo>
                  <a:pt x="423" y="939"/>
                </a:lnTo>
                <a:lnTo>
                  <a:pt x="407" y="972"/>
                </a:lnTo>
                <a:lnTo>
                  <a:pt x="390" y="1004"/>
                </a:lnTo>
                <a:lnTo>
                  <a:pt x="374" y="1036"/>
                </a:lnTo>
                <a:lnTo>
                  <a:pt x="357" y="1066"/>
                </a:lnTo>
                <a:lnTo>
                  <a:pt x="341" y="1095"/>
                </a:lnTo>
                <a:lnTo>
                  <a:pt x="325" y="1121"/>
                </a:lnTo>
                <a:lnTo>
                  <a:pt x="308" y="1147"/>
                </a:lnTo>
                <a:lnTo>
                  <a:pt x="292" y="1170"/>
                </a:lnTo>
                <a:lnTo>
                  <a:pt x="276" y="1193"/>
                </a:lnTo>
                <a:lnTo>
                  <a:pt x="259" y="1215"/>
                </a:lnTo>
                <a:lnTo>
                  <a:pt x="243" y="1236"/>
                </a:lnTo>
                <a:lnTo>
                  <a:pt x="226" y="1257"/>
                </a:lnTo>
                <a:lnTo>
                  <a:pt x="210" y="1278"/>
                </a:lnTo>
                <a:lnTo>
                  <a:pt x="194" y="1298"/>
                </a:lnTo>
                <a:lnTo>
                  <a:pt x="177" y="1319"/>
                </a:lnTo>
                <a:lnTo>
                  <a:pt x="161" y="1339"/>
                </a:lnTo>
                <a:lnTo>
                  <a:pt x="144" y="1358"/>
                </a:lnTo>
                <a:lnTo>
                  <a:pt x="128" y="1378"/>
                </a:lnTo>
                <a:lnTo>
                  <a:pt x="112" y="1397"/>
                </a:lnTo>
                <a:lnTo>
                  <a:pt x="95" y="1417"/>
                </a:lnTo>
                <a:lnTo>
                  <a:pt x="79" y="1436"/>
                </a:lnTo>
                <a:lnTo>
                  <a:pt x="63" y="1455"/>
                </a:lnTo>
                <a:lnTo>
                  <a:pt x="46" y="1473"/>
                </a:lnTo>
                <a:lnTo>
                  <a:pt x="30" y="1492"/>
                </a:lnTo>
                <a:lnTo>
                  <a:pt x="13" y="1510"/>
                </a:lnTo>
                <a:lnTo>
                  <a:pt x="0" y="1525"/>
                </a:lnTo>
                <a:lnTo>
                  <a:pt x="0" y="153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F30E4620-B155-430A-BEA0-C096E2A20E33}"/>
              </a:ext>
            </a:extLst>
          </p:cNvPr>
          <p:cNvSpPr>
            <a:spLocks/>
          </p:cNvSpPr>
          <p:nvPr/>
        </p:nvSpPr>
        <p:spPr bwMode="auto">
          <a:xfrm>
            <a:off x="7951788" y="4215448"/>
            <a:ext cx="2433638" cy="809625"/>
          </a:xfrm>
          <a:custGeom>
            <a:avLst/>
            <a:gdLst>
              <a:gd name="T0" fmla="*/ 1101 w 3847"/>
              <a:gd name="T1" fmla="*/ 1276 h 1276"/>
              <a:gd name="T2" fmla="*/ 3847 w 3847"/>
              <a:gd name="T3" fmla="*/ 1276 h 1276"/>
              <a:gd name="T4" fmla="*/ 2920 w 3847"/>
              <a:gd name="T5" fmla="*/ 986 h 1276"/>
              <a:gd name="T6" fmla="*/ 2064 w 3847"/>
              <a:gd name="T7" fmla="*/ 902 h 1276"/>
              <a:gd name="T8" fmla="*/ 1509 w 3847"/>
              <a:gd name="T9" fmla="*/ 743 h 1276"/>
              <a:gd name="T10" fmla="*/ 1381 w 3847"/>
              <a:gd name="T11" fmla="*/ 620 h 1276"/>
              <a:gd name="T12" fmla="*/ 1359 w 3847"/>
              <a:gd name="T13" fmla="*/ 616 h 1276"/>
              <a:gd name="T14" fmla="*/ 1327 w 3847"/>
              <a:gd name="T15" fmla="*/ 611 h 1276"/>
              <a:gd name="T16" fmla="*/ 1294 w 3847"/>
              <a:gd name="T17" fmla="*/ 605 h 1276"/>
              <a:gd name="T18" fmla="*/ 1261 w 3847"/>
              <a:gd name="T19" fmla="*/ 599 h 1276"/>
              <a:gd name="T20" fmla="*/ 1228 w 3847"/>
              <a:gd name="T21" fmla="*/ 593 h 1276"/>
              <a:gd name="T22" fmla="*/ 1196 w 3847"/>
              <a:gd name="T23" fmla="*/ 587 h 1276"/>
              <a:gd name="T24" fmla="*/ 1163 w 3847"/>
              <a:gd name="T25" fmla="*/ 580 h 1276"/>
              <a:gd name="T26" fmla="*/ 1130 w 3847"/>
              <a:gd name="T27" fmla="*/ 573 h 1276"/>
              <a:gd name="T28" fmla="*/ 1097 w 3847"/>
              <a:gd name="T29" fmla="*/ 566 h 1276"/>
              <a:gd name="T30" fmla="*/ 1065 w 3847"/>
              <a:gd name="T31" fmla="*/ 559 h 1276"/>
              <a:gd name="T32" fmla="*/ 1032 w 3847"/>
              <a:gd name="T33" fmla="*/ 552 h 1276"/>
              <a:gd name="T34" fmla="*/ 999 w 3847"/>
              <a:gd name="T35" fmla="*/ 545 h 1276"/>
              <a:gd name="T36" fmla="*/ 966 w 3847"/>
              <a:gd name="T37" fmla="*/ 538 h 1276"/>
              <a:gd name="T38" fmla="*/ 933 w 3847"/>
              <a:gd name="T39" fmla="*/ 530 h 1276"/>
              <a:gd name="T40" fmla="*/ 901 w 3847"/>
              <a:gd name="T41" fmla="*/ 523 h 1276"/>
              <a:gd name="T42" fmla="*/ 868 w 3847"/>
              <a:gd name="T43" fmla="*/ 515 h 1276"/>
              <a:gd name="T44" fmla="*/ 835 w 3847"/>
              <a:gd name="T45" fmla="*/ 507 h 1276"/>
              <a:gd name="T46" fmla="*/ 802 w 3847"/>
              <a:gd name="T47" fmla="*/ 500 h 1276"/>
              <a:gd name="T48" fmla="*/ 770 w 3847"/>
              <a:gd name="T49" fmla="*/ 492 h 1276"/>
              <a:gd name="T50" fmla="*/ 737 w 3847"/>
              <a:gd name="T51" fmla="*/ 484 h 1276"/>
              <a:gd name="T52" fmla="*/ 704 w 3847"/>
              <a:gd name="T53" fmla="*/ 476 h 1276"/>
              <a:gd name="T54" fmla="*/ 671 w 3847"/>
              <a:gd name="T55" fmla="*/ 469 h 1276"/>
              <a:gd name="T56" fmla="*/ 639 w 3847"/>
              <a:gd name="T57" fmla="*/ 461 h 1276"/>
              <a:gd name="T58" fmla="*/ 606 w 3847"/>
              <a:gd name="T59" fmla="*/ 453 h 1276"/>
              <a:gd name="T60" fmla="*/ 573 w 3847"/>
              <a:gd name="T61" fmla="*/ 444 h 1276"/>
              <a:gd name="T62" fmla="*/ 540 w 3847"/>
              <a:gd name="T63" fmla="*/ 434 h 1276"/>
              <a:gd name="T64" fmla="*/ 508 w 3847"/>
              <a:gd name="T65" fmla="*/ 423 h 1276"/>
              <a:gd name="T66" fmla="*/ 475 w 3847"/>
              <a:gd name="T67" fmla="*/ 410 h 1276"/>
              <a:gd name="T68" fmla="*/ 442 w 3847"/>
              <a:gd name="T69" fmla="*/ 393 h 1276"/>
              <a:gd name="T70" fmla="*/ 409 w 3847"/>
              <a:gd name="T71" fmla="*/ 373 h 1276"/>
              <a:gd name="T72" fmla="*/ 376 w 3847"/>
              <a:gd name="T73" fmla="*/ 349 h 1276"/>
              <a:gd name="T74" fmla="*/ 344 w 3847"/>
              <a:gd name="T75" fmla="*/ 322 h 1276"/>
              <a:gd name="T76" fmla="*/ 311 w 3847"/>
              <a:gd name="T77" fmla="*/ 292 h 1276"/>
              <a:gd name="T78" fmla="*/ 278 w 3847"/>
              <a:gd name="T79" fmla="*/ 260 h 1276"/>
              <a:gd name="T80" fmla="*/ 245 w 3847"/>
              <a:gd name="T81" fmla="*/ 227 h 1276"/>
              <a:gd name="T82" fmla="*/ 213 w 3847"/>
              <a:gd name="T83" fmla="*/ 194 h 1276"/>
              <a:gd name="T84" fmla="*/ 180 w 3847"/>
              <a:gd name="T85" fmla="*/ 161 h 1276"/>
              <a:gd name="T86" fmla="*/ 147 w 3847"/>
              <a:gd name="T87" fmla="*/ 130 h 1276"/>
              <a:gd name="T88" fmla="*/ 114 w 3847"/>
              <a:gd name="T89" fmla="*/ 101 h 1276"/>
              <a:gd name="T90" fmla="*/ 82 w 3847"/>
              <a:gd name="T91" fmla="*/ 72 h 1276"/>
              <a:gd name="T92" fmla="*/ 49 w 3847"/>
              <a:gd name="T93" fmla="*/ 44 h 1276"/>
              <a:gd name="T94" fmla="*/ 16 w 3847"/>
              <a:gd name="T95" fmla="*/ 15 h 1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847" h="1276">
                <a:moveTo>
                  <a:pt x="0" y="0"/>
                </a:moveTo>
                <a:lnTo>
                  <a:pt x="1101" y="1276"/>
                </a:lnTo>
                <a:lnTo>
                  <a:pt x="1184" y="1276"/>
                </a:lnTo>
                <a:lnTo>
                  <a:pt x="3847" y="1276"/>
                </a:lnTo>
                <a:lnTo>
                  <a:pt x="2932" y="815"/>
                </a:lnTo>
                <a:lnTo>
                  <a:pt x="2920" y="986"/>
                </a:lnTo>
                <a:cubicBezTo>
                  <a:pt x="2920" y="986"/>
                  <a:pt x="2773" y="997"/>
                  <a:pt x="2683" y="986"/>
                </a:cubicBezTo>
                <a:cubicBezTo>
                  <a:pt x="2593" y="976"/>
                  <a:pt x="2260" y="923"/>
                  <a:pt x="2064" y="902"/>
                </a:cubicBezTo>
                <a:cubicBezTo>
                  <a:pt x="1868" y="880"/>
                  <a:pt x="1753" y="814"/>
                  <a:pt x="1753" y="814"/>
                </a:cubicBezTo>
                <a:lnTo>
                  <a:pt x="1509" y="743"/>
                </a:lnTo>
                <a:lnTo>
                  <a:pt x="1388" y="621"/>
                </a:lnTo>
                <a:lnTo>
                  <a:pt x="1381" y="620"/>
                </a:lnTo>
                <a:lnTo>
                  <a:pt x="1376" y="619"/>
                </a:lnTo>
                <a:lnTo>
                  <a:pt x="1359" y="616"/>
                </a:lnTo>
                <a:lnTo>
                  <a:pt x="1343" y="613"/>
                </a:lnTo>
                <a:lnTo>
                  <a:pt x="1327" y="611"/>
                </a:lnTo>
                <a:lnTo>
                  <a:pt x="1310" y="608"/>
                </a:lnTo>
                <a:lnTo>
                  <a:pt x="1294" y="605"/>
                </a:lnTo>
                <a:lnTo>
                  <a:pt x="1278" y="602"/>
                </a:lnTo>
                <a:lnTo>
                  <a:pt x="1261" y="599"/>
                </a:lnTo>
                <a:lnTo>
                  <a:pt x="1245" y="596"/>
                </a:lnTo>
                <a:lnTo>
                  <a:pt x="1228" y="593"/>
                </a:lnTo>
                <a:lnTo>
                  <a:pt x="1212" y="590"/>
                </a:lnTo>
                <a:lnTo>
                  <a:pt x="1196" y="587"/>
                </a:lnTo>
                <a:lnTo>
                  <a:pt x="1179" y="583"/>
                </a:lnTo>
                <a:lnTo>
                  <a:pt x="1163" y="580"/>
                </a:lnTo>
                <a:lnTo>
                  <a:pt x="1146" y="577"/>
                </a:lnTo>
                <a:lnTo>
                  <a:pt x="1130" y="573"/>
                </a:lnTo>
                <a:lnTo>
                  <a:pt x="1114" y="570"/>
                </a:lnTo>
                <a:lnTo>
                  <a:pt x="1097" y="566"/>
                </a:lnTo>
                <a:lnTo>
                  <a:pt x="1081" y="563"/>
                </a:lnTo>
                <a:lnTo>
                  <a:pt x="1065" y="559"/>
                </a:lnTo>
                <a:lnTo>
                  <a:pt x="1048" y="556"/>
                </a:lnTo>
                <a:lnTo>
                  <a:pt x="1032" y="552"/>
                </a:lnTo>
                <a:lnTo>
                  <a:pt x="1015" y="549"/>
                </a:lnTo>
                <a:lnTo>
                  <a:pt x="999" y="545"/>
                </a:lnTo>
                <a:lnTo>
                  <a:pt x="983" y="541"/>
                </a:lnTo>
                <a:lnTo>
                  <a:pt x="966" y="538"/>
                </a:lnTo>
                <a:lnTo>
                  <a:pt x="950" y="534"/>
                </a:lnTo>
                <a:lnTo>
                  <a:pt x="933" y="530"/>
                </a:lnTo>
                <a:lnTo>
                  <a:pt x="917" y="526"/>
                </a:lnTo>
                <a:lnTo>
                  <a:pt x="901" y="523"/>
                </a:lnTo>
                <a:lnTo>
                  <a:pt x="884" y="519"/>
                </a:lnTo>
                <a:lnTo>
                  <a:pt x="868" y="515"/>
                </a:lnTo>
                <a:lnTo>
                  <a:pt x="852" y="511"/>
                </a:lnTo>
                <a:lnTo>
                  <a:pt x="835" y="507"/>
                </a:lnTo>
                <a:lnTo>
                  <a:pt x="819" y="503"/>
                </a:lnTo>
                <a:lnTo>
                  <a:pt x="802" y="500"/>
                </a:lnTo>
                <a:lnTo>
                  <a:pt x="786" y="496"/>
                </a:lnTo>
                <a:lnTo>
                  <a:pt x="770" y="492"/>
                </a:lnTo>
                <a:lnTo>
                  <a:pt x="753" y="488"/>
                </a:lnTo>
                <a:lnTo>
                  <a:pt x="737" y="484"/>
                </a:lnTo>
                <a:lnTo>
                  <a:pt x="721" y="480"/>
                </a:lnTo>
                <a:lnTo>
                  <a:pt x="704" y="476"/>
                </a:lnTo>
                <a:lnTo>
                  <a:pt x="688" y="472"/>
                </a:lnTo>
                <a:lnTo>
                  <a:pt x="671" y="469"/>
                </a:lnTo>
                <a:lnTo>
                  <a:pt x="655" y="465"/>
                </a:lnTo>
                <a:lnTo>
                  <a:pt x="639" y="461"/>
                </a:lnTo>
                <a:lnTo>
                  <a:pt x="622" y="457"/>
                </a:lnTo>
                <a:lnTo>
                  <a:pt x="606" y="453"/>
                </a:lnTo>
                <a:lnTo>
                  <a:pt x="589" y="448"/>
                </a:lnTo>
                <a:lnTo>
                  <a:pt x="573" y="444"/>
                </a:lnTo>
                <a:lnTo>
                  <a:pt x="557" y="439"/>
                </a:lnTo>
                <a:lnTo>
                  <a:pt x="540" y="434"/>
                </a:lnTo>
                <a:lnTo>
                  <a:pt x="524" y="429"/>
                </a:lnTo>
                <a:lnTo>
                  <a:pt x="508" y="423"/>
                </a:lnTo>
                <a:lnTo>
                  <a:pt x="491" y="417"/>
                </a:lnTo>
                <a:lnTo>
                  <a:pt x="475" y="410"/>
                </a:lnTo>
                <a:lnTo>
                  <a:pt x="458" y="402"/>
                </a:lnTo>
                <a:lnTo>
                  <a:pt x="442" y="393"/>
                </a:lnTo>
                <a:lnTo>
                  <a:pt x="426" y="384"/>
                </a:lnTo>
                <a:lnTo>
                  <a:pt x="409" y="373"/>
                </a:lnTo>
                <a:lnTo>
                  <a:pt x="393" y="362"/>
                </a:lnTo>
                <a:lnTo>
                  <a:pt x="376" y="349"/>
                </a:lnTo>
                <a:lnTo>
                  <a:pt x="360" y="336"/>
                </a:lnTo>
                <a:lnTo>
                  <a:pt x="344" y="322"/>
                </a:lnTo>
                <a:lnTo>
                  <a:pt x="327" y="307"/>
                </a:lnTo>
                <a:lnTo>
                  <a:pt x="311" y="292"/>
                </a:lnTo>
                <a:lnTo>
                  <a:pt x="295" y="276"/>
                </a:lnTo>
                <a:lnTo>
                  <a:pt x="278" y="260"/>
                </a:lnTo>
                <a:lnTo>
                  <a:pt x="262" y="243"/>
                </a:lnTo>
                <a:lnTo>
                  <a:pt x="245" y="227"/>
                </a:lnTo>
                <a:lnTo>
                  <a:pt x="229" y="210"/>
                </a:lnTo>
                <a:lnTo>
                  <a:pt x="213" y="194"/>
                </a:lnTo>
                <a:lnTo>
                  <a:pt x="196" y="177"/>
                </a:lnTo>
                <a:lnTo>
                  <a:pt x="180" y="161"/>
                </a:lnTo>
                <a:lnTo>
                  <a:pt x="163" y="146"/>
                </a:lnTo>
                <a:lnTo>
                  <a:pt x="147" y="130"/>
                </a:lnTo>
                <a:lnTo>
                  <a:pt x="131" y="115"/>
                </a:lnTo>
                <a:lnTo>
                  <a:pt x="114" y="101"/>
                </a:lnTo>
                <a:lnTo>
                  <a:pt x="98" y="86"/>
                </a:lnTo>
                <a:lnTo>
                  <a:pt x="82" y="72"/>
                </a:lnTo>
                <a:lnTo>
                  <a:pt x="65" y="58"/>
                </a:lnTo>
                <a:lnTo>
                  <a:pt x="49" y="44"/>
                </a:lnTo>
                <a:lnTo>
                  <a:pt x="32" y="30"/>
                </a:lnTo>
                <a:lnTo>
                  <a:pt x="16" y="15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586ABC57-F37D-4C01-B6B5-932D0DE4D72C}"/>
              </a:ext>
            </a:extLst>
          </p:cNvPr>
          <p:cNvSpPr>
            <a:spLocks/>
          </p:cNvSpPr>
          <p:nvPr/>
        </p:nvSpPr>
        <p:spPr bwMode="auto">
          <a:xfrm>
            <a:off x="9805988" y="4732973"/>
            <a:ext cx="1812925" cy="292100"/>
          </a:xfrm>
          <a:custGeom>
            <a:avLst/>
            <a:gdLst>
              <a:gd name="T0" fmla="*/ 1275 w 2867"/>
              <a:gd name="T1" fmla="*/ 462 h 462"/>
              <a:gd name="T2" fmla="*/ 2851 w 2867"/>
              <a:gd name="T3" fmla="*/ 4 h 462"/>
              <a:gd name="T4" fmla="*/ 2802 w 2867"/>
              <a:gd name="T5" fmla="*/ 4 h 462"/>
              <a:gd name="T6" fmla="*/ 2753 w 2867"/>
              <a:gd name="T7" fmla="*/ 4 h 462"/>
              <a:gd name="T8" fmla="*/ 2704 w 2867"/>
              <a:gd name="T9" fmla="*/ 4 h 462"/>
              <a:gd name="T10" fmla="*/ 2654 w 2867"/>
              <a:gd name="T11" fmla="*/ 4 h 462"/>
              <a:gd name="T12" fmla="*/ 2605 w 2867"/>
              <a:gd name="T13" fmla="*/ 3 h 462"/>
              <a:gd name="T14" fmla="*/ 2556 w 2867"/>
              <a:gd name="T15" fmla="*/ 3 h 462"/>
              <a:gd name="T16" fmla="*/ 2507 w 2867"/>
              <a:gd name="T17" fmla="*/ 3 h 462"/>
              <a:gd name="T18" fmla="*/ 2458 w 2867"/>
              <a:gd name="T19" fmla="*/ 3 h 462"/>
              <a:gd name="T20" fmla="*/ 2409 w 2867"/>
              <a:gd name="T21" fmla="*/ 3 h 462"/>
              <a:gd name="T22" fmla="*/ 2360 w 2867"/>
              <a:gd name="T23" fmla="*/ 3 h 462"/>
              <a:gd name="T24" fmla="*/ 2310 w 2867"/>
              <a:gd name="T25" fmla="*/ 3 h 462"/>
              <a:gd name="T26" fmla="*/ 2261 w 2867"/>
              <a:gd name="T27" fmla="*/ 2 h 462"/>
              <a:gd name="T28" fmla="*/ 2212 w 2867"/>
              <a:gd name="T29" fmla="*/ 2 h 462"/>
              <a:gd name="T30" fmla="*/ 2163 w 2867"/>
              <a:gd name="T31" fmla="*/ 2 h 462"/>
              <a:gd name="T32" fmla="*/ 2114 w 2867"/>
              <a:gd name="T33" fmla="*/ 2 h 462"/>
              <a:gd name="T34" fmla="*/ 2065 w 2867"/>
              <a:gd name="T35" fmla="*/ 2 h 462"/>
              <a:gd name="T36" fmla="*/ 2015 w 2867"/>
              <a:gd name="T37" fmla="*/ 2 h 462"/>
              <a:gd name="T38" fmla="*/ 1966 w 2867"/>
              <a:gd name="T39" fmla="*/ 2 h 462"/>
              <a:gd name="T40" fmla="*/ 1917 w 2867"/>
              <a:gd name="T41" fmla="*/ 2 h 462"/>
              <a:gd name="T42" fmla="*/ 1868 w 2867"/>
              <a:gd name="T43" fmla="*/ 2 h 462"/>
              <a:gd name="T44" fmla="*/ 1819 w 2867"/>
              <a:gd name="T45" fmla="*/ 2 h 462"/>
              <a:gd name="T46" fmla="*/ 1770 w 2867"/>
              <a:gd name="T47" fmla="*/ 2 h 462"/>
              <a:gd name="T48" fmla="*/ 1721 w 2867"/>
              <a:gd name="T49" fmla="*/ 1 h 462"/>
              <a:gd name="T50" fmla="*/ 1671 w 2867"/>
              <a:gd name="T51" fmla="*/ 1 h 462"/>
              <a:gd name="T52" fmla="*/ 1622 w 2867"/>
              <a:gd name="T53" fmla="*/ 1 h 462"/>
              <a:gd name="T54" fmla="*/ 1573 w 2867"/>
              <a:gd name="T55" fmla="*/ 1 h 462"/>
              <a:gd name="T56" fmla="*/ 1524 w 2867"/>
              <a:gd name="T57" fmla="*/ 1 h 462"/>
              <a:gd name="T58" fmla="*/ 1475 w 2867"/>
              <a:gd name="T59" fmla="*/ 1 h 462"/>
              <a:gd name="T60" fmla="*/ 1426 w 2867"/>
              <a:gd name="T61" fmla="*/ 1 h 462"/>
              <a:gd name="T62" fmla="*/ 1377 w 2867"/>
              <a:gd name="T63" fmla="*/ 1 h 462"/>
              <a:gd name="T64" fmla="*/ 1327 w 2867"/>
              <a:gd name="T65" fmla="*/ 1 h 462"/>
              <a:gd name="T66" fmla="*/ 1278 w 2867"/>
              <a:gd name="T67" fmla="*/ 1 h 462"/>
              <a:gd name="T68" fmla="*/ 1229 w 2867"/>
              <a:gd name="T69" fmla="*/ 1 h 462"/>
              <a:gd name="T70" fmla="*/ 1180 w 2867"/>
              <a:gd name="T71" fmla="*/ 1 h 462"/>
              <a:gd name="T72" fmla="*/ 1131 w 2867"/>
              <a:gd name="T73" fmla="*/ 1 h 462"/>
              <a:gd name="T74" fmla="*/ 1082 w 2867"/>
              <a:gd name="T75" fmla="*/ 1 h 462"/>
              <a:gd name="T76" fmla="*/ 1032 w 2867"/>
              <a:gd name="T77" fmla="*/ 1 h 462"/>
              <a:gd name="T78" fmla="*/ 983 w 2867"/>
              <a:gd name="T79" fmla="*/ 1 h 462"/>
              <a:gd name="T80" fmla="*/ 934 w 2867"/>
              <a:gd name="T81" fmla="*/ 1 h 462"/>
              <a:gd name="T82" fmla="*/ 885 w 2867"/>
              <a:gd name="T83" fmla="*/ 1 h 462"/>
              <a:gd name="T84" fmla="*/ 836 w 2867"/>
              <a:gd name="T85" fmla="*/ 1 h 462"/>
              <a:gd name="T86" fmla="*/ 787 w 2867"/>
              <a:gd name="T87" fmla="*/ 1 h 462"/>
              <a:gd name="T88" fmla="*/ 738 w 2867"/>
              <a:gd name="T89" fmla="*/ 1 h 462"/>
              <a:gd name="T90" fmla="*/ 688 w 2867"/>
              <a:gd name="T91" fmla="*/ 1 h 462"/>
              <a:gd name="T92" fmla="*/ 639 w 2867"/>
              <a:gd name="T93" fmla="*/ 1 h 462"/>
              <a:gd name="T94" fmla="*/ 590 w 2867"/>
              <a:gd name="T95" fmla="*/ 1 h 462"/>
              <a:gd name="T96" fmla="*/ 541 w 2867"/>
              <a:gd name="T97" fmla="*/ 1 h 462"/>
              <a:gd name="T98" fmla="*/ 492 w 2867"/>
              <a:gd name="T99" fmla="*/ 1 h 462"/>
              <a:gd name="T100" fmla="*/ 443 w 2867"/>
              <a:gd name="T101" fmla="*/ 1 h 462"/>
              <a:gd name="T102" fmla="*/ 393 w 2867"/>
              <a:gd name="T103" fmla="*/ 1 h 462"/>
              <a:gd name="T104" fmla="*/ 344 w 2867"/>
              <a:gd name="T105" fmla="*/ 1 h 462"/>
              <a:gd name="T106" fmla="*/ 295 w 2867"/>
              <a:gd name="T107" fmla="*/ 1 h 462"/>
              <a:gd name="T108" fmla="*/ 246 w 2867"/>
              <a:gd name="T109" fmla="*/ 1 h 462"/>
              <a:gd name="T110" fmla="*/ 197 w 2867"/>
              <a:gd name="T111" fmla="*/ 1 h 462"/>
              <a:gd name="T112" fmla="*/ 148 w 2867"/>
              <a:gd name="T113" fmla="*/ 0 h 462"/>
              <a:gd name="T114" fmla="*/ 99 w 2867"/>
              <a:gd name="T115" fmla="*/ 1 h 462"/>
              <a:gd name="T116" fmla="*/ 49 w 2867"/>
              <a:gd name="T117" fmla="*/ 3 h 462"/>
              <a:gd name="T118" fmla="*/ 0 w 2867"/>
              <a:gd name="T119" fmla="*/ 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67" h="462">
                <a:moveTo>
                  <a:pt x="0" y="1"/>
                </a:moveTo>
                <a:lnTo>
                  <a:pt x="915" y="462"/>
                </a:lnTo>
                <a:lnTo>
                  <a:pt x="1275" y="462"/>
                </a:lnTo>
                <a:lnTo>
                  <a:pt x="2867" y="462"/>
                </a:lnTo>
                <a:lnTo>
                  <a:pt x="2867" y="4"/>
                </a:lnTo>
                <a:lnTo>
                  <a:pt x="2851" y="4"/>
                </a:lnTo>
                <a:lnTo>
                  <a:pt x="2835" y="4"/>
                </a:lnTo>
                <a:lnTo>
                  <a:pt x="2818" y="4"/>
                </a:lnTo>
                <a:lnTo>
                  <a:pt x="2802" y="4"/>
                </a:lnTo>
                <a:lnTo>
                  <a:pt x="2786" y="4"/>
                </a:lnTo>
                <a:lnTo>
                  <a:pt x="2769" y="4"/>
                </a:lnTo>
                <a:lnTo>
                  <a:pt x="2753" y="4"/>
                </a:lnTo>
                <a:lnTo>
                  <a:pt x="2736" y="4"/>
                </a:lnTo>
                <a:lnTo>
                  <a:pt x="2720" y="4"/>
                </a:lnTo>
                <a:lnTo>
                  <a:pt x="2704" y="4"/>
                </a:lnTo>
                <a:lnTo>
                  <a:pt x="2687" y="4"/>
                </a:lnTo>
                <a:lnTo>
                  <a:pt x="2671" y="4"/>
                </a:lnTo>
                <a:lnTo>
                  <a:pt x="2654" y="4"/>
                </a:lnTo>
                <a:lnTo>
                  <a:pt x="2638" y="4"/>
                </a:lnTo>
                <a:lnTo>
                  <a:pt x="2622" y="4"/>
                </a:lnTo>
                <a:lnTo>
                  <a:pt x="2605" y="3"/>
                </a:lnTo>
                <a:lnTo>
                  <a:pt x="2589" y="3"/>
                </a:lnTo>
                <a:lnTo>
                  <a:pt x="2573" y="3"/>
                </a:lnTo>
                <a:lnTo>
                  <a:pt x="2556" y="3"/>
                </a:lnTo>
                <a:lnTo>
                  <a:pt x="2540" y="3"/>
                </a:lnTo>
                <a:lnTo>
                  <a:pt x="2523" y="3"/>
                </a:lnTo>
                <a:lnTo>
                  <a:pt x="2507" y="3"/>
                </a:lnTo>
                <a:lnTo>
                  <a:pt x="2491" y="3"/>
                </a:lnTo>
                <a:lnTo>
                  <a:pt x="2474" y="3"/>
                </a:lnTo>
                <a:lnTo>
                  <a:pt x="2458" y="3"/>
                </a:lnTo>
                <a:lnTo>
                  <a:pt x="2441" y="3"/>
                </a:lnTo>
                <a:lnTo>
                  <a:pt x="2425" y="3"/>
                </a:lnTo>
                <a:lnTo>
                  <a:pt x="2409" y="3"/>
                </a:lnTo>
                <a:lnTo>
                  <a:pt x="2392" y="3"/>
                </a:lnTo>
                <a:lnTo>
                  <a:pt x="2376" y="3"/>
                </a:lnTo>
                <a:lnTo>
                  <a:pt x="2360" y="3"/>
                </a:lnTo>
                <a:lnTo>
                  <a:pt x="2343" y="3"/>
                </a:lnTo>
                <a:lnTo>
                  <a:pt x="2327" y="3"/>
                </a:lnTo>
                <a:lnTo>
                  <a:pt x="2310" y="3"/>
                </a:lnTo>
                <a:lnTo>
                  <a:pt x="2294" y="3"/>
                </a:lnTo>
                <a:lnTo>
                  <a:pt x="2278" y="2"/>
                </a:lnTo>
                <a:lnTo>
                  <a:pt x="2261" y="2"/>
                </a:lnTo>
                <a:lnTo>
                  <a:pt x="2245" y="2"/>
                </a:lnTo>
                <a:lnTo>
                  <a:pt x="2228" y="2"/>
                </a:lnTo>
                <a:lnTo>
                  <a:pt x="2212" y="2"/>
                </a:lnTo>
                <a:lnTo>
                  <a:pt x="2196" y="2"/>
                </a:lnTo>
                <a:lnTo>
                  <a:pt x="2179" y="2"/>
                </a:lnTo>
                <a:lnTo>
                  <a:pt x="2163" y="2"/>
                </a:lnTo>
                <a:lnTo>
                  <a:pt x="2147" y="2"/>
                </a:lnTo>
                <a:lnTo>
                  <a:pt x="2130" y="2"/>
                </a:lnTo>
                <a:lnTo>
                  <a:pt x="2114" y="2"/>
                </a:lnTo>
                <a:lnTo>
                  <a:pt x="2097" y="2"/>
                </a:lnTo>
                <a:lnTo>
                  <a:pt x="2081" y="2"/>
                </a:lnTo>
                <a:lnTo>
                  <a:pt x="2065" y="2"/>
                </a:lnTo>
                <a:lnTo>
                  <a:pt x="2048" y="2"/>
                </a:lnTo>
                <a:lnTo>
                  <a:pt x="2032" y="2"/>
                </a:lnTo>
                <a:lnTo>
                  <a:pt x="2015" y="2"/>
                </a:lnTo>
                <a:lnTo>
                  <a:pt x="1999" y="2"/>
                </a:lnTo>
                <a:lnTo>
                  <a:pt x="1983" y="2"/>
                </a:lnTo>
                <a:lnTo>
                  <a:pt x="1966" y="2"/>
                </a:lnTo>
                <a:lnTo>
                  <a:pt x="1950" y="2"/>
                </a:lnTo>
                <a:lnTo>
                  <a:pt x="1934" y="2"/>
                </a:lnTo>
                <a:lnTo>
                  <a:pt x="1917" y="2"/>
                </a:lnTo>
                <a:lnTo>
                  <a:pt x="1901" y="2"/>
                </a:lnTo>
                <a:lnTo>
                  <a:pt x="1884" y="2"/>
                </a:lnTo>
                <a:lnTo>
                  <a:pt x="1868" y="2"/>
                </a:lnTo>
                <a:lnTo>
                  <a:pt x="1852" y="2"/>
                </a:lnTo>
                <a:lnTo>
                  <a:pt x="1835" y="2"/>
                </a:lnTo>
                <a:lnTo>
                  <a:pt x="1819" y="2"/>
                </a:lnTo>
                <a:lnTo>
                  <a:pt x="1802" y="2"/>
                </a:lnTo>
                <a:lnTo>
                  <a:pt x="1786" y="2"/>
                </a:lnTo>
                <a:lnTo>
                  <a:pt x="1770" y="2"/>
                </a:lnTo>
                <a:lnTo>
                  <a:pt x="1753" y="2"/>
                </a:lnTo>
                <a:lnTo>
                  <a:pt x="1737" y="1"/>
                </a:lnTo>
                <a:lnTo>
                  <a:pt x="1721" y="1"/>
                </a:lnTo>
                <a:lnTo>
                  <a:pt x="1704" y="1"/>
                </a:lnTo>
                <a:lnTo>
                  <a:pt x="1688" y="1"/>
                </a:lnTo>
                <a:lnTo>
                  <a:pt x="1671" y="1"/>
                </a:lnTo>
                <a:lnTo>
                  <a:pt x="1655" y="1"/>
                </a:lnTo>
                <a:lnTo>
                  <a:pt x="1639" y="1"/>
                </a:lnTo>
                <a:lnTo>
                  <a:pt x="1622" y="1"/>
                </a:lnTo>
                <a:lnTo>
                  <a:pt x="1606" y="1"/>
                </a:lnTo>
                <a:lnTo>
                  <a:pt x="1589" y="1"/>
                </a:lnTo>
                <a:lnTo>
                  <a:pt x="1573" y="1"/>
                </a:lnTo>
                <a:lnTo>
                  <a:pt x="1557" y="1"/>
                </a:lnTo>
                <a:lnTo>
                  <a:pt x="1540" y="1"/>
                </a:lnTo>
                <a:lnTo>
                  <a:pt x="1524" y="1"/>
                </a:lnTo>
                <a:lnTo>
                  <a:pt x="1508" y="1"/>
                </a:lnTo>
                <a:lnTo>
                  <a:pt x="1491" y="1"/>
                </a:lnTo>
                <a:lnTo>
                  <a:pt x="1475" y="1"/>
                </a:lnTo>
                <a:lnTo>
                  <a:pt x="1458" y="1"/>
                </a:lnTo>
                <a:lnTo>
                  <a:pt x="1442" y="1"/>
                </a:lnTo>
                <a:lnTo>
                  <a:pt x="1426" y="1"/>
                </a:lnTo>
                <a:lnTo>
                  <a:pt x="1409" y="1"/>
                </a:lnTo>
                <a:lnTo>
                  <a:pt x="1393" y="1"/>
                </a:lnTo>
                <a:lnTo>
                  <a:pt x="1377" y="1"/>
                </a:lnTo>
                <a:lnTo>
                  <a:pt x="1360" y="1"/>
                </a:lnTo>
                <a:lnTo>
                  <a:pt x="1344" y="1"/>
                </a:lnTo>
                <a:lnTo>
                  <a:pt x="1327" y="1"/>
                </a:lnTo>
                <a:lnTo>
                  <a:pt x="1311" y="1"/>
                </a:lnTo>
                <a:lnTo>
                  <a:pt x="1295" y="1"/>
                </a:lnTo>
                <a:lnTo>
                  <a:pt x="1278" y="1"/>
                </a:lnTo>
                <a:lnTo>
                  <a:pt x="1262" y="1"/>
                </a:lnTo>
                <a:lnTo>
                  <a:pt x="1245" y="1"/>
                </a:lnTo>
                <a:lnTo>
                  <a:pt x="1229" y="1"/>
                </a:lnTo>
                <a:lnTo>
                  <a:pt x="1213" y="1"/>
                </a:lnTo>
                <a:lnTo>
                  <a:pt x="1196" y="1"/>
                </a:lnTo>
                <a:lnTo>
                  <a:pt x="1180" y="1"/>
                </a:lnTo>
                <a:lnTo>
                  <a:pt x="1164" y="1"/>
                </a:lnTo>
                <a:lnTo>
                  <a:pt x="1147" y="1"/>
                </a:lnTo>
                <a:lnTo>
                  <a:pt x="1131" y="1"/>
                </a:lnTo>
                <a:lnTo>
                  <a:pt x="1114" y="1"/>
                </a:lnTo>
                <a:lnTo>
                  <a:pt x="1098" y="1"/>
                </a:lnTo>
                <a:lnTo>
                  <a:pt x="1082" y="1"/>
                </a:lnTo>
                <a:lnTo>
                  <a:pt x="1065" y="1"/>
                </a:lnTo>
                <a:lnTo>
                  <a:pt x="1049" y="1"/>
                </a:lnTo>
                <a:lnTo>
                  <a:pt x="1032" y="1"/>
                </a:lnTo>
                <a:lnTo>
                  <a:pt x="1016" y="1"/>
                </a:lnTo>
                <a:lnTo>
                  <a:pt x="1000" y="1"/>
                </a:lnTo>
                <a:lnTo>
                  <a:pt x="983" y="1"/>
                </a:lnTo>
                <a:lnTo>
                  <a:pt x="967" y="1"/>
                </a:lnTo>
                <a:lnTo>
                  <a:pt x="951" y="1"/>
                </a:lnTo>
                <a:lnTo>
                  <a:pt x="934" y="1"/>
                </a:lnTo>
                <a:lnTo>
                  <a:pt x="918" y="1"/>
                </a:lnTo>
                <a:lnTo>
                  <a:pt x="901" y="1"/>
                </a:lnTo>
                <a:lnTo>
                  <a:pt x="885" y="1"/>
                </a:lnTo>
                <a:lnTo>
                  <a:pt x="869" y="1"/>
                </a:lnTo>
                <a:lnTo>
                  <a:pt x="852" y="1"/>
                </a:lnTo>
                <a:lnTo>
                  <a:pt x="836" y="1"/>
                </a:lnTo>
                <a:lnTo>
                  <a:pt x="819" y="1"/>
                </a:lnTo>
                <a:lnTo>
                  <a:pt x="803" y="1"/>
                </a:lnTo>
                <a:lnTo>
                  <a:pt x="787" y="1"/>
                </a:lnTo>
                <a:lnTo>
                  <a:pt x="770" y="1"/>
                </a:lnTo>
                <a:lnTo>
                  <a:pt x="754" y="1"/>
                </a:lnTo>
                <a:lnTo>
                  <a:pt x="738" y="1"/>
                </a:lnTo>
                <a:lnTo>
                  <a:pt x="721" y="1"/>
                </a:lnTo>
                <a:lnTo>
                  <a:pt x="705" y="1"/>
                </a:lnTo>
                <a:lnTo>
                  <a:pt x="688" y="1"/>
                </a:lnTo>
                <a:lnTo>
                  <a:pt x="672" y="1"/>
                </a:lnTo>
                <a:lnTo>
                  <a:pt x="656" y="1"/>
                </a:lnTo>
                <a:lnTo>
                  <a:pt x="639" y="1"/>
                </a:lnTo>
                <a:lnTo>
                  <a:pt x="623" y="1"/>
                </a:lnTo>
                <a:lnTo>
                  <a:pt x="606" y="1"/>
                </a:lnTo>
                <a:lnTo>
                  <a:pt x="590" y="1"/>
                </a:lnTo>
                <a:lnTo>
                  <a:pt x="574" y="1"/>
                </a:lnTo>
                <a:lnTo>
                  <a:pt x="557" y="1"/>
                </a:lnTo>
                <a:lnTo>
                  <a:pt x="541" y="1"/>
                </a:lnTo>
                <a:lnTo>
                  <a:pt x="525" y="1"/>
                </a:lnTo>
                <a:lnTo>
                  <a:pt x="508" y="1"/>
                </a:lnTo>
                <a:lnTo>
                  <a:pt x="492" y="1"/>
                </a:lnTo>
                <a:lnTo>
                  <a:pt x="475" y="1"/>
                </a:lnTo>
                <a:lnTo>
                  <a:pt x="459" y="1"/>
                </a:lnTo>
                <a:lnTo>
                  <a:pt x="443" y="1"/>
                </a:lnTo>
                <a:lnTo>
                  <a:pt x="426" y="1"/>
                </a:lnTo>
                <a:lnTo>
                  <a:pt x="410" y="1"/>
                </a:lnTo>
                <a:lnTo>
                  <a:pt x="393" y="1"/>
                </a:lnTo>
                <a:lnTo>
                  <a:pt x="377" y="1"/>
                </a:lnTo>
                <a:lnTo>
                  <a:pt x="361" y="1"/>
                </a:lnTo>
                <a:lnTo>
                  <a:pt x="344" y="1"/>
                </a:lnTo>
                <a:lnTo>
                  <a:pt x="328" y="1"/>
                </a:lnTo>
                <a:lnTo>
                  <a:pt x="312" y="1"/>
                </a:lnTo>
                <a:lnTo>
                  <a:pt x="295" y="1"/>
                </a:lnTo>
                <a:lnTo>
                  <a:pt x="279" y="1"/>
                </a:lnTo>
                <a:lnTo>
                  <a:pt x="262" y="1"/>
                </a:lnTo>
                <a:lnTo>
                  <a:pt x="246" y="1"/>
                </a:lnTo>
                <a:lnTo>
                  <a:pt x="230" y="1"/>
                </a:lnTo>
                <a:lnTo>
                  <a:pt x="213" y="1"/>
                </a:lnTo>
                <a:lnTo>
                  <a:pt x="197" y="1"/>
                </a:lnTo>
                <a:lnTo>
                  <a:pt x="181" y="0"/>
                </a:lnTo>
                <a:lnTo>
                  <a:pt x="164" y="0"/>
                </a:lnTo>
                <a:lnTo>
                  <a:pt x="148" y="0"/>
                </a:lnTo>
                <a:lnTo>
                  <a:pt x="131" y="0"/>
                </a:lnTo>
                <a:lnTo>
                  <a:pt x="115" y="1"/>
                </a:lnTo>
                <a:lnTo>
                  <a:pt x="99" y="1"/>
                </a:lnTo>
                <a:lnTo>
                  <a:pt x="82" y="1"/>
                </a:lnTo>
                <a:lnTo>
                  <a:pt x="66" y="2"/>
                </a:lnTo>
                <a:lnTo>
                  <a:pt x="49" y="3"/>
                </a:lnTo>
                <a:lnTo>
                  <a:pt x="33" y="3"/>
                </a:lnTo>
                <a:lnTo>
                  <a:pt x="17" y="2"/>
                </a:lnTo>
                <a:lnTo>
                  <a:pt x="0" y="1"/>
                </a:lnTo>
                <a:close/>
              </a:path>
            </a:pathLst>
          </a:custGeom>
          <a:solidFill>
            <a:srgbClr val="00B0F0"/>
          </a:solidFill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65B3F1A8-B532-4251-A085-A418BBBA3B6B}"/>
              </a:ext>
            </a:extLst>
          </p:cNvPr>
          <p:cNvSpPr>
            <a:spLocks/>
          </p:cNvSpPr>
          <p:nvPr/>
        </p:nvSpPr>
        <p:spPr bwMode="auto">
          <a:xfrm>
            <a:off x="8829676" y="4610735"/>
            <a:ext cx="968375" cy="238125"/>
          </a:xfrm>
          <a:custGeom>
            <a:avLst/>
            <a:gdLst>
              <a:gd name="T0" fmla="*/ 1532 w 1532"/>
              <a:gd name="T1" fmla="*/ 193 h 376"/>
              <a:gd name="T2" fmla="*/ 1512 w 1532"/>
              <a:gd name="T3" fmla="*/ 191 h 376"/>
              <a:gd name="T4" fmla="*/ 1479 w 1532"/>
              <a:gd name="T5" fmla="*/ 187 h 376"/>
              <a:gd name="T6" fmla="*/ 1446 w 1532"/>
              <a:gd name="T7" fmla="*/ 183 h 376"/>
              <a:gd name="T8" fmla="*/ 1413 w 1532"/>
              <a:gd name="T9" fmla="*/ 178 h 376"/>
              <a:gd name="T10" fmla="*/ 1380 w 1532"/>
              <a:gd name="T11" fmla="*/ 174 h 376"/>
              <a:gd name="T12" fmla="*/ 1348 w 1532"/>
              <a:gd name="T13" fmla="*/ 171 h 376"/>
              <a:gd name="T14" fmla="*/ 1315 w 1532"/>
              <a:gd name="T15" fmla="*/ 167 h 376"/>
              <a:gd name="T16" fmla="*/ 1282 w 1532"/>
              <a:gd name="T17" fmla="*/ 163 h 376"/>
              <a:gd name="T18" fmla="*/ 1249 w 1532"/>
              <a:gd name="T19" fmla="*/ 160 h 376"/>
              <a:gd name="T20" fmla="*/ 1217 w 1532"/>
              <a:gd name="T21" fmla="*/ 156 h 376"/>
              <a:gd name="T22" fmla="*/ 1184 w 1532"/>
              <a:gd name="T23" fmla="*/ 154 h 376"/>
              <a:gd name="T24" fmla="*/ 1151 w 1532"/>
              <a:gd name="T25" fmla="*/ 151 h 376"/>
              <a:gd name="T26" fmla="*/ 1118 w 1532"/>
              <a:gd name="T27" fmla="*/ 147 h 376"/>
              <a:gd name="T28" fmla="*/ 1086 w 1532"/>
              <a:gd name="T29" fmla="*/ 143 h 376"/>
              <a:gd name="T30" fmla="*/ 1053 w 1532"/>
              <a:gd name="T31" fmla="*/ 139 h 376"/>
              <a:gd name="T32" fmla="*/ 1020 w 1532"/>
              <a:gd name="T33" fmla="*/ 135 h 376"/>
              <a:gd name="T34" fmla="*/ 987 w 1532"/>
              <a:gd name="T35" fmla="*/ 131 h 376"/>
              <a:gd name="T36" fmla="*/ 954 w 1532"/>
              <a:gd name="T37" fmla="*/ 127 h 376"/>
              <a:gd name="T38" fmla="*/ 922 w 1532"/>
              <a:gd name="T39" fmla="*/ 123 h 376"/>
              <a:gd name="T40" fmla="*/ 889 w 1532"/>
              <a:gd name="T41" fmla="*/ 119 h 376"/>
              <a:gd name="T42" fmla="*/ 856 w 1532"/>
              <a:gd name="T43" fmla="*/ 114 h 376"/>
              <a:gd name="T44" fmla="*/ 823 w 1532"/>
              <a:gd name="T45" fmla="*/ 110 h 376"/>
              <a:gd name="T46" fmla="*/ 791 w 1532"/>
              <a:gd name="T47" fmla="*/ 106 h 376"/>
              <a:gd name="T48" fmla="*/ 758 w 1532"/>
              <a:gd name="T49" fmla="*/ 102 h 376"/>
              <a:gd name="T50" fmla="*/ 725 w 1532"/>
              <a:gd name="T51" fmla="*/ 98 h 376"/>
              <a:gd name="T52" fmla="*/ 692 w 1532"/>
              <a:gd name="T53" fmla="*/ 94 h 376"/>
              <a:gd name="T54" fmla="*/ 660 w 1532"/>
              <a:gd name="T55" fmla="*/ 90 h 376"/>
              <a:gd name="T56" fmla="*/ 627 w 1532"/>
              <a:gd name="T57" fmla="*/ 86 h 376"/>
              <a:gd name="T58" fmla="*/ 594 w 1532"/>
              <a:gd name="T59" fmla="*/ 82 h 376"/>
              <a:gd name="T60" fmla="*/ 561 w 1532"/>
              <a:gd name="T61" fmla="*/ 78 h 376"/>
              <a:gd name="T62" fmla="*/ 529 w 1532"/>
              <a:gd name="T63" fmla="*/ 73 h 376"/>
              <a:gd name="T64" fmla="*/ 496 w 1532"/>
              <a:gd name="T65" fmla="*/ 69 h 376"/>
              <a:gd name="T66" fmla="*/ 463 w 1532"/>
              <a:gd name="T67" fmla="*/ 65 h 376"/>
              <a:gd name="T68" fmla="*/ 430 w 1532"/>
              <a:gd name="T69" fmla="*/ 61 h 376"/>
              <a:gd name="T70" fmla="*/ 397 w 1532"/>
              <a:gd name="T71" fmla="*/ 56 h 376"/>
              <a:gd name="T72" fmla="*/ 365 w 1532"/>
              <a:gd name="T73" fmla="*/ 52 h 376"/>
              <a:gd name="T74" fmla="*/ 332 w 1532"/>
              <a:gd name="T75" fmla="*/ 48 h 376"/>
              <a:gd name="T76" fmla="*/ 299 w 1532"/>
              <a:gd name="T77" fmla="*/ 43 h 376"/>
              <a:gd name="T78" fmla="*/ 266 w 1532"/>
              <a:gd name="T79" fmla="*/ 39 h 376"/>
              <a:gd name="T80" fmla="*/ 234 w 1532"/>
              <a:gd name="T81" fmla="*/ 34 h 376"/>
              <a:gd name="T82" fmla="*/ 201 w 1532"/>
              <a:gd name="T83" fmla="*/ 30 h 376"/>
              <a:gd name="T84" fmla="*/ 168 w 1532"/>
              <a:gd name="T85" fmla="*/ 25 h 376"/>
              <a:gd name="T86" fmla="*/ 135 w 1532"/>
              <a:gd name="T87" fmla="*/ 20 h 376"/>
              <a:gd name="T88" fmla="*/ 103 w 1532"/>
              <a:gd name="T89" fmla="*/ 15 h 376"/>
              <a:gd name="T90" fmla="*/ 70 w 1532"/>
              <a:gd name="T91" fmla="*/ 11 h 376"/>
              <a:gd name="T92" fmla="*/ 37 w 1532"/>
              <a:gd name="T93" fmla="*/ 6 h 376"/>
              <a:gd name="T94" fmla="*/ 4 w 1532"/>
              <a:gd name="T95" fmla="*/ 0 h 376"/>
              <a:gd name="T96" fmla="*/ 121 w 1532"/>
              <a:gd name="T97" fmla="*/ 122 h 376"/>
              <a:gd name="T98" fmla="*/ 676 w 1532"/>
              <a:gd name="T99" fmla="*/ 281 h 376"/>
              <a:gd name="T100" fmla="*/ 1532 w 1532"/>
              <a:gd name="T101" fmla="*/ 365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32" h="376">
                <a:moveTo>
                  <a:pt x="1532" y="365"/>
                </a:moveTo>
                <a:lnTo>
                  <a:pt x="1532" y="193"/>
                </a:lnTo>
                <a:lnTo>
                  <a:pt x="1528" y="193"/>
                </a:lnTo>
                <a:lnTo>
                  <a:pt x="1512" y="191"/>
                </a:lnTo>
                <a:lnTo>
                  <a:pt x="1495" y="189"/>
                </a:lnTo>
                <a:lnTo>
                  <a:pt x="1479" y="187"/>
                </a:lnTo>
                <a:lnTo>
                  <a:pt x="1462" y="185"/>
                </a:lnTo>
                <a:lnTo>
                  <a:pt x="1446" y="183"/>
                </a:lnTo>
                <a:lnTo>
                  <a:pt x="1430" y="181"/>
                </a:lnTo>
                <a:lnTo>
                  <a:pt x="1413" y="178"/>
                </a:lnTo>
                <a:lnTo>
                  <a:pt x="1397" y="176"/>
                </a:lnTo>
                <a:lnTo>
                  <a:pt x="1380" y="174"/>
                </a:lnTo>
                <a:lnTo>
                  <a:pt x="1364" y="172"/>
                </a:lnTo>
                <a:lnTo>
                  <a:pt x="1348" y="171"/>
                </a:lnTo>
                <a:lnTo>
                  <a:pt x="1331" y="169"/>
                </a:lnTo>
                <a:lnTo>
                  <a:pt x="1315" y="167"/>
                </a:lnTo>
                <a:lnTo>
                  <a:pt x="1299" y="165"/>
                </a:lnTo>
                <a:lnTo>
                  <a:pt x="1282" y="163"/>
                </a:lnTo>
                <a:lnTo>
                  <a:pt x="1266" y="161"/>
                </a:lnTo>
                <a:lnTo>
                  <a:pt x="1249" y="160"/>
                </a:lnTo>
                <a:lnTo>
                  <a:pt x="1233" y="158"/>
                </a:lnTo>
                <a:lnTo>
                  <a:pt x="1217" y="156"/>
                </a:lnTo>
                <a:lnTo>
                  <a:pt x="1200" y="155"/>
                </a:lnTo>
                <a:lnTo>
                  <a:pt x="1184" y="154"/>
                </a:lnTo>
                <a:lnTo>
                  <a:pt x="1167" y="152"/>
                </a:lnTo>
                <a:lnTo>
                  <a:pt x="1151" y="151"/>
                </a:lnTo>
                <a:lnTo>
                  <a:pt x="1135" y="149"/>
                </a:lnTo>
                <a:lnTo>
                  <a:pt x="1118" y="147"/>
                </a:lnTo>
                <a:lnTo>
                  <a:pt x="1102" y="145"/>
                </a:lnTo>
                <a:lnTo>
                  <a:pt x="1086" y="143"/>
                </a:lnTo>
                <a:lnTo>
                  <a:pt x="1069" y="141"/>
                </a:lnTo>
                <a:lnTo>
                  <a:pt x="1053" y="139"/>
                </a:lnTo>
                <a:lnTo>
                  <a:pt x="1036" y="137"/>
                </a:lnTo>
                <a:lnTo>
                  <a:pt x="1020" y="135"/>
                </a:lnTo>
                <a:lnTo>
                  <a:pt x="1004" y="133"/>
                </a:lnTo>
                <a:lnTo>
                  <a:pt x="987" y="131"/>
                </a:lnTo>
                <a:lnTo>
                  <a:pt x="971" y="129"/>
                </a:lnTo>
                <a:lnTo>
                  <a:pt x="954" y="127"/>
                </a:lnTo>
                <a:lnTo>
                  <a:pt x="938" y="125"/>
                </a:lnTo>
                <a:lnTo>
                  <a:pt x="922" y="123"/>
                </a:lnTo>
                <a:lnTo>
                  <a:pt x="905" y="121"/>
                </a:lnTo>
                <a:lnTo>
                  <a:pt x="889" y="119"/>
                </a:lnTo>
                <a:lnTo>
                  <a:pt x="873" y="117"/>
                </a:lnTo>
                <a:lnTo>
                  <a:pt x="856" y="114"/>
                </a:lnTo>
                <a:lnTo>
                  <a:pt x="840" y="112"/>
                </a:lnTo>
                <a:lnTo>
                  <a:pt x="823" y="110"/>
                </a:lnTo>
                <a:lnTo>
                  <a:pt x="807" y="108"/>
                </a:lnTo>
                <a:lnTo>
                  <a:pt x="791" y="106"/>
                </a:lnTo>
                <a:lnTo>
                  <a:pt x="774" y="104"/>
                </a:lnTo>
                <a:lnTo>
                  <a:pt x="758" y="102"/>
                </a:lnTo>
                <a:lnTo>
                  <a:pt x="741" y="100"/>
                </a:lnTo>
                <a:lnTo>
                  <a:pt x="725" y="98"/>
                </a:lnTo>
                <a:lnTo>
                  <a:pt x="709" y="96"/>
                </a:lnTo>
                <a:lnTo>
                  <a:pt x="692" y="94"/>
                </a:lnTo>
                <a:lnTo>
                  <a:pt x="676" y="92"/>
                </a:lnTo>
                <a:lnTo>
                  <a:pt x="660" y="90"/>
                </a:lnTo>
                <a:lnTo>
                  <a:pt x="643" y="88"/>
                </a:lnTo>
                <a:lnTo>
                  <a:pt x="627" y="86"/>
                </a:lnTo>
                <a:lnTo>
                  <a:pt x="610" y="84"/>
                </a:lnTo>
                <a:lnTo>
                  <a:pt x="594" y="82"/>
                </a:lnTo>
                <a:lnTo>
                  <a:pt x="578" y="80"/>
                </a:lnTo>
                <a:lnTo>
                  <a:pt x="561" y="78"/>
                </a:lnTo>
                <a:lnTo>
                  <a:pt x="545" y="75"/>
                </a:lnTo>
                <a:lnTo>
                  <a:pt x="529" y="73"/>
                </a:lnTo>
                <a:lnTo>
                  <a:pt x="512" y="71"/>
                </a:lnTo>
                <a:lnTo>
                  <a:pt x="496" y="69"/>
                </a:lnTo>
                <a:lnTo>
                  <a:pt x="479" y="67"/>
                </a:lnTo>
                <a:lnTo>
                  <a:pt x="463" y="65"/>
                </a:lnTo>
                <a:lnTo>
                  <a:pt x="447" y="63"/>
                </a:lnTo>
                <a:lnTo>
                  <a:pt x="430" y="61"/>
                </a:lnTo>
                <a:lnTo>
                  <a:pt x="414" y="59"/>
                </a:lnTo>
                <a:lnTo>
                  <a:pt x="397" y="56"/>
                </a:lnTo>
                <a:lnTo>
                  <a:pt x="381" y="54"/>
                </a:lnTo>
                <a:lnTo>
                  <a:pt x="365" y="52"/>
                </a:lnTo>
                <a:lnTo>
                  <a:pt x="348" y="50"/>
                </a:lnTo>
                <a:lnTo>
                  <a:pt x="332" y="48"/>
                </a:lnTo>
                <a:lnTo>
                  <a:pt x="316" y="45"/>
                </a:lnTo>
                <a:lnTo>
                  <a:pt x="299" y="43"/>
                </a:lnTo>
                <a:lnTo>
                  <a:pt x="283" y="41"/>
                </a:lnTo>
                <a:lnTo>
                  <a:pt x="266" y="39"/>
                </a:lnTo>
                <a:lnTo>
                  <a:pt x="250" y="37"/>
                </a:lnTo>
                <a:lnTo>
                  <a:pt x="234" y="34"/>
                </a:lnTo>
                <a:lnTo>
                  <a:pt x="217" y="32"/>
                </a:lnTo>
                <a:lnTo>
                  <a:pt x="201" y="30"/>
                </a:lnTo>
                <a:lnTo>
                  <a:pt x="184" y="27"/>
                </a:lnTo>
                <a:lnTo>
                  <a:pt x="168" y="25"/>
                </a:lnTo>
                <a:lnTo>
                  <a:pt x="152" y="23"/>
                </a:lnTo>
                <a:lnTo>
                  <a:pt x="135" y="20"/>
                </a:lnTo>
                <a:lnTo>
                  <a:pt x="119" y="18"/>
                </a:lnTo>
                <a:lnTo>
                  <a:pt x="103" y="15"/>
                </a:lnTo>
                <a:lnTo>
                  <a:pt x="86" y="13"/>
                </a:lnTo>
                <a:lnTo>
                  <a:pt x="70" y="11"/>
                </a:lnTo>
                <a:lnTo>
                  <a:pt x="53" y="8"/>
                </a:lnTo>
                <a:lnTo>
                  <a:pt x="37" y="6"/>
                </a:lnTo>
                <a:lnTo>
                  <a:pt x="21" y="3"/>
                </a:lnTo>
                <a:lnTo>
                  <a:pt x="4" y="0"/>
                </a:lnTo>
                <a:lnTo>
                  <a:pt x="0" y="0"/>
                </a:lnTo>
                <a:lnTo>
                  <a:pt x="121" y="122"/>
                </a:lnTo>
                <a:lnTo>
                  <a:pt x="365" y="193"/>
                </a:lnTo>
                <a:cubicBezTo>
                  <a:pt x="365" y="193"/>
                  <a:pt x="480" y="259"/>
                  <a:pt x="676" y="281"/>
                </a:cubicBezTo>
                <a:cubicBezTo>
                  <a:pt x="872" y="302"/>
                  <a:pt x="1205" y="355"/>
                  <a:pt x="1295" y="365"/>
                </a:cubicBezTo>
                <a:cubicBezTo>
                  <a:pt x="1385" y="376"/>
                  <a:pt x="1532" y="365"/>
                  <a:pt x="1532" y="365"/>
                </a:cubicBezTo>
                <a:close/>
              </a:path>
            </a:pathLst>
          </a:custGeom>
          <a:solidFill>
            <a:srgbClr val="92D050"/>
          </a:solidFill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22AE08D-311B-42BB-9CF8-5FB9F70A0BAF}"/>
              </a:ext>
            </a:extLst>
          </p:cNvPr>
          <p:cNvSpPr txBox="1"/>
          <p:nvPr/>
        </p:nvSpPr>
        <p:spPr>
          <a:xfrm>
            <a:off x="8884373" y="2488618"/>
            <a:ext cx="400110" cy="145219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400" dirty="0"/>
              <a:t>Kuaterner Alüvyon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F394BE2-85EB-4BF2-AD65-3EC1608AC0B5}"/>
              </a:ext>
            </a:extLst>
          </p:cNvPr>
          <p:cNvSpPr txBox="1"/>
          <p:nvPr/>
        </p:nvSpPr>
        <p:spPr>
          <a:xfrm>
            <a:off x="1735976" y="646360"/>
            <a:ext cx="400110" cy="1194238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400" dirty="0"/>
              <a:t>Pliyosen Granit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856F294-86A1-4A04-A9FF-4EC5AAE760C5}"/>
              </a:ext>
            </a:extLst>
          </p:cNvPr>
          <p:cNvSpPr txBox="1"/>
          <p:nvPr/>
        </p:nvSpPr>
        <p:spPr>
          <a:xfrm>
            <a:off x="4162826" y="1372063"/>
            <a:ext cx="400110" cy="120359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400" dirty="0"/>
              <a:t>Miyosen Kalker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30D65AA-F442-4A4D-99BC-6750AAF8FF5E}"/>
              </a:ext>
            </a:extLst>
          </p:cNvPr>
          <p:cNvSpPr txBox="1"/>
          <p:nvPr/>
        </p:nvSpPr>
        <p:spPr>
          <a:xfrm>
            <a:off x="6847392" y="1553063"/>
            <a:ext cx="400110" cy="118436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400" dirty="0"/>
              <a:t>Pliyosen Kalker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2AD1F05-3E59-44EE-91E6-014E5BB65E39}"/>
              </a:ext>
            </a:extLst>
          </p:cNvPr>
          <p:cNvSpPr txBox="1"/>
          <p:nvPr/>
        </p:nvSpPr>
        <p:spPr>
          <a:xfrm>
            <a:off x="5715903" y="2160120"/>
            <a:ext cx="400110" cy="115461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400" dirty="0"/>
              <a:t>Miyosen Marn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90A495-E042-4EE4-BF34-83396B853267}"/>
              </a:ext>
            </a:extLst>
          </p:cNvPr>
          <p:cNvSpPr txBox="1"/>
          <p:nvPr/>
        </p:nvSpPr>
        <p:spPr>
          <a:xfrm>
            <a:off x="8021838" y="2416084"/>
            <a:ext cx="400110" cy="103162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400" dirty="0"/>
              <a:t>Pliyosen </a:t>
            </a:r>
            <a:r>
              <a:rPr lang="tr-TR" sz="1400" dirty="0" err="1"/>
              <a:t>Şeyl</a:t>
            </a:r>
            <a:endParaRPr lang="tr-TR" sz="14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A3E871E-B1CF-49D1-86AE-0706DB24E263}"/>
              </a:ext>
            </a:extLst>
          </p:cNvPr>
          <p:cNvSpPr txBox="1"/>
          <p:nvPr/>
        </p:nvSpPr>
        <p:spPr>
          <a:xfrm>
            <a:off x="3110477" y="1443814"/>
            <a:ext cx="400110" cy="116512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tr-TR" sz="1400" dirty="0"/>
              <a:t>Oligosen Marn</a:t>
            </a:r>
          </a:p>
        </p:txBody>
      </p:sp>
    </p:spTree>
    <p:extLst>
      <p:ext uri="{BB962C8B-B14F-4D97-AF65-F5344CB8AC3E}">
        <p14:creationId xmlns:p14="http://schemas.microsoft.com/office/powerpoint/2010/main" val="195656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B45B783B-EC77-4EFF-85DC-6FBF9ED94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5" y="1715456"/>
            <a:ext cx="10943685" cy="391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33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Freeform 5">
            <a:extLst>
              <a:ext uri="{FF2B5EF4-FFF2-40B4-BE49-F238E27FC236}">
                <a16:creationId xmlns:a16="http://schemas.microsoft.com/office/drawing/2014/main" id="{16886FFC-8A83-4D01-9DD7-6291E2CD5F68}"/>
              </a:ext>
            </a:extLst>
          </p:cNvPr>
          <p:cNvSpPr>
            <a:spLocks/>
          </p:cNvSpPr>
          <p:nvPr/>
        </p:nvSpPr>
        <p:spPr bwMode="auto">
          <a:xfrm>
            <a:off x="4190048" y="3830638"/>
            <a:ext cx="4227513" cy="2332038"/>
          </a:xfrm>
          <a:custGeom>
            <a:avLst/>
            <a:gdLst>
              <a:gd name="T0" fmla="*/ 2548 w 15510"/>
              <a:gd name="T1" fmla="*/ 3344 h 8558"/>
              <a:gd name="T2" fmla="*/ 5994 w 15510"/>
              <a:gd name="T3" fmla="*/ 2954 h 8558"/>
              <a:gd name="T4" fmla="*/ 7349 w 15510"/>
              <a:gd name="T5" fmla="*/ 1312 h 8558"/>
              <a:gd name="T6" fmla="*/ 7890 w 15510"/>
              <a:gd name="T7" fmla="*/ 0 h 8558"/>
              <a:gd name="T8" fmla="*/ 8754 w 15510"/>
              <a:gd name="T9" fmla="*/ 1854 h 8558"/>
              <a:gd name="T10" fmla="*/ 11141 w 15510"/>
              <a:gd name="T11" fmla="*/ 3581 h 8558"/>
              <a:gd name="T12" fmla="*/ 15510 w 15510"/>
              <a:gd name="T13" fmla="*/ 3301 h 8558"/>
              <a:gd name="T14" fmla="*/ 14511 w 15510"/>
              <a:gd name="T15" fmla="*/ 7466 h 8558"/>
              <a:gd name="T16" fmla="*/ 14071 w 15510"/>
              <a:gd name="T17" fmla="*/ 7441 h 8558"/>
              <a:gd name="T18" fmla="*/ 13757 w 15510"/>
              <a:gd name="T19" fmla="*/ 7424 h 8558"/>
              <a:gd name="T20" fmla="*/ 13554 w 15510"/>
              <a:gd name="T21" fmla="*/ 7441 h 8558"/>
              <a:gd name="T22" fmla="*/ 13224 w 15510"/>
              <a:gd name="T23" fmla="*/ 7390 h 8558"/>
              <a:gd name="T24" fmla="*/ 12835 w 15510"/>
              <a:gd name="T25" fmla="*/ 7415 h 8558"/>
              <a:gd name="T26" fmla="*/ 12547 w 15510"/>
              <a:gd name="T27" fmla="*/ 7407 h 8558"/>
              <a:gd name="T28" fmla="*/ 12200 w 15510"/>
              <a:gd name="T29" fmla="*/ 7390 h 8558"/>
              <a:gd name="T30" fmla="*/ 11963 w 15510"/>
              <a:gd name="T31" fmla="*/ 7415 h 8558"/>
              <a:gd name="T32" fmla="*/ 11649 w 15510"/>
              <a:gd name="T33" fmla="*/ 7415 h 8558"/>
              <a:gd name="T34" fmla="*/ 11471 w 15510"/>
              <a:gd name="T35" fmla="*/ 7449 h 8558"/>
              <a:gd name="T36" fmla="*/ 11234 w 15510"/>
              <a:gd name="T37" fmla="*/ 7458 h 8558"/>
              <a:gd name="T38" fmla="*/ 11014 w 15510"/>
              <a:gd name="T39" fmla="*/ 7483 h 8558"/>
              <a:gd name="T40" fmla="*/ 10853 w 15510"/>
              <a:gd name="T41" fmla="*/ 7483 h 8558"/>
              <a:gd name="T42" fmla="*/ 10049 w 15510"/>
              <a:gd name="T43" fmla="*/ 7652 h 8558"/>
              <a:gd name="T44" fmla="*/ 9474 w 15510"/>
              <a:gd name="T45" fmla="*/ 7830 h 8558"/>
              <a:gd name="T46" fmla="*/ 9279 w 15510"/>
              <a:gd name="T47" fmla="*/ 7889 h 8558"/>
              <a:gd name="T48" fmla="*/ 9076 w 15510"/>
              <a:gd name="T49" fmla="*/ 7965 h 8558"/>
              <a:gd name="T50" fmla="*/ 8855 w 15510"/>
              <a:gd name="T51" fmla="*/ 8042 h 8558"/>
              <a:gd name="T52" fmla="*/ 8618 w 15510"/>
              <a:gd name="T53" fmla="*/ 8194 h 8558"/>
              <a:gd name="T54" fmla="*/ 8144 w 15510"/>
              <a:gd name="T55" fmla="*/ 8524 h 8558"/>
              <a:gd name="T56" fmla="*/ 7848 w 15510"/>
              <a:gd name="T57" fmla="*/ 8507 h 8558"/>
              <a:gd name="T58" fmla="*/ 7713 w 15510"/>
              <a:gd name="T59" fmla="*/ 8431 h 8558"/>
              <a:gd name="T60" fmla="*/ 7484 w 15510"/>
              <a:gd name="T61" fmla="*/ 8313 h 8558"/>
              <a:gd name="T62" fmla="*/ 7264 w 15510"/>
              <a:gd name="T63" fmla="*/ 8194 h 8558"/>
              <a:gd name="T64" fmla="*/ 7069 w 15510"/>
              <a:gd name="T65" fmla="*/ 8050 h 8558"/>
              <a:gd name="T66" fmla="*/ 6908 w 15510"/>
              <a:gd name="T67" fmla="*/ 7949 h 8558"/>
              <a:gd name="T68" fmla="*/ 6197 w 15510"/>
              <a:gd name="T69" fmla="*/ 7627 h 8558"/>
              <a:gd name="T70" fmla="*/ 5791 w 15510"/>
              <a:gd name="T71" fmla="*/ 7559 h 8558"/>
              <a:gd name="T72" fmla="*/ 5384 w 15510"/>
              <a:gd name="T73" fmla="*/ 7525 h 8558"/>
              <a:gd name="T74" fmla="*/ 4504 w 15510"/>
              <a:gd name="T75" fmla="*/ 7441 h 8558"/>
              <a:gd name="T76" fmla="*/ 3920 w 15510"/>
              <a:gd name="T77" fmla="*/ 7424 h 8558"/>
              <a:gd name="T78" fmla="*/ 3141 w 15510"/>
              <a:gd name="T79" fmla="*/ 7458 h 8558"/>
              <a:gd name="T80" fmla="*/ 2133 w 15510"/>
              <a:gd name="T81" fmla="*/ 7542 h 8558"/>
              <a:gd name="T82" fmla="*/ 1879 w 15510"/>
              <a:gd name="T83" fmla="*/ 7500 h 8558"/>
              <a:gd name="T84" fmla="*/ 1617 w 15510"/>
              <a:gd name="T85" fmla="*/ 7534 h 8558"/>
              <a:gd name="T86" fmla="*/ 1101 w 15510"/>
              <a:gd name="T87" fmla="*/ 7610 h 85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510" h="8558">
                <a:moveTo>
                  <a:pt x="0" y="3235"/>
                </a:moveTo>
                <a:lnTo>
                  <a:pt x="1168" y="3344"/>
                </a:lnTo>
                <a:lnTo>
                  <a:pt x="2548" y="3344"/>
                </a:lnTo>
                <a:lnTo>
                  <a:pt x="3793" y="3166"/>
                </a:lnTo>
                <a:lnTo>
                  <a:pt x="5257" y="3064"/>
                </a:lnTo>
                <a:lnTo>
                  <a:pt x="5994" y="2954"/>
                </a:lnTo>
                <a:lnTo>
                  <a:pt x="6747" y="2675"/>
                </a:lnTo>
                <a:lnTo>
                  <a:pt x="7179" y="1854"/>
                </a:lnTo>
                <a:lnTo>
                  <a:pt x="7349" y="1312"/>
                </a:lnTo>
                <a:lnTo>
                  <a:pt x="7569" y="431"/>
                </a:lnTo>
                <a:lnTo>
                  <a:pt x="7569" y="127"/>
                </a:lnTo>
                <a:lnTo>
                  <a:pt x="7890" y="0"/>
                </a:lnTo>
                <a:lnTo>
                  <a:pt x="8280" y="152"/>
                </a:lnTo>
                <a:lnTo>
                  <a:pt x="8280" y="880"/>
                </a:lnTo>
                <a:lnTo>
                  <a:pt x="8754" y="1854"/>
                </a:lnTo>
                <a:lnTo>
                  <a:pt x="9287" y="3039"/>
                </a:lnTo>
                <a:lnTo>
                  <a:pt x="9998" y="3487"/>
                </a:lnTo>
                <a:lnTo>
                  <a:pt x="11141" y="3581"/>
                </a:lnTo>
                <a:lnTo>
                  <a:pt x="12843" y="3445"/>
                </a:lnTo>
                <a:lnTo>
                  <a:pt x="14485" y="3276"/>
                </a:lnTo>
                <a:lnTo>
                  <a:pt x="15510" y="3301"/>
                </a:lnTo>
                <a:lnTo>
                  <a:pt x="15510" y="7449"/>
                </a:lnTo>
                <a:lnTo>
                  <a:pt x="14748" y="7466"/>
                </a:lnTo>
                <a:lnTo>
                  <a:pt x="14511" y="7466"/>
                </a:lnTo>
                <a:lnTo>
                  <a:pt x="14333" y="7449"/>
                </a:lnTo>
                <a:lnTo>
                  <a:pt x="14113" y="7458"/>
                </a:lnTo>
                <a:lnTo>
                  <a:pt x="14071" y="7441"/>
                </a:lnTo>
                <a:lnTo>
                  <a:pt x="14003" y="7449"/>
                </a:lnTo>
                <a:lnTo>
                  <a:pt x="13910" y="7424"/>
                </a:lnTo>
                <a:lnTo>
                  <a:pt x="13757" y="7424"/>
                </a:lnTo>
                <a:lnTo>
                  <a:pt x="13707" y="7449"/>
                </a:lnTo>
                <a:lnTo>
                  <a:pt x="13622" y="7424"/>
                </a:lnTo>
                <a:lnTo>
                  <a:pt x="13554" y="7441"/>
                </a:lnTo>
                <a:lnTo>
                  <a:pt x="13486" y="7415"/>
                </a:lnTo>
                <a:lnTo>
                  <a:pt x="13376" y="7415"/>
                </a:lnTo>
                <a:lnTo>
                  <a:pt x="13224" y="7390"/>
                </a:lnTo>
                <a:lnTo>
                  <a:pt x="13072" y="7390"/>
                </a:lnTo>
                <a:lnTo>
                  <a:pt x="12987" y="7415"/>
                </a:lnTo>
                <a:lnTo>
                  <a:pt x="12835" y="7415"/>
                </a:lnTo>
                <a:lnTo>
                  <a:pt x="12809" y="7424"/>
                </a:lnTo>
                <a:lnTo>
                  <a:pt x="12741" y="7424"/>
                </a:lnTo>
                <a:lnTo>
                  <a:pt x="12547" y="7407"/>
                </a:lnTo>
                <a:lnTo>
                  <a:pt x="12479" y="7398"/>
                </a:lnTo>
                <a:lnTo>
                  <a:pt x="12310" y="7390"/>
                </a:lnTo>
                <a:lnTo>
                  <a:pt x="12200" y="7390"/>
                </a:lnTo>
                <a:lnTo>
                  <a:pt x="12115" y="7415"/>
                </a:lnTo>
                <a:lnTo>
                  <a:pt x="12022" y="7407"/>
                </a:lnTo>
                <a:lnTo>
                  <a:pt x="11963" y="7415"/>
                </a:lnTo>
                <a:lnTo>
                  <a:pt x="11759" y="7415"/>
                </a:lnTo>
                <a:lnTo>
                  <a:pt x="11692" y="7432"/>
                </a:lnTo>
                <a:lnTo>
                  <a:pt x="11649" y="7415"/>
                </a:lnTo>
                <a:lnTo>
                  <a:pt x="11607" y="7432"/>
                </a:lnTo>
                <a:lnTo>
                  <a:pt x="11497" y="7432"/>
                </a:lnTo>
                <a:lnTo>
                  <a:pt x="11471" y="7449"/>
                </a:lnTo>
                <a:lnTo>
                  <a:pt x="11361" y="7441"/>
                </a:lnTo>
                <a:lnTo>
                  <a:pt x="11345" y="7458"/>
                </a:lnTo>
                <a:lnTo>
                  <a:pt x="11234" y="7458"/>
                </a:lnTo>
                <a:lnTo>
                  <a:pt x="11209" y="7466"/>
                </a:lnTo>
                <a:lnTo>
                  <a:pt x="11099" y="7466"/>
                </a:lnTo>
                <a:lnTo>
                  <a:pt x="11014" y="7483"/>
                </a:lnTo>
                <a:lnTo>
                  <a:pt x="10989" y="7474"/>
                </a:lnTo>
                <a:lnTo>
                  <a:pt x="10947" y="7491"/>
                </a:lnTo>
                <a:lnTo>
                  <a:pt x="10853" y="7483"/>
                </a:lnTo>
                <a:lnTo>
                  <a:pt x="10464" y="7551"/>
                </a:lnTo>
                <a:lnTo>
                  <a:pt x="10295" y="7585"/>
                </a:lnTo>
                <a:lnTo>
                  <a:pt x="10049" y="7652"/>
                </a:lnTo>
                <a:lnTo>
                  <a:pt x="9787" y="7695"/>
                </a:lnTo>
                <a:lnTo>
                  <a:pt x="9541" y="7788"/>
                </a:lnTo>
                <a:lnTo>
                  <a:pt x="9474" y="7830"/>
                </a:lnTo>
                <a:lnTo>
                  <a:pt x="9389" y="7855"/>
                </a:lnTo>
                <a:lnTo>
                  <a:pt x="9347" y="7881"/>
                </a:lnTo>
                <a:lnTo>
                  <a:pt x="9279" y="7889"/>
                </a:lnTo>
                <a:lnTo>
                  <a:pt x="9169" y="7932"/>
                </a:lnTo>
                <a:lnTo>
                  <a:pt x="9126" y="7932"/>
                </a:lnTo>
                <a:lnTo>
                  <a:pt x="9076" y="7965"/>
                </a:lnTo>
                <a:lnTo>
                  <a:pt x="8966" y="7991"/>
                </a:lnTo>
                <a:lnTo>
                  <a:pt x="8949" y="8016"/>
                </a:lnTo>
                <a:lnTo>
                  <a:pt x="8855" y="8042"/>
                </a:lnTo>
                <a:lnTo>
                  <a:pt x="8686" y="8160"/>
                </a:lnTo>
                <a:lnTo>
                  <a:pt x="8661" y="8160"/>
                </a:lnTo>
                <a:lnTo>
                  <a:pt x="8618" y="8194"/>
                </a:lnTo>
                <a:lnTo>
                  <a:pt x="8576" y="8211"/>
                </a:lnTo>
                <a:lnTo>
                  <a:pt x="8254" y="8448"/>
                </a:lnTo>
                <a:lnTo>
                  <a:pt x="8144" y="8524"/>
                </a:lnTo>
                <a:lnTo>
                  <a:pt x="8127" y="8524"/>
                </a:lnTo>
                <a:lnTo>
                  <a:pt x="7983" y="8558"/>
                </a:lnTo>
                <a:lnTo>
                  <a:pt x="7848" y="8507"/>
                </a:lnTo>
                <a:lnTo>
                  <a:pt x="7797" y="8473"/>
                </a:lnTo>
                <a:lnTo>
                  <a:pt x="7755" y="8465"/>
                </a:lnTo>
                <a:lnTo>
                  <a:pt x="7713" y="8431"/>
                </a:lnTo>
                <a:lnTo>
                  <a:pt x="7645" y="8414"/>
                </a:lnTo>
                <a:lnTo>
                  <a:pt x="7526" y="8329"/>
                </a:lnTo>
                <a:lnTo>
                  <a:pt x="7484" y="8313"/>
                </a:lnTo>
                <a:lnTo>
                  <a:pt x="7416" y="8270"/>
                </a:lnTo>
                <a:lnTo>
                  <a:pt x="7374" y="8262"/>
                </a:lnTo>
                <a:lnTo>
                  <a:pt x="7264" y="8194"/>
                </a:lnTo>
                <a:lnTo>
                  <a:pt x="7222" y="8152"/>
                </a:lnTo>
                <a:lnTo>
                  <a:pt x="7179" y="8135"/>
                </a:lnTo>
                <a:lnTo>
                  <a:pt x="7069" y="8050"/>
                </a:lnTo>
                <a:lnTo>
                  <a:pt x="6976" y="8025"/>
                </a:lnTo>
                <a:lnTo>
                  <a:pt x="6934" y="7991"/>
                </a:lnTo>
                <a:lnTo>
                  <a:pt x="6908" y="7949"/>
                </a:lnTo>
                <a:lnTo>
                  <a:pt x="6798" y="7889"/>
                </a:lnTo>
                <a:lnTo>
                  <a:pt x="6739" y="7839"/>
                </a:lnTo>
                <a:lnTo>
                  <a:pt x="6197" y="7627"/>
                </a:lnTo>
                <a:lnTo>
                  <a:pt x="5918" y="7585"/>
                </a:lnTo>
                <a:lnTo>
                  <a:pt x="5808" y="7551"/>
                </a:lnTo>
                <a:lnTo>
                  <a:pt x="5791" y="7559"/>
                </a:lnTo>
                <a:lnTo>
                  <a:pt x="5723" y="7534"/>
                </a:lnTo>
                <a:lnTo>
                  <a:pt x="5427" y="7517"/>
                </a:lnTo>
                <a:lnTo>
                  <a:pt x="5384" y="7525"/>
                </a:lnTo>
                <a:lnTo>
                  <a:pt x="5274" y="7500"/>
                </a:lnTo>
                <a:lnTo>
                  <a:pt x="4546" y="7458"/>
                </a:lnTo>
                <a:lnTo>
                  <a:pt x="4504" y="7441"/>
                </a:lnTo>
                <a:lnTo>
                  <a:pt x="4394" y="7449"/>
                </a:lnTo>
                <a:lnTo>
                  <a:pt x="3962" y="7415"/>
                </a:lnTo>
                <a:lnTo>
                  <a:pt x="3920" y="7424"/>
                </a:lnTo>
                <a:lnTo>
                  <a:pt x="3454" y="7458"/>
                </a:lnTo>
                <a:lnTo>
                  <a:pt x="3412" y="7458"/>
                </a:lnTo>
                <a:lnTo>
                  <a:pt x="3141" y="7458"/>
                </a:lnTo>
                <a:lnTo>
                  <a:pt x="2726" y="7525"/>
                </a:lnTo>
                <a:lnTo>
                  <a:pt x="2286" y="7525"/>
                </a:lnTo>
                <a:lnTo>
                  <a:pt x="2133" y="7542"/>
                </a:lnTo>
                <a:lnTo>
                  <a:pt x="1973" y="7508"/>
                </a:lnTo>
                <a:lnTo>
                  <a:pt x="1947" y="7517"/>
                </a:lnTo>
                <a:lnTo>
                  <a:pt x="1879" y="7500"/>
                </a:lnTo>
                <a:lnTo>
                  <a:pt x="1812" y="7517"/>
                </a:lnTo>
                <a:lnTo>
                  <a:pt x="1659" y="7525"/>
                </a:lnTo>
                <a:lnTo>
                  <a:pt x="1617" y="7534"/>
                </a:lnTo>
                <a:lnTo>
                  <a:pt x="1253" y="7585"/>
                </a:lnTo>
                <a:lnTo>
                  <a:pt x="1168" y="7576"/>
                </a:lnTo>
                <a:lnTo>
                  <a:pt x="1101" y="7610"/>
                </a:lnTo>
                <a:lnTo>
                  <a:pt x="601" y="7686"/>
                </a:lnTo>
                <a:lnTo>
                  <a:pt x="0" y="7834"/>
                </a:lnTo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  <a:ln w="4763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9" name="Freeform 6">
            <a:extLst>
              <a:ext uri="{FF2B5EF4-FFF2-40B4-BE49-F238E27FC236}">
                <a16:creationId xmlns:a16="http://schemas.microsoft.com/office/drawing/2014/main" id="{9F607167-75B9-474B-BC62-AD9B26F112A9}"/>
              </a:ext>
            </a:extLst>
          </p:cNvPr>
          <p:cNvSpPr>
            <a:spLocks/>
          </p:cNvSpPr>
          <p:nvPr/>
        </p:nvSpPr>
        <p:spPr bwMode="auto">
          <a:xfrm>
            <a:off x="4190048" y="2801938"/>
            <a:ext cx="4227513" cy="1203325"/>
          </a:xfrm>
          <a:custGeom>
            <a:avLst/>
            <a:gdLst>
              <a:gd name="T0" fmla="*/ 0 w 15510"/>
              <a:gd name="T1" fmla="*/ 940 h 4419"/>
              <a:gd name="T2" fmla="*/ 3175 w 15510"/>
              <a:gd name="T3" fmla="*/ 991 h 4419"/>
              <a:gd name="T4" fmla="*/ 5715 w 15510"/>
              <a:gd name="T5" fmla="*/ 627 h 4419"/>
              <a:gd name="T6" fmla="*/ 7069 w 15510"/>
              <a:gd name="T7" fmla="*/ 457 h 4419"/>
              <a:gd name="T8" fmla="*/ 7484 w 15510"/>
              <a:gd name="T9" fmla="*/ 0 h 4419"/>
              <a:gd name="T10" fmla="*/ 7916 w 15510"/>
              <a:gd name="T11" fmla="*/ 0 h 4419"/>
              <a:gd name="T12" fmla="*/ 8153 w 15510"/>
              <a:gd name="T13" fmla="*/ 153 h 4419"/>
              <a:gd name="T14" fmla="*/ 8729 w 15510"/>
              <a:gd name="T15" fmla="*/ 432 h 4419"/>
              <a:gd name="T16" fmla="*/ 9956 w 15510"/>
              <a:gd name="T17" fmla="*/ 601 h 4419"/>
              <a:gd name="T18" fmla="*/ 11531 w 15510"/>
              <a:gd name="T19" fmla="*/ 542 h 4419"/>
              <a:gd name="T20" fmla="*/ 13495 w 15510"/>
              <a:gd name="T21" fmla="*/ 559 h 4419"/>
              <a:gd name="T22" fmla="*/ 15510 w 15510"/>
              <a:gd name="T23" fmla="*/ 745 h 4419"/>
              <a:gd name="T24" fmla="*/ 15510 w 15510"/>
              <a:gd name="T25" fmla="*/ 4343 h 4419"/>
              <a:gd name="T26" fmla="*/ 15086 w 15510"/>
              <a:gd name="T27" fmla="*/ 4360 h 4419"/>
              <a:gd name="T28" fmla="*/ 14096 w 15510"/>
              <a:gd name="T29" fmla="*/ 4419 h 4419"/>
              <a:gd name="T30" fmla="*/ 12564 w 15510"/>
              <a:gd name="T31" fmla="*/ 4267 h 4419"/>
              <a:gd name="T32" fmla="*/ 11505 w 15510"/>
              <a:gd name="T33" fmla="*/ 4224 h 4419"/>
              <a:gd name="T34" fmla="*/ 9719 w 15510"/>
              <a:gd name="T35" fmla="*/ 3945 h 4419"/>
              <a:gd name="T36" fmla="*/ 8796 w 15510"/>
              <a:gd name="T37" fmla="*/ 3810 h 4419"/>
              <a:gd name="T38" fmla="*/ 8280 w 15510"/>
              <a:gd name="T39" fmla="*/ 3928 h 4419"/>
              <a:gd name="T40" fmla="*/ 7890 w 15510"/>
              <a:gd name="T41" fmla="*/ 3776 h 4419"/>
              <a:gd name="T42" fmla="*/ 7569 w 15510"/>
              <a:gd name="T43" fmla="*/ 3903 h 4419"/>
              <a:gd name="T44" fmla="*/ 7374 w 15510"/>
              <a:gd name="T45" fmla="*/ 3793 h 4419"/>
              <a:gd name="T46" fmla="*/ 6985 w 15510"/>
              <a:gd name="T47" fmla="*/ 3649 h 4419"/>
              <a:gd name="T48" fmla="*/ 5114 w 15510"/>
              <a:gd name="T49" fmla="*/ 3843 h 4419"/>
              <a:gd name="T50" fmla="*/ 3344 w 15510"/>
              <a:gd name="T51" fmla="*/ 3970 h 4419"/>
              <a:gd name="T52" fmla="*/ 1600 w 15510"/>
              <a:gd name="T53" fmla="*/ 4055 h 4419"/>
              <a:gd name="T54" fmla="*/ 432 w 15510"/>
              <a:gd name="T55" fmla="*/ 4055 h 4419"/>
              <a:gd name="T56" fmla="*/ 0 w 15510"/>
              <a:gd name="T57" fmla="*/ 4006 h 4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5510" h="4419">
                <a:moveTo>
                  <a:pt x="0" y="940"/>
                </a:moveTo>
                <a:lnTo>
                  <a:pt x="3175" y="991"/>
                </a:lnTo>
                <a:lnTo>
                  <a:pt x="5715" y="627"/>
                </a:lnTo>
                <a:lnTo>
                  <a:pt x="7069" y="457"/>
                </a:lnTo>
                <a:lnTo>
                  <a:pt x="7484" y="0"/>
                </a:lnTo>
                <a:lnTo>
                  <a:pt x="7916" y="0"/>
                </a:lnTo>
                <a:lnTo>
                  <a:pt x="8153" y="153"/>
                </a:lnTo>
                <a:lnTo>
                  <a:pt x="8729" y="432"/>
                </a:lnTo>
                <a:lnTo>
                  <a:pt x="9956" y="601"/>
                </a:lnTo>
                <a:lnTo>
                  <a:pt x="11531" y="542"/>
                </a:lnTo>
                <a:lnTo>
                  <a:pt x="13495" y="559"/>
                </a:lnTo>
                <a:lnTo>
                  <a:pt x="15510" y="745"/>
                </a:lnTo>
                <a:lnTo>
                  <a:pt x="15510" y="4343"/>
                </a:lnTo>
                <a:lnTo>
                  <a:pt x="15086" y="4360"/>
                </a:lnTo>
                <a:lnTo>
                  <a:pt x="14096" y="4419"/>
                </a:lnTo>
                <a:lnTo>
                  <a:pt x="12564" y="4267"/>
                </a:lnTo>
                <a:lnTo>
                  <a:pt x="11505" y="4224"/>
                </a:lnTo>
                <a:lnTo>
                  <a:pt x="9719" y="3945"/>
                </a:lnTo>
                <a:lnTo>
                  <a:pt x="8796" y="3810"/>
                </a:lnTo>
                <a:lnTo>
                  <a:pt x="8280" y="3928"/>
                </a:lnTo>
                <a:lnTo>
                  <a:pt x="7890" y="3776"/>
                </a:lnTo>
                <a:lnTo>
                  <a:pt x="7569" y="3903"/>
                </a:lnTo>
                <a:lnTo>
                  <a:pt x="7374" y="3793"/>
                </a:lnTo>
                <a:lnTo>
                  <a:pt x="6985" y="3649"/>
                </a:lnTo>
                <a:lnTo>
                  <a:pt x="5114" y="3843"/>
                </a:lnTo>
                <a:lnTo>
                  <a:pt x="3344" y="3970"/>
                </a:lnTo>
                <a:lnTo>
                  <a:pt x="1600" y="4055"/>
                </a:lnTo>
                <a:lnTo>
                  <a:pt x="432" y="4055"/>
                </a:lnTo>
                <a:lnTo>
                  <a:pt x="0" y="4006"/>
                </a:lnTo>
              </a:path>
            </a:pathLst>
          </a:custGeom>
          <a:pattFill prst="dashHorz">
            <a:fgClr>
              <a:schemeClr val="tx1"/>
            </a:fgClr>
            <a:bgClr>
              <a:schemeClr val="bg1"/>
            </a:bgClr>
          </a:pattFill>
          <a:ln w="4763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10" name="Freeform 7">
            <a:extLst>
              <a:ext uri="{FF2B5EF4-FFF2-40B4-BE49-F238E27FC236}">
                <a16:creationId xmlns:a16="http://schemas.microsoft.com/office/drawing/2014/main" id="{3A493A89-59DD-4E39-81CC-AE2121B8EA73}"/>
              </a:ext>
            </a:extLst>
          </p:cNvPr>
          <p:cNvSpPr>
            <a:spLocks/>
          </p:cNvSpPr>
          <p:nvPr/>
        </p:nvSpPr>
        <p:spPr bwMode="auto">
          <a:xfrm>
            <a:off x="4190048" y="1073150"/>
            <a:ext cx="4227513" cy="1211263"/>
          </a:xfrm>
          <a:custGeom>
            <a:avLst/>
            <a:gdLst>
              <a:gd name="T0" fmla="*/ 0 w 15510"/>
              <a:gd name="T1" fmla="*/ 1348 h 4444"/>
              <a:gd name="T2" fmla="*/ 779 w 15510"/>
              <a:gd name="T3" fmla="*/ 1447 h 4444"/>
              <a:gd name="T4" fmla="*/ 1727 w 15510"/>
              <a:gd name="T5" fmla="*/ 1380 h 4444"/>
              <a:gd name="T6" fmla="*/ 2421 w 15510"/>
              <a:gd name="T7" fmla="*/ 1126 h 4444"/>
              <a:gd name="T8" fmla="*/ 2768 w 15510"/>
              <a:gd name="T9" fmla="*/ 804 h 4444"/>
              <a:gd name="T10" fmla="*/ 2828 w 15510"/>
              <a:gd name="T11" fmla="*/ 457 h 4444"/>
              <a:gd name="T12" fmla="*/ 3776 w 15510"/>
              <a:gd name="T13" fmla="*/ 999 h 4444"/>
              <a:gd name="T14" fmla="*/ 4572 w 15510"/>
              <a:gd name="T15" fmla="*/ 846 h 4444"/>
              <a:gd name="T16" fmla="*/ 4944 w 15510"/>
              <a:gd name="T17" fmla="*/ 626 h 4444"/>
              <a:gd name="T18" fmla="*/ 5351 w 15510"/>
              <a:gd name="T19" fmla="*/ 711 h 4444"/>
              <a:gd name="T20" fmla="*/ 6646 w 15510"/>
              <a:gd name="T21" fmla="*/ 652 h 4444"/>
              <a:gd name="T22" fmla="*/ 7264 w 15510"/>
              <a:gd name="T23" fmla="*/ 474 h 4444"/>
              <a:gd name="T24" fmla="*/ 7789 w 15510"/>
              <a:gd name="T25" fmla="*/ 135 h 4444"/>
              <a:gd name="T26" fmla="*/ 7958 w 15510"/>
              <a:gd name="T27" fmla="*/ 0 h 4444"/>
              <a:gd name="T28" fmla="*/ 8602 w 15510"/>
              <a:gd name="T29" fmla="*/ 567 h 4444"/>
              <a:gd name="T30" fmla="*/ 9490 w 15510"/>
              <a:gd name="T31" fmla="*/ 542 h 4444"/>
              <a:gd name="T32" fmla="*/ 10803 w 15510"/>
              <a:gd name="T33" fmla="*/ 474 h 4444"/>
              <a:gd name="T34" fmla="*/ 11107 w 15510"/>
              <a:gd name="T35" fmla="*/ 347 h 4444"/>
              <a:gd name="T36" fmla="*/ 11878 w 15510"/>
              <a:gd name="T37" fmla="*/ 0 h 4444"/>
              <a:gd name="T38" fmla="*/ 12335 w 15510"/>
              <a:gd name="T39" fmla="*/ 42 h 4444"/>
              <a:gd name="T40" fmla="*/ 12911 w 15510"/>
              <a:gd name="T41" fmla="*/ 415 h 4444"/>
              <a:gd name="T42" fmla="*/ 14121 w 15510"/>
              <a:gd name="T43" fmla="*/ 499 h 4444"/>
              <a:gd name="T44" fmla="*/ 15510 w 15510"/>
              <a:gd name="T45" fmla="*/ 245 h 4444"/>
              <a:gd name="T46" fmla="*/ 15510 w 15510"/>
              <a:gd name="T47" fmla="*/ 3843 h 4444"/>
              <a:gd name="T48" fmla="*/ 14291 w 15510"/>
              <a:gd name="T49" fmla="*/ 3843 h 4444"/>
              <a:gd name="T50" fmla="*/ 13385 w 15510"/>
              <a:gd name="T51" fmla="*/ 3928 h 4444"/>
              <a:gd name="T52" fmla="*/ 11556 w 15510"/>
              <a:gd name="T53" fmla="*/ 3970 h 4444"/>
              <a:gd name="T54" fmla="*/ 9118 w 15510"/>
              <a:gd name="T55" fmla="*/ 4080 h 4444"/>
              <a:gd name="T56" fmla="*/ 8170 w 15510"/>
              <a:gd name="T57" fmla="*/ 4249 h 4444"/>
              <a:gd name="T58" fmla="*/ 7865 w 15510"/>
              <a:gd name="T59" fmla="*/ 4444 h 4444"/>
              <a:gd name="T60" fmla="*/ 7476 w 15510"/>
              <a:gd name="T61" fmla="*/ 4444 h 4444"/>
              <a:gd name="T62" fmla="*/ 6832 w 15510"/>
              <a:gd name="T63" fmla="*/ 4080 h 4444"/>
              <a:gd name="T64" fmla="*/ 5520 w 15510"/>
              <a:gd name="T65" fmla="*/ 4038 h 4444"/>
              <a:gd name="T66" fmla="*/ 3149 w 15510"/>
              <a:gd name="T67" fmla="*/ 3885 h 4444"/>
              <a:gd name="T68" fmla="*/ 1278 w 15510"/>
              <a:gd name="T69" fmla="*/ 3818 h 4444"/>
              <a:gd name="T70" fmla="*/ 0 w 15510"/>
              <a:gd name="T71" fmla="*/ 3818 h 4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510" h="4444">
                <a:moveTo>
                  <a:pt x="0" y="1348"/>
                </a:moveTo>
                <a:lnTo>
                  <a:pt x="779" y="1447"/>
                </a:lnTo>
                <a:lnTo>
                  <a:pt x="1727" y="1380"/>
                </a:lnTo>
                <a:lnTo>
                  <a:pt x="2421" y="1126"/>
                </a:lnTo>
                <a:lnTo>
                  <a:pt x="2768" y="804"/>
                </a:lnTo>
                <a:lnTo>
                  <a:pt x="2828" y="457"/>
                </a:lnTo>
                <a:lnTo>
                  <a:pt x="3776" y="999"/>
                </a:lnTo>
                <a:lnTo>
                  <a:pt x="4572" y="846"/>
                </a:lnTo>
                <a:lnTo>
                  <a:pt x="4944" y="626"/>
                </a:lnTo>
                <a:lnTo>
                  <a:pt x="5351" y="711"/>
                </a:lnTo>
                <a:lnTo>
                  <a:pt x="6646" y="652"/>
                </a:lnTo>
                <a:lnTo>
                  <a:pt x="7264" y="474"/>
                </a:lnTo>
                <a:lnTo>
                  <a:pt x="7789" y="135"/>
                </a:lnTo>
                <a:lnTo>
                  <a:pt x="7958" y="0"/>
                </a:lnTo>
                <a:lnTo>
                  <a:pt x="8602" y="567"/>
                </a:lnTo>
                <a:lnTo>
                  <a:pt x="9490" y="542"/>
                </a:lnTo>
                <a:lnTo>
                  <a:pt x="10803" y="474"/>
                </a:lnTo>
                <a:lnTo>
                  <a:pt x="11107" y="347"/>
                </a:lnTo>
                <a:lnTo>
                  <a:pt x="11878" y="0"/>
                </a:lnTo>
                <a:lnTo>
                  <a:pt x="12335" y="42"/>
                </a:lnTo>
                <a:lnTo>
                  <a:pt x="12911" y="415"/>
                </a:lnTo>
                <a:lnTo>
                  <a:pt x="14121" y="499"/>
                </a:lnTo>
                <a:lnTo>
                  <a:pt x="15510" y="245"/>
                </a:lnTo>
                <a:lnTo>
                  <a:pt x="15510" y="3843"/>
                </a:lnTo>
                <a:lnTo>
                  <a:pt x="14291" y="3843"/>
                </a:lnTo>
                <a:lnTo>
                  <a:pt x="13385" y="3928"/>
                </a:lnTo>
                <a:lnTo>
                  <a:pt x="11556" y="3970"/>
                </a:lnTo>
                <a:lnTo>
                  <a:pt x="9118" y="4080"/>
                </a:lnTo>
                <a:lnTo>
                  <a:pt x="8170" y="4249"/>
                </a:lnTo>
                <a:lnTo>
                  <a:pt x="7865" y="4444"/>
                </a:lnTo>
                <a:lnTo>
                  <a:pt x="7476" y="4444"/>
                </a:lnTo>
                <a:lnTo>
                  <a:pt x="6832" y="4080"/>
                </a:lnTo>
                <a:lnTo>
                  <a:pt x="5520" y="4038"/>
                </a:lnTo>
                <a:lnTo>
                  <a:pt x="3149" y="3885"/>
                </a:lnTo>
                <a:lnTo>
                  <a:pt x="1278" y="3818"/>
                </a:lnTo>
                <a:lnTo>
                  <a:pt x="0" y="3818"/>
                </a:lnTo>
              </a:path>
            </a:pathLst>
          </a:custGeom>
          <a:pattFill prst="dashHorz">
            <a:fgClr>
              <a:schemeClr val="tx1"/>
            </a:fgClr>
            <a:bgClr>
              <a:schemeClr val="bg1"/>
            </a:bgClr>
          </a:pattFill>
          <a:ln w="4763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1B45D2A4-94A3-4BAA-AC0D-0104A5D90C0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168790" y="0"/>
            <a:ext cx="4262453" cy="719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5" name="Group 205">
            <a:extLst>
              <a:ext uri="{FF2B5EF4-FFF2-40B4-BE49-F238E27FC236}">
                <a16:creationId xmlns:a16="http://schemas.microsoft.com/office/drawing/2014/main" id="{75306E9E-FB03-473A-919C-AD4AF2FE33CC}"/>
              </a:ext>
            </a:extLst>
          </p:cNvPr>
          <p:cNvGrpSpPr>
            <a:grpSpLocks/>
          </p:cNvGrpSpPr>
          <p:nvPr/>
        </p:nvGrpSpPr>
        <p:grpSpPr bwMode="auto">
          <a:xfrm>
            <a:off x="4183078" y="101600"/>
            <a:ext cx="4240228" cy="6981850"/>
            <a:chOff x="2635" y="64"/>
            <a:chExt cx="2671" cy="4398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341EFC23-3168-4D13-A857-17FF59357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1439"/>
              <a:ext cx="215" cy="29"/>
            </a:xfrm>
            <a:custGeom>
              <a:avLst/>
              <a:gdLst>
                <a:gd name="T0" fmla="*/ 1185 w 1253"/>
                <a:gd name="T1" fmla="*/ 144 h 169"/>
                <a:gd name="T2" fmla="*/ 1049 w 1253"/>
                <a:gd name="T3" fmla="*/ 161 h 169"/>
                <a:gd name="T4" fmla="*/ 965 w 1253"/>
                <a:gd name="T5" fmla="*/ 161 h 169"/>
                <a:gd name="T6" fmla="*/ 939 w 1253"/>
                <a:gd name="T7" fmla="*/ 169 h 169"/>
                <a:gd name="T8" fmla="*/ 855 w 1253"/>
                <a:gd name="T9" fmla="*/ 161 h 169"/>
                <a:gd name="T10" fmla="*/ 745 w 1253"/>
                <a:gd name="T11" fmla="*/ 161 h 169"/>
                <a:gd name="T12" fmla="*/ 406 w 1253"/>
                <a:gd name="T13" fmla="*/ 152 h 169"/>
                <a:gd name="T14" fmla="*/ 254 w 1253"/>
                <a:gd name="T15" fmla="*/ 161 h 169"/>
                <a:gd name="T16" fmla="*/ 34 w 1253"/>
                <a:gd name="T17" fmla="*/ 144 h 169"/>
                <a:gd name="T18" fmla="*/ 0 w 1253"/>
                <a:gd name="T19" fmla="*/ 127 h 169"/>
                <a:gd name="T20" fmla="*/ 0 w 1253"/>
                <a:gd name="T21" fmla="*/ 110 h 169"/>
                <a:gd name="T22" fmla="*/ 50 w 1253"/>
                <a:gd name="T23" fmla="*/ 51 h 169"/>
                <a:gd name="T24" fmla="*/ 161 w 1253"/>
                <a:gd name="T25" fmla="*/ 51 h 169"/>
                <a:gd name="T26" fmla="*/ 220 w 1253"/>
                <a:gd name="T27" fmla="*/ 34 h 169"/>
                <a:gd name="T28" fmla="*/ 296 w 1253"/>
                <a:gd name="T29" fmla="*/ 42 h 169"/>
                <a:gd name="T30" fmla="*/ 364 w 1253"/>
                <a:gd name="T31" fmla="*/ 26 h 169"/>
                <a:gd name="T32" fmla="*/ 398 w 1253"/>
                <a:gd name="T33" fmla="*/ 34 h 169"/>
                <a:gd name="T34" fmla="*/ 457 w 1253"/>
                <a:gd name="T35" fmla="*/ 9 h 169"/>
                <a:gd name="T36" fmla="*/ 516 w 1253"/>
                <a:gd name="T37" fmla="*/ 17 h 169"/>
                <a:gd name="T38" fmla="*/ 635 w 1253"/>
                <a:gd name="T39" fmla="*/ 0 h 169"/>
                <a:gd name="T40" fmla="*/ 1041 w 1253"/>
                <a:gd name="T41" fmla="*/ 0 h 169"/>
                <a:gd name="T42" fmla="*/ 1159 w 1253"/>
                <a:gd name="T43" fmla="*/ 17 h 169"/>
                <a:gd name="T44" fmla="*/ 1202 w 1253"/>
                <a:gd name="T45" fmla="*/ 51 h 169"/>
                <a:gd name="T46" fmla="*/ 1236 w 1253"/>
                <a:gd name="T47" fmla="*/ 59 h 169"/>
                <a:gd name="T48" fmla="*/ 1244 w 1253"/>
                <a:gd name="T49" fmla="*/ 93 h 169"/>
                <a:gd name="T50" fmla="*/ 1253 w 1253"/>
                <a:gd name="T51" fmla="*/ 93 h 169"/>
                <a:gd name="T52" fmla="*/ 1185 w 1253"/>
                <a:gd name="T53" fmla="*/ 14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3" h="169">
                  <a:moveTo>
                    <a:pt x="1185" y="144"/>
                  </a:moveTo>
                  <a:lnTo>
                    <a:pt x="1049" y="161"/>
                  </a:lnTo>
                  <a:lnTo>
                    <a:pt x="965" y="161"/>
                  </a:lnTo>
                  <a:lnTo>
                    <a:pt x="939" y="169"/>
                  </a:lnTo>
                  <a:lnTo>
                    <a:pt x="855" y="161"/>
                  </a:lnTo>
                  <a:lnTo>
                    <a:pt x="745" y="161"/>
                  </a:lnTo>
                  <a:lnTo>
                    <a:pt x="406" y="152"/>
                  </a:lnTo>
                  <a:lnTo>
                    <a:pt x="254" y="161"/>
                  </a:lnTo>
                  <a:lnTo>
                    <a:pt x="34" y="144"/>
                  </a:lnTo>
                  <a:lnTo>
                    <a:pt x="0" y="127"/>
                  </a:lnTo>
                  <a:lnTo>
                    <a:pt x="0" y="110"/>
                  </a:lnTo>
                  <a:lnTo>
                    <a:pt x="50" y="51"/>
                  </a:lnTo>
                  <a:lnTo>
                    <a:pt x="161" y="51"/>
                  </a:lnTo>
                  <a:lnTo>
                    <a:pt x="220" y="34"/>
                  </a:lnTo>
                  <a:lnTo>
                    <a:pt x="296" y="42"/>
                  </a:lnTo>
                  <a:lnTo>
                    <a:pt x="364" y="26"/>
                  </a:lnTo>
                  <a:lnTo>
                    <a:pt x="398" y="34"/>
                  </a:lnTo>
                  <a:lnTo>
                    <a:pt x="457" y="9"/>
                  </a:lnTo>
                  <a:lnTo>
                    <a:pt x="516" y="17"/>
                  </a:lnTo>
                  <a:lnTo>
                    <a:pt x="635" y="0"/>
                  </a:lnTo>
                  <a:lnTo>
                    <a:pt x="1041" y="0"/>
                  </a:lnTo>
                  <a:lnTo>
                    <a:pt x="1159" y="17"/>
                  </a:lnTo>
                  <a:lnTo>
                    <a:pt x="1202" y="51"/>
                  </a:lnTo>
                  <a:lnTo>
                    <a:pt x="1236" y="59"/>
                  </a:lnTo>
                  <a:lnTo>
                    <a:pt x="1244" y="93"/>
                  </a:lnTo>
                  <a:lnTo>
                    <a:pt x="1253" y="93"/>
                  </a:lnTo>
                  <a:lnTo>
                    <a:pt x="1185" y="144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0DB9A70B-BBF2-4F1C-ADF8-E8CA96055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1442"/>
              <a:ext cx="223" cy="29"/>
            </a:xfrm>
            <a:custGeom>
              <a:avLst/>
              <a:gdLst>
                <a:gd name="T0" fmla="*/ 1126 w 1303"/>
                <a:gd name="T1" fmla="*/ 0 h 169"/>
                <a:gd name="T2" fmla="*/ 1134 w 1303"/>
                <a:gd name="T3" fmla="*/ 9 h 169"/>
                <a:gd name="T4" fmla="*/ 1269 w 1303"/>
                <a:gd name="T5" fmla="*/ 17 h 169"/>
                <a:gd name="T6" fmla="*/ 1303 w 1303"/>
                <a:gd name="T7" fmla="*/ 59 h 169"/>
                <a:gd name="T8" fmla="*/ 1227 w 1303"/>
                <a:gd name="T9" fmla="*/ 127 h 169"/>
                <a:gd name="T10" fmla="*/ 1032 w 1303"/>
                <a:gd name="T11" fmla="*/ 135 h 169"/>
                <a:gd name="T12" fmla="*/ 973 w 1303"/>
                <a:gd name="T13" fmla="*/ 144 h 169"/>
                <a:gd name="T14" fmla="*/ 888 w 1303"/>
                <a:gd name="T15" fmla="*/ 135 h 169"/>
                <a:gd name="T16" fmla="*/ 524 w 1303"/>
                <a:gd name="T17" fmla="*/ 169 h 169"/>
                <a:gd name="T18" fmla="*/ 16 w 1303"/>
                <a:gd name="T19" fmla="*/ 127 h 169"/>
                <a:gd name="T20" fmla="*/ 0 w 1303"/>
                <a:gd name="T21" fmla="*/ 76 h 169"/>
                <a:gd name="T22" fmla="*/ 16 w 1303"/>
                <a:gd name="T23" fmla="*/ 51 h 169"/>
                <a:gd name="T24" fmla="*/ 152 w 1303"/>
                <a:gd name="T25" fmla="*/ 34 h 169"/>
                <a:gd name="T26" fmla="*/ 465 w 1303"/>
                <a:gd name="T27" fmla="*/ 34 h 169"/>
                <a:gd name="T28" fmla="*/ 524 w 1303"/>
                <a:gd name="T29" fmla="*/ 25 h 169"/>
                <a:gd name="T30" fmla="*/ 550 w 1303"/>
                <a:gd name="T31" fmla="*/ 9 h 169"/>
                <a:gd name="T32" fmla="*/ 618 w 1303"/>
                <a:gd name="T33" fmla="*/ 17 h 169"/>
                <a:gd name="T34" fmla="*/ 685 w 1303"/>
                <a:gd name="T35" fmla="*/ 0 h 169"/>
                <a:gd name="T36" fmla="*/ 1126 w 1303"/>
                <a:gd name="T3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3" h="169">
                  <a:moveTo>
                    <a:pt x="1126" y="0"/>
                  </a:moveTo>
                  <a:lnTo>
                    <a:pt x="1134" y="9"/>
                  </a:lnTo>
                  <a:lnTo>
                    <a:pt x="1269" y="17"/>
                  </a:lnTo>
                  <a:lnTo>
                    <a:pt x="1303" y="59"/>
                  </a:lnTo>
                  <a:lnTo>
                    <a:pt x="1227" y="127"/>
                  </a:lnTo>
                  <a:lnTo>
                    <a:pt x="1032" y="135"/>
                  </a:lnTo>
                  <a:lnTo>
                    <a:pt x="973" y="144"/>
                  </a:lnTo>
                  <a:lnTo>
                    <a:pt x="888" y="135"/>
                  </a:lnTo>
                  <a:lnTo>
                    <a:pt x="524" y="169"/>
                  </a:lnTo>
                  <a:lnTo>
                    <a:pt x="16" y="127"/>
                  </a:lnTo>
                  <a:lnTo>
                    <a:pt x="0" y="76"/>
                  </a:lnTo>
                  <a:lnTo>
                    <a:pt x="16" y="51"/>
                  </a:lnTo>
                  <a:lnTo>
                    <a:pt x="152" y="34"/>
                  </a:lnTo>
                  <a:lnTo>
                    <a:pt x="465" y="34"/>
                  </a:lnTo>
                  <a:lnTo>
                    <a:pt x="524" y="25"/>
                  </a:lnTo>
                  <a:lnTo>
                    <a:pt x="550" y="9"/>
                  </a:lnTo>
                  <a:lnTo>
                    <a:pt x="618" y="17"/>
                  </a:lnTo>
                  <a:lnTo>
                    <a:pt x="685" y="0"/>
                  </a:lnTo>
                  <a:lnTo>
                    <a:pt x="1126" y="0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2B4C043B-B570-4EBA-9837-CE2C29F22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7" y="1445"/>
              <a:ext cx="92" cy="25"/>
            </a:xfrm>
            <a:custGeom>
              <a:avLst/>
              <a:gdLst>
                <a:gd name="T0" fmla="*/ 347 w 533"/>
                <a:gd name="T1" fmla="*/ 17 h 144"/>
                <a:gd name="T2" fmla="*/ 364 w 533"/>
                <a:gd name="T3" fmla="*/ 17 h 144"/>
                <a:gd name="T4" fmla="*/ 448 w 533"/>
                <a:gd name="T5" fmla="*/ 25 h 144"/>
                <a:gd name="T6" fmla="*/ 533 w 533"/>
                <a:gd name="T7" fmla="*/ 93 h 144"/>
                <a:gd name="T8" fmla="*/ 533 w 533"/>
                <a:gd name="T9" fmla="*/ 110 h 144"/>
                <a:gd name="T10" fmla="*/ 474 w 533"/>
                <a:gd name="T11" fmla="*/ 127 h 144"/>
                <a:gd name="T12" fmla="*/ 330 w 533"/>
                <a:gd name="T13" fmla="*/ 144 h 144"/>
                <a:gd name="T14" fmla="*/ 304 w 533"/>
                <a:gd name="T15" fmla="*/ 127 h 144"/>
                <a:gd name="T16" fmla="*/ 245 w 533"/>
                <a:gd name="T17" fmla="*/ 127 h 144"/>
                <a:gd name="T18" fmla="*/ 186 w 533"/>
                <a:gd name="T19" fmla="*/ 118 h 144"/>
                <a:gd name="T20" fmla="*/ 59 w 533"/>
                <a:gd name="T21" fmla="*/ 110 h 144"/>
                <a:gd name="T22" fmla="*/ 33 w 533"/>
                <a:gd name="T23" fmla="*/ 93 h 144"/>
                <a:gd name="T24" fmla="*/ 0 w 533"/>
                <a:gd name="T25" fmla="*/ 25 h 144"/>
                <a:gd name="T26" fmla="*/ 33 w 533"/>
                <a:gd name="T27" fmla="*/ 8 h 144"/>
                <a:gd name="T28" fmla="*/ 194 w 533"/>
                <a:gd name="T29" fmla="*/ 0 h 144"/>
                <a:gd name="T30" fmla="*/ 237 w 533"/>
                <a:gd name="T31" fmla="*/ 17 h 144"/>
                <a:gd name="T32" fmla="*/ 304 w 533"/>
                <a:gd name="T33" fmla="*/ 8 h 144"/>
                <a:gd name="T34" fmla="*/ 347 w 533"/>
                <a:gd name="T3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3" h="144">
                  <a:moveTo>
                    <a:pt x="347" y="17"/>
                  </a:moveTo>
                  <a:lnTo>
                    <a:pt x="364" y="17"/>
                  </a:lnTo>
                  <a:lnTo>
                    <a:pt x="448" y="25"/>
                  </a:lnTo>
                  <a:lnTo>
                    <a:pt x="533" y="93"/>
                  </a:lnTo>
                  <a:lnTo>
                    <a:pt x="533" y="110"/>
                  </a:lnTo>
                  <a:lnTo>
                    <a:pt x="474" y="127"/>
                  </a:lnTo>
                  <a:lnTo>
                    <a:pt x="330" y="144"/>
                  </a:lnTo>
                  <a:lnTo>
                    <a:pt x="304" y="127"/>
                  </a:lnTo>
                  <a:lnTo>
                    <a:pt x="245" y="127"/>
                  </a:lnTo>
                  <a:lnTo>
                    <a:pt x="186" y="118"/>
                  </a:lnTo>
                  <a:lnTo>
                    <a:pt x="59" y="110"/>
                  </a:lnTo>
                  <a:lnTo>
                    <a:pt x="33" y="93"/>
                  </a:lnTo>
                  <a:lnTo>
                    <a:pt x="0" y="25"/>
                  </a:lnTo>
                  <a:lnTo>
                    <a:pt x="33" y="8"/>
                  </a:lnTo>
                  <a:lnTo>
                    <a:pt x="194" y="0"/>
                  </a:lnTo>
                  <a:lnTo>
                    <a:pt x="237" y="17"/>
                  </a:lnTo>
                  <a:lnTo>
                    <a:pt x="304" y="8"/>
                  </a:lnTo>
                  <a:lnTo>
                    <a:pt x="347" y="17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B627E1E3-75AD-4671-A5EB-13CFDC6E6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432"/>
              <a:ext cx="2667" cy="381"/>
            </a:xfrm>
            <a:custGeom>
              <a:avLst/>
              <a:gdLst>
                <a:gd name="T0" fmla="*/ 14502 w 15527"/>
                <a:gd name="T1" fmla="*/ 1134 h 2218"/>
                <a:gd name="T2" fmla="*/ 14325 w 15527"/>
                <a:gd name="T3" fmla="*/ 1168 h 2218"/>
                <a:gd name="T4" fmla="*/ 14130 w 15527"/>
                <a:gd name="T5" fmla="*/ 1168 h 2218"/>
                <a:gd name="T6" fmla="*/ 13673 w 15527"/>
                <a:gd name="T7" fmla="*/ 1193 h 2218"/>
                <a:gd name="T8" fmla="*/ 13427 w 15527"/>
                <a:gd name="T9" fmla="*/ 1159 h 2218"/>
                <a:gd name="T10" fmla="*/ 13165 w 15527"/>
                <a:gd name="T11" fmla="*/ 1083 h 2218"/>
                <a:gd name="T12" fmla="*/ 12928 w 15527"/>
                <a:gd name="T13" fmla="*/ 770 h 2218"/>
                <a:gd name="T14" fmla="*/ 12801 w 15527"/>
                <a:gd name="T15" fmla="*/ 398 h 2218"/>
                <a:gd name="T16" fmla="*/ 12801 w 15527"/>
                <a:gd name="T17" fmla="*/ 152 h 2218"/>
                <a:gd name="T18" fmla="*/ 12699 w 15527"/>
                <a:gd name="T19" fmla="*/ 17 h 2218"/>
                <a:gd name="T20" fmla="*/ 12369 w 15527"/>
                <a:gd name="T21" fmla="*/ 144 h 2218"/>
                <a:gd name="T22" fmla="*/ 12191 w 15527"/>
                <a:gd name="T23" fmla="*/ 0 h 2218"/>
                <a:gd name="T24" fmla="*/ 12106 w 15527"/>
                <a:gd name="T25" fmla="*/ 110 h 2218"/>
                <a:gd name="T26" fmla="*/ 11996 w 15527"/>
                <a:gd name="T27" fmla="*/ 609 h 2218"/>
                <a:gd name="T28" fmla="*/ 11810 w 15527"/>
                <a:gd name="T29" fmla="*/ 812 h 2218"/>
                <a:gd name="T30" fmla="*/ 11522 w 15527"/>
                <a:gd name="T31" fmla="*/ 906 h 2218"/>
                <a:gd name="T32" fmla="*/ 11370 w 15527"/>
                <a:gd name="T33" fmla="*/ 931 h 2218"/>
                <a:gd name="T34" fmla="*/ 11065 w 15527"/>
                <a:gd name="T35" fmla="*/ 1041 h 2218"/>
                <a:gd name="T36" fmla="*/ 10777 w 15527"/>
                <a:gd name="T37" fmla="*/ 1151 h 2218"/>
                <a:gd name="T38" fmla="*/ 10540 w 15527"/>
                <a:gd name="T39" fmla="*/ 1219 h 2218"/>
                <a:gd name="T40" fmla="*/ 10210 w 15527"/>
                <a:gd name="T41" fmla="*/ 1312 h 2218"/>
                <a:gd name="T42" fmla="*/ 9981 w 15527"/>
                <a:gd name="T43" fmla="*/ 1337 h 2218"/>
                <a:gd name="T44" fmla="*/ 9304 w 15527"/>
                <a:gd name="T45" fmla="*/ 1354 h 2218"/>
                <a:gd name="T46" fmla="*/ 8695 w 15527"/>
                <a:gd name="T47" fmla="*/ 1253 h 2218"/>
                <a:gd name="T48" fmla="*/ 8373 w 15527"/>
                <a:gd name="T49" fmla="*/ 1049 h 2218"/>
                <a:gd name="T50" fmla="*/ 8254 w 15527"/>
                <a:gd name="T51" fmla="*/ 728 h 2218"/>
                <a:gd name="T52" fmla="*/ 8161 w 15527"/>
                <a:gd name="T53" fmla="*/ 372 h 2218"/>
                <a:gd name="T54" fmla="*/ 7933 w 15527"/>
                <a:gd name="T55" fmla="*/ 592 h 2218"/>
                <a:gd name="T56" fmla="*/ 7484 w 15527"/>
                <a:gd name="T57" fmla="*/ 1092 h 2218"/>
                <a:gd name="T58" fmla="*/ 7289 w 15527"/>
                <a:gd name="T59" fmla="*/ 1278 h 2218"/>
                <a:gd name="T60" fmla="*/ 6705 w 15527"/>
                <a:gd name="T61" fmla="*/ 1464 h 2218"/>
                <a:gd name="T62" fmla="*/ 6468 w 15527"/>
                <a:gd name="T63" fmla="*/ 1515 h 2218"/>
                <a:gd name="T64" fmla="*/ 6028 w 15527"/>
                <a:gd name="T65" fmla="*/ 1566 h 2218"/>
                <a:gd name="T66" fmla="*/ 5748 w 15527"/>
                <a:gd name="T67" fmla="*/ 1540 h 2218"/>
                <a:gd name="T68" fmla="*/ 5461 w 15527"/>
                <a:gd name="T69" fmla="*/ 1456 h 2218"/>
                <a:gd name="T70" fmla="*/ 5063 w 15527"/>
                <a:gd name="T71" fmla="*/ 1168 h 2218"/>
                <a:gd name="T72" fmla="*/ 4783 w 15527"/>
                <a:gd name="T73" fmla="*/ 1126 h 2218"/>
                <a:gd name="T74" fmla="*/ 4512 w 15527"/>
                <a:gd name="T75" fmla="*/ 1430 h 2218"/>
                <a:gd name="T76" fmla="*/ 4284 w 15527"/>
                <a:gd name="T77" fmla="*/ 1549 h 2218"/>
                <a:gd name="T78" fmla="*/ 4004 w 15527"/>
                <a:gd name="T79" fmla="*/ 1650 h 2218"/>
                <a:gd name="T80" fmla="*/ 3767 w 15527"/>
                <a:gd name="T81" fmla="*/ 1659 h 2218"/>
                <a:gd name="T82" fmla="*/ 3497 w 15527"/>
                <a:gd name="T83" fmla="*/ 1583 h 2218"/>
                <a:gd name="T84" fmla="*/ 3302 w 15527"/>
                <a:gd name="T85" fmla="*/ 1523 h 2218"/>
                <a:gd name="T86" fmla="*/ 2980 w 15527"/>
                <a:gd name="T87" fmla="*/ 1413 h 2218"/>
                <a:gd name="T88" fmla="*/ 2320 w 15527"/>
                <a:gd name="T89" fmla="*/ 1100 h 2218"/>
                <a:gd name="T90" fmla="*/ 2049 w 15527"/>
                <a:gd name="T91" fmla="*/ 872 h 2218"/>
                <a:gd name="T92" fmla="*/ 2049 w 15527"/>
                <a:gd name="T93" fmla="*/ 1033 h 2218"/>
                <a:gd name="T94" fmla="*/ 2159 w 15527"/>
                <a:gd name="T95" fmla="*/ 1439 h 2218"/>
                <a:gd name="T96" fmla="*/ 2117 w 15527"/>
                <a:gd name="T97" fmla="*/ 1845 h 2218"/>
                <a:gd name="T98" fmla="*/ 2015 w 15527"/>
                <a:gd name="T99" fmla="*/ 1972 h 2218"/>
                <a:gd name="T100" fmla="*/ 1659 w 15527"/>
                <a:gd name="T101" fmla="*/ 2150 h 2218"/>
                <a:gd name="T102" fmla="*/ 1456 w 15527"/>
                <a:gd name="T103" fmla="*/ 2184 h 2218"/>
                <a:gd name="T104" fmla="*/ 1261 w 15527"/>
                <a:gd name="T105" fmla="*/ 2192 h 2218"/>
                <a:gd name="T106" fmla="*/ 974 w 15527"/>
                <a:gd name="T107" fmla="*/ 2218 h 2218"/>
                <a:gd name="T108" fmla="*/ 677 w 15527"/>
                <a:gd name="T109" fmla="*/ 2201 h 2218"/>
                <a:gd name="T110" fmla="*/ 0 w 15527"/>
                <a:gd name="T111" fmla="*/ 1972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527" h="2218">
                  <a:moveTo>
                    <a:pt x="15527" y="846"/>
                  </a:moveTo>
                  <a:lnTo>
                    <a:pt x="15010" y="1066"/>
                  </a:lnTo>
                  <a:lnTo>
                    <a:pt x="14502" y="1134"/>
                  </a:lnTo>
                  <a:lnTo>
                    <a:pt x="14392" y="1151"/>
                  </a:lnTo>
                  <a:lnTo>
                    <a:pt x="14367" y="1151"/>
                  </a:lnTo>
                  <a:lnTo>
                    <a:pt x="14325" y="1168"/>
                  </a:lnTo>
                  <a:lnTo>
                    <a:pt x="14240" y="1159"/>
                  </a:lnTo>
                  <a:lnTo>
                    <a:pt x="14198" y="1176"/>
                  </a:lnTo>
                  <a:lnTo>
                    <a:pt x="14130" y="1168"/>
                  </a:lnTo>
                  <a:lnTo>
                    <a:pt x="14088" y="1185"/>
                  </a:lnTo>
                  <a:lnTo>
                    <a:pt x="13952" y="1185"/>
                  </a:lnTo>
                  <a:lnTo>
                    <a:pt x="13673" y="1193"/>
                  </a:lnTo>
                  <a:lnTo>
                    <a:pt x="13588" y="1176"/>
                  </a:lnTo>
                  <a:lnTo>
                    <a:pt x="13537" y="1193"/>
                  </a:lnTo>
                  <a:lnTo>
                    <a:pt x="13427" y="1159"/>
                  </a:lnTo>
                  <a:lnTo>
                    <a:pt x="13410" y="1176"/>
                  </a:lnTo>
                  <a:lnTo>
                    <a:pt x="13300" y="1151"/>
                  </a:lnTo>
                  <a:lnTo>
                    <a:pt x="13165" y="1083"/>
                  </a:lnTo>
                  <a:lnTo>
                    <a:pt x="13012" y="982"/>
                  </a:lnTo>
                  <a:lnTo>
                    <a:pt x="12953" y="906"/>
                  </a:lnTo>
                  <a:lnTo>
                    <a:pt x="12928" y="770"/>
                  </a:lnTo>
                  <a:lnTo>
                    <a:pt x="12902" y="728"/>
                  </a:lnTo>
                  <a:lnTo>
                    <a:pt x="12894" y="643"/>
                  </a:lnTo>
                  <a:lnTo>
                    <a:pt x="12801" y="398"/>
                  </a:lnTo>
                  <a:lnTo>
                    <a:pt x="12809" y="372"/>
                  </a:lnTo>
                  <a:lnTo>
                    <a:pt x="12792" y="364"/>
                  </a:lnTo>
                  <a:lnTo>
                    <a:pt x="12801" y="152"/>
                  </a:lnTo>
                  <a:lnTo>
                    <a:pt x="12801" y="110"/>
                  </a:lnTo>
                  <a:lnTo>
                    <a:pt x="12758" y="0"/>
                  </a:lnTo>
                  <a:lnTo>
                    <a:pt x="12699" y="17"/>
                  </a:lnTo>
                  <a:lnTo>
                    <a:pt x="12606" y="84"/>
                  </a:lnTo>
                  <a:lnTo>
                    <a:pt x="12479" y="144"/>
                  </a:lnTo>
                  <a:lnTo>
                    <a:pt x="12369" y="144"/>
                  </a:lnTo>
                  <a:lnTo>
                    <a:pt x="12318" y="118"/>
                  </a:lnTo>
                  <a:lnTo>
                    <a:pt x="12217" y="17"/>
                  </a:lnTo>
                  <a:lnTo>
                    <a:pt x="12191" y="0"/>
                  </a:lnTo>
                  <a:lnTo>
                    <a:pt x="12149" y="8"/>
                  </a:lnTo>
                  <a:lnTo>
                    <a:pt x="12132" y="34"/>
                  </a:lnTo>
                  <a:lnTo>
                    <a:pt x="12106" y="110"/>
                  </a:lnTo>
                  <a:lnTo>
                    <a:pt x="12106" y="288"/>
                  </a:lnTo>
                  <a:lnTo>
                    <a:pt x="12090" y="372"/>
                  </a:lnTo>
                  <a:lnTo>
                    <a:pt x="11996" y="609"/>
                  </a:lnTo>
                  <a:lnTo>
                    <a:pt x="11912" y="736"/>
                  </a:lnTo>
                  <a:lnTo>
                    <a:pt x="11852" y="770"/>
                  </a:lnTo>
                  <a:lnTo>
                    <a:pt x="11810" y="812"/>
                  </a:lnTo>
                  <a:lnTo>
                    <a:pt x="11632" y="872"/>
                  </a:lnTo>
                  <a:lnTo>
                    <a:pt x="11565" y="880"/>
                  </a:lnTo>
                  <a:lnTo>
                    <a:pt x="11522" y="906"/>
                  </a:lnTo>
                  <a:lnTo>
                    <a:pt x="11480" y="906"/>
                  </a:lnTo>
                  <a:lnTo>
                    <a:pt x="11412" y="931"/>
                  </a:lnTo>
                  <a:lnTo>
                    <a:pt x="11370" y="931"/>
                  </a:lnTo>
                  <a:lnTo>
                    <a:pt x="11234" y="982"/>
                  </a:lnTo>
                  <a:lnTo>
                    <a:pt x="11107" y="1033"/>
                  </a:lnTo>
                  <a:lnTo>
                    <a:pt x="11065" y="1041"/>
                  </a:lnTo>
                  <a:lnTo>
                    <a:pt x="11023" y="1083"/>
                  </a:lnTo>
                  <a:lnTo>
                    <a:pt x="10845" y="1151"/>
                  </a:lnTo>
                  <a:lnTo>
                    <a:pt x="10777" y="1151"/>
                  </a:lnTo>
                  <a:lnTo>
                    <a:pt x="10667" y="1185"/>
                  </a:lnTo>
                  <a:lnTo>
                    <a:pt x="10625" y="1210"/>
                  </a:lnTo>
                  <a:lnTo>
                    <a:pt x="10540" y="1219"/>
                  </a:lnTo>
                  <a:lnTo>
                    <a:pt x="10405" y="1261"/>
                  </a:lnTo>
                  <a:lnTo>
                    <a:pt x="10252" y="1286"/>
                  </a:lnTo>
                  <a:lnTo>
                    <a:pt x="10210" y="1312"/>
                  </a:lnTo>
                  <a:lnTo>
                    <a:pt x="10117" y="1312"/>
                  </a:lnTo>
                  <a:lnTo>
                    <a:pt x="10007" y="1320"/>
                  </a:lnTo>
                  <a:lnTo>
                    <a:pt x="9981" y="1337"/>
                  </a:lnTo>
                  <a:lnTo>
                    <a:pt x="9871" y="1337"/>
                  </a:lnTo>
                  <a:lnTo>
                    <a:pt x="9829" y="1354"/>
                  </a:lnTo>
                  <a:lnTo>
                    <a:pt x="9304" y="1354"/>
                  </a:lnTo>
                  <a:lnTo>
                    <a:pt x="8999" y="1320"/>
                  </a:lnTo>
                  <a:lnTo>
                    <a:pt x="8822" y="1295"/>
                  </a:lnTo>
                  <a:lnTo>
                    <a:pt x="8695" y="1253"/>
                  </a:lnTo>
                  <a:lnTo>
                    <a:pt x="8542" y="1176"/>
                  </a:lnTo>
                  <a:lnTo>
                    <a:pt x="8458" y="1134"/>
                  </a:lnTo>
                  <a:lnTo>
                    <a:pt x="8373" y="1049"/>
                  </a:lnTo>
                  <a:lnTo>
                    <a:pt x="8280" y="838"/>
                  </a:lnTo>
                  <a:lnTo>
                    <a:pt x="8263" y="753"/>
                  </a:lnTo>
                  <a:lnTo>
                    <a:pt x="8254" y="728"/>
                  </a:lnTo>
                  <a:lnTo>
                    <a:pt x="8237" y="592"/>
                  </a:lnTo>
                  <a:lnTo>
                    <a:pt x="8195" y="440"/>
                  </a:lnTo>
                  <a:lnTo>
                    <a:pt x="8161" y="372"/>
                  </a:lnTo>
                  <a:lnTo>
                    <a:pt x="8102" y="262"/>
                  </a:lnTo>
                  <a:lnTo>
                    <a:pt x="8034" y="347"/>
                  </a:lnTo>
                  <a:lnTo>
                    <a:pt x="7933" y="592"/>
                  </a:lnTo>
                  <a:lnTo>
                    <a:pt x="7831" y="762"/>
                  </a:lnTo>
                  <a:lnTo>
                    <a:pt x="7645" y="990"/>
                  </a:lnTo>
                  <a:lnTo>
                    <a:pt x="7484" y="1092"/>
                  </a:lnTo>
                  <a:lnTo>
                    <a:pt x="7374" y="1202"/>
                  </a:lnTo>
                  <a:lnTo>
                    <a:pt x="7357" y="1202"/>
                  </a:lnTo>
                  <a:lnTo>
                    <a:pt x="7289" y="1278"/>
                  </a:lnTo>
                  <a:lnTo>
                    <a:pt x="7179" y="1346"/>
                  </a:lnTo>
                  <a:lnTo>
                    <a:pt x="6874" y="1447"/>
                  </a:lnTo>
                  <a:lnTo>
                    <a:pt x="6705" y="1464"/>
                  </a:lnTo>
                  <a:lnTo>
                    <a:pt x="6612" y="1490"/>
                  </a:lnTo>
                  <a:lnTo>
                    <a:pt x="6544" y="1481"/>
                  </a:lnTo>
                  <a:lnTo>
                    <a:pt x="6468" y="1515"/>
                  </a:lnTo>
                  <a:lnTo>
                    <a:pt x="6290" y="1532"/>
                  </a:lnTo>
                  <a:lnTo>
                    <a:pt x="6223" y="1549"/>
                  </a:lnTo>
                  <a:lnTo>
                    <a:pt x="6028" y="1566"/>
                  </a:lnTo>
                  <a:lnTo>
                    <a:pt x="6002" y="1591"/>
                  </a:lnTo>
                  <a:lnTo>
                    <a:pt x="5918" y="1574"/>
                  </a:lnTo>
                  <a:lnTo>
                    <a:pt x="5748" y="1540"/>
                  </a:lnTo>
                  <a:lnTo>
                    <a:pt x="5571" y="1515"/>
                  </a:lnTo>
                  <a:lnTo>
                    <a:pt x="5486" y="1456"/>
                  </a:lnTo>
                  <a:lnTo>
                    <a:pt x="5461" y="1456"/>
                  </a:lnTo>
                  <a:lnTo>
                    <a:pt x="5393" y="1413"/>
                  </a:lnTo>
                  <a:lnTo>
                    <a:pt x="5283" y="1371"/>
                  </a:lnTo>
                  <a:lnTo>
                    <a:pt x="5063" y="1168"/>
                  </a:lnTo>
                  <a:lnTo>
                    <a:pt x="4987" y="1058"/>
                  </a:lnTo>
                  <a:lnTo>
                    <a:pt x="4910" y="956"/>
                  </a:lnTo>
                  <a:lnTo>
                    <a:pt x="4783" y="1126"/>
                  </a:lnTo>
                  <a:lnTo>
                    <a:pt x="4716" y="1193"/>
                  </a:lnTo>
                  <a:lnTo>
                    <a:pt x="4690" y="1253"/>
                  </a:lnTo>
                  <a:lnTo>
                    <a:pt x="4512" y="1430"/>
                  </a:lnTo>
                  <a:lnTo>
                    <a:pt x="4436" y="1473"/>
                  </a:lnTo>
                  <a:lnTo>
                    <a:pt x="4394" y="1507"/>
                  </a:lnTo>
                  <a:lnTo>
                    <a:pt x="4284" y="1549"/>
                  </a:lnTo>
                  <a:lnTo>
                    <a:pt x="4267" y="1574"/>
                  </a:lnTo>
                  <a:lnTo>
                    <a:pt x="4199" y="1591"/>
                  </a:lnTo>
                  <a:lnTo>
                    <a:pt x="4004" y="1650"/>
                  </a:lnTo>
                  <a:lnTo>
                    <a:pt x="3937" y="1650"/>
                  </a:lnTo>
                  <a:lnTo>
                    <a:pt x="3894" y="1659"/>
                  </a:lnTo>
                  <a:lnTo>
                    <a:pt x="3767" y="1659"/>
                  </a:lnTo>
                  <a:lnTo>
                    <a:pt x="3700" y="1642"/>
                  </a:lnTo>
                  <a:lnTo>
                    <a:pt x="3657" y="1642"/>
                  </a:lnTo>
                  <a:lnTo>
                    <a:pt x="3497" y="1583"/>
                  </a:lnTo>
                  <a:lnTo>
                    <a:pt x="3437" y="1574"/>
                  </a:lnTo>
                  <a:lnTo>
                    <a:pt x="3276" y="1523"/>
                  </a:lnTo>
                  <a:lnTo>
                    <a:pt x="3302" y="1523"/>
                  </a:lnTo>
                  <a:lnTo>
                    <a:pt x="3132" y="1481"/>
                  </a:lnTo>
                  <a:lnTo>
                    <a:pt x="3090" y="1473"/>
                  </a:lnTo>
                  <a:lnTo>
                    <a:pt x="2980" y="1413"/>
                  </a:lnTo>
                  <a:lnTo>
                    <a:pt x="2887" y="1397"/>
                  </a:lnTo>
                  <a:lnTo>
                    <a:pt x="2802" y="1363"/>
                  </a:lnTo>
                  <a:lnTo>
                    <a:pt x="2320" y="1100"/>
                  </a:lnTo>
                  <a:lnTo>
                    <a:pt x="2142" y="931"/>
                  </a:lnTo>
                  <a:lnTo>
                    <a:pt x="2066" y="880"/>
                  </a:lnTo>
                  <a:lnTo>
                    <a:pt x="2049" y="872"/>
                  </a:lnTo>
                  <a:lnTo>
                    <a:pt x="2032" y="889"/>
                  </a:lnTo>
                  <a:lnTo>
                    <a:pt x="2040" y="999"/>
                  </a:lnTo>
                  <a:lnTo>
                    <a:pt x="2049" y="1033"/>
                  </a:lnTo>
                  <a:lnTo>
                    <a:pt x="2066" y="1143"/>
                  </a:lnTo>
                  <a:lnTo>
                    <a:pt x="2108" y="1286"/>
                  </a:lnTo>
                  <a:lnTo>
                    <a:pt x="2159" y="1439"/>
                  </a:lnTo>
                  <a:lnTo>
                    <a:pt x="2176" y="1642"/>
                  </a:lnTo>
                  <a:lnTo>
                    <a:pt x="2176" y="1701"/>
                  </a:lnTo>
                  <a:lnTo>
                    <a:pt x="2117" y="1845"/>
                  </a:lnTo>
                  <a:lnTo>
                    <a:pt x="2066" y="1879"/>
                  </a:lnTo>
                  <a:lnTo>
                    <a:pt x="2057" y="1921"/>
                  </a:lnTo>
                  <a:lnTo>
                    <a:pt x="2015" y="1972"/>
                  </a:lnTo>
                  <a:lnTo>
                    <a:pt x="1829" y="2116"/>
                  </a:lnTo>
                  <a:lnTo>
                    <a:pt x="1719" y="2150"/>
                  </a:lnTo>
                  <a:lnTo>
                    <a:pt x="1659" y="2150"/>
                  </a:lnTo>
                  <a:lnTo>
                    <a:pt x="1609" y="2167"/>
                  </a:lnTo>
                  <a:lnTo>
                    <a:pt x="1549" y="2158"/>
                  </a:lnTo>
                  <a:lnTo>
                    <a:pt x="1456" y="2184"/>
                  </a:lnTo>
                  <a:lnTo>
                    <a:pt x="1422" y="2175"/>
                  </a:lnTo>
                  <a:lnTo>
                    <a:pt x="1372" y="2201"/>
                  </a:lnTo>
                  <a:lnTo>
                    <a:pt x="1261" y="2192"/>
                  </a:lnTo>
                  <a:lnTo>
                    <a:pt x="1236" y="2209"/>
                  </a:lnTo>
                  <a:lnTo>
                    <a:pt x="1168" y="2201"/>
                  </a:lnTo>
                  <a:lnTo>
                    <a:pt x="974" y="2218"/>
                  </a:lnTo>
                  <a:lnTo>
                    <a:pt x="838" y="2209"/>
                  </a:lnTo>
                  <a:lnTo>
                    <a:pt x="796" y="2201"/>
                  </a:lnTo>
                  <a:lnTo>
                    <a:pt x="677" y="2201"/>
                  </a:lnTo>
                  <a:lnTo>
                    <a:pt x="432" y="2150"/>
                  </a:lnTo>
                  <a:lnTo>
                    <a:pt x="381" y="2141"/>
                  </a:lnTo>
                  <a:lnTo>
                    <a:pt x="0" y="1972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7FF036A4-3BD6-44DC-8D3F-397379BB3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" y="1417"/>
              <a:ext cx="1172" cy="130"/>
            </a:xfrm>
            <a:custGeom>
              <a:avLst/>
              <a:gdLst>
                <a:gd name="T0" fmla="*/ 6392 w 6824"/>
                <a:gd name="T1" fmla="*/ 68 h 754"/>
                <a:gd name="T2" fmla="*/ 6282 w 6824"/>
                <a:gd name="T3" fmla="*/ 76 h 754"/>
                <a:gd name="T4" fmla="*/ 6155 w 6824"/>
                <a:gd name="T5" fmla="*/ 68 h 754"/>
                <a:gd name="T6" fmla="*/ 5884 w 6824"/>
                <a:gd name="T7" fmla="*/ 51 h 754"/>
                <a:gd name="T8" fmla="*/ 5757 w 6824"/>
                <a:gd name="T9" fmla="*/ 42 h 754"/>
                <a:gd name="T10" fmla="*/ 5579 w 6824"/>
                <a:gd name="T11" fmla="*/ 42 h 754"/>
                <a:gd name="T12" fmla="*/ 5359 w 6824"/>
                <a:gd name="T13" fmla="*/ 68 h 754"/>
                <a:gd name="T14" fmla="*/ 5181 w 6824"/>
                <a:gd name="T15" fmla="*/ 127 h 754"/>
                <a:gd name="T16" fmla="*/ 4860 w 6824"/>
                <a:gd name="T17" fmla="*/ 68 h 754"/>
                <a:gd name="T18" fmla="*/ 4758 w 6824"/>
                <a:gd name="T19" fmla="*/ 34 h 754"/>
                <a:gd name="T20" fmla="*/ 4614 w 6824"/>
                <a:gd name="T21" fmla="*/ 17 h 754"/>
                <a:gd name="T22" fmla="*/ 4462 w 6824"/>
                <a:gd name="T23" fmla="*/ 9 h 754"/>
                <a:gd name="T24" fmla="*/ 4335 w 6824"/>
                <a:gd name="T25" fmla="*/ 0 h 754"/>
                <a:gd name="T26" fmla="*/ 3996 w 6824"/>
                <a:gd name="T27" fmla="*/ 17 h 754"/>
                <a:gd name="T28" fmla="*/ 3683 w 6824"/>
                <a:gd name="T29" fmla="*/ 9 h 754"/>
                <a:gd name="T30" fmla="*/ 3556 w 6824"/>
                <a:gd name="T31" fmla="*/ 0 h 754"/>
                <a:gd name="T32" fmla="*/ 3310 w 6824"/>
                <a:gd name="T33" fmla="*/ 68 h 754"/>
                <a:gd name="T34" fmla="*/ 3166 w 6824"/>
                <a:gd name="T35" fmla="*/ 169 h 754"/>
                <a:gd name="T36" fmla="*/ 2802 w 6824"/>
                <a:gd name="T37" fmla="*/ 110 h 754"/>
                <a:gd name="T38" fmla="*/ 2582 w 6824"/>
                <a:gd name="T39" fmla="*/ 26 h 754"/>
                <a:gd name="T40" fmla="*/ 2337 w 6824"/>
                <a:gd name="T41" fmla="*/ 9 h 754"/>
                <a:gd name="T42" fmla="*/ 1947 w 6824"/>
                <a:gd name="T43" fmla="*/ 17 h 754"/>
                <a:gd name="T44" fmla="*/ 1812 w 6824"/>
                <a:gd name="T45" fmla="*/ 17 h 754"/>
                <a:gd name="T46" fmla="*/ 1676 w 6824"/>
                <a:gd name="T47" fmla="*/ 26 h 754"/>
                <a:gd name="T48" fmla="*/ 1524 w 6824"/>
                <a:gd name="T49" fmla="*/ 59 h 754"/>
                <a:gd name="T50" fmla="*/ 1389 w 6824"/>
                <a:gd name="T51" fmla="*/ 85 h 754"/>
                <a:gd name="T52" fmla="*/ 1262 w 6824"/>
                <a:gd name="T53" fmla="*/ 93 h 754"/>
                <a:gd name="T54" fmla="*/ 999 w 6824"/>
                <a:gd name="T55" fmla="*/ 127 h 754"/>
                <a:gd name="T56" fmla="*/ 889 w 6824"/>
                <a:gd name="T57" fmla="*/ 136 h 754"/>
                <a:gd name="T58" fmla="*/ 754 w 6824"/>
                <a:gd name="T59" fmla="*/ 153 h 754"/>
                <a:gd name="T60" fmla="*/ 618 w 6824"/>
                <a:gd name="T61" fmla="*/ 178 h 754"/>
                <a:gd name="T62" fmla="*/ 533 w 6824"/>
                <a:gd name="T63" fmla="*/ 195 h 754"/>
                <a:gd name="T64" fmla="*/ 491 w 6824"/>
                <a:gd name="T65" fmla="*/ 203 h 754"/>
                <a:gd name="T66" fmla="*/ 339 w 6824"/>
                <a:gd name="T67" fmla="*/ 237 h 754"/>
                <a:gd name="T68" fmla="*/ 229 w 6824"/>
                <a:gd name="T69" fmla="*/ 288 h 754"/>
                <a:gd name="T70" fmla="*/ 0 w 6824"/>
                <a:gd name="T71" fmla="*/ 483 h 754"/>
                <a:gd name="T72" fmla="*/ 17 w 6824"/>
                <a:gd name="T73" fmla="*/ 542 h 754"/>
                <a:gd name="T74" fmla="*/ 246 w 6824"/>
                <a:gd name="T75" fmla="*/ 643 h 754"/>
                <a:gd name="T76" fmla="*/ 593 w 6824"/>
                <a:gd name="T77" fmla="*/ 711 h 754"/>
                <a:gd name="T78" fmla="*/ 1812 w 6824"/>
                <a:gd name="T79" fmla="*/ 728 h 754"/>
                <a:gd name="T80" fmla="*/ 2117 w 6824"/>
                <a:gd name="T81" fmla="*/ 737 h 754"/>
                <a:gd name="T82" fmla="*/ 2438 w 6824"/>
                <a:gd name="T83" fmla="*/ 754 h 754"/>
                <a:gd name="T84" fmla="*/ 2845 w 6824"/>
                <a:gd name="T85" fmla="*/ 745 h 754"/>
                <a:gd name="T86" fmla="*/ 2938 w 6824"/>
                <a:gd name="T87" fmla="*/ 737 h 754"/>
                <a:gd name="T88" fmla="*/ 3082 w 6824"/>
                <a:gd name="T89" fmla="*/ 728 h 754"/>
                <a:gd name="T90" fmla="*/ 3226 w 6824"/>
                <a:gd name="T91" fmla="*/ 703 h 754"/>
                <a:gd name="T92" fmla="*/ 3378 w 6824"/>
                <a:gd name="T93" fmla="*/ 686 h 754"/>
                <a:gd name="T94" fmla="*/ 4106 w 6824"/>
                <a:gd name="T95" fmla="*/ 652 h 754"/>
                <a:gd name="T96" fmla="*/ 4275 w 6824"/>
                <a:gd name="T97" fmla="*/ 660 h 754"/>
                <a:gd name="T98" fmla="*/ 4944 w 6824"/>
                <a:gd name="T99" fmla="*/ 669 h 754"/>
                <a:gd name="T100" fmla="*/ 5520 w 6824"/>
                <a:gd name="T101" fmla="*/ 652 h 754"/>
                <a:gd name="T102" fmla="*/ 6824 w 6824"/>
                <a:gd name="T103" fmla="*/ 618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4" h="754">
                  <a:moveTo>
                    <a:pt x="6824" y="42"/>
                  </a:moveTo>
                  <a:lnTo>
                    <a:pt x="6392" y="68"/>
                  </a:lnTo>
                  <a:lnTo>
                    <a:pt x="6307" y="68"/>
                  </a:lnTo>
                  <a:lnTo>
                    <a:pt x="6282" y="76"/>
                  </a:lnTo>
                  <a:lnTo>
                    <a:pt x="6223" y="59"/>
                  </a:lnTo>
                  <a:lnTo>
                    <a:pt x="6155" y="68"/>
                  </a:lnTo>
                  <a:lnTo>
                    <a:pt x="6062" y="51"/>
                  </a:lnTo>
                  <a:lnTo>
                    <a:pt x="5884" y="51"/>
                  </a:lnTo>
                  <a:lnTo>
                    <a:pt x="5799" y="26"/>
                  </a:lnTo>
                  <a:lnTo>
                    <a:pt x="5757" y="42"/>
                  </a:lnTo>
                  <a:lnTo>
                    <a:pt x="5647" y="17"/>
                  </a:lnTo>
                  <a:lnTo>
                    <a:pt x="5579" y="42"/>
                  </a:lnTo>
                  <a:lnTo>
                    <a:pt x="5385" y="42"/>
                  </a:lnTo>
                  <a:lnTo>
                    <a:pt x="5359" y="68"/>
                  </a:lnTo>
                  <a:lnTo>
                    <a:pt x="5249" y="85"/>
                  </a:lnTo>
                  <a:lnTo>
                    <a:pt x="5181" y="127"/>
                  </a:lnTo>
                  <a:lnTo>
                    <a:pt x="5046" y="127"/>
                  </a:lnTo>
                  <a:lnTo>
                    <a:pt x="4860" y="68"/>
                  </a:lnTo>
                  <a:lnTo>
                    <a:pt x="4775" y="51"/>
                  </a:lnTo>
                  <a:lnTo>
                    <a:pt x="4758" y="34"/>
                  </a:lnTo>
                  <a:lnTo>
                    <a:pt x="4682" y="34"/>
                  </a:lnTo>
                  <a:lnTo>
                    <a:pt x="4614" y="17"/>
                  </a:lnTo>
                  <a:lnTo>
                    <a:pt x="4555" y="26"/>
                  </a:lnTo>
                  <a:lnTo>
                    <a:pt x="4462" y="9"/>
                  </a:lnTo>
                  <a:lnTo>
                    <a:pt x="4445" y="17"/>
                  </a:lnTo>
                  <a:lnTo>
                    <a:pt x="4335" y="0"/>
                  </a:lnTo>
                  <a:lnTo>
                    <a:pt x="4047" y="0"/>
                  </a:lnTo>
                  <a:lnTo>
                    <a:pt x="3996" y="17"/>
                  </a:lnTo>
                  <a:lnTo>
                    <a:pt x="3776" y="17"/>
                  </a:lnTo>
                  <a:lnTo>
                    <a:pt x="3683" y="9"/>
                  </a:lnTo>
                  <a:lnTo>
                    <a:pt x="3598" y="17"/>
                  </a:lnTo>
                  <a:lnTo>
                    <a:pt x="3556" y="0"/>
                  </a:lnTo>
                  <a:lnTo>
                    <a:pt x="3395" y="17"/>
                  </a:lnTo>
                  <a:lnTo>
                    <a:pt x="3310" y="68"/>
                  </a:lnTo>
                  <a:lnTo>
                    <a:pt x="3226" y="144"/>
                  </a:lnTo>
                  <a:lnTo>
                    <a:pt x="3166" y="169"/>
                  </a:lnTo>
                  <a:lnTo>
                    <a:pt x="3014" y="237"/>
                  </a:lnTo>
                  <a:lnTo>
                    <a:pt x="2802" y="110"/>
                  </a:lnTo>
                  <a:lnTo>
                    <a:pt x="2616" y="17"/>
                  </a:lnTo>
                  <a:lnTo>
                    <a:pt x="2582" y="26"/>
                  </a:lnTo>
                  <a:lnTo>
                    <a:pt x="2472" y="9"/>
                  </a:lnTo>
                  <a:lnTo>
                    <a:pt x="2337" y="9"/>
                  </a:lnTo>
                  <a:lnTo>
                    <a:pt x="2277" y="17"/>
                  </a:lnTo>
                  <a:lnTo>
                    <a:pt x="1947" y="17"/>
                  </a:lnTo>
                  <a:lnTo>
                    <a:pt x="1922" y="26"/>
                  </a:lnTo>
                  <a:lnTo>
                    <a:pt x="1812" y="17"/>
                  </a:lnTo>
                  <a:lnTo>
                    <a:pt x="1786" y="34"/>
                  </a:lnTo>
                  <a:lnTo>
                    <a:pt x="1676" y="26"/>
                  </a:lnTo>
                  <a:lnTo>
                    <a:pt x="1549" y="42"/>
                  </a:lnTo>
                  <a:lnTo>
                    <a:pt x="1524" y="59"/>
                  </a:lnTo>
                  <a:lnTo>
                    <a:pt x="1414" y="68"/>
                  </a:lnTo>
                  <a:lnTo>
                    <a:pt x="1389" y="85"/>
                  </a:lnTo>
                  <a:lnTo>
                    <a:pt x="1304" y="76"/>
                  </a:lnTo>
                  <a:lnTo>
                    <a:pt x="1262" y="93"/>
                  </a:lnTo>
                  <a:lnTo>
                    <a:pt x="1168" y="93"/>
                  </a:lnTo>
                  <a:lnTo>
                    <a:pt x="999" y="127"/>
                  </a:lnTo>
                  <a:lnTo>
                    <a:pt x="974" y="136"/>
                  </a:lnTo>
                  <a:lnTo>
                    <a:pt x="889" y="136"/>
                  </a:lnTo>
                  <a:lnTo>
                    <a:pt x="821" y="161"/>
                  </a:lnTo>
                  <a:lnTo>
                    <a:pt x="754" y="153"/>
                  </a:lnTo>
                  <a:lnTo>
                    <a:pt x="711" y="178"/>
                  </a:lnTo>
                  <a:lnTo>
                    <a:pt x="618" y="178"/>
                  </a:lnTo>
                  <a:lnTo>
                    <a:pt x="601" y="186"/>
                  </a:lnTo>
                  <a:lnTo>
                    <a:pt x="533" y="195"/>
                  </a:lnTo>
                  <a:lnTo>
                    <a:pt x="508" y="186"/>
                  </a:lnTo>
                  <a:lnTo>
                    <a:pt x="491" y="203"/>
                  </a:lnTo>
                  <a:lnTo>
                    <a:pt x="398" y="212"/>
                  </a:lnTo>
                  <a:lnTo>
                    <a:pt x="339" y="237"/>
                  </a:lnTo>
                  <a:lnTo>
                    <a:pt x="288" y="263"/>
                  </a:lnTo>
                  <a:lnTo>
                    <a:pt x="229" y="288"/>
                  </a:lnTo>
                  <a:lnTo>
                    <a:pt x="51" y="398"/>
                  </a:lnTo>
                  <a:lnTo>
                    <a:pt x="0" y="483"/>
                  </a:lnTo>
                  <a:lnTo>
                    <a:pt x="0" y="517"/>
                  </a:lnTo>
                  <a:lnTo>
                    <a:pt x="17" y="542"/>
                  </a:lnTo>
                  <a:lnTo>
                    <a:pt x="59" y="584"/>
                  </a:lnTo>
                  <a:lnTo>
                    <a:pt x="246" y="643"/>
                  </a:lnTo>
                  <a:lnTo>
                    <a:pt x="296" y="677"/>
                  </a:lnTo>
                  <a:lnTo>
                    <a:pt x="593" y="711"/>
                  </a:lnTo>
                  <a:lnTo>
                    <a:pt x="1329" y="703"/>
                  </a:lnTo>
                  <a:lnTo>
                    <a:pt x="1812" y="728"/>
                  </a:lnTo>
                  <a:lnTo>
                    <a:pt x="2057" y="745"/>
                  </a:lnTo>
                  <a:lnTo>
                    <a:pt x="2117" y="737"/>
                  </a:lnTo>
                  <a:lnTo>
                    <a:pt x="2167" y="754"/>
                  </a:lnTo>
                  <a:lnTo>
                    <a:pt x="2438" y="754"/>
                  </a:lnTo>
                  <a:lnTo>
                    <a:pt x="2464" y="737"/>
                  </a:lnTo>
                  <a:lnTo>
                    <a:pt x="2845" y="745"/>
                  </a:lnTo>
                  <a:lnTo>
                    <a:pt x="2879" y="737"/>
                  </a:lnTo>
                  <a:lnTo>
                    <a:pt x="2938" y="737"/>
                  </a:lnTo>
                  <a:lnTo>
                    <a:pt x="3022" y="720"/>
                  </a:lnTo>
                  <a:lnTo>
                    <a:pt x="3082" y="728"/>
                  </a:lnTo>
                  <a:lnTo>
                    <a:pt x="3141" y="703"/>
                  </a:lnTo>
                  <a:lnTo>
                    <a:pt x="3226" y="703"/>
                  </a:lnTo>
                  <a:lnTo>
                    <a:pt x="3260" y="686"/>
                  </a:lnTo>
                  <a:lnTo>
                    <a:pt x="3378" y="686"/>
                  </a:lnTo>
                  <a:lnTo>
                    <a:pt x="3784" y="652"/>
                  </a:lnTo>
                  <a:lnTo>
                    <a:pt x="4106" y="652"/>
                  </a:lnTo>
                  <a:lnTo>
                    <a:pt x="4191" y="669"/>
                  </a:lnTo>
                  <a:lnTo>
                    <a:pt x="4275" y="660"/>
                  </a:lnTo>
                  <a:lnTo>
                    <a:pt x="4513" y="677"/>
                  </a:lnTo>
                  <a:lnTo>
                    <a:pt x="4944" y="669"/>
                  </a:lnTo>
                  <a:lnTo>
                    <a:pt x="5342" y="652"/>
                  </a:lnTo>
                  <a:lnTo>
                    <a:pt x="5520" y="652"/>
                  </a:lnTo>
                  <a:lnTo>
                    <a:pt x="5943" y="635"/>
                  </a:lnTo>
                  <a:lnTo>
                    <a:pt x="6824" y="61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03D26AE2-0F93-4DCE-B3A6-3B4C8889B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1417"/>
              <a:ext cx="605" cy="50"/>
            </a:xfrm>
            <a:custGeom>
              <a:avLst/>
              <a:gdLst>
                <a:gd name="T0" fmla="*/ 0 w 3522"/>
                <a:gd name="T1" fmla="*/ 288 h 288"/>
                <a:gd name="T2" fmla="*/ 322 w 3522"/>
                <a:gd name="T3" fmla="*/ 288 h 288"/>
                <a:gd name="T4" fmla="*/ 643 w 3522"/>
                <a:gd name="T5" fmla="*/ 288 h 288"/>
                <a:gd name="T6" fmla="*/ 728 w 3522"/>
                <a:gd name="T7" fmla="*/ 279 h 288"/>
                <a:gd name="T8" fmla="*/ 745 w 3522"/>
                <a:gd name="T9" fmla="*/ 263 h 288"/>
                <a:gd name="T10" fmla="*/ 1050 w 3522"/>
                <a:gd name="T11" fmla="*/ 254 h 288"/>
                <a:gd name="T12" fmla="*/ 1219 w 3522"/>
                <a:gd name="T13" fmla="*/ 254 h 288"/>
                <a:gd name="T14" fmla="*/ 1253 w 3522"/>
                <a:gd name="T15" fmla="*/ 237 h 288"/>
                <a:gd name="T16" fmla="*/ 1778 w 3522"/>
                <a:gd name="T17" fmla="*/ 195 h 288"/>
                <a:gd name="T18" fmla="*/ 1871 w 3522"/>
                <a:gd name="T19" fmla="*/ 203 h 288"/>
                <a:gd name="T20" fmla="*/ 2133 w 3522"/>
                <a:gd name="T21" fmla="*/ 186 h 288"/>
                <a:gd name="T22" fmla="*/ 2514 w 3522"/>
                <a:gd name="T23" fmla="*/ 229 h 288"/>
                <a:gd name="T24" fmla="*/ 2548 w 3522"/>
                <a:gd name="T25" fmla="*/ 237 h 288"/>
                <a:gd name="T26" fmla="*/ 2658 w 3522"/>
                <a:gd name="T27" fmla="*/ 237 h 288"/>
                <a:gd name="T28" fmla="*/ 2675 w 3522"/>
                <a:gd name="T29" fmla="*/ 229 h 288"/>
                <a:gd name="T30" fmla="*/ 3048 w 3522"/>
                <a:gd name="T31" fmla="*/ 254 h 288"/>
                <a:gd name="T32" fmla="*/ 3217 w 3522"/>
                <a:gd name="T33" fmla="*/ 246 h 288"/>
                <a:gd name="T34" fmla="*/ 3353 w 3522"/>
                <a:gd name="T35" fmla="*/ 237 h 288"/>
                <a:gd name="T36" fmla="*/ 3378 w 3522"/>
                <a:gd name="T37" fmla="*/ 237 h 288"/>
                <a:gd name="T38" fmla="*/ 3395 w 3522"/>
                <a:gd name="T39" fmla="*/ 220 h 288"/>
                <a:gd name="T40" fmla="*/ 3513 w 3522"/>
                <a:gd name="T41" fmla="*/ 136 h 288"/>
                <a:gd name="T42" fmla="*/ 3522 w 3522"/>
                <a:gd name="T43" fmla="*/ 119 h 288"/>
                <a:gd name="T44" fmla="*/ 3497 w 3522"/>
                <a:gd name="T45" fmla="*/ 93 h 288"/>
                <a:gd name="T46" fmla="*/ 3395 w 3522"/>
                <a:gd name="T47" fmla="*/ 26 h 288"/>
                <a:gd name="T48" fmla="*/ 3082 w 3522"/>
                <a:gd name="T49" fmla="*/ 0 h 288"/>
                <a:gd name="T50" fmla="*/ 2692 w 3522"/>
                <a:gd name="T51" fmla="*/ 0 h 288"/>
                <a:gd name="T52" fmla="*/ 2142 w 3522"/>
                <a:gd name="T53" fmla="*/ 34 h 288"/>
                <a:gd name="T54" fmla="*/ 2117 w 3522"/>
                <a:gd name="T55" fmla="*/ 34 h 288"/>
                <a:gd name="T56" fmla="*/ 1456 w 3522"/>
                <a:gd name="T57" fmla="*/ 26 h 288"/>
                <a:gd name="T58" fmla="*/ 1439 w 3522"/>
                <a:gd name="T59" fmla="*/ 17 h 288"/>
                <a:gd name="T60" fmla="*/ 1033 w 3522"/>
                <a:gd name="T61" fmla="*/ 68 h 288"/>
                <a:gd name="T62" fmla="*/ 491 w 3522"/>
                <a:gd name="T63" fmla="*/ 110 h 288"/>
                <a:gd name="T64" fmla="*/ 313 w 3522"/>
                <a:gd name="T65" fmla="*/ 119 h 288"/>
                <a:gd name="T66" fmla="*/ 288 w 3522"/>
                <a:gd name="T67" fmla="*/ 127 h 288"/>
                <a:gd name="T68" fmla="*/ 186 w 3522"/>
                <a:gd name="T69" fmla="*/ 127 h 288"/>
                <a:gd name="T70" fmla="*/ 0 w 3522"/>
                <a:gd name="T71" fmla="*/ 11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22" h="288">
                  <a:moveTo>
                    <a:pt x="0" y="288"/>
                  </a:moveTo>
                  <a:lnTo>
                    <a:pt x="322" y="288"/>
                  </a:lnTo>
                  <a:lnTo>
                    <a:pt x="643" y="288"/>
                  </a:lnTo>
                  <a:lnTo>
                    <a:pt x="728" y="279"/>
                  </a:lnTo>
                  <a:lnTo>
                    <a:pt x="745" y="263"/>
                  </a:lnTo>
                  <a:lnTo>
                    <a:pt x="1050" y="254"/>
                  </a:lnTo>
                  <a:lnTo>
                    <a:pt x="1219" y="254"/>
                  </a:lnTo>
                  <a:lnTo>
                    <a:pt x="1253" y="237"/>
                  </a:lnTo>
                  <a:lnTo>
                    <a:pt x="1778" y="195"/>
                  </a:lnTo>
                  <a:lnTo>
                    <a:pt x="1871" y="203"/>
                  </a:lnTo>
                  <a:lnTo>
                    <a:pt x="2133" y="186"/>
                  </a:lnTo>
                  <a:lnTo>
                    <a:pt x="2514" y="229"/>
                  </a:lnTo>
                  <a:lnTo>
                    <a:pt x="2548" y="237"/>
                  </a:lnTo>
                  <a:lnTo>
                    <a:pt x="2658" y="237"/>
                  </a:lnTo>
                  <a:lnTo>
                    <a:pt x="2675" y="229"/>
                  </a:lnTo>
                  <a:lnTo>
                    <a:pt x="3048" y="254"/>
                  </a:lnTo>
                  <a:lnTo>
                    <a:pt x="3217" y="246"/>
                  </a:lnTo>
                  <a:lnTo>
                    <a:pt x="3353" y="237"/>
                  </a:lnTo>
                  <a:lnTo>
                    <a:pt x="3378" y="237"/>
                  </a:lnTo>
                  <a:lnTo>
                    <a:pt x="3395" y="220"/>
                  </a:lnTo>
                  <a:lnTo>
                    <a:pt x="3513" y="136"/>
                  </a:lnTo>
                  <a:lnTo>
                    <a:pt x="3522" y="119"/>
                  </a:lnTo>
                  <a:lnTo>
                    <a:pt x="3497" y="93"/>
                  </a:lnTo>
                  <a:lnTo>
                    <a:pt x="3395" y="26"/>
                  </a:lnTo>
                  <a:lnTo>
                    <a:pt x="3082" y="0"/>
                  </a:lnTo>
                  <a:lnTo>
                    <a:pt x="2692" y="0"/>
                  </a:lnTo>
                  <a:lnTo>
                    <a:pt x="2142" y="34"/>
                  </a:lnTo>
                  <a:lnTo>
                    <a:pt x="2117" y="34"/>
                  </a:lnTo>
                  <a:lnTo>
                    <a:pt x="1456" y="26"/>
                  </a:lnTo>
                  <a:lnTo>
                    <a:pt x="1439" y="17"/>
                  </a:lnTo>
                  <a:lnTo>
                    <a:pt x="1033" y="68"/>
                  </a:lnTo>
                  <a:lnTo>
                    <a:pt x="491" y="110"/>
                  </a:lnTo>
                  <a:lnTo>
                    <a:pt x="313" y="119"/>
                  </a:lnTo>
                  <a:lnTo>
                    <a:pt x="288" y="127"/>
                  </a:lnTo>
                  <a:lnTo>
                    <a:pt x="186" y="127"/>
                  </a:lnTo>
                  <a:lnTo>
                    <a:pt x="0" y="119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0E5D5820-635A-4D8C-9447-EA6F254BB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1" y="1410"/>
              <a:ext cx="369" cy="57"/>
            </a:xfrm>
            <a:custGeom>
              <a:avLst/>
              <a:gdLst>
                <a:gd name="T0" fmla="*/ 9 w 2151"/>
                <a:gd name="T1" fmla="*/ 152 h 330"/>
                <a:gd name="T2" fmla="*/ 0 w 2151"/>
                <a:gd name="T3" fmla="*/ 118 h 330"/>
                <a:gd name="T4" fmla="*/ 34 w 2151"/>
                <a:gd name="T5" fmla="*/ 59 h 330"/>
                <a:gd name="T6" fmla="*/ 187 w 2151"/>
                <a:gd name="T7" fmla="*/ 0 h 330"/>
                <a:gd name="T8" fmla="*/ 212 w 2151"/>
                <a:gd name="T9" fmla="*/ 17 h 330"/>
                <a:gd name="T10" fmla="*/ 635 w 2151"/>
                <a:gd name="T11" fmla="*/ 59 h 330"/>
                <a:gd name="T12" fmla="*/ 661 w 2151"/>
                <a:gd name="T13" fmla="*/ 59 h 330"/>
                <a:gd name="T14" fmla="*/ 720 w 2151"/>
                <a:gd name="T15" fmla="*/ 68 h 330"/>
                <a:gd name="T16" fmla="*/ 1050 w 2151"/>
                <a:gd name="T17" fmla="*/ 101 h 330"/>
                <a:gd name="T18" fmla="*/ 1160 w 2151"/>
                <a:gd name="T19" fmla="*/ 110 h 330"/>
                <a:gd name="T20" fmla="*/ 1270 w 2151"/>
                <a:gd name="T21" fmla="*/ 110 h 330"/>
                <a:gd name="T22" fmla="*/ 1321 w 2151"/>
                <a:gd name="T23" fmla="*/ 101 h 330"/>
                <a:gd name="T24" fmla="*/ 1406 w 2151"/>
                <a:gd name="T25" fmla="*/ 110 h 330"/>
                <a:gd name="T26" fmla="*/ 1448 w 2151"/>
                <a:gd name="T27" fmla="*/ 101 h 330"/>
                <a:gd name="T28" fmla="*/ 1516 w 2151"/>
                <a:gd name="T29" fmla="*/ 110 h 330"/>
                <a:gd name="T30" fmla="*/ 1541 w 2151"/>
                <a:gd name="T31" fmla="*/ 118 h 330"/>
                <a:gd name="T32" fmla="*/ 1583 w 2151"/>
                <a:gd name="T33" fmla="*/ 110 h 330"/>
                <a:gd name="T34" fmla="*/ 1651 w 2151"/>
                <a:gd name="T35" fmla="*/ 110 h 330"/>
                <a:gd name="T36" fmla="*/ 1668 w 2151"/>
                <a:gd name="T37" fmla="*/ 118 h 330"/>
                <a:gd name="T38" fmla="*/ 1710 w 2151"/>
                <a:gd name="T39" fmla="*/ 101 h 330"/>
                <a:gd name="T40" fmla="*/ 1778 w 2151"/>
                <a:gd name="T41" fmla="*/ 110 h 330"/>
                <a:gd name="T42" fmla="*/ 1804 w 2151"/>
                <a:gd name="T43" fmla="*/ 118 h 330"/>
                <a:gd name="T44" fmla="*/ 1871 w 2151"/>
                <a:gd name="T45" fmla="*/ 110 h 330"/>
                <a:gd name="T46" fmla="*/ 2134 w 2151"/>
                <a:gd name="T47" fmla="*/ 169 h 330"/>
                <a:gd name="T48" fmla="*/ 2151 w 2151"/>
                <a:gd name="T49" fmla="*/ 254 h 330"/>
                <a:gd name="T50" fmla="*/ 2091 w 2151"/>
                <a:gd name="T51" fmla="*/ 296 h 330"/>
                <a:gd name="T52" fmla="*/ 1854 w 2151"/>
                <a:gd name="T53" fmla="*/ 313 h 330"/>
                <a:gd name="T54" fmla="*/ 1829 w 2151"/>
                <a:gd name="T55" fmla="*/ 330 h 330"/>
                <a:gd name="T56" fmla="*/ 1710 w 2151"/>
                <a:gd name="T57" fmla="*/ 321 h 330"/>
                <a:gd name="T58" fmla="*/ 1694 w 2151"/>
                <a:gd name="T59" fmla="*/ 330 h 330"/>
                <a:gd name="T60" fmla="*/ 1660 w 2151"/>
                <a:gd name="T61" fmla="*/ 313 h 330"/>
                <a:gd name="T62" fmla="*/ 1431 w 2151"/>
                <a:gd name="T63" fmla="*/ 321 h 330"/>
                <a:gd name="T64" fmla="*/ 1406 w 2151"/>
                <a:gd name="T65" fmla="*/ 305 h 330"/>
                <a:gd name="T66" fmla="*/ 1346 w 2151"/>
                <a:gd name="T67" fmla="*/ 313 h 330"/>
                <a:gd name="T68" fmla="*/ 1321 w 2151"/>
                <a:gd name="T69" fmla="*/ 296 h 330"/>
                <a:gd name="T70" fmla="*/ 1287 w 2151"/>
                <a:gd name="T71" fmla="*/ 305 h 330"/>
                <a:gd name="T72" fmla="*/ 1109 w 2151"/>
                <a:gd name="T73" fmla="*/ 279 h 330"/>
                <a:gd name="T74" fmla="*/ 1050 w 2151"/>
                <a:gd name="T75" fmla="*/ 288 h 330"/>
                <a:gd name="T76" fmla="*/ 991 w 2151"/>
                <a:gd name="T77" fmla="*/ 279 h 330"/>
                <a:gd name="T78" fmla="*/ 881 w 2151"/>
                <a:gd name="T79" fmla="*/ 279 h 330"/>
                <a:gd name="T80" fmla="*/ 703 w 2151"/>
                <a:gd name="T81" fmla="*/ 262 h 330"/>
                <a:gd name="T82" fmla="*/ 398 w 2151"/>
                <a:gd name="T83" fmla="*/ 254 h 330"/>
                <a:gd name="T84" fmla="*/ 347 w 2151"/>
                <a:gd name="T85" fmla="*/ 271 h 330"/>
                <a:gd name="T86" fmla="*/ 288 w 2151"/>
                <a:gd name="T87" fmla="*/ 254 h 330"/>
                <a:gd name="T88" fmla="*/ 204 w 2151"/>
                <a:gd name="T89" fmla="*/ 271 h 330"/>
                <a:gd name="T90" fmla="*/ 17 w 2151"/>
                <a:gd name="T91" fmla="*/ 186 h 330"/>
                <a:gd name="T92" fmla="*/ 9 w 2151"/>
                <a:gd name="T93" fmla="*/ 15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51" h="330">
                  <a:moveTo>
                    <a:pt x="9" y="152"/>
                  </a:moveTo>
                  <a:lnTo>
                    <a:pt x="0" y="118"/>
                  </a:lnTo>
                  <a:lnTo>
                    <a:pt x="34" y="59"/>
                  </a:lnTo>
                  <a:lnTo>
                    <a:pt x="187" y="0"/>
                  </a:lnTo>
                  <a:lnTo>
                    <a:pt x="212" y="17"/>
                  </a:lnTo>
                  <a:lnTo>
                    <a:pt x="635" y="59"/>
                  </a:lnTo>
                  <a:lnTo>
                    <a:pt x="661" y="59"/>
                  </a:lnTo>
                  <a:lnTo>
                    <a:pt x="720" y="68"/>
                  </a:lnTo>
                  <a:lnTo>
                    <a:pt x="1050" y="101"/>
                  </a:lnTo>
                  <a:lnTo>
                    <a:pt x="1160" y="110"/>
                  </a:lnTo>
                  <a:lnTo>
                    <a:pt x="1270" y="110"/>
                  </a:lnTo>
                  <a:lnTo>
                    <a:pt x="1321" y="101"/>
                  </a:lnTo>
                  <a:lnTo>
                    <a:pt x="1406" y="110"/>
                  </a:lnTo>
                  <a:lnTo>
                    <a:pt x="1448" y="101"/>
                  </a:lnTo>
                  <a:lnTo>
                    <a:pt x="1516" y="110"/>
                  </a:lnTo>
                  <a:lnTo>
                    <a:pt x="1541" y="118"/>
                  </a:lnTo>
                  <a:lnTo>
                    <a:pt x="1583" y="110"/>
                  </a:lnTo>
                  <a:lnTo>
                    <a:pt x="1651" y="110"/>
                  </a:lnTo>
                  <a:lnTo>
                    <a:pt x="1668" y="118"/>
                  </a:lnTo>
                  <a:lnTo>
                    <a:pt x="1710" y="101"/>
                  </a:lnTo>
                  <a:lnTo>
                    <a:pt x="1778" y="110"/>
                  </a:lnTo>
                  <a:lnTo>
                    <a:pt x="1804" y="118"/>
                  </a:lnTo>
                  <a:lnTo>
                    <a:pt x="1871" y="110"/>
                  </a:lnTo>
                  <a:lnTo>
                    <a:pt x="2134" y="169"/>
                  </a:lnTo>
                  <a:lnTo>
                    <a:pt x="2151" y="254"/>
                  </a:lnTo>
                  <a:lnTo>
                    <a:pt x="2091" y="296"/>
                  </a:lnTo>
                  <a:lnTo>
                    <a:pt x="1854" y="313"/>
                  </a:lnTo>
                  <a:lnTo>
                    <a:pt x="1829" y="330"/>
                  </a:lnTo>
                  <a:lnTo>
                    <a:pt x="1710" y="321"/>
                  </a:lnTo>
                  <a:lnTo>
                    <a:pt x="1694" y="330"/>
                  </a:lnTo>
                  <a:lnTo>
                    <a:pt x="1660" y="313"/>
                  </a:lnTo>
                  <a:lnTo>
                    <a:pt x="1431" y="321"/>
                  </a:lnTo>
                  <a:lnTo>
                    <a:pt x="1406" y="305"/>
                  </a:lnTo>
                  <a:lnTo>
                    <a:pt x="1346" y="313"/>
                  </a:lnTo>
                  <a:lnTo>
                    <a:pt x="1321" y="296"/>
                  </a:lnTo>
                  <a:lnTo>
                    <a:pt x="1287" y="305"/>
                  </a:lnTo>
                  <a:lnTo>
                    <a:pt x="1109" y="279"/>
                  </a:lnTo>
                  <a:lnTo>
                    <a:pt x="1050" y="288"/>
                  </a:lnTo>
                  <a:lnTo>
                    <a:pt x="991" y="279"/>
                  </a:lnTo>
                  <a:lnTo>
                    <a:pt x="881" y="279"/>
                  </a:lnTo>
                  <a:lnTo>
                    <a:pt x="703" y="262"/>
                  </a:lnTo>
                  <a:lnTo>
                    <a:pt x="398" y="254"/>
                  </a:lnTo>
                  <a:lnTo>
                    <a:pt x="347" y="271"/>
                  </a:lnTo>
                  <a:lnTo>
                    <a:pt x="288" y="254"/>
                  </a:lnTo>
                  <a:lnTo>
                    <a:pt x="204" y="271"/>
                  </a:lnTo>
                  <a:lnTo>
                    <a:pt x="17" y="186"/>
                  </a:lnTo>
                  <a:lnTo>
                    <a:pt x="9" y="152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2ACE963E-F353-42D6-89C4-37C8BFE4D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348"/>
              <a:ext cx="2667" cy="407"/>
            </a:xfrm>
            <a:custGeom>
              <a:avLst/>
              <a:gdLst>
                <a:gd name="T0" fmla="*/ 406 w 15527"/>
                <a:gd name="T1" fmla="*/ 2370 h 2370"/>
                <a:gd name="T2" fmla="*/ 1050 w 15527"/>
                <a:gd name="T3" fmla="*/ 2362 h 2370"/>
                <a:gd name="T4" fmla="*/ 1499 w 15527"/>
                <a:gd name="T5" fmla="*/ 2218 h 2370"/>
                <a:gd name="T6" fmla="*/ 1668 w 15527"/>
                <a:gd name="T7" fmla="*/ 2040 h 2370"/>
                <a:gd name="T8" fmla="*/ 1761 w 15527"/>
                <a:gd name="T9" fmla="*/ 1566 h 2370"/>
                <a:gd name="T10" fmla="*/ 1719 w 15527"/>
                <a:gd name="T11" fmla="*/ 1346 h 2370"/>
                <a:gd name="T12" fmla="*/ 1532 w 15527"/>
                <a:gd name="T13" fmla="*/ 897 h 2370"/>
                <a:gd name="T14" fmla="*/ 1346 w 15527"/>
                <a:gd name="T15" fmla="*/ 618 h 2370"/>
                <a:gd name="T16" fmla="*/ 1541 w 15527"/>
                <a:gd name="T17" fmla="*/ 728 h 2370"/>
                <a:gd name="T18" fmla="*/ 1727 w 15527"/>
                <a:gd name="T19" fmla="*/ 770 h 2370"/>
                <a:gd name="T20" fmla="*/ 1998 w 15527"/>
                <a:gd name="T21" fmla="*/ 635 h 2370"/>
                <a:gd name="T22" fmla="*/ 2244 w 15527"/>
                <a:gd name="T23" fmla="*/ 1134 h 2370"/>
                <a:gd name="T24" fmla="*/ 2489 w 15527"/>
                <a:gd name="T25" fmla="*/ 1354 h 2370"/>
                <a:gd name="T26" fmla="*/ 2625 w 15527"/>
                <a:gd name="T27" fmla="*/ 1422 h 2370"/>
                <a:gd name="T28" fmla="*/ 2819 w 15527"/>
                <a:gd name="T29" fmla="*/ 1540 h 2370"/>
                <a:gd name="T30" fmla="*/ 3014 w 15527"/>
                <a:gd name="T31" fmla="*/ 1600 h 2370"/>
                <a:gd name="T32" fmla="*/ 3615 w 15527"/>
                <a:gd name="T33" fmla="*/ 1769 h 2370"/>
                <a:gd name="T34" fmla="*/ 4225 w 15527"/>
                <a:gd name="T35" fmla="*/ 1786 h 2370"/>
                <a:gd name="T36" fmla="*/ 4707 w 15527"/>
                <a:gd name="T37" fmla="*/ 1422 h 2370"/>
                <a:gd name="T38" fmla="*/ 4893 w 15527"/>
                <a:gd name="T39" fmla="*/ 1016 h 2370"/>
                <a:gd name="T40" fmla="*/ 5139 w 15527"/>
                <a:gd name="T41" fmla="*/ 1303 h 2370"/>
                <a:gd name="T42" fmla="*/ 5376 w 15527"/>
                <a:gd name="T43" fmla="*/ 1413 h 2370"/>
                <a:gd name="T44" fmla="*/ 5613 w 15527"/>
                <a:gd name="T45" fmla="*/ 1498 h 2370"/>
                <a:gd name="T46" fmla="*/ 5969 w 15527"/>
                <a:gd name="T47" fmla="*/ 1574 h 2370"/>
                <a:gd name="T48" fmla="*/ 6358 w 15527"/>
                <a:gd name="T49" fmla="*/ 1574 h 2370"/>
                <a:gd name="T50" fmla="*/ 6654 w 15527"/>
                <a:gd name="T51" fmla="*/ 1532 h 2370"/>
                <a:gd name="T52" fmla="*/ 6942 w 15527"/>
                <a:gd name="T53" fmla="*/ 1464 h 2370"/>
                <a:gd name="T54" fmla="*/ 7315 w 15527"/>
                <a:gd name="T55" fmla="*/ 1329 h 2370"/>
                <a:gd name="T56" fmla="*/ 7467 w 15527"/>
                <a:gd name="T57" fmla="*/ 1227 h 2370"/>
                <a:gd name="T58" fmla="*/ 7713 w 15527"/>
                <a:gd name="T59" fmla="*/ 1041 h 2370"/>
                <a:gd name="T60" fmla="*/ 7941 w 15527"/>
                <a:gd name="T61" fmla="*/ 499 h 2370"/>
                <a:gd name="T62" fmla="*/ 8060 w 15527"/>
                <a:gd name="T63" fmla="*/ 118 h 2370"/>
                <a:gd name="T64" fmla="*/ 8204 w 15527"/>
                <a:gd name="T65" fmla="*/ 305 h 2370"/>
                <a:gd name="T66" fmla="*/ 8491 w 15527"/>
                <a:gd name="T67" fmla="*/ 415 h 2370"/>
                <a:gd name="T68" fmla="*/ 8297 w 15527"/>
                <a:gd name="T69" fmla="*/ 779 h 2370"/>
                <a:gd name="T70" fmla="*/ 8373 w 15527"/>
                <a:gd name="T71" fmla="*/ 1160 h 2370"/>
                <a:gd name="T72" fmla="*/ 8652 w 15527"/>
                <a:gd name="T73" fmla="*/ 1422 h 2370"/>
                <a:gd name="T74" fmla="*/ 9126 w 15527"/>
                <a:gd name="T75" fmla="*/ 1557 h 2370"/>
                <a:gd name="T76" fmla="*/ 9389 w 15527"/>
                <a:gd name="T77" fmla="*/ 1557 h 2370"/>
                <a:gd name="T78" fmla="*/ 9592 w 15527"/>
                <a:gd name="T79" fmla="*/ 1532 h 2370"/>
                <a:gd name="T80" fmla="*/ 9897 w 15527"/>
                <a:gd name="T81" fmla="*/ 1456 h 2370"/>
                <a:gd name="T82" fmla="*/ 10092 w 15527"/>
                <a:gd name="T83" fmla="*/ 1422 h 2370"/>
                <a:gd name="T84" fmla="*/ 10320 w 15527"/>
                <a:gd name="T85" fmla="*/ 1371 h 2370"/>
                <a:gd name="T86" fmla="*/ 10735 w 15527"/>
                <a:gd name="T87" fmla="*/ 1253 h 2370"/>
                <a:gd name="T88" fmla="*/ 10997 w 15527"/>
                <a:gd name="T89" fmla="*/ 1160 h 2370"/>
                <a:gd name="T90" fmla="*/ 11209 w 15527"/>
                <a:gd name="T91" fmla="*/ 1024 h 2370"/>
                <a:gd name="T92" fmla="*/ 11429 w 15527"/>
                <a:gd name="T93" fmla="*/ 906 h 2370"/>
                <a:gd name="T94" fmla="*/ 11641 w 15527"/>
                <a:gd name="T95" fmla="*/ 694 h 2370"/>
                <a:gd name="T96" fmla="*/ 11759 w 15527"/>
                <a:gd name="T97" fmla="*/ 161 h 2370"/>
                <a:gd name="T98" fmla="*/ 11929 w 15527"/>
                <a:gd name="T99" fmla="*/ 194 h 2370"/>
                <a:gd name="T100" fmla="*/ 12140 w 15527"/>
                <a:gd name="T101" fmla="*/ 271 h 2370"/>
                <a:gd name="T102" fmla="*/ 12547 w 15527"/>
                <a:gd name="T103" fmla="*/ 245 h 2370"/>
                <a:gd name="T104" fmla="*/ 12648 w 15527"/>
                <a:gd name="T105" fmla="*/ 178 h 2370"/>
                <a:gd name="T106" fmla="*/ 12919 w 15527"/>
                <a:gd name="T107" fmla="*/ 17 h 2370"/>
                <a:gd name="T108" fmla="*/ 12945 w 15527"/>
                <a:gd name="T109" fmla="*/ 338 h 2370"/>
                <a:gd name="T110" fmla="*/ 12911 w 15527"/>
                <a:gd name="T111" fmla="*/ 855 h 2370"/>
                <a:gd name="T112" fmla="*/ 13038 w 15527"/>
                <a:gd name="T113" fmla="*/ 1143 h 2370"/>
                <a:gd name="T114" fmla="*/ 13275 w 15527"/>
                <a:gd name="T115" fmla="*/ 1354 h 2370"/>
                <a:gd name="T116" fmla="*/ 13715 w 15527"/>
                <a:gd name="T117" fmla="*/ 1439 h 2370"/>
                <a:gd name="T118" fmla="*/ 14316 w 15527"/>
                <a:gd name="T119" fmla="*/ 1413 h 2370"/>
                <a:gd name="T120" fmla="*/ 14866 w 15527"/>
                <a:gd name="T121" fmla="*/ 1270 h 2370"/>
                <a:gd name="T122" fmla="*/ 15527 w 15527"/>
                <a:gd name="T123" fmla="*/ 965 h 2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527" h="2370">
                  <a:moveTo>
                    <a:pt x="0" y="2260"/>
                  </a:moveTo>
                  <a:lnTo>
                    <a:pt x="381" y="2370"/>
                  </a:lnTo>
                  <a:lnTo>
                    <a:pt x="406" y="2370"/>
                  </a:lnTo>
                  <a:lnTo>
                    <a:pt x="957" y="2370"/>
                  </a:lnTo>
                  <a:lnTo>
                    <a:pt x="1016" y="2362"/>
                  </a:lnTo>
                  <a:lnTo>
                    <a:pt x="1050" y="2362"/>
                  </a:lnTo>
                  <a:lnTo>
                    <a:pt x="1312" y="2336"/>
                  </a:lnTo>
                  <a:lnTo>
                    <a:pt x="1482" y="2252"/>
                  </a:lnTo>
                  <a:lnTo>
                    <a:pt x="1499" y="2218"/>
                  </a:lnTo>
                  <a:lnTo>
                    <a:pt x="1549" y="2192"/>
                  </a:lnTo>
                  <a:lnTo>
                    <a:pt x="1642" y="2099"/>
                  </a:lnTo>
                  <a:lnTo>
                    <a:pt x="1668" y="2040"/>
                  </a:lnTo>
                  <a:lnTo>
                    <a:pt x="1710" y="2023"/>
                  </a:lnTo>
                  <a:lnTo>
                    <a:pt x="1727" y="1896"/>
                  </a:lnTo>
                  <a:lnTo>
                    <a:pt x="1761" y="1566"/>
                  </a:lnTo>
                  <a:lnTo>
                    <a:pt x="1769" y="1540"/>
                  </a:lnTo>
                  <a:lnTo>
                    <a:pt x="1744" y="1413"/>
                  </a:lnTo>
                  <a:lnTo>
                    <a:pt x="1719" y="1346"/>
                  </a:lnTo>
                  <a:lnTo>
                    <a:pt x="1710" y="1286"/>
                  </a:lnTo>
                  <a:lnTo>
                    <a:pt x="1524" y="922"/>
                  </a:lnTo>
                  <a:lnTo>
                    <a:pt x="1532" y="897"/>
                  </a:lnTo>
                  <a:lnTo>
                    <a:pt x="1414" y="711"/>
                  </a:lnTo>
                  <a:lnTo>
                    <a:pt x="1346" y="643"/>
                  </a:lnTo>
                  <a:lnTo>
                    <a:pt x="1346" y="618"/>
                  </a:lnTo>
                  <a:lnTo>
                    <a:pt x="1414" y="584"/>
                  </a:lnTo>
                  <a:lnTo>
                    <a:pt x="1465" y="652"/>
                  </a:lnTo>
                  <a:lnTo>
                    <a:pt x="1541" y="728"/>
                  </a:lnTo>
                  <a:lnTo>
                    <a:pt x="1600" y="753"/>
                  </a:lnTo>
                  <a:lnTo>
                    <a:pt x="1617" y="770"/>
                  </a:lnTo>
                  <a:lnTo>
                    <a:pt x="1727" y="770"/>
                  </a:lnTo>
                  <a:lnTo>
                    <a:pt x="1846" y="745"/>
                  </a:lnTo>
                  <a:lnTo>
                    <a:pt x="1879" y="736"/>
                  </a:lnTo>
                  <a:lnTo>
                    <a:pt x="1998" y="635"/>
                  </a:lnTo>
                  <a:lnTo>
                    <a:pt x="2023" y="643"/>
                  </a:lnTo>
                  <a:lnTo>
                    <a:pt x="2057" y="711"/>
                  </a:lnTo>
                  <a:lnTo>
                    <a:pt x="2244" y="1134"/>
                  </a:lnTo>
                  <a:lnTo>
                    <a:pt x="2286" y="1193"/>
                  </a:lnTo>
                  <a:lnTo>
                    <a:pt x="2421" y="1320"/>
                  </a:lnTo>
                  <a:lnTo>
                    <a:pt x="2489" y="1354"/>
                  </a:lnTo>
                  <a:lnTo>
                    <a:pt x="2506" y="1380"/>
                  </a:lnTo>
                  <a:lnTo>
                    <a:pt x="2540" y="1397"/>
                  </a:lnTo>
                  <a:lnTo>
                    <a:pt x="2625" y="1422"/>
                  </a:lnTo>
                  <a:lnTo>
                    <a:pt x="2701" y="1490"/>
                  </a:lnTo>
                  <a:lnTo>
                    <a:pt x="2726" y="1490"/>
                  </a:lnTo>
                  <a:lnTo>
                    <a:pt x="2819" y="1540"/>
                  </a:lnTo>
                  <a:lnTo>
                    <a:pt x="2845" y="1540"/>
                  </a:lnTo>
                  <a:lnTo>
                    <a:pt x="2955" y="1591"/>
                  </a:lnTo>
                  <a:lnTo>
                    <a:pt x="3014" y="1600"/>
                  </a:lnTo>
                  <a:lnTo>
                    <a:pt x="3107" y="1642"/>
                  </a:lnTo>
                  <a:lnTo>
                    <a:pt x="3251" y="1676"/>
                  </a:lnTo>
                  <a:lnTo>
                    <a:pt x="3615" y="1769"/>
                  </a:lnTo>
                  <a:lnTo>
                    <a:pt x="3734" y="1803"/>
                  </a:lnTo>
                  <a:lnTo>
                    <a:pt x="3971" y="1820"/>
                  </a:lnTo>
                  <a:lnTo>
                    <a:pt x="4225" y="1786"/>
                  </a:lnTo>
                  <a:lnTo>
                    <a:pt x="4495" y="1642"/>
                  </a:lnTo>
                  <a:lnTo>
                    <a:pt x="4656" y="1524"/>
                  </a:lnTo>
                  <a:lnTo>
                    <a:pt x="4707" y="1422"/>
                  </a:lnTo>
                  <a:lnTo>
                    <a:pt x="4749" y="1388"/>
                  </a:lnTo>
                  <a:lnTo>
                    <a:pt x="4809" y="1253"/>
                  </a:lnTo>
                  <a:lnTo>
                    <a:pt x="4893" y="1016"/>
                  </a:lnTo>
                  <a:lnTo>
                    <a:pt x="4893" y="973"/>
                  </a:lnTo>
                  <a:lnTo>
                    <a:pt x="5037" y="1202"/>
                  </a:lnTo>
                  <a:lnTo>
                    <a:pt x="5139" y="1303"/>
                  </a:lnTo>
                  <a:lnTo>
                    <a:pt x="5215" y="1371"/>
                  </a:lnTo>
                  <a:lnTo>
                    <a:pt x="5351" y="1422"/>
                  </a:lnTo>
                  <a:lnTo>
                    <a:pt x="5376" y="1413"/>
                  </a:lnTo>
                  <a:lnTo>
                    <a:pt x="5469" y="1456"/>
                  </a:lnTo>
                  <a:lnTo>
                    <a:pt x="5554" y="1473"/>
                  </a:lnTo>
                  <a:lnTo>
                    <a:pt x="5613" y="1498"/>
                  </a:lnTo>
                  <a:lnTo>
                    <a:pt x="5706" y="1524"/>
                  </a:lnTo>
                  <a:lnTo>
                    <a:pt x="5732" y="1540"/>
                  </a:lnTo>
                  <a:lnTo>
                    <a:pt x="5969" y="1574"/>
                  </a:lnTo>
                  <a:lnTo>
                    <a:pt x="6096" y="1566"/>
                  </a:lnTo>
                  <a:lnTo>
                    <a:pt x="6189" y="1557"/>
                  </a:lnTo>
                  <a:lnTo>
                    <a:pt x="6358" y="1574"/>
                  </a:lnTo>
                  <a:lnTo>
                    <a:pt x="6536" y="1549"/>
                  </a:lnTo>
                  <a:lnTo>
                    <a:pt x="6561" y="1532"/>
                  </a:lnTo>
                  <a:lnTo>
                    <a:pt x="6654" y="1532"/>
                  </a:lnTo>
                  <a:lnTo>
                    <a:pt x="6680" y="1515"/>
                  </a:lnTo>
                  <a:lnTo>
                    <a:pt x="6798" y="1498"/>
                  </a:lnTo>
                  <a:lnTo>
                    <a:pt x="6942" y="1464"/>
                  </a:lnTo>
                  <a:lnTo>
                    <a:pt x="6976" y="1439"/>
                  </a:lnTo>
                  <a:lnTo>
                    <a:pt x="7112" y="1413"/>
                  </a:lnTo>
                  <a:lnTo>
                    <a:pt x="7315" y="1329"/>
                  </a:lnTo>
                  <a:lnTo>
                    <a:pt x="7332" y="1303"/>
                  </a:lnTo>
                  <a:lnTo>
                    <a:pt x="7442" y="1253"/>
                  </a:lnTo>
                  <a:lnTo>
                    <a:pt x="7467" y="1227"/>
                  </a:lnTo>
                  <a:lnTo>
                    <a:pt x="7586" y="1168"/>
                  </a:lnTo>
                  <a:lnTo>
                    <a:pt x="7619" y="1117"/>
                  </a:lnTo>
                  <a:lnTo>
                    <a:pt x="7713" y="1041"/>
                  </a:lnTo>
                  <a:lnTo>
                    <a:pt x="7789" y="939"/>
                  </a:lnTo>
                  <a:lnTo>
                    <a:pt x="7924" y="677"/>
                  </a:lnTo>
                  <a:lnTo>
                    <a:pt x="7941" y="499"/>
                  </a:lnTo>
                  <a:lnTo>
                    <a:pt x="7958" y="457"/>
                  </a:lnTo>
                  <a:lnTo>
                    <a:pt x="8017" y="127"/>
                  </a:lnTo>
                  <a:lnTo>
                    <a:pt x="8060" y="118"/>
                  </a:lnTo>
                  <a:lnTo>
                    <a:pt x="8144" y="271"/>
                  </a:lnTo>
                  <a:lnTo>
                    <a:pt x="8187" y="305"/>
                  </a:lnTo>
                  <a:lnTo>
                    <a:pt x="8204" y="305"/>
                  </a:lnTo>
                  <a:lnTo>
                    <a:pt x="8373" y="288"/>
                  </a:lnTo>
                  <a:lnTo>
                    <a:pt x="8542" y="262"/>
                  </a:lnTo>
                  <a:lnTo>
                    <a:pt x="8491" y="415"/>
                  </a:lnTo>
                  <a:lnTo>
                    <a:pt x="8348" y="635"/>
                  </a:lnTo>
                  <a:lnTo>
                    <a:pt x="8322" y="694"/>
                  </a:lnTo>
                  <a:lnTo>
                    <a:pt x="8297" y="779"/>
                  </a:lnTo>
                  <a:lnTo>
                    <a:pt x="8288" y="956"/>
                  </a:lnTo>
                  <a:lnTo>
                    <a:pt x="8339" y="1100"/>
                  </a:lnTo>
                  <a:lnTo>
                    <a:pt x="8373" y="1160"/>
                  </a:lnTo>
                  <a:lnTo>
                    <a:pt x="8424" y="1270"/>
                  </a:lnTo>
                  <a:lnTo>
                    <a:pt x="8517" y="1363"/>
                  </a:lnTo>
                  <a:lnTo>
                    <a:pt x="8652" y="1422"/>
                  </a:lnTo>
                  <a:lnTo>
                    <a:pt x="8805" y="1507"/>
                  </a:lnTo>
                  <a:lnTo>
                    <a:pt x="9008" y="1557"/>
                  </a:lnTo>
                  <a:lnTo>
                    <a:pt x="9126" y="1557"/>
                  </a:lnTo>
                  <a:lnTo>
                    <a:pt x="9186" y="1574"/>
                  </a:lnTo>
                  <a:lnTo>
                    <a:pt x="9304" y="1574"/>
                  </a:lnTo>
                  <a:lnTo>
                    <a:pt x="9389" y="1557"/>
                  </a:lnTo>
                  <a:lnTo>
                    <a:pt x="9448" y="1566"/>
                  </a:lnTo>
                  <a:lnTo>
                    <a:pt x="9482" y="1549"/>
                  </a:lnTo>
                  <a:lnTo>
                    <a:pt x="9592" y="1532"/>
                  </a:lnTo>
                  <a:lnTo>
                    <a:pt x="9685" y="1532"/>
                  </a:lnTo>
                  <a:lnTo>
                    <a:pt x="9711" y="1524"/>
                  </a:lnTo>
                  <a:lnTo>
                    <a:pt x="9897" y="1456"/>
                  </a:lnTo>
                  <a:lnTo>
                    <a:pt x="9956" y="1456"/>
                  </a:lnTo>
                  <a:lnTo>
                    <a:pt x="10007" y="1422"/>
                  </a:lnTo>
                  <a:lnTo>
                    <a:pt x="10092" y="1422"/>
                  </a:lnTo>
                  <a:lnTo>
                    <a:pt x="10125" y="1397"/>
                  </a:lnTo>
                  <a:lnTo>
                    <a:pt x="10210" y="1397"/>
                  </a:lnTo>
                  <a:lnTo>
                    <a:pt x="10320" y="1371"/>
                  </a:lnTo>
                  <a:lnTo>
                    <a:pt x="10616" y="1303"/>
                  </a:lnTo>
                  <a:lnTo>
                    <a:pt x="10676" y="1261"/>
                  </a:lnTo>
                  <a:lnTo>
                    <a:pt x="10735" y="1253"/>
                  </a:lnTo>
                  <a:lnTo>
                    <a:pt x="10913" y="1193"/>
                  </a:lnTo>
                  <a:lnTo>
                    <a:pt x="10972" y="1160"/>
                  </a:lnTo>
                  <a:lnTo>
                    <a:pt x="10997" y="1160"/>
                  </a:lnTo>
                  <a:lnTo>
                    <a:pt x="11048" y="1117"/>
                  </a:lnTo>
                  <a:lnTo>
                    <a:pt x="11158" y="1075"/>
                  </a:lnTo>
                  <a:lnTo>
                    <a:pt x="11209" y="1024"/>
                  </a:lnTo>
                  <a:lnTo>
                    <a:pt x="11268" y="1007"/>
                  </a:lnTo>
                  <a:lnTo>
                    <a:pt x="11319" y="965"/>
                  </a:lnTo>
                  <a:lnTo>
                    <a:pt x="11429" y="906"/>
                  </a:lnTo>
                  <a:lnTo>
                    <a:pt x="11531" y="812"/>
                  </a:lnTo>
                  <a:lnTo>
                    <a:pt x="11573" y="753"/>
                  </a:lnTo>
                  <a:lnTo>
                    <a:pt x="11641" y="694"/>
                  </a:lnTo>
                  <a:lnTo>
                    <a:pt x="11734" y="533"/>
                  </a:lnTo>
                  <a:lnTo>
                    <a:pt x="11776" y="381"/>
                  </a:lnTo>
                  <a:lnTo>
                    <a:pt x="11759" y="161"/>
                  </a:lnTo>
                  <a:lnTo>
                    <a:pt x="11768" y="144"/>
                  </a:lnTo>
                  <a:lnTo>
                    <a:pt x="11810" y="51"/>
                  </a:lnTo>
                  <a:lnTo>
                    <a:pt x="11929" y="194"/>
                  </a:lnTo>
                  <a:lnTo>
                    <a:pt x="12022" y="228"/>
                  </a:lnTo>
                  <a:lnTo>
                    <a:pt x="12047" y="254"/>
                  </a:lnTo>
                  <a:lnTo>
                    <a:pt x="12140" y="271"/>
                  </a:lnTo>
                  <a:lnTo>
                    <a:pt x="12284" y="296"/>
                  </a:lnTo>
                  <a:lnTo>
                    <a:pt x="12462" y="279"/>
                  </a:lnTo>
                  <a:lnTo>
                    <a:pt x="12547" y="245"/>
                  </a:lnTo>
                  <a:lnTo>
                    <a:pt x="12581" y="211"/>
                  </a:lnTo>
                  <a:lnTo>
                    <a:pt x="12623" y="203"/>
                  </a:lnTo>
                  <a:lnTo>
                    <a:pt x="12648" y="178"/>
                  </a:lnTo>
                  <a:lnTo>
                    <a:pt x="12758" y="144"/>
                  </a:lnTo>
                  <a:lnTo>
                    <a:pt x="12877" y="76"/>
                  </a:lnTo>
                  <a:lnTo>
                    <a:pt x="12919" y="17"/>
                  </a:lnTo>
                  <a:lnTo>
                    <a:pt x="12962" y="0"/>
                  </a:lnTo>
                  <a:lnTo>
                    <a:pt x="12936" y="161"/>
                  </a:lnTo>
                  <a:lnTo>
                    <a:pt x="12945" y="338"/>
                  </a:lnTo>
                  <a:lnTo>
                    <a:pt x="12894" y="525"/>
                  </a:lnTo>
                  <a:lnTo>
                    <a:pt x="12902" y="762"/>
                  </a:lnTo>
                  <a:lnTo>
                    <a:pt x="12911" y="855"/>
                  </a:lnTo>
                  <a:lnTo>
                    <a:pt x="12936" y="973"/>
                  </a:lnTo>
                  <a:lnTo>
                    <a:pt x="13004" y="1117"/>
                  </a:lnTo>
                  <a:lnTo>
                    <a:pt x="13038" y="1143"/>
                  </a:lnTo>
                  <a:lnTo>
                    <a:pt x="13063" y="1193"/>
                  </a:lnTo>
                  <a:lnTo>
                    <a:pt x="13139" y="1261"/>
                  </a:lnTo>
                  <a:lnTo>
                    <a:pt x="13275" y="1354"/>
                  </a:lnTo>
                  <a:lnTo>
                    <a:pt x="13512" y="1413"/>
                  </a:lnTo>
                  <a:lnTo>
                    <a:pt x="13690" y="1447"/>
                  </a:lnTo>
                  <a:lnTo>
                    <a:pt x="13715" y="1439"/>
                  </a:lnTo>
                  <a:lnTo>
                    <a:pt x="13961" y="1464"/>
                  </a:lnTo>
                  <a:lnTo>
                    <a:pt x="14282" y="1405"/>
                  </a:lnTo>
                  <a:lnTo>
                    <a:pt x="14316" y="1413"/>
                  </a:lnTo>
                  <a:lnTo>
                    <a:pt x="14367" y="1380"/>
                  </a:lnTo>
                  <a:lnTo>
                    <a:pt x="14401" y="1388"/>
                  </a:lnTo>
                  <a:lnTo>
                    <a:pt x="14866" y="1270"/>
                  </a:lnTo>
                  <a:lnTo>
                    <a:pt x="15137" y="1176"/>
                  </a:lnTo>
                  <a:lnTo>
                    <a:pt x="15163" y="1143"/>
                  </a:lnTo>
                  <a:lnTo>
                    <a:pt x="15527" y="965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49F875DF-8FCA-4A80-9F51-03F0D81B3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" y="1400"/>
              <a:ext cx="1243" cy="219"/>
            </a:xfrm>
            <a:custGeom>
              <a:avLst/>
              <a:gdLst>
                <a:gd name="T0" fmla="*/ 6638 w 7239"/>
                <a:gd name="T1" fmla="*/ 1278 h 1278"/>
                <a:gd name="T2" fmla="*/ 5825 w 7239"/>
                <a:gd name="T3" fmla="*/ 1261 h 1278"/>
                <a:gd name="T4" fmla="*/ 5368 w 7239"/>
                <a:gd name="T5" fmla="*/ 1185 h 1278"/>
                <a:gd name="T6" fmla="*/ 5241 w 7239"/>
                <a:gd name="T7" fmla="*/ 1168 h 1278"/>
                <a:gd name="T8" fmla="*/ 4750 w 7239"/>
                <a:gd name="T9" fmla="*/ 1142 h 1278"/>
                <a:gd name="T10" fmla="*/ 4665 w 7239"/>
                <a:gd name="T11" fmla="*/ 1142 h 1278"/>
                <a:gd name="T12" fmla="*/ 3979 w 7239"/>
                <a:gd name="T13" fmla="*/ 1108 h 1278"/>
                <a:gd name="T14" fmla="*/ 3827 w 7239"/>
                <a:gd name="T15" fmla="*/ 1125 h 1278"/>
                <a:gd name="T16" fmla="*/ 3361 w 7239"/>
                <a:gd name="T17" fmla="*/ 1168 h 1278"/>
                <a:gd name="T18" fmla="*/ 2625 w 7239"/>
                <a:gd name="T19" fmla="*/ 1202 h 1278"/>
                <a:gd name="T20" fmla="*/ 2125 w 7239"/>
                <a:gd name="T21" fmla="*/ 1227 h 1278"/>
                <a:gd name="T22" fmla="*/ 1592 w 7239"/>
                <a:gd name="T23" fmla="*/ 1202 h 1278"/>
                <a:gd name="T24" fmla="*/ 872 w 7239"/>
                <a:gd name="T25" fmla="*/ 1168 h 1278"/>
                <a:gd name="T26" fmla="*/ 720 w 7239"/>
                <a:gd name="T27" fmla="*/ 1142 h 1278"/>
                <a:gd name="T28" fmla="*/ 610 w 7239"/>
                <a:gd name="T29" fmla="*/ 1125 h 1278"/>
                <a:gd name="T30" fmla="*/ 457 w 7239"/>
                <a:gd name="T31" fmla="*/ 1092 h 1278"/>
                <a:gd name="T32" fmla="*/ 254 w 7239"/>
                <a:gd name="T33" fmla="*/ 998 h 1278"/>
                <a:gd name="T34" fmla="*/ 34 w 7239"/>
                <a:gd name="T35" fmla="*/ 863 h 1278"/>
                <a:gd name="T36" fmla="*/ 0 w 7239"/>
                <a:gd name="T37" fmla="*/ 694 h 1278"/>
                <a:gd name="T38" fmla="*/ 68 w 7239"/>
                <a:gd name="T39" fmla="*/ 499 h 1278"/>
                <a:gd name="T40" fmla="*/ 161 w 7239"/>
                <a:gd name="T41" fmla="*/ 406 h 1278"/>
                <a:gd name="T42" fmla="*/ 483 w 7239"/>
                <a:gd name="T43" fmla="*/ 262 h 1278"/>
                <a:gd name="T44" fmla="*/ 788 w 7239"/>
                <a:gd name="T45" fmla="*/ 194 h 1278"/>
                <a:gd name="T46" fmla="*/ 906 w 7239"/>
                <a:gd name="T47" fmla="*/ 186 h 1278"/>
                <a:gd name="T48" fmla="*/ 1050 w 7239"/>
                <a:gd name="T49" fmla="*/ 169 h 1278"/>
                <a:gd name="T50" fmla="*/ 1169 w 7239"/>
                <a:gd name="T51" fmla="*/ 143 h 1278"/>
                <a:gd name="T52" fmla="*/ 1287 w 7239"/>
                <a:gd name="T53" fmla="*/ 127 h 1278"/>
                <a:gd name="T54" fmla="*/ 1431 w 7239"/>
                <a:gd name="T55" fmla="*/ 118 h 1278"/>
                <a:gd name="T56" fmla="*/ 1693 w 7239"/>
                <a:gd name="T57" fmla="*/ 93 h 1278"/>
                <a:gd name="T58" fmla="*/ 1812 w 7239"/>
                <a:gd name="T59" fmla="*/ 76 h 1278"/>
                <a:gd name="T60" fmla="*/ 1964 w 7239"/>
                <a:gd name="T61" fmla="*/ 59 h 1278"/>
                <a:gd name="T62" fmla="*/ 2108 w 7239"/>
                <a:gd name="T63" fmla="*/ 33 h 1278"/>
                <a:gd name="T64" fmla="*/ 2252 w 7239"/>
                <a:gd name="T65" fmla="*/ 33 h 1278"/>
                <a:gd name="T66" fmla="*/ 2371 w 7239"/>
                <a:gd name="T67" fmla="*/ 16 h 1278"/>
                <a:gd name="T68" fmla="*/ 2489 w 7239"/>
                <a:gd name="T69" fmla="*/ 0 h 1278"/>
                <a:gd name="T70" fmla="*/ 2642 w 7239"/>
                <a:gd name="T71" fmla="*/ 0 h 1278"/>
                <a:gd name="T72" fmla="*/ 2752 w 7239"/>
                <a:gd name="T73" fmla="*/ 16 h 1278"/>
                <a:gd name="T74" fmla="*/ 3158 w 7239"/>
                <a:gd name="T75" fmla="*/ 93 h 1278"/>
                <a:gd name="T76" fmla="*/ 3387 w 7239"/>
                <a:gd name="T77" fmla="*/ 152 h 1278"/>
                <a:gd name="T78" fmla="*/ 3700 w 7239"/>
                <a:gd name="T79" fmla="*/ 67 h 1278"/>
                <a:gd name="T80" fmla="*/ 4056 w 7239"/>
                <a:gd name="T81" fmla="*/ 50 h 1278"/>
                <a:gd name="T82" fmla="*/ 4411 w 7239"/>
                <a:gd name="T83" fmla="*/ 25 h 1278"/>
                <a:gd name="T84" fmla="*/ 5114 w 7239"/>
                <a:gd name="T85" fmla="*/ 33 h 1278"/>
                <a:gd name="T86" fmla="*/ 5198 w 7239"/>
                <a:gd name="T87" fmla="*/ 42 h 1278"/>
                <a:gd name="T88" fmla="*/ 5351 w 7239"/>
                <a:gd name="T89" fmla="*/ 50 h 1278"/>
                <a:gd name="T90" fmla="*/ 5444 w 7239"/>
                <a:gd name="T91" fmla="*/ 93 h 1278"/>
                <a:gd name="T92" fmla="*/ 5757 w 7239"/>
                <a:gd name="T93" fmla="*/ 93 h 1278"/>
                <a:gd name="T94" fmla="*/ 5876 w 7239"/>
                <a:gd name="T95" fmla="*/ 50 h 1278"/>
                <a:gd name="T96" fmla="*/ 5994 w 7239"/>
                <a:gd name="T97" fmla="*/ 33 h 1278"/>
                <a:gd name="T98" fmla="*/ 6053 w 7239"/>
                <a:gd name="T99" fmla="*/ 25 h 1278"/>
                <a:gd name="T100" fmla="*/ 6274 w 7239"/>
                <a:gd name="T101" fmla="*/ 0 h 1278"/>
                <a:gd name="T102" fmla="*/ 6536 w 7239"/>
                <a:gd name="T103" fmla="*/ 50 h 1278"/>
                <a:gd name="T104" fmla="*/ 6714 w 7239"/>
                <a:gd name="T105" fmla="*/ 59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239" h="1278">
                  <a:moveTo>
                    <a:pt x="7239" y="1193"/>
                  </a:moveTo>
                  <a:lnTo>
                    <a:pt x="6638" y="1278"/>
                  </a:lnTo>
                  <a:lnTo>
                    <a:pt x="6265" y="1278"/>
                  </a:lnTo>
                  <a:lnTo>
                    <a:pt x="5825" y="1261"/>
                  </a:lnTo>
                  <a:lnTo>
                    <a:pt x="5639" y="1252"/>
                  </a:lnTo>
                  <a:lnTo>
                    <a:pt x="5368" y="1185"/>
                  </a:lnTo>
                  <a:lnTo>
                    <a:pt x="5258" y="1168"/>
                  </a:lnTo>
                  <a:lnTo>
                    <a:pt x="5241" y="1168"/>
                  </a:lnTo>
                  <a:lnTo>
                    <a:pt x="4817" y="1142"/>
                  </a:lnTo>
                  <a:lnTo>
                    <a:pt x="4750" y="1142"/>
                  </a:lnTo>
                  <a:lnTo>
                    <a:pt x="4733" y="1125"/>
                  </a:lnTo>
                  <a:lnTo>
                    <a:pt x="4665" y="1142"/>
                  </a:lnTo>
                  <a:lnTo>
                    <a:pt x="4377" y="1108"/>
                  </a:lnTo>
                  <a:lnTo>
                    <a:pt x="3979" y="1108"/>
                  </a:lnTo>
                  <a:lnTo>
                    <a:pt x="3912" y="1125"/>
                  </a:lnTo>
                  <a:lnTo>
                    <a:pt x="3827" y="1125"/>
                  </a:lnTo>
                  <a:lnTo>
                    <a:pt x="3802" y="1142"/>
                  </a:lnTo>
                  <a:lnTo>
                    <a:pt x="3361" y="1168"/>
                  </a:lnTo>
                  <a:lnTo>
                    <a:pt x="3057" y="1176"/>
                  </a:lnTo>
                  <a:lnTo>
                    <a:pt x="2625" y="1202"/>
                  </a:lnTo>
                  <a:lnTo>
                    <a:pt x="2599" y="1210"/>
                  </a:lnTo>
                  <a:lnTo>
                    <a:pt x="2125" y="1227"/>
                  </a:lnTo>
                  <a:lnTo>
                    <a:pt x="1660" y="1202"/>
                  </a:lnTo>
                  <a:lnTo>
                    <a:pt x="1592" y="1202"/>
                  </a:lnTo>
                  <a:lnTo>
                    <a:pt x="898" y="1159"/>
                  </a:lnTo>
                  <a:lnTo>
                    <a:pt x="872" y="1168"/>
                  </a:lnTo>
                  <a:lnTo>
                    <a:pt x="864" y="1151"/>
                  </a:lnTo>
                  <a:lnTo>
                    <a:pt x="720" y="1142"/>
                  </a:lnTo>
                  <a:lnTo>
                    <a:pt x="652" y="1117"/>
                  </a:lnTo>
                  <a:lnTo>
                    <a:pt x="610" y="1125"/>
                  </a:lnTo>
                  <a:lnTo>
                    <a:pt x="542" y="1100"/>
                  </a:lnTo>
                  <a:lnTo>
                    <a:pt x="457" y="1092"/>
                  </a:lnTo>
                  <a:lnTo>
                    <a:pt x="305" y="1024"/>
                  </a:lnTo>
                  <a:lnTo>
                    <a:pt x="254" y="998"/>
                  </a:lnTo>
                  <a:lnTo>
                    <a:pt x="195" y="982"/>
                  </a:lnTo>
                  <a:lnTo>
                    <a:pt x="34" y="863"/>
                  </a:lnTo>
                  <a:lnTo>
                    <a:pt x="0" y="761"/>
                  </a:lnTo>
                  <a:lnTo>
                    <a:pt x="0" y="694"/>
                  </a:lnTo>
                  <a:lnTo>
                    <a:pt x="26" y="584"/>
                  </a:lnTo>
                  <a:lnTo>
                    <a:pt x="68" y="499"/>
                  </a:lnTo>
                  <a:lnTo>
                    <a:pt x="127" y="414"/>
                  </a:lnTo>
                  <a:lnTo>
                    <a:pt x="161" y="406"/>
                  </a:lnTo>
                  <a:lnTo>
                    <a:pt x="305" y="330"/>
                  </a:lnTo>
                  <a:lnTo>
                    <a:pt x="483" y="262"/>
                  </a:lnTo>
                  <a:lnTo>
                    <a:pt x="542" y="262"/>
                  </a:lnTo>
                  <a:lnTo>
                    <a:pt x="788" y="194"/>
                  </a:lnTo>
                  <a:lnTo>
                    <a:pt x="847" y="203"/>
                  </a:lnTo>
                  <a:lnTo>
                    <a:pt x="906" y="186"/>
                  </a:lnTo>
                  <a:lnTo>
                    <a:pt x="991" y="186"/>
                  </a:lnTo>
                  <a:lnTo>
                    <a:pt x="1050" y="169"/>
                  </a:lnTo>
                  <a:lnTo>
                    <a:pt x="1143" y="169"/>
                  </a:lnTo>
                  <a:lnTo>
                    <a:pt x="1169" y="143"/>
                  </a:lnTo>
                  <a:lnTo>
                    <a:pt x="1228" y="152"/>
                  </a:lnTo>
                  <a:lnTo>
                    <a:pt x="1287" y="127"/>
                  </a:lnTo>
                  <a:lnTo>
                    <a:pt x="1346" y="135"/>
                  </a:lnTo>
                  <a:lnTo>
                    <a:pt x="1431" y="118"/>
                  </a:lnTo>
                  <a:lnTo>
                    <a:pt x="1490" y="118"/>
                  </a:lnTo>
                  <a:lnTo>
                    <a:pt x="1693" y="93"/>
                  </a:lnTo>
                  <a:lnTo>
                    <a:pt x="1727" y="101"/>
                  </a:lnTo>
                  <a:lnTo>
                    <a:pt x="1812" y="76"/>
                  </a:lnTo>
                  <a:lnTo>
                    <a:pt x="1931" y="67"/>
                  </a:lnTo>
                  <a:lnTo>
                    <a:pt x="1964" y="59"/>
                  </a:lnTo>
                  <a:lnTo>
                    <a:pt x="2049" y="59"/>
                  </a:lnTo>
                  <a:lnTo>
                    <a:pt x="2108" y="33"/>
                  </a:lnTo>
                  <a:lnTo>
                    <a:pt x="2193" y="50"/>
                  </a:lnTo>
                  <a:lnTo>
                    <a:pt x="2252" y="33"/>
                  </a:lnTo>
                  <a:lnTo>
                    <a:pt x="2345" y="33"/>
                  </a:lnTo>
                  <a:lnTo>
                    <a:pt x="2371" y="16"/>
                  </a:lnTo>
                  <a:lnTo>
                    <a:pt x="2430" y="25"/>
                  </a:lnTo>
                  <a:lnTo>
                    <a:pt x="2489" y="0"/>
                  </a:lnTo>
                  <a:lnTo>
                    <a:pt x="2582" y="8"/>
                  </a:lnTo>
                  <a:lnTo>
                    <a:pt x="2642" y="0"/>
                  </a:lnTo>
                  <a:lnTo>
                    <a:pt x="2692" y="25"/>
                  </a:lnTo>
                  <a:lnTo>
                    <a:pt x="2752" y="16"/>
                  </a:lnTo>
                  <a:lnTo>
                    <a:pt x="3014" y="59"/>
                  </a:lnTo>
                  <a:lnTo>
                    <a:pt x="3158" y="93"/>
                  </a:lnTo>
                  <a:lnTo>
                    <a:pt x="3183" y="110"/>
                  </a:lnTo>
                  <a:lnTo>
                    <a:pt x="3387" y="152"/>
                  </a:lnTo>
                  <a:lnTo>
                    <a:pt x="3556" y="110"/>
                  </a:lnTo>
                  <a:lnTo>
                    <a:pt x="3700" y="67"/>
                  </a:lnTo>
                  <a:lnTo>
                    <a:pt x="4030" y="42"/>
                  </a:lnTo>
                  <a:lnTo>
                    <a:pt x="4056" y="50"/>
                  </a:lnTo>
                  <a:lnTo>
                    <a:pt x="4115" y="25"/>
                  </a:lnTo>
                  <a:lnTo>
                    <a:pt x="4411" y="25"/>
                  </a:lnTo>
                  <a:lnTo>
                    <a:pt x="4792" y="8"/>
                  </a:lnTo>
                  <a:lnTo>
                    <a:pt x="5114" y="33"/>
                  </a:lnTo>
                  <a:lnTo>
                    <a:pt x="5139" y="25"/>
                  </a:lnTo>
                  <a:lnTo>
                    <a:pt x="5198" y="42"/>
                  </a:lnTo>
                  <a:lnTo>
                    <a:pt x="5258" y="33"/>
                  </a:lnTo>
                  <a:lnTo>
                    <a:pt x="5351" y="50"/>
                  </a:lnTo>
                  <a:lnTo>
                    <a:pt x="5368" y="67"/>
                  </a:lnTo>
                  <a:lnTo>
                    <a:pt x="5444" y="93"/>
                  </a:lnTo>
                  <a:lnTo>
                    <a:pt x="5639" y="118"/>
                  </a:lnTo>
                  <a:lnTo>
                    <a:pt x="5757" y="93"/>
                  </a:lnTo>
                  <a:lnTo>
                    <a:pt x="5791" y="67"/>
                  </a:lnTo>
                  <a:lnTo>
                    <a:pt x="5876" y="50"/>
                  </a:lnTo>
                  <a:lnTo>
                    <a:pt x="5910" y="59"/>
                  </a:lnTo>
                  <a:lnTo>
                    <a:pt x="5994" y="33"/>
                  </a:lnTo>
                  <a:lnTo>
                    <a:pt x="6028" y="42"/>
                  </a:lnTo>
                  <a:lnTo>
                    <a:pt x="6053" y="25"/>
                  </a:lnTo>
                  <a:lnTo>
                    <a:pt x="6223" y="25"/>
                  </a:lnTo>
                  <a:lnTo>
                    <a:pt x="6274" y="0"/>
                  </a:lnTo>
                  <a:lnTo>
                    <a:pt x="6477" y="25"/>
                  </a:lnTo>
                  <a:lnTo>
                    <a:pt x="6536" y="50"/>
                  </a:lnTo>
                  <a:lnTo>
                    <a:pt x="6629" y="42"/>
                  </a:lnTo>
                  <a:lnTo>
                    <a:pt x="6714" y="59"/>
                  </a:lnTo>
                  <a:lnTo>
                    <a:pt x="7239" y="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F63852CC-C570-4BD0-824C-FAF043AA7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1396"/>
              <a:ext cx="1149" cy="154"/>
            </a:xfrm>
            <a:custGeom>
              <a:avLst/>
              <a:gdLst>
                <a:gd name="T0" fmla="*/ 483 w 6688"/>
                <a:gd name="T1" fmla="*/ 85 h 897"/>
                <a:gd name="T2" fmla="*/ 686 w 6688"/>
                <a:gd name="T3" fmla="*/ 102 h 897"/>
                <a:gd name="T4" fmla="*/ 1431 w 6688"/>
                <a:gd name="T5" fmla="*/ 93 h 897"/>
                <a:gd name="T6" fmla="*/ 2184 w 6688"/>
                <a:gd name="T7" fmla="*/ 34 h 897"/>
                <a:gd name="T8" fmla="*/ 2303 w 6688"/>
                <a:gd name="T9" fmla="*/ 26 h 897"/>
                <a:gd name="T10" fmla="*/ 2447 w 6688"/>
                <a:gd name="T11" fmla="*/ 59 h 897"/>
                <a:gd name="T12" fmla="*/ 2895 w 6688"/>
                <a:gd name="T13" fmla="*/ 26 h 897"/>
                <a:gd name="T14" fmla="*/ 3217 w 6688"/>
                <a:gd name="T15" fmla="*/ 17 h 897"/>
                <a:gd name="T16" fmla="*/ 3530 w 6688"/>
                <a:gd name="T17" fmla="*/ 26 h 897"/>
                <a:gd name="T18" fmla="*/ 3734 w 6688"/>
                <a:gd name="T19" fmla="*/ 119 h 897"/>
                <a:gd name="T20" fmla="*/ 3928 w 6688"/>
                <a:gd name="T21" fmla="*/ 110 h 897"/>
                <a:gd name="T22" fmla="*/ 4072 w 6688"/>
                <a:gd name="T23" fmla="*/ 26 h 897"/>
                <a:gd name="T24" fmla="*/ 4766 w 6688"/>
                <a:gd name="T25" fmla="*/ 59 h 897"/>
                <a:gd name="T26" fmla="*/ 5029 w 6688"/>
                <a:gd name="T27" fmla="*/ 85 h 897"/>
                <a:gd name="T28" fmla="*/ 5765 w 6688"/>
                <a:gd name="T29" fmla="*/ 93 h 897"/>
                <a:gd name="T30" fmla="*/ 6146 w 6688"/>
                <a:gd name="T31" fmla="*/ 127 h 897"/>
                <a:gd name="T32" fmla="*/ 6519 w 6688"/>
                <a:gd name="T33" fmla="*/ 271 h 897"/>
                <a:gd name="T34" fmla="*/ 6620 w 6688"/>
                <a:gd name="T35" fmla="*/ 466 h 897"/>
                <a:gd name="T36" fmla="*/ 6688 w 6688"/>
                <a:gd name="T37" fmla="*/ 627 h 897"/>
                <a:gd name="T38" fmla="*/ 6629 w 6688"/>
                <a:gd name="T39" fmla="*/ 770 h 897"/>
                <a:gd name="T40" fmla="*/ 6536 w 6688"/>
                <a:gd name="T41" fmla="*/ 804 h 897"/>
                <a:gd name="T42" fmla="*/ 6426 w 6688"/>
                <a:gd name="T43" fmla="*/ 830 h 897"/>
                <a:gd name="T44" fmla="*/ 6265 w 6688"/>
                <a:gd name="T45" fmla="*/ 838 h 897"/>
                <a:gd name="T46" fmla="*/ 6155 w 6688"/>
                <a:gd name="T47" fmla="*/ 830 h 897"/>
                <a:gd name="T48" fmla="*/ 6028 w 6688"/>
                <a:gd name="T49" fmla="*/ 838 h 897"/>
                <a:gd name="T50" fmla="*/ 5545 w 6688"/>
                <a:gd name="T51" fmla="*/ 830 h 897"/>
                <a:gd name="T52" fmla="*/ 4936 w 6688"/>
                <a:gd name="T53" fmla="*/ 847 h 897"/>
                <a:gd name="T54" fmla="*/ 3861 w 6688"/>
                <a:gd name="T55" fmla="*/ 830 h 897"/>
                <a:gd name="T56" fmla="*/ 3539 w 6688"/>
                <a:gd name="T57" fmla="*/ 847 h 897"/>
                <a:gd name="T58" fmla="*/ 2531 w 6688"/>
                <a:gd name="T59" fmla="*/ 821 h 897"/>
                <a:gd name="T60" fmla="*/ 2100 w 6688"/>
                <a:gd name="T61" fmla="*/ 804 h 897"/>
                <a:gd name="T62" fmla="*/ 1177 w 6688"/>
                <a:gd name="T63" fmla="*/ 754 h 897"/>
                <a:gd name="T64" fmla="*/ 1024 w 6688"/>
                <a:gd name="T65" fmla="*/ 770 h 897"/>
                <a:gd name="T66" fmla="*/ 914 w 6688"/>
                <a:gd name="T67" fmla="*/ 779 h 897"/>
                <a:gd name="T68" fmla="*/ 635 w 6688"/>
                <a:gd name="T69" fmla="*/ 804 h 897"/>
                <a:gd name="T70" fmla="*/ 279 w 6688"/>
                <a:gd name="T71" fmla="*/ 804 h 897"/>
                <a:gd name="T72" fmla="*/ 0 w 6688"/>
                <a:gd name="T73" fmla="*/ 897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688" h="897">
                  <a:moveTo>
                    <a:pt x="0" y="119"/>
                  </a:moveTo>
                  <a:lnTo>
                    <a:pt x="483" y="85"/>
                  </a:lnTo>
                  <a:lnTo>
                    <a:pt x="601" y="85"/>
                  </a:lnTo>
                  <a:lnTo>
                    <a:pt x="686" y="102"/>
                  </a:lnTo>
                  <a:lnTo>
                    <a:pt x="1397" y="85"/>
                  </a:lnTo>
                  <a:lnTo>
                    <a:pt x="1431" y="93"/>
                  </a:lnTo>
                  <a:lnTo>
                    <a:pt x="1626" y="85"/>
                  </a:lnTo>
                  <a:lnTo>
                    <a:pt x="2184" y="34"/>
                  </a:lnTo>
                  <a:lnTo>
                    <a:pt x="2269" y="42"/>
                  </a:lnTo>
                  <a:lnTo>
                    <a:pt x="2303" y="26"/>
                  </a:lnTo>
                  <a:lnTo>
                    <a:pt x="2421" y="42"/>
                  </a:lnTo>
                  <a:lnTo>
                    <a:pt x="2447" y="59"/>
                  </a:lnTo>
                  <a:lnTo>
                    <a:pt x="2836" y="9"/>
                  </a:lnTo>
                  <a:lnTo>
                    <a:pt x="2895" y="26"/>
                  </a:lnTo>
                  <a:lnTo>
                    <a:pt x="2955" y="9"/>
                  </a:lnTo>
                  <a:lnTo>
                    <a:pt x="3217" y="17"/>
                  </a:lnTo>
                  <a:lnTo>
                    <a:pt x="3463" y="0"/>
                  </a:lnTo>
                  <a:lnTo>
                    <a:pt x="3530" y="26"/>
                  </a:lnTo>
                  <a:lnTo>
                    <a:pt x="3717" y="93"/>
                  </a:lnTo>
                  <a:lnTo>
                    <a:pt x="3734" y="119"/>
                  </a:lnTo>
                  <a:lnTo>
                    <a:pt x="3793" y="144"/>
                  </a:lnTo>
                  <a:lnTo>
                    <a:pt x="3928" y="110"/>
                  </a:lnTo>
                  <a:lnTo>
                    <a:pt x="3954" y="102"/>
                  </a:lnTo>
                  <a:lnTo>
                    <a:pt x="4072" y="26"/>
                  </a:lnTo>
                  <a:lnTo>
                    <a:pt x="4258" y="17"/>
                  </a:lnTo>
                  <a:lnTo>
                    <a:pt x="4766" y="59"/>
                  </a:lnTo>
                  <a:lnTo>
                    <a:pt x="4987" y="76"/>
                  </a:lnTo>
                  <a:lnTo>
                    <a:pt x="5029" y="85"/>
                  </a:lnTo>
                  <a:lnTo>
                    <a:pt x="5300" y="110"/>
                  </a:lnTo>
                  <a:lnTo>
                    <a:pt x="5765" y="93"/>
                  </a:lnTo>
                  <a:lnTo>
                    <a:pt x="5935" y="127"/>
                  </a:lnTo>
                  <a:lnTo>
                    <a:pt x="6146" y="127"/>
                  </a:lnTo>
                  <a:lnTo>
                    <a:pt x="6231" y="144"/>
                  </a:lnTo>
                  <a:lnTo>
                    <a:pt x="6519" y="271"/>
                  </a:lnTo>
                  <a:lnTo>
                    <a:pt x="6604" y="423"/>
                  </a:lnTo>
                  <a:lnTo>
                    <a:pt x="6620" y="466"/>
                  </a:lnTo>
                  <a:lnTo>
                    <a:pt x="6663" y="508"/>
                  </a:lnTo>
                  <a:lnTo>
                    <a:pt x="6688" y="627"/>
                  </a:lnTo>
                  <a:lnTo>
                    <a:pt x="6663" y="711"/>
                  </a:lnTo>
                  <a:lnTo>
                    <a:pt x="6629" y="770"/>
                  </a:lnTo>
                  <a:lnTo>
                    <a:pt x="6595" y="796"/>
                  </a:lnTo>
                  <a:lnTo>
                    <a:pt x="6536" y="804"/>
                  </a:lnTo>
                  <a:lnTo>
                    <a:pt x="6485" y="838"/>
                  </a:lnTo>
                  <a:lnTo>
                    <a:pt x="6426" y="830"/>
                  </a:lnTo>
                  <a:lnTo>
                    <a:pt x="6375" y="855"/>
                  </a:lnTo>
                  <a:lnTo>
                    <a:pt x="6265" y="838"/>
                  </a:lnTo>
                  <a:lnTo>
                    <a:pt x="6248" y="855"/>
                  </a:lnTo>
                  <a:lnTo>
                    <a:pt x="6155" y="830"/>
                  </a:lnTo>
                  <a:lnTo>
                    <a:pt x="6070" y="855"/>
                  </a:lnTo>
                  <a:lnTo>
                    <a:pt x="6028" y="838"/>
                  </a:lnTo>
                  <a:lnTo>
                    <a:pt x="5960" y="838"/>
                  </a:lnTo>
                  <a:lnTo>
                    <a:pt x="5545" y="830"/>
                  </a:lnTo>
                  <a:lnTo>
                    <a:pt x="5435" y="830"/>
                  </a:lnTo>
                  <a:lnTo>
                    <a:pt x="4936" y="847"/>
                  </a:lnTo>
                  <a:lnTo>
                    <a:pt x="4309" y="830"/>
                  </a:lnTo>
                  <a:lnTo>
                    <a:pt x="3861" y="830"/>
                  </a:lnTo>
                  <a:lnTo>
                    <a:pt x="3844" y="830"/>
                  </a:lnTo>
                  <a:lnTo>
                    <a:pt x="3539" y="847"/>
                  </a:lnTo>
                  <a:lnTo>
                    <a:pt x="2955" y="847"/>
                  </a:lnTo>
                  <a:lnTo>
                    <a:pt x="2531" y="821"/>
                  </a:lnTo>
                  <a:lnTo>
                    <a:pt x="2117" y="804"/>
                  </a:lnTo>
                  <a:lnTo>
                    <a:pt x="2100" y="804"/>
                  </a:lnTo>
                  <a:lnTo>
                    <a:pt x="1549" y="737"/>
                  </a:lnTo>
                  <a:lnTo>
                    <a:pt x="1177" y="754"/>
                  </a:lnTo>
                  <a:lnTo>
                    <a:pt x="1067" y="779"/>
                  </a:lnTo>
                  <a:lnTo>
                    <a:pt x="1024" y="770"/>
                  </a:lnTo>
                  <a:lnTo>
                    <a:pt x="957" y="796"/>
                  </a:lnTo>
                  <a:lnTo>
                    <a:pt x="914" y="779"/>
                  </a:lnTo>
                  <a:lnTo>
                    <a:pt x="855" y="779"/>
                  </a:lnTo>
                  <a:lnTo>
                    <a:pt x="635" y="804"/>
                  </a:lnTo>
                  <a:lnTo>
                    <a:pt x="389" y="813"/>
                  </a:lnTo>
                  <a:lnTo>
                    <a:pt x="279" y="804"/>
                  </a:lnTo>
                  <a:lnTo>
                    <a:pt x="237" y="821"/>
                  </a:lnTo>
                  <a:lnTo>
                    <a:pt x="0" y="897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2918683F-2802-4252-AB41-9986CDF3A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549"/>
              <a:ext cx="220" cy="64"/>
            </a:xfrm>
            <a:custGeom>
              <a:avLst/>
              <a:gdLst>
                <a:gd name="T0" fmla="*/ 0 w 1278"/>
                <a:gd name="T1" fmla="*/ 17 h 373"/>
                <a:gd name="T2" fmla="*/ 347 w 1278"/>
                <a:gd name="T3" fmla="*/ 26 h 373"/>
                <a:gd name="T4" fmla="*/ 550 w 1278"/>
                <a:gd name="T5" fmla="*/ 17 h 373"/>
                <a:gd name="T6" fmla="*/ 643 w 1278"/>
                <a:gd name="T7" fmla="*/ 43 h 373"/>
                <a:gd name="T8" fmla="*/ 703 w 1278"/>
                <a:gd name="T9" fmla="*/ 26 h 373"/>
                <a:gd name="T10" fmla="*/ 914 w 1278"/>
                <a:gd name="T11" fmla="*/ 9 h 373"/>
                <a:gd name="T12" fmla="*/ 974 w 1278"/>
                <a:gd name="T13" fmla="*/ 0 h 373"/>
                <a:gd name="T14" fmla="*/ 999 w 1278"/>
                <a:gd name="T15" fmla="*/ 17 h 373"/>
                <a:gd name="T16" fmla="*/ 1033 w 1278"/>
                <a:gd name="T17" fmla="*/ 0 h 373"/>
                <a:gd name="T18" fmla="*/ 1151 w 1278"/>
                <a:gd name="T19" fmla="*/ 0 h 373"/>
                <a:gd name="T20" fmla="*/ 1177 w 1278"/>
                <a:gd name="T21" fmla="*/ 26 h 373"/>
                <a:gd name="T22" fmla="*/ 1211 w 1278"/>
                <a:gd name="T23" fmla="*/ 26 h 373"/>
                <a:gd name="T24" fmla="*/ 1253 w 1278"/>
                <a:gd name="T25" fmla="*/ 60 h 373"/>
                <a:gd name="T26" fmla="*/ 1278 w 1278"/>
                <a:gd name="T27" fmla="*/ 178 h 373"/>
                <a:gd name="T28" fmla="*/ 1202 w 1278"/>
                <a:gd name="T29" fmla="*/ 297 h 373"/>
                <a:gd name="T30" fmla="*/ 1134 w 1278"/>
                <a:gd name="T31" fmla="*/ 331 h 373"/>
                <a:gd name="T32" fmla="*/ 1092 w 1278"/>
                <a:gd name="T33" fmla="*/ 331 h 373"/>
                <a:gd name="T34" fmla="*/ 1067 w 1278"/>
                <a:gd name="T35" fmla="*/ 348 h 373"/>
                <a:gd name="T36" fmla="*/ 982 w 1278"/>
                <a:gd name="T37" fmla="*/ 339 h 373"/>
                <a:gd name="T38" fmla="*/ 940 w 1278"/>
                <a:gd name="T39" fmla="*/ 356 h 373"/>
                <a:gd name="T40" fmla="*/ 830 w 1278"/>
                <a:gd name="T41" fmla="*/ 356 h 373"/>
                <a:gd name="T42" fmla="*/ 737 w 1278"/>
                <a:gd name="T43" fmla="*/ 356 h 373"/>
                <a:gd name="T44" fmla="*/ 610 w 1278"/>
                <a:gd name="T45" fmla="*/ 373 h 373"/>
                <a:gd name="T46" fmla="*/ 601 w 1278"/>
                <a:gd name="T47" fmla="*/ 356 h 373"/>
                <a:gd name="T48" fmla="*/ 322 w 1278"/>
                <a:gd name="T49" fmla="*/ 373 h 373"/>
                <a:gd name="T50" fmla="*/ 271 w 1278"/>
                <a:gd name="T51" fmla="*/ 373 h 373"/>
                <a:gd name="T52" fmla="*/ 0 w 1278"/>
                <a:gd name="T53" fmla="*/ 364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78" h="373">
                  <a:moveTo>
                    <a:pt x="0" y="17"/>
                  </a:moveTo>
                  <a:lnTo>
                    <a:pt x="347" y="26"/>
                  </a:lnTo>
                  <a:lnTo>
                    <a:pt x="550" y="17"/>
                  </a:lnTo>
                  <a:lnTo>
                    <a:pt x="643" y="43"/>
                  </a:lnTo>
                  <a:lnTo>
                    <a:pt x="703" y="26"/>
                  </a:lnTo>
                  <a:lnTo>
                    <a:pt x="914" y="9"/>
                  </a:lnTo>
                  <a:lnTo>
                    <a:pt x="974" y="0"/>
                  </a:lnTo>
                  <a:lnTo>
                    <a:pt x="999" y="17"/>
                  </a:lnTo>
                  <a:lnTo>
                    <a:pt x="1033" y="0"/>
                  </a:lnTo>
                  <a:lnTo>
                    <a:pt x="1151" y="0"/>
                  </a:lnTo>
                  <a:lnTo>
                    <a:pt x="1177" y="26"/>
                  </a:lnTo>
                  <a:lnTo>
                    <a:pt x="1211" y="26"/>
                  </a:lnTo>
                  <a:lnTo>
                    <a:pt x="1253" y="60"/>
                  </a:lnTo>
                  <a:lnTo>
                    <a:pt x="1278" y="178"/>
                  </a:lnTo>
                  <a:lnTo>
                    <a:pt x="1202" y="297"/>
                  </a:lnTo>
                  <a:lnTo>
                    <a:pt x="1134" y="331"/>
                  </a:lnTo>
                  <a:lnTo>
                    <a:pt x="1092" y="331"/>
                  </a:lnTo>
                  <a:lnTo>
                    <a:pt x="1067" y="348"/>
                  </a:lnTo>
                  <a:lnTo>
                    <a:pt x="982" y="339"/>
                  </a:lnTo>
                  <a:lnTo>
                    <a:pt x="940" y="356"/>
                  </a:lnTo>
                  <a:lnTo>
                    <a:pt x="830" y="356"/>
                  </a:lnTo>
                  <a:lnTo>
                    <a:pt x="737" y="356"/>
                  </a:lnTo>
                  <a:lnTo>
                    <a:pt x="610" y="373"/>
                  </a:lnTo>
                  <a:lnTo>
                    <a:pt x="601" y="356"/>
                  </a:lnTo>
                  <a:lnTo>
                    <a:pt x="322" y="373"/>
                  </a:lnTo>
                  <a:lnTo>
                    <a:pt x="271" y="373"/>
                  </a:lnTo>
                  <a:lnTo>
                    <a:pt x="0" y="364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F729BE13-673E-46B2-94BB-E48AB3499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2567"/>
              <a:ext cx="724" cy="81"/>
            </a:xfrm>
            <a:custGeom>
              <a:avLst/>
              <a:gdLst>
                <a:gd name="T0" fmla="*/ 4190 w 4216"/>
                <a:gd name="T1" fmla="*/ 262 h 474"/>
                <a:gd name="T2" fmla="*/ 4216 w 4216"/>
                <a:gd name="T3" fmla="*/ 322 h 474"/>
                <a:gd name="T4" fmla="*/ 4190 w 4216"/>
                <a:gd name="T5" fmla="*/ 415 h 474"/>
                <a:gd name="T6" fmla="*/ 4072 w 4216"/>
                <a:gd name="T7" fmla="*/ 466 h 474"/>
                <a:gd name="T8" fmla="*/ 3809 w 4216"/>
                <a:gd name="T9" fmla="*/ 474 h 474"/>
                <a:gd name="T10" fmla="*/ 3657 w 4216"/>
                <a:gd name="T11" fmla="*/ 466 h 474"/>
                <a:gd name="T12" fmla="*/ 3539 w 4216"/>
                <a:gd name="T13" fmla="*/ 457 h 474"/>
                <a:gd name="T14" fmla="*/ 3098 w 4216"/>
                <a:gd name="T15" fmla="*/ 398 h 474"/>
                <a:gd name="T16" fmla="*/ 2125 w 4216"/>
                <a:gd name="T17" fmla="*/ 389 h 474"/>
                <a:gd name="T18" fmla="*/ 1685 w 4216"/>
                <a:gd name="T19" fmla="*/ 381 h 474"/>
                <a:gd name="T20" fmla="*/ 1600 w 4216"/>
                <a:gd name="T21" fmla="*/ 381 h 474"/>
                <a:gd name="T22" fmla="*/ 1447 w 4216"/>
                <a:gd name="T23" fmla="*/ 398 h 474"/>
                <a:gd name="T24" fmla="*/ 1329 w 4216"/>
                <a:gd name="T25" fmla="*/ 389 h 474"/>
                <a:gd name="T26" fmla="*/ 1066 w 4216"/>
                <a:gd name="T27" fmla="*/ 330 h 474"/>
                <a:gd name="T28" fmla="*/ 779 w 4216"/>
                <a:gd name="T29" fmla="*/ 330 h 474"/>
                <a:gd name="T30" fmla="*/ 550 w 4216"/>
                <a:gd name="T31" fmla="*/ 305 h 474"/>
                <a:gd name="T32" fmla="*/ 288 w 4216"/>
                <a:gd name="T33" fmla="*/ 271 h 474"/>
                <a:gd name="T34" fmla="*/ 8 w 4216"/>
                <a:gd name="T35" fmla="*/ 127 h 474"/>
                <a:gd name="T36" fmla="*/ 25 w 4216"/>
                <a:gd name="T37" fmla="*/ 34 h 474"/>
                <a:gd name="T38" fmla="*/ 271 w 4216"/>
                <a:gd name="T39" fmla="*/ 34 h 474"/>
                <a:gd name="T40" fmla="*/ 728 w 4216"/>
                <a:gd name="T41" fmla="*/ 85 h 474"/>
                <a:gd name="T42" fmla="*/ 821 w 4216"/>
                <a:gd name="T43" fmla="*/ 68 h 474"/>
                <a:gd name="T44" fmla="*/ 948 w 4216"/>
                <a:gd name="T45" fmla="*/ 59 h 474"/>
                <a:gd name="T46" fmla="*/ 1168 w 4216"/>
                <a:gd name="T47" fmla="*/ 51 h 474"/>
                <a:gd name="T48" fmla="*/ 1388 w 4216"/>
                <a:gd name="T49" fmla="*/ 68 h 474"/>
                <a:gd name="T50" fmla="*/ 1549 w 4216"/>
                <a:gd name="T51" fmla="*/ 85 h 474"/>
                <a:gd name="T52" fmla="*/ 1659 w 4216"/>
                <a:gd name="T53" fmla="*/ 85 h 474"/>
                <a:gd name="T54" fmla="*/ 1811 w 4216"/>
                <a:gd name="T55" fmla="*/ 93 h 474"/>
                <a:gd name="T56" fmla="*/ 1989 w 4216"/>
                <a:gd name="T57" fmla="*/ 110 h 474"/>
                <a:gd name="T58" fmla="*/ 2116 w 4216"/>
                <a:gd name="T59" fmla="*/ 127 h 474"/>
                <a:gd name="T60" fmla="*/ 2362 w 4216"/>
                <a:gd name="T61" fmla="*/ 152 h 474"/>
                <a:gd name="T62" fmla="*/ 2887 w 4216"/>
                <a:gd name="T63" fmla="*/ 152 h 474"/>
                <a:gd name="T64" fmla="*/ 3064 w 4216"/>
                <a:gd name="T65" fmla="*/ 161 h 474"/>
                <a:gd name="T66" fmla="*/ 3217 w 4216"/>
                <a:gd name="T67" fmla="*/ 178 h 474"/>
                <a:gd name="T68" fmla="*/ 3310 w 4216"/>
                <a:gd name="T69" fmla="*/ 195 h 474"/>
                <a:gd name="T70" fmla="*/ 3420 w 4216"/>
                <a:gd name="T71" fmla="*/ 212 h 474"/>
                <a:gd name="T72" fmla="*/ 3708 w 4216"/>
                <a:gd name="T73" fmla="*/ 229 h 474"/>
                <a:gd name="T74" fmla="*/ 3835 w 4216"/>
                <a:gd name="T75" fmla="*/ 220 h 474"/>
                <a:gd name="T76" fmla="*/ 3970 w 4216"/>
                <a:gd name="T77" fmla="*/ 220 h 474"/>
                <a:gd name="T78" fmla="*/ 4097 w 4216"/>
                <a:gd name="T79" fmla="*/ 237 h 474"/>
                <a:gd name="T80" fmla="*/ 4165 w 4216"/>
                <a:gd name="T81" fmla="*/ 246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16" h="474">
                  <a:moveTo>
                    <a:pt x="4165" y="246"/>
                  </a:moveTo>
                  <a:lnTo>
                    <a:pt x="4190" y="262"/>
                  </a:lnTo>
                  <a:lnTo>
                    <a:pt x="4216" y="305"/>
                  </a:lnTo>
                  <a:lnTo>
                    <a:pt x="4216" y="322"/>
                  </a:lnTo>
                  <a:lnTo>
                    <a:pt x="4199" y="373"/>
                  </a:lnTo>
                  <a:lnTo>
                    <a:pt x="4190" y="415"/>
                  </a:lnTo>
                  <a:lnTo>
                    <a:pt x="4157" y="432"/>
                  </a:lnTo>
                  <a:lnTo>
                    <a:pt x="4072" y="466"/>
                  </a:lnTo>
                  <a:lnTo>
                    <a:pt x="3953" y="474"/>
                  </a:lnTo>
                  <a:lnTo>
                    <a:pt x="3809" y="474"/>
                  </a:lnTo>
                  <a:lnTo>
                    <a:pt x="3691" y="457"/>
                  </a:lnTo>
                  <a:lnTo>
                    <a:pt x="3657" y="466"/>
                  </a:lnTo>
                  <a:lnTo>
                    <a:pt x="3598" y="449"/>
                  </a:lnTo>
                  <a:lnTo>
                    <a:pt x="3539" y="457"/>
                  </a:lnTo>
                  <a:lnTo>
                    <a:pt x="3191" y="423"/>
                  </a:lnTo>
                  <a:lnTo>
                    <a:pt x="3098" y="398"/>
                  </a:lnTo>
                  <a:lnTo>
                    <a:pt x="2573" y="389"/>
                  </a:lnTo>
                  <a:lnTo>
                    <a:pt x="2125" y="389"/>
                  </a:lnTo>
                  <a:lnTo>
                    <a:pt x="2065" y="373"/>
                  </a:lnTo>
                  <a:lnTo>
                    <a:pt x="1685" y="381"/>
                  </a:lnTo>
                  <a:lnTo>
                    <a:pt x="1625" y="364"/>
                  </a:lnTo>
                  <a:lnTo>
                    <a:pt x="1600" y="381"/>
                  </a:lnTo>
                  <a:lnTo>
                    <a:pt x="1481" y="381"/>
                  </a:lnTo>
                  <a:lnTo>
                    <a:pt x="1447" y="398"/>
                  </a:lnTo>
                  <a:lnTo>
                    <a:pt x="1363" y="381"/>
                  </a:lnTo>
                  <a:lnTo>
                    <a:pt x="1329" y="389"/>
                  </a:lnTo>
                  <a:lnTo>
                    <a:pt x="1185" y="347"/>
                  </a:lnTo>
                  <a:lnTo>
                    <a:pt x="1066" y="330"/>
                  </a:lnTo>
                  <a:lnTo>
                    <a:pt x="838" y="322"/>
                  </a:lnTo>
                  <a:lnTo>
                    <a:pt x="779" y="330"/>
                  </a:lnTo>
                  <a:lnTo>
                    <a:pt x="635" y="305"/>
                  </a:lnTo>
                  <a:lnTo>
                    <a:pt x="550" y="305"/>
                  </a:lnTo>
                  <a:lnTo>
                    <a:pt x="491" y="288"/>
                  </a:lnTo>
                  <a:lnTo>
                    <a:pt x="288" y="271"/>
                  </a:lnTo>
                  <a:lnTo>
                    <a:pt x="51" y="169"/>
                  </a:lnTo>
                  <a:lnTo>
                    <a:pt x="8" y="127"/>
                  </a:lnTo>
                  <a:lnTo>
                    <a:pt x="0" y="93"/>
                  </a:lnTo>
                  <a:lnTo>
                    <a:pt x="25" y="34"/>
                  </a:lnTo>
                  <a:lnTo>
                    <a:pt x="161" y="0"/>
                  </a:lnTo>
                  <a:lnTo>
                    <a:pt x="271" y="34"/>
                  </a:lnTo>
                  <a:lnTo>
                    <a:pt x="423" y="34"/>
                  </a:lnTo>
                  <a:lnTo>
                    <a:pt x="728" y="85"/>
                  </a:lnTo>
                  <a:lnTo>
                    <a:pt x="796" y="85"/>
                  </a:lnTo>
                  <a:lnTo>
                    <a:pt x="821" y="68"/>
                  </a:lnTo>
                  <a:lnTo>
                    <a:pt x="880" y="76"/>
                  </a:lnTo>
                  <a:lnTo>
                    <a:pt x="948" y="59"/>
                  </a:lnTo>
                  <a:lnTo>
                    <a:pt x="1041" y="68"/>
                  </a:lnTo>
                  <a:lnTo>
                    <a:pt x="1168" y="51"/>
                  </a:lnTo>
                  <a:lnTo>
                    <a:pt x="1371" y="51"/>
                  </a:lnTo>
                  <a:lnTo>
                    <a:pt x="1388" y="68"/>
                  </a:lnTo>
                  <a:lnTo>
                    <a:pt x="1524" y="76"/>
                  </a:lnTo>
                  <a:lnTo>
                    <a:pt x="1549" y="85"/>
                  </a:lnTo>
                  <a:lnTo>
                    <a:pt x="1634" y="76"/>
                  </a:lnTo>
                  <a:lnTo>
                    <a:pt x="1659" y="85"/>
                  </a:lnTo>
                  <a:lnTo>
                    <a:pt x="1744" y="85"/>
                  </a:lnTo>
                  <a:lnTo>
                    <a:pt x="1811" y="93"/>
                  </a:lnTo>
                  <a:lnTo>
                    <a:pt x="1896" y="85"/>
                  </a:lnTo>
                  <a:lnTo>
                    <a:pt x="1989" y="110"/>
                  </a:lnTo>
                  <a:lnTo>
                    <a:pt x="2049" y="102"/>
                  </a:lnTo>
                  <a:lnTo>
                    <a:pt x="2116" y="127"/>
                  </a:lnTo>
                  <a:lnTo>
                    <a:pt x="2184" y="119"/>
                  </a:lnTo>
                  <a:lnTo>
                    <a:pt x="2362" y="152"/>
                  </a:lnTo>
                  <a:lnTo>
                    <a:pt x="2667" y="152"/>
                  </a:lnTo>
                  <a:lnTo>
                    <a:pt x="2887" y="152"/>
                  </a:lnTo>
                  <a:lnTo>
                    <a:pt x="2997" y="169"/>
                  </a:lnTo>
                  <a:lnTo>
                    <a:pt x="3064" y="161"/>
                  </a:lnTo>
                  <a:lnTo>
                    <a:pt x="3158" y="186"/>
                  </a:lnTo>
                  <a:lnTo>
                    <a:pt x="3217" y="178"/>
                  </a:lnTo>
                  <a:lnTo>
                    <a:pt x="3242" y="195"/>
                  </a:lnTo>
                  <a:lnTo>
                    <a:pt x="3310" y="195"/>
                  </a:lnTo>
                  <a:lnTo>
                    <a:pt x="3327" y="186"/>
                  </a:lnTo>
                  <a:lnTo>
                    <a:pt x="3420" y="212"/>
                  </a:lnTo>
                  <a:lnTo>
                    <a:pt x="3530" y="229"/>
                  </a:lnTo>
                  <a:lnTo>
                    <a:pt x="3708" y="229"/>
                  </a:lnTo>
                  <a:lnTo>
                    <a:pt x="3725" y="212"/>
                  </a:lnTo>
                  <a:lnTo>
                    <a:pt x="3835" y="220"/>
                  </a:lnTo>
                  <a:lnTo>
                    <a:pt x="3860" y="203"/>
                  </a:lnTo>
                  <a:lnTo>
                    <a:pt x="3970" y="220"/>
                  </a:lnTo>
                  <a:lnTo>
                    <a:pt x="4013" y="203"/>
                  </a:lnTo>
                  <a:lnTo>
                    <a:pt x="4097" y="237"/>
                  </a:lnTo>
                  <a:lnTo>
                    <a:pt x="4123" y="229"/>
                  </a:lnTo>
                  <a:lnTo>
                    <a:pt x="4165" y="246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D42EE395-2519-4048-B5B1-A35ED0129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2551"/>
              <a:ext cx="315" cy="71"/>
            </a:xfrm>
            <a:custGeom>
              <a:avLst/>
              <a:gdLst>
                <a:gd name="T0" fmla="*/ 898 w 1837"/>
                <a:gd name="T1" fmla="*/ 372 h 415"/>
                <a:gd name="T2" fmla="*/ 711 w 1837"/>
                <a:gd name="T3" fmla="*/ 381 h 415"/>
                <a:gd name="T4" fmla="*/ 618 w 1837"/>
                <a:gd name="T5" fmla="*/ 381 h 415"/>
                <a:gd name="T6" fmla="*/ 449 w 1837"/>
                <a:gd name="T7" fmla="*/ 415 h 415"/>
                <a:gd name="T8" fmla="*/ 314 w 1837"/>
                <a:gd name="T9" fmla="*/ 415 h 415"/>
                <a:gd name="T10" fmla="*/ 229 w 1837"/>
                <a:gd name="T11" fmla="*/ 398 h 415"/>
                <a:gd name="T12" fmla="*/ 178 w 1837"/>
                <a:gd name="T13" fmla="*/ 364 h 415"/>
                <a:gd name="T14" fmla="*/ 51 w 1837"/>
                <a:gd name="T15" fmla="*/ 313 h 415"/>
                <a:gd name="T16" fmla="*/ 9 w 1837"/>
                <a:gd name="T17" fmla="*/ 262 h 415"/>
                <a:gd name="T18" fmla="*/ 0 w 1837"/>
                <a:gd name="T19" fmla="*/ 212 h 415"/>
                <a:gd name="T20" fmla="*/ 0 w 1837"/>
                <a:gd name="T21" fmla="*/ 118 h 415"/>
                <a:gd name="T22" fmla="*/ 68 w 1837"/>
                <a:gd name="T23" fmla="*/ 34 h 415"/>
                <a:gd name="T24" fmla="*/ 187 w 1837"/>
                <a:gd name="T25" fmla="*/ 17 h 415"/>
                <a:gd name="T26" fmla="*/ 339 w 1837"/>
                <a:gd name="T27" fmla="*/ 25 h 415"/>
                <a:gd name="T28" fmla="*/ 635 w 1837"/>
                <a:gd name="T29" fmla="*/ 25 h 415"/>
                <a:gd name="T30" fmla="*/ 669 w 1837"/>
                <a:gd name="T31" fmla="*/ 42 h 415"/>
                <a:gd name="T32" fmla="*/ 754 w 1837"/>
                <a:gd name="T33" fmla="*/ 34 h 415"/>
                <a:gd name="T34" fmla="*/ 1109 w 1837"/>
                <a:gd name="T35" fmla="*/ 17 h 415"/>
                <a:gd name="T36" fmla="*/ 1228 w 1837"/>
                <a:gd name="T37" fmla="*/ 17 h 415"/>
                <a:gd name="T38" fmla="*/ 1448 w 1837"/>
                <a:gd name="T39" fmla="*/ 8 h 415"/>
                <a:gd name="T40" fmla="*/ 1567 w 1837"/>
                <a:gd name="T41" fmla="*/ 0 h 415"/>
                <a:gd name="T42" fmla="*/ 1660 w 1837"/>
                <a:gd name="T43" fmla="*/ 17 h 415"/>
                <a:gd name="T44" fmla="*/ 1744 w 1837"/>
                <a:gd name="T45" fmla="*/ 51 h 415"/>
                <a:gd name="T46" fmla="*/ 1812 w 1837"/>
                <a:gd name="T47" fmla="*/ 110 h 415"/>
                <a:gd name="T48" fmla="*/ 1837 w 1837"/>
                <a:gd name="T49" fmla="*/ 169 h 415"/>
                <a:gd name="T50" fmla="*/ 1795 w 1837"/>
                <a:gd name="T51" fmla="*/ 229 h 415"/>
                <a:gd name="T52" fmla="*/ 1753 w 1837"/>
                <a:gd name="T53" fmla="*/ 271 h 415"/>
                <a:gd name="T54" fmla="*/ 1634 w 1837"/>
                <a:gd name="T55" fmla="*/ 288 h 415"/>
                <a:gd name="T56" fmla="*/ 1397 w 1837"/>
                <a:gd name="T57" fmla="*/ 313 h 415"/>
                <a:gd name="T58" fmla="*/ 1346 w 1837"/>
                <a:gd name="T59" fmla="*/ 339 h 415"/>
                <a:gd name="T60" fmla="*/ 1245 w 1837"/>
                <a:gd name="T61" fmla="*/ 339 h 415"/>
                <a:gd name="T62" fmla="*/ 1118 w 1837"/>
                <a:gd name="T63" fmla="*/ 372 h 415"/>
                <a:gd name="T64" fmla="*/ 1008 w 1837"/>
                <a:gd name="T65" fmla="*/ 355 h 415"/>
                <a:gd name="T66" fmla="*/ 982 w 1837"/>
                <a:gd name="T67" fmla="*/ 372 h 415"/>
                <a:gd name="T68" fmla="*/ 957 w 1837"/>
                <a:gd name="T69" fmla="*/ 355 h 415"/>
                <a:gd name="T70" fmla="*/ 898 w 1837"/>
                <a:gd name="T71" fmla="*/ 355 h 415"/>
                <a:gd name="T72" fmla="*/ 898 w 1837"/>
                <a:gd name="T73" fmla="*/ 372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37" h="415">
                  <a:moveTo>
                    <a:pt x="898" y="372"/>
                  </a:moveTo>
                  <a:lnTo>
                    <a:pt x="711" y="381"/>
                  </a:lnTo>
                  <a:lnTo>
                    <a:pt x="618" y="381"/>
                  </a:lnTo>
                  <a:lnTo>
                    <a:pt x="449" y="415"/>
                  </a:lnTo>
                  <a:lnTo>
                    <a:pt x="314" y="415"/>
                  </a:lnTo>
                  <a:lnTo>
                    <a:pt x="229" y="398"/>
                  </a:lnTo>
                  <a:lnTo>
                    <a:pt x="178" y="364"/>
                  </a:lnTo>
                  <a:lnTo>
                    <a:pt x="51" y="313"/>
                  </a:lnTo>
                  <a:lnTo>
                    <a:pt x="9" y="262"/>
                  </a:lnTo>
                  <a:lnTo>
                    <a:pt x="0" y="212"/>
                  </a:lnTo>
                  <a:lnTo>
                    <a:pt x="0" y="118"/>
                  </a:lnTo>
                  <a:lnTo>
                    <a:pt x="68" y="34"/>
                  </a:lnTo>
                  <a:lnTo>
                    <a:pt x="187" y="17"/>
                  </a:lnTo>
                  <a:lnTo>
                    <a:pt x="339" y="25"/>
                  </a:lnTo>
                  <a:lnTo>
                    <a:pt x="635" y="25"/>
                  </a:lnTo>
                  <a:lnTo>
                    <a:pt x="669" y="42"/>
                  </a:lnTo>
                  <a:lnTo>
                    <a:pt x="754" y="34"/>
                  </a:lnTo>
                  <a:lnTo>
                    <a:pt x="1109" y="17"/>
                  </a:lnTo>
                  <a:lnTo>
                    <a:pt x="1228" y="17"/>
                  </a:lnTo>
                  <a:lnTo>
                    <a:pt x="1448" y="8"/>
                  </a:lnTo>
                  <a:lnTo>
                    <a:pt x="1567" y="0"/>
                  </a:lnTo>
                  <a:lnTo>
                    <a:pt x="1660" y="17"/>
                  </a:lnTo>
                  <a:lnTo>
                    <a:pt x="1744" y="51"/>
                  </a:lnTo>
                  <a:lnTo>
                    <a:pt x="1812" y="110"/>
                  </a:lnTo>
                  <a:lnTo>
                    <a:pt x="1837" y="169"/>
                  </a:lnTo>
                  <a:lnTo>
                    <a:pt x="1795" y="229"/>
                  </a:lnTo>
                  <a:lnTo>
                    <a:pt x="1753" y="271"/>
                  </a:lnTo>
                  <a:lnTo>
                    <a:pt x="1634" y="288"/>
                  </a:lnTo>
                  <a:lnTo>
                    <a:pt x="1397" y="313"/>
                  </a:lnTo>
                  <a:lnTo>
                    <a:pt x="1346" y="339"/>
                  </a:lnTo>
                  <a:lnTo>
                    <a:pt x="1245" y="339"/>
                  </a:lnTo>
                  <a:lnTo>
                    <a:pt x="1118" y="372"/>
                  </a:lnTo>
                  <a:lnTo>
                    <a:pt x="1008" y="355"/>
                  </a:lnTo>
                  <a:lnTo>
                    <a:pt x="982" y="372"/>
                  </a:lnTo>
                  <a:lnTo>
                    <a:pt x="957" y="355"/>
                  </a:lnTo>
                  <a:lnTo>
                    <a:pt x="898" y="355"/>
                  </a:lnTo>
                  <a:lnTo>
                    <a:pt x="898" y="372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" name="Freeform 18">
              <a:extLst>
                <a:ext uri="{FF2B5EF4-FFF2-40B4-BE49-F238E27FC236}">
                  <a16:creationId xmlns:a16="http://schemas.microsoft.com/office/drawing/2014/main" id="{356820E6-A56A-43E5-BFB2-BEDE66D0D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2554"/>
              <a:ext cx="211" cy="46"/>
            </a:xfrm>
            <a:custGeom>
              <a:avLst/>
              <a:gdLst>
                <a:gd name="T0" fmla="*/ 643 w 1228"/>
                <a:gd name="T1" fmla="*/ 245 h 271"/>
                <a:gd name="T2" fmla="*/ 542 w 1228"/>
                <a:gd name="T3" fmla="*/ 271 h 271"/>
                <a:gd name="T4" fmla="*/ 169 w 1228"/>
                <a:gd name="T5" fmla="*/ 271 h 271"/>
                <a:gd name="T6" fmla="*/ 110 w 1228"/>
                <a:gd name="T7" fmla="*/ 271 h 271"/>
                <a:gd name="T8" fmla="*/ 17 w 1228"/>
                <a:gd name="T9" fmla="*/ 245 h 271"/>
                <a:gd name="T10" fmla="*/ 0 w 1228"/>
                <a:gd name="T11" fmla="*/ 186 h 271"/>
                <a:gd name="T12" fmla="*/ 25 w 1228"/>
                <a:gd name="T13" fmla="*/ 127 h 271"/>
                <a:gd name="T14" fmla="*/ 203 w 1228"/>
                <a:gd name="T15" fmla="*/ 51 h 271"/>
                <a:gd name="T16" fmla="*/ 229 w 1228"/>
                <a:gd name="T17" fmla="*/ 51 h 271"/>
                <a:gd name="T18" fmla="*/ 457 w 1228"/>
                <a:gd name="T19" fmla="*/ 17 h 271"/>
                <a:gd name="T20" fmla="*/ 745 w 1228"/>
                <a:gd name="T21" fmla="*/ 17 h 271"/>
                <a:gd name="T22" fmla="*/ 779 w 1228"/>
                <a:gd name="T23" fmla="*/ 25 h 271"/>
                <a:gd name="T24" fmla="*/ 1067 w 1228"/>
                <a:gd name="T25" fmla="*/ 0 h 271"/>
                <a:gd name="T26" fmla="*/ 1219 w 1228"/>
                <a:gd name="T27" fmla="*/ 25 h 271"/>
                <a:gd name="T28" fmla="*/ 1228 w 1228"/>
                <a:gd name="T29" fmla="*/ 68 h 271"/>
                <a:gd name="T30" fmla="*/ 1168 w 1228"/>
                <a:gd name="T31" fmla="*/ 135 h 271"/>
                <a:gd name="T32" fmla="*/ 1109 w 1228"/>
                <a:gd name="T33" fmla="*/ 144 h 271"/>
                <a:gd name="T34" fmla="*/ 1058 w 1228"/>
                <a:gd name="T35" fmla="*/ 161 h 271"/>
                <a:gd name="T36" fmla="*/ 914 w 1228"/>
                <a:gd name="T37" fmla="*/ 203 h 271"/>
                <a:gd name="T38" fmla="*/ 847 w 1228"/>
                <a:gd name="T39" fmla="*/ 203 h 271"/>
                <a:gd name="T40" fmla="*/ 804 w 1228"/>
                <a:gd name="T41" fmla="*/ 220 h 271"/>
                <a:gd name="T42" fmla="*/ 770 w 1228"/>
                <a:gd name="T43" fmla="*/ 220 h 271"/>
                <a:gd name="T44" fmla="*/ 660 w 1228"/>
                <a:gd name="T45" fmla="*/ 245 h 271"/>
                <a:gd name="T46" fmla="*/ 643 w 1228"/>
                <a:gd name="T47" fmla="*/ 24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28" h="271">
                  <a:moveTo>
                    <a:pt x="643" y="245"/>
                  </a:moveTo>
                  <a:lnTo>
                    <a:pt x="542" y="271"/>
                  </a:lnTo>
                  <a:lnTo>
                    <a:pt x="169" y="271"/>
                  </a:lnTo>
                  <a:lnTo>
                    <a:pt x="110" y="271"/>
                  </a:lnTo>
                  <a:lnTo>
                    <a:pt x="17" y="245"/>
                  </a:lnTo>
                  <a:lnTo>
                    <a:pt x="0" y="186"/>
                  </a:lnTo>
                  <a:lnTo>
                    <a:pt x="25" y="127"/>
                  </a:lnTo>
                  <a:lnTo>
                    <a:pt x="203" y="51"/>
                  </a:lnTo>
                  <a:lnTo>
                    <a:pt x="229" y="51"/>
                  </a:lnTo>
                  <a:lnTo>
                    <a:pt x="457" y="17"/>
                  </a:lnTo>
                  <a:lnTo>
                    <a:pt x="745" y="17"/>
                  </a:lnTo>
                  <a:lnTo>
                    <a:pt x="779" y="25"/>
                  </a:lnTo>
                  <a:lnTo>
                    <a:pt x="1067" y="0"/>
                  </a:lnTo>
                  <a:lnTo>
                    <a:pt x="1219" y="25"/>
                  </a:lnTo>
                  <a:lnTo>
                    <a:pt x="1228" y="68"/>
                  </a:lnTo>
                  <a:lnTo>
                    <a:pt x="1168" y="135"/>
                  </a:lnTo>
                  <a:lnTo>
                    <a:pt x="1109" y="144"/>
                  </a:lnTo>
                  <a:lnTo>
                    <a:pt x="1058" y="161"/>
                  </a:lnTo>
                  <a:lnTo>
                    <a:pt x="914" y="203"/>
                  </a:lnTo>
                  <a:lnTo>
                    <a:pt x="847" y="203"/>
                  </a:lnTo>
                  <a:lnTo>
                    <a:pt x="804" y="220"/>
                  </a:lnTo>
                  <a:lnTo>
                    <a:pt x="770" y="220"/>
                  </a:lnTo>
                  <a:lnTo>
                    <a:pt x="660" y="245"/>
                  </a:lnTo>
                  <a:lnTo>
                    <a:pt x="643" y="245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9" name="Freeform 19">
              <a:extLst>
                <a:ext uri="{FF2B5EF4-FFF2-40B4-BE49-F238E27FC236}">
                  <a16:creationId xmlns:a16="http://schemas.microsoft.com/office/drawing/2014/main" id="{06119A66-5E2A-458A-A4CA-3D55330CD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4" y="2548"/>
              <a:ext cx="1098" cy="180"/>
            </a:xfrm>
            <a:custGeom>
              <a:avLst/>
              <a:gdLst>
                <a:gd name="T0" fmla="*/ 5723 w 6392"/>
                <a:gd name="T1" fmla="*/ 999 h 1050"/>
                <a:gd name="T2" fmla="*/ 5587 w 6392"/>
                <a:gd name="T3" fmla="*/ 990 h 1050"/>
                <a:gd name="T4" fmla="*/ 5325 w 6392"/>
                <a:gd name="T5" fmla="*/ 982 h 1050"/>
                <a:gd name="T6" fmla="*/ 5190 w 6392"/>
                <a:gd name="T7" fmla="*/ 999 h 1050"/>
                <a:gd name="T8" fmla="*/ 5063 w 6392"/>
                <a:gd name="T9" fmla="*/ 1024 h 1050"/>
                <a:gd name="T10" fmla="*/ 4775 w 6392"/>
                <a:gd name="T11" fmla="*/ 1033 h 1050"/>
                <a:gd name="T12" fmla="*/ 4021 w 6392"/>
                <a:gd name="T13" fmla="*/ 1033 h 1050"/>
                <a:gd name="T14" fmla="*/ 3869 w 6392"/>
                <a:gd name="T15" fmla="*/ 1033 h 1050"/>
                <a:gd name="T16" fmla="*/ 3801 w 6392"/>
                <a:gd name="T17" fmla="*/ 1050 h 1050"/>
                <a:gd name="T18" fmla="*/ 3429 w 6392"/>
                <a:gd name="T19" fmla="*/ 1041 h 1050"/>
                <a:gd name="T20" fmla="*/ 3293 w 6392"/>
                <a:gd name="T21" fmla="*/ 1033 h 1050"/>
                <a:gd name="T22" fmla="*/ 3031 w 6392"/>
                <a:gd name="T23" fmla="*/ 1024 h 1050"/>
                <a:gd name="T24" fmla="*/ 2743 w 6392"/>
                <a:gd name="T25" fmla="*/ 999 h 1050"/>
                <a:gd name="T26" fmla="*/ 2658 w 6392"/>
                <a:gd name="T27" fmla="*/ 990 h 1050"/>
                <a:gd name="T28" fmla="*/ 2616 w 6392"/>
                <a:gd name="T29" fmla="*/ 982 h 1050"/>
                <a:gd name="T30" fmla="*/ 2413 w 6392"/>
                <a:gd name="T31" fmla="*/ 965 h 1050"/>
                <a:gd name="T32" fmla="*/ 2066 w 6392"/>
                <a:gd name="T33" fmla="*/ 914 h 1050"/>
                <a:gd name="T34" fmla="*/ 1702 w 6392"/>
                <a:gd name="T35" fmla="*/ 863 h 1050"/>
                <a:gd name="T36" fmla="*/ 1617 w 6392"/>
                <a:gd name="T37" fmla="*/ 847 h 1050"/>
                <a:gd name="T38" fmla="*/ 1414 w 6392"/>
                <a:gd name="T39" fmla="*/ 804 h 1050"/>
                <a:gd name="T40" fmla="*/ 1109 w 6392"/>
                <a:gd name="T41" fmla="*/ 762 h 1050"/>
                <a:gd name="T42" fmla="*/ 973 w 6392"/>
                <a:gd name="T43" fmla="*/ 753 h 1050"/>
                <a:gd name="T44" fmla="*/ 601 w 6392"/>
                <a:gd name="T45" fmla="*/ 677 h 1050"/>
                <a:gd name="T46" fmla="*/ 406 w 6392"/>
                <a:gd name="T47" fmla="*/ 593 h 1050"/>
                <a:gd name="T48" fmla="*/ 237 w 6392"/>
                <a:gd name="T49" fmla="*/ 474 h 1050"/>
                <a:gd name="T50" fmla="*/ 127 w 6392"/>
                <a:gd name="T51" fmla="*/ 372 h 1050"/>
                <a:gd name="T52" fmla="*/ 0 w 6392"/>
                <a:gd name="T53" fmla="*/ 203 h 1050"/>
                <a:gd name="T54" fmla="*/ 161 w 6392"/>
                <a:gd name="T55" fmla="*/ 17 h 1050"/>
                <a:gd name="T56" fmla="*/ 305 w 6392"/>
                <a:gd name="T57" fmla="*/ 0 h 1050"/>
                <a:gd name="T58" fmla="*/ 923 w 6392"/>
                <a:gd name="T59" fmla="*/ 25 h 1050"/>
                <a:gd name="T60" fmla="*/ 1244 w 6392"/>
                <a:gd name="T61" fmla="*/ 34 h 1050"/>
                <a:gd name="T62" fmla="*/ 1575 w 6392"/>
                <a:gd name="T63" fmla="*/ 51 h 1050"/>
                <a:gd name="T64" fmla="*/ 1778 w 6392"/>
                <a:gd name="T65" fmla="*/ 76 h 1050"/>
                <a:gd name="T66" fmla="*/ 1837 w 6392"/>
                <a:gd name="T67" fmla="*/ 85 h 1050"/>
                <a:gd name="T68" fmla="*/ 2540 w 6392"/>
                <a:gd name="T69" fmla="*/ 93 h 1050"/>
                <a:gd name="T70" fmla="*/ 2684 w 6392"/>
                <a:gd name="T71" fmla="*/ 93 h 1050"/>
                <a:gd name="T72" fmla="*/ 2955 w 6392"/>
                <a:gd name="T73" fmla="*/ 102 h 1050"/>
                <a:gd name="T74" fmla="*/ 3564 w 6392"/>
                <a:gd name="T75" fmla="*/ 144 h 1050"/>
                <a:gd name="T76" fmla="*/ 3683 w 6392"/>
                <a:gd name="T77" fmla="*/ 161 h 1050"/>
                <a:gd name="T78" fmla="*/ 3860 w 6392"/>
                <a:gd name="T79" fmla="*/ 169 h 1050"/>
                <a:gd name="T80" fmla="*/ 4123 w 6392"/>
                <a:gd name="T81" fmla="*/ 178 h 1050"/>
                <a:gd name="T82" fmla="*/ 4275 w 6392"/>
                <a:gd name="T83" fmla="*/ 178 h 1050"/>
                <a:gd name="T84" fmla="*/ 4394 w 6392"/>
                <a:gd name="T85" fmla="*/ 186 h 1050"/>
                <a:gd name="T86" fmla="*/ 4538 w 6392"/>
                <a:gd name="T87" fmla="*/ 203 h 1050"/>
                <a:gd name="T88" fmla="*/ 4656 w 6392"/>
                <a:gd name="T89" fmla="*/ 229 h 1050"/>
                <a:gd name="T90" fmla="*/ 5063 w 6392"/>
                <a:gd name="T91" fmla="*/ 398 h 1050"/>
                <a:gd name="T92" fmla="*/ 5240 w 6392"/>
                <a:gd name="T93" fmla="*/ 381 h 1050"/>
                <a:gd name="T94" fmla="*/ 5325 w 6392"/>
                <a:gd name="T95" fmla="*/ 322 h 1050"/>
                <a:gd name="T96" fmla="*/ 5672 w 6392"/>
                <a:gd name="T97" fmla="*/ 212 h 1050"/>
                <a:gd name="T98" fmla="*/ 5816 w 6392"/>
                <a:gd name="T99" fmla="*/ 229 h 1050"/>
                <a:gd name="T100" fmla="*/ 6392 w 6392"/>
                <a:gd name="T101" fmla="*/ 296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92" h="1050">
                  <a:moveTo>
                    <a:pt x="6392" y="999"/>
                  </a:moveTo>
                  <a:lnTo>
                    <a:pt x="5723" y="999"/>
                  </a:lnTo>
                  <a:lnTo>
                    <a:pt x="5698" y="1016"/>
                  </a:lnTo>
                  <a:lnTo>
                    <a:pt x="5587" y="990"/>
                  </a:lnTo>
                  <a:lnTo>
                    <a:pt x="5342" y="999"/>
                  </a:lnTo>
                  <a:lnTo>
                    <a:pt x="5325" y="982"/>
                  </a:lnTo>
                  <a:lnTo>
                    <a:pt x="5283" y="1007"/>
                  </a:lnTo>
                  <a:lnTo>
                    <a:pt x="5190" y="999"/>
                  </a:lnTo>
                  <a:lnTo>
                    <a:pt x="5173" y="1016"/>
                  </a:lnTo>
                  <a:lnTo>
                    <a:pt x="5063" y="1024"/>
                  </a:lnTo>
                  <a:lnTo>
                    <a:pt x="5012" y="1033"/>
                  </a:lnTo>
                  <a:lnTo>
                    <a:pt x="4775" y="1033"/>
                  </a:lnTo>
                  <a:lnTo>
                    <a:pt x="4707" y="1024"/>
                  </a:lnTo>
                  <a:lnTo>
                    <a:pt x="4021" y="1033"/>
                  </a:lnTo>
                  <a:lnTo>
                    <a:pt x="3894" y="1050"/>
                  </a:lnTo>
                  <a:lnTo>
                    <a:pt x="3869" y="1033"/>
                  </a:lnTo>
                  <a:lnTo>
                    <a:pt x="3843" y="1050"/>
                  </a:lnTo>
                  <a:lnTo>
                    <a:pt x="3801" y="1050"/>
                  </a:lnTo>
                  <a:lnTo>
                    <a:pt x="3784" y="1033"/>
                  </a:lnTo>
                  <a:lnTo>
                    <a:pt x="3429" y="1041"/>
                  </a:lnTo>
                  <a:lnTo>
                    <a:pt x="3386" y="1033"/>
                  </a:lnTo>
                  <a:lnTo>
                    <a:pt x="3293" y="1033"/>
                  </a:lnTo>
                  <a:lnTo>
                    <a:pt x="3234" y="1024"/>
                  </a:lnTo>
                  <a:lnTo>
                    <a:pt x="3031" y="1024"/>
                  </a:lnTo>
                  <a:lnTo>
                    <a:pt x="2988" y="1007"/>
                  </a:lnTo>
                  <a:lnTo>
                    <a:pt x="2743" y="999"/>
                  </a:lnTo>
                  <a:lnTo>
                    <a:pt x="2684" y="974"/>
                  </a:lnTo>
                  <a:lnTo>
                    <a:pt x="2658" y="990"/>
                  </a:lnTo>
                  <a:lnTo>
                    <a:pt x="2633" y="974"/>
                  </a:lnTo>
                  <a:lnTo>
                    <a:pt x="2616" y="982"/>
                  </a:lnTo>
                  <a:lnTo>
                    <a:pt x="2565" y="974"/>
                  </a:lnTo>
                  <a:lnTo>
                    <a:pt x="2413" y="965"/>
                  </a:lnTo>
                  <a:lnTo>
                    <a:pt x="2150" y="914"/>
                  </a:lnTo>
                  <a:lnTo>
                    <a:pt x="2066" y="914"/>
                  </a:lnTo>
                  <a:lnTo>
                    <a:pt x="1769" y="863"/>
                  </a:lnTo>
                  <a:lnTo>
                    <a:pt x="1702" y="863"/>
                  </a:lnTo>
                  <a:lnTo>
                    <a:pt x="1634" y="838"/>
                  </a:lnTo>
                  <a:lnTo>
                    <a:pt x="1617" y="847"/>
                  </a:lnTo>
                  <a:lnTo>
                    <a:pt x="1507" y="830"/>
                  </a:lnTo>
                  <a:lnTo>
                    <a:pt x="1414" y="804"/>
                  </a:lnTo>
                  <a:lnTo>
                    <a:pt x="1194" y="796"/>
                  </a:lnTo>
                  <a:lnTo>
                    <a:pt x="1109" y="762"/>
                  </a:lnTo>
                  <a:lnTo>
                    <a:pt x="1067" y="770"/>
                  </a:lnTo>
                  <a:lnTo>
                    <a:pt x="973" y="753"/>
                  </a:lnTo>
                  <a:lnTo>
                    <a:pt x="931" y="753"/>
                  </a:lnTo>
                  <a:lnTo>
                    <a:pt x="601" y="677"/>
                  </a:lnTo>
                  <a:lnTo>
                    <a:pt x="466" y="610"/>
                  </a:lnTo>
                  <a:lnTo>
                    <a:pt x="406" y="593"/>
                  </a:lnTo>
                  <a:lnTo>
                    <a:pt x="271" y="516"/>
                  </a:lnTo>
                  <a:lnTo>
                    <a:pt x="237" y="474"/>
                  </a:lnTo>
                  <a:lnTo>
                    <a:pt x="144" y="406"/>
                  </a:lnTo>
                  <a:lnTo>
                    <a:pt x="127" y="372"/>
                  </a:lnTo>
                  <a:lnTo>
                    <a:pt x="17" y="254"/>
                  </a:lnTo>
                  <a:lnTo>
                    <a:pt x="0" y="203"/>
                  </a:lnTo>
                  <a:lnTo>
                    <a:pt x="17" y="68"/>
                  </a:lnTo>
                  <a:lnTo>
                    <a:pt x="161" y="17"/>
                  </a:lnTo>
                  <a:lnTo>
                    <a:pt x="245" y="17"/>
                  </a:lnTo>
                  <a:lnTo>
                    <a:pt x="305" y="0"/>
                  </a:lnTo>
                  <a:lnTo>
                    <a:pt x="719" y="0"/>
                  </a:lnTo>
                  <a:lnTo>
                    <a:pt x="923" y="25"/>
                  </a:lnTo>
                  <a:lnTo>
                    <a:pt x="1219" y="17"/>
                  </a:lnTo>
                  <a:lnTo>
                    <a:pt x="1244" y="34"/>
                  </a:lnTo>
                  <a:lnTo>
                    <a:pt x="1363" y="25"/>
                  </a:lnTo>
                  <a:lnTo>
                    <a:pt x="1575" y="51"/>
                  </a:lnTo>
                  <a:lnTo>
                    <a:pt x="1744" y="59"/>
                  </a:lnTo>
                  <a:lnTo>
                    <a:pt x="1778" y="76"/>
                  </a:lnTo>
                  <a:lnTo>
                    <a:pt x="1803" y="68"/>
                  </a:lnTo>
                  <a:lnTo>
                    <a:pt x="1837" y="85"/>
                  </a:lnTo>
                  <a:lnTo>
                    <a:pt x="1981" y="93"/>
                  </a:lnTo>
                  <a:lnTo>
                    <a:pt x="2540" y="93"/>
                  </a:lnTo>
                  <a:lnTo>
                    <a:pt x="2658" y="110"/>
                  </a:lnTo>
                  <a:lnTo>
                    <a:pt x="2684" y="93"/>
                  </a:lnTo>
                  <a:lnTo>
                    <a:pt x="2777" y="110"/>
                  </a:lnTo>
                  <a:lnTo>
                    <a:pt x="2955" y="102"/>
                  </a:lnTo>
                  <a:lnTo>
                    <a:pt x="3539" y="152"/>
                  </a:lnTo>
                  <a:lnTo>
                    <a:pt x="3564" y="144"/>
                  </a:lnTo>
                  <a:lnTo>
                    <a:pt x="3657" y="169"/>
                  </a:lnTo>
                  <a:lnTo>
                    <a:pt x="3683" y="161"/>
                  </a:lnTo>
                  <a:lnTo>
                    <a:pt x="3835" y="186"/>
                  </a:lnTo>
                  <a:lnTo>
                    <a:pt x="3860" y="169"/>
                  </a:lnTo>
                  <a:lnTo>
                    <a:pt x="3920" y="186"/>
                  </a:lnTo>
                  <a:lnTo>
                    <a:pt x="4123" y="178"/>
                  </a:lnTo>
                  <a:lnTo>
                    <a:pt x="4216" y="195"/>
                  </a:lnTo>
                  <a:lnTo>
                    <a:pt x="4275" y="178"/>
                  </a:lnTo>
                  <a:lnTo>
                    <a:pt x="4360" y="195"/>
                  </a:lnTo>
                  <a:lnTo>
                    <a:pt x="4394" y="186"/>
                  </a:lnTo>
                  <a:lnTo>
                    <a:pt x="4512" y="212"/>
                  </a:lnTo>
                  <a:lnTo>
                    <a:pt x="4538" y="203"/>
                  </a:lnTo>
                  <a:lnTo>
                    <a:pt x="4622" y="237"/>
                  </a:lnTo>
                  <a:lnTo>
                    <a:pt x="4656" y="229"/>
                  </a:lnTo>
                  <a:lnTo>
                    <a:pt x="4800" y="254"/>
                  </a:lnTo>
                  <a:lnTo>
                    <a:pt x="5063" y="398"/>
                  </a:lnTo>
                  <a:lnTo>
                    <a:pt x="5113" y="398"/>
                  </a:lnTo>
                  <a:lnTo>
                    <a:pt x="5240" y="381"/>
                  </a:lnTo>
                  <a:lnTo>
                    <a:pt x="5300" y="356"/>
                  </a:lnTo>
                  <a:lnTo>
                    <a:pt x="5325" y="322"/>
                  </a:lnTo>
                  <a:lnTo>
                    <a:pt x="5494" y="254"/>
                  </a:lnTo>
                  <a:lnTo>
                    <a:pt x="5672" y="212"/>
                  </a:lnTo>
                  <a:lnTo>
                    <a:pt x="5757" y="212"/>
                  </a:lnTo>
                  <a:lnTo>
                    <a:pt x="5816" y="229"/>
                  </a:lnTo>
                  <a:lnTo>
                    <a:pt x="6180" y="271"/>
                  </a:lnTo>
                  <a:lnTo>
                    <a:pt x="6392" y="296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33E3E125-D9D4-491F-8433-8F7E3DBE0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2519"/>
              <a:ext cx="372" cy="165"/>
            </a:xfrm>
            <a:custGeom>
              <a:avLst/>
              <a:gdLst>
                <a:gd name="T0" fmla="*/ 152 w 2167"/>
                <a:gd name="T1" fmla="*/ 84 h 965"/>
                <a:gd name="T2" fmla="*/ 246 w 2167"/>
                <a:gd name="T3" fmla="*/ 51 h 965"/>
                <a:gd name="T4" fmla="*/ 330 w 2167"/>
                <a:gd name="T5" fmla="*/ 34 h 965"/>
                <a:gd name="T6" fmla="*/ 567 w 2167"/>
                <a:gd name="T7" fmla="*/ 25 h 965"/>
                <a:gd name="T8" fmla="*/ 652 w 2167"/>
                <a:gd name="T9" fmla="*/ 34 h 965"/>
                <a:gd name="T10" fmla="*/ 745 w 2167"/>
                <a:gd name="T11" fmla="*/ 8 h 965"/>
                <a:gd name="T12" fmla="*/ 864 w 2167"/>
                <a:gd name="T13" fmla="*/ 0 h 965"/>
                <a:gd name="T14" fmla="*/ 1211 w 2167"/>
                <a:gd name="T15" fmla="*/ 0 h 965"/>
                <a:gd name="T16" fmla="*/ 1329 w 2167"/>
                <a:gd name="T17" fmla="*/ 34 h 965"/>
                <a:gd name="T18" fmla="*/ 1431 w 2167"/>
                <a:gd name="T19" fmla="*/ 34 h 965"/>
                <a:gd name="T20" fmla="*/ 1668 w 2167"/>
                <a:gd name="T21" fmla="*/ 42 h 965"/>
                <a:gd name="T22" fmla="*/ 1727 w 2167"/>
                <a:gd name="T23" fmla="*/ 42 h 965"/>
                <a:gd name="T24" fmla="*/ 1761 w 2167"/>
                <a:gd name="T25" fmla="*/ 59 h 965"/>
                <a:gd name="T26" fmla="*/ 1964 w 2167"/>
                <a:gd name="T27" fmla="*/ 59 h 965"/>
                <a:gd name="T28" fmla="*/ 2049 w 2167"/>
                <a:gd name="T29" fmla="*/ 84 h 965"/>
                <a:gd name="T30" fmla="*/ 2083 w 2167"/>
                <a:gd name="T31" fmla="*/ 93 h 965"/>
                <a:gd name="T32" fmla="*/ 2117 w 2167"/>
                <a:gd name="T33" fmla="*/ 144 h 965"/>
                <a:gd name="T34" fmla="*/ 2150 w 2167"/>
                <a:gd name="T35" fmla="*/ 203 h 965"/>
                <a:gd name="T36" fmla="*/ 2150 w 2167"/>
                <a:gd name="T37" fmla="*/ 262 h 965"/>
                <a:gd name="T38" fmla="*/ 2167 w 2167"/>
                <a:gd name="T39" fmla="*/ 423 h 965"/>
                <a:gd name="T40" fmla="*/ 2159 w 2167"/>
                <a:gd name="T41" fmla="*/ 635 h 965"/>
                <a:gd name="T42" fmla="*/ 2150 w 2167"/>
                <a:gd name="T43" fmla="*/ 660 h 965"/>
                <a:gd name="T44" fmla="*/ 2125 w 2167"/>
                <a:gd name="T45" fmla="*/ 812 h 965"/>
                <a:gd name="T46" fmla="*/ 2100 w 2167"/>
                <a:gd name="T47" fmla="*/ 838 h 965"/>
                <a:gd name="T48" fmla="*/ 2049 w 2167"/>
                <a:gd name="T49" fmla="*/ 880 h 965"/>
                <a:gd name="T50" fmla="*/ 1930 w 2167"/>
                <a:gd name="T51" fmla="*/ 897 h 965"/>
                <a:gd name="T52" fmla="*/ 1753 w 2167"/>
                <a:gd name="T53" fmla="*/ 897 h 965"/>
                <a:gd name="T54" fmla="*/ 1558 w 2167"/>
                <a:gd name="T55" fmla="*/ 922 h 965"/>
                <a:gd name="T56" fmla="*/ 1448 w 2167"/>
                <a:gd name="T57" fmla="*/ 922 h 965"/>
                <a:gd name="T58" fmla="*/ 1304 w 2167"/>
                <a:gd name="T59" fmla="*/ 931 h 965"/>
                <a:gd name="T60" fmla="*/ 1262 w 2167"/>
                <a:gd name="T61" fmla="*/ 922 h 965"/>
                <a:gd name="T62" fmla="*/ 720 w 2167"/>
                <a:gd name="T63" fmla="*/ 939 h 965"/>
                <a:gd name="T64" fmla="*/ 525 w 2167"/>
                <a:gd name="T65" fmla="*/ 956 h 965"/>
                <a:gd name="T66" fmla="*/ 483 w 2167"/>
                <a:gd name="T67" fmla="*/ 948 h 965"/>
                <a:gd name="T68" fmla="*/ 373 w 2167"/>
                <a:gd name="T69" fmla="*/ 965 h 965"/>
                <a:gd name="T70" fmla="*/ 169 w 2167"/>
                <a:gd name="T71" fmla="*/ 914 h 965"/>
                <a:gd name="T72" fmla="*/ 85 w 2167"/>
                <a:gd name="T73" fmla="*/ 855 h 965"/>
                <a:gd name="T74" fmla="*/ 34 w 2167"/>
                <a:gd name="T75" fmla="*/ 745 h 965"/>
                <a:gd name="T76" fmla="*/ 34 w 2167"/>
                <a:gd name="T77" fmla="*/ 541 h 965"/>
                <a:gd name="T78" fmla="*/ 0 w 2167"/>
                <a:gd name="T79" fmla="*/ 457 h 965"/>
                <a:gd name="T80" fmla="*/ 26 w 2167"/>
                <a:gd name="T81" fmla="*/ 304 h 965"/>
                <a:gd name="T82" fmla="*/ 26 w 2167"/>
                <a:gd name="T83" fmla="*/ 254 h 965"/>
                <a:gd name="T84" fmla="*/ 42 w 2167"/>
                <a:gd name="T85" fmla="*/ 186 h 965"/>
                <a:gd name="T86" fmla="*/ 85 w 2167"/>
                <a:gd name="T87" fmla="*/ 144 h 965"/>
                <a:gd name="T88" fmla="*/ 152 w 2167"/>
                <a:gd name="T89" fmla="*/ 93 h 965"/>
                <a:gd name="T90" fmla="*/ 152 w 2167"/>
                <a:gd name="T91" fmla="*/ 84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67" h="965">
                  <a:moveTo>
                    <a:pt x="152" y="84"/>
                  </a:moveTo>
                  <a:lnTo>
                    <a:pt x="246" y="51"/>
                  </a:lnTo>
                  <a:lnTo>
                    <a:pt x="330" y="34"/>
                  </a:lnTo>
                  <a:lnTo>
                    <a:pt x="567" y="25"/>
                  </a:lnTo>
                  <a:lnTo>
                    <a:pt x="652" y="34"/>
                  </a:lnTo>
                  <a:lnTo>
                    <a:pt x="745" y="8"/>
                  </a:lnTo>
                  <a:lnTo>
                    <a:pt x="864" y="0"/>
                  </a:lnTo>
                  <a:lnTo>
                    <a:pt x="1211" y="0"/>
                  </a:lnTo>
                  <a:lnTo>
                    <a:pt x="1329" y="34"/>
                  </a:lnTo>
                  <a:lnTo>
                    <a:pt x="1431" y="34"/>
                  </a:lnTo>
                  <a:lnTo>
                    <a:pt x="1668" y="42"/>
                  </a:lnTo>
                  <a:lnTo>
                    <a:pt x="1727" y="42"/>
                  </a:lnTo>
                  <a:lnTo>
                    <a:pt x="1761" y="59"/>
                  </a:lnTo>
                  <a:lnTo>
                    <a:pt x="1964" y="59"/>
                  </a:lnTo>
                  <a:lnTo>
                    <a:pt x="2049" y="84"/>
                  </a:lnTo>
                  <a:lnTo>
                    <a:pt x="2083" y="93"/>
                  </a:lnTo>
                  <a:lnTo>
                    <a:pt x="2117" y="144"/>
                  </a:lnTo>
                  <a:lnTo>
                    <a:pt x="2150" y="203"/>
                  </a:lnTo>
                  <a:lnTo>
                    <a:pt x="2150" y="262"/>
                  </a:lnTo>
                  <a:lnTo>
                    <a:pt x="2167" y="423"/>
                  </a:lnTo>
                  <a:lnTo>
                    <a:pt x="2159" y="635"/>
                  </a:lnTo>
                  <a:lnTo>
                    <a:pt x="2150" y="660"/>
                  </a:lnTo>
                  <a:lnTo>
                    <a:pt x="2125" y="812"/>
                  </a:lnTo>
                  <a:lnTo>
                    <a:pt x="2100" y="838"/>
                  </a:lnTo>
                  <a:lnTo>
                    <a:pt x="2049" y="880"/>
                  </a:lnTo>
                  <a:lnTo>
                    <a:pt x="1930" y="897"/>
                  </a:lnTo>
                  <a:lnTo>
                    <a:pt x="1753" y="897"/>
                  </a:lnTo>
                  <a:lnTo>
                    <a:pt x="1558" y="922"/>
                  </a:lnTo>
                  <a:lnTo>
                    <a:pt x="1448" y="922"/>
                  </a:lnTo>
                  <a:lnTo>
                    <a:pt x="1304" y="931"/>
                  </a:lnTo>
                  <a:lnTo>
                    <a:pt x="1262" y="922"/>
                  </a:lnTo>
                  <a:lnTo>
                    <a:pt x="720" y="939"/>
                  </a:lnTo>
                  <a:lnTo>
                    <a:pt x="525" y="956"/>
                  </a:lnTo>
                  <a:lnTo>
                    <a:pt x="483" y="948"/>
                  </a:lnTo>
                  <a:lnTo>
                    <a:pt x="373" y="965"/>
                  </a:lnTo>
                  <a:lnTo>
                    <a:pt x="169" y="914"/>
                  </a:lnTo>
                  <a:lnTo>
                    <a:pt x="85" y="855"/>
                  </a:lnTo>
                  <a:lnTo>
                    <a:pt x="34" y="745"/>
                  </a:lnTo>
                  <a:lnTo>
                    <a:pt x="34" y="541"/>
                  </a:lnTo>
                  <a:lnTo>
                    <a:pt x="0" y="457"/>
                  </a:lnTo>
                  <a:lnTo>
                    <a:pt x="26" y="304"/>
                  </a:lnTo>
                  <a:lnTo>
                    <a:pt x="26" y="254"/>
                  </a:lnTo>
                  <a:lnTo>
                    <a:pt x="42" y="186"/>
                  </a:lnTo>
                  <a:lnTo>
                    <a:pt x="85" y="144"/>
                  </a:lnTo>
                  <a:lnTo>
                    <a:pt x="152" y="93"/>
                  </a:lnTo>
                  <a:lnTo>
                    <a:pt x="152" y="84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" name="Freeform 21">
              <a:extLst>
                <a:ext uri="{FF2B5EF4-FFF2-40B4-BE49-F238E27FC236}">
                  <a16:creationId xmlns:a16="http://schemas.microsoft.com/office/drawing/2014/main" id="{1A0BEC2F-86AC-4F1D-B9B0-0E05139AB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1375"/>
              <a:ext cx="1198" cy="250"/>
            </a:xfrm>
            <a:custGeom>
              <a:avLst/>
              <a:gdLst>
                <a:gd name="T0" fmla="*/ 491 w 6976"/>
                <a:gd name="T1" fmla="*/ 1439 h 1456"/>
                <a:gd name="T2" fmla="*/ 974 w 6976"/>
                <a:gd name="T3" fmla="*/ 1422 h 1456"/>
                <a:gd name="T4" fmla="*/ 1118 w 6976"/>
                <a:gd name="T5" fmla="*/ 1396 h 1456"/>
                <a:gd name="T6" fmla="*/ 1236 w 6976"/>
                <a:gd name="T7" fmla="*/ 1379 h 1456"/>
                <a:gd name="T8" fmla="*/ 1642 w 6976"/>
                <a:gd name="T9" fmla="*/ 1346 h 1456"/>
                <a:gd name="T10" fmla="*/ 1727 w 6976"/>
                <a:gd name="T11" fmla="*/ 1379 h 1456"/>
                <a:gd name="T12" fmla="*/ 1879 w 6976"/>
                <a:gd name="T13" fmla="*/ 1396 h 1456"/>
                <a:gd name="T14" fmla="*/ 2345 w 6976"/>
                <a:gd name="T15" fmla="*/ 1439 h 1456"/>
                <a:gd name="T16" fmla="*/ 2591 w 6976"/>
                <a:gd name="T17" fmla="*/ 1430 h 1456"/>
                <a:gd name="T18" fmla="*/ 3124 w 6976"/>
                <a:gd name="T19" fmla="*/ 1354 h 1456"/>
                <a:gd name="T20" fmla="*/ 3429 w 6976"/>
                <a:gd name="T21" fmla="*/ 1337 h 1456"/>
                <a:gd name="T22" fmla="*/ 3988 w 6976"/>
                <a:gd name="T23" fmla="*/ 1371 h 1456"/>
                <a:gd name="T24" fmla="*/ 4775 w 6976"/>
                <a:gd name="T25" fmla="*/ 1396 h 1456"/>
                <a:gd name="T26" fmla="*/ 5410 w 6976"/>
                <a:gd name="T27" fmla="*/ 1371 h 1456"/>
                <a:gd name="T28" fmla="*/ 6087 w 6976"/>
                <a:gd name="T29" fmla="*/ 1329 h 1456"/>
                <a:gd name="T30" fmla="*/ 6807 w 6976"/>
                <a:gd name="T31" fmla="*/ 1312 h 1456"/>
                <a:gd name="T32" fmla="*/ 6934 w 6976"/>
                <a:gd name="T33" fmla="*/ 1202 h 1456"/>
                <a:gd name="T34" fmla="*/ 6959 w 6976"/>
                <a:gd name="T35" fmla="*/ 1109 h 1456"/>
                <a:gd name="T36" fmla="*/ 6976 w 6976"/>
                <a:gd name="T37" fmla="*/ 931 h 1456"/>
                <a:gd name="T38" fmla="*/ 6874 w 6976"/>
                <a:gd name="T39" fmla="*/ 736 h 1456"/>
                <a:gd name="T40" fmla="*/ 6739 w 6976"/>
                <a:gd name="T41" fmla="*/ 491 h 1456"/>
                <a:gd name="T42" fmla="*/ 6595 w 6976"/>
                <a:gd name="T43" fmla="*/ 313 h 1456"/>
                <a:gd name="T44" fmla="*/ 6180 w 6976"/>
                <a:gd name="T45" fmla="*/ 186 h 1456"/>
                <a:gd name="T46" fmla="*/ 5875 w 6976"/>
                <a:gd name="T47" fmla="*/ 135 h 1456"/>
                <a:gd name="T48" fmla="*/ 5571 w 6976"/>
                <a:gd name="T49" fmla="*/ 101 h 1456"/>
                <a:gd name="T50" fmla="*/ 5325 w 6976"/>
                <a:gd name="T51" fmla="*/ 93 h 1456"/>
                <a:gd name="T52" fmla="*/ 5173 w 6976"/>
                <a:gd name="T53" fmla="*/ 76 h 1456"/>
                <a:gd name="T54" fmla="*/ 4182 w 6976"/>
                <a:gd name="T55" fmla="*/ 50 h 1456"/>
                <a:gd name="T56" fmla="*/ 4131 w 6976"/>
                <a:gd name="T57" fmla="*/ 93 h 1456"/>
                <a:gd name="T58" fmla="*/ 3886 w 6976"/>
                <a:gd name="T59" fmla="*/ 93 h 1456"/>
                <a:gd name="T60" fmla="*/ 3437 w 6976"/>
                <a:gd name="T61" fmla="*/ 42 h 1456"/>
                <a:gd name="T62" fmla="*/ 3073 w 6976"/>
                <a:gd name="T63" fmla="*/ 34 h 1456"/>
                <a:gd name="T64" fmla="*/ 2938 w 6976"/>
                <a:gd name="T65" fmla="*/ 34 h 1456"/>
                <a:gd name="T66" fmla="*/ 2751 w 6976"/>
                <a:gd name="T67" fmla="*/ 0 h 1456"/>
                <a:gd name="T68" fmla="*/ 2150 w 6976"/>
                <a:gd name="T69" fmla="*/ 25 h 1456"/>
                <a:gd name="T70" fmla="*/ 1863 w 6976"/>
                <a:gd name="T71" fmla="*/ 34 h 1456"/>
                <a:gd name="T72" fmla="*/ 1727 w 6976"/>
                <a:gd name="T73" fmla="*/ 50 h 1456"/>
                <a:gd name="T74" fmla="*/ 1659 w 6976"/>
                <a:gd name="T75" fmla="*/ 50 h 1456"/>
                <a:gd name="T76" fmla="*/ 1600 w 6976"/>
                <a:gd name="T77" fmla="*/ 59 h 1456"/>
                <a:gd name="T78" fmla="*/ 1321 w 6976"/>
                <a:gd name="T79" fmla="*/ 93 h 1456"/>
                <a:gd name="T80" fmla="*/ 914 w 6976"/>
                <a:gd name="T81" fmla="*/ 101 h 1456"/>
                <a:gd name="T82" fmla="*/ 762 w 6976"/>
                <a:gd name="T83" fmla="*/ 93 h 1456"/>
                <a:gd name="T84" fmla="*/ 364 w 6976"/>
                <a:gd name="T85" fmla="*/ 110 h 1456"/>
                <a:gd name="T86" fmla="*/ 271 w 6976"/>
                <a:gd name="T87" fmla="*/ 93 h 1456"/>
                <a:gd name="T88" fmla="*/ 178 w 6976"/>
                <a:gd name="T89" fmla="*/ 110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76" h="1456">
                  <a:moveTo>
                    <a:pt x="0" y="1456"/>
                  </a:moveTo>
                  <a:lnTo>
                    <a:pt x="491" y="1439"/>
                  </a:lnTo>
                  <a:lnTo>
                    <a:pt x="584" y="1447"/>
                  </a:lnTo>
                  <a:lnTo>
                    <a:pt x="974" y="1422"/>
                  </a:lnTo>
                  <a:lnTo>
                    <a:pt x="1092" y="1413"/>
                  </a:lnTo>
                  <a:lnTo>
                    <a:pt x="1118" y="1396"/>
                  </a:lnTo>
                  <a:lnTo>
                    <a:pt x="1177" y="1405"/>
                  </a:lnTo>
                  <a:lnTo>
                    <a:pt x="1236" y="1379"/>
                  </a:lnTo>
                  <a:lnTo>
                    <a:pt x="1329" y="1379"/>
                  </a:lnTo>
                  <a:lnTo>
                    <a:pt x="1642" y="1346"/>
                  </a:lnTo>
                  <a:lnTo>
                    <a:pt x="1668" y="1371"/>
                  </a:lnTo>
                  <a:lnTo>
                    <a:pt x="1727" y="1379"/>
                  </a:lnTo>
                  <a:lnTo>
                    <a:pt x="1786" y="1371"/>
                  </a:lnTo>
                  <a:lnTo>
                    <a:pt x="1879" y="1396"/>
                  </a:lnTo>
                  <a:lnTo>
                    <a:pt x="2227" y="1422"/>
                  </a:lnTo>
                  <a:lnTo>
                    <a:pt x="2345" y="1439"/>
                  </a:lnTo>
                  <a:lnTo>
                    <a:pt x="2531" y="1430"/>
                  </a:lnTo>
                  <a:lnTo>
                    <a:pt x="2591" y="1430"/>
                  </a:lnTo>
                  <a:lnTo>
                    <a:pt x="3005" y="1371"/>
                  </a:lnTo>
                  <a:lnTo>
                    <a:pt x="3124" y="1354"/>
                  </a:lnTo>
                  <a:lnTo>
                    <a:pt x="3158" y="1363"/>
                  </a:lnTo>
                  <a:lnTo>
                    <a:pt x="3429" y="1337"/>
                  </a:lnTo>
                  <a:lnTo>
                    <a:pt x="3513" y="1346"/>
                  </a:lnTo>
                  <a:lnTo>
                    <a:pt x="3988" y="1371"/>
                  </a:lnTo>
                  <a:lnTo>
                    <a:pt x="4614" y="1396"/>
                  </a:lnTo>
                  <a:lnTo>
                    <a:pt x="4775" y="1396"/>
                  </a:lnTo>
                  <a:lnTo>
                    <a:pt x="5325" y="1371"/>
                  </a:lnTo>
                  <a:lnTo>
                    <a:pt x="5410" y="1371"/>
                  </a:lnTo>
                  <a:lnTo>
                    <a:pt x="6028" y="1329"/>
                  </a:lnTo>
                  <a:lnTo>
                    <a:pt x="6087" y="1329"/>
                  </a:lnTo>
                  <a:lnTo>
                    <a:pt x="6333" y="1312"/>
                  </a:lnTo>
                  <a:lnTo>
                    <a:pt x="6807" y="1312"/>
                  </a:lnTo>
                  <a:lnTo>
                    <a:pt x="6866" y="1303"/>
                  </a:lnTo>
                  <a:lnTo>
                    <a:pt x="6934" y="1202"/>
                  </a:lnTo>
                  <a:lnTo>
                    <a:pt x="6959" y="1151"/>
                  </a:lnTo>
                  <a:lnTo>
                    <a:pt x="6959" y="1109"/>
                  </a:lnTo>
                  <a:lnTo>
                    <a:pt x="6976" y="1092"/>
                  </a:lnTo>
                  <a:lnTo>
                    <a:pt x="6976" y="931"/>
                  </a:lnTo>
                  <a:lnTo>
                    <a:pt x="6934" y="804"/>
                  </a:lnTo>
                  <a:lnTo>
                    <a:pt x="6874" y="736"/>
                  </a:lnTo>
                  <a:lnTo>
                    <a:pt x="6790" y="601"/>
                  </a:lnTo>
                  <a:lnTo>
                    <a:pt x="6739" y="491"/>
                  </a:lnTo>
                  <a:lnTo>
                    <a:pt x="6680" y="406"/>
                  </a:lnTo>
                  <a:lnTo>
                    <a:pt x="6595" y="313"/>
                  </a:lnTo>
                  <a:lnTo>
                    <a:pt x="6375" y="186"/>
                  </a:lnTo>
                  <a:lnTo>
                    <a:pt x="6180" y="186"/>
                  </a:lnTo>
                  <a:lnTo>
                    <a:pt x="5986" y="177"/>
                  </a:lnTo>
                  <a:lnTo>
                    <a:pt x="5875" y="135"/>
                  </a:lnTo>
                  <a:lnTo>
                    <a:pt x="5706" y="101"/>
                  </a:lnTo>
                  <a:lnTo>
                    <a:pt x="5571" y="101"/>
                  </a:lnTo>
                  <a:lnTo>
                    <a:pt x="5545" y="93"/>
                  </a:lnTo>
                  <a:lnTo>
                    <a:pt x="5325" y="93"/>
                  </a:lnTo>
                  <a:lnTo>
                    <a:pt x="5308" y="84"/>
                  </a:lnTo>
                  <a:lnTo>
                    <a:pt x="5173" y="76"/>
                  </a:lnTo>
                  <a:lnTo>
                    <a:pt x="4487" y="34"/>
                  </a:lnTo>
                  <a:lnTo>
                    <a:pt x="4182" y="50"/>
                  </a:lnTo>
                  <a:lnTo>
                    <a:pt x="4157" y="59"/>
                  </a:lnTo>
                  <a:lnTo>
                    <a:pt x="4131" y="93"/>
                  </a:lnTo>
                  <a:lnTo>
                    <a:pt x="3988" y="101"/>
                  </a:lnTo>
                  <a:lnTo>
                    <a:pt x="3886" y="93"/>
                  </a:lnTo>
                  <a:lnTo>
                    <a:pt x="3573" y="67"/>
                  </a:lnTo>
                  <a:lnTo>
                    <a:pt x="3437" y="42"/>
                  </a:lnTo>
                  <a:lnTo>
                    <a:pt x="3251" y="50"/>
                  </a:lnTo>
                  <a:lnTo>
                    <a:pt x="3073" y="34"/>
                  </a:lnTo>
                  <a:lnTo>
                    <a:pt x="2989" y="25"/>
                  </a:lnTo>
                  <a:lnTo>
                    <a:pt x="2938" y="34"/>
                  </a:lnTo>
                  <a:lnTo>
                    <a:pt x="2828" y="0"/>
                  </a:lnTo>
                  <a:lnTo>
                    <a:pt x="2751" y="0"/>
                  </a:lnTo>
                  <a:lnTo>
                    <a:pt x="2413" y="8"/>
                  </a:lnTo>
                  <a:lnTo>
                    <a:pt x="2150" y="25"/>
                  </a:lnTo>
                  <a:lnTo>
                    <a:pt x="1990" y="17"/>
                  </a:lnTo>
                  <a:lnTo>
                    <a:pt x="1863" y="34"/>
                  </a:lnTo>
                  <a:lnTo>
                    <a:pt x="1769" y="34"/>
                  </a:lnTo>
                  <a:lnTo>
                    <a:pt x="1727" y="50"/>
                  </a:lnTo>
                  <a:lnTo>
                    <a:pt x="1685" y="34"/>
                  </a:lnTo>
                  <a:lnTo>
                    <a:pt x="1659" y="50"/>
                  </a:lnTo>
                  <a:lnTo>
                    <a:pt x="1642" y="42"/>
                  </a:lnTo>
                  <a:lnTo>
                    <a:pt x="1600" y="59"/>
                  </a:lnTo>
                  <a:lnTo>
                    <a:pt x="1380" y="84"/>
                  </a:lnTo>
                  <a:lnTo>
                    <a:pt x="1321" y="93"/>
                  </a:lnTo>
                  <a:lnTo>
                    <a:pt x="1253" y="84"/>
                  </a:lnTo>
                  <a:lnTo>
                    <a:pt x="914" y="101"/>
                  </a:lnTo>
                  <a:lnTo>
                    <a:pt x="830" y="101"/>
                  </a:lnTo>
                  <a:lnTo>
                    <a:pt x="762" y="93"/>
                  </a:lnTo>
                  <a:lnTo>
                    <a:pt x="559" y="110"/>
                  </a:lnTo>
                  <a:lnTo>
                    <a:pt x="364" y="110"/>
                  </a:lnTo>
                  <a:lnTo>
                    <a:pt x="339" y="93"/>
                  </a:lnTo>
                  <a:lnTo>
                    <a:pt x="271" y="93"/>
                  </a:lnTo>
                  <a:lnTo>
                    <a:pt x="229" y="110"/>
                  </a:lnTo>
                  <a:lnTo>
                    <a:pt x="178" y="110"/>
                  </a:lnTo>
                  <a:lnTo>
                    <a:pt x="0" y="11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" name="Freeform 22">
              <a:extLst>
                <a:ext uri="{FF2B5EF4-FFF2-40B4-BE49-F238E27FC236}">
                  <a16:creationId xmlns:a16="http://schemas.microsoft.com/office/drawing/2014/main" id="{D053F05B-9A55-432A-9986-F9D1D0D96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4" y="1375"/>
              <a:ext cx="1258" cy="329"/>
            </a:xfrm>
            <a:custGeom>
              <a:avLst/>
              <a:gdLst>
                <a:gd name="T0" fmla="*/ 6798 w 7323"/>
                <a:gd name="T1" fmla="*/ 67 h 1913"/>
                <a:gd name="T2" fmla="*/ 6408 w 7323"/>
                <a:gd name="T3" fmla="*/ 59 h 1913"/>
                <a:gd name="T4" fmla="*/ 6053 w 7323"/>
                <a:gd name="T5" fmla="*/ 59 h 1913"/>
                <a:gd name="T6" fmla="*/ 5884 w 7323"/>
                <a:gd name="T7" fmla="*/ 76 h 1913"/>
                <a:gd name="T8" fmla="*/ 5816 w 7323"/>
                <a:gd name="T9" fmla="*/ 93 h 1913"/>
                <a:gd name="T10" fmla="*/ 5723 w 7323"/>
                <a:gd name="T11" fmla="*/ 135 h 1913"/>
                <a:gd name="T12" fmla="*/ 5613 w 7323"/>
                <a:gd name="T13" fmla="*/ 144 h 1913"/>
                <a:gd name="T14" fmla="*/ 5562 w 7323"/>
                <a:gd name="T15" fmla="*/ 144 h 1913"/>
                <a:gd name="T16" fmla="*/ 5079 w 7323"/>
                <a:gd name="T17" fmla="*/ 59 h 1913"/>
                <a:gd name="T18" fmla="*/ 5012 w 7323"/>
                <a:gd name="T19" fmla="*/ 67 h 1913"/>
                <a:gd name="T20" fmla="*/ 4504 w 7323"/>
                <a:gd name="T21" fmla="*/ 93 h 1913"/>
                <a:gd name="T22" fmla="*/ 4114 w 7323"/>
                <a:gd name="T23" fmla="*/ 93 h 1913"/>
                <a:gd name="T24" fmla="*/ 3979 w 7323"/>
                <a:gd name="T25" fmla="*/ 110 h 1913"/>
                <a:gd name="T26" fmla="*/ 3606 w 7323"/>
                <a:gd name="T27" fmla="*/ 177 h 1913"/>
                <a:gd name="T28" fmla="*/ 3327 w 7323"/>
                <a:gd name="T29" fmla="*/ 110 h 1913"/>
                <a:gd name="T30" fmla="*/ 3014 w 7323"/>
                <a:gd name="T31" fmla="*/ 59 h 1913"/>
                <a:gd name="T32" fmla="*/ 2887 w 7323"/>
                <a:gd name="T33" fmla="*/ 34 h 1913"/>
                <a:gd name="T34" fmla="*/ 2616 w 7323"/>
                <a:gd name="T35" fmla="*/ 42 h 1913"/>
                <a:gd name="T36" fmla="*/ 2353 w 7323"/>
                <a:gd name="T37" fmla="*/ 59 h 1913"/>
                <a:gd name="T38" fmla="*/ 2226 w 7323"/>
                <a:gd name="T39" fmla="*/ 67 h 1913"/>
                <a:gd name="T40" fmla="*/ 2065 w 7323"/>
                <a:gd name="T41" fmla="*/ 93 h 1913"/>
                <a:gd name="T42" fmla="*/ 1346 w 7323"/>
                <a:gd name="T43" fmla="*/ 144 h 1913"/>
                <a:gd name="T44" fmla="*/ 1219 w 7323"/>
                <a:gd name="T45" fmla="*/ 152 h 1913"/>
                <a:gd name="T46" fmla="*/ 1058 w 7323"/>
                <a:gd name="T47" fmla="*/ 177 h 1913"/>
                <a:gd name="T48" fmla="*/ 821 w 7323"/>
                <a:gd name="T49" fmla="*/ 211 h 1913"/>
                <a:gd name="T50" fmla="*/ 448 w 7323"/>
                <a:gd name="T51" fmla="*/ 262 h 1913"/>
                <a:gd name="T52" fmla="*/ 355 w 7323"/>
                <a:gd name="T53" fmla="*/ 296 h 1913"/>
                <a:gd name="T54" fmla="*/ 177 w 7323"/>
                <a:gd name="T55" fmla="*/ 389 h 1913"/>
                <a:gd name="T56" fmla="*/ 93 w 7323"/>
                <a:gd name="T57" fmla="*/ 474 h 1913"/>
                <a:gd name="T58" fmla="*/ 0 w 7323"/>
                <a:gd name="T59" fmla="*/ 846 h 1913"/>
                <a:gd name="T60" fmla="*/ 8 w 7323"/>
                <a:gd name="T61" fmla="*/ 1049 h 1913"/>
                <a:gd name="T62" fmla="*/ 42 w 7323"/>
                <a:gd name="T63" fmla="*/ 1464 h 1913"/>
                <a:gd name="T64" fmla="*/ 237 w 7323"/>
                <a:gd name="T65" fmla="*/ 1583 h 1913"/>
                <a:gd name="T66" fmla="*/ 592 w 7323"/>
                <a:gd name="T67" fmla="*/ 1633 h 1913"/>
                <a:gd name="T68" fmla="*/ 922 w 7323"/>
                <a:gd name="T69" fmla="*/ 1701 h 1913"/>
                <a:gd name="T70" fmla="*/ 1126 w 7323"/>
                <a:gd name="T71" fmla="*/ 1735 h 1913"/>
                <a:gd name="T72" fmla="*/ 1278 w 7323"/>
                <a:gd name="T73" fmla="*/ 1760 h 1913"/>
                <a:gd name="T74" fmla="*/ 1388 w 7323"/>
                <a:gd name="T75" fmla="*/ 1769 h 1913"/>
                <a:gd name="T76" fmla="*/ 2277 w 7323"/>
                <a:gd name="T77" fmla="*/ 1845 h 1913"/>
                <a:gd name="T78" fmla="*/ 2700 w 7323"/>
                <a:gd name="T79" fmla="*/ 1837 h 1913"/>
                <a:gd name="T80" fmla="*/ 2963 w 7323"/>
                <a:gd name="T81" fmla="*/ 1845 h 1913"/>
                <a:gd name="T82" fmla="*/ 3496 w 7323"/>
                <a:gd name="T83" fmla="*/ 1854 h 1913"/>
                <a:gd name="T84" fmla="*/ 3843 w 7323"/>
                <a:gd name="T85" fmla="*/ 1854 h 1913"/>
                <a:gd name="T86" fmla="*/ 4123 w 7323"/>
                <a:gd name="T87" fmla="*/ 1794 h 1913"/>
                <a:gd name="T88" fmla="*/ 4266 w 7323"/>
                <a:gd name="T89" fmla="*/ 1727 h 1913"/>
                <a:gd name="T90" fmla="*/ 4444 w 7323"/>
                <a:gd name="T91" fmla="*/ 1693 h 1913"/>
                <a:gd name="T92" fmla="*/ 4664 w 7323"/>
                <a:gd name="T93" fmla="*/ 1786 h 1913"/>
                <a:gd name="T94" fmla="*/ 5113 w 7323"/>
                <a:gd name="T95" fmla="*/ 1845 h 1913"/>
                <a:gd name="T96" fmla="*/ 5579 w 7323"/>
                <a:gd name="T97" fmla="*/ 1837 h 1913"/>
                <a:gd name="T98" fmla="*/ 6222 w 7323"/>
                <a:gd name="T99" fmla="*/ 1837 h 1913"/>
                <a:gd name="T100" fmla="*/ 6552 w 7323"/>
                <a:gd name="T101" fmla="*/ 1854 h 1913"/>
                <a:gd name="T102" fmla="*/ 6874 w 7323"/>
                <a:gd name="T103" fmla="*/ 1845 h 1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323" h="1913">
                  <a:moveTo>
                    <a:pt x="7323" y="0"/>
                  </a:moveTo>
                  <a:lnTo>
                    <a:pt x="6798" y="67"/>
                  </a:lnTo>
                  <a:lnTo>
                    <a:pt x="6425" y="76"/>
                  </a:lnTo>
                  <a:lnTo>
                    <a:pt x="6408" y="59"/>
                  </a:lnTo>
                  <a:lnTo>
                    <a:pt x="6146" y="67"/>
                  </a:lnTo>
                  <a:lnTo>
                    <a:pt x="6053" y="59"/>
                  </a:lnTo>
                  <a:lnTo>
                    <a:pt x="5994" y="76"/>
                  </a:lnTo>
                  <a:lnTo>
                    <a:pt x="5884" y="76"/>
                  </a:lnTo>
                  <a:lnTo>
                    <a:pt x="5858" y="93"/>
                  </a:lnTo>
                  <a:lnTo>
                    <a:pt x="5816" y="93"/>
                  </a:lnTo>
                  <a:lnTo>
                    <a:pt x="5748" y="110"/>
                  </a:lnTo>
                  <a:lnTo>
                    <a:pt x="5723" y="135"/>
                  </a:lnTo>
                  <a:lnTo>
                    <a:pt x="5663" y="160"/>
                  </a:lnTo>
                  <a:lnTo>
                    <a:pt x="5613" y="144"/>
                  </a:lnTo>
                  <a:lnTo>
                    <a:pt x="5596" y="160"/>
                  </a:lnTo>
                  <a:lnTo>
                    <a:pt x="5562" y="144"/>
                  </a:lnTo>
                  <a:lnTo>
                    <a:pt x="5299" y="67"/>
                  </a:lnTo>
                  <a:lnTo>
                    <a:pt x="5079" y="59"/>
                  </a:lnTo>
                  <a:lnTo>
                    <a:pt x="5054" y="76"/>
                  </a:lnTo>
                  <a:lnTo>
                    <a:pt x="5012" y="67"/>
                  </a:lnTo>
                  <a:lnTo>
                    <a:pt x="4859" y="93"/>
                  </a:lnTo>
                  <a:lnTo>
                    <a:pt x="4504" y="93"/>
                  </a:lnTo>
                  <a:lnTo>
                    <a:pt x="4419" y="76"/>
                  </a:lnTo>
                  <a:lnTo>
                    <a:pt x="4114" y="93"/>
                  </a:lnTo>
                  <a:lnTo>
                    <a:pt x="4089" y="93"/>
                  </a:lnTo>
                  <a:lnTo>
                    <a:pt x="3979" y="110"/>
                  </a:lnTo>
                  <a:lnTo>
                    <a:pt x="3775" y="118"/>
                  </a:lnTo>
                  <a:lnTo>
                    <a:pt x="3606" y="177"/>
                  </a:lnTo>
                  <a:lnTo>
                    <a:pt x="3471" y="186"/>
                  </a:lnTo>
                  <a:lnTo>
                    <a:pt x="3327" y="110"/>
                  </a:lnTo>
                  <a:lnTo>
                    <a:pt x="3081" y="93"/>
                  </a:lnTo>
                  <a:lnTo>
                    <a:pt x="3014" y="59"/>
                  </a:lnTo>
                  <a:lnTo>
                    <a:pt x="2946" y="67"/>
                  </a:lnTo>
                  <a:lnTo>
                    <a:pt x="2887" y="34"/>
                  </a:lnTo>
                  <a:lnTo>
                    <a:pt x="2819" y="50"/>
                  </a:lnTo>
                  <a:lnTo>
                    <a:pt x="2616" y="42"/>
                  </a:lnTo>
                  <a:lnTo>
                    <a:pt x="2556" y="59"/>
                  </a:lnTo>
                  <a:lnTo>
                    <a:pt x="2353" y="59"/>
                  </a:lnTo>
                  <a:lnTo>
                    <a:pt x="2285" y="76"/>
                  </a:lnTo>
                  <a:lnTo>
                    <a:pt x="2226" y="67"/>
                  </a:lnTo>
                  <a:lnTo>
                    <a:pt x="2201" y="84"/>
                  </a:lnTo>
                  <a:lnTo>
                    <a:pt x="2065" y="93"/>
                  </a:lnTo>
                  <a:lnTo>
                    <a:pt x="1938" y="93"/>
                  </a:lnTo>
                  <a:lnTo>
                    <a:pt x="1346" y="144"/>
                  </a:lnTo>
                  <a:lnTo>
                    <a:pt x="1236" y="144"/>
                  </a:lnTo>
                  <a:lnTo>
                    <a:pt x="1219" y="152"/>
                  </a:lnTo>
                  <a:lnTo>
                    <a:pt x="1126" y="144"/>
                  </a:lnTo>
                  <a:lnTo>
                    <a:pt x="1058" y="177"/>
                  </a:lnTo>
                  <a:lnTo>
                    <a:pt x="838" y="203"/>
                  </a:lnTo>
                  <a:lnTo>
                    <a:pt x="821" y="211"/>
                  </a:lnTo>
                  <a:lnTo>
                    <a:pt x="575" y="228"/>
                  </a:lnTo>
                  <a:lnTo>
                    <a:pt x="448" y="262"/>
                  </a:lnTo>
                  <a:lnTo>
                    <a:pt x="398" y="296"/>
                  </a:lnTo>
                  <a:lnTo>
                    <a:pt x="355" y="296"/>
                  </a:lnTo>
                  <a:lnTo>
                    <a:pt x="271" y="355"/>
                  </a:lnTo>
                  <a:lnTo>
                    <a:pt x="177" y="389"/>
                  </a:lnTo>
                  <a:lnTo>
                    <a:pt x="118" y="465"/>
                  </a:lnTo>
                  <a:lnTo>
                    <a:pt x="93" y="474"/>
                  </a:lnTo>
                  <a:lnTo>
                    <a:pt x="42" y="584"/>
                  </a:lnTo>
                  <a:lnTo>
                    <a:pt x="0" y="846"/>
                  </a:lnTo>
                  <a:lnTo>
                    <a:pt x="0" y="931"/>
                  </a:lnTo>
                  <a:lnTo>
                    <a:pt x="8" y="1049"/>
                  </a:lnTo>
                  <a:lnTo>
                    <a:pt x="8" y="1312"/>
                  </a:lnTo>
                  <a:lnTo>
                    <a:pt x="42" y="1464"/>
                  </a:lnTo>
                  <a:lnTo>
                    <a:pt x="152" y="1540"/>
                  </a:lnTo>
                  <a:lnTo>
                    <a:pt x="237" y="1583"/>
                  </a:lnTo>
                  <a:lnTo>
                    <a:pt x="414" y="1625"/>
                  </a:lnTo>
                  <a:lnTo>
                    <a:pt x="592" y="1633"/>
                  </a:lnTo>
                  <a:lnTo>
                    <a:pt x="651" y="1642"/>
                  </a:lnTo>
                  <a:lnTo>
                    <a:pt x="922" y="1701"/>
                  </a:lnTo>
                  <a:lnTo>
                    <a:pt x="948" y="1710"/>
                  </a:lnTo>
                  <a:lnTo>
                    <a:pt x="1126" y="1735"/>
                  </a:lnTo>
                  <a:lnTo>
                    <a:pt x="1159" y="1752"/>
                  </a:lnTo>
                  <a:lnTo>
                    <a:pt x="1278" y="1760"/>
                  </a:lnTo>
                  <a:lnTo>
                    <a:pt x="1303" y="1769"/>
                  </a:lnTo>
                  <a:lnTo>
                    <a:pt x="1388" y="1769"/>
                  </a:lnTo>
                  <a:lnTo>
                    <a:pt x="1481" y="1794"/>
                  </a:lnTo>
                  <a:lnTo>
                    <a:pt x="2277" y="1845"/>
                  </a:lnTo>
                  <a:lnTo>
                    <a:pt x="2294" y="1828"/>
                  </a:lnTo>
                  <a:lnTo>
                    <a:pt x="2700" y="1837"/>
                  </a:lnTo>
                  <a:lnTo>
                    <a:pt x="2903" y="1854"/>
                  </a:lnTo>
                  <a:lnTo>
                    <a:pt x="2963" y="1845"/>
                  </a:lnTo>
                  <a:lnTo>
                    <a:pt x="3056" y="1862"/>
                  </a:lnTo>
                  <a:lnTo>
                    <a:pt x="3496" y="1854"/>
                  </a:lnTo>
                  <a:lnTo>
                    <a:pt x="3615" y="1870"/>
                  </a:lnTo>
                  <a:lnTo>
                    <a:pt x="3843" y="1854"/>
                  </a:lnTo>
                  <a:lnTo>
                    <a:pt x="3996" y="1828"/>
                  </a:lnTo>
                  <a:lnTo>
                    <a:pt x="4123" y="1794"/>
                  </a:lnTo>
                  <a:lnTo>
                    <a:pt x="4148" y="1760"/>
                  </a:lnTo>
                  <a:lnTo>
                    <a:pt x="4266" y="1727"/>
                  </a:lnTo>
                  <a:lnTo>
                    <a:pt x="4351" y="1684"/>
                  </a:lnTo>
                  <a:lnTo>
                    <a:pt x="4444" y="1693"/>
                  </a:lnTo>
                  <a:lnTo>
                    <a:pt x="4520" y="1735"/>
                  </a:lnTo>
                  <a:lnTo>
                    <a:pt x="4664" y="1786"/>
                  </a:lnTo>
                  <a:lnTo>
                    <a:pt x="4961" y="1845"/>
                  </a:lnTo>
                  <a:lnTo>
                    <a:pt x="5113" y="1845"/>
                  </a:lnTo>
                  <a:lnTo>
                    <a:pt x="5223" y="1862"/>
                  </a:lnTo>
                  <a:lnTo>
                    <a:pt x="5579" y="1837"/>
                  </a:lnTo>
                  <a:lnTo>
                    <a:pt x="5630" y="1820"/>
                  </a:lnTo>
                  <a:lnTo>
                    <a:pt x="6222" y="1837"/>
                  </a:lnTo>
                  <a:lnTo>
                    <a:pt x="6256" y="1854"/>
                  </a:lnTo>
                  <a:lnTo>
                    <a:pt x="6552" y="1854"/>
                  </a:lnTo>
                  <a:lnTo>
                    <a:pt x="6612" y="1870"/>
                  </a:lnTo>
                  <a:lnTo>
                    <a:pt x="6874" y="1845"/>
                  </a:lnTo>
                  <a:lnTo>
                    <a:pt x="7323" y="1913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" name="Freeform 23">
              <a:extLst>
                <a:ext uri="{FF2B5EF4-FFF2-40B4-BE49-F238E27FC236}">
                  <a16:creationId xmlns:a16="http://schemas.microsoft.com/office/drawing/2014/main" id="{149B305C-A549-49A6-9B5D-0E21B6DDC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760"/>
              <a:ext cx="2667" cy="600"/>
            </a:xfrm>
            <a:custGeom>
              <a:avLst/>
              <a:gdLst>
                <a:gd name="T0" fmla="*/ 0 w 15527"/>
                <a:gd name="T1" fmla="*/ 3411 h 3496"/>
                <a:gd name="T2" fmla="*/ 237 w 15527"/>
                <a:gd name="T3" fmla="*/ 3411 h 3496"/>
                <a:gd name="T4" fmla="*/ 1050 w 15527"/>
                <a:gd name="T5" fmla="*/ 3361 h 3496"/>
                <a:gd name="T6" fmla="*/ 2057 w 15527"/>
                <a:gd name="T7" fmla="*/ 3284 h 3496"/>
                <a:gd name="T8" fmla="*/ 2955 w 15527"/>
                <a:gd name="T9" fmla="*/ 3217 h 3496"/>
                <a:gd name="T10" fmla="*/ 3988 w 15527"/>
                <a:gd name="T11" fmla="*/ 3124 h 3496"/>
                <a:gd name="T12" fmla="*/ 4876 w 15527"/>
                <a:gd name="T13" fmla="*/ 3047 h 3496"/>
                <a:gd name="T14" fmla="*/ 6045 w 15527"/>
                <a:gd name="T15" fmla="*/ 2870 h 3496"/>
                <a:gd name="T16" fmla="*/ 6536 w 15527"/>
                <a:gd name="T17" fmla="*/ 2666 h 3496"/>
                <a:gd name="T18" fmla="*/ 6849 w 15527"/>
                <a:gd name="T19" fmla="*/ 2489 h 3496"/>
                <a:gd name="T20" fmla="*/ 7061 w 15527"/>
                <a:gd name="T21" fmla="*/ 2235 h 3496"/>
                <a:gd name="T22" fmla="*/ 7154 w 15527"/>
                <a:gd name="T23" fmla="*/ 1913 h 3496"/>
                <a:gd name="T24" fmla="*/ 7247 w 15527"/>
                <a:gd name="T25" fmla="*/ 1524 h 3496"/>
                <a:gd name="T26" fmla="*/ 7205 w 15527"/>
                <a:gd name="T27" fmla="*/ 1100 h 3496"/>
                <a:gd name="T28" fmla="*/ 7205 w 15527"/>
                <a:gd name="T29" fmla="*/ 863 h 3496"/>
                <a:gd name="T30" fmla="*/ 7205 w 15527"/>
                <a:gd name="T31" fmla="*/ 694 h 3496"/>
                <a:gd name="T32" fmla="*/ 7247 w 15527"/>
                <a:gd name="T33" fmla="*/ 643 h 3496"/>
                <a:gd name="T34" fmla="*/ 7332 w 15527"/>
                <a:gd name="T35" fmla="*/ 669 h 3496"/>
                <a:gd name="T36" fmla="*/ 7391 w 15527"/>
                <a:gd name="T37" fmla="*/ 719 h 3496"/>
                <a:gd name="T38" fmla="*/ 7484 w 15527"/>
                <a:gd name="T39" fmla="*/ 728 h 3496"/>
                <a:gd name="T40" fmla="*/ 7535 w 15527"/>
                <a:gd name="T41" fmla="*/ 567 h 3496"/>
                <a:gd name="T42" fmla="*/ 7594 w 15527"/>
                <a:gd name="T43" fmla="*/ 406 h 3496"/>
                <a:gd name="T44" fmla="*/ 7662 w 15527"/>
                <a:gd name="T45" fmla="*/ 118 h 3496"/>
                <a:gd name="T46" fmla="*/ 7696 w 15527"/>
                <a:gd name="T47" fmla="*/ 8 h 3496"/>
                <a:gd name="T48" fmla="*/ 7755 w 15527"/>
                <a:gd name="T49" fmla="*/ 0 h 3496"/>
                <a:gd name="T50" fmla="*/ 7823 w 15527"/>
                <a:gd name="T51" fmla="*/ 102 h 3496"/>
                <a:gd name="T52" fmla="*/ 7882 w 15527"/>
                <a:gd name="T53" fmla="*/ 254 h 3496"/>
                <a:gd name="T54" fmla="*/ 7941 w 15527"/>
                <a:gd name="T55" fmla="*/ 626 h 3496"/>
                <a:gd name="T56" fmla="*/ 8204 w 15527"/>
                <a:gd name="T57" fmla="*/ 1371 h 3496"/>
                <a:gd name="T58" fmla="*/ 8424 w 15527"/>
                <a:gd name="T59" fmla="*/ 2082 h 3496"/>
                <a:gd name="T60" fmla="*/ 8525 w 15527"/>
                <a:gd name="T61" fmla="*/ 2446 h 3496"/>
                <a:gd name="T62" fmla="*/ 8635 w 15527"/>
                <a:gd name="T63" fmla="*/ 2700 h 3496"/>
                <a:gd name="T64" fmla="*/ 8822 w 15527"/>
                <a:gd name="T65" fmla="*/ 2861 h 3496"/>
                <a:gd name="T66" fmla="*/ 9101 w 15527"/>
                <a:gd name="T67" fmla="*/ 3132 h 3496"/>
                <a:gd name="T68" fmla="*/ 9719 w 15527"/>
                <a:gd name="T69" fmla="*/ 3386 h 3496"/>
                <a:gd name="T70" fmla="*/ 10388 w 15527"/>
                <a:gd name="T71" fmla="*/ 3462 h 3496"/>
                <a:gd name="T72" fmla="*/ 11311 w 15527"/>
                <a:gd name="T73" fmla="*/ 3496 h 3496"/>
                <a:gd name="T74" fmla="*/ 12445 w 15527"/>
                <a:gd name="T75" fmla="*/ 3471 h 3496"/>
                <a:gd name="T76" fmla="*/ 13427 w 15527"/>
                <a:gd name="T77" fmla="*/ 3454 h 3496"/>
                <a:gd name="T78" fmla="*/ 13969 w 15527"/>
                <a:gd name="T79" fmla="*/ 3428 h 3496"/>
                <a:gd name="T80" fmla="*/ 14181 w 15527"/>
                <a:gd name="T81" fmla="*/ 3327 h 3496"/>
                <a:gd name="T82" fmla="*/ 14392 w 15527"/>
                <a:gd name="T83" fmla="*/ 3352 h 3496"/>
                <a:gd name="T84" fmla="*/ 14748 w 15527"/>
                <a:gd name="T85" fmla="*/ 3420 h 3496"/>
                <a:gd name="T86" fmla="*/ 14993 w 15527"/>
                <a:gd name="T87" fmla="*/ 3437 h 3496"/>
                <a:gd name="T88" fmla="*/ 15374 w 15527"/>
                <a:gd name="T89" fmla="*/ 3471 h 3496"/>
                <a:gd name="T90" fmla="*/ 15527 w 15527"/>
                <a:gd name="T91" fmla="*/ 3479 h 3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527" h="3496">
                  <a:moveTo>
                    <a:pt x="0" y="3411"/>
                  </a:moveTo>
                  <a:lnTo>
                    <a:pt x="237" y="3411"/>
                  </a:lnTo>
                  <a:lnTo>
                    <a:pt x="1050" y="3361"/>
                  </a:lnTo>
                  <a:lnTo>
                    <a:pt x="2057" y="3284"/>
                  </a:lnTo>
                  <a:lnTo>
                    <a:pt x="2955" y="3217"/>
                  </a:lnTo>
                  <a:lnTo>
                    <a:pt x="3988" y="3124"/>
                  </a:lnTo>
                  <a:lnTo>
                    <a:pt x="4876" y="3047"/>
                  </a:lnTo>
                  <a:lnTo>
                    <a:pt x="6045" y="2870"/>
                  </a:lnTo>
                  <a:lnTo>
                    <a:pt x="6536" y="2666"/>
                  </a:lnTo>
                  <a:lnTo>
                    <a:pt x="6849" y="2489"/>
                  </a:lnTo>
                  <a:lnTo>
                    <a:pt x="7061" y="2235"/>
                  </a:lnTo>
                  <a:lnTo>
                    <a:pt x="7154" y="1913"/>
                  </a:lnTo>
                  <a:lnTo>
                    <a:pt x="7247" y="1524"/>
                  </a:lnTo>
                  <a:lnTo>
                    <a:pt x="7205" y="1100"/>
                  </a:lnTo>
                  <a:lnTo>
                    <a:pt x="7205" y="863"/>
                  </a:lnTo>
                  <a:lnTo>
                    <a:pt x="7205" y="694"/>
                  </a:lnTo>
                  <a:lnTo>
                    <a:pt x="7247" y="643"/>
                  </a:lnTo>
                  <a:lnTo>
                    <a:pt x="7332" y="669"/>
                  </a:lnTo>
                  <a:lnTo>
                    <a:pt x="7391" y="719"/>
                  </a:lnTo>
                  <a:lnTo>
                    <a:pt x="7484" y="728"/>
                  </a:lnTo>
                  <a:lnTo>
                    <a:pt x="7535" y="567"/>
                  </a:lnTo>
                  <a:lnTo>
                    <a:pt x="7594" y="406"/>
                  </a:lnTo>
                  <a:lnTo>
                    <a:pt x="7662" y="118"/>
                  </a:lnTo>
                  <a:lnTo>
                    <a:pt x="7696" y="8"/>
                  </a:lnTo>
                  <a:lnTo>
                    <a:pt x="7755" y="0"/>
                  </a:lnTo>
                  <a:lnTo>
                    <a:pt x="7823" y="102"/>
                  </a:lnTo>
                  <a:lnTo>
                    <a:pt x="7882" y="254"/>
                  </a:lnTo>
                  <a:lnTo>
                    <a:pt x="7941" y="626"/>
                  </a:lnTo>
                  <a:lnTo>
                    <a:pt x="8204" y="1371"/>
                  </a:lnTo>
                  <a:lnTo>
                    <a:pt x="8424" y="2082"/>
                  </a:lnTo>
                  <a:lnTo>
                    <a:pt x="8525" y="2446"/>
                  </a:lnTo>
                  <a:lnTo>
                    <a:pt x="8635" y="2700"/>
                  </a:lnTo>
                  <a:lnTo>
                    <a:pt x="8822" y="2861"/>
                  </a:lnTo>
                  <a:lnTo>
                    <a:pt x="9101" y="3132"/>
                  </a:lnTo>
                  <a:lnTo>
                    <a:pt x="9719" y="3386"/>
                  </a:lnTo>
                  <a:lnTo>
                    <a:pt x="10388" y="3462"/>
                  </a:lnTo>
                  <a:lnTo>
                    <a:pt x="11311" y="3496"/>
                  </a:lnTo>
                  <a:lnTo>
                    <a:pt x="12445" y="3471"/>
                  </a:lnTo>
                  <a:lnTo>
                    <a:pt x="13427" y="3454"/>
                  </a:lnTo>
                  <a:lnTo>
                    <a:pt x="13969" y="3428"/>
                  </a:lnTo>
                  <a:lnTo>
                    <a:pt x="14181" y="3327"/>
                  </a:lnTo>
                  <a:lnTo>
                    <a:pt x="14392" y="3352"/>
                  </a:lnTo>
                  <a:lnTo>
                    <a:pt x="14748" y="3420"/>
                  </a:lnTo>
                  <a:lnTo>
                    <a:pt x="14993" y="3437"/>
                  </a:lnTo>
                  <a:lnTo>
                    <a:pt x="15374" y="3471"/>
                  </a:lnTo>
                  <a:lnTo>
                    <a:pt x="15527" y="3479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" name="Freeform 24">
              <a:extLst>
                <a:ext uri="{FF2B5EF4-FFF2-40B4-BE49-F238E27FC236}">
                  <a16:creationId xmlns:a16="http://schemas.microsoft.com/office/drawing/2014/main" id="{07CD5A0E-C891-494A-B044-726D9BCF8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525"/>
              <a:ext cx="242" cy="164"/>
            </a:xfrm>
            <a:custGeom>
              <a:avLst/>
              <a:gdLst>
                <a:gd name="T0" fmla="*/ 0 w 1405"/>
                <a:gd name="T1" fmla="*/ 0 h 956"/>
                <a:gd name="T2" fmla="*/ 440 w 1405"/>
                <a:gd name="T3" fmla="*/ 50 h 956"/>
                <a:gd name="T4" fmla="*/ 533 w 1405"/>
                <a:gd name="T5" fmla="*/ 76 h 956"/>
                <a:gd name="T6" fmla="*/ 559 w 1405"/>
                <a:gd name="T7" fmla="*/ 59 h 956"/>
                <a:gd name="T8" fmla="*/ 584 w 1405"/>
                <a:gd name="T9" fmla="*/ 76 h 956"/>
                <a:gd name="T10" fmla="*/ 643 w 1405"/>
                <a:gd name="T11" fmla="*/ 76 h 956"/>
                <a:gd name="T12" fmla="*/ 703 w 1405"/>
                <a:gd name="T13" fmla="*/ 59 h 956"/>
                <a:gd name="T14" fmla="*/ 787 w 1405"/>
                <a:gd name="T15" fmla="*/ 67 h 956"/>
                <a:gd name="T16" fmla="*/ 821 w 1405"/>
                <a:gd name="T17" fmla="*/ 50 h 956"/>
                <a:gd name="T18" fmla="*/ 838 w 1405"/>
                <a:gd name="T19" fmla="*/ 59 h 956"/>
                <a:gd name="T20" fmla="*/ 931 w 1405"/>
                <a:gd name="T21" fmla="*/ 50 h 956"/>
                <a:gd name="T22" fmla="*/ 1050 w 1405"/>
                <a:gd name="T23" fmla="*/ 50 h 956"/>
                <a:gd name="T24" fmla="*/ 1134 w 1405"/>
                <a:gd name="T25" fmla="*/ 59 h 956"/>
                <a:gd name="T26" fmla="*/ 1253 w 1405"/>
                <a:gd name="T27" fmla="*/ 50 h 956"/>
                <a:gd name="T28" fmla="*/ 1372 w 1405"/>
                <a:gd name="T29" fmla="*/ 110 h 956"/>
                <a:gd name="T30" fmla="*/ 1380 w 1405"/>
                <a:gd name="T31" fmla="*/ 127 h 956"/>
                <a:gd name="T32" fmla="*/ 1405 w 1405"/>
                <a:gd name="T33" fmla="*/ 194 h 956"/>
                <a:gd name="T34" fmla="*/ 1397 w 1405"/>
                <a:gd name="T35" fmla="*/ 296 h 956"/>
                <a:gd name="T36" fmla="*/ 1380 w 1405"/>
                <a:gd name="T37" fmla="*/ 440 h 956"/>
                <a:gd name="T38" fmla="*/ 1380 w 1405"/>
                <a:gd name="T39" fmla="*/ 524 h 956"/>
                <a:gd name="T40" fmla="*/ 1304 w 1405"/>
                <a:gd name="T41" fmla="*/ 702 h 956"/>
                <a:gd name="T42" fmla="*/ 1270 w 1405"/>
                <a:gd name="T43" fmla="*/ 736 h 956"/>
                <a:gd name="T44" fmla="*/ 1134 w 1405"/>
                <a:gd name="T45" fmla="*/ 812 h 956"/>
                <a:gd name="T46" fmla="*/ 999 w 1405"/>
                <a:gd name="T47" fmla="*/ 846 h 956"/>
                <a:gd name="T48" fmla="*/ 957 w 1405"/>
                <a:gd name="T49" fmla="*/ 838 h 956"/>
                <a:gd name="T50" fmla="*/ 669 w 1405"/>
                <a:gd name="T51" fmla="*/ 939 h 956"/>
                <a:gd name="T52" fmla="*/ 627 w 1405"/>
                <a:gd name="T53" fmla="*/ 931 h 956"/>
                <a:gd name="T54" fmla="*/ 542 w 1405"/>
                <a:gd name="T55" fmla="*/ 939 h 956"/>
                <a:gd name="T56" fmla="*/ 364 w 1405"/>
                <a:gd name="T57" fmla="*/ 939 h 956"/>
                <a:gd name="T58" fmla="*/ 296 w 1405"/>
                <a:gd name="T59" fmla="*/ 956 h 956"/>
                <a:gd name="T60" fmla="*/ 271 w 1405"/>
                <a:gd name="T61" fmla="*/ 948 h 956"/>
                <a:gd name="T62" fmla="*/ 0 w 1405"/>
                <a:gd name="T63" fmla="*/ 956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5" h="956">
                  <a:moveTo>
                    <a:pt x="0" y="0"/>
                  </a:moveTo>
                  <a:lnTo>
                    <a:pt x="440" y="50"/>
                  </a:lnTo>
                  <a:lnTo>
                    <a:pt x="533" y="76"/>
                  </a:lnTo>
                  <a:lnTo>
                    <a:pt x="559" y="59"/>
                  </a:lnTo>
                  <a:lnTo>
                    <a:pt x="584" y="76"/>
                  </a:lnTo>
                  <a:lnTo>
                    <a:pt x="643" y="76"/>
                  </a:lnTo>
                  <a:lnTo>
                    <a:pt x="703" y="59"/>
                  </a:lnTo>
                  <a:lnTo>
                    <a:pt x="787" y="67"/>
                  </a:lnTo>
                  <a:lnTo>
                    <a:pt x="821" y="50"/>
                  </a:lnTo>
                  <a:lnTo>
                    <a:pt x="838" y="59"/>
                  </a:lnTo>
                  <a:lnTo>
                    <a:pt x="931" y="50"/>
                  </a:lnTo>
                  <a:lnTo>
                    <a:pt x="1050" y="50"/>
                  </a:lnTo>
                  <a:lnTo>
                    <a:pt x="1134" y="59"/>
                  </a:lnTo>
                  <a:lnTo>
                    <a:pt x="1253" y="50"/>
                  </a:lnTo>
                  <a:lnTo>
                    <a:pt x="1372" y="110"/>
                  </a:lnTo>
                  <a:lnTo>
                    <a:pt x="1380" y="127"/>
                  </a:lnTo>
                  <a:lnTo>
                    <a:pt x="1405" y="194"/>
                  </a:lnTo>
                  <a:lnTo>
                    <a:pt x="1397" y="296"/>
                  </a:lnTo>
                  <a:lnTo>
                    <a:pt x="1380" y="440"/>
                  </a:lnTo>
                  <a:lnTo>
                    <a:pt x="1380" y="524"/>
                  </a:lnTo>
                  <a:lnTo>
                    <a:pt x="1304" y="702"/>
                  </a:lnTo>
                  <a:lnTo>
                    <a:pt x="1270" y="736"/>
                  </a:lnTo>
                  <a:lnTo>
                    <a:pt x="1134" y="812"/>
                  </a:lnTo>
                  <a:lnTo>
                    <a:pt x="999" y="846"/>
                  </a:lnTo>
                  <a:lnTo>
                    <a:pt x="957" y="838"/>
                  </a:lnTo>
                  <a:lnTo>
                    <a:pt x="669" y="939"/>
                  </a:lnTo>
                  <a:lnTo>
                    <a:pt x="627" y="931"/>
                  </a:lnTo>
                  <a:lnTo>
                    <a:pt x="542" y="939"/>
                  </a:lnTo>
                  <a:lnTo>
                    <a:pt x="364" y="939"/>
                  </a:lnTo>
                  <a:lnTo>
                    <a:pt x="296" y="956"/>
                  </a:lnTo>
                  <a:lnTo>
                    <a:pt x="271" y="948"/>
                  </a:lnTo>
                  <a:lnTo>
                    <a:pt x="0" y="956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" name="Freeform 25">
              <a:extLst>
                <a:ext uri="{FF2B5EF4-FFF2-40B4-BE49-F238E27FC236}">
                  <a16:creationId xmlns:a16="http://schemas.microsoft.com/office/drawing/2014/main" id="{94FB0324-E5B5-4C72-9B41-77BF7413B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" y="82"/>
              <a:ext cx="87" cy="199"/>
            </a:xfrm>
            <a:custGeom>
              <a:avLst/>
              <a:gdLst>
                <a:gd name="T0" fmla="*/ 508 w 508"/>
                <a:gd name="T1" fmla="*/ 0 h 1159"/>
                <a:gd name="T2" fmla="*/ 457 w 508"/>
                <a:gd name="T3" fmla="*/ 694 h 1159"/>
                <a:gd name="T4" fmla="*/ 440 w 508"/>
                <a:gd name="T5" fmla="*/ 838 h 1159"/>
                <a:gd name="T6" fmla="*/ 406 w 508"/>
                <a:gd name="T7" fmla="*/ 1015 h 1159"/>
                <a:gd name="T8" fmla="*/ 356 w 508"/>
                <a:gd name="T9" fmla="*/ 1126 h 1159"/>
                <a:gd name="T10" fmla="*/ 220 w 508"/>
                <a:gd name="T11" fmla="*/ 1159 h 1159"/>
                <a:gd name="T12" fmla="*/ 178 w 508"/>
                <a:gd name="T13" fmla="*/ 1142 h 1159"/>
                <a:gd name="T14" fmla="*/ 93 w 508"/>
                <a:gd name="T15" fmla="*/ 914 h 1159"/>
                <a:gd name="T16" fmla="*/ 93 w 508"/>
                <a:gd name="T17" fmla="*/ 694 h 1159"/>
                <a:gd name="T18" fmla="*/ 0 w 508"/>
                <a:gd name="T19" fmla="*/ 0 h 1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8" h="1159">
                  <a:moveTo>
                    <a:pt x="508" y="0"/>
                  </a:moveTo>
                  <a:lnTo>
                    <a:pt x="457" y="694"/>
                  </a:lnTo>
                  <a:lnTo>
                    <a:pt x="440" y="838"/>
                  </a:lnTo>
                  <a:lnTo>
                    <a:pt x="406" y="1015"/>
                  </a:lnTo>
                  <a:lnTo>
                    <a:pt x="356" y="1126"/>
                  </a:lnTo>
                  <a:lnTo>
                    <a:pt x="220" y="1159"/>
                  </a:lnTo>
                  <a:lnTo>
                    <a:pt x="178" y="1142"/>
                  </a:lnTo>
                  <a:lnTo>
                    <a:pt x="93" y="914"/>
                  </a:lnTo>
                  <a:lnTo>
                    <a:pt x="93" y="694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6" name="Freeform 26">
              <a:extLst>
                <a:ext uri="{FF2B5EF4-FFF2-40B4-BE49-F238E27FC236}">
                  <a16:creationId xmlns:a16="http://schemas.microsoft.com/office/drawing/2014/main" id="{BBBFF3DA-65B4-426D-BDB8-0EDE4C270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" y="82"/>
              <a:ext cx="312" cy="160"/>
            </a:xfrm>
            <a:custGeom>
              <a:avLst/>
              <a:gdLst>
                <a:gd name="T0" fmla="*/ 1820 w 1820"/>
                <a:gd name="T1" fmla="*/ 0 h 931"/>
                <a:gd name="T2" fmla="*/ 1685 w 1820"/>
                <a:gd name="T3" fmla="*/ 203 h 931"/>
                <a:gd name="T4" fmla="*/ 1498 w 1820"/>
                <a:gd name="T5" fmla="*/ 440 h 931"/>
                <a:gd name="T6" fmla="*/ 1151 w 1820"/>
                <a:gd name="T7" fmla="*/ 711 h 931"/>
                <a:gd name="T8" fmla="*/ 1058 w 1820"/>
                <a:gd name="T9" fmla="*/ 778 h 931"/>
                <a:gd name="T10" fmla="*/ 990 w 1820"/>
                <a:gd name="T11" fmla="*/ 804 h 931"/>
                <a:gd name="T12" fmla="*/ 906 w 1820"/>
                <a:gd name="T13" fmla="*/ 863 h 931"/>
                <a:gd name="T14" fmla="*/ 770 w 1820"/>
                <a:gd name="T15" fmla="*/ 914 h 931"/>
                <a:gd name="T16" fmla="*/ 643 w 1820"/>
                <a:gd name="T17" fmla="*/ 931 h 931"/>
                <a:gd name="T18" fmla="*/ 593 w 1820"/>
                <a:gd name="T19" fmla="*/ 914 h 931"/>
                <a:gd name="T20" fmla="*/ 449 w 1820"/>
                <a:gd name="T21" fmla="*/ 905 h 931"/>
                <a:gd name="T22" fmla="*/ 372 w 1820"/>
                <a:gd name="T23" fmla="*/ 863 h 931"/>
                <a:gd name="T24" fmla="*/ 220 w 1820"/>
                <a:gd name="T25" fmla="*/ 728 h 931"/>
                <a:gd name="T26" fmla="*/ 127 w 1820"/>
                <a:gd name="T27" fmla="*/ 592 h 931"/>
                <a:gd name="T28" fmla="*/ 127 w 1820"/>
                <a:gd name="T29" fmla="*/ 575 h 931"/>
                <a:gd name="T30" fmla="*/ 102 w 1820"/>
                <a:gd name="T31" fmla="*/ 533 h 931"/>
                <a:gd name="T32" fmla="*/ 0 w 1820"/>
                <a:gd name="T33" fmla="*/ 0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20" h="931">
                  <a:moveTo>
                    <a:pt x="1820" y="0"/>
                  </a:moveTo>
                  <a:lnTo>
                    <a:pt x="1685" y="203"/>
                  </a:lnTo>
                  <a:lnTo>
                    <a:pt x="1498" y="440"/>
                  </a:lnTo>
                  <a:lnTo>
                    <a:pt x="1151" y="711"/>
                  </a:lnTo>
                  <a:lnTo>
                    <a:pt x="1058" y="778"/>
                  </a:lnTo>
                  <a:lnTo>
                    <a:pt x="990" y="804"/>
                  </a:lnTo>
                  <a:lnTo>
                    <a:pt x="906" y="863"/>
                  </a:lnTo>
                  <a:lnTo>
                    <a:pt x="770" y="914"/>
                  </a:lnTo>
                  <a:lnTo>
                    <a:pt x="643" y="931"/>
                  </a:lnTo>
                  <a:lnTo>
                    <a:pt x="593" y="914"/>
                  </a:lnTo>
                  <a:lnTo>
                    <a:pt x="449" y="905"/>
                  </a:lnTo>
                  <a:lnTo>
                    <a:pt x="372" y="863"/>
                  </a:lnTo>
                  <a:lnTo>
                    <a:pt x="220" y="728"/>
                  </a:lnTo>
                  <a:lnTo>
                    <a:pt x="127" y="592"/>
                  </a:lnTo>
                  <a:lnTo>
                    <a:pt x="127" y="575"/>
                  </a:lnTo>
                  <a:lnTo>
                    <a:pt x="102" y="533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7" name="Freeform 27">
              <a:extLst>
                <a:ext uri="{FF2B5EF4-FFF2-40B4-BE49-F238E27FC236}">
                  <a16:creationId xmlns:a16="http://schemas.microsoft.com/office/drawing/2014/main" id="{1DF905C9-5F8C-4338-A09D-9A93D1641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23"/>
              <a:ext cx="124" cy="404"/>
            </a:xfrm>
            <a:custGeom>
              <a:avLst/>
              <a:gdLst>
                <a:gd name="T0" fmla="*/ 0 w 720"/>
                <a:gd name="T1" fmla="*/ 0 h 2353"/>
                <a:gd name="T2" fmla="*/ 305 w 720"/>
                <a:gd name="T3" fmla="*/ 457 h 2353"/>
                <a:gd name="T4" fmla="*/ 457 w 720"/>
                <a:gd name="T5" fmla="*/ 796 h 2353"/>
                <a:gd name="T6" fmla="*/ 542 w 720"/>
                <a:gd name="T7" fmla="*/ 965 h 2353"/>
                <a:gd name="T8" fmla="*/ 703 w 720"/>
                <a:gd name="T9" fmla="*/ 1600 h 2353"/>
                <a:gd name="T10" fmla="*/ 703 w 720"/>
                <a:gd name="T11" fmla="*/ 1634 h 2353"/>
                <a:gd name="T12" fmla="*/ 720 w 720"/>
                <a:gd name="T13" fmla="*/ 1650 h 2353"/>
                <a:gd name="T14" fmla="*/ 720 w 720"/>
                <a:gd name="T15" fmla="*/ 1803 h 2353"/>
                <a:gd name="T16" fmla="*/ 694 w 720"/>
                <a:gd name="T17" fmla="*/ 1921 h 2353"/>
                <a:gd name="T18" fmla="*/ 677 w 720"/>
                <a:gd name="T19" fmla="*/ 1938 h 2353"/>
                <a:gd name="T20" fmla="*/ 643 w 720"/>
                <a:gd name="T21" fmla="*/ 2057 h 2353"/>
                <a:gd name="T22" fmla="*/ 584 w 720"/>
                <a:gd name="T23" fmla="*/ 2141 h 2353"/>
                <a:gd name="T24" fmla="*/ 508 w 720"/>
                <a:gd name="T25" fmla="*/ 2201 h 2353"/>
                <a:gd name="T26" fmla="*/ 389 w 720"/>
                <a:gd name="T27" fmla="*/ 2260 h 2353"/>
                <a:gd name="T28" fmla="*/ 347 w 720"/>
                <a:gd name="T29" fmla="*/ 2268 h 2353"/>
                <a:gd name="T30" fmla="*/ 305 w 720"/>
                <a:gd name="T31" fmla="*/ 2302 h 2353"/>
                <a:gd name="T32" fmla="*/ 0 w 720"/>
                <a:gd name="T33" fmla="*/ 2353 h 2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0" h="2353">
                  <a:moveTo>
                    <a:pt x="0" y="0"/>
                  </a:moveTo>
                  <a:lnTo>
                    <a:pt x="305" y="457"/>
                  </a:lnTo>
                  <a:lnTo>
                    <a:pt x="457" y="796"/>
                  </a:lnTo>
                  <a:lnTo>
                    <a:pt x="542" y="965"/>
                  </a:lnTo>
                  <a:lnTo>
                    <a:pt x="703" y="1600"/>
                  </a:lnTo>
                  <a:lnTo>
                    <a:pt x="703" y="1634"/>
                  </a:lnTo>
                  <a:lnTo>
                    <a:pt x="720" y="1650"/>
                  </a:lnTo>
                  <a:lnTo>
                    <a:pt x="720" y="1803"/>
                  </a:lnTo>
                  <a:lnTo>
                    <a:pt x="694" y="1921"/>
                  </a:lnTo>
                  <a:lnTo>
                    <a:pt x="677" y="1938"/>
                  </a:lnTo>
                  <a:lnTo>
                    <a:pt x="643" y="2057"/>
                  </a:lnTo>
                  <a:lnTo>
                    <a:pt x="584" y="2141"/>
                  </a:lnTo>
                  <a:lnTo>
                    <a:pt x="508" y="2201"/>
                  </a:lnTo>
                  <a:lnTo>
                    <a:pt x="389" y="2260"/>
                  </a:lnTo>
                  <a:lnTo>
                    <a:pt x="347" y="2268"/>
                  </a:lnTo>
                  <a:lnTo>
                    <a:pt x="305" y="2302"/>
                  </a:lnTo>
                  <a:lnTo>
                    <a:pt x="0" y="2353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8" name="Freeform 28">
              <a:extLst>
                <a:ext uri="{FF2B5EF4-FFF2-40B4-BE49-F238E27FC236}">
                  <a16:creationId xmlns:a16="http://schemas.microsoft.com/office/drawing/2014/main" id="{4FAE6D82-8DC4-41F6-BF90-BEF9DEB83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" y="2509"/>
              <a:ext cx="335" cy="174"/>
            </a:xfrm>
            <a:custGeom>
              <a:avLst/>
              <a:gdLst>
                <a:gd name="T0" fmla="*/ 593 w 1956"/>
                <a:gd name="T1" fmla="*/ 127 h 1016"/>
                <a:gd name="T2" fmla="*/ 601 w 1956"/>
                <a:gd name="T3" fmla="*/ 127 h 1016"/>
                <a:gd name="T4" fmla="*/ 728 w 1956"/>
                <a:gd name="T5" fmla="*/ 111 h 1016"/>
                <a:gd name="T6" fmla="*/ 754 w 1956"/>
                <a:gd name="T7" fmla="*/ 94 h 1016"/>
                <a:gd name="T8" fmla="*/ 864 w 1956"/>
                <a:gd name="T9" fmla="*/ 85 h 1016"/>
                <a:gd name="T10" fmla="*/ 906 w 1956"/>
                <a:gd name="T11" fmla="*/ 60 h 1016"/>
                <a:gd name="T12" fmla="*/ 1016 w 1956"/>
                <a:gd name="T13" fmla="*/ 43 h 1016"/>
                <a:gd name="T14" fmla="*/ 1059 w 1956"/>
                <a:gd name="T15" fmla="*/ 26 h 1016"/>
                <a:gd name="T16" fmla="*/ 1126 w 1956"/>
                <a:gd name="T17" fmla="*/ 26 h 1016"/>
                <a:gd name="T18" fmla="*/ 1169 w 1956"/>
                <a:gd name="T19" fmla="*/ 0 h 1016"/>
                <a:gd name="T20" fmla="*/ 1321 w 1956"/>
                <a:gd name="T21" fmla="*/ 0 h 1016"/>
                <a:gd name="T22" fmla="*/ 1440 w 1956"/>
                <a:gd name="T23" fmla="*/ 34 h 1016"/>
                <a:gd name="T24" fmla="*/ 1499 w 1956"/>
                <a:gd name="T25" fmla="*/ 26 h 1016"/>
                <a:gd name="T26" fmla="*/ 1550 w 1956"/>
                <a:gd name="T27" fmla="*/ 43 h 1016"/>
                <a:gd name="T28" fmla="*/ 1567 w 1956"/>
                <a:gd name="T29" fmla="*/ 34 h 1016"/>
                <a:gd name="T30" fmla="*/ 1804 w 1956"/>
                <a:gd name="T31" fmla="*/ 77 h 1016"/>
                <a:gd name="T32" fmla="*/ 1956 w 1956"/>
                <a:gd name="T33" fmla="*/ 212 h 1016"/>
                <a:gd name="T34" fmla="*/ 1914 w 1956"/>
                <a:gd name="T35" fmla="*/ 373 h 1016"/>
                <a:gd name="T36" fmla="*/ 1838 w 1956"/>
                <a:gd name="T37" fmla="*/ 398 h 1016"/>
                <a:gd name="T38" fmla="*/ 1711 w 1956"/>
                <a:gd name="T39" fmla="*/ 483 h 1016"/>
                <a:gd name="T40" fmla="*/ 1677 w 1956"/>
                <a:gd name="T41" fmla="*/ 508 h 1016"/>
                <a:gd name="T42" fmla="*/ 1558 w 1956"/>
                <a:gd name="T43" fmla="*/ 568 h 1016"/>
                <a:gd name="T44" fmla="*/ 1473 w 1956"/>
                <a:gd name="T45" fmla="*/ 593 h 1016"/>
                <a:gd name="T46" fmla="*/ 1414 w 1956"/>
                <a:gd name="T47" fmla="*/ 635 h 1016"/>
                <a:gd name="T48" fmla="*/ 1321 w 1956"/>
                <a:gd name="T49" fmla="*/ 652 h 1016"/>
                <a:gd name="T50" fmla="*/ 1270 w 1956"/>
                <a:gd name="T51" fmla="*/ 695 h 1016"/>
                <a:gd name="T52" fmla="*/ 1211 w 1956"/>
                <a:gd name="T53" fmla="*/ 712 h 1016"/>
                <a:gd name="T54" fmla="*/ 1135 w 1956"/>
                <a:gd name="T55" fmla="*/ 771 h 1016"/>
                <a:gd name="T56" fmla="*/ 1050 w 1956"/>
                <a:gd name="T57" fmla="*/ 813 h 1016"/>
                <a:gd name="T58" fmla="*/ 999 w 1956"/>
                <a:gd name="T59" fmla="*/ 855 h 1016"/>
                <a:gd name="T60" fmla="*/ 940 w 1956"/>
                <a:gd name="T61" fmla="*/ 864 h 1016"/>
                <a:gd name="T62" fmla="*/ 915 w 1956"/>
                <a:gd name="T63" fmla="*/ 881 h 1016"/>
                <a:gd name="T64" fmla="*/ 796 w 1956"/>
                <a:gd name="T65" fmla="*/ 923 h 1016"/>
                <a:gd name="T66" fmla="*/ 712 w 1956"/>
                <a:gd name="T67" fmla="*/ 949 h 1016"/>
                <a:gd name="T68" fmla="*/ 652 w 1956"/>
                <a:gd name="T69" fmla="*/ 949 h 1016"/>
                <a:gd name="T70" fmla="*/ 559 w 1956"/>
                <a:gd name="T71" fmla="*/ 982 h 1016"/>
                <a:gd name="T72" fmla="*/ 534 w 1956"/>
                <a:gd name="T73" fmla="*/ 974 h 1016"/>
                <a:gd name="T74" fmla="*/ 474 w 1956"/>
                <a:gd name="T75" fmla="*/ 999 h 1016"/>
                <a:gd name="T76" fmla="*/ 381 w 1956"/>
                <a:gd name="T77" fmla="*/ 999 h 1016"/>
                <a:gd name="T78" fmla="*/ 356 w 1956"/>
                <a:gd name="T79" fmla="*/ 1016 h 1016"/>
                <a:gd name="T80" fmla="*/ 237 w 1956"/>
                <a:gd name="T81" fmla="*/ 1008 h 1016"/>
                <a:gd name="T82" fmla="*/ 94 w 1956"/>
                <a:gd name="T83" fmla="*/ 982 h 1016"/>
                <a:gd name="T84" fmla="*/ 0 w 1956"/>
                <a:gd name="T85" fmla="*/ 847 h 1016"/>
                <a:gd name="T86" fmla="*/ 0 w 1956"/>
                <a:gd name="T87" fmla="*/ 551 h 1016"/>
                <a:gd name="T88" fmla="*/ 17 w 1956"/>
                <a:gd name="T89" fmla="*/ 432 h 1016"/>
                <a:gd name="T90" fmla="*/ 94 w 1956"/>
                <a:gd name="T91" fmla="*/ 314 h 1016"/>
                <a:gd name="T92" fmla="*/ 110 w 1956"/>
                <a:gd name="T93" fmla="*/ 280 h 1016"/>
                <a:gd name="T94" fmla="*/ 178 w 1956"/>
                <a:gd name="T95" fmla="*/ 254 h 1016"/>
                <a:gd name="T96" fmla="*/ 415 w 1956"/>
                <a:gd name="T97" fmla="*/ 153 h 1016"/>
                <a:gd name="T98" fmla="*/ 593 w 1956"/>
                <a:gd name="T99" fmla="*/ 127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56" h="1016">
                  <a:moveTo>
                    <a:pt x="593" y="127"/>
                  </a:moveTo>
                  <a:lnTo>
                    <a:pt x="601" y="127"/>
                  </a:lnTo>
                  <a:lnTo>
                    <a:pt x="728" y="111"/>
                  </a:lnTo>
                  <a:lnTo>
                    <a:pt x="754" y="94"/>
                  </a:lnTo>
                  <a:lnTo>
                    <a:pt x="864" y="85"/>
                  </a:lnTo>
                  <a:lnTo>
                    <a:pt x="906" y="60"/>
                  </a:lnTo>
                  <a:lnTo>
                    <a:pt x="1016" y="43"/>
                  </a:lnTo>
                  <a:lnTo>
                    <a:pt x="1059" y="26"/>
                  </a:lnTo>
                  <a:lnTo>
                    <a:pt x="1126" y="26"/>
                  </a:lnTo>
                  <a:lnTo>
                    <a:pt x="1169" y="0"/>
                  </a:lnTo>
                  <a:lnTo>
                    <a:pt x="1321" y="0"/>
                  </a:lnTo>
                  <a:lnTo>
                    <a:pt x="1440" y="34"/>
                  </a:lnTo>
                  <a:lnTo>
                    <a:pt x="1499" y="26"/>
                  </a:lnTo>
                  <a:lnTo>
                    <a:pt x="1550" y="43"/>
                  </a:lnTo>
                  <a:lnTo>
                    <a:pt x="1567" y="34"/>
                  </a:lnTo>
                  <a:lnTo>
                    <a:pt x="1804" y="77"/>
                  </a:lnTo>
                  <a:lnTo>
                    <a:pt x="1956" y="212"/>
                  </a:lnTo>
                  <a:lnTo>
                    <a:pt x="1914" y="373"/>
                  </a:lnTo>
                  <a:lnTo>
                    <a:pt x="1838" y="398"/>
                  </a:lnTo>
                  <a:lnTo>
                    <a:pt x="1711" y="483"/>
                  </a:lnTo>
                  <a:lnTo>
                    <a:pt x="1677" y="508"/>
                  </a:lnTo>
                  <a:lnTo>
                    <a:pt x="1558" y="568"/>
                  </a:lnTo>
                  <a:lnTo>
                    <a:pt x="1473" y="593"/>
                  </a:lnTo>
                  <a:lnTo>
                    <a:pt x="1414" y="635"/>
                  </a:lnTo>
                  <a:lnTo>
                    <a:pt x="1321" y="652"/>
                  </a:lnTo>
                  <a:lnTo>
                    <a:pt x="1270" y="695"/>
                  </a:lnTo>
                  <a:lnTo>
                    <a:pt x="1211" y="712"/>
                  </a:lnTo>
                  <a:lnTo>
                    <a:pt x="1135" y="771"/>
                  </a:lnTo>
                  <a:lnTo>
                    <a:pt x="1050" y="813"/>
                  </a:lnTo>
                  <a:lnTo>
                    <a:pt x="999" y="855"/>
                  </a:lnTo>
                  <a:lnTo>
                    <a:pt x="940" y="864"/>
                  </a:lnTo>
                  <a:lnTo>
                    <a:pt x="915" y="881"/>
                  </a:lnTo>
                  <a:lnTo>
                    <a:pt x="796" y="923"/>
                  </a:lnTo>
                  <a:lnTo>
                    <a:pt x="712" y="949"/>
                  </a:lnTo>
                  <a:lnTo>
                    <a:pt x="652" y="949"/>
                  </a:lnTo>
                  <a:lnTo>
                    <a:pt x="559" y="982"/>
                  </a:lnTo>
                  <a:lnTo>
                    <a:pt x="534" y="974"/>
                  </a:lnTo>
                  <a:lnTo>
                    <a:pt x="474" y="999"/>
                  </a:lnTo>
                  <a:lnTo>
                    <a:pt x="381" y="999"/>
                  </a:lnTo>
                  <a:lnTo>
                    <a:pt x="356" y="1016"/>
                  </a:lnTo>
                  <a:lnTo>
                    <a:pt x="237" y="1008"/>
                  </a:lnTo>
                  <a:lnTo>
                    <a:pt x="94" y="982"/>
                  </a:lnTo>
                  <a:lnTo>
                    <a:pt x="0" y="847"/>
                  </a:lnTo>
                  <a:lnTo>
                    <a:pt x="0" y="551"/>
                  </a:lnTo>
                  <a:lnTo>
                    <a:pt x="17" y="432"/>
                  </a:lnTo>
                  <a:lnTo>
                    <a:pt x="94" y="314"/>
                  </a:lnTo>
                  <a:lnTo>
                    <a:pt x="110" y="280"/>
                  </a:lnTo>
                  <a:lnTo>
                    <a:pt x="178" y="254"/>
                  </a:lnTo>
                  <a:lnTo>
                    <a:pt x="415" y="153"/>
                  </a:lnTo>
                  <a:lnTo>
                    <a:pt x="593" y="127"/>
                  </a:lnTo>
                  <a:close/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9" name="Freeform 29">
              <a:extLst>
                <a:ext uri="{FF2B5EF4-FFF2-40B4-BE49-F238E27FC236}">
                  <a16:creationId xmlns:a16="http://schemas.microsoft.com/office/drawing/2014/main" id="{6D4A50CF-CAB9-473B-937C-62F9FE671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819"/>
              <a:ext cx="2667" cy="1103"/>
            </a:xfrm>
            <a:custGeom>
              <a:avLst/>
              <a:gdLst>
                <a:gd name="T0" fmla="*/ 440 w 15527"/>
                <a:gd name="T1" fmla="*/ 6340 h 6425"/>
                <a:gd name="T2" fmla="*/ 762 w 15527"/>
                <a:gd name="T3" fmla="*/ 6340 h 6425"/>
                <a:gd name="T4" fmla="*/ 1143 w 15527"/>
                <a:gd name="T5" fmla="*/ 6281 h 6425"/>
                <a:gd name="T6" fmla="*/ 1549 w 15527"/>
                <a:gd name="T7" fmla="*/ 6069 h 6425"/>
                <a:gd name="T8" fmla="*/ 1676 w 15527"/>
                <a:gd name="T9" fmla="*/ 6188 h 6425"/>
                <a:gd name="T10" fmla="*/ 2083 w 15527"/>
                <a:gd name="T11" fmla="*/ 6264 h 6425"/>
                <a:gd name="T12" fmla="*/ 2489 w 15527"/>
                <a:gd name="T13" fmla="*/ 6221 h 6425"/>
                <a:gd name="T14" fmla="*/ 2819 w 15527"/>
                <a:gd name="T15" fmla="*/ 6196 h 6425"/>
                <a:gd name="T16" fmla="*/ 3573 w 15527"/>
                <a:gd name="T17" fmla="*/ 6238 h 6425"/>
                <a:gd name="T18" fmla="*/ 5003 w 15527"/>
                <a:gd name="T19" fmla="*/ 6162 h 6425"/>
                <a:gd name="T20" fmla="*/ 6561 w 15527"/>
                <a:gd name="T21" fmla="*/ 6027 h 6425"/>
                <a:gd name="T22" fmla="*/ 7247 w 15527"/>
                <a:gd name="T23" fmla="*/ 5874 h 6425"/>
                <a:gd name="T24" fmla="*/ 7425 w 15527"/>
                <a:gd name="T25" fmla="*/ 5756 h 6425"/>
                <a:gd name="T26" fmla="*/ 7450 w 15527"/>
                <a:gd name="T27" fmla="*/ 5282 h 6425"/>
                <a:gd name="T28" fmla="*/ 7416 w 15527"/>
                <a:gd name="T29" fmla="*/ 4588 h 6425"/>
                <a:gd name="T30" fmla="*/ 7382 w 15527"/>
                <a:gd name="T31" fmla="*/ 4342 h 6425"/>
                <a:gd name="T32" fmla="*/ 7281 w 15527"/>
                <a:gd name="T33" fmla="*/ 3445 h 6425"/>
                <a:gd name="T34" fmla="*/ 6959 w 15527"/>
                <a:gd name="T35" fmla="*/ 2954 h 6425"/>
                <a:gd name="T36" fmla="*/ 6417 w 15527"/>
                <a:gd name="T37" fmla="*/ 2700 h 6425"/>
                <a:gd name="T38" fmla="*/ 6019 w 15527"/>
                <a:gd name="T39" fmla="*/ 2556 h 6425"/>
                <a:gd name="T40" fmla="*/ 5757 w 15527"/>
                <a:gd name="T41" fmla="*/ 2505 h 6425"/>
                <a:gd name="T42" fmla="*/ 5486 w 15527"/>
                <a:gd name="T43" fmla="*/ 2454 h 6425"/>
                <a:gd name="T44" fmla="*/ 5139 w 15527"/>
                <a:gd name="T45" fmla="*/ 2370 h 6425"/>
                <a:gd name="T46" fmla="*/ 4936 w 15527"/>
                <a:gd name="T47" fmla="*/ 2327 h 6425"/>
                <a:gd name="T48" fmla="*/ 4546 w 15527"/>
                <a:gd name="T49" fmla="*/ 2200 h 6425"/>
                <a:gd name="T50" fmla="*/ 4038 w 15527"/>
                <a:gd name="T51" fmla="*/ 2184 h 6425"/>
                <a:gd name="T52" fmla="*/ 3784 w 15527"/>
                <a:gd name="T53" fmla="*/ 2133 h 6425"/>
                <a:gd name="T54" fmla="*/ 3048 w 15527"/>
                <a:gd name="T55" fmla="*/ 2158 h 6425"/>
                <a:gd name="T56" fmla="*/ 2387 w 15527"/>
                <a:gd name="T57" fmla="*/ 2116 h 6425"/>
                <a:gd name="T58" fmla="*/ 1879 w 15527"/>
                <a:gd name="T59" fmla="*/ 2040 h 6425"/>
                <a:gd name="T60" fmla="*/ 1397 w 15527"/>
                <a:gd name="T61" fmla="*/ 1777 h 6425"/>
                <a:gd name="T62" fmla="*/ 1642 w 15527"/>
                <a:gd name="T63" fmla="*/ 1599 h 6425"/>
                <a:gd name="T64" fmla="*/ 1956 w 15527"/>
                <a:gd name="T65" fmla="*/ 1506 h 6425"/>
                <a:gd name="T66" fmla="*/ 2303 w 15527"/>
                <a:gd name="T67" fmla="*/ 1379 h 6425"/>
                <a:gd name="T68" fmla="*/ 2870 w 15527"/>
                <a:gd name="T69" fmla="*/ 1176 h 6425"/>
                <a:gd name="T70" fmla="*/ 3124 w 15527"/>
                <a:gd name="T71" fmla="*/ 1049 h 6425"/>
                <a:gd name="T72" fmla="*/ 3412 w 15527"/>
                <a:gd name="T73" fmla="*/ 787 h 6425"/>
                <a:gd name="T74" fmla="*/ 3573 w 15527"/>
                <a:gd name="T75" fmla="*/ 821 h 6425"/>
                <a:gd name="T76" fmla="*/ 4106 w 15527"/>
                <a:gd name="T77" fmla="*/ 728 h 6425"/>
                <a:gd name="T78" fmla="*/ 4309 w 15527"/>
                <a:gd name="T79" fmla="*/ 685 h 6425"/>
                <a:gd name="T80" fmla="*/ 4656 w 15527"/>
                <a:gd name="T81" fmla="*/ 643 h 6425"/>
                <a:gd name="T82" fmla="*/ 4987 w 15527"/>
                <a:gd name="T83" fmla="*/ 482 h 6425"/>
                <a:gd name="T84" fmla="*/ 5605 w 15527"/>
                <a:gd name="T85" fmla="*/ 372 h 6425"/>
                <a:gd name="T86" fmla="*/ 5867 w 15527"/>
                <a:gd name="T87" fmla="*/ 279 h 6425"/>
                <a:gd name="T88" fmla="*/ 6570 w 15527"/>
                <a:gd name="T89" fmla="*/ 135 h 6425"/>
                <a:gd name="T90" fmla="*/ 7950 w 15527"/>
                <a:gd name="T91" fmla="*/ 59 h 6425"/>
                <a:gd name="T92" fmla="*/ 8246 w 15527"/>
                <a:gd name="T93" fmla="*/ 101 h 6425"/>
                <a:gd name="T94" fmla="*/ 9042 w 15527"/>
                <a:gd name="T95" fmla="*/ 101 h 6425"/>
                <a:gd name="T96" fmla="*/ 9592 w 15527"/>
                <a:gd name="T97" fmla="*/ 67 h 6425"/>
                <a:gd name="T98" fmla="*/ 10092 w 15527"/>
                <a:gd name="T99" fmla="*/ 93 h 6425"/>
                <a:gd name="T100" fmla="*/ 10997 w 15527"/>
                <a:gd name="T101" fmla="*/ 118 h 6425"/>
                <a:gd name="T102" fmla="*/ 11556 w 15527"/>
                <a:gd name="T103" fmla="*/ 143 h 6425"/>
                <a:gd name="T104" fmla="*/ 11937 w 15527"/>
                <a:gd name="T105" fmla="*/ 330 h 6425"/>
                <a:gd name="T106" fmla="*/ 13038 w 15527"/>
                <a:gd name="T107" fmla="*/ 372 h 6425"/>
                <a:gd name="T108" fmla="*/ 13368 w 15527"/>
                <a:gd name="T109" fmla="*/ 414 h 6425"/>
                <a:gd name="T110" fmla="*/ 14130 w 15527"/>
                <a:gd name="T111" fmla="*/ 643 h 6425"/>
                <a:gd name="T112" fmla="*/ 14502 w 15527"/>
                <a:gd name="T113" fmla="*/ 787 h 6425"/>
                <a:gd name="T114" fmla="*/ 14968 w 15527"/>
                <a:gd name="T115" fmla="*/ 948 h 6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527" h="6425">
                  <a:moveTo>
                    <a:pt x="0" y="6425"/>
                  </a:moveTo>
                  <a:lnTo>
                    <a:pt x="381" y="6348"/>
                  </a:lnTo>
                  <a:lnTo>
                    <a:pt x="406" y="6357"/>
                  </a:lnTo>
                  <a:lnTo>
                    <a:pt x="440" y="6340"/>
                  </a:lnTo>
                  <a:lnTo>
                    <a:pt x="491" y="6365"/>
                  </a:lnTo>
                  <a:lnTo>
                    <a:pt x="643" y="6357"/>
                  </a:lnTo>
                  <a:lnTo>
                    <a:pt x="703" y="6331"/>
                  </a:lnTo>
                  <a:lnTo>
                    <a:pt x="762" y="6340"/>
                  </a:lnTo>
                  <a:lnTo>
                    <a:pt x="821" y="6331"/>
                  </a:lnTo>
                  <a:lnTo>
                    <a:pt x="881" y="6298"/>
                  </a:lnTo>
                  <a:lnTo>
                    <a:pt x="1084" y="6306"/>
                  </a:lnTo>
                  <a:lnTo>
                    <a:pt x="1143" y="6281"/>
                  </a:lnTo>
                  <a:lnTo>
                    <a:pt x="1321" y="6255"/>
                  </a:lnTo>
                  <a:lnTo>
                    <a:pt x="1405" y="6213"/>
                  </a:lnTo>
                  <a:lnTo>
                    <a:pt x="1448" y="6162"/>
                  </a:lnTo>
                  <a:lnTo>
                    <a:pt x="1549" y="6069"/>
                  </a:lnTo>
                  <a:lnTo>
                    <a:pt x="1566" y="6094"/>
                  </a:lnTo>
                  <a:lnTo>
                    <a:pt x="1575" y="6128"/>
                  </a:lnTo>
                  <a:lnTo>
                    <a:pt x="1609" y="6179"/>
                  </a:lnTo>
                  <a:lnTo>
                    <a:pt x="1676" y="6188"/>
                  </a:lnTo>
                  <a:lnTo>
                    <a:pt x="1829" y="6230"/>
                  </a:lnTo>
                  <a:lnTo>
                    <a:pt x="1913" y="6230"/>
                  </a:lnTo>
                  <a:lnTo>
                    <a:pt x="1990" y="6272"/>
                  </a:lnTo>
                  <a:lnTo>
                    <a:pt x="2083" y="6264"/>
                  </a:lnTo>
                  <a:lnTo>
                    <a:pt x="2133" y="6272"/>
                  </a:lnTo>
                  <a:lnTo>
                    <a:pt x="2320" y="6230"/>
                  </a:lnTo>
                  <a:lnTo>
                    <a:pt x="2438" y="6221"/>
                  </a:lnTo>
                  <a:lnTo>
                    <a:pt x="2489" y="6221"/>
                  </a:lnTo>
                  <a:lnTo>
                    <a:pt x="2641" y="6188"/>
                  </a:lnTo>
                  <a:lnTo>
                    <a:pt x="2701" y="6188"/>
                  </a:lnTo>
                  <a:lnTo>
                    <a:pt x="2785" y="6213"/>
                  </a:lnTo>
                  <a:lnTo>
                    <a:pt x="2819" y="6196"/>
                  </a:lnTo>
                  <a:lnTo>
                    <a:pt x="3022" y="6213"/>
                  </a:lnTo>
                  <a:lnTo>
                    <a:pt x="3082" y="6204"/>
                  </a:lnTo>
                  <a:lnTo>
                    <a:pt x="3192" y="6221"/>
                  </a:lnTo>
                  <a:lnTo>
                    <a:pt x="3573" y="6238"/>
                  </a:lnTo>
                  <a:lnTo>
                    <a:pt x="3657" y="6238"/>
                  </a:lnTo>
                  <a:lnTo>
                    <a:pt x="4309" y="6188"/>
                  </a:lnTo>
                  <a:lnTo>
                    <a:pt x="4978" y="6154"/>
                  </a:lnTo>
                  <a:lnTo>
                    <a:pt x="5003" y="6162"/>
                  </a:lnTo>
                  <a:lnTo>
                    <a:pt x="5122" y="6137"/>
                  </a:lnTo>
                  <a:lnTo>
                    <a:pt x="5503" y="6120"/>
                  </a:lnTo>
                  <a:lnTo>
                    <a:pt x="6358" y="6052"/>
                  </a:lnTo>
                  <a:lnTo>
                    <a:pt x="6561" y="6027"/>
                  </a:lnTo>
                  <a:lnTo>
                    <a:pt x="6595" y="6035"/>
                  </a:lnTo>
                  <a:lnTo>
                    <a:pt x="7137" y="5925"/>
                  </a:lnTo>
                  <a:lnTo>
                    <a:pt x="7222" y="5883"/>
                  </a:lnTo>
                  <a:lnTo>
                    <a:pt x="7247" y="5874"/>
                  </a:lnTo>
                  <a:lnTo>
                    <a:pt x="7255" y="5849"/>
                  </a:lnTo>
                  <a:lnTo>
                    <a:pt x="7374" y="5815"/>
                  </a:lnTo>
                  <a:lnTo>
                    <a:pt x="7399" y="5790"/>
                  </a:lnTo>
                  <a:lnTo>
                    <a:pt x="7425" y="5756"/>
                  </a:lnTo>
                  <a:lnTo>
                    <a:pt x="7450" y="5646"/>
                  </a:lnTo>
                  <a:lnTo>
                    <a:pt x="7433" y="5527"/>
                  </a:lnTo>
                  <a:lnTo>
                    <a:pt x="7433" y="5375"/>
                  </a:lnTo>
                  <a:lnTo>
                    <a:pt x="7450" y="5282"/>
                  </a:lnTo>
                  <a:lnTo>
                    <a:pt x="7450" y="5045"/>
                  </a:lnTo>
                  <a:lnTo>
                    <a:pt x="7433" y="4698"/>
                  </a:lnTo>
                  <a:lnTo>
                    <a:pt x="7408" y="4630"/>
                  </a:lnTo>
                  <a:lnTo>
                    <a:pt x="7416" y="4588"/>
                  </a:lnTo>
                  <a:lnTo>
                    <a:pt x="7382" y="4452"/>
                  </a:lnTo>
                  <a:lnTo>
                    <a:pt x="7382" y="4384"/>
                  </a:lnTo>
                  <a:lnTo>
                    <a:pt x="7399" y="4368"/>
                  </a:lnTo>
                  <a:lnTo>
                    <a:pt x="7382" y="4342"/>
                  </a:lnTo>
                  <a:lnTo>
                    <a:pt x="7349" y="3885"/>
                  </a:lnTo>
                  <a:lnTo>
                    <a:pt x="7357" y="3775"/>
                  </a:lnTo>
                  <a:lnTo>
                    <a:pt x="7315" y="3529"/>
                  </a:lnTo>
                  <a:lnTo>
                    <a:pt x="7281" y="3445"/>
                  </a:lnTo>
                  <a:lnTo>
                    <a:pt x="7264" y="3419"/>
                  </a:lnTo>
                  <a:lnTo>
                    <a:pt x="7179" y="3267"/>
                  </a:lnTo>
                  <a:lnTo>
                    <a:pt x="7001" y="3005"/>
                  </a:lnTo>
                  <a:lnTo>
                    <a:pt x="6959" y="2954"/>
                  </a:lnTo>
                  <a:lnTo>
                    <a:pt x="6832" y="2878"/>
                  </a:lnTo>
                  <a:lnTo>
                    <a:pt x="6502" y="2768"/>
                  </a:lnTo>
                  <a:lnTo>
                    <a:pt x="6460" y="2725"/>
                  </a:lnTo>
                  <a:lnTo>
                    <a:pt x="6417" y="2700"/>
                  </a:lnTo>
                  <a:lnTo>
                    <a:pt x="6324" y="2666"/>
                  </a:lnTo>
                  <a:lnTo>
                    <a:pt x="6282" y="2666"/>
                  </a:lnTo>
                  <a:lnTo>
                    <a:pt x="6104" y="2615"/>
                  </a:lnTo>
                  <a:lnTo>
                    <a:pt x="6019" y="2556"/>
                  </a:lnTo>
                  <a:lnTo>
                    <a:pt x="5994" y="2564"/>
                  </a:lnTo>
                  <a:lnTo>
                    <a:pt x="5909" y="2531"/>
                  </a:lnTo>
                  <a:lnTo>
                    <a:pt x="5842" y="2531"/>
                  </a:lnTo>
                  <a:lnTo>
                    <a:pt x="5757" y="2505"/>
                  </a:lnTo>
                  <a:lnTo>
                    <a:pt x="5732" y="2505"/>
                  </a:lnTo>
                  <a:lnTo>
                    <a:pt x="5664" y="2480"/>
                  </a:lnTo>
                  <a:lnTo>
                    <a:pt x="5596" y="2488"/>
                  </a:lnTo>
                  <a:lnTo>
                    <a:pt x="5486" y="2454"/>
                  </a:lnTo>
                  <a:lnTo>
                    <a:pt x="5401" y="2446"/>
                  </a:lnTo>
                  <a:lnTo>
                    <a:pt x="5359" y="2429"/>
                  </a:lnTo>
                  <a:lnTo>
                    <a:pt x="5334" y="2437"/>
                  </a:lnTo>
                  <a:lnTo>
                    <a:pt x="5139" y="2370"/>
                  </a:lnTo>
                  <a:lnTo>
                    <a:pt x="5122" y="2353"/>
                  </a:lnTo>
                  <a:lnTo>
                    <a:pt x="5071" y="2353"/>
                  </a:lnTo>
                  <a:lnTo>
                    <a:pt x="5003" y="2327"/>
                  </a:lnTo>
                  <a:lnTo>
                    <a:pt x="4936" y="2327"/>
                  </a:lnTo>
                  <a:lnTo>
                    <a:pt x="4919" y="2310"/>
                  </a:lnTo>
                  <a:lnTo>
                    <a:pt x="4876" y="2310"/>
                  </a:lnTo>
                  <a:lnTo>
                    <a:pt x="4809" y="2285"/>
                  </a:lnTo>
                  <a:lnTo>
                    <a:pt x="4546" y="2200"/>
                  </a:lnTo>
                  <a:lnTo>
                    <a:pt x="4233" y="2175"/>
                  </a:lnTo>
                  <a:lnTo>
                    <a:pt x="4148" y="2167"/>
                  </a:lnTo>
                  <a:lnTo>
                    <a:pt x="4123" y="2175"/>
                  </a:lnTo>
                  <a:lnTo>
                    <a:pt x="4038" y="2184"/>
                  </a:lnTo>
                  <a:lnTo>
                    <a:pt x="4013" y="2209"/>
                  </a:lnTo>
                  <a:lnTo>
                    <a:pt x="3971" y="2226"/>
                  </a:lnTo>
                  <a:lnTo>
                    <a:pt x="3945" y="2217"/>
                  </a:lnTo>
                  <a:lnTo>
                    <a:pt x="3784" y="2133"/>
                  </a:lnTo>
                  <a:lnTo>
                    <a:pt x="3717" y="2133"/>
                  </a:lnTo>
                  <a:lnTo>
                    <a:pt x="3395" y="2158"/>
                  </a:lnTo>
                  <a:lnTo>
                    <a:pt x="3268" y="2158"/>
                  </a:lnTo>
                  <a:lnTo>
                    <a:pt x="3048" y="2158"/>
                  </a:lnTo>
                  <a:lnTo>
                    <a:pt x="2921" y="2158"/>
                  </a:lnTo>
                  <a:lnTo>
                    <a:pt x="2709" y="2150"/>
                  </a:lnTo>
                  <a:lnTo>
                    <a:pt x="2684" y="2141"/>
                  </a:lnTo>
                  <a:lnTo>
                    <a:pt x="2387" y="2116"/>
                  </a:lnTo>
                  <a:lnTo>
                    <a:pt x="2100" y="2082"/>
                  </a:lnTo>
                  <a:lnTo>
                    <a:pt x="2006" y="2073"/>
                  </a:lnTo>
                  <a:lnTo>
                    <a:pt x="1922" y="2040"/>
                  </a:lnTo>
                  <a:lnTo>
                    <a:pt x="1879" y="2040"/>
                  </a:lnTo>
                  <a:lnTo>
                    <a:pt x="1854" y="2057"/>
                  </a:lnTo>
                  <a:lnTo>
                    <a:pt x="1769" y="2031"/>
                  </a:lnTo>
                  <a:lnTo>
                    <a:pt x="1541" y="1997"/>
                  </a:lnTo>
                  <a:lnTo>
                    <a:pt x="1397" y="1777"/>
                  </a:lnTo>
                  <a:lnTo>
                    <a:pt x="1439" y="1684"/>
                  </a:lnTo>
                  <a:lnTo>
                    <a:pt x="1532" y="1642"/>
                  </a:lnTo>
                  <a:lnTo>
                    <a:pt x="1592" y="1633"/>
                  </a:lnTo>
                  <a:lnTo>
                    <a:pt x="1642" y="1599"/>
                  </a:lnTo>
                  <a:lnTo>
                    <a:pt x="1702" y="1574"/>
                  </a:lnTo>
                  <a:lnTo>
                    <a:pt x="1761" y="1566"/>
                  </a:lnTo>
                  <a:lnTo>
                    <a:pt x="1896" y="1506"/>
                  </a:lnTo>
                  <a:lnTo>
                    <a:pt x="1956" y="1506"/>
                  </a:lnTo>
                  <a:lnTo>
                    <a:pt x="2015" y="1472"/>
                  </a:lnTo>
                  <a:lnTo>
                    <a:pt x="2159" y="1430"/>
                  </a:lnTo>
                  <a:lnTo>
                    <a:pt x="2252" y="1413"/>
                  </a:lnTo>
                  <a:lnTo>
                    <a:pt x="2303" y="1379"/>
                  </a:lnTo>
                  <a:lnTo>
                    <a:pt x="2421" y="1354"/>
                  </a:lnTo>
                  <a:lnTo>
                    <a:pt x="2438" y="1337"/>
                  </a:lnTo>
                  <a:lnTo>
                    <a:pt x="2836" y="1176"/>
                  </a:lnTo>
                  <a:lnTo>
                    <a:pt x="2870" y="1176"/>
                  </a:lnTo>
                  <a:lnTo>
                    <a:pt x="2895" y="1159"/>
                  </a:lnTo>
                  <a:lnTo>
                    <a:pt x="2955" y="1142"/>
                  </a:lnTo>
                  <a:lnTo>
                    <a:pt x="2997" y="1108"/>
                  </a:lnTo>
                  <a:lnTo>
                    <a:pt x="3124" y="1049"/>
                  </a:lnTo>
                  <a:lnTo>
                    <a:pt x="3166" y="1007"/>
                  </a:lnTo>
                  <a:lnTo>
                    <a:pt x="3234" y="973"/>
                  </a:lnTo>
                  <a:lnTo>
                    <a:pt x="3386" y="838"/>
                  </a:lnTo>
                  <a:lnTo>
                    <a:pt x="3412" y="787"/>
                  </a:lnTo>
                  <a:lnTo>
                    <a:pt x="3437" y="778"/>
                  </a:lnTo>
                  <a:lnTo>
                    <a:pt x="3497" y="778"/>
                  </a:lnTo>
                  <a:lnTo>
                    <a:pt x="3547" y="812"/>
                  </a:lnTo>
                  <a:lnTo>
                    <a:pt x="3573" y="821"/>
                  </a:lnTo>
                  <a:lnTo>
                    <a:pt x="3607" y="795"/>
                  </a:lnTo>
                  <a:lnTo>
                    <a:pt x="3810" y="778"/>
                  </a:lnTo>
                  <a:lnTo>
                    <a:pt x="3988" y="753"/>
                  </a:lnTo>
                  <a:lnTo>
                    <a:pt x="4106" y="728"/>
                  </a:lnTo>
                  <a:lnTo>
                    <a:pt x="4131" y="728"/>
                  </a:lnTo>
                  <a:lnTo>
                    <a:pt x="4157" y="711"/>
                  </a:lnTo>
                  <a:lnTo>
                    <a:pt x="4275" y="711"/>
                  </a:lnTo>
                  <a:lnTo>
                    <a:pt x="4309" y="685"/>
                  </a:lnTo>
                  <a:lnTo>
                    <a:pt x="4394" y="694"/>
                  </a:lnTo>
                  <a:lnTo>
                    <a:pt x="4428" y="677"/>
                  </a:lnTo>
                  <a:lnTo>
                    <a:pt x="4487" y="677"/>
                  </a:lnTo>
                  <a:lnTo>
                    <a:pt x="4656" y="643"/>
                  </a:lnTo>
                  <a:lnTo>
                    <a:pt x="4749" y="617"/>
                  </a:lnTo>
                  <a:lnTo>
                    <a:pt x="4851" y="575"/>
                  </a:lnTo>
                  <a:lnTo>
                    <a:pt x="4927" y="507"/>
                  </a:lnTo>
                  <a:lnTo>
                    <a:pt x="4987" y="482"/>
                  </a:lnTo>
                  <a:lnTo>
                    <a:pt x="5046" y="507"/>
                  </a:lnTo>
                  <a:lnTo>
                    <a:pt x="5063" y="507"/>
                  </a:lnTo>
                  <a:lnTo>
                    <a:pt x="5435" y="440"/>
                  </a:lnTo>
                  <a:lnTo>
                    <a:pt x="5605" y="372"/>
                  </a:lnTo>
                  <a:lnTo>
                    <a:pt x="5638" y="347"/>
                  </a:lnTo>
                  <a:lnTo>
                    <a:pt x="5757" y="313"/>
                  </a:lnTo>
                  <a:lnTo>
                    <a:pt x="5833" y="304"/>
                  </a:lnTo>
                  <a:lnTo>
                    <a:pt x="5867" y="279"/>
                  </a:lnTo>
                  <a:lnTo>
                    <a:pt x="6155" y="228"/>
                  </a:lnTo>
                  <a:lnTo>
                    <a:pt x="6307" y="177"/>
                  </a:lnTo>
                  <a:lnTo>
                    <a:pt x="6366" y="177"/>
                  </a:lnTo>
                  <a:lnTo>
                    <a:pt x="6570" y="135"/>
                  </a:lnTo>
                  <a:lnTo>
                    <a:pt x="6807" y="110"/>
                  </a:lnTo>
                  <a:lnTo>
                    <a:pt x="7425" y="135"/>
                  </a:lnTo>
                  <a:lnTo>
                    <a:pt x="7806" y="118"/>
                  </a:lnTo>
                  <a:lnTo>
                    <a:pt x="7950" y="59"/>
                  </a:lnTo>
                  <a:lnTo>
                    <a:pt x="7983" y="0"/>
                  </a:lnTo>
                  <a:lnTo>
                    <a:pt x="8017" y="8"/>
                  </a:lnTo>
                  <a:lnTo>
                    <a:pt x="8195" y="59"/>
                  </a:lnTo>
                  <a:lnTo>
                    <a:pt x="8246" y="101"/>
                  </a:lnTo>
                  <a:lnTo>
                    <a:pt x="8424" y="126"/>
                  </a:lnTo>
                  <a:lnTo>
                    <a:pt x="8830" y="126"/>
                  </a:lnTo>
                  <a:lnTo>
                    <a:pt x="9008" y="118"/>
                  </a:lnTo>
                  <a:lnTo>
                    <a:pt x="9042" y="101"/>
                  </a:lnTo>
                  <a:lnTo>
                    <a:pt x="9186" y="101"/>
                  </a:lnTo>
                  <a:lnTo>
                    <a:pt x="9363" y="76"/>
                  </a:lnTo>
                  <a:lnTo>
                    <a:pt x="9423" y="84"/>
                  </a:lnTo>
                  <a:lnTo>
                    <a:pt x="9592" y="67"/>
                  </a:lnTo>
                  <a:lnTo>
                    <a:pt x="9744" y="67"/>
                  </a:lnTo>
                  <a:lnTo>
                    <a:pt x="9829" y="84"/>
                  </a:lnTo>
                  <a:lnTo>
                    <a:pt x="10066" y="76"/>
                  </a:lnTo>
                  <a:lnTo>
                    <a:pt x="10092" y="93"/>
                  </a:lnTo>
                  <a:lnTo>
                    <a:pt x="10362" y="93"/>
                  </a:lnTo>
                  <a:lnTo>
                    <a:pt x="10794" y="93"/>
                  </a:lnTo>
                  <a:lnTo>
                    <a:pt x="10938" y="118"/>
                  </a:lnTo>
                  <a:lnTo>
                    <a:pt x="10997" y="118"/>
                  </a:lnTo>
                  <a:lnTo>
                    <a:pt x="11031" y="135"/>
                  </a:lnTo>
                  <a:lnTo>
                    <a:pt x="11057" y="118"/>
                  </a:lnTo>
                  <a:lnTo>
                    <a:pt x="11116" y="143"/>
                  </a:lnTo>
                  <a:lnTo>
                    <a:pt x="11556" y="143"/>
                  </a:lnTo>
                  <a:lnTo>
                    <a:pt x="11700" y="211"/>
                  </a:lnTo>
                  <a:lnTo>
                    <a:pt x="11793" y="304"/>
                  </a:lnTo>
                  <a:lnTo>
                    <a:pt x="11886" y="313"/>
                  </a:lnTo>
                  <a:lnTo>
                    <a:pt x="11937" y="330"/>
                  </a:lnTo>
                  <a:lnTo>
                    <a:pt x="11946" y="338"/>
                  </a:lnTo>
                  <a:lnTo>
                    <a:pt x="12344" y="347"/>
                  </a:lnTo>
                  <a:lnTo>
                    <a:pt x="12928" y="380"/>
                  </a:lnTo>
                  <a:lnTo>
                    <a:pt x="13038" y="372"/>
                  </a:lnTo>
                  <a:lnTo>
                    <a:pt x="13156" y="380"/>
                  </a:lnTo>
                  <a:lnTo>
                    <a:pt x="13249" y="397"/>
                  </a:lnTo>
                  <a:lnTo>
                    <a:pt x="13309" y="397"/>
                  </a:lnTo>
                  <a:lnTo>
                    <a:pt x="13368" y="414"/>
                  </a:lnTo>
                  <a:lnTo>
                    <a:pt x="13453" y="414"/>
                  </a:lnTo>
                  <a:lnTo>
                    <a:pt x="13715" y="482"/>
                  </a:lnTo>
                  <a:lnTo>
                    <a:pt x="13893" y="541"/>
                  </a:lnTo>
                  <a:lnTo>
                    <a:pt x="14130" y="643"/>
                  </a:lnTo>
                  <a:lnTo>
                    <a:pt x="14248" y="677"/>
                  </a:lnTo>
                  <a:lnTo>
                    <a:pt x="14308" y="719"/>
                  </a:lnTo>
                  <a:lnTo>
                    <a:pt x="14426" y="744"/>
                  </a:lnTo>
                  <a:lnTo>
                    <a:pt x="14502" y="787"/>
                  </a:lnTo>
                  <a:lnTo>
                    <a:pt x="14680" y="846"/>
                  </a:lnTo>
                  <a:lnTo>
                    <a:pt x="14790" y="897"/>
                  </a:lnTo>
                  <a:lnTo>
                    <a:pt x="14909" y="922"/>
                  </a:lnTo>
                  <a:lnTo>
                    <a:pt x="14968" y="948"/>
                  </a:lnTo>
                  <a:lnTo>
                    <a:pt x="15527" y="116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0" name="Freeform 30">
              <a:extLst>
                <a:ext uri="{FF2B5EF4-FFF2-40B4-BE49-F238E27FC236}">
                  <a16:creationId xmlns:a16="http://schemas.microsoft.com/office/drawing/2014/main" id="{412DAA16-342C-4472-A9BF-70CF72F8B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42"/>
              <a:ext cx="2667" cy="458"/>
            </a:xfrm>
            <a:custGeom>
              <a:avLst/>
              <a:gdLst>
                <a:gd name="T0" fmla="*/ 14824 w 15527"/>
                <a:gd name="T1" fmla="*/ 1464 h 2666"/>
                <a:gd name="T2" fmla="*/ 14587 w 15527"/>
                <a:gd name="T3" fmla="*/ 1507 h 2666"/>
                <a:gd name="T4" fmla="*/ 14121 w 15527"/>
                <a:gd name="T5" fmla="*/ 1481 h 2666"/>
                <a:gd name="T6" fmla="*/ 13681 w 15527"/>
                <a:gd name="T7" fmla="*/ 1346 h 2666"/>
                <a:gd name="T8" fmla="*/ 13461 w 15527"/>
                <a:gd name="T9" fmla="*/ 812 h 2666"/>
                <a:gd name="T10" fmla="*/ 13469 w 15527"/>
                <a:gd name="T11" fmla="*/ 533 h 2666"/>
                <a:gd name="T12" fmla="*/ 13698 w 15527"/>
                <a:gd name="T13" fmla="*/ 34 h 2666"/>
                <a:gd name="T14" fmla="*/ 13427 w 15527"/>
                <a:gd name="T15" fmla="*/ 118 h 2666"/>
                <a:gd name="T16" fmla="*/ 13029 w 15527"/>
                <a:gd name="T17" fmla="*/ 254 h 2666"/>
                <a:gd name="T18" fmla="*/ 12462 w 15527"/>
                <a:gd name="T19" fmla="*/ 406 h 2666"/>
                <a:gd name="T20" fmla="*/ 12217 w 15527"/>
                <a:gd name="T21" fmla="*/ 440 h 2666"/>
                <a:gd name="T22" fmla="*/ 11819 w 15527"/>
                <a:gd name="T23" fmla="*/ 338 h 2666"/>
                <a:gd name="T24" fmla="*/ 11565 w 15527"/>
                <a:gd name="T25" fmla="*/ 101 h 2666"/>
                <a:gd name="T26" fmla="*/ 11429 w 15527"/>
                <a:gd name="T27" fmla="*/ 161 h 2666"/>
                <a:gd name="T28" fmla="*/ 11319 w 15527"/>
                <a:gd name="T29" fmla="*/ 948 h 2666"/>
                <a:gd name="T30" fmla="*/ 11133 w 15527"/>
                <a:gd name="T31" fmla="*/ 1312 h 2666"/>
                <a:gd name="T32" fmla="*/ 10870 w 15527"/>
                <a:gd name="T33" fmla="*/ 1481 h 2666"/>
                <a:gd name="T34" fmla="*/ 10430 w 15527"/>
                <a:gd name="T35" fmla="*/ 1617 h 2666"/>
                <a:gd name="T36" fmla="*/ 10185 w 15527"/>
                <a:gd name="T37" fmla="*/ 1752 h 2666"/>
                <a:gd name="T38" fmla="*/ 9965 w 15527"/>
                <a:gd name="T39" fmla="*/ 1794 h 2666"/>
                <a:gd name="T40" fmla="*/ 9719 w 15527"/>
                <a:gd name="T41" fmla="*/ 1820 h 2666"/>
                <a:gd name="T42" fmla="*/ 9169 w 15527"/>
                <a:gd name="T43" fmla="*/ 1871 h 2666"/>
                <a:gd name="T44" fmla="*/ 8762 w 15527"/>
                <a:gd name="T45" fmla="*/ 1761 h 2666"/>
                <a:gd name="T46" fmla="*/ 8695 w 15527"/>
                <a:gd name="T47" fmla="*/ 1337 h 2666"/>
                <a:gd name="T48" fmla="*/ 8830 w 15527"/>
                <a:gd name="T49" fmla="*/ 1117 h 2666"/>
                <a:gd name="T50" fmla="*/ 9245 w 15527"/>
                <a:gd name="T51" fmla="*/ 398 h 2666"/>
                <a:gd name="T52" fmla="*/ 9270 w 15527"/>
                <a:gd name="T53" fmla="*/ 254 h 2666"/>
                <a:gd name="T54" fmla="*/ 8263 w 15527"/>
                <a:gd name="T55" fmla="*/ 592 h 2666"/>
                <a:gd name="T56" fmla="*/ 7916 w 15527"/>
                <a:gd name="T57" fmla="*/ 186 h 2666"/>
                <a:gd name="T58" fmla="*/ 7797 w 15527"/>
                <a:gd name="T59" fmla="*/ 770 h 2666"/>
                <a:gd name="T60" fmla="*/ 7653 w 15527"/>
                <a:gd name="T61" fmla="*/ 1185 h 2666"/>
                <a:gd name="T62" fmla="*/ 7238 w 15527"/>
                <a:gd name="T63" fmla="*/ 1591 h 2666"/>
                <a:gd name="T64" fmla="*/ 7018 w 15527"/>
                <a:gd name="T65" fmla="*/ 1718 h 2666"/>
                <a:gd name="T66" fmla="*/ 6375 w 15527"/>
                <a:gd name="T67" fmla="*/ 1862 h 2666"/>
                <a:gd name="T68" fmla="*/ 6138 w 15527"/>
                <a:gd name="T69" fmla="*/ 1888 h 2666"/>
                <a:gd name="T70" fmla="*/ 5825 w 15527"/>
                <a:gd name="T71" fmla="*/ 1913 h 2666"/>
                <a:gd name="T72" fmla="*/ 5605 w 15527"/>
                <a:gd name="T73" fmla="*/ 1904 h 2666"/>
                <a:gd name="T74" fmla="*/ 5224 w 15527"/>
                <a:gd name="T75" fmla="*/ 1549 h 2666"/>
                <a:gd name="T76" fmla="*/ 5207 w 15527"/>
                <a:gd name="T77" fmla="*/ 1075 h 2666"/>
                <a:gd name="T78" fmla="*/ 4936 w 15527"/>
                <a:gd name="T79" fmla="*/ 939 h 2666"/>
                <a:gd name="T80" fmla="*/ 4656 w 15527"/>
                <a:gd name="T81" fmla="*/ 516 h 2666"/>
                <a:gd name="T82" fmla="*/ 4606 w 15527"/>
                <a:gd name="T83" fmla="*/ 906 h 2666"/>
                <a:gd name="T84" fmla="*/ 4546 w 15527"/>
                <a:gd name="T85" fmla="*/ 1380 h 2666"/>
                <a:gd name="T86" fmla="*/ 4258 w 15527"/>
                <a:gd name="T87" fmla="*/ 1845 h 2666"/>
                <a:gd name="T88" fmla="*/ 3767 w 15527"/>
                <a:gd name="T89" fmla="*/ 2057 h 2666"/>
                <a:gd name="T90" fmla="*/ 3437 w 15527"/>
                <a:gd name="T91" fmla="*/ 2040 h 2666"/>
                <a:gd name="T92" fmla="*/ 2955 w 15527"/>
                <a:gd name="T93" fmla="*/ 1871 h 2666"/>
                <a:gd name="T94" fmla="*/ 2760 w 15527"/>
                <a:gd name="T95" fmla="*/ 1735 h 2666"/>
                <a:gd name="T96" fmla="*/ 2328 w 15527"/>
                <a:gd name="T97" fmla="*/ 1202 h 2666"/>
                <a:gd name="T98" fmla="*/ 2252 w 15527"/>
                <a:gd name="T99" fmla="*/ 914 h 2666"/>
                <a:gd name="T100" fmla="*/ 2252 w 15527"/>
                <a:gd name="T101" fmla="*/ 694 h 2666"/>
                <a:gd name="T102" fmla="*/ 1795 w 15527"/>
                <a:gd name="T103" fmla="*/ 931 h 2666"/>
                <a:gd name="T104" fmla="*/ 1439 w 15527"/>
                <a:gd name="T105" fmla="*/ 948 h 2666"/>
                <a:gd name="T106" fmla="*/ 1270 w 15527"/>
                <a:gd name="T107" fmla="*/ 829 h 2666"/>
                <a:gd name="T108" fmla="*/ 1109 w 15527"/>
                <a:gd name="T109" fmla="*/ 728 h 2666"/>
                <a:gd name="T110" fmla="*/ 940 w 15527"/>
                <a:gd name="T111" fmla="*/ 702 h 2666"/>
                <a:gd name="T112" fmla="*/ 1185 w 15527"/>
                <a:gd name="T113" fmla="*/ 1143 h 2666"/>
                <a:gd name="T114" fmla="*/ 1355 w 15527"/>
                <a:gd name="T115" fmla="*/ 1651 h 2666"/>
                <a:gd name="T116" fmla="*/ 1456 w 15527"/>
                <a:gd name="T117" fmla="*/ 2065 h 2666"/>
                <a:gd name="T118" fmla="*/ 1219 w 15527"/>
                <a:gd name="T119" fmla="*/ 2438 h 2666"/>
                <a:gd name="T120" fmla="*/ 237 w 15527"/>
                <a:gd name="T121" fmla="*/ 2666 h 2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527" h="2666">
                  <a:moveTo>
                    <a:pt x="15527" y="1253"/>
                  </a:moveTo>
                  <a:lnTo>
                    <a:pt x="15027" y="1405"/>
                  </a:lnTo>
                  <a:lnTo>
                    <a:pt x="14917" y="1447"/>
                  </a:lnTo>
                  <a:lnTo>
                    <a:pt x="14824" y="1464"/>
                  </a:lnTo>
                  <a:lnTo>
                    <a:pt x="14756" y="1456"/>
                  </a:lnTo>
                  <a:lnTo>
                    <a:pt x="14697" y="1481"/>
                  </a:lnTo>
                  <a:lnTo>
                    <a:pt x="14646" y="1481"/>
                  </a:lnTo>
                  <a:lnTo>
                    <a:pt x="14587" y="1507"/>
                  </a:lnTo>
                  <a:lnTo>
                    <a:pt x="14367" y="1507"/>
                  </a:lnTo>
                  <a:lnTo>
                    <a:pt x="14341" y="1524"/>
                  </a:lnTo>
                  <a:lnTo>
                    <a:pt x="14147" y="1498"/>
                  </a:lnTo>
                  <a:lnTo>
                    <a:pt x="14121" y="1481"/>
                  </a:lnTo>
                  <a:lnTo>
                    <a:pt x="14079" y="1490"/>
                  </a:lnTo>
                  <a:lnTo>
                    <a:pt x="13817" y="1422"/>
                  </a:lnTo>
                  <a:lnTo>
                    <a:pt x="13723" y="1363"/>
                  </a:lnTo>
                  <a:lnTo>
                    <a:pt x="13681" y="1346"/>
                  </a:lnTo>
                  <a:lnTo>
                    <a:pt x="13622" y="1287"/>
                  </a:lnTo>
                  <a:lnTo>
                    <a:pt x="13537" y="1117"/>
                  </a:lnTo>
                  <a:lnTo>
                    <a:pt x="13478" y="939"/>
                  </a:lnTo>
                  <a:lnTo>
                    <a:pt x="13461" y="812"/>
                  </a:lnTo>
                  <a:lnTo>
                    <a:pt x="13469" y="787"/>
                  </a:lnTo>
                  <a:lnTo>
                    <a:pt x="13453" y="762"/>
                  </a:lnTo>
                  <a:lnTo>
                    <a:pt x="13478" y="567"/>
                  </a:lnTo>
                  <a:lnTo>
                    <a:pt x="13469" y="533"/>
                  </a:lnTo>
                  <a:lnTo>
                    <a:pt x="13639" y="203"/>
                  </a:lnTo>
                  <a:lnTo>
                    <a:pt x="13681" y="161"/>
                  </a:lnTo>
                  <a:lnTo>
                    <a:pt x="13698" y="59"/>
                  </a:lnTo>
                  <a:lnTo>
                    <a:pt x="13698" y="34"/>
                  </a:lnTo>
                  <a:lnTo>
                    <a:pt x="13664" y="0"/>
                  </a:lnTo>
                  <a:lnTo>
                    <a:pt x="13469" y="93"/>
                  </a:lnTo>
                  <a:lnTo>
                    <a:pt x="13444" y="93"/>
                  </a:lnTo>
                  <a:lnTo>
                    <a:pt x="13427" y="118"/>
                  </a:lnTo>
                  <a:lnTo>
                    <a:pt x="13334" y="127"/>
                  </a:lnTo>
                  <a:lnTo>
                    <a:pt x="13182" y="178"/>
                  </a:lnTo>
                  <a:lnTo>
                    <a:pt x="13089" y="228"/>
                  </a:lnTo>
                  <a:lnTo>
                    <a:pt x="13029" y="254"/>
                  </a:lnTo>
                  <a:lnTo>
                    <a:pt x="13004" y="271"/>
                  </a:lnTo>
                  <a:lnTo>
                    <a:pt x="12936" y="279"/>
                  </a:lnTo>
                  <a:lnTo>
                    <a:pt x="12741" y="322"/>
                  </a:lnTo>
                  <a:lnTo>
                    <a:pt x="12462" y="406"/>
                  </a:lnTo>
                  <a:lnTo>
                    <a:pt x="12369" y="415"/>
                  </a:lnTo>
                  <a:lnTo>
                    <a:pt x="12352" y="423"/>
                  </a:lnTo>
                  <a:lnTo>
                    <a:pt x="12259" y="423"/>
                  </a:lnTo>
                  <a:lnTo>
                    <a:pt x="12217" y="440"/>
                  </a:lnTo>
                  <a:lnTo>
                    <a:pt x="12106" y="415"/>
                  </a:lnTo>
                  <a:lnTo>
                    <a:pt x="12090" y="423"/>
                  </a:lnTo>
                  <a:lnTo>
                    <a:pt x="11996" y="381"/>
                  </a:lnTo>
                  <a:lnTo>
                    <a:pt x="11819" y="338"/>
                  </a:lnTo>
                  <a:lnTo>
                    <a:pt x="11692" y="245"/>
                  </a:lnTo>
                  <a:lnTo>
                    <a:pt x="11683" y="211"/>
                  </a:lnTo>
                  <a:lnTo>
                    <a:pt x="11624" y="178"/>
                  </a:lnTo>
                  <a:lnTo>
                    <a:pt x="11565" y="101"/>
                  </a:lnTo>
                  <a:lnTo>
                    <a:pt x="11539" y="93"/>
                  </a:lnTo>
                  <a:lnTo>
                    <a:pt x="11488" y="84"/>
                  </a:lnTo>
                  <a:lnTo>
                    <a:pt x="11446" y="118"/>
                  </a:lnTo>
                  <a:lnTo>
                    <a:pt x="11429" y="161"/>
                  </a:lnTo>
                  <a:lnTo>
                    <a:pt x="11421" y="389"/>
                  </a:lnTo>
                  <a:lnTo>
                    <a:pt x="11404" y="567"/>
                  </a:lnTo>
                  <a:lnTo>
                    <a:pt x="11361" y="711"/>
                  </a:lnTo>
                  <a:lnTo>
                    <a:pt x="11319" y="948"/>
                  </a:lnTo>
                  <a:lnTo>
                    <a:pt x="11268" y="1092"/>
                  </a:lnTo>
                  <a:lnTo>
                    <a:pt x="11192" y="1202"/>
                  </a:lnTo>
                  <a:lnTo>
                    <a:pt x="11167" y="1261"/>
                  </a:lnTo>
                  <a:lnTo>
                    <a:pt x="11133" y="1312"/>
                  </a:lnTo>
                  <a:lnTo>
                    <a:pt x="11074" y="1354"/>
                  </a:lnTo>
                  <a:lnTo>
                    <a:pt x="11031" y="1397"/>
                  </a:lnTo>
                  <a:lnTo>
                    <a:pt x="10938" y="1422"/>
                  </a:lnTo>
                  <a:lnTo>
                    <a:pt x="10870" y="1481"/>
                  </a:lnTo>
                  <a:lnTo>
                    <a:pt x="10811" y="1498"/>
                  </a:lnTo>
                  <a:lnTo>
                    <a:pt x="10760" y="1532"/>
                  </a:lnTo>
                  <a:lnTo>
                    <a:pt x="10456" y="1642"/>
                  </a:lnTo>
                  <a:lnTo>
                    <a:pt x="10430" y="1617"/>
                  </a:lnTo>
                  <a:lnTo>
                    <a:pt x="10362" y="1684"/>
                  </a:lnTo>
                  <a:lnTo>
                    <a:pt x="10320" y="1693"/>
                  </a:lnTo>
                  <a:lnTo>
                    <a:pt x="10235" y="1735"/>
                  </a:lnTo>
                  <a:lnTo>
                    <a:pt x="10185" y="1752"/>
                  </a:lnTo>
                  <a:lnTo>
                    <a:pt x="10142" y="1744"/>
                  </a:lnTo>
                  <a:lnTo>
                    <a:pt x="10092" y="1769"/>
                  </a:lnTo>
                  <a:lnTo>
                    <a:pt x="10032" y="1769"/>
                  </a:lnTo>
                  <a:lnTo>
                    <a:pt x="9965" y="1794"/>
                  </a:lnTo>
                  <a:lnTo>
                    <a:pt x="9922" y="1786"/>
                  </a:lnTo>
                  <a:lnTo>
                    <a:pt x="9829" y="1811"/>
                  </a:lnTo>
                  <a:lnTo>
                    <a:pt x="9744" y="1811"/>
                  </a:lnTo>
                  <a:lnTo>
                    <a:pt x="9719" y="1820"/>
                  </a:lnTo>
                  <a:lnTo>
                    <a:pt x="9711" y="1845"/>
                  </a:lnTo>
                  <a:lnTo>
                    <a:pt x="9279" y="1871"/>
                  </a:lnTo>
                  <a:lnTo>
                    <a:pt x="9211" y="1862"/>
                  </a:lnTo>
                  <a:lnTo>
                    <a:pt x="9169" y="1871"/>
                  </a:lnTo>
                  <a:lnTo>
                    <a:pt x="9016" y="1871"/>
                  </a:lnTo>
                  <a:lnTo>
                    <a:pt x="8982" y="1854"/>
                  </a:lnTo>
                  <a:lnTo>
                    <a:pt x="8847" y="1820"/>
                  </a:lnTo>
                  <a:lnTo>
                    <a:pt x="8762" y="1761"/>
                  </a:lnTo>
                  <a:lnTo>
                    <a:pt x="8678" y="1651"/>
                  </a:lnTo>
                  <a:lnTo>
                    <a:pt x="8618" y="1532"/>
                  </a:lnTo>
                  <a:lnTo>
                    <a:pt x="8635" y="1473"/>
                  </a:lnTo>
                  <a:lnTo>
                    <a:pt x="8695" y="1337"/>
                  </a:lnTo>
                  <a:lnTo>
                    <a:pt x="8762" y="1253"/>
                  </a:lnTo>
                  <a:lnTo>
                    <a:pt x="8779" y="1185"/>
                  </a:lnTo>
                  <a:lnTo>
                    <a:pt x="8805" y="1168"/>
                  </a:lnTo>
                  <a:lnTo>
                    <a:pt x="8830" y="1117"/>
                  </a:lnTo>
                  <a:lnTo>
                    <a:pt x="8898" y="973"/>
                  </a:lnTo>
                  <a:lnTo>
                    <a:pt x="9076" y="643"/>
                  </a:lnTo>
                  <a:lnTo>
                    <a:pt x="9135" y="575"/>
                  </a:lnTo>
                  <a:lnTo>
                    <a:pt x="9245" y="398"/>
                  </a:lnTo>
                  <a:lnTo>
                    <a:pt x="9262" y="372"/>
                  </a:lnTo>
                  <a:lnTo>
                    <a:pt x="9296" y="313"/>
                  </a:lnTo>
                  <a:lnTo>
                    <a:pt x="9296" y="262"/>
                  </a:lnTo>
                  <a:lnTo>
                    <a:pt x="9270" y="254"/>
                  </a:lnTo>
                  <a:lnTo>
                    <a:pt x="9211" y="262"/>
                  </a:lnTo>
                  <a:lnTo>
                    <a:pt x="9152" y="313"/>
                  </a:lnTo>
                  <a:lnTo>
                    <a:pt x="8551" y="584"/>
                  </a:lnTo>
                  <a:lnTo>
                    <a:pt x="8263" y="592"/>
                  </a:lnTo>
                  <a:lnTo>
                    <a:pt x="8110" y="542"/>
                  </a:lnTo>
                  <a:lnTo>
                    <a:pt x="8094" y="516"/>
                  </a:lnTo>
                  <a:lnTo>
                    <a:pt x="8060" y="482"/>
                  </a:lnTo>
                  <a:lnTo>
                    <a:pt x="7916" y="186"/>
                  </a:lnTo>
                  <a:lnTo>
                    <a:pt x="7865" y="245"/>
                  </a:lnTo>
                  <a:lnTo>
                    <a:pt x="7873" y="448"/>
                  </a:lnTo>
                  <a:lnTo>
                    <a:pt x="7806" y="711"/>
                  </a:lnTo>
                  <a:lnTo>
                    <a:pt x="7797" y="770"/>
                  </a:lnTo>
                  <a:lnTo>
                    <a:pt x="7763" y="863"/>
                  </a:lnTo>
                  <a:lnTo>
                    <a:pt x="7696" y="1126"/>
                  </a:lnTo>
                  <a:lnTo>
                    <a:pt x="7662" y="1151"/>
                  </a:lnTo>
                  <a:lnTo>
                    <a:pt x="7653" y="1185"/>
                  </a:lnTo>
                  <a:lnTo>
                    <a:pt x="7577" y="1303"/>
                  </a:lnTo>
                  <a:lnTo>
                    <a:pt x="7552" y="1354"/>
                  </a:lnTo>
                  <a:lnTo>
                    <a:pt x="7391" y="1507"/>
                  </a:lnTo>
                  <a:lnTo>
                    <a:pt x="7238" y="1591"/>
                  </a:lnTo>
                  <a:lnTo>
                    <a:pt x="7171" y="1642"/>
                  </a:lnTo>
                  <a:lnTo>
                    <a:pt x="7061" y="1701"/>
                  </a:lnTo>
                  <a:lnTo>
                    <a:pt x="7044" y="1701"/>
                  </a:lnTo>
                  <a:lnTo>
                    <a:pt x="7018" y="1718"/>
                  </a:lnTo>
                  <a:lnTo>
                    <a:pt x="6993" y="1710"/>
                  </a:lnTo>
                  <a:lnTo>
                    <a:pt x="6773" y="1786"/>
                  </a:lnTo>
                  <a:lnTo>
                    <a:pt x="6443" y="1828"/>
                  </a:lnTo>
                  <a:lnTo>
                    <a:pt x="6375" y="1862"/>
                  </a:lnTo>
                  <a:lnTo>
                    <a:pt x="6290" y="1871"/>
                  </a:lnTo>
                  <a:lnTo>
                    <a:pt x="6265" y="1879"/>
                  </a:lnTo>
                  <a:lnTo>
                    <a:pt x="6206" y="1871"/>
                  </a:lnTo>
                  <a:lnTo>
                    <a:pt x="6138" y="1888"/>
                  </a:lnTo>
                  <a:lnTo>
                    <a:pt x="6028" y="1888"/>
                  </a:lnTo>
                  <a:lnTo>
                    <a:pt x="6002" y="1904"/>
                  </a:lnTo>
                  <a:lnTo>
                    <a:pt x="5935" y="1888"/>
                  </a:lnTo>
                  <a:lnTo>
                    <a:pt x="5825" y="1913"/>
                  </a:lnTo>
                  <a:lnTo>
                    <a:pt x="5740" y="1904"/>
                  </a:lnTo>
                  <a:lnTo>
                    <a:pt x="5715" y="1921"/>
                  </a:lnTo>
                  <a:lnTo>
                    <a:pt x="5655" y="1896"/>
                  </a:lnTo>
                  <a:lnTo>
                    <a:pt x="5605" y="1904"/>
                  </a:lnTo>
                  <a:lnTo>
                    <a:pt x="5520" y="1871"/>
                  </a:lnTo>
                  <a:lnTo>
                    <a:pt x="5342" y="1778"/>
                  </a:lnTo>
                  <a:lnTo>
                    <a:pt x="5266" y="1659"/>
                  </a:lnTo>
                  <a:lnTo>
                    <a:pt x="5224" y="1549"/>
                  </a:lnTo>
                  <a:lnTo>
                    <a:pt x="5224" y="1507"/>
                  </a:lnTo>
                  <a:lnTo>
                    <a:pt x="5215" y="1481"/>
                  </a:lnTo>
                  <a:lnTo>
                    <a:pt x="5215" y="1092"/>
                  </a:lnTo>
                  <a:lnTo>
                    <a:pt x="5207" y="1075"/>
                  </a:lnTo>
                  <a:lnTo>
                    <a:pt x="5207" y="923"/>
                  </a:lnTo>
                  <a:lnTo>
                    <a:pt x="5207" y="897"/>
                  </a:lnTo>
                  <a:lnTo>
                    <a:pt x="5046" y="982"/>
                  </a:lnTo>
                  <a:lnTo>
                    <a:pt x="4936" y="939"/>
                  </a:lnTo>
                  <a:lnTo>
                    <a:pt x="4809" y="812"/>
                  </a:lnTo>
                  <a:lnTo>
                    <a:pt x="4741" y="694"/>
                  </a:lnTo>
                  <a:lnTo>
                    <a:pt x="4673" y="601"/>
                  </a:lnTo>
                  <a:lnTo>
                    <a:pt x="4656" y="516"/>
                  </a:lnTo>
                  <a:lnTo>
                    <a:pt x="4648" y="491"/>
                  </a:lnTo>
                  <a:lnTo>
                    <a:pt x="4606" y="482"/>
                  </a:lnTo>
                  <a:lnTo>
                    <a:pt x="4606" y="694"/>
                  </a:lnTo>
                  <a:lnTo>
                    <a:pt x="4606" y="906"/>
                  </a:lnTo>
                  <a:lnTo>
                    <a:pt x="4606" y="965"/>
                  </a:lnTo>
                  <a:lnTo>
                    <a:pt x="4606" y="1202"/>
                  </a:lnTo>
                  <a:lnTo>
                    <a:pt x="4606" y="1227"/>
                  </a:lnTo>
                  <a:lnTo>
                    <a:pt x="4546" y="1380"/>
                  </a:lnTo>
                  <a:lnTo>
                    <a:pt x="4495" y="1549"/>
                  </a:lnTo>
                  <a:lnTo>
                    <a:pt x="4479" y="1608"/>
                  </a:lnTo>
                  <a:lnTo>
                    <a:pt x="4360" y="1761"/>
                  </a:lnTo>
                  <a:lnTo>
                    <a:pt x="4258" y="1845"/>
                  </a:lnTo>
                  <a:lnTo>
                    <a:pt x="4157" y="1947"/>
                  </a:lnTo>
                  <a:lnTo>
                    <a:pt x="4030" y="2006"/>
                  </a:lnTo>
                  <a:lnTo>
                    <a:pt x="3945" y="2031"/>
                  </a:lnTo>
                  <a:lnTo>
                    <a:pt x="3767" y="2057"/>
                  </a:lnTo>
                  <a:lnTo>
                    <a:pt x="3590" y="2057"/>
                  </a:lnTo>
                  <a:lnTo>
                    <a:pt x="3564" y="2040"/>
                  </a:lnTo>
                  <a:lnTo>
                    <a:pt x="3497" y="2031"/>
                  </a:lnTo>
                  <a:lnTo>
                    <a:pt x="3437" y="2040"/>
                  </a:lnTo>
                  <a:lnTo>
                    <a:pt x="3285" y="2006"/>
                  </a:lnTo>
                  <a:lnTo>
                    <a:pt x="3107" y="1921"/>
                  </a:lnTo>
                  <a:lnTo>
                    <a:pt x="3065" y="1921"/>
                  </a:lnTo>
                  <a:lnTo>
                    <a:pt x="2955" y="1871"/>
                  </a:lnTo>
                  <a:lnTo>
                    <a:pt x="2887" y="1811"/>
                  </a:lnTo>
                  <a:lnTo>
                    <a:pt x="2828" y="1794"/>
                  </a:lnTo>
                  <a:lnTo>
                    <a:pt x="2785" y="1744"/>
                  </a:lnTo>
                  <a:lnTo>
                    <a:pt x="2760" y="1735"/>
                  </a:lnTo>
                  <a:lnTo>
                    <a:pt x="2692" y="1684"/>
                  </a:lnTo>
                  <a:lnTo>
                    <a:pt x="2582" y="1574"/>
                  </a:lnTo>
                  <a:lnTo>
                    <a:pt x="2396" y="1371"/>
                  </a:lnTo>
                  <a:lnTo>
                    <a:pt x="2328" y="1202"/>
                  </a:lnTo>
                  <a:lnTo>
                    <a:pt x="2277" y="1134"/>
                  </a:lnTo>
                  <a:lnTo>
                    <a:pt x="2286" y="1092"/>
                  </a:lnTo>
                  <a:lnTo>
                    <a:pt x="2260" y="999"/>
                  </a:lnTo>
                  <a:lnTo>
                    <a:pt x="2252" y="914"/>
                  </a:lnTo>
                  <a:lnTo>
                    <a:pt x="2244" y="889"/>
                  </a:lnTo>
                  <a:lnTo>
                    <a:pt x="2227" y="889"/>
                  </a:lnTo>
                  <a:lnTo>
                    <a:pt x="2252" y="711"/>
                  </a:lnTo>
                  <a:lnTo>
                    <a:pt x="2252" y="694"/>
                  </a:lnTo>
                  <a:lnTo>
                    <a:pt x="2227" y="652"/>
                  </a:lnTo>
                  <a:lnTo>
                    <a:pt x="2006" y="846"/>
                  </a:lnTo>
                  <a:lnTo>
                    <a:pt x="1829" y="939"/>
                  </a:lnTo>
                  <a:lnTo>
                    <a:pt x="1795" y="931"/>
                  </a:lnTo>
                  <a:lnTo>
                    <a:pt x="1642" y="973"/>
                  </a:lnTo>
                  <a:lnTo>
                    <a:pt x="1532" y="956"/>
                  </a:lnTo>
                  <a:lnTo>
                    <a:pt x="1507" y="973"/>
                  </a:lnTo>
                  <a:lnTo>
                    <a:pt x="1439" y="948"/>
                  </a:lnTo>
                  <a:lnTo>
                    <a:pt x="1397" y="923"/>
                  </a:lnTo>
                  <a:lnTo>
                    <a:pt x="1380" y="923"/>
                  </a:lnTo>
                  <a:lnTo>
                    <a:pt x="1329" y="897"/>
                  </a:lnTo>
                  <a:lnTo>
                    <a:pt x="1270" y="829"/>
                  </a:lnTo>
                  <a:lnTo>
                    <a:pt x="1219" y="812"/>
                  </a:lnTo>
                  <a:lnTo>
                    <a:pt x="1185" y="762"/>
                  </a:lnTo>
                  <a:lnTo>
                    <a:pt x="1134" y="728"/>
                  </a:lnTo>
                  <a:lnTo>
                    <a:pt x="1109" y="728"/>
                  </a:lnTo>
                  <a:lnTo>
                    <a:pt x="999" y="652"/>
                  </a:lnTo>
                  <a:lnTo>
                    <a:pt x="957" y="643"/>
                  </a:lnTo>
                  <a:lnTo>
                    <a:pt x="940" y="652"/>
                  </a:lnTo>
                  <a:lnTo>
                    <a:pt x="940" y="702"/>
                  </a:lnTo>
                  <a:lnTo>
                    <a:pt x="1058" y="906"/>
                  </a:lnTo>
                  <a:lnTo>
                    <a:pt x="1101" y="1050"/>
                  </a:lnTo>
                  <a:lnTo>
                    <a:pt x="1134" y="1100"/>
                  </a:lnTo>
                  <a:lnTo>
                    <a:pt x="1185" y="1143"/>
                  </a:lnTo>
                  <a:lnTo>
                    <a:pt x="1194" y="1176"/>
                  </a:lnTo>
                  <a:lnTo>
                    <a:pt x="1261" y="1320"/>
                  </a:lnTo>
                  <a:lnTo>
                    <a:pt x="1321" y="1498"/>
                  </a:lnTo>
                  <a:lnTo>
                    <a:pt x="1355" y="1651"/>
                  </a:lnTo>
                  <a:lnTo>
                    <a:pt x="1380" y="1701"/>
                  </a:lnTo>
                  <a:lnTo>
                    <a:pt x="1397" y="1794"/>
                  </a:lnTo>
                  <a:lnTo>
                    <a:pt x="1431" y="1854"/>
                  </a:lnTo>
                  <a:lnTo>
                    <a:pt x="1456" y="2065"/>
                  </a:lnTo>
                  <a:lnTo>
                    <a:pt x="1439" y="2150"/>
                  </a:lnTo>
                  <a:lnTo>
                    <a:pt x="1422" y="2192"/>
                  </a:lnTo>
                  <a:lnTo>
                    <a:pt x="1245" y="2429"/>
                  </a:lnTo>
                  <a:lnTo>
                    <a:pt x="1219" y="2438"/>
                  </a:lnTo>
                  <a:lnTo>
                    <a:pt x="1067" y="2573"/>
                  </a:lnTo>
                  <a:lnTo>
                    <a:pt x="796" y="2641"/>
                  </a:lnTo>
                  <a:lnTo>
                    <a:pt x="389" y="2666"/>
                  </a:lnTo>
                  <a:lnTo>
                    <a:pt x="237" y="2666"/>
                  </a:lnTo>
                  <a:lnTo>
                    <a:pt x="0" y="2641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" name="Freeform 31">
              <a:extLst>
                <a:ext uri="{FF2B5EF4-FFF2-40B4-BE49-F238E27FC236}">
                  <a16:creationId xmlns:a16="http://schemas.microsoft.com/office/drawing/2014/main" id="{6B2C2B13-75A1-402B-8F0E-1D32860A30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2" y="2519"/>
              <a:ext cx="1140" cy="299"/>
            </a:xfrm>
            <a:custGeom>
              <a:avLst/>
              <a:gdLst>
                <a:gd name="T0" fmla="*/ 5994 w 6638"/>
                <a:gd name="T1" fmla="*/ 1633 h 1744"/>
                <a:gd name="T2" fmla="*/ 5647 w 6638"/>
                <a:gd name="T3" fmla="*/ 1659 h 1744"/>
                <a:gd name="T4" fmla="*/ 5088 w 6638"/>
                <a:gd name="T5" fmla="*/ 1727 h 1744"/>
                <a:gd name="T6" fmla="*/ 5004 w 6638"/>
                <a:gd name="T7" fmla="*/ 1744 h 1744"/>
                <a:gd name="T8" fmla="*/ 4868 w 6638"/>
                <a:gd name="T9" fmla="*/ 1744 h 1744"/>
                <a:gd name="T10" fmla="*/ 4538 w 6638"/>
                <a:gd name="T11" fmla="*/ 1718 h 1744"/>
                <a:gd name="T12" fmla="*/ 4377 w 6638"/>
                <a:gd name="T13" fmla="*/ 1701 h 1744"/>
                <a:gd name="T14" fmla="*/ 4250 w 6638"/>
                <a:gd name="T15" fmla="*/ 1667 h 1744"/>
                <a:gd name="T16" fmla="*/ 4183 w 6638"/>
                <a:gd name="T17" fmla="*/ 1659 h 1744"/>
                <a:gd name="T18" fmla="*/ 4089 w 6638"/>
                <a:gd name="T19" fmla="*/ 1642 h 1744"/>
                <a:gd name="T20" fmla="*/ 3522 w 6638"/>
                <a:gd name="T21" fmla="*/ 1600 h 1744"/>
                <a:gd name="T22" fmla="*/ 3412 w 6638"/>
                <a:gd name="T23" fmla="*/ 1600 h 1744"/>
                <a:gd name="T24" fmla="*/ 3124 w 6638"/>
                <a:gd name="T25" fmla="*/ 1617 h 1744"/>
                <a:gd name="T26" fmla="*/ 3040 w 6638"/>
                <a:gd name="T27" fmla="*/ 1625 h 1744"/>
                <a:gd name="T28" fmla="*/ 2836 w 6638"/>
                <a:gd name="T29" fmla="*/ 1608 h 1744"/>
                <a:gd name="T30" fmla="*/ 2456 w 6638"/>
                <a:gd name="T31" fmla="*/ 1608 h 1744"/>
                <a:gd name="T32" fmla="*/ 2278 w 6638"/>
                <a:gd name="T33" fmla="*/ 1591 h 1744"/>
                <a:gd name="T34" fmla="*/ 2151 w 6638"/>
                <a:gd name="T35" fmla="*/ 1583 h 1744"/>
                <a:gd name="T36" fmla="*/ 1990 w 6638"/>
                <a:gd name="T37" fmla="*/ 1549 h 1744"/>
                <a:gd name="T38" fmla="*/ 1863 w 6638"/>
                <a:gd name="T39" fmla="*/ 1540 h 1744"/>
                <a:gd name="T40" fmla="*/ 1507 w 6638"/>
                <a:gd name="T41" fmla="*/ 1540 h 1744"/>
                <a:gd name="T42" fmla="*/ 1313 w 6638"/>
                <a:gd name="T43" fmla="*/ 1532 h 1744"/>
                <a:gd name="T44" fmla="*/ 1177 w 6638"/>
                <a:gd name="T45" fmla="*/ 1498 h 1744"/>
                <a:gd name="T46" fmla="*/ 1042 w 6638"/>
                <a:gd name="T47" fmla="*/ 1473 h 1744"/>
                <a:gd name="T48" fmla="*/ 762 w 6638"/>
                <a:gd name="T49" fmla="*/ 1329 h 1744"/>
                <a:gd name="T50" fmla="*/ 652 w 6638"/>
                <a:gd name="T51" fmla="*/ 1244 h 1744"/>
                <a:gd name="T52" fmla="*/ 517 w 6638"/>
                <a:gd name="T53" fmla="*/ 1117 h 1744"/>
                <a:gd name="T54" fmla="*/ 449 w 6638"/>
                <a:gd name="T55" fmla="*/ 1049 h 1744"/>
                <a:gd name="T56" fmla="*/ 204 w 6638"/>
                <a:gd name="T57" fmla="*/ 753 h 1744"/>
                <a:gd name="T58" fmla="*/ 93 w 6638"/>
                <a:gd name="T59" fmla="*/ 558 h 1744"/>
                <a:gd name="T60" fmla="*/ 34 w 6638"/>
                <a:gd name="T61" fmla="*/ 245 h 1744"/>
                <a:gd name="T62" fmla="*/ 0 w 6638"/>
                <a:gd name="T63" fmla="*/ 101 h 1744"/>
                <a:gd name="T64" fmla="*/ 322 w 6638"/>
                <a:gd name="T65" fmla="*/ 0 h 1744"/>
                <a:gd name="T66" fmla="*/ 441 w 6638"/>
                <a:gd name="T67" fmla="*/ 0 h 1744"/>
                <a:gd name="T68" fmla="*/ 974 w 6638"/>
                <a:gd name="T69" fmla="*/ 8 h 1744"/>
                <a:gd name="T70" fmla="*/ 1236 w 6638"/>
                <a:gd name="T71" fmla="*/ 17 h 1744"/>
                <a:gd name="T72" fmla="*/ 1440 w 6638"/>
                <a:gd name="T73" fmla="*/ 51 h 1744"/>
                <a:gd name="T74" fmla="*/ 1490 w 6638"/>
                <a:gd name="T75" fmla="*/ 67 h 1744"/>
                <a:gd name="T76" fmla="*/ 1727 w 6638"/>
                <a:gd name="T77" fmla="*/ 84 h 1744"/>
                <a:gd name="T78" fmla="*/ 1871 w 6638"/>
                <a:gd name="T79" fmla="*/ 84 h 1744"/>
                <a:gd name="T80" fmla="*/ 1990 w 6638"/>
                <a:gd name="T81" fmla="*/ 84 h 1744"/>
                <a:gd name="T82" fmla="*/ 2227 w 6638"/>
                <a:gd name="T83" fmla="*/ 127 h 1744"/>
                <a:gd name="T84" fmla="*/ 2345 w 6638"/>
                <a:gd name="T85" fmla="*/ 144 h 1744"/>
                <a:gd name="T86" fmla="*/ 2930 w 6638"/>
                <a:gd name="T87" fmla="*/ 177 h 1744"/>
                <a:gd name="T88" fmla="*/ 3311 w 6638"/>
                <a:gd name="T89" fmla="*/ 169 h 1744"/>
                <a:gd name="T90" fmla="*/ 3844 w 6638"/>
                <a:gd name="T91" fmla="*/ 203 h 1744"/>
                <a:gd name="T92" fmla="*/ 4428 w 6638"/>
                <a:gd name="T93" fmla="*/ 211 h 1744"/>
                <a:gd name="T94" fmla="*/ 4597 w 6638"/>
                <a:gd name="T95" fmla="*/ 245 h 1744"/>
                <a:gd name="T96" fmla="*/ 4716 w 6638"/>
                <a:gd name="T97" fmla="*/ 254 h 1744"/>
                <a:gd name="T98" fmla="*/ 5156 w 6638"/>
                <a:gd name="T99" fmla="*/ 313 h 1744"/>
                <a:gd name="T100" fmla="*/ 5300 w 6638"/>
                <a:gd name="T101" fmla="*/ 364 h 1744"/>
                <a:gd name="T102" fmla="*/ 5469 w 6638"/>
                <a:gd name="T103" fmla="*/ 347 h 1744"/>
                <a:gd name="T104" fmla="*/ 5673 w 6638"/>
                <a:gd name="T105" fmla="*/ 296 h 1744"/>
                <a:gd name="T106" fmla="*/ 5791 w 6638"/>
                <a:gd name="T107" fmla="*/ 279 h 1744"/>
                <a:gd name="T108" fmla="*/ 5994 w 6638"/>
                <a:gd name="T109" fmla="*/ 262 h 1744"/>
                <a:gd name="T110" fmla="*/ 6054 w 6638"/>
                <a:gd name="T111" fmla="*/ 262 h 1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638" h="1744">
                  <a:moveTo>
                    <a:pt x="6638" y="1659"/>
                  </a:moveTo>
                  <a:lnTo>
                    <a:pt x="5994" y="1633"/>
                  </a:lnTo>
                  <a:lnTo>
                    <a:pt x="5706" y="1642"/>
                  </a:lnTo>
                  <a:lnTo>
                    <a:pt x="5647" y="1659"/>
                  </a:lnTo>
                  <a:lnTo>
                    <a:pt x="5537" y="1659"/>
                  </a:lnTo>
                  <a:lnTo>
                    <a:pt x="5088" y="1727"/>
                  </a:lnTo>
                  <a:lnTo>
                    <a:pt x="5029" y="1727"/>
                  </a:lnTo>
                  <a:lnTo>
                    <a:pt x="5004" y="1744"/>
                  </a:lnTo>
                  <a:lnTo>
                    <a:pt x="4894" y="1727"/>
                  </a:lnTo>
                  <a:lnTo>
                    <a:pt x="4868" y="1744"/>
                  </a:lnTo>
                  <a:lnTo>
                    <a:pt x="4623" y="1744"/>
                  </a:lnTo>
                  <a:lnTo>
                    <a:pt x="4538" y="1718"/>
                  </a:lnTo>
                  <a:lnTo>
                    <a:pt x="4470" y="1727"/>
                  </a:lnTo>
                  <a:lnTo>
                    <a:pt x="4377" y="1701"/>
                  </a:lnTo>
                  <a:lnTo>
                    <a:pt x="4360" y="1710"/>
                  </a:lnTo>
                  <a:lnTo>
                    <a:pt x="4250" y="1667"/>
                  </a:lnTo>
                  <a:lnTo>
                    <a:pt x="4200" y="1676"/>
                  </a:lnTo>
                  <a:lnTo>
                    <a:pt x="4183" y="1659"/>
                  </a:lnTo>
                  <a:lnTo>
                    <a:pt x="4115" y="1659"/>
                  </a:lnTo>
                  <a:lnTo>
                    <a:pt x="4089" y="1642"/>
                  </a:lnTo>
                  <a:lnTo>
                    <a:pt x="3700" y="1608"/>
                  </a:lnTo>
                  <a:lnTo>
                    <a:pt x="3522" y="1600"/>
                  </a:lnTo>
                  <a:lnTo>
                    <a:pt x="3497" y="1583"/>
                  </a:lnTo>
                  <a:lnTo>
                    <a:pt x="3412" y="1600"/>
                  </a:lnTo>
                  <a:lnTo>
                    <a:pt x="3192" y="1591"/>
                  </a:lnTo>
                  <a:lnTo>
                    <a:pt x="3124" y="1617"/>
                  </a:lnTo>
                  <a:lnTo>
                    <a:pt x="3107" y="1600"/>
                  </a:lnTo>
                  <a:lnTo>
                    <a:pt x="3040" y="1625"/>
                  </a:lnTo>
                  <a:lnTo>
                    <a:pt x="2879" y="1625"/>
                  </a:lnTo>
                  <a:lnTo>
                    <a:pt x="2836" y="1608"/>
                  </a:lnTo>
                  <a:lnTo>
                    <a:pt x="2701" y="1617"/>
                  </a:lnTo>
                  <a:lnTo>
                    <a:pt x="2456" y="1608"/>
                  </a:lnTo>
                  <a:lnTo>
                    <a:pt x="2345" y="1608"/>
                  </a:lnTo>
                  <a:lnTo>
                    <a:pt x="2278" y="1591"/>
                  </a:lnTo>
                  <a:lnTo>
                    <a:pt x="2235" y="1600"/>
                  </a:lnTo>
                  <a:lnTo>
                    <a:pt x="2151" y="1583"/>
                  </a:lnTo>
                  <a:lnTo>
                    <a:pt x="2100" y="1583"/>
                  </a:lnTo>
                  <a:lnTo>
                    <a:pt x="1990" y="1549"/>
                  </a:lnTo>
                  <a:lnTo>
                    <a:pt x="1931" y="1557"/>
                  </a:lnTo>
                  <a:lnTo>
                    <a:pt x="1863" y="1540"/>
                  </a:lnTo>
                  <a:lnTo>
                    <a:pt x="1702" y="1557"/>
                  </a:lnTo>
                  <a:lnTo>
                    <a:pt x="1507" y="1540"/>
                  </a:lnTo>
                  <a:lnTo>
                    <a:pt x="1465" y="1532"/>
                  </a:lnTo>
                  <a:lnTo>
                    <a:pt x="1313" y="1532"/>
                  </a:lnTo>
                  <a:lnTo>
                    <a:pt x="1262" y="1507"/>
                  </a:lnTo>
                  <a:lnTo>
                    <a:pt x="1177" y="1498"/>
                  </a:lnTo>
                  <a:lnTo>
                    <a:pt x="1067" y="1464"/>
                  </a:lnTo>
                  <a:lnTo>
                    <a:pt x="1042" y="1473"/>
                  </a:lnTo>
                  <a:lnTo>
                    <a:pt x="872" y="1396"/>
                  </a:lnTo>
                  <a:lnTo>
                    <a:pt x="762" y="1329"/>
                  </a:lnTo>
                  <a:lnTo>
                    <a:pt x="737" y="1303"/>
                  </a:lnTo>
                  <a:lnTo>
                    <a:pt x="652" y="1244"/>
                  </a:lnTo>
                  <a:lnTo>
                    <a:pt x="593" y="1168"/>
                  </a:lnTo>
                  <a:lnTo>
                    <a:pt x="517" y="1117"/>
                  </a:lnTo>
                  <a:lnTo>
                    <a:pt x="500" y="1083"/>
                  </a:lnTo>
                  <a:lnTo>
                    <a:pt x="449" y="1049"/>
                  </a:lnTo>
                  <a:lnTo>
                    <a:pt x="347" y="914"/>
                  </a:lnTo>
                  <a:lnTo>
                    <a:pt x="204" y="753"/>
                  </a:lnTo>
                  <a:lnTo>
                    <a:pt x="110" y="626"/>
                  </a:lnTo>
                  <a:lnTo>
                    <a:pt x="93" y="558"/>
                  </a:lnTo>
                  <a:lnTo>
                    <a:pt x="68" y="516"/>
                  </a:lnTo>
                  <a:lnTo>
                    <a:pt x="34" y="245"/>
                  </a:lnTo>
                  <a:lnTo>
                    <a:pt x="0" y="127"/>
                  </a:lnTo>
                  <a:lnTo>
                    <a:pt x="0" y="101"/>
                  </a:lnTo>
                  <a:lnTo>
                    <a:pt x="119" y="34"/>
                  </a:lnTo>
                  <a:lnTo>
                    <a:pt x="322" y="0"/>
                  </a:lnTo>
                  <a:lnTo>
                    <a:pt x="381" y="17"/>
                  </a:lnTo>
                  <a:lnTo>
                    <a:pt x="441" y="0"/>
                  </a:lnTo>
                  <a:lnTo>
                    <a:pt x="762" y="17"/>
                  </a:lnTo>
                  <a:lnTo>
                    <a:pt x="974" y="8"/>
                  </a:lnTo>
                  <a:lnTo>
                    <a:pt x="1033" y="25"/>
                  </a:lnTo>
                  <a:lnTo>
                    <a:pt x="1236" y="17"/>
                  </a:lnTo>
                  <a:lnTo>
                    <a:pt x="1380" y="34"/>
                  </a:lnTo>
                  <a:lnTo>
                    <a:pt x="1440" y="51"/>
                  </a:lnTo>
                  <a:lnTo>
                    <a:pt x="1473" y="42"/>
                  </a:lnTo>
                  <a:lnTo>
                    <a:pt x="1490" y="67"/>
                  </a:lnTo>
                  <a:lnTo>
                    <a:pt x="1668" y="84"/>
                  </a:lnTo>
                  <a:lnTo>
                    <a:pt x="1727" y="84"/>
                  </a:lnTo>
                  <a:lnTo>
                    <a:pt x="1821" y="93"/>
                  </a:lnTo>
                  <a:lnTo>
                    <a:pt x="1871" y="84"/>
                  </a:lnTo>
                  <a:lnTo>
                    <a:pt x="1964" y="101"/>
                  </a:lnTo>
                  <a:lnTo>
                    <a:pt x="1990" y="84"/>
                  </a:lnTo>
                  <a:lnTo>
                    <a:pt x="2142" y="101"/>
                  </a:lnTo>
                  <a:lnTo>
                    <a:pt x="2227" y="127"/>
                  </a:lnTo>
                  <a:lnTo>
                    <a:pt x="2286" y="127"/>
                  </a:lnTo>
                  <a:lnTo>
                    <a:pt x="2345" y="144"/>
                  </a:lnTo>
                  <a:lnTo>
                    <a:pt x="2701" y="194"/>
                  </a:lnTo>
                  <a:lnTo>
                    <a:pt x="2930" y="177"/>
                  </a:lnTo>
                  <a:lnTo>
                    <a:pt x="3201" y="186"/>
                  </a:lnTo>
                  <a:lnTo>
                    <a:pt x="3311" y="169"/>
                  </a:lnTo>
                  <a:lnTo>
                    <a:pt x="3759" y="203"/>
                  </a:lnTo>
                  <a:lnTo>
                    <a:pt x="3844" y="203"/>
                  </a:lnTo>
                  <a:lnTo>
                    <a:pt x="4166" y="211"/>
                  </a:lnTo>
                  <a:lnTo>
                    <a:pt x="4428" y="211"/>
                  </a:lnTo>
                  <a:lnTo>
                    <a:pt x="4513" y="211"/>
                  </a:lnTo>
                  <a:lnTo>
                    <a:pt x="4597" y="245"/>
                  </a:lnTo>
                  <a:lnTo>
                    <a:pt x="4657" y="228"/>
                  </a:lnTo>
                  <a:lnTo>
                    <a:pt x="4716" y="254"/>
                  </a:lnTo>
                  <a:lnTo>
                    <a:pt x="5072" y="296"/>
                  </a:lnTo>
                  <a:lnTo>
                    <a:pt x="5156" y="313"/>
                  </a:lnTo>
                  <a:lnTo>
                    <a:pt x="5249" y="364"/>
                  </a:lnTo>
                  <a:lnTo>
                    <a:pt x="5300" y="364"/>
                  </a:lnTo>
                  <a:lnTo>
                    <a:pt x="5419" y="381"/>
                  </a:lnTo>
                  <a:lnTo>
                    <a:pt x="5469" y="347"/>
                  </a:lnTo>
                  <a:lnTo>
                    <a:pt x="5554" y="313"/>
                  </a:lnTo>
                  <a:lnTo>
                    <a:pt x="5673" y="296"/>
                  </a:lnTo>
                  <a:lnTo>
                    <a:pt x="5698" y="271"/>
                  </a:lnTo>
                  <a:lnTo>
                    <a:pt x="5791" y="279"/>
                  </a:lnTo>
                  <a:lnTo>
                    <a:pt x="5850" y="254"/>
                  </a:lnTo>
                  <a:lnTo>
                    <a:pt x="5994" y="262"/>
                  </a:lnTo>
                  <a:lnTo>
                    <a:pt x="6028" y="254"/>
                  </a:lnTo>
                  <a:lnTo>
                    <a:pt x="6054" y="262"/>
                  </a:lnTo>
                  <a:lnTo>
                    <a:pt x="6638" y="262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2" name="Freeform 32">
              <a:extLst>
                <a:ext uri="{FF2B5EF4-FFF2-40B4-BE49-F238E27FC236}">
                  <a16:creationId xmlns:a16="http://schemas.microsoft.com/office/drawing/2014/main" id="{0596D2BF-54D7-4C10-BC89-A89F1F302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477"/>
              <a:ext cx="1150" cy="302"/>
            </a:xfrm>
            <a:custGeom>
              <a:avLst/>
              <a:gdLst>
                <a:gd name="T0" fmla="*/ 491 w 6697"/>
                <a:gd name="T1" fmla="*/ 1761 h 1761"/>
                <a:gd name="T2" fmla="*/ 660 w 6697"/>
                <a:gd name="T3" fmla="*/ 1753 h 1761"/>
                <a:gd name="T4" fmla="*/ 957 w 6697"/>
                <a:gd name="T5" fmla="*/ 1685 h 1761"/>
                <a:gd name="T6" fmla="*/ 1363 w 6697"/>
                <a:gd name="T7" fmla="*/ 1575 h 1761"/>
                <a:gd name="T8" fmla="*/ 1465 w 6697"/>
                <a:gd name="T9" fmla="*/ 1380 h 1761"/>
                <a:gd name="T10" fmla="*/ 1710 w 6697"/>
                <a:gd name="T11" fmla="*/ 1532 h 1761"/>
                <a:gd name="T12" fmla="*/ 2015 w 6697"/>
                <a:gd name="T13" fmla="*/ 1642 h 1761"/>
                <a:gd name="T14" fmla="*/ 2464 w 6697"/>
                <a:gd name="T15" fmla="*/ 1651 h 1761"/>
                <a:gd name="T16" fmla="*/ 2997 w 6697"/>
                <a:gd name="T17" fmla="*/ 1668 h 1761"/>
                <a:gd name="T18" fmla="*/ 3395 w 6697"/>
                <a:gd name="T19" fmla="*/ 1676 h 1761"/>
                <a:gd name="T20" fmla="*/ 3717 w 6697"/>
                <a:gd name="T21" fmla="*/ 1719 h 1761"/>
                <a:gd name="T22" fmla="*/ 4335 w 6697"/>
                <a:gd name="T23" fmla="*/ 1710 h 1761"/>
                <a:gd name="T24" fmla="*/ 4606 w 6697"/>
                <a:gd name="T25" fmla="*/ 1719 h 1761"/>
                <a:gd name="T26" fmla="*/ 5046 w 6697"/>
                <a:gd name="T27" fmla="*/ 1634 h 1761"/>
                <a:gd name="T28" fmla="*/ 5181 w 6697"/>
                <a:gd name="T29" fmla="*/ 1566 h 1761"/>
                <a:gd name="T30" fmla="*/ 5435 w 6697"/>
                <a:gd name="T31" fmla="*/ 1405 h 1761"/>
                <a:gd name="T32" fmla="*/ 5715 w 6697"/>
                <a:gd name="T33" fmla="*/ 1109 h 1761"/>
                <a:gd name="T34" fmla="*/ 6155 w 6697"/>
                <a:gd name="T35" fmla="*/ 898 h 1761"/>
                <a:gd name="T36" fmla="*/ 6290 w 6697"/>
                <a:gd name="T37" fmla="*/ 821 h 1761"/>
                <a:gd name="T38" fmla="*/ 6654 w 6697"/>
                <a:gd name="T39" fmla="*/ 440 h 1761"/>
                <a:gd name="T40" fmla="*/ 6697 w 6697"/>
                <a:gd name="T41" fmla="*/ 280 h 1761"/>
                <a:gd name="T42" fmla="*/ 6578 w 6697"/>
                <a:gd name="T43" fmla="*/ 51 h 1761"/>
                <a:gd name="T44" fmla="*/ 6223 w 6697"/>
                <a:gd name="T45" fmla="*/ 68 h 1761"/>
                <a:gd name="T46" fmla="*/ 5986 w 6697"/>
                <a:gd name="T47" fmla="*/ 59 h 1761"/>
                <a:gd name="T48" fmla="*/ 5825 w 6697"/>
                <a:gd name="T49" fmla="*/ 85 h 1761"/>
                <a:gd name="T50" fmla="*/ 5300 w 6697"/>
                <a:gd name="T51" fmla="*/ 110 h 1761"/>
                <a:gd name="T52" fmla="*/ 4724 w 6697"/>
                <a:gd name="T53" fmla="*/ 119 h 1761"/>
                <a:gd name="T54" fmla="*/ 4216 w 6697"/>
                <a:gd name="T55" fmla="*/ 339 h 1761"/>
                <a:gd name="T56" fmla="*/ 4106 w 6697"/>
                <a:gd name="T57" fmla="*/ 271 h 1761"/>
                <a:gd name="T58" fmla="*/ 3734 w 6697"/>
                <a:gd name="T59" fmla="*/ 195 h 1761"/>
                <a:gd name="T60" fmla="*/ 3446 w 6697"/>
                <a:gd name="T61" fmla="*/ 170 h 1761"/>
                <a:gd name="T62" fmla="*/ 3268 w 6697"/>
                <a:gd name="T63" fmla="*/ 136 h 1761"/>
                <a:gd name="T64" fmla="*/ 2870 w 6697"/>
                <a:gd name="T65" fmla="*/ 119 h 1761"/>
                <a:gd name="T66" fmla="*/ 2582 w 6697"/>
                <a:gd name="T67" fmla="*/ 119 h 1761"/>
                <a:gd name="T68" fmla="*/ 2379 w 6697"/>
                <a:gd name="T69" fmla="*/ 110 h 1761"/>
                <a:gd name="T70" fmla="*/ 2032 w 6697"/>
                <a:gd name="T71" fmla="*/ 93 h 1761"/>
                <a:gd name="T72" fmla="*/ 1879 w 6697"/>
                <a:gd name="T73" fmla="*/ 102 h 1761"/>
                <a:gd name="T74" fmla="*/ 1719 w 6697"/>
                <a:gd name="T75" fmla="*/ 119 h 1761"/>
                <a:gd name="T76" fmla="*/ 1549 w 6697"/>
                <a:gd name="T77" fmla="*/ 127 h 1761"/>
                <a:gd name="T78" fmla="*/ 1041 w 6697"/>
                <a:gd name="T79" fmla="*/ 161 h 1761"/>
                <a:gd name="T80" fmla="*/ 533 w 6697"/>
                <a:gd name="T81" fmla="*/ 153 h 1761"/>
                <a:gd name="T82" fmla="*/ 356 w 6697"/>
                <a:gd name="T83" fmla="*/ 127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97" h="1761">
                  <a:moveTo>
                    <a:pt x="0" y="1668"/>
                  </a:moveTo>
                  <a:lnTo>
                    <a:pt x="373" y="1753"/>
                  </a:lnTo>
                  <a:lnTo>
                    <a:pt x="491" y="1761"/>
                  </a:lnTo>
                  <a:lnTo>
                    <a:pt x="576" y="1753"/>
                  </a:lnTo>
                  <a:lnTo>
                    <a:pt x="610" y="1736"/>
                  </a:lnTo>
                  <a:lnTo>
                    <a:pt x="660" y="1753"/>
                  </a:lnTo>
                  <a:lnTo>
                    <a:pt x="838" y="1710"/>
                  </a:lnTo>
                  <a:lnTo>
                    <a:pt x="897" y="1710"/>
                  </a:lnTo>
                  <a:lnTo>
                    <a:pt x="957" y="1685"/>
                  </a:lnTo>
                  <a:lnTo>
                    <a:pt x="1016" y="1693"/>
                  </a:lnTo>
                  <a:lnTo>
                    <a:pt x="1219" y="1659"/>
                  </a:lnTo>
                  <a:lnTo>
                    <a:pt x="1363" y="1575"/>
                  </a:lnTo>
                  <a:lnTo>
                    <a:pt x="1414" y="1499"/>
                  </a:lnTo>
                  <a:lnTo>
                    <a:pt x="1414" y="1482"/>
                  </a:lnTo>
                  <a:lnTo>
                    <a:pt x="1465" y="1380"/>
                  </a:lnTo>
                  <a:lnTo>
                    <a:pt x="1532" y="1397"/>
                  </a:lnTo>
                  <a:lnTo>
                    <a:pt x="1549" y="1431"/>
                  </a:lnTo>
                  <a:lnTo>
                    <a:pt x="1710" y="1532"/>
                  </a:lnTo>
                  <a:lnTo>
                    <a:pt x="1769" y="1558"/>
                  </a:lnTo>
                  <a:lnTo>
                    <a:pt x="1837" y="1609"/>
                  </a:lnTo>
                  <a:lnTo>
                    <a:pt x="2015" y="1642"/>
                  </a:lnTo>
                  <a:lnTo>
                    <a:pt x="2252" y="1668"/>
                  </a:lnTo>
                  <a:lnTo>
                    <a:pt x="2311" y="1668"/>
                  </a:lnTo>
                  <a:lnTo>
                    <a:pt x="2464" y="1651"/>
                  </a:lnTo>
                  <a:lnTo>
                    <a:pt x="2768" y="1659"/>
                  </a:lnTo>
                  <a:lnTo>
                    <a:pt x="2938" y="1659"/>
                  </a:lnTo>
                  <a:lnTo>
                    <a:pt x="2997" y="1668"/>
                  </a:lnTo>
                  <a:lnTo>
                    <a:pt x="3090" y="1642"/>
                  </a:lnTo>
                  <a:lnTo>
                    <a:pt x="3158" y="1642"/>
                  </a:lnTo>
                  <a:lnTo>
                    <a:pt x="3395" y="1676"/>
                  </a:lnTo>
                  <a:lnTo>
                    <a:pt x="3573" y="1710"/>
                  </a:lnTo>
                  <a:lnTo>
                    <a:pt x="3607" y="1702"/>
                  </a:lnTo>
                  <a:lnTo>
                    <a:pt x="3717" y="1719"/>
                  </a:lnTo>
                  <a:lnTo>
                    <a:pt x="4157" y="1685"/>
                  </a:lnTo>
                  <a:lnTo>
                    <a:pt x="4275" y="1685"/>
                  </a:lnTo>
                  <a:lnTo>
                    <a:pt x="4335" y="1710"/>
                  </a:lnTo>
                  <a:lnTo>
                    <a:pt x="4394" y="1702"/>
                  </a:lnTo>
                  <a:lnTo>
                    <a:pt x="4453" y="1719"/>
                  </a:lnTo>
                  <a:lnTo>
                    <a:pt x="4606" y="1719"/>
                  </a:lnTo>
                  <a:lnTo>
                    <a:pt x="4656" y="1710"/>
                  </a:lnTo>
                  <a:lnTo>
                    <a:pt x="4868" y="1668"/>
                  </a:lnTo>
                  <a:lnTo>
                    <a:pt x="5046" y="1634"/>
                  </a:lnTo>
                  <a:lnTo>
                    <a:pt x="5097" y="1609"/>
                  </a:lnTo>
                  <a:lnTo>
                    <a:pt x="5122" y="1609"/>
                  </a:lnTo>
                  <a:lnTo>
                    <a:pt x="5181" y="1566"/>
                  </a:lnTo>
                  <a:lnTo>
                    <a:pt x="5266" y="1549"/>
                  </a:lnTo>
                  <a:lnTo>
                    <a:pt x="5401" y="1456"/>
                  </a:lnTo>
                  <a:lnTo>
                    <a:pt x="5435" y="1405"/>
                  </a:lnTo>
                  <a:lnTo>
                    <a:pt x="5588" y="1312"/>
                  </a:lnTo>
                  <a:lnTo>
                    <a:pt x="5596" y="1278"/>
                  </a:lnTo>
                  <a:lnTo>
                    <a:pt x="5715" y="1109"/>
                  </a:lnTo>
                  <a:lnTo>
                    <a:pt x="5935" y="1041"/>
                  </a:lnTo>
                  <a:lnTo>
                    <a:pt x="6053" y="982"/>
                  </a:lnTo>
                  <a:lnTo>
                    <a:pt x="6155" y="898"/>
                  </a:lnTo>
                  <a:lnTo>
                    <a:pt x="6180" y="889"/>
                  </a:lnTo>
                  <a:lnTo>
                    <a:pt x="6231" y="847"/>
                  </a:lnTo>
                  <a:lnTo>
                    <a:pt x="6290" y="821"/>
                  </a:lnTo>
                  <a:lnTo>
                    <a:pt x="6417" y="720"/>
                  </a:lnTo>
                  <a:lnTo>
                    <a:pt x="6460" y="669"/>
                  </a:lnTo>
                  <a:lnTo>
                    <a:pt x="6654" y="440"/>
                  </a:lnTo>
                  <a:lnTo>
                    <a:pt x="6680" y="390"/>
                  </a:lnTo>
                  <a:lnTo>
                    <a:pt x="6671" y="373"/>
                  </a:lnTo>
                  <a:lnTo>
                    <a:pt x="6697" y="280"/>
                  </a:lnTo>
                  <a:lnTo>
                    <a:pt x="6688" y="280"/>
                  </a:lnTo>
                  <a:lnTo>
                    <a:pt x="6612" y="76"/>
                  </a:lnTo>
                  <a:lnTo>
                    <a:pt x="6578" y="51"/>
                  </a:lnTo>
                  <a:lnTo>
                    <a:pt x="6383" y="0"/>
                  </a:lnTo>
                  <a:lnTo>
                    <a:pt x="6358" y="17"/>
                  </a:lnTo>
                  <a:lnTo>
                    <a:pt x="6223" y="68"/>
                  </a:lnTo>
                  <a:lnTo>
                    <a:pt x="6206" y="59"/>
                  </a:lnTo>
                  <a:lnTo>
                    <a:pt x="6113" y="59"/>
                  </a:lnTo>
                  <a:lnTo>
                    <a:pt x="5986" y="59"/>
                  </a:lnTo>
                  <a:lnTo>
                    <a:pt x="5960" y="76"/>
                  </a:lnTo>
                  <a:lnTo>
                    <a:pt x="5850" y="68"/>
                  </a:lnTo>
                  <a:lnTo>
                    <a:pt x="5825" y="85"/>
                  </a:lnTo>
                  <a:lnTo>
                    <a:pt x="5765" y="85"/>
                  </a:lnTo>
                  <a:lnTo>
                    <a:pt x="5478" y="102"/>
                  </a:lnTo>
                  <a:lnTo>
                    <a:pt x="5300" y="110"/>
                  </a:lnTo>
                  <a:lnTo>
                    <a:pt x="4817" y="110"/>
                  </a:lnTo>
                  <a:lnTo>
                    <a:pt x="4766" y="127"/>
                  </a:lnTo>
                  <a:lnTo>
                    <a:pt x="4724" y="119"/>
                  </a:lnTo>
                  <a:lnTo>
                    <a:pt x="4394" y="229"/>
                  </a:lnTo>
                  <a:lnTo>
                    <a:pt x="4284" y="322"/>
                  </a:lnTo>
                  <a:lnTo>
                    <a:pt x="4216" y="339"/>
                  </a:lnTo>
                  <a:lnTo>
                    <a:pt x="4199" y="330"/>
                  </a:lnTo>
                  <a:lnTo>
                    <a:pt x="4131" y="263"/>
                  </a:lnTo>
                  <a:lnTo>
                    <a:pt x="4106" y="271"/>
                  </a:lnTo>
                  <a:lnTo>
                    <a:pt x="3911" y="220"/>
                  </a:lnTo>
                  <a:lnTo>
                    <a:pt x="3827" y="237"/>
                  </a:lnTo>
                  <a:lnTo>
                    <a:pt x="3734" y="195"/>
                  </a:lnTo>
                  <a:lnTo>
                    <a:pt x="3649" y="203"/>
                  </a:lnTo>
                  <a:lnTo>
                    <a:pt x="3556" y="170"/>
                  </a:lnTo>
                  <a:lnTo>
                    <a:pt x="3446" y="170"/>
                  </a:lnTo>
                  <a:lnTo>
                    <a:pt x="3378" y="153"/>
                  </a:lnTo>
                  <a:lnTo>
                    <a:pt x="3336" y="161"/>
                  </a:lnTo>
                  <a:lnTo>
                    <a:pt x="3268" y="136"/>
                  </a:lnTo>
                  <a:lnTo>
                    <a:pt x="3183" y="136"/>
                  </a:lnTo>
                  <a:lnTo>
                    <a:pt x="2997" y="153"/>
                  </a:lnTo>
                  <a:lnTo>
                    <a:pt x="2870" y="119"/>
                  </a:lnTo>
                  <a:lnTo>
                    <a:pt x="2735" y="119"/>
                  </a:lnTo>
                  <a:lnTo>
                    <a:pt x="2650" y="136"/>
                  </a:lnTo>
                  <a:lnTo>
                    <a:pt x="2582" y="119"/>
                  </a:lnTo>
                  <a:lnTo>
                    <a:pt x="2489" y="119"/>
                  </a:lnTo>
                  <a:lnTo>
                    <a:pt x="2447" y="110"/>
                  </a:lnTo>
                  <a:lnTo>
                    <a:pt x="2379" y="110"/>
                  </a:lnTo>
                  <a:lnTo>
                    <a:pt x="2269" y="85"/>
                  </a:lnTo>
                  <a:lnTo>
                    <a:pt x="2252" y="102"/>
                  </a:lnTo>
                  <a:lnTo>
                    <a:pt x="2032" y="93"/>
                  </a:lnTo>
                  <a:lnTo>
                    <a:pt x="1990" y="110"/>
                  </a:lnTo>
                  <a:lnTo>
                    <a:pt x="1939" y="102"/>
                  </a:lnTo>
                  <a:lnTo>
                    <a:pt x="1879" y="102"/>
                  </a:lnTo>
                  <a:lnTo>
                    <a:pt x="1829" y="110"/>
                  </a:lnTo>
                  <a:lnTo>
                    <a:pt x="1786" y="102"/>
                  </a:lnTo>
                  <a:lnTo>
                    <a:pt x="1719" y="119"/>
                  </a:lnTo>
                  <a:lnTo>
                    <a:pt x="1634" y="119"/>
                  </a:lnTo>
                  <a:lnTo>
                    <a:pt x="1592" y="136"/>
                  </a:lnTo>
                  <a:lnTo>
                    <a:pt x="1549" y="127"/>
                  </a:lnTo>
                  <a:lnTo>
                    <a:pt x="1499" y="144"/>
                  </a:lnTo>
                  <a:lnTo>
                    <a:pt x="1126" y="136"/>
                  </a:lnTo>
                  <a:lnTo>
                    <a:pt x="1041" y="161"/>
                  </a:lnTo>
                  <a:lnTo>
                    <a:pt x="796" y="161"/>
                  </a:lnTo>
                  <a:lnTo>
                    <a:pt x="754" y="144"/>
                  </a:lnTo>
                  <a:lnTo>
                    <a:pt x="533" y="153"/>
                  </a:lnTo>
                  <a:lnTo>
                    <a:pt x="491" y="136"/>
                  </a:lnTo>
                  <a:lnTo>
                    <a:pt x="398" y="144"/>
                  </a:lnTo>
                  <a:lnTo>
                    <a:pt x="356" y="127"/>
                  </a:lnTo>
                  <a:lnTo>
                    <a:pt x="254" y="127"/>
                  </a:lnTo>
                  <a:lnTo>
                    <a:pt x="0" y="127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3" name="Freeform 33">
              <a:extLst>
                <a:ext uri="{FF2B5EF4-FFF2-40B4-BE49-F238E27FC236}">
                  <a16:creationId xmlns:a16="http://schemas.microsoft.com/office/drawing/2014/main" id="{C165C108-66DB-4934-9417-E250A34C2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1" y="82"/>
              <a:ext cx="268" cy="144"/>
            </a:xfrm>
            <a:custGeom>
              <a:avLst/>
              <a:gdLst>
                <a:gd name="T0" fmla="*/ 1558 w 1558"/>
                <a:gd name="T1" fmla="*/ 0 h 838"/>
                <a:gd name="T2" fmla="*/ 1499 w 1558"/>
                <a:gd name="T3" fmla="*/ 110 h 838"/>
                <a:gd name="T4" fmla="*/ 1363 w 1558"/>
                <a:gd name="T5" fmla="*/ 304 h 838"/>
                <a:gd name="T6" fmla="*/ 1118 w 1558"/>
                <a:gd name="T7" fmla="*/ 626 h 838"/>
                <a:gd name="T8" fmla="*/ 940 w 1558"/>
                <a:gd name="T9" fmla="*/ 762 h 838"/>
                <a:gd name="T10" fmla="*/ 898 w 1558"/>
                <a:gd name="T11" fmla="*/ 778 h 838"/>
                <a:gd name="T12" fmla="*/ 855 w 1558"/>
                <a:gd name="T13" fmla="*/ 821 h 838"/>
                <a:gd name="T14" fmla="*/ 788 w 1558"/>
                <a:gd name="T15" fmla="*/ 838 h 838"/>
                <a:gd name="T16" fmla="*/ 754 w 1558"/>
                <a:gd name="T17" fmla="*/ 829 h 838"/>
                <a:gd name="T18" fmla="*/ 610 w 1558"/>
                <a:gd name="T19" fmla="*/ 821 h 838"/>
                <a:gd name="T20" fmla="*/ 584 w 1558"/>
                <a:gd name="T21" fmla="*/ 804 h 838"/>
                <a:gd name="T22" fmla="*/ 576 w 1558"/>
                <a:gd name="T23" fmla="*/ 778 h 838"/>
                <a:gd name="T24" fmla="*/ 483 w 1558"/>
                <a:gd name="T25" fmla="*/ 728 h 838"/>
                <a:gd name="T26" fmla="*/ 415 w 1558"/>
                <a:gd name="T27" fmla="*/ 660 h 838"/>
                <a:gd name="T28" fmla="*/ 203 w 1558"/>
                <a:gd name="T29" fmla="*/ 347 h 838"/>
                <a:gd name="T30" fmla="*/ 60 w 1558"/>
                <a:gd name="T31" fmla="*/ 135 h 838"/>
                <a:gd name="T32" fmla="*/ 0 w 1558"/>
                <a:gd name="T33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8" h="838">
                  <a:moveTo>
                    <a:pt x="1558" y="0"/>
                  </a:moveTo>
                  <a:lnTo>
                    <a:pt x="1499" y="110"/>
                  </a:lnTo>
                  <a:lnTo>
                    <a:pt x="1363" y="304"/>
                  </a:lnTo>
                  <a:lnTo>
                    <a:pt x="1118" y="626"/>
                  </a:lnTo>
                  <a:lnTo>
                    <a:pt x="940" y="762"/>
                  </a:lnTo>
                  <a:lnTo>
                    <a:pt x="898" y="778"/>
                  </a:lnTo>
                  <a:lnTo>
                    <a:pt x="855" y="821"/>
                  </a:lnTo>
                  <a:lnTo>
                    <a:pt x="788" y="838"/>
                  </a:lnTo>
                  <a:lnTo>
                    <a:pt x="754" y="829"/>
                  </a:lnTo>
                  <a:lnTo>
                    <a:pt x="610" y="821"/>
                  </a:lnTo>
                  <a:lnTo>
                    <a:pt x="584" y="804"/>
                  </a:lnTo>
                  <a:lnTo>
                    <a:pt x="576" y="778"/>
                  </a:lnTo>
                  <a:lnTo>
                    <a:pt x="483" y="728"/>
                  </a:lnTo>
                  <a:lnTo>
                    <a:pt x="415" y="660"/>
                  </a:lnTo>
                  <a:lnTo>
                    <a:pt x="203" y="347"/>
                  </a:lnTo>
                  <a:lnTo>
                    <a:pt x="60" y="135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4" name="Freeform 34">
              <a:extLst>
                <a:ext uri="{FF2B5EF4-FFF2-40B4-BE49-F238E27FC236}">
                  <a16:creationId xmlns:a16="http://schemas.microsoft.com/office/drawing/2014/main" id="{D9DEECA0-0838-4778-BF1A-84D39D29D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436"/>
              <a:ext cx="1233" cy="440"/>
            </a:xfrm>
            <a:custGeom>
              <a:avLst/>
              <a:gdLst>
                <a:gd name="T0" fmla="*/ 373 w 7179"/>
                <a:gd name="T1" fmla="*/ 43 h 2565"/>
                <a:gd name="T2" fmla="*/ 516 w 7179"/>
                <a:gd name="T3" fmla="*/ 68 h 2565"/>
                <a:gd name="T4" fmla="*/ 660 w 7179"/>
                <a:gd name="T5" fmla="*/ 85 h 2565"/>
                <a:gd name="T6" fmla="*/ 804 w 7179"/>
                <a:gd name="T7" fmla="*/ 110 h 2565"/>
                <a:gd name="T8" fmla="*/ 1067 w 7179"/>
                <a:gd name="T9" fmla="*/ 119 h 2565"/>
                <a:gd name="T10" fmla="*/ 1185 w 7179"/>
                <a:gd name="T11" fmla="*/ 127 h 2565"/>
                <a:gd name="T12" fmla="*/ 1626 w 7179"/>
                <a:gd name="T13" fmla="*/ 85 h 2565"/>
                <a:gd name="T14" fmla="*/ 1947 w 7179"/>
                <a:gd name="T15" fmla="*/ 93 h 2565"/>
                <a:gd name="T16" fmla="*/ 2159 w 7179"/>
                <a:gd name="T17" fmla="*/ 102 h 2565"/>
                <a:gd name="T18" fmla="*/ 2531 w 7179"/>
                <a:gd name="T19" fmla="*/ 110 h 2565"/>
                <a:gd name="T20" fmla="*/ 2768 w 7179"/>
                <a:gd name="T21" fmla="*/ 110 h 2565"/>
                <a:gd name="T22" fmla="*/ 3031 w 7179"/>
                <a:gd name="T23" fmla="*/ 119 h 2565"/>
                <a:gd name="T24" fmla="*/ 3497 w 7179"/>
                <a:gd name="T25" fmla="*/ 76 h 2565"/>
                <a:gd name="T26" fmla="*/ 3767 w 7179"/>
                <a:gd name="T27" fmla="*/ 102 h 2565"/>
                <a:gd name="T28" fmla="*/ 4030 w 7179"/>
                <a:gd name="T29" fmla="*/ 153 h 2565"/>
                <a:gd name="T30" fmla="*/ 4106 w 7179"/>
                <a:gd name="T31" fmla="*/ 170 h 2565"/>
                <a:gd name="T32" fmla="*/ 4225 w 7179"/>
                <a:gd name="T33" fmla="*/ 203 h 2565"/>
                <a:gd name="T34" fmla="*/ 4377 w 7179"/>
                <a:gd name="T35" fmla="*/ 186 h 2565"/>
                <a:gd name="T36" fmla="*/ 4487 w 7179"/>
                <a:gd name="T37" fmla="*/ 161 h 2565"/>
                <a:gd name="T38" fmla="*/ 4546 w 7179"/>
                <a:gd name="T39" fmla="*/ 136 h 2565"/>
                <a:gd name="T40" fmla="*/ 4775 w 7179"/>
                <a:gd name="T41" fmla="*/ 76 h 2565"/>
                <a:gd name="T42" fmla="*/ 5071 w 7179"/>
                <a:gd name="T43" fmla="*/ 43 h 2565"/>
                <a:gd name="T44" fmla="*/ 5190 w 7179"/>
                <a:gd name="T45" fmla="*/ 43 h 2565"/>
                <a:gd name="T46" fmla="*/ 5630 w 7179"/>
                <a:gd name="T47" fmla="*/ 51 h 2565"/>
                <a:gd name="T48" fmla="*/ 6087 w 7179"/>
                <a:gd name="T49" fmla="*/ 17 h 2565"/>
                <a:gd name="T50" fmla="*/ 6290 w 7179"/>
                <a:gd name="T51" fmla="*/ 9 h 2565"/>
                <a:gd name="T52" fmla="*/ 7044 w 7179"/>
                <a:gd name="T53" fmla="*/ 136 h 2565"/>
                <a:gd name="T54" fmla="*/ 7112 w 7179"/>
                <a:gd name="T55" fmla="*/ 220 h 2565"/>
                <a:gd name="T56" fmla="*/ 7179 w 7179"/>
                <a:gd name="T57" fmla="*/ 483 h 2565"/>
                <a:gd name="T58" fmla="*/ 7120 w 7179"/>
                <a:gd name="T59" fmla="*/ 754 h 2565"/>
                <a:gd name="T60" fmla="*/ 6841 w 7179"/>
                <a:gd name="T61" fmla="*/ 957 h 2565"/>
                <a:gd name="T62" fmla="*/ 6544 w 7179"/>
                <a:gd name="T63" fmla="*/ 1245 h 2565"/>
                <a:gd name="T64" fmla="*/ 6316 w 7179"/>
                <a:gd name="T65" fmla="*/ 1414 h 2565"/>
                <a:gd name="T66" fmla="*/ 6096 w 7179"/>
                <a:gd name="T67" fmla="*/ 1515 h 2565"/>
                <a:gd name="T68" fmla="*/ 6053 w 7179"/>
                <a:gd name="T69" fmla="*/ 1769 h 2565"/>
                <a:gd name="T70" fmla="*/ 5986 w 7179"/>
                <a:gd name="T71" fmla="*/ 1871 h 2565"/>
                <a:gd name="T72" fmla="*/ 5621 w 7179"/>
                <a:gd name="T73" fmla="*/ 2176 h 2565"/>
                <a:gd name="T74" fmla="*/ 5537 w 7179"/>
                <a:gd name="T75" fmla="*/ 2210 h 2565"/>
                <a:gd name="T76" fmla="*/ 5376 w 7179"/>
                <a:gd name="T77" fmla="*/ 2269 h 2565"/>
                <a:gd name="T78" fmla="*/ 5207 w 7179"/>
                <a:gd name="T79" fmla="*/ 2294 h 2565"/>
                <a:gd name="T80" fmla="*/ 5003 w 7179"/>
                <a:gd name="T81" fmla="*/ 2345 h 2565"/>
                <a:gd name="T82" fmla="*/ 4453 w 7179"/>
                <a:gd name="T83" fmla="*/ 2413 h 2565"/>
                <a:gd name="T84" fmla="*/ 3717 w 7179"/>
                <a:gd name="T85" fmla="*/ 2413 h 2565"/>
                <a:gd name="T86" fmla="*/ 3480 w 7179"/>
                <a:gd name="T87" fmla="*/ 2430 h 2565"/>
                <a:gd name="T88" fmla="*/ 3175 w 7179"/>
                <a:gd name="T89" fmla="*/ 2421 h 2565"/>
                <a:gd name="T90" fmla="*/ 2811 w 7179"/>
                <a:gd name="T91" fmla="*/ 2421 h 2565"/>
                <a:gd name="T92" fmla="*/ 2379 w 7179"/>
                <a:gd name="T93" fmla="*/ 2430 h 2565"/>
                <a:gd name="T94" fmla="*/ 2320 w 7179"/>
                <a:gd name="T95" fmla="*/ 2447 h 2565"/>
                <a:gd name="T96" fmla="*/ 1990 w 7179"/>
                <a:gd name="T97" fmla="*/ 2387 h 2565"/>
                <a:gd name="T98" fmla="*/ 1896 w 7179"/>
                <a:gd name="T99" fmla="*/ 2337 h 2565"/>
                <a:gd name="T100" fmla="*/ 1786 w 7179"/>
                <a:gd name="T101" fmla="*/ 2320 h 2565"/>
                <a:gd name="T102" fmla="*/ 1719 w 7179"/>
                <a:gd name="T103" fmla="*/ 2294 h 2565"/>
                <a:gd name="T104" fmla="*/ 1609 w 7179"/>
                <a:gd name="T105" fmla="*/ 2227 h 2565"/>
                <a:gd name="T106" fmla="*/ 1490 w 7179"/>
                <a:gd name="T107" fmla="*/ 2294 h 2565"/>
                <a:gd name="T108" fmla="*/ 1431 w 7179"/>
                <a:gd name="T109" fmla="*/ 2362 h 2565"/>
                <a:gd name="T110" fmla="*/ 1261 w 7179"/>
                <a:gd name="T111" fmla="*/ 2497 h 2565"/>
                <a:gd name="T112" fmla="*/ 1151 w 7179"/>
                <a:gd name="T113" fmla="*/ 2540 h 2565"/>
                <a:gd name="T114" fmla="*/ 770 w 7179"/>
                <a:gd name="T115" fmla="*/ 2531 h 2565"/>
                <a:gd name="T116" fmla="*/ 618 w 7179"/>
                <a:gd name="T117" fmla="*/ 2523 h 2565"/>
                <a:gd name="T118" fmla="*/ 423 w 7179"/>
                <a:gd name="T119" fmla="*/ 2489 h 2565"/>
                <a:gd name="T120" fmla="*/ 0 w 7179"/>
                <a:gd name="T121" fmla="*/ 2447 h 2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179" h="2565">
                  <a:moveTo>
                    <a:pt x="0" y="0"/>
                  </a:moveTo>
                  <a:lnTo>
                    <a:pt x="373" y="43"/>
                  </a:lnTo>
                  <a:lnTo>
                    <a:pt x="432" y="43"/>
                  </a:lnTo>
                  <a:lnTo>
                    <a:pt x="516" y="68"/>
                  </a:lnTo>
                  <a:lnTo>
                    <a:pt x="576" y="59"/>
                  </a:lnTo>
                  <a:lnTo>
                    <a:pt x="660" y="85"/>
                  </a:lnTo>
                  <a:lnTo>
                    <a:pt x="720" y="85"/>
                  </a:lnTo>
                  <a:lnTo>
                    <a:pt x="804" y="110"/>
                  </a:lnTo>
                  <a:lnTo>
                    <a:pt x="991" y="85"/>
                  </a:lnTo>
                  <a:lnTo>
                    <a:pt x="1067" y="119"/>
                  </a:lnTo>
                  <a:lnTo>
                    <a:pt x="1101" y="110"/>
                  </a:lnTo>
                  <a:lnTo>
                    <a:pt x="1185" y="127"/>
                  </a:lnTo>
                  <a:lnTo>
                    <a:pt x="1422" y="119"/>
                  </a:lnTo>
                  <a:lnTo>
                    <a:pt x="1626" y="85"/>
                  </a:lnTo>
                  <a:lnTo>
                    <a:pt x="1863" y="110"/>
                  </a:lnTo>
                  <a:lnTo>
                    <a:pt x="1947" y="93"/>
                  </a:lnTo>
                  <a:lnTo>
                    <a:pt x="2125" y="110"/>
                  </a:lnTo>
                  <a:lnTo>
                    <a:pt x="2159" y="102"/>
                  </a:lnTo>
                  <a:lnTo>
                    <a:pt x="2438" y="102"/>
                  </a:lnTo>
                  <a:lnTo>
                    <a:pt x="2531" y="110"/>
                  </a:lnTo>
                  <a:lnTo>
                    <a:pt x="2675" y="93"/>
                  </a:lnTo>
                  <a:lnTo>
                    <a:pt x="2768" y="110"/>
                  </a:lnTo>
                  <a:lnTo>
                    <a:pt x="2878" y="102"/>
                  </a:lnTo>
                  <a:lnTo>
                    <a:pt x="3031" y="119"/>
                  </a:lnTo>
                  <a:lnTo>
                    <a:pt x="3412" y="76"/>
                  </a:lnTo>
                  <a:lnTo>
                    <a:pt x="3497" y="76"/>
                  </a:lnTo>
                  <a:lnTo>
                    <a:pt x="3590" y="110"/>
                  </a:lnTo>
                  <a:lnTo>
                    <a:pt x="3767" y="102"/>
                  </a:lnTo>
                  <a:lnTo>
                    <a:pt x="3911" y="144"/>
                  </a:lnTo>
                  <a:lnTo>
                    <a:pt x="4030" y="153"/>
                  </a:lnTo>
                  <a:lnTo>
                    <a:pt x="4089" y="186"/>
                  </a:lnTo>
                  <a:lnTo>
                    <a:pt x="4106" y="170"/>
                  </a:lnTo>
                  <a:lnTo>
                    <a:pt x="4191" y="203"/>
                  </a:lnTo>
                  <a:lnTo>
                    <a:pt x="4225" y="203"/>
                  </a:lnTo>
                  <a:lnTo>
                    <a:pt x="4301" y="263"/>
                  </a:lnTo>
                  <a:lnTo>
                    <a:pt x="4377" y="186"/>
                  </a:lnTo>
                  <a:lnTo>
                    <a:pt x="4402" y="178"/>
                  </a:lnTo>
                  <a:lnTo>
                    <a:pt x="4487" y="161"/>
                  </a:lnTo>
                  <a:lnTo>
                    <a:pt x="4521" y="136"/>
                  </a:lnTo>
                  <a:lnTo>
                    <a:pt x="4546" y="136"/>
                  </a:lnTo>
                  <a:lnTo>
                    <a:pt x="4716" y="76"/>
                  </a:lnTo>
                  <a:lnTo>
                    <a:pt x="4775" y="76"/>
                  </a:lnTo>
                  <a:lnTo>
                    <a:pt x="4809" y="68"/>
                  </a:lnTo>
                  <a:lnTo>
                    <a:pt x="5071" y="43"/>
                  </a:lnTo>
                  <a:lnTo>
                    <a:pt x="5130" y="59"/>
                  </a:lnTo>
                  <a:lnTo>
                    <a:pt x="5190" y="43"/>
                  </a:lnTo>
                  <a:lnTo>
                    <a:pt x="5249" y="59"/>
                  </a:lnTo>
                  <a:lnTo>
                    <a:pt x="5630" y="51"/>
                  </a:lnTo>
                  <a:lnTo>
                    <a:pt x="6028" y="17"/>
                  </a:lnTo>
                  <a:lnTo>
                    <a:pt x="6087" y="17"/>
                  </a:lnTo>
                  <a:lnTo>
                    <a:pt x="6113" y="9"/>
                  </a:lnTo>
                  <a:lnTo>
                    <a:pt x="6290" y="9"/>
                  </a:lnTo>
                  <a:lnTo>
                    <a:pt x="6654" y="17"/>
                  </a:lnTo>
                  <a:lnTo>
                    <a:pt x="7044" y="136"/>
                  </a:lnTo>
                  <a:lnTo>
                    <a:pt x="7095" y="178"/>
                  </a:lnTo>
                  <a:lnTo>
                    <a:pt x="7112" y="220"/>
                  </a:lnTo>
                  <a:lnTo>
                    <a:pt x="7154" y="322"/>
                  </a:lnTo>
                  <a:lnTo>
                    <a:pt x="7179" y="483"/>
                  </a:lnTo>
                  <a:lnTo>
                    <a:pt x="7128" y="703"/>
                  </a:lnTo>
                  <a:lnTo>
                    <a:pt x="7120" y="754"/>
                  </a:lnTo>
                  <a:lnTo>
                    <a:pt x="6866" y="940"/>
                  </a:lnTo>
                  <a:lnTo>
                    <a:pt x="6841" y="957"/>
                  </a:lnTo>
                  <a:lnTo>
                    <a:pt x="6604" y="1177"/>
                  </a:lnTo>
                  <a:lnTo>
                    <a:pt x="6544" y="1245"/>
                  </a:lnTo>
                  <a:lnTo>
                    <a:pt x="6400" y="1355"/>
                  </a:lnTo>
                  <a:lnTo>
                    <a:pt x="6316" y="1414"/>
                  </a:lnTo>
                  <a:lnTo>
                    <a:pt x="6113" y="1482"/>
                  </a:lnTo>
                  <a:lnTo>
                    <a:pt x="6096" y="1515"/>
                  </a:lnTo>
                  <a:lnTo>
                    <a:pt x="6096" y="1592"/>
                  </a:lnTo>
                  <a:lnTo>
                    <a:pt x="6053" y="1769"/>
                  </a:lnTo>
                  <a:lnTo>
                    <a:pt x="5986" y="1846"/>
                  </a:lnTo>
                  <a:lnTo>
                    <a:pt x="5986" y="1871"/>
                  </a:lnTo>
                  <a:lnTo>
                    <a:pt x="5782" y="2074"/>
                  </a:lnTo>
                  <a:lnTo>
                    <a:pt x="5621" y="2176"/>
                  </a:lnTo>
                  <a:lnTo>
                    <a:pt x="5579" y="2184"/>
                  </a:lnTo>
                  <a:lnTo>
                    <a:pt x="5537" y="2210"/>
                  </a:lnTo>
                  <a:lnTo>
                    <a:pt x="5469" y="2227"/>
                  </a:lnTo>
                  <a:lnTo>
                    <a:pt x="5376" y="2269"/>
                  </a:lnTo>
                  <a:lnTo>
                    <a:pt x="5317" y="2260"/>
                  </a:lnTo>
                  <a:lnTo>
                    <a:pt x="5207" y="2294"/>
                  </a:lnTo>
                  <a:lnTo>
                    <a:pt x="5181" y="2286"/>
                  </a:lnTo>
                  <a:lnTo>
                    <a:pt x="5003" y="2345"/>
                  </a:lnTo>
                  <a:lnTo>
                    <a:pt x="4919" y="2345"/>
                  </a:lnTo>
                  <a:lnTo>
                    <a:pt x="4453" y="2413"/>
                  </a:lnTo>
                  <a:lnTo>
                    <a:pt x="4157" y="2404"/>
                  </a:lnTo>
                  <a:lnTo>
                    <a:pt x="3717" y="2413"/>
                  </a:lnTo>
                  <a:lnTo>
                    <a:pt x="3691" y="2404"/>
                  </a:lnTo>
                  <a:lnTo>
                    <a:pt x="3480" y="2430"/>
                  </a:lnTo>
                  <a:lnTo>
                    <a:pt x="3276" y="2438"/>
                  </a:lnTo>
                  <a:lnTo>
                    <a:pt x="3175" y="2421"/>
                  </a:lnTo>
                  <a:lnTo>
                    <a:pt x="2828" y="2430"/>
                  </a:lnTo>
                  <a:lnTo>
                    <a:pt x="2811" y="2421"/>
                  </a:lnTo>
                  <a:lnTo>
                    <a:pt x="2548" y="2438"/>
                  </a:lnTo>
                  <a:lnTo>
                    <a:pt x="2379" y="2430"/>
                  </a:lnTo>
                  <a:lnTo>
                    <a:pt x="2337" y="2430"/>
                  </a:lnTo>
                  <a:lnTo>
                    <a:pt x="2320" y="2447"/>
                  </a:lnTo>
                  <a:lnTo>
                    <a:pt x="2227" y="2447"/>
                  </a:lnTo>
                  <a:lnTo>
                    <a:pt x="1990" y="2387"/>
                  </a:lnTo>
                  <a:lnTo>
                    <a:pt x="1922" y="2354"/>
                  </a:lnTo>
                  <a:lnTo>
                    <a:pt x="1896" y="2337"/>
                  </a:lnTo>
                  <a:lnTo>
                    <a:pt x="1829" y="2337"/>
                  </a:lnTo>
                  <a:lnTo>
                    <a:pt x="1786" y="2320"/>
                  </a:lnTo>
                  <a:lnTo>
                    <a:pt x="1769" y="2294"/>
                  </a:lnTo>
                  <a:lnTo>
                    <a:pt x="1719" y="2294"/>
                  </a:lnTo>
                  <a:lnTo>
                    <a:pt x="1634" y="2243"/>
                  </a:lnTo>
                  <a:lnTo>
                    <a:pt x="1609" y="2227"/>
                  </a:lnTo>
                  <a:lnTo>
                    <a:pt x="1566" y="2210"/>
                  </a:lnTo>
                  <a:lnTo>
                    <a:pt x="1490" y="2294"/>
                  </a:lnTo>
                  <a:lnTo>
                    <a:pt x="1456" y="2303"/>
                  </a:lnTo>
                  <a:lnTo>
                    <a:pt x="1431" y="2362"/>
                  </a:lnTo>
                  <a:lnTo>
                    <a:pt x="1388" y="2379"/>
                  </a:lnTo>
                  <a:lnTo>
                    <a:pt x="1261" y="2497"/>
                  </a:lnTo>
                  <a:lnTo>
                    <a:pt x="1236" y="2497"/>
                  </a:lnTo>
                  <a:lnTo>
                    <a:pt x="1151" y="2540"/>
                  </a:lnTo>
                  <a:lnTo>
                    <a:pt x="931" y="2565"/>
                  </a:lnTo>
                  <a:lnTo>
                    <a:pt x="770" y="2531"/>
                  </a:lnTo>
                  <a:lnTo>
                    <a:pt x="660" y="2540"/>
                  </a:lnTo>
                  <a:lnTo>
                    <a:pt x="618" y="2523"/>
                  </a:lnTo>
                  <a:lnTo>
                    <a:pt x="533" y="2523"/>
                  </a:lnTo>
                  <a:lnTo>
                    <a:pt x="423" y="2489"/>
                  </a:lnTo>
                  <a:lnTo>
                    <a:pt x="398" y="2506"/>
                  </a:lnTo>
                  <a:lnTo>
                    <a:pt x="0" y="2447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5" name="Freeform 35">
              <a:extLst>
                <a:ext uri="{FF2B5EF4-FFF2-40B4-BE49-F238E27FC236}">
                  <a16:creationId xmlns:a16="http://schemas.microsoft.com/office/drawing/2014/main" id="{C655EE90-4890-4827-843D-93283EF48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8" y="1115"/>
              <a:ext cx="1304" cy="786"/>
            </a:xfrm>
            <a:custGeom>
              <a:avLst/>
              <a:gdLst>
                <a:gd name="T0" fmla="*/ 6959 w 7594"/>
                <a:gd name="T1" fmla="*/ 68 h 4580"/>
                <a:gd name="T2" fmla="*/ 6713 w 7594"/>
                <a:gd name="T3" fmla="*/ 85 h 4580"/>
                <a:gd name="T4" fmla="*/ 6654 w 7594"/>
                <a:gd name="T5" fmla="*/ 85 h 4580"/>
                <a:gd name="T6" fmla="*/ 5901 w 7594"/>
                <a:gd name="T7" fmla="*/ 77 h 4580"/>
                <a:gd name="T8" fmla="*/ 5757 w 7594"/>
                <a:gd name="T9" fmla="*/ 110 h 4580"/>
                <a:gd name="T10" fmla="*/ 5604 w 7594"/>
                <a:gd name="T11" fmla="*/ 127 h 4580"/>
                <a:gd name="T12" fmla="*/ 5384 w 7594"/>
                <a:gd name="T13" fmla="*/ 94 h 4580"/>
                <a:gd name="T14" fmla="*/ 5257 w 7594"/>
                <a:gd name="T15" fmla="*/ 119 h 4580"/>
                <a:gd name="T16" fmla="*/ 4995 w 7594"/>
                <a:gd name="T17" fmla="*/ 170 h 4580"/>
                <a:gd name="T18" fmla="*/ 4758 w 7594"/>
                <a:gd name="T19" fmla="*/ 220 h 4580"/>
                <a:gd name="T20" fmla="*/ 4360 w 7594"/>
                <a:gd name="T21" fmla="*/ 280 h 4580"/>
                <a:gd name="T22" fmla="*/ 4157 w 7594"/>
                <a:gd name="T23" fmla="*/ 280 h 4580"/>
                <a:gd name="T24" fmla="*/ 4046 w 7594"/>
                <a:gd name="T25" fmla="*/ 280 h 4580"/>
                <a:gd name="T26" fmla="*/ 3894 w 7594"/>
                <a:gd name="T27" fmla="*/ 297 h 4580"/>
                <a:gd name="T28" fmla="*/ 3826 w 7594"/>
                <a:gd name="T29" fmla="*/ 314 h 4580"/>
                <a:gd name="T30" fmla="*/ 3716 w 7594"/>
                <a:gd name="T31" fmla="*/ 356 h 4580"/>
                <a:gd name="T32" fmla="*/ 3479 w 7594"/>
                <a:gd name="T33" fmla="*/ 322 h 4580"/>
                <a:gd name="T34" fmla="*/ 3327 w 7594"/>
                <a:gd name="T35" fmla="*/ 322 h 4580"/>
                <a:gd name="T36" fmla="*/ 3234 w 7594"/>
                <a:gd name="T37" fmla="*/ 322 h 4580"/>
                <a:gd name="T38" fmla="*/ 3149 w 7594"/>
                <a:gd name="T39" fmla="*/ 339 h 4580"/>
                <a:gd name="T40" fmla="*/ 2971 w 7594"/>
                <a:gd name="T41" fmla="*/ 373 h 4580"/>
                <a:gd name="T42" fmla="*/ 2429 w 7594"/>
                <a:gd name="T43" fmla="*/ 508 h 4580"/>
                <a:gd name="T44" fmla="*/ 1574 w 7594"/>
                <a:gd name="T45" fmla="*/ 644 h 4580"/>
                <a:gd name="T46" fmla="*/ 1354 w 7594"/>
                <a:gd name="T47" fmla="*/ 695 h 4580"/>
                <a:gd name="T48" fmla="*/ 1109 w 7594"/>
                <a:gd name="T49" fmla="*/ 745 h 4580"/>
                <a:gd name="T50" fmla="*/ 1024 w 7594"/>
                <a:gd name="T51" fmla="*/ 779 h 4580"/>
                <a:gd name="T52" fmla="*/ 804 w 7594"/>
                <a:gd name="T53" fmla="*/ 881 h 4580"/>
                <a:gd name="T54" fmla="*/ 719 w 7594"/>
                <a:gd name="T55" fmla="*/ 923 h 4580"/>
                <a:gd name="T56" fmla="*/ 406 w 7594"/>
                <a:gd name="T57" fmla="*/ 1126 h 4580"/>
                <a:gd name="T58" fmla="*/ 330 w 7594"/>
                <a:gd name="T59" fmla="*/ 1228 h 4580"/>
                <a:gd name="T60" fmla="*/ 262 w 7594"/>
                <a:gd name="T61" fmla="*/ 1439 h 4580"/>
                <a:gd name="T62" fmla="*/ 135 w 7594"/>
                <a:gd name="T63" fmla="*/ 1905 h 4580"/>
                <a:gd name="T64" fmla="*/ 110 w 7594"/>
                <a:gd name="T65" fmla="*/ 2049 h 4580"/>
                <a:gd name="T66" fmla="*/ 25 w 7594"/>
                <a:gd name="T67" fmla="*/ 2447 h 4580"/>
                <a:gd name="T68" fmla="*/ 50 w 7594"/>
                <a:gd name="T69" fmla="*/ 2489 h 4580"/>
                <a:gd name="T70" fmla="*/ 8 w 7594"/>
                <a:gd name="T71" fmla="*/ 3116 h 4580"/>
                <a:gd name="T72" fmla="*/ 144 w 7594"/>
                <a:gd name="T73" fmla="*/ 3784 h 4580"/>
                <a:gd name="T74" fmla="*/ 516 w 7594"/>
                <a:gd name="T75" fmla="*/ 4098 h 4580"/>
                <a:gd name="T76" fmla="*/ 812 w 7594"/>
                <a:gd name="T77" fmla="*/ 4208 h 4580"/>
                <a:gd name="T78" fmla="*/ 1253 w 7594"/>
                <a:gd name="T79" fmla="*/ 4275 h 4580"/>
                <a:gd name="T80" fmla="*/ 1388 w 7594"/>
                <a:gd name="T81" fmla="*/ 4292 h 4580"/>
                <a:gd name="T82" fmla="*/ 1744 w 7594"/>
                <a:gd name="T83" fmla="*/ 4351 h 4580"/>
                <a:gd name="T84" fmla="*/ 1862 w 7594"/>
                <a:gd name="T85" fmla="*/ 4377 h 4580"/>
                <a:gd name="T86" fmla="*/ 2260 w 7594"/>
                <a:gd name="T87" fmla="*/ 4402 h 4580"/>
                <a:gd name="T88" fmla="*/ 3784 w 7594"/>
                <a:gd name="T89" fmla="*/ 4419 h 4580"/>
                <a:gd name="T90" fmla="*/ 4097 w 7594"/>
                <a:gd name="T91" fmla="*/ 4402 h 4580"/>
                <a:gd name="T92" fmla="*/ 4233 w 7594"/>
                <a:gd name="T93" fmla="*/ 4368 h 4580"/>
                <a:gd name="T94" fmla="*/ 4402 w 7594"/>
                <a:gd name="T95" fmla="*/ 4275 h 4580"/>
                <a:gd name="T96" fmla="*/ 4546 w 7594"/>
                <a:gd name="T97" fmla="*/ 4157 h 4580"/>
                <a:gd name="T98" fmla="*/ 4681 w 7594"/>
                <a:gd name="T99" fmla="*/ 4326 h 4580"/>
                <a:gd name="T100" fmla="*/ 4791 w 7594"/>
                <a:gd name="T101" fmla="*/ 4377 h 4580"/>
                <a:gd name="T102" fmla="*/ 4910 w 7594"/>
                <a:gd name="T103" fmla="*/ 4411 h 4580"/>
                <a:gd name="T104" fmla="*/ 5477 w 7594"/>
                <a:gd name="T105" fmla="*/ 4428 h 4580"/>
                <a:gd name="T106" fmla="*/ 5960 w 7594"/>
                <a:gd name="T107" fmla="*/ 4436 h 4580"/>
                <a:gd name="T108" fmla="*/ 7594 w 7594"/>
                <a:gd name="T109" fmla="*/ 4580 h 4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594" h="4580">
                  <a:moveTo>
                    <a:pt x="7594" y="0"/>
                  </a:moveTo>
                  <a:lnTo>
                    <a:pt x="6959" y="68"/>
                  </a:lnTo>
                  <a:lnTo>
                    <a:pt x="6933" y="85"/>
                  </a:lnTo>
                  <a:lnTo>
                    <a:pt x="6713" y="85"/>
                  </a:lnTo>
                  <a:lnTo>
                    <a:pt x="6671" y="102"/>
                  </a:lnTo>
                  <a:lnTo>
                    <a:pt x="6654" y="85"/>
                  </a:lnTo>
                  <a:lnTo>
                    <a:pt x="6273" y="102"/>
                  </a:lnTo>
                  <a:lnTo>
                    <a:pt x="5901" y="77"/>
                  </a:lnTo>
                  <a:lnTo>
                    <a:pt x="5816" y="85"/>
                  </a:lnTo>
                  <a:lnTo>
                    <a:pt x="5757" y="110"/>
                  </a:lnTo>
                  <a:lnTo>
                    <a:pt x="5697" y="153"/>
                  </a:lnTo>
                  <a:lnTo>
                    <a:pt x="5604" y="127"/>
                  </a:lnTo>
                  <a:lnTo>
                    <a:pt x="5520" y="85"/>
                  </a:lnTo>
                  <a:lnTo>
                    <a:pt x="5384" y="94"/>
                  </a:lnTo>
                  <a:lnTo>
                    <a:pt x="5342" y="110"/>
                  </a:lnTo>
                  <a:lnTo>
                    <a:pt x="5257" y="119"/>
                  </a:lnTo>
                  <a:lnTo>
                    <a:pt x="5012" y="170"/>
                  </a:lnTo>
                  <a:lnTo>
                    <a:pt x="4995" y="170"/>
                  </a:lnTo>
                  <a:lnTo>
                    <a:pt x="4910" y="195"/>
                  </a:lnTo>
                  <a:lnTo>
                    <a:pt x="4758" y="220"/>
                  </a:lnTo>
                  <a:lnTo>
                    <a:pt x="4690" y="237"/>
                  </a:lnTo>
                  <a:lnTo>
                    <a:pt x="4360" y="280"/>
                  </a:lnTo>
                  <a:lnTo>
                    <a:pt x="4292" y="271"/>
                  </a:lnTo>
                  <a:lnTo>
                    <a:pt x="4157" y="280"/>
                  </a:lnTo>
                  <a:lnTo>
                    <a:pt x="4140" y="288"/>
                  </a:lnTo>
                  <a:lnTo>
                    <a:pt x="4046" y="280"/>
                  </a:lnTo>
                  <a:lnTo>
                    <a:pt x="4030" y="297"/>
                  </a:lnTo>
                  <a:lnTo>
                    <a:pt x="3894" y="297"/>
                  </a:lnTo>
                  <a:lnTo>
                    <a:pt x="3852" y="322"/>
                  </a:lnTo>
                  <a:lnTo>
                    <a:pt x="3826" y="314"/>
                  </a:lnTo>
                  <a:lnTo>
                    <a:pt x="3767" y="331"/>
                  </a:lnTo>
                  <a:lnTo>
                    <a:pt x="3716" y="356"/>
                  </a:lnTo>
                  <a:lnTo>
                    <a:pt x="3598" y="398"/>
                  </a:lnTo>
                  <a:lnTo>
                    <a:pt x="3479" y="322"/>
                  </a:lnTo>
                  <a:lnTo>
                    <a:pt x="3412" y="305"/>
                  </a:lnTo>
                  <a:lnTo>
                    <a:pt x="3327" y="322"/>
                  </a:lnTo>
                  <a:lnTo>
                    <a:pt x="3276" y="314"/>
                  </a:lnTo>
                  <a:lnTo>
                    <a:pt x="3234" y="322"/>
                  </a:lnTo>
                  <a:lnTo>
                    <a:pt x="3217" y="339"/>
                  </a:lnTo>
                  <a:lnTo>
                    <a:pt x="3149" y="339"/>
                  </a:lnTo>
                  <a:lnTo>
                    <a:pt x="3081" y="364"/>
                  </a:lnTo>
                  <a:lnTo>
                    <a:pt x="2971" y="373"/>
                  </a:lnTo>
                  <a:lnTo>
                    <a:pt x="2861" y="407"/>
                  </a:lnTo>
                  <a:lnTo>
                    <a:pt x="2429" y="508"/>
                  </a:lnTo>
                  <a:lnTo>
                    <a:pt x="2116" y="576"/>
                  </a:lnTo>
                  <a:lnTo>
                    <a:pt x="1574" y="644"/>
                  </a:lnTo>
                  <a:lnTo>
                    <a:pt x="1464" y="661"/>
                  </a:lnTo>
                  <a:lnTo>
                    <a:pt x="1354" y="695"/>
                  </a:lnTo>
                  <a:lnTo>
                    <a:pt x="1176" y="720"/>
                  </a:lnTo>
                  <a:lnTo>
                    <a:pt x="1109" y="745"/>
                  </a:lnTo>
                  <a:lnTo>
                    <a:pt x="1092" y="771"/>
                  </a:lnTo>
                  <a:lnTo>
                    <a:pt x="1024" y="779"/>
                  </a:lnTo>
                  <a:lnTo>
                    <a:pt x="846" y="838"/>
                  </a:lnTo>
                  <a:lnTo>
                    <a:pt x="804" y="881"/>
                  </a:lnTo>
                  <a:lnTo>
                    <a:pt x="762" y="889"/>
                  </a:lnTo>
                  <a:lnTo>
                    <a:pt x="719" y="923"/>
                  </a:lnTo>
                  <a:lnTo>
                    <a:pt x="584" y="982"/>
                  </a:lnTo>
                  <a:lnTo>
                    <a:pt x="406" y="1126"/>
                  </a:lnTo>
                  <a:lnTo>
                    <a:pt x="355" y="1211"/>
                  </a:lnTo>
                  <a:lnTo>
                    <a:pt x="330" y="1228"/>
                  </a:lnTo>
                  <a:lnTo>
                    <a:pt x="262" y="1406"/>
                  </a:lnTo>
                  <a:lnTo>
                    <a:pt x="262" y="1439"/>
                  </a:lnTo>
                  <a:lnTo>
                    <a:pt x="135" y="1846"/>
                  </a:lnTo>
                  <a:lnTo>
                    <a:pt x="135" y="1905"/>
                  </a:lnTo>
                  <a:lnTo>
                    <a:pt x="110" y="1964"/>
                  </a:lnTo>
                  <a:lnTo>
                    <a:pt x="110" y="2049"/>
                  </a:lnTo>
                  <a:lnTo>
                    <a:pt x="76" y="2142"/>
                  </a:lnTo>
                  <a:lnTo>
                    <a:pt x="25" y="2447"/>
                  </a:lnTo>
                  <a:lnTo>
                    <a:pt x="34" y="2481"/>
                  </a:lnTo>
                  <a:lnTo>
                    <a:pt x="50" y="2489"/>
                  </a:lnTo>
                  <a:lnTo>
                    <a:pt x="0" y="2735"/>
                  </a:lnTo>
                  <a:lnTo>
                    <a:pt x="8" y="3116"/>
                  </a:lnTo>
                  <a:lnTo>
                    <a:pt x="76" y="3547"/>
                  </a:lnTo>
                  <a:lnTo>
                    <a:pt x="144" y="3784"/>
                  </a:lnTo>
                  <a:lnTo>
                    <a:pt x="262" y="3911"/>
                  </a:lnTo>
                  <a:lnTo>
                    <a:pt x="516" y="4098"/>
                  </a:lnTo>
                  <a:lnTo>
                    <a:pt x="660" y="4140"/>
                  </a:lnTo>
                  <a:lnTo>
                    <a:pt x="812" y="4208"/>
                  </a:lnTo>
                  <a:lnTo>
                    <a:pt x="1219" y="4284"/>
                  </a:lnTo>
                  <a:lnTo>
                    <a:pt x="1253" y="4275"/>
                  </a:lnTo>
                  <a:lnTo>
                    <a:pt x="1363" y="4301"/>
                  </a:lnTo>
                  <a:lnTo>
                    <a:pt x="1388" y="4292"/>
                  </a:lnTo>
                  <a:lnTo>
                    <a:pt x="1600" y="4318"/>
                  </a:lnTo>
                  <a:lnTo>
                    <a:pt x="1744" y="4351"/>
                  </a:lnTo>
                  <a:lnTo>
                    <a:pt x="1778" y="4343"/>
                  </a:lnTo>
                  <a:lnTo>
                    <a:pt x="1862" y="4377"/>
                  </a:lnTo>
                  <a:lnTo>
                    <a:pt x="2201" y="4394"/>
                  </a:lnTo>
                  <a:lnTo>
                    <a:pt x="2260" y="4402"/>
                  </a:lnTo>
                  <a:lnTo>
                    <a:pt x="3022" y="4419"/>
                  </a:lnTo>
                  <a:lnTo>
                    <a:pt x="3784" y="4419"/>
                  </a:lnTo>
                  <a:lnTo>
                    <a:pt x="4038" y="4402"/>
                  </a:lnTo>
                  <a:lnTo>
                    <a:pt x="4097" y="4402"/>
                  </a:lnTo>
                  <a:lnTo>
                    <a:pt x="4173" y="4377"/>
                  </a:lnTo>
                  <a:lnTo>
                    <a:pt x="4233" y="4368"/>
                  </a:lnTo>
                  <a:lnTo>
                    <a:pt x="4326" y="4326"/>
                  </a:lnTo>
                  <a:lnTo>
                    <a:pt x="4402" y="4275"/>
                  </a:lnTo>
                  <a:lnTo>
                    <a:pt x="4444" y="4224"/>
                  </a:lnTo>
                  <a:lnTo>
                    <a:pt x="4546" y="4157"/>
                  </a:lnTo>
                  <a:lnTo>
                    <a:pt x="4631" y="4275"/>
                  </a:lnTo>
                  <a:lnTo>
                    <a:pt x="4681" y="4326"/>
                  </a:lnTo>
                  <a:lnTo>
                    <a:pt x="4766" y="4351"/>
                  </a:lnTo>
                  <a:lnTo>
                    <a:pt x="4791" y="4377"/>
                  </a:lnTo>
                  <a:lnTo>
                    <a:pt x="4851" y="4385"/>
                  </a:lnTo>
                  <a:lnTo>
                    <a:pt x="4910" y="4411"/>
                  </a:lnTo>
                  <a:lnTo>
                    <a:pt x="5062" y="4436"/>
                  </a:lnTo>
                  <a:lnTo>
                    <a:pt x="5477" y="4428"/>
                  </a:lnTo>
                  <a:lnTo>
                    <a:pt x="5875" y="4436"/>
                  </a:lnTo>
                  <a:lnTo>
                    <a:pt x="5960" y="4436"/>
                  </a:lnTo>
                  <a:lnTo>
                    <a:pt x="6646" y="4436"/>
                  </a:lnTo>
                  <a:lnTo>
                    <a:pt x="7594" y="458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6" name="Freeform 36">
              <a:extLst>
                <a:ext uri="{FF2B5EF4-FFF2-40B4-BE49-F238E27FC236}">
                  <a16:creationId xmlns:a16="http://schemas.microsoft.com/office/drawing/2014/main" id="{A98EBD85-5A16-4E7C-8075-5DEB798D0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629"/>
              <a:ext cx="2667" cy="296"/>
            </a:xfrm>
            <a:custGeom>
              <a:avLst/>
              <a:gdLst>
                <a:gd name="T0" fmla="*/ 14638 w 15527"/>
                <a:gd name="T1" fmla="*/ 618 h 1726"/>
                <a:gd name="T2" fmla="*/ 14308 w 15527"/>
                <a:gd name="T3" fmla="*/ 660 h 1726"/>
                <a:gd name="T4" fmla="*/ 13977 w 15527"/>
                <a:gd name="T5" fmla="*/ 685 h 1726"/>
                <a:gd name="T6" fmla="*/ 13647 w 15527"/>
                <a:gd name="T7" fmla="*/ 728 h 1726"/>
                <a:gd name="T8" fmla="*/ 13427 w 15527"/>
                <a:gd name="T9" fmla="*/ 728 h 1726"/>
                <a:gd name="T10" fmla="*/ 13165 w 15527"/>
                <a:gd name="T11" fmla="*/ 728 h 1726"/>
                <a:gd name="T12" fmla="*/ 12987 w 15527"/>
                <a:gd name="T13" fmla="*/ 728 h 1726"/>
                <a:gd name="T14" fmla="*/ 12614 w 15527"/>
                <a:gd name="T15" fmla="*/ 550 h 1726"/>
                <a:gd name="T16" fmla="*/ 12403 w 15527"/>
                <a:gd name="T17" fmla="*/ 228 h 1726"/>
                <a:gd name="T18" fmla="*/ 12250 w 15527"/>
                <a:gd name="T19" fmla="*/ 8 h 1726"/>
                <a:gd name="T20" fmla="*/ 12005 w 15527"/>
                <a:gd name="T21" fmla="*/ 177 h 1726"/>
                <a:gd name="T22" fmla="*/ 11539 w 15527"/>
                <a:gd name="T23" fmla="*/ 499 h 1726"/>
                <a:gd name="T24" fmla="*/ 11345 w 15527"/>
                <a:gd name="T25" fmla="*/ 592 h 1726"/>
                <a:gd name="T26" fmla="*/ 11192 w 15527"/>
                <a:gd name="T27" fmla="*/ 668 h 1726"/>
                <a:gd name="T28" fmla="*/ 10820 w 15527"/>
                <a:gd name="T29" fmla="*/ 821 h 1726"/>
                <a:gd name="T30" fmla="*/ 10532 w 15527"/>
                <a:gd name="T31" fmla="*/ 838 h 1726"/>
                <a:gd name="T32" fmla="*/ 10329 w 15527"/>
                <a:gd name="T33" fmla="*/ 880 h 1726"/>
                <a:gd name="T34" fmla="*/ 10151 w 15527"/>
                <a:gd name="T35" fmla="*/ 888 h 1726"/>
                <a:gd name="T36" fmla="*/ 9981 w 15527"/>
                <a:gd name="T37" fmla="*/ 905 h 1726"/>
                <a:gd name="T38" fmla="*/ 9694 w 15527"/>
                <a:gd name="T39" fmla="*/ 922 h 1726"/>
                <a:gd name="T40" fmla="*/ 9338 w 15527"/>
                <a:gd name="T41" fmla="*/ 905 h 1726"/>
                <a:gd name="T42" fmla="*/ 9186 w 15527"/>
                <a:gd name="T43" fmla="*/ 914 h 1726"/>
                <a:gd name="T44" fmla="*/ 8813 w 15527"/>
                <a:gd name="T45" fmla="*/ 871 h 1726"/>
                <a:gd name="T46" fmla="*/ 8610 w 15527"/>
                <a:gd name="T47" fmla="*/ 838 h 1726"/>
                <a:gd name="T48" fmla="*/ 8432 w 15527"/>
                <a:gd name="T49" fmla="*/ 770 h 1726"/>
                <a:gd name="T50" fmla="*/ 8280 w 15527"/>
                <a:gd name="T51" fmla="*/ 711 h 1726"/>
                <a:gd name="T52" fmla="*/ 7975 w 15527"/>
                <a:gd name="T53" fmla="*/ 347 h 1726"/>
                <a:gd name="T54" fmla="*/ 7662 w 15527"/>
                <a:gd name="T55" fmla="*/ 685 h 1726"/>
                <a:gd name="T56" fmla="*/ 7281 w 15527"/>
                <a:gd name="T57" fmla="*/ 855 h 1726"/>
                <a:gd name="T58" fmla="*/ 6976 w 15527"/>
                <a:gd name="T59" fmla="*/ 905 h 1726"/>
                <a:gd name="T60" fmla="*/ 6282 w 15527"/>
                <a:gd name="T61" fmla="*/ 1007 h 1726"/>
                <a:gd name="T62" fmla="*/ 5850 w 15527"/>
                <a:gd name="T63" fmla="*/ 1024 h 1726"/>
                <a:gd name="T64" fmla="*/ 5562 w 15527"/>
                <a:gd name="T65" fmla="*/ 1024 h 1726"/>
                <a:gd name="T66" fmla="*/ 5478 w 15527"/>
                <a:gd name="T67" fmla="*/ 1007 h 1726"/>
                <a:gd name="T68" fmla="*/ 5105 w 15527"/>
                <a:gd name="T69" fmla="*/ 956 h 1726"/>
                <a:gd name="T70" fmla="*/ 5020 w 15527"/>
                <a:gd name="T71" fmla="*/ 939 h 1726"/>
                <a:gd name="T72" fmla="*/ 4775 w 15527"/>
                <a:gd name="T73" fmla="*/ 1015 h 1726"/>
                <a:gd name="T74" fmla="*/ 4487 w 15527"/>
                <a:gd name="T75" fmla="*/ 1210 h 1726"/>
                <a:gd name="T76" fmla="*/ 4208 w 15527"/>
                <a:gd name="T77" fmla="*/ 1269 h 1726"/>
                <a:gd name="T78" fmla="*/ 4030 w 15527"/>
                <a:gd name="T79" fmla="*/ 1261 h 1726"/>
                <a:gd name="T80" fmla="*/ 3717 w 15527"/>
                <a:gd name="T81" fmla="*/ 1235 h 1726"/>
                <a:gd name="T82" fmla="*/ 3471 w 15527"/>
                <a:gd name="T83" fmla="*/ 1168 h 1726"/>
                <a:gd name="T84" fmla="*/ 2938 w 15527"/>
                <a:gd name="T85" fmla="*/ 829 h 1726"/>
                <a:gd name="T86" fmla="*/ 2811 w 15527"/>
                <a:gd name="T87" fmla="*/ 804 h 1726"/>
                <a:gd name="T88" fmla="*/ 2862 w 15527"/>
                <a:gd name="T89" fmla="*/ 1159 h 1726"/>
                <a:gd name="T90" fmla="*/ 2641 w 15527"/>
                <a:gd name="T91" fmla="*/ 1430 h 1726"/>
                <a:gd name="T92" fmla="*/ 1973 w 15527"/>
                <a:gd name="T93" fmla="*/ 1667 h 1726"/>
                <a:gd name="T94" fmla="*/ 1837 w 15527"/>
                <a:gd name="T95" fmla="*/ 1684 h 1726"/>
                <a:gd name="T96" fmla="*/ 1380 w 15527"/>
                <a:gd name="T97" fmla="*/ 1718 h 1726"/>
                <a:gd name="T98" fmla="*/ 914 w 15527"/>
                <a:gd name="T99" fmla="*/ 1710 h 1726"/>
                <a:gd name="T100" fmla="*/ 779 w 15527"/>
                <a:gd name="T101" fmla="*/ 1701 h 1726"/>
                <a:gd name="T102" fmla="*/ 652 w 15527"/>
                <a:gd name="T103" fmla="*/ 1718 h 1726"/>
                <a:gd name="T104" fmla="*/ 474 w 15527"/>
                <a:gd name="T105" fmla="*/ 1684 h 1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27" h="1726">
                  <a:moveTo>
                    <a:pt x="15527" y="634"/>
                  </a:moveTo>
                  <a:lnTo>
                    <a:pt x="15036" y="609"/>
                  </a:lnTo>
                  <a:lnTo>
                    <a:pt x="14638" y="618"/>
                  </a:lnTo>
                  <a:lnTo>
                    <a:pt x="14612" y="626"/>
                  </a:lnTo>
                  <a:lnTo>
                    <a:pt x="14528" y="618"/>
                  </a:lnTo>
                  <a:lnTo>
                    <a:pt x="14308" y="660"/>
                  </a:lnTo>
                  <a:lnTo>
                    <a:pt x="14104" y="668"/>
                  </a:lnTo>
                  <a:lnTo>
                    <a:pt x="14037" y="694"/>
                  </a:lnTo>
                  <a:lnTo>
                    <a:pt x="13977" y="685"/>
                  </a:lnTo>
                  <a:lnTo>
                    <a:pt x="13927" y="702"/>
                  </a:lnTo>
                  <a:lnTo>
                    <a:pt x="13817" y="711"/>
                  </a:lnTo>
                  <a:lnTo>
                    <a:pt x="13647" y="728"/>
                  </a:lnTo>
                  <a:lnTo>
                    <a:pt x="13596" y="719"/>
                  </a:lnTo>
                  <a:lnTo>
                    <a:pt x="13554" y="728"/>
                  </a:lnTo>
                  <a:lnTo>
                    <a:pt x="13427" y="728"/>
                  </a:lnTo>
                  <a:lnTo>
                    <a:pt x="13385" y="736"/>
                  </a:lnTo>
                  <a:lnTo>
                    <a:pt x="13258" y="736"/>
                  </a:lnTo>
                  <a:lnTo>
                    <a:pt x="13165" y="728"/>
                  </a:lnTo>
                  <a:lnTo>
                    <a:pt x="13148" y="736"/>
                  </a:lnTo>
                  <a:lnTo>
                    <a:pt x="13080" y="719"/>
                  </a:lnTo>
                  <a:lnTo>
                    <a:pt x="12987" y="728"/>
                  </a:lnTo>
                  <a:lnTo>
                    <a:pt x="12767" y="651"/>
                  </a:lnTo>
                  <a:lnTo>
                    <a:pt x="12691" y="584"/>
                  </a:lnTo>
                  <a:lnTo>
                    <a:pt x="12614" y="550"/>
                  </a:lnTo>
                  <a:lnTo>
                    <a:pt x="12513" y="448"/>
                  </a:lnTo>
                  <a:lnTo>
                    <a:pt x="12437" y="279"/>
                  </a:lnTo>
                  <a:lnTo>
                    <a:pt x="12403" y="228"/>
                  </a:lnTo>
                  <a:lnTo>
                    <a:pt x="12344" y="76"/>
                  </a:lnTo>
                  <a:lnTo>
                    <a:pt x="12293" y="0"/>
                  </a:lnTo>
                  <a:lnTo>
                    <a:pt x="12250" y="8"/>
                  </a:lnTo>
                  <a:lnTo>
                    <a:pt x="12208" y="59"/>
                  </a:lnTo>
                  <a:lnTo>
                    <a:pt x="12140" y="93"/>
                  </a:lnTo>
                  <a:lnTo>
                    <a:pt x="12005" y="177"/>
                  </a:lnTo>
                  <a:lnTo>
                    <a:pt x="11963" y="228"/>
                  </a:lnTo>
                  <a:lnTo>
                    <a:pt x="11717" y="372"/>
                  </a:lnTo>
                  <a:lnTo>
                    <a:pt x="11539" y="499"/>
                  </a:lnTo>
                  <a:lnTo>
                    <a:pt x="11455" y="524"/>
                  </a:lnTo>
                  <a:lnTo>
                    <a:pt x="11387" y="584"/>
                  </a:lnTo>
                  <a:lnTo>
                    <a:pt x="11345" y="592"/>
                  </a:lnTo>
                  <a:lnTo>
                    <a:pt x="11302" y="626"/>
                  </a:lnTo>
                  <a:lnTo>
                    <a:pt x="11277" y="626"/>
                  </a:lnTo>
                  <a:lnTo>
                    <a:pt x="11192" y="668"/>
                  </a:lnTo>
                  <a:lnTo>
                    <a:pt x="11124" y="728"/>
                  </a:lnTo>
                  <a:lnTo>
                    <a:pt x="10879" y="787"/>
                  </a:lnTo>
                  <a:lnTo>
                    <a:pt x="10820" y="821"/>
                  </a:lnTo>
                  <a:lnTo>
                    <a:pt x="10794" y="812"/>
                  </a:lnTo>
                  <a:lnTo>
                    <a:pt x="10616" y="838"/>
                  </a:lnTo>
                  <a:lnTo>
                    <a:pt x="10532" y="838"/>
                  </a:lnTo>
                  <a:lnTo>
                    <a:pt x="10439" y="863"/>
                  </a:lnTo>
                  <a:lnTo>
                    <a:pt x="10354" y="863"/>
                  </a:lnTo>
                  <a:lnTo>
                    <a:pt x="10329" y="880"/>
                  </a:lnTo>
                  <a:lnTo>
                    <a:pt x="10261" y="863"/>
                  </a:lnTo>
                  <a:lnTo>
                    <a:pt x="10219" y="888"/>
                  </a:lnTo>
                  <a:lnTo>
                    <a:pt x="10151" y="888"/>
                  </a:lnTo>
                  <a:lnTo>
                    <a:pt x="10108" y="897"/>
                  </a:lnTo>
                  <a:lnTo>
                    <a:pt x="10024" y="888"/>
                  </a:lnTo>
                  <a:lnTo>
                    <a:pt x="9981" y="905"/>
                  </a:lnTo>
                  <a:lnTo>
                    <a:pt x="9846" y="914"/>
                  </a:lnTo>
                  <a:lnTo>
                    <a:pt x="9736" y="905"/>
                  </a:lnTo>
                  <a:lnTo>
                    <a:pt x="9694" y="922"/>
                  </a:lnTo>
                  <a:lnTo>
                    <a:pt x="9431" y="922"/>
                  </a:lnTo>
                  <a:lnTo>
                    <a:pt x="9406" y="905"/>
                  </a:lnTo>
                  <a:lnTo>
                    <a:pt x="9338" y="905"/>
                  </a:lnTo>
                  <a:lnTo>
                    <a:pt x="9321" y="922"/>
                  </a:lnTo>
                  <a:lnTo>
                    <a:pt x="9296" y="905"/>
                  </a:lnTo>
                  <a:lnTo>
                    <a:pt x="9186" y="914"/>
                  </a:lnTo>
                  <a:lnTo>
                    <a:pt x="9076" y="888"/>
                  </a:lnTo>
                  <a:lnTo>
                    <a:pt x="8923" y="888"/>
                  </a:lnTo>
                  <a:lnTo>
                    <a:pt x="8813" y="871"/>
                  </a:lnTo>
                  <a:lnTo>
                    <a:pt x="8745" y="871"/>
                  </a:lnTo>
                  <a:lnTo>
                    <a:pt x="8678" y="838"/>
                  </a:lnTo>
                  <a:lnTo>
                    <a:pt x="8610" y="838"/>
                  </a:lnTo>
                  <a:lnTo>
                    <a:pt x="8542" y="812"/>
                  </a:lnTo>
                  <a:lnTo>
                    <a:pt x="8500" y="812"/>
                  </a:lnTo>
                  <a:lnTo>
                    <a:pt x="8432" y="770"/>
                  </a:lnTo>
                  <a:lnTo>
                    <a:pt x="8373" y="753"/>
                  </a:lnTo>
                  <a:lnTo>
                    <a:pt x="8348" y="728"/>
                  </a:lnTo>
                  <a:lnTo>
                    <a:pt x="8280" y="711"/>
                  </a:lnTo>
                  <a:lnTo>
                    <a:pt x="8170" y="626"/>
                  </a:lnTo>
                  <a:lnTo>
                    <a:pt x="8085" y="507"/>
                  </a:lnTo>
                  <a:lnTo>
                    <a:pt x="7975" y="347"/>
                  </a:lnTo>
                  <a:lnTo>
                    <a:pt x="7873" y="448"/>
                  </a:lnTo>
                  <a:lnTo>
                    <a:pt x="7755" y="609"/>
                  </a:lnTo>
                  <a:lnTo>
                    <a:pt x="7662" y="685"/>
                  </a:lnTo>
                  <a:lnTo>
                    <a:pt x="7611" y="711"/>
                  </a:lnTo>
                  <a:lnTo>
                    <a:pt x="7569" y="744"/>
                  </a:lnTo>
                  <a:lnTo>
                    <a:pt x="7281" y="855"/>
                  </a:lnTo>
                  <a:lnTo>
                    <a:pt x="7238" y="855"/>
                  </a:lnTo>
                  <a:lnTo>
                    <a:pt x="7044" y="905"/>
                  </a:lnTo>
                  <a:lnTo>
                    <a:pt x="6976" y="905"/>
                  </a:lnTo>
                  <a:lnTo>
                    <a:pt x="6866" y="939"/>
                  </a:lnTo>
                  <a:lnTo>
                    <a:pt x="6595" y="982"/>
                  </a:lnTo>
                  <a:lnTo>
                    <a:pt x="6282" y="1007"/>
                  </a:lnTo>
                  <a:lnTo>
                    <a:pt x="5909" y="1007"/>
                  </a:lnTo>
                  <a:lnTo>
                    <a:pt x="5892" y="1015"/>
                  </a:lnTo>
                  <a:lnTo>
                    <a:pt x="5850" y="1024"/>
                  </a:lnTo>
                  <a:lnTo>
                    <a:pt x="5715" y="1024"/>
                  </a:lnTo>
                  <a:lnTo>
                    <a:pt x="5605" y="1007"/>
                  </a:lnTo>
                  <a:lnTo>
                    <a:pt x="5562" y="1024"/>
                  </a:lnTo>
                  <a:lnTo>
                    <a:pt x="5545" y="1007"/>
                  </a:lnTo>
                  <a:lnTo>
                    <a:pt x="5494" y="998"/>
                  </a:lnTo>
                  <a:lnTo>
                    <a:pt x="5478" y="1007"/>
                  </a:lnTo>
                  <a:lnTo>
                    <a:pt x="5384" y="998"/>
                  </a:lnTo>
                  <a:lnTo>
                    <a:pt x="5156" y="982"/>
                  </a:lnTo>
                  <a:lnTo>
                    <a:pt x="5105" y="956"/>
                  </a:lnTo>
                  <a:lnTo>
                    <a:pt x="5063" y="965"/>
                  </a:lnTo>
                  <a:lnTo>
                    <a:pt x="5046" y="948"/>
                  </a:lnTo>
                  <a:lnTo>
                    <a:pt x="5020" y="939"/>
                  </a:lnTo>
                  <a:lnTo>
                    <a:pt x="4953" y="888"/>
                  </a:lnTo>
                  <a:lnTo>
                    <a:pt x="4919" y="880"/>
                  </a:lnTo>
                  <a:lnTo>
                    <a:pt x="4775" y="1015"/>
                  </a:lnTo>
                  <a:lnTo>
                    <a:pt x="4741" y="1058"/>
                  </a:lnTo>
                  <a:lnTo>
                    <a:pt x="4648" y="1134"/>
                  </a:lnTo>
                  <a:lnTo>
                    <a:pt x="4487" y="1210"/>
                  </a:lnTo>
                  <a:lnTo>
                    <a:pt x="4428" y="1227"/>
                  </a:lnTo>
                  <a:lnTo>
                    <a:pt x="4411" y="1235"/>
                  </a:lnTo>
                  <a:lnTo>
                    <a:pt x="4208" y="1269"/>
                  </a:lnTo>
                  <a:lnTo>
                    <a:pt x="4182" y="1252"/>
                  </a:lnTo>
                  <a:lnTo>
                    <a:pt x="4140" y="1269"/>
                  </a:lnTo>
                  <a:lnTo>
                    <a:pt x="4030" y="1261"/>
                  </a:lnTo>
                  <a:lnTo>
                    <a:pt x="3988" y="1278"/>
                  </a:lnTo>
                  <a:lnTo>
                    <a:pt x="3734" y="1252"/>
                  </a:lnTo>
                  <a:lnTo>
                    <a:pt x="3717" y="1235"/>
                  </a:lnTo>
                  <a:lnTo>
                    <a:pt x="3607" y="1219"/>
                  </a:lnTo>
                  <a:lnTo>
                    <a:pt x="3581" y="1193"/>
                  </a:lnTo>
                  <a:lnTo>
                    <a:pt x="3471" y="1168"/>
                  </a:lnTo>
                  <a:lnTo>
                    <a:pt x="2997" y="871"/>
                  </a:lnTo>
                  <a:lnTo>
                    <a:pt x="2989" y="846"/>
                  </a:lnTo>
                  <a:lnTo>
                    <a:pt x="2938" y="829"/>
                  </a:lnTo>
                  <a:lnTo>
                    <a:pt x="2862" y="728"/>
                  </a:lnTo>
                  <a:lnTo>
                    <a:pt x="2828" y="728"/>
                  </a:lnTo>
                  <a:lnTo>
                    <a:pt x="2811" y="804"/>
                  </a:lnTo>
                  <a:lnTo>
                    <a:pt x="2828" y="838"/>
                  </a:lnTo>
                  <a:lnTo>
                    <a:pt x="2862" y="1041"/>
                  </a:lnTo>
                  <a:lnTo>
                    <a:pt x="2862" y="1159"/>
                  </a:lnTo>
                  <a:lnTo>
                    <a:pt x="2845" y="1219"/>
                  </a:lnTo>
                  <a:lnTo>
                    <a:pt x="2853" y="1235"/>
                  </a:lnTo>
                  <a:lnTo>
                    <a:pt x="2641" y="1430"/>
                  </a:lnTo>
                  <a:lnTo>
                    <a:pt x="2506" y="1506"/>
                  </a:lnTo>
                  <a:lnTo>
                    <a:pt x="2015" y="1650"/>
                  </a:lnTo>
                  <a:lnTo>
                    <a:pt x="1973" y="1667"/>
                  </a:lnTo>
                  <a:lnTo>
                    <a:pt x="1930" y="1659"/>
                  </a:lnTo>
                  <a:lnTo>
                    <a:pt x="1863" y="1693"/>
                  </a:lnTo>
                  <a:lnTo>
                    <a:pt x="1837" y="1684"/>
                  </a:lnTo>
                  <a:lnTo>
                    <a:pt x="1769" y="1710"/>
                  </a:lnTo>
                  <a:lnTo>
                    <a:pt x="1727" y="1710"/>
                  </a:lnTo>
                  <a:lnTo>
                    <a:pt x="1380" y="1718"/>
                  </a:lnTo>
                  <a:lnTo>
                    <a:pt x="1329" y="1726"/>
                  </a:lnTo>
                  <a:lnTo>
                    <a:pt x="1261" y="1701"/>
                  </a:lnTo>
                  <a:lnTo>
                    <a:pt x="914" y="1710"/>
                  </a:lnTo>
                  <a:lnTo>
                    <a:pt x="872" y="1701"/>
                  </a:lnTo>
                  <a:lnTo>
                    <a:pt x="804" y="1718"/>
                  </a:lnTo>
                  <a:lnTo>
                    <a:pt x="779" y="1701"/>
                  </a:lnTo>
                  <a:lnTo>
                    <a:pt x="694" y="1726"/>
                  </a:lnTo>
                  <a:lnTo>
                    <a:pt x="669" y="1710"/>
                  </a:lnTo>
                  <a:lnTo>
                    <a:pt x="652" y="1718"/>
                  </a:lnTo>
                  <a:lnTo>
                    <a:pt x="584" y="1701"/>
                  </a:lnTo>
                  <a:lnTo>
                    <a:pt x="567" y="1718"/>
                  </a:lnTo>
                  <a:lnTo>
                    <a:pt x="474" y="1684"/>
                  </a:lnTo>
                  <a:lnTo>
                    <a:pt x="432" y="1693"/>
                  </a:lnTo>
                  <a:lnTo>
                    <a:pt x="0" y="1566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7" name="Freeform 37">
              <a:extLst>
                <a:ext uri="{FF2B5EF4-FFF2-40B4-BE49-F238E27FC236}">
                  <a16:creationId xmlns:a16="http://schemas.microsoft.com/office/drawing/2014/main" id="{04ED5834-6049-45A9-9CD2-3506014FA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4" y="2468"/>
              <a:ext cx="1168" cy="436"/>
            </a:xfrm>
            <a:custGeom>
              <a:avLst/>
              <a:gdLst>
                <a:gd name="T0" fmla="*/ 6222 w 6798"/>
                <a:gd name="T1" fmla="*/ 288 h 2540"/>
                <a:gd name="T2" fmla="*/ 6002 w 6798"/>
                <a:gd name="T3" fmla="*/ 297 h 2540"/>
                <a:gd name="T4" fmla="*/ 5850 w 6798"/>
                <a:gd name="T5" fmla="*/ 331 h 2540"/>
                <a:gd name="T6" fmla="*/ 5739 w 6798"/>
                <a:gd name="T7" fmla="*/ 364 h 2540"/>
                <a:gd name="T8" fmla="*/ 5536 w 6798"/>
                <a:gd name="T9" fmla="*/ 466 h 2540"/>
                <a:gd name="T10" fmla="*/ 5426 w 6798"/>
                <a:gd name="T11" fmla="*/ 449 h 2540"/>
                <a:gd name="T12" fmla="*/ 5037 w 6798"/>
                <a:gd name="T13" fmla="*/ 288 h 2540"/>
                <a:gd name="T14" fmla="*/ 4910 w 6798"/>
                <a:gd name="T15" fmla="*/ 263 h 2540"/>
                <a:gd name="T16" fmla="*/ 4749 w 6798"/>
                <a:gd name="T17" fmla="*/ 237 h 2540"/>
                <a:gd name="T18" fmla="*/ 4512 w 6798"/>
                <a:gd name="T19" fmla="*/ 221 h 2540"/>
                <a:gd name="T20" fmla="*/ 4156 w 6798"/>
                <a:gd name="T21" fmla="*/ 178 h 2540"/>
                <a:gd name="T22" fmla="*/ 3894 w 6798"/>
                <a:gd name="T23" fmla="*/ 178 h 2540"/>
                <a:gd name="T24" fmla="*/ 3826 w 6798"/>
                <a:gd name="T25" fmla="*/ 187 h 2540"/>
                <a:gd name="T26" fmla="*/ 3454 w 6798"/>
                <a:gd name="T27" fmla="*/ 204 h 2540"/>
                <a:gd name="T28" fmla="*/ 3250 w 6798"/>
                <a:gd name="T29" fmla="*/ 195 h 2540"/>
                <a:gd name="T30" fmla="*/ 2903 w 6798"/>
                <a:gd name="T31" fmla="*/ 161 h 2540"/>
                <a:gd name="T32" fmla="*/ 2726 w 6798"/>
                <a:gd name="T33" fmla="*/ 153 h 2540"/>
                <a:gd name="T34" fmla="*/ 2641 w 6798"/>
                <a:gd name="T35" fmla="*/ 144 h 2540"/>
                <a:gd name="T36" fmla="*/ 2463 w 6798"/>
                <a:gd name="T37" fmla="*/ 127 h 2540"/>
                <a:gd name="T38" fmla="*/ 2395 w 6798"/>
                <a:gd name="T39" fmla="*/ 119 h 2540"/>
                <a:gd name="T40" fmla="*/ 1904 w 6798"/>
                <a:gd name="T41" fmla="*/ 51 h 2540"/>
                <a:gd name="T42" fmla="*/ 1371 w 6798"/>
                <a:gd name="T43" fmla="*/ 9 h 2540"/>
                <a:gd name="T44" fmla="*/ 1219 w 6798"/>
                <a:gd name="T45" fmla="*/ 0 h 2540"/>
                <a:gd name="T46" fmla="*/ 1066 w 6798"/>
                <a:gd name="T47" fmla="*/ 17 h 2540"/>
                <a:gd name="T48" fmla="*/ 778 w 6798"/>
                <a:gd name="T49" fmla="*/ 9 h 2540"/>
                <a:gd name="T50" fmla="*/ 643 w 6798"/>
                <a:gd name="T51" fmla="*/ 9 h 2540"/>
                <a:gd name="T52" fmla="*/ 448 w 6798"/>
                <a:gd name="T53" fmla="*/ 0 h 2540"/>
                <a:gd name="T54" fmla="*/ 296 w 6798"/>
                <a:gd name="T55" fmla="*/ 51 h 2540"/>
                <a:gd name="T56" fmla="*/ 118 w 6798"/>
                <a:gd name="T57" fmla="*/ 178 h 2540"/>
                <a:gd name="T58" fmla="*/ 33 w 6798"/>
                <a:gd name="T59" fmla="*/ 356 h 2540"/>
                <a:gd name="T60" fmla="*/ 50 w 6798"/>
                <a:gd name="T61" fmla="*/ 754 h 2540"/>
                <a:gd name="T62" fmla="*/ 143 w 6798"/>
                <a:gd name="T63" fmla="*/ 974 h 2540"/>
                <a:gd name="T64" fmla="*/ 203 w 6798"/>
                <a:gd name="T65" fmla="*/ 1084 h 2540"/>
                <a:gd name="T66" fmla="*/ 253 w 6798"/>
                <a:gd name="T67" fmla="*/ 1262 h 2540"/>
                <a:gd name="T68" fmla="*/ 389 w 6798"/>
                <a:gd name="T69" fmla="*/ 1490 h 2540"/>
                <a:gd name="T70" fmla="*/ 533 w 6798"/>
                <a:gd name="T71" fmla="*/ 1668 h 2540"/>
                <a:gd name="T72" fmla="*/ 728 w 6798"/>
                <a:gd name="T73" fmla="*/ 1820 h 2540"/>
                <a:gd name="T74" fmla="*/ 948 w 6798"/>
                <a:gd name="T75" fmla="*/ 1964 h 2540"/>
                <a:gd name="T76" fmla="*/ 1176 w 6798"/>
                <a:gd name="T77" fmla="*/ 2108 h 2540"/>
                <a:gd name="T78" fmla="*/ 1252 w 6798"/>
                <a:gd name="T79" fmla="*/ 2168 h 2540"/>
                <a:gd name="T80" fmla="*/ 1447 w 6798"/>
                <a:gd name="T81" fmla="*/ 2311 h 2540"/>
                <a:gd name="T82" fmla="*/ 1591 w 6798"/>
                <a:gd name="T83" fmla="*/ 2379 h 2540"/>
                <a:gd name="T84" fmla="*/ 1667 w 6798"/>
                <a:gd name="T85" fmla="*/ 2413 h 2540"/>
                <a:gd name="T86" fmla="*/ 1989 w 6798"/>
                <a:gd name="T87" fmla="*/ 2472 h 2540"/>
                <a:gd name="T88" fmla="*/ 2616 w 6798"/>
                <a:gd name="T89" fmla="*/ 2498 h 2540"/>
                <a:gd name="T90" fmla="*/ 2878 w 6798"/>
                <a:gd name="T91" fmla="*/ 2515 h 2540"/>
                <a:gd name="T92" fmla="*/ 3344 w 6798"/>
                <a:gd name="T93" fmla="*/ 2498 h 2540"/>
                <a:gd name="T94" fmla="*/ 3606 w 6798"/>
                <a:gd name="T95" fmla="*/ 2515 h 2540"/>
                <a:gd name="T96" fmla="*/ 3725 w 6798"/>
                <a:gd name="T97" fmla="*/ 2515 h 2540"/>
                <a:gd name="T98" fmla="*/ 3945 w 6798"/>
                <a:gd name="T99" fmla="*/ 2523 h 2540"/>
                <a:gd name="T100" fmla="*/ 4148 w 6798"/>
                <a:gd name="T101" fmla="*/ 2523 h 2540"/>
                <a:gd name="T102" fmla="*/ 4360 w 6798"/>
                <a:gd name="T103" fmla="*/ 2540 h 2540"/>
                <a:gd name="T104" fmla="*/ 4563 w 6798"/>
                <a:gd name="T105" fmla="*/ 2532 h 2540"/>
                <a:gd name="T106" fmla="*/ 5316 w 6798"/>
                <a:gd name="T107" fmla="*/ 2498 h 2540"/>
                <a:gd name="T108" fmla="*/ 5638 w 6798"/>
                <a:gd name="T109" fmla="*/ 2515 h 2540"/>
                <a:gd name="T110" fmla="*/ 6027 w 6798"/>
                <a:gd name="T111" fmla="*/ 2523 h 2540"/>
                <a:gd name="T112" fmla="*/ 6112 w 6798"/>
                <a:gd name="T113" fmla="*/ 2515 h 2540"/>
                <a:gd name="T114" fmla="*/ 6798 w 6798"/>
                <a:gd name="T115" fmla="*/ 2515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98" h="2540">
                  <a:moveTo>
                    <a:pt x="6798" y="305"/>
                  </a:moveTo>
                  <a:lnTo>
                    <a:pt x="6222" y="288"/>
                  </a:lnTo>
                  <a:lnTo>
                    <a:pt x="6137" y="280"/>
                  </a:lnTo>
                  <a:lnTo>
                    <a:pt x="6002" y="297"/>
                  </a:lnTo>
                  <a:lnTo>
                    <a:pt x="5960" y="322"/>
                  </a:lnTo>
                  <a:lnTo>
                    <a:pt x="5850" y="331"/>
                  </a:lnTo>
                  <a:lnTo>
                    <a:pt x="5824" y="356"/>
                  </a:lnTo>
                  <a:lnTo>
                    <a:pt x="5739" y="364"/>
                  </a:lnTo>
                  <a:lnTo>
                    <a:pt x="5672" y="407"/>
                  </a:lnTo>
                  <a:lnTo>
                    <a:pt x="5536" y="466"/>
                  </a:lnTo>
                  <a:lnTo>
                    <a:pt x="5469" y="441"/>
                  </a:lnTo>
                  <a:lnTo>
                    <a:pt x="5426" y="449"/>
                  </a:lnTo>
                  <a:lnTo>
                    <a:pt x="5105" y="297"/>
                  </a:lnTo>
                  <a:lnTo>
                    <a:pt x="5037" y="288"/>
                  </a:lnTo>
                  <a:lnTo>
                    <a:pt x="4927" y="246"/>
                  </a:lnTo>
                  <a:lnTo>
                    <a:pt x="4910" y="263"/>
                  </a:lnTo>
                  <a:lnTo>
                    <a:pt x="4842" y="237"/>
                  </a:lnTo>
                  <a:lnTo>
                    <a:pt x="4749" y="237"/>
                  </a:lnTo>
                  <a:lnTo>
                    <a:pt x="4664" y="221"/>
                  </a:lnTo>
                  <a:lnTo>
                    <a:pt x="4512" y="221"/>
                  </a:lnTo>
                  <a:lnTo>
                    <a:pt x="4292" y="187"/>
                  </a:lnTo>
                  <a:lnTo>
                    <a:pt x="4156" y="178"/>
                  </a:lnTo>
                  <a:lnTo>
                    <a:pt x="4114" y="195"/>
                  </a:lnTo>
                  <a:lnTo>
                    <a:pt x="3894" y="178"/>
                  </a:lnTo>
                  <a:lnTo>
                    <a:pt x="3868" y="195"/>
                  </a:lnTo>
                  <a:lnTo>
                    <a:pt x="3826" y="187"/>
                  </a:lnTo>
                  <a:lnTo>
                    <a:pt x="3699" y="204"/>
                  </a:lnTo>
                  <a:lnTo>
                    <a:pt x="3454" y="204"/>
                  </a:lnTo>
                  <a:lnTo>
                    <a:pt x="3344" y="187"/>
                  </a:lnTo>
                  <a:lnTo>
                    <a:pt x="3250" y="195"/>
                  </a:lnTo>
                  <a:lnTo>
                    <a:pt x="2946" y="144"/>
                  </a:lnTo>
                  <a:lnTo>
                    <a:pt x="2903" y="161"/>
                  </a:lnTo>
                  <a:lnTo>
                    <a:pt x="2861" y="144"/>
                  </a:lnTo>
                  <a:lnTo>
                    <a:pt x="2726" y="153"/>
                  </a:lnTo>
                  <a:lnTo>
                    <a:pt x="2709" y="136"/>
                  </a:lnTo>
                  <a:lnTo>
                    <a:pt x="2641" y="144"/>
                  </a:lnTo>
                  <a:lnTo>
                    <a:pt x="2573" y="127"/>
                  </a:lnTo>
                  <a:lnTo>
                    <a:pt x="2463" y="127"/>
                  </a:lnTo>
                  <a:lnTo>
                    <a:pt x="2438" y="110"/>
                  </a:lnTo>
                  <a:lnTo>
                    <a:pt x="2395" y="119"/>
                  </a:lnTo>
                  <a:lnTo>
                    <a:pt x="2031" y="77"/>
                  </a:lnTo>
                  <a:lnTo>
                    <a:pt x="1904" y="51"/>
                  </a:lnTo>
                  <a:lnTo>
                    <a:pt x="1591" y="51"/>
                  </a:lnTo>
                  <a:lnTo>
                    <a:pt x="1371" y="9"/>
                  </a:lnTo>
                  <a:lnTo>
                    <a:pt x="1312" y="17"/>
                  </a:lnTo>
                  <a:lnTo>
                    <a:pt x="1219" y="0"/>
                  </a:lnTo>
                  <a:lnTo>
                    <a:pt x="1092" y="0"/>
                  </a:lnTo>
                  <a:lnTo>
                    <a:pt x="1066" y="17"/>
                  </a:lnTo>
                  <a:lnTo>
                    <a:pt x="1024" y="0"/>
                  </a:lnTo>
                  <a:lnTo>
                    <a:pt x="778" y="9"/>
                  </a:lnTo>
                  <a:lnTo>
                    <a:pt x="711" y="0"/>
                  </a:lnTo>
                  <a:lnTo>
                    <a:pt x="643" y="9"/>
                  </a:lnTo>
                  <a:lnTo>
                    <a:pt x="584" y="0"/>
                  </a:lnTo>
                  <a:lnTo>
                    <a:pt x="448" y="0"/>
                  </a:lnTo>
                  <a:lnTo>
                    <a:pt x="380" y="34"/>
                  </a:lnTo>
                  <a:lnTo>
                    <a:pt x="296" y="51"/>
                  </a:lnTo>
                  <a:lnTo>
                    <a:pt x="253" y="68"/>
                  </a:lnTo>
                  <a:lnTo>
                    <a:pt x="118" y="178"/>
                  </a:lnTo>
                  <a:lnTo>
                    <a:pt x="42" y="297"/>
                  </a:lnTo>
                  <a:lnTo>
                    <a:pt x="33" y="356"/>
                  </a:lnTo>
                  <a:lnTo>
                    <a:pt x="0" y="551"/>
                  </a:lnTo>
                  <a:lnTo>
                    <a:pt x="50" y="754"/>
                  </a:lnTo>
                  <a:lnTo>
                    <a:pt x="59" y="779"/>
                  </a:lnTo>
                  <a:lnTo>
                    <a:pt x="143" y="974"/>
                  </a:lnTo>
                  <a:lnTo>
                    <a:pt x="152" y="1033"/>
                  </a:lnTo>
                  <a:lnTo>
                    <a:pt x="203" y="1084"/>
                  </a:lnTo>
                  <a:lnTo>
                    <a:pt x="211" y="1169"/>
                  </a:lnTo>
                  <a:lnTo>
                    <a:pt x="253" y="1262"/>
                  </a:lnTo>
                  <a:lnTo>
                    <a:pt x="279" y="1287"/>
                  </a:lnTo>
                  <a:lnTo>
                    <a:pt x="389" y="1490"/>
                  </a:lnTo>
                  <a:lnTo>
                    <a:pt x="516" y="1634"/>
                  </a:lnTo>
                  <a:lnTo>
                    <a:pt x="533" y="1668"/>
                  </a:lnTo>
                  <a:lnTo>
                    <a:pt x="618" y="1753"/>
                  </a:lnTo>
                  <a:lnTo>
                    <a:pt x="728" y="1820"/>
                  </a:lnTo>
                  <a:lnTo>
                    <a:pt x="821" y="1914"/>
                  </a:lnTo>
                  <a:lnTo>
                    <a:pt x="948" y="1964"/>
                  </a:lnTo>
                  <a:lnTo>
                    <a:pt x="1032" y="2032"/>
                  </a:lnTo>
                  <a:lnTo>
                    <a:pt x="1176" y="2108"/>
                  </a:lnTo>
                  <a:lnTo>
                    <a:pt x="1202" y="2142"/>
                  </a:lnTo>
                  <a:lnTo>
                    <a:pt x="1252" y="2168"/>
                  </a:lnTo>
                  <a:lnTo>
                    <a:pt x="1363" y="2261"/>
                  </a:lnTo>
                  <a:lnTo>
                    <a:pt x="1447" y="2311"/>
                  </a:lnTo>
                  <a:lnTo>
                    <a:pt x="1532" y="2337"/>
                  </a:lnTo>
                  <a:lnTo>
                    <a:pt x="1591" y="2379"/>
                  </a:lnTo>
                  <a:lnTo>
                    <a:pt x="1642" y="2388"/>
                  </a:lnTo>
                  <a:lnTo>
                    <a:pt x="1667" y="2413"/>
                  </a:lnTo>
                  <a:lnTo>
                    <a:pt x="1752" y="2413"/>
                  </a:lnTo>
                  <a:lnTo>
                    <a:pt x="1989" y="2472"/>
                  </a:lnTo>
                  <a:lnTo>
                    <a:pt x="2251" y="2472"/>
                  </a:lnTo>
                  <a:lnTo>
                    <a:pt x="2616" y="2498"/>
                  </a:lnTo>
                  <a:lnTo>
                    <a:pt x="2734" y="2515"/>
                  </a:lnTo>
                  <a:lnTo>
                    <a:pt x="2878" y="2515"/>
                  </a:lnTo>
                  <a:lnTo>
                    <a:pt x="3081" y="2498"/>
                  </a:lnTo>
                  <a:lnTo>
                    <a:pt x="3344" y="2498"/>
                  </a:lnTo>
                  <a:lnTo>
                    <a:pt x="3581" y="2523"/>
                  </a:lnTo>
                  <a:lnTo>
                    <a:pt x="3606" y="2515"/>
                  </a:lnTo>
                  <a:lnTo>
                    <a:pt x="3665" y="2532"/>
                  </a:lnTo>
                  <a:lnTo>
                    <a:pt x="3725" y="2515"/>
                  </a:lnTo>
                  <a:lnTo>
                    <a:pt x="3750" y="2532"/>
                  </a:lnTo>
                  <a:lnTo>
                    <a:pt x="3945" y="2523"/>
                  </a:lnTo>
                  <a:lnTo>
                    <a:pt x="4089" y="2540"/>
                  </a:lnTo>
                  <a:lnTo>
                    <a:pt x="4148" y="2523"/>
                  </a:lnTo>
                  <a:lnTo>
                    <a:pt x="4241" y="2540"/>
                  </a:lnTo>
                  <a:lnTo>
                    <a:pt x="4360" y="2540"/>
                  </a:lnTo>
                  <a:lnTo>
                    <a:pt x="4529" y="2523"/>
                  </a:lnTo>
                  <a:lnTo>
                    <a:pt x="4563" y="2532"/>
                  </a:lnTo>
                  <a:lnTo>
                    <a:pt x="4791" y="2498"/>
                  </a:lnTo>
                  <a:lnTo>
                    <a:pt x="5316" y="2498"/>
                  </a:lnTo>
                  <a:lnTo>
                    <a:pt x="5587" y="2498"/>
                  </a:lnTo>
                  <a:lnTo>
                    <a:pt x="5638" y="2515"/>
                  </a:lnTo>
                  <a:lnTo>
                    <a:pt x="5968" y="2540"/>
                  </a:lnTo>
                  <a:lnTo>
                    <a:pt x="6027" y="2523"/>
                  </a:lnTo>
                  <a:lnTo>
                    <a:pt x="6087" y="2532"/>
                  </a:lnTo>
                  <a:lnTo>
                    <a:pt x="6112" y="2515"/>
                  </a:lnTo>
                  <a:lnTo>
                    <a:pt x="6171" y="2523"/>
                  </a:lnTo>
                  <a:lnTo>
                    <a:pt x="6798" y="2515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8" name="Freeform 38">
              <a:extLst>
                <a:ext uri="{FF2B5EF4-FFF2-40B4-BE49-F238E27FC236}">
                  <a16:creationId xmlns:a16="http://schemas.microsoft.com/office/drawing/2014/main" id="{ED1427FD-9650-466C-856B-D46237AA5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1354"/>
              <a:ext cx="1219" cy="360"/>
            </a:xfrm>
            <a:custGeom>
              <a:avLst/>
              <a:gdLst>
                <a:gd name="T0" fmla="*/ 449 w 7095"/>
                <a:gd name="T1" fmla="*/ 50 h 2099"/>
                <a:gd name="T2" fmla="*/ 660 w 7095"/>
                <a:gd name="T3" fmla="*/ 59 h 2099"/>
                <a:gd name="T4" fmla="*/ 1101 w 7095"/>
                <a:gd name="T5" fmla="*/ 84 h 2099"/>
                <a:gd name="T6" fmla="*/ 1177 w 7095"/>
                <a:gd name="T7" fmla="*/ 93 h 2099"/>
                <a:gd name="T8" fmla="*/ 1736 w 7095"/>
                <a:gd name="T9" fmla="*/ 42 h 2099"/>
                <a:gd name="T10" fmla="*/ 1879 w 7095"/>
                <a:gd name="T11" fmla="*/ 34 h 2099"/>
                <a:gd name="T12" fmla="*/ 2150 w 7095"/>
                <a:gd name="T13" fmla="*/ 25 h 2099"/>
                <a:gd name="T14" fmla="*/ 2269 w 7095"/>
                <a:gd name="T15" fmla="*/ 25 h 2099"/>
                <a:gd name="T16" fmla="*/ 2379 w 7095"/>
                <a:gd name="T17" fmla="*/ 8 h 2099"/>
                <a:gd name="T18" fmla="*/ 2472 w 7095"/>
                <a:gd name="T19" fmla="*/ 8 h 2099"/>
                <a:gd name="T20" fmla="*/ 2557 w 7095"/>
                <a:gd name="T21" fmla="*/ 0 h 2099"/>
                <a:gd name="T22" fmla="*/ 3065 w 7095"/>
                <a:gd name="T23" fmla="*/ 25 h 2099"/>
                <a:gd name="T24" fmla="*/ 3547 w 7095"/>
                <a:gd name="T25" fmla="*/ 25 h 2099"/>
                <a:gd name="T26" fmla="*/ 3877 w 7095"/>
                <a:gd name="T27" fmla="*/ 93 h 2099"/>
                <a:gd name="T28" fmla="*/ 4064 w 7095"/>
                <a:gd name="T29" fmla="*/ 127 h 2099"/>
                <a:gd name="T30" fmla="*/ 4301 w 7095"/>
                <a:gd name="T31" fmla="*/ 59 h 2099"/>
                <a:gd name="T32" fmla="*/ 4419 w 7095"/>
                <a:gd name="T33" fmla="*/ 50 h 2099"/>
                <a:gd name="T34" fmla="*/ 4589 w 7095"/>
                <a:gd name="T35" fmla="*/ 42 h 2099"/>
                <a:gd name="T36" fmla="*/ 5181 w 7095"/>
                <a:gd name="T37" fmla="*/ 84 h 2099"/>
                <a:gd name="T38" fmla="*/ 5884 w 7095"/>
                <a:gd name="T39" fmla="*/ 127 h 2099"/>
                <a:gd name="T40" fmla="*/ 6036 w 7095"/>
                <a:gd name="T41" fmla="*/ 152 h 2099"/>
                <a:gd name="T42" fmla="*/ 6180 w 7095"/>
                <a:gd name="T43" fmla="*/ 161 h 2099"/>
                <a:gd name="T44" fmla="*/ 6265 w 7095"/>
                <a:gd name="T45" fmla="*/ 186 h 2099"/>
                <a:gd name="T46" fmla="*/ 6493 w 7095"/>
                <a:gd name="T47" fmla="*/ 271 h 2099"/>
                <a:gd name="T48" fmla="*/ 6646 w 7095"/>
                <a:gd name="T49" fmla="*/ 330 h 2099"/>
                <a:gd name="T50" fmla="*/ 6858 w 7095"/>
                <a:gd name="T51" fmla="*/ 414 h 2099"/>
                <a:gd name="T52" fmla="*/ 6934 w 7095"/>
                <a:gd name="T53" fmla="*/ 474 h 2099"/>
                <a:gd name="T54" fmla="*/ 7044 w 7095"/>
                <a:gd name="T55" fmla="*/ 660 h 2099"/>
                <a:gd name="T56" fmla="*/ 7061 w 7095"/>
                <a:gd name="T57" fmla="*/ 1109 h 2099"/>
                <a:gd name="T58" fmla="*/ 7086 w 7095"/>
                <a:gd name="T59" fmla="*/ 1396 h 2099"/>
                <a:gd name="T60" fmla="*/ 6993 w 7095"/>
                <a:gd name="T61" fmla="*/ 1600 h 2099"/>
                <a:gd name="T62" fmla="*/ 6815 w 7095"/>
                <a:gd name="T63" fmla="*/ 1777 h 2099"/>
                <a:gd name="T64" fmla="*/ 6671 w 7095"/>
                <a:gd name="T65" fmla="*/ 1794 h 2099"/>
                <a:gd name="T66" fmla="*/ 6629 w 7095"/>
                <a:gd name="T67" fmla="*/ 1803 h 2099"/>
                <a:gd name="T68" fmla="*/ 6477 w 7095"/>
                <a:gd name="T69" fmla="*/ 1845 h 2099"/>
                <a:gd name="T70" fmla="*/ 6002 w 7095"/>
                <a:gd name="T71" fmla="*/ 1938 h 2099"/>
                <a:gd name="T72" fmla="*/ 5503 w 7095"/>
                <a:gd name="T73" fmla="*/ 1997 h 2099"/>
                <a:gd name="T74" fmla="*/ 5020 w 7095"/>
                <a:gd name="T75" fmla="*/ 2014 h 2099"/>
                <a:gd name="T76" fmla="*/ 4487 w 7095"/>
                <a:gd name="T77" fmla="*/ 1947 h 2099"/>
                <a:gd name="T78" fmla="*/ 4123 w 7095"/>
                <a:gd name="T79" fmla="*/ 1964 h 2099"/>
                <a:gd name="T80" fmla="*/ 3403 w 7095"/>
                <a:gd name="T81" fmla="*/ 1964 h 2099"/>
                <a:gd name="T82" fmla="*/ 3302 w 7095"/>
                <a:gd name="T83" fmla="*/ 1947 h 2099"/>
                <a:gd name="T84" fmla="*/ 3073 w 7095"/>
                <a:gd name="T85" fmla="*/ 1964 h 2099"/>
                <a:gd name="T86" fmla="*/ 2963 w 7095"/>
                <a:gd name="T87" fmla="*/ 1972 h 2099"/>
                <a:gd name="T88" fmla="*/ 2743 w 7095"/>
                <a:gd name="T89" fmla="*/ 1972 h 2099"/>
                <a:gd name="T90" fmla="*/ 2294 w 7095"/>
                <a:gd name="T91" fmla="*/ 1981 h 2099"/>
                <a:gd name="T92" fmla="*/ 1905 w 7095"/>
                <a:gd name="T93" fmla="*/ 1981 h 2099"/>
                <a:gd name="T94" fmla="*/ 1753 w 7095"/>
                <a:gd name="T95" fmla="*/ 1964 h 2099"/>
                <a:gd name="T96" fmla="*/ 1617 w 7095"/>
                <a:gd name="T97" fmla="*/ 1930 h 2099"/>
                <a:gd name="T98" fmla="*/ 1490 w 7095"/>
                <a:gd name="T99" fmla="*/ 1845 h 2099"/>
                <a:gd name="T100" fmla="*/ 1270 w 7095"/>
                <a:gd name="T101" fmla="*/ 2006 h 2099"/>
                <a:gd name="T102" fmla="*/ 1109 w 7095"/>
                <a:gd name="T103" fmla="*/ 2031 h 2099"/>
                <a:gd name="T104" fmla="*/ 847 w 7095"/>
                <a:gd name="T105" fmla="*/ 2048 h 2099"/>
                <a:gd name="T106" fmla="*/ 271 w 7095"/>
                <a:gd name="T107" fmla="*/ 2099 h 2099"/>
                <a:gd name="T108" fmla="*/ 0 w 7095"/>
                <a:gd name="T109" fmla="*/ 2048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095" h="2099">
                  <a:moveTo>
                    <a:pt x="0" y="76"/>
                  </a:moveTo>
                  <a:lnTo>
                    <a:pt x="449" y="50"/>
                  </a:lnTo>
                  <a:lnTo>
                    <a:pt x="627" y="50"/>
                  </a:lnTo>
                  <a:lnTo>
                    <a:pt x="660" y="59"/>
                  </a:lnTo>
                  <a:lnTo>
                    <a:pt x="889" y="59"/>
                  </a:lnTo>
                  <a:lnTo>
                    <a:pt x="1101" y="84"/>
                  </a:lnTo>
                  <a:lnTo>
                    <a:pt x="1151" y="67"/>
                  </a:lnTo>
                  <a:lnTo>
                    <a:pt x="1177" y="93"/>
                  </a:lnTo>
                  <a:lnTo>
                    <a:pt x="1710" y="34"/>
                  </a:lnTo>
                  <a:lnTo>
                    <a:pt x="1736" y="42"/>
                  </a:lnTo>
                  <a:lnTo>
                    <a:pt x="1769" y="25"/>
                  </a:lnTo>
                  <a:lnTo>
                    <a:pt x="1879" y="34"/>
                  </a:lnTo>
                  <a:lnTo>
                    <a:pt x="2032" y="17"/>
                  </a:lnTo>
                  <a:lnTo>
                    <a:pt x="2150" y="25"/>
                  </a:lnTo>
                  <a:lnTo>
                    <a:pt x="2176" y="8"/>
                  </a:lnTo>
                  <a:lnTo>
                    <a:pt x="2269" y="25"/>
                  </a:lnTo>
                  <a:lnTo>
                    <a:pt x="2294" y="8"/>
                  </a:lnTo>
                  <a:lnTo>
                    <a:pt x="2379" y="8"/>
                  </a:lnTo>
                  <a:lnTo>
                    <a:pt x="2438" y="0"/>
                  </a:lnTo>
                  <a:lnTo>
                    <a:pt x="2472" y="8"/>
                  </a:lnTo>
                  <a:lnTo>
                    <a:pt x="2531" y="8"/>
                  </a:lnTo>
                  <a:lnTo>
                    <a:pt x="2557" y="0"/>
                  </a:lnTo>
                  <a:lnTo>
                    <a:pt x="2608" y="17"/>
                  </a:lnTo>
                  <a:lnTo>
                    <a:pt x="3065" y="25"/>
                  </a:lnTo>
                  <a:lnTo>
                    <a:pt x="3226" y="0"/>
                  </a:lnTo>
                  <a:lnTo>
                    <a:pt x="3547" y="25"/>
                  </a:lnTo>
                  <a:lnTo>
                    <a:pt x="3827" y="50"/>
                  </a:lnTo>
                  <a:lnTo>
                    <a:pt x="3877" y="93"/>
                  </a:lnTo>
                  <a:lnTo>
                    <a:pt x="4004" y="135"/>
                  </a:lnTo>
                  <a:lnTo>
                    <a:pt x="4064" y="127"/>
                  </a:lnTo>
                  <a:lnTo>
                    <a:pt x="4157" y="84"/>
                  </a:lnTo>
                  <a:lnTo>
                    <a:pt x="4301" y="59"/>
                  </a:lnTo>
                  <a:lnTo>
                    <a:pt x="4385" y="59"/>
                  </a:lnTo>
                  <a:lnTo>
                    <a:pt x="4419" y="50"/>
                  </a:lnTo>
                  <a:lnTo>
                    <a:pt x="4529" y="50"/>
                  </a:lnTo>
                  <a:lnTo>
                    <a:pt x="4589" y="42"/>
                  </a:lnTo>
                  <a:lnTo>
                    <a:pt x="4699" y="59"/>
                  </a:lnTo>
                  <a:lnTo>
                    <a:pt x="5181" y="84"/>
                  </a:lnTo>
                  <a:lnTo>
                    <a:pt x="5418" y="127"/>
                  </a:lnTo>
                  <a:lnTo>
                    <a:pt x="5884" y="127"/>
                  </a:lnTo>
                  <a:lnTo>
                    <a:pt x="5943" y="161"/>
                  </a:lnTo>
                  <a:lnTo>
                    <a:pt x="6036" y="152"/>
                  </a:lnTo>
                  <a:lnTo>
                    <a:pt x="6121" y="169"/>
                  </a:lnTo>
                  <a:lnTo>
                    <a:pt x="6180" y="161"/>
                  </a:lnTo>
                  <a:lnTo>
                    <a:pt x="6240" y="194"/>
                  </a:lnTo>
                  <a:lnTo>
                    <a:pt x="6265" y="186"/>
                  </a:lnTo>
                  <a:lnTo>
                    <a:pt x="6417" y="220"/>
                  </a:lnTo>
                  <a:lnTo>
                    <a:pt x="6493" y="271"/>
                  </a:lnTo>
                  <a:lnTo>
                    <a:pt x="6527" y="271"/>
                  </a:lnTo>
                  <a:lnTo>
                    <a:pt x="6646" y="330"/>
                  </a:lnTo>
                  <a:lnTo>
                    <a:pt x="6731" y="347"/>
                  </a:lnTo>
                  <a:lnTo>
                    <a:pt x="6858" y="414"/>
                  </a:lnTo>
                  <a:lnTo>
                    <a:pt x="6908" y="465"/>
                  </a:lnTo>
                  <a:lnTo>
                    <a:pt x="6934" y="474"/>
                  </a:lnTo>
                  <a:lnTo>
                    <a:pt x="6976" y="525"/>
                  </a:lnTo>
                  <a:lnTo>
                    <a:pt x="7044" y="660"/>
                  </a:lnTo>
                  <a:lnTo>
                    <a:pt x="7069" y="812"/>
                  </a:lnTo>
                  <a:lnTo>
                    <a:pt x="7061" y="1109"/>
                  </a:lnTo>
                  <a:lnTo>
                    <a:pt x="7095" y="1253"/>
                  </a:lnTo>
                  <a:lnTo>
                    <a:pt x="7086" y="1396"/>
                  </a:lnTo>
                  <a:lnTo>
                    <a:pt x="7052" y="1439"/>
                  </a:lnTo>
                  <a:lnTo>
                    <a:pt x="6993" y="1600"/>
                  </a:lnTo>
                  <a:lnTo>
                    <a:pt x="6891" y="1727"/>
                  </a:lnTo>
                  <a:lnTo>
                    <a:pt x="6815" y="1777"/>
                  </a:lnTo>
                  <a:lnTo>
                    <a:pt x="6764" y="1794"/>
                  </a:lnTo>
                  <a:lnTo>
                    <a:pt x="6671" y="1794"/>
                  </a:lnTo>
                  <a:lnTo>
                    <a:pt x="6654" y="1811"/>
                  </a:lnTo>
                  <a:lnTo>
                    <a:pt x="6629" y="1803"/>
                  </a:lnTo>
                  <a:lnTo>
                    <a:pt x="6544" y="1820"/>
                  </a:lnTo>
                  <a:lnTo>
                    <a:pt x="6477" y="1845"/>
                  </a:lnTo>
                  <a:lnTo>
                    <a:pt x="6206" y="1921"/>
                  </a:lnTo>
                  <a:lnTo>
                    <a:pt x="6002" y="1938"/>
                  </a:lnTo>
                  <a:lnTo>
                    <a:pt x="5943" y="1972"/>
                  </a:lnTo>
                  <a:lnTo>
                    <a:pt x="5503" y="1997"/>
                  </a:lnTo>
                  <a:lnTo>
                    <a:pt x="5325" y="2014"/>
                  </a:lnTo>
                  <a:lnTo>
                    <a:pt x="5020" y="2014"/>
                  </a:lnTo>
                  <a:lnTo>
                    <a:pt x="4783" y="1997"/>
                  </a:lnTo>
                  <a:lnTo>
                    <a:pt x="4487" y="1947"/>
                  </a:lnTo>
                  <a:lnTo>
                    <a:pt x="4148" y="1964"/>
                  </a:lnTo>
                  <a:lnTo>
                    <a:pt x="4123" y="1964"/>
                  </a:lnTo>
                  <a:lnTo>
                    <a:pt x="3513" y="1981"/>
                  </a:lnTo>
                  <a:lnTo>
                    <a:pt x="3403" y="1964"/>
                  </a:lnTo>
                  <a:lnTo>
                    <a:pt x="3336" y="1972"/>
                  </a:lnTo>
                  <a:lnTo>
                    <a:pt x="3302" y="1947"/>
                  </a:lnTo>
                  <a:lnTo>
                    <a:pt x="3226" y="1947"/>
                  </a:lnTo>
                  <a:lnTo>
                    <a:pt x="3073" y="1964"/>
                  </a:lnTo>
                  <a:lnTo>
                    <a:pt x="2989" y="1955"/>
                  </a:lnTo>
                  <a:lnTo>
                    <a:pt x="2963" y="1972"/>
                  </a:lnTo>
                  <a:lnTo>
                    <a:pt x="2811" y="1989"/>
                  </a:lnTo>
                  <a:lnTo>
                    <a:pt x="2743" y="1972"/>
                  </a:lnTo>
                  <a:lnTo>
                    <a:pt x="2438" y="1981"/>
                  </a:lnTo>
                  <a:lnTo>
                    <a:pt x="2294" y="1981"/>
                  </a:lnTo>
                  <a:lnTo>
                    <a:pt x="2057" y="1997"/>
                  </a:lnTo>
                  <a:lnTo>
                    <a:pt x="1905" y="1981"/>
                  </a:lnTo>
                  <a:lnTo>
                    <a:pt x="1879" y="1989"/>
                  </a:lnTo>
                  <a:lnTo>
                    <a:pt x="1753" y="1964"/>
                  </a:lnTo>
                  <a:lnTo>
                    <a:pt x="1642" y="1921"/>
                  </a:lnTo>
                  <a:lnTo>
                    <a:pt x="1617" y="1930"/>
                  </a:lnTo>
                  <a:lnTo>
                    <a:pt x="1507" y="1845"/>
                  </a:lnTo>
                  <a:lnTo>
                    <a:pt x="1490" y="1845"/>
                  </a:lnTo>
                  <a:lnTo>
                    <a:pt x="1456" y="1879"/>
                  </a:lnTo>
                  <a:lnTo>
                    <a:pt x="1270" y="2006"/>
                  </a:lnTo>
                  <a:lnTo>
                    <a:pt x="1219" y="2031"/>
                  </a:lnTo>
                  <a:lnTo>
                    <a:pt x="1109" y="2031"/>
                  </a:lnTo>
                  <a:lnTo>
                    <a:pt x="1024" y="2057"/>
                  </a:lnTo>
                  <a:lnTo>
                    <a:pt x="847" y="2048"/>
                  </a:lnTo>
                  <a:lnTo>
                    <a:pt x="339" y="2082"/>
                  </a:lnTo>
                  <a:lnTo>
                    <a:pt x="271" y="2099"/>
                  </a:lnTo>
                  <a:lnTo>
                    <a:pt x="203" y="2091"/>
                  </a:lnTo>
                  <a:lnTo>
                    <a:pt x="0" y="204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9" name="Freeform 39">
              <a:extLst>
                <a:ext uri="{FF2B5EF4-FFF2-40B4-BE49-F238E27FC236}">
                  <a16:creationId xmlns:a16="http://schemas.microsoft.com/office/drawing/2014/main" id="{02350DFD-5385-4BA7-9482-B515C727D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0" y="120"/>
              <a:ext cx="1082" cy="347"/>
            </a:xfrm>
            <a:custGeom>
              <a:avLst/>
              <a:gdLst>
                <a:gd name="T0" fmla="*/ 432 w 6299"/>
                <a:gd name="T1" fmla="*/ 575 h 2023"/>
                <a:gd name="T2" fmla="*/ 203 w 6299"/>
                <a:gd name="T3" fmla="*/ 1126 h 2023"/>
                <a:gd name="T4" fmla="*/ 127 w 6299"/>
                <a:gd name="T5" fmla="*/ 1303 h 2023"/>
                <a:gd name="T6" fmla="*/ 68 w 6299"/>
                <a:gd name="T7" fmla="*/ 1447 h 2023"/>
                <a:gd name="T8" fmla="*/ 25 w 6299"/>
                <a:gd name="T9" fmla="*/ 1583 h 2023"/>
                <a:gd name="T10" fmla="*/ 17 w 6299"/>
                <a:gd name="T11" fmla="*/ 1879 h 2023"/>
                <a:gd name="T12" fmla="*/ 237 w 6299"/>
                <a:gd name="T13" fmla="*/ 1989 h 2023"/>
                <a:gd name="T14" fmla="*/ 643 w 6299"/>
                <a:gd name="T15" fmla="*/ 2014 h 2023"/>
                <a:gd name="T16" fmla="*/ 1084 w 6299"/>
                <a:gd name="T17" fmla="*/ 1854 h 2023"/>
                <a:gd name="T18" fmla="*/ 1168 w 6299"/>
                <a:gd name="T19" fmla="*/ 1820 h 2023"/>
                <a:gd name="T20" fmla="*/ 1414 w 6299"/>
                <a:gd name="T21" fmla="*/ 1650 h 2023"/>
                <a:gd name="T22" fmla="*/ 1592 w 6299"/>
                <a:gd name="T23" fmla="*/ 1447 h 2023"/>
                <a:gd name="T24" fmla="*/ 1736 w 6299"/>
                <a:gd name="T25" fmla="*/ 1244 h 2023"/>
                <a:gd name="T26" fmla="*/ 1778 w 6299"/>
                <a:gd name="T27" fmla="*/ 1117 h 2023"/>
                <a:gd name="T28" fmla="*/ 1854 w 6299"/>
                <a:gd name="T29" fmla="*/ 855 h 2023"/>
                <a:gd name="T30" fmla="*/ 1837 w 6299"/>
                <a:gd name="T31" fmla="*/ 474 h 2023"/>
                <a:gd name="T32" fmla="*/ 2015 w 6299"/>
                <a:gd name="T33" fmla="*/ 516 h 2023"/>
                <a:gd name="T34" fmla="*/ 2574 w 6299"/>
                <a:gd name="T35" fmla="*/ 677 h 2023"/>
                <a:gd name="T36" fmla="*/ 2811 w 6299"/>
                <a:gd name="T37" fmla="*/ 694 h 2023"/>
                <a:gd name="T38" fmla="*/ 2955 w 6299"/>
                <a:gd name="T39" fmla="*/ 702 h 2023"/>
                <a:gd name="T40" fmla="*/ 3877 w 6299"/>
                <a:gd name="T41" fmla="*/ 626 h 2023"/>
                <a:gd name="T42" fmla="*/ 4055 w 6299"/>
                <a:gd name="T43" fmla="*/ 592 h 2023"/>
                <a:gd name="T44" fmla="*/ 4233 w 6299"/>
                <a:gd name="T45" fmla="*/ 533 h 2023"/>
                <a:gd name="T46" fmla="*/ 4597 w 6299"/>
                <a:gd name="T47" fmla="*/ 305 h 2023"/>
                <a:gd name="T48" fmla="*/ 5351 w 6299"/>
                <a:gd name="T49" fmla="*/ 0 h 2023"/>
                <a:gd name="T50" fmla="*/ 5088 w 6299"/>
                <a:gd name="T51" fmla="*/ 609 h 2023"/>
                <a:gd name="T52" fmla="*/ 5012 w 6299"/>
                <a:gd name="T53" fmla="*/ 711 h 2023"/>
                <a:gd name="T54" fmla="*/ 4910 w 6299"/>
                <a:gd name="T55" fmla="*/ 880 h 2023"/>
                <a:gd name="T56" fmla="*/ 4775 w 6299"/>
                <a:gd name="T57" fmla="*/ 1193 h 2023"/>
                <a:gd name="T58" fmla="*/ 4724 w 6299"/>
                <a:gd name="T59" fmla="*/ 1490 h 2023"/>
                <a:gd name="T60" fmla="*/ 4775 w 6299"/>
                <a:gd name="T61" fmla="*/ 1608 h 2023"/>
                <a:gd name="T62" fmla="*/ 4910 w 6299"/>
                <a:gd name="T63" fmla="*/ 1718 h 2023"/>
                <a:gd name="T64" fmla="*/ 5139 w 6299"/>
                <a:gd name="T65" fmla="*/ 1744 h 2023"/>
                <a:gd name="T66" fmla="*/ 5257 w 6299"/>
                <a:gd name="T67" fmla="*/ 1761 h 2023"/>
                <a:gd name="T68" fmla="*/ 5410 w 6299"/>
                <a:gd name="T69" fmla="*/ 1744 h 2023"/>
                <a:gd name="T70" fmla="*/ 5638 w 6299"/>
                <a:gd name="T71" fmla="*/ 1727 h 2023"/>
                <a:gd name="T72" fmla="*/ 5918 w 6299"/>
                <a:gd name="T73" fmla="*/ 1667 h 2023"/>
                <a:gd name="T74" fmla="*/ 6299 w 6299"/>
                <a:gd name="T75" fmla="*/ 1507 h 2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299" h="2023">
                  <a:moveTo>
                    <a:pt x="491" y="406"/>
                  </a:moveTo>
                  <a:lnTo>
                    <a:pt x="432" y="575"/>
                  </a:lnTo>
                  <a:lnTo>
                    <a:pt x="296" y="914"/>
                  </a:lnTo>
                  <a:lnTo>
                    <a:pt x="203" y="1126"/>
                  </a:lnTo>
                  <a:lnTo>
                    <a:pt x="178" y="1151"/>
                  </a:lnTo>
                  <a:lnTo>
                    <a:pt x="127" y="1303"/>
                  </a:lnTo>
                  <a:lnTo>
                    <a:pt x="68" y="1413"/>
                  </a:lnTo>
                  <a:lnTo>
                    <a:pt x="68" y="1447"/>
                  </a:lnTo>
                  <a:lnTo>
                    <a:pt x="51" y="1473"/>
                  </a:lnTo>
                  <a:lnTo>
                    <a:pt x="25" y="1583"/>
                  </a:lnTo>
                  <a:lnTo>
                    <a:pt x="0" y="1761"/>
                  </a:lnTo>
                  <a:lnTo>
                    <a:pt x="17" y="1879"/>
                  </a:lnTo>
                  <a:lnTo>
                    <a:pt x="76" y="1930"/>
                  </a:lnTo>
                  <a:lnTo>
                    <a:pt x="237" y="1989"/>
                  </a:lnTo>
                  <a:lnTo>
                    <a:pt x="381" y="2023"/>
                  </a:lnTo>
                  <a:lnTo>
                    <a:pt x="643" y="2014"/>
                  </a:lnTo>
                  <a:lnTo>
                    <a:pt x="880" y="1947"/>
                  </a:lnTo>
                  <a:lnTo>
                    <a:pt x="1084" y="1854"/>
                  </a:lnTo>
                  <a:lnTo>
                    <a:pt x="1143" y="1854"/>
                  </a:lnTo>
                  <a:lnTo>
                    <a:pt x="1168" y="1820"/>
                  </a:lnTo>
                  <a:lnTo>
                    <a:pt x="1253" y="1786"/>
                  </a:lnTo>
                  <a:lnTo>
                    <a:pt x="1414" y="1650"/>
                  </a:lnTo>
                  <a:lnTo>
                    <a:pt x="1575" y="1473"/>
                  </a:lnTo>
                  <a:lnTo>
                    <a:pt x="1592" y="1447"/>
                  </a:lnTo>
                  <a:lnTo>
                    <a:pt x="1651" y="1380"/>
                  </a:lnTo>
                  <a:lnTo>
                    <a:pt x="1736" y="1244"/>
                  </a:lnTo>
                  <a:lnTo>
                    <a:pt x="1786" y="1134"/>
                  </a:lnTo>
                  <a:lnTo>
                    <a:pt x="1778" y="1117"/>
                  </a:lnTo>
                  <a:lnTo>
                    <a:pt x="1795" y="1092"/>
                  </a:lnTo>
                  <a:lnTo>
                    <a:pt x="1854" y="855"/>
                  </a:lnTo>
                  <a:lnTo>
                    <a:pt x="1863" y="745"/>
                  </a:lnTo>
                  <a:lnTo>
                    <a:pt x="1837" y="474"/>
                  </a:lnTo>
                  <a:lnTo>
                    <a:pt x="1888" y="423"/>
                  </a:lnTo>
                  <a:lnTo>
                    <a:pt x="2015" y="516"/>
                  </a:lnTo>
                  <a:lnTo>
                    <a:pt x="2159" y="584"/>
                  </a:lnTo>
                  <a:lnTo>
                    <a:pt x="2574" y="677"/>
                  </a:lnTo>
                  <a:lnTo>
                    <a:pt x="2633" y="669"/>
                  </a:lnTo>
                  <a:lnTo>
                    <a:pt x="2811" y="694"/>
                  </a:lnTo>
                  <a:lnTo>
                    <a:pt x="2895" y="694"/>
                  </a:lnTo>
                  <a:lnTo>
                    <a:pt x="2955" y="702"/>
                  </a:lnTo>
                  <a:lnTo>
                    <a:pt x="3386" y="702"/>
                  </a:lnTo>
                  <a:lnTo>
                    <a:pt x="3877" y="626"/>
                  </a:lnTo>
                  <a:lnTo>
                    <a:pt x="3996" y="592"/>
                  </a:lnTo>
                  <a:lnTo>
                    <a:pt x="4055" y="592"/>
                  </a:lnTo>
                  <a:lnTo>
                    <a:pt x="4114" y="567"/>
                  </a:lnTo>
                  <a:lnTo>
                    <a:pt x="4233" y="533"/>
                  </a:lnTo>
                  <a:lnTo>
                    <a:pt x="4589" y="347"/>
                  </a:lnTo>
                  <a:lnTo>
                    <a:pt x="4597" y="305"/>
                  </a:lnTo>
                  <a:lnTo>
                    <a:pt x="5029" y="51"/>
                  </a:lnTo>
                  <a:lnTo>
                    <a:pt x="5351" y="0"/>
                  </a:lnTo>
                  <a:lnTo>
                    <a:pt x="5207" y="415"/>
                  </a:lnTo>
                  <a:lnTo>
                    <a:pt x="5088" y="609"/>
                  </a:lnTo>
                  <a:lnTo>
                    <a:pt x="5063" y="635"/>
                  </a:lnTo>
                  <a:lnTo>
                    <a:pt x="5012" y="711"/>
                  </a:lnTo>
                  <a:lnTo>
                    <a:pt x="5003" y="745"/>
                  </a:lnTo>
                  <a:lnTo>
                    <a:pt x="4910" y="880"/>
                  </a:lnTo>
                  <a:lnTo>
                    <a:pt x="4834" y="1024"/>
                  </a:lnTo>
                  <a:lnTo>
                    <a:pt x="4775" y="1193"/>
                  </a:lnTo>
                  <a:lnTo>
                    <a:pt x="4733" y="1286"/>
                  </a:lnTo>
                  <a:lnTo>
                    <a:pt x="4724" y="1490"/>
                  </a:lnTo>
                  <a:lnTo>
                    <a:pt x="4741" y="1549"/>
                  </a:lnTo>
                  <a:lnTo>
                    <a:pt x="4775" y="1608"/>
                  </a:lnTo>
                  <a:lnTo>
                    <a:pt x="4851" y="1684"/>
                  </a:lnTo>
                  <a:lnTo>
                    <a:pt x="4910" y="1718"/>
                  </a:lnTo>
                  <a:lnTo>
                    <a:pt x="5029" y="1752"/>
                  </a:lnTo>
                  <a:lnTo>
                    <a:pt x="5139" y="1744"/>
                  </a:lnTo>
                  <a:lnTo>
                    <a:pt x="5173" y="1761"/>
                  </a:lnTo>
                  <a:lnTo>
                    <a:pt x="5257" y="1761"/>
                  </a:lnTo>
                  <a:lnTo>
                    <a:pt x="5376" y="1752"/>
                  </a:lnTo>
                  <a:lnTo>
                    <a:pt x="5410" y="1744"/>
                  </a:lnTo>
                  <a:lnTo>
                    <a:pt x="5554" y="1744"/>
                  </a:lnTo>
                  <a:lnTo>
                    <a:pt x="5638" y="1727"/>
                  </a:lnTo>
                  <a:lnTo>
                    <a:pt x="5858" y="1676"/>
                  </a:lnTo>
                  <a:lnTo>
                    <a:pt x="5918" y="1667"/>
                  </a:lnTo>
                  <a:lnTo>
                    <a:pt x="5943" y="1642"/>
                  </a:lnTo>
                  <a:lnTo>
                    <a:pt x="6299" y="1507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0" name="Freeform 40">
              <a:extLst>
                <a:ext uri="{FF2B5EF4-FFF2-40B4-BE49-F238E27FC236}">
                  <a16:creationId xmlns:a16="http://schemas.microsoft.com/office/drawing/2014/main" id="{A03F3170-D94E-4EEE-9979-245C91D332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6" y="82"/>
              <a:ext cx="538" cy="291"/>
            </a:xfrm>
            <a:custGeom>
              <a:avLst/>
              <a:gdLst>
                <a:gd name="T0" fmla="*/ 2226 w 3132"/>
                <a:gd name="T1" fmla="*/ 0 h 1693"/>
                <a:gd name="T2" fmla="*/ 2269 w 3132"/>
                <a:gd name="T3" fmla="*/ 711 h 1693"/>
                <a:gd name="T4" fmla="*/ 2328 w 3132"/>
                <a:gd name="T5" fmla="*/ 973 h 1693"/>
                <a:gd name="T6" fmla="*/ 2345 w 3132"/>
                <a:gd name="T7" fmla="*/ 999 h 1693"/>
                <a:gd name="T8" fmla="*/ 2379 w 3132"/>
                <a:gd name="T9" fmla="*/ 1269 h 1693"/>
                <a:gd name="T10" fmla="*/ 2404 w 3132"/>
                <a:gd name="T11" fmla="*/ 1354 h 1693"/>
                <a:gd name="T12" fmla="*/ 2472 w 3132"/>
                <a:gd name="T13" fmla="*/ 1506 h 1693"/>
                <a:gd name="T14" fmla="*/ 2472 w 3132"/>
                <a:gd name="T15" fmla="*/ 1532 h 1693"/>
                <a:gd name="T16" fmla="*/ 2506 w 3132"/>
                <a:gd name="T17" fmla="*/ 1591 h 1693"/>
                <a:gd name="T18" fmla="*/ 2548 w 3132"/>
                <a:gd name="T19" fmla="*/ 1625 h 1693"/>
                <a:gd name="T20" fmla="*/ 2667 w 3132"/>
                <a:gd name="T21" fmla="*/ 1693 h 1693"/>
                <a:gd name="T22" fmla="*/ 2870 w 3132"/>
                <a:gd name="T23" fmla="*/ 1667 h 1693"/>
                <a:gd name="T24" fmla="*/ 2929 w 3132"/>
                <a:gd name="T25" fmla="*/ 1633 h 1693"/>
                <a:gd name="T26" fmla="*/ 2997 w 3132"/>
                <a:gd name="T27" fmla="*/ 1557 h 1693"/>
                <a:gd name="T28" fmla="*/ 3047 w 3132"/>
                <a:gd name="T29" fmla="*/ 1439 h 1693"/>
                <a:gd name="T30" fmla="*/ 3090 w 3132"/>
                <a:gd name="T31" fmla="*/ 1303 h 1693"/>
                <a:gd name="T32" fmla="*/ 3124 w 3132"/>
                <a:gd name="T33" fmla="*/ 1134 h 1693"/>
                <a:gd name="T34" fmla="*/ 3124 w 3132"/>
                <a:gd name="T35" fmla="*/ 973 h 1693"/>
                <a:gd name="T36" fmla="*/ 3132 w 3132"/>
                <a:gd name="T37" fmla="*/ 914 h 1693"/>
                <a:gd name="T38" fmla="*/ 3098 w 3132"/>
                <a:gd name="T39" fmla="*/ 643 h 1693"/>
                <a:gd name="T40" fmla="*/ 3090 w 3132"/>
                <a:gd name="T41" fmla="*/ 575 h 1693"/>
                <a:gd name="T42" fmla="*/ 3098 w 3132"/>
                <a:gd name="T43" fmla="*/ 0 h 1693"/>
                <a:gd name="T44" fmla="*/ 0 w 3132"/>
                <a:gd name="T45" fmla="*/ 0 h 1693"/>
                <a:gd name="T46" fmla="*/ 118 w 3132"/>
                <a:gd name="T47" fmla="*/ 330 h 1693"/>
                <a:gd name="T48" fmla="*/ 381 w 3132"/>
                <a:gd name="T49" fmla="*/ 660 h 1693"/>
                <a:gd name="T50" fmla="*/ 406 w 3132"/>
                <a:gd name="T51" fmla="*/ 694 h 1693"/>
                <a:gd name="T52" fmla="*/ 431 w 3132"/>
                <a:gd name="T53" fmla="*/ 694 h 1693"/>
                <a:gd name="T54" fmla="*/ 525 w 3132"/>
                <a:gd name="T55" fmla="*/ 736 h 1693"/>
                <a:gd name="T56" fmla="*/ 846 w 3132"/>
                <a:gd name="T57" fmla="*/ 694 h 1693"/>
                <a:gd name="T58" fmla="*/ 906 w 3132"/>
                <a:gd name="T59" fmla="*/ 694 h 1693"/>
                <a:gd name="T60" fmla="*/ 965 w 3132"/>
                <a:gd name="T61" fmla="*/ 635 h 1693"/>
                <a:gd name="T62" fmla="*/ 1388 w 3132"/>
                <a:gd name="T63" fmla="*/ 355 h 1693"/>
                <a:gd name="T64" fmla="*/ 1972 w 3132"/>
                <a:gd name="T65" fmla="*/ 0 h 16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132" h="1693">
                  <a:moveTo>
                    <a:pt x="2226" y="0"/>
                  </a:moveTo>
                  <a:lnTo>
                    <a:pt x="2269" y="711"/>
                  </a:lnTo>
                  <a:lnTo>
                    <a:pt x="2328" y="973"/>
                  </a:lnTo>
                  <a:lnTo>
                    <a:pt x="2345" y="999"/>
                  </a:lnTo>
                  <a:lnTo>
                    <a:pt x="2379" y="1269"/>
                  </a:lnTo>
                  <a:lnTo>
                    <a:pt x="2404" y="1354"/>
                  </a:lnTo>
                  <a:lnTo>
                    <a:pt x="2472" y="1506"/>
                  </a:lnTo>
                  <a:lnTo>
                    <a:pt x="2472" y="1532"/>
                  </a:lnTo>
                  <a:lnTo>
                    <a:pt x="2506" y="1591"/>
                  </a:lnTo>
                  <a:lnTo>
                    <a:pt x="2548" y="1625"/>
                  </a:lnTo>
                  <a:lnTo>
                    <a:pt x="2667" y="1693"/>
                  </a:lnTo>
                  <a:lnTo>
                    <a:pt x="2870" y="1667"/>
                  </a:lnTo>
                  <a:lnTo>
                    <a:pt x="2929" y="1633"/>
                  </a:lnTo>
                  <a:lnTo>
                    <a:pt x="2997" y="1557"/>
                  </a:lnTo>
                  <a:lnTo>
                    <a:pt x="3047" y="1439"/>
                  </a:lnTo>
                  <a:lnTo>
                    <a:pt x="3090" y="1303"/>
                  </a:lnTo>
                  <a:lnTo>
                    <a:pt x="3124" y="1134"/>
                  </a:lnTo>
                  <a:lnTo>
                    <a:pt x="3124" y="973"/>
                  </a:lnTo>
                  <a:lnTo>
                    <a:pt x="3132" y="914"/>
                  </a:lnTo>
                  <a:lnTo>
                    <a:pt x="3098" y="643"/>
                  </a:lnTo>
                  <a:lnTo>
                    <a:pt x="3090" y="575"/>
                  </a:lnTo>
                  <a:lnTo>
                    <a:pt x="3098" y="0"/>
                  </a:lnTo>
                  <a:moveTo>
                    <a:pt x="0" y="0"/>
                  </a:moveTo>
                  <a:lnTo>
                    <a:pt x="118" y="330"/>
                  </a:lnTo>
                  <a:lnTo>
                    <a:pt x="381" y="660"/>
                  </a:lnTo>
                  <a:lnTo>
                    <a:pt x="406" y="694"/>
                  </a:lnTo>
                  <a:lnTo>
                    <a:pt x="431" y="694"/>
                  </a:lnTo>
                  <a:lnTo>
                    <a:pt x="525" y="736"/>
                  </a:lnTo>
                  <a:lnTo>
                    <a:pt x="846" y="694"/>
                  </a:lnTo>
                  <a:lnTo>
                    <a:pt x="906" y="694"/>
                  </a:lnTo>
                  <a:lnTo>
                    <a:pt x="965" y="635"/>
                  </a:lnTo>
                  <a:lnTo>
                    <a:pt x="1388" y="355"/>
                  </a:lnTo>
                  <a:lnTo>
                    <a:pt x="1972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1" name="Freeform 41">
              <a:extLst>
                <a:ext uri="{FF2B5EF4-FFF2-40B4-BE49-F238E27FC236}">
                  <a16:creationId xmlns:a16="http://schemas.microsoft.com/office/drawing/2014/main" id="{FDD46749-996A-446C-912F-FEFA74C82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82"/>
              <a:ext cx="479" cy="265"/>
            </a:xfrm>
            <a:custGeom>
              <a:avLst/>
              <a:gdLst>
                <a:gd name="T0" fmla="*/ 0 w 2794"/>
                <a:gd name="T1" fmla="*/ 0 h 1540"/>
                <a:gd name="T2" fmla="*/ 68 w 2794"/>
                <a:gd name="T3" fmla="*/ 177 h 1540"/>
                <a:gd name="T4" fmla="*/ 152 w 2794"/>
                <a:gd name="T5" fmla="*/ 372 h 1540"/>
                <a:gd name="T6" fmla="*/ 330 w 2794"/>
                <a:gd name="T7" fmla="*/ 635 h 1540"/>
                <a:gd name="T8" fmla="*/ 389 w 2794"/>
                <a:gd name="T9" fmla="*/ 677 h 1540"/>
                <a:gd name="T10" fmla="*/ 432 w 2794"/>
                <a:gd name="T11" fmla="*/ 728 h 1540"/>
                <a:gd name="T12" fmla="*/ 457 w 2794"/>
                <a:gd name="T13" fmla="*/ 795 h 1540"/>
                <a:gd name="T14" fmla="*/ 559 w 2794"/>
                <a:gd name="T15" fmla="*/ 821 h 1540"/>
                <a:gd name="T16" fmla="*/ 618 w 2794"/>
                <a:gd name="T17" fmla="*/ 855 h 1540"/>
                <a:gd name="T18" fmla="*/ 880 w 2794"/>
                <a:gd name="T19" fmla="*/ 872 h 1540"/>
                <a:gd name="T20" fmla="*/ 974 w 2794"/>
                <a:gd name="T21" fmla="*/ 872 h 1540"/>
                <a:gd name="T22" fmla="*/ 1058 w 2794"/>
                <a:gd name="T23" fmla="*/ 846 h 1540"/>
                <a:gd name="T24" fmla="*/ 1177 w 2794"/>
                <a:gd name="T25" fmla="*/ 838 h 1540"/>
                <a:gd name="T26" fmla="*/ 1236 w 2794"/>
                <a:gd name="T27" fmla="*/ 905 h 1540"/>
                <a:gd name="T28" fmla="*/ 1295 w 2794"/>
                <a:gd name="T29" fmla="*/ 1083 h 1540"/>
                <a:gd name="T30" fmla="*/ 1321 w 2794"/>
                <a:gd name="T31" fmla="*/ 1202 h 1540"/>
                <a:gd name="T32" fmla="*/ 1304 w 2794"/>
                <a:gd name="T33" fmla="*/ 1244 h 1540"/>
                <a:gd name="T34" fmla="*/ 1422 w 2794"/>
                <a:gd name="T35" fmla="*/ 1405 h 1540"/>
                <a:gd name="T36" fmla="*/ 1575 w 2794"/>
                <a:gd name="T37" fmla="*/ 1506 h 1540"/>
                <a:gd name="T38" fmla="*/ 1634 w 2794"/>
                <a:gd name="T39" fmla="*/ 1523 h 1540"/>
                <a:gd name="T40" fmla="*/ 1659 w 2794"/>
                <a:gd name="T41" fmla="*/ 1540 h 1540"/>
                <a:gd name="T42" fmla="*/ 1803 w 2794"/>
                <a:gd name="T43" fmla="*/ 1540 h 1540"/>
                <a:gd name="T44" fmla="*/ 1922 w 2794"/>
                <a:gd name="T45" fmla="*/ 1523 h 1540"/>
                <a:gd name="T46" fmla="*/ 1973 w 2794"/>
                <a:gd name="T47" fmla="*/ 1473 h 1540"/>
                <a:gd name="T48" fmla="*/ 1998 w 2794"/>
                <a:gd name="T49" fmla="*/ 1473 h 1540"/>
                <a:gd name="T50" fmla="*/ 2023 w 2794"/>
                <a:gd name="T51" fmla="*/ 1456 h 1540"/>
                <a:gd name="T52" fmla="*/ 2176 w 2794"/>
                <a:gd name="T53" fmla="*/ 1320 h 1540"/>
                <a:gd name="T54" fmla="*/ 2303 w 2794"/>
                <a:gd name="T55" fmla="*/ 1151 h 1540"/>
                <a:gd name="T56" fmla="*/ 2303 w 2794"/>
                <a:gd name="T57" fmla="*/ 1134 h 1540"/>
                <a:gd name="T58" fmla="*/ 2354 w 2794"/>
                <a:gd name="T59" fmla="*/ 1024 h 1540"/>
                <a:gd name="T60" fmla="*/ 2421 w 2794"/>
                <a:gd name="T61" fmla="*/ 914 h 1540"/>
                <a:gd name="T62" fmla="*/ 2481 w 2794"/>
                <a:gd name="T63" fmla="*/ 778 h 1540"/>
                <a:gd name="T64" fmla="*/ 2557 w 2794"/>
                <a:gd name="T65" fmla="*/ 668 h 1540"/>
                <a:gd name="T66" fmla="*/ 2709 w 2794"/>
                <a:gd name="T67" fmla="*/ 287 h 1540"/>
                <a:gd name="T68" fmla="*/ 2794 w 2794"/>
                <a:gd name="T69" fmla="*/ 0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94" h="1540">
                  <a:moveTo>
                    <a:pt x="0" y="0"/>
                  </a:moveTo>
                  <a:lnTo>
                    <a:pt x="68" y="177"/>
                  </a:lnTo>
                  <a:lnTo>
                    <a:pt x="152" y="372"/>
                  </a:lnTo>
                  <a:lnTo>
                    <a:pt x="330" y="635"/>
                  </a:lnTo>
                  <a:lnTo>
                    <a:pt x="389" y="677"/>
                  </a:lnTo>
                  <a:lnTo>
                    <a:pt x="432" y="728"/>
                  </a:lnTo>
                  <a:lnTo>
                    <a:pt x="457" y="795"/>
                  </a:lnTo>
                  <a:lnTo>
                    <a:pt x="559" y="821"/>
                  </a:lnTo>
                  <a:lnTo>
                    <a:pt x="618" y="855"/>
                  </a:lnTo>
                  <a:lnTo>
                    <a:pt x="880" y="872"/>
                  </a:lnTo>
                  <a:lnTo>
                    <a:pt x="974" y="872"/>
                  </a:lnTo>
                  <a:lnTo>
                    <a:pt x="1058" y="846"/>
                  </a:lnTo>
                  <a:lnTo>
                    <a:pt x="1177" y="838"/>
                  </a:lnTo>
                  <a:lnTo>
                    <a:pt x="1236" y="905"/>
                  </a:lnTo>
                  <a:lnTo>
                    <a:pt x="1295" y="1083"/>
                  </a:lnTo>
                  <a:lnTo>
                    <a:pt x="1321" y="1202"/>
                  </a:lnTo>
                  <a:lnTo>
                    <a:pt x="1304" y="1244"/>
                  </a:lnTo>
                  <a:lnTo>
                    <a:pt x="1422" y="1405"/>
                  </a:lnTo>
                  <a:lnTo>
                    <a:pt x="1575" y="1506"/>
                  </a:lnTo>
                  <a:lnTo>
                    <a:pt x="1634" y="1523"/>
                  </a:lnTo>
                  <a:lnTo>
                    <a:pt x="1659" y="1540"/>
                  </a:lnTo>
                  <a:lnTo>
                    <a:pt x="1803" y="1540"/>
                  </a:lnTo>
                  <a:lnTo>
                    <a:pt x="1922" y="1523"/>
                  </a:lnTo>
                  <a:lnTo>
                    <a:pt x="1973" y="1473"/>
                  </a:lnTo>
                  <a:lnTo>
                    <a:pt x="1998" y="1473"/>
                  </a:lnTo>
                  <a:lnTo>
                    <a:pt x="2023" y="1456"/>
                  </a:lnTo>
                  <a:lnTo>
                    <a:pt x="2176" y="1320"/>
                  </a:lnTo>
                  <a:lnTo>
                    <a:pt x="2303" y="1151"/>
                  </a:lnTo>
                  <a:lnTo>
                    <a:pt x="2303" y="1134"/>
                  </a:lnTo>
                  <a:lnTo>
                    <a:pt x="2354" y="1024"/>
                  </a:lnTo>
                  <a:lnTo>
                    <a:pt x="2421" y="914"/>
                  </a:lnTo>
                  <a:lnTo>
                    <a:pt x="2481" y="778"/>
                  </a:lnTo>
                  <a:lnTo>
                    <a:pt x="2557" y="668"/>
                  </a:lnTo>
                  <a:lnTo>
                    <a:pt x="2709" y="287"/>
                  </a:lnTo>
                  <a:lnTo>
                    <a:pt x="2794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2" name="Freeform 42">
              <a:extLst>
                <a:ext uri="{FF2B5EF4-FFF2-40B4-BE49-F238E27FC236}">
                  <a16:creationId xmlns:a16="http://schemas.microsoft.com/office/drawing/2014/main" id="{883AC2E6-A6F0-4413-9703-C9357CC91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313"/>
              <a:ext cx="69" cy="256"/>
            </a:xfrm>
            <a:custGeom>
              <a:avLst/>
              <a:gdLst>
                <a:gd name="T0" fmla="*/ 0 w 398"/>
                <a:gd name="T1" fmla="*/ 1464 h 1489"/>
                <a:gd name="T2" fmla="*/ 186 w 398"/>
                <a:gd name="T3" fmla="*/ 1489 h 1489"/>
                <a:gd name="T4" fmla="*/ 237 w 398"/>
                <a:gd name="T5" fmla="*/ 1456 h 1489"/>
                <a:gd name="T6" fmla="*/ 330 w 398"/>
                <a:gd name="T7" fmla="*/ 1303 h 1489"/>
                <a:gd name="T8" fmla="*/ 339 w 398"/>
                <a:gd name="T9" fmla="*/ 1261 h 1489"/>
                <a:gd name="T10" fmla="*/ 364 w 398"/>
                <a:gd name="T11" fmla="*/ 1236 h 1489"/>
                <a:gd name="T12" fmla="*/ 398 w 398"/>
                <a:gd name="T13" fmla="*/ 990 h 1489"/>
                <a:gd name="T14" fmla="*/ 398 w 398"/>
                <a:gd name="T15" fmla="*/ 838 h 1489"/>
                <a:gd name="T16" fmla="*/ 373 w 398"/>
                <a:gd name="T17" fmla="*/ 728 h 1489"/>
                <a:gd name="T18" fmla="*/ 347 w 398"/>
                <a:gd name="T19" fmla="*/ 702 h 1489"/>
                <a:gd name="T20" fmla="*/ 288 w 398"/>
                <a:gd name="T21" fmla="*/ 558 h 1489"/>
                <a:gd name="T22" fmla="*/ 254 w 398"/>
                <a:gd name="T23" fmla="*/ 448 h 1489"/>
                <a:gd name="T24" fmla="*/ 262 w 398"/>
                <a:gd name="T25" fmla="*/ 423 h 1489"/>
                <a:gd name="T26" fmla="*/ 212 w 398"/>
                <a:gd name="T27" fmla="*/ 287 h 1489"/>
                <a:gd name="T28" fmla="*/ 0 w 398"/>
                <a:gd name="T29" fmla="*/ 0 h 1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8" h="1489">
                  <a:moveTo>
                    <a:pt x="0" y="1464"/>
                  </a:moveTo>
                  <a:lnTo>
                    <a:pt x="186" y="1489"/>
                  </a:lnTo>
                  <a:lnTo>
                    <a:pt x="237" y="1456"/>
                  </a:lnTo>
                  <a:lnTo>
                    <a:pt x="330" y="1303"/>
                  </a:lnTo>
                  <a:lnTo>
                    <a:pt x="339" y="1261"/>
                  </a:lnTo>
                  <a:lnTo>
                    <a:pt x="364" y="1236"/>
                  </a:lnTo>
                  <a:lnTo>
                    <a:pt x="398" y="990"/>
                  </a:lnTo>
                  <a:lnTo>
                    <a:pt x="398" y="838"/>
                  </a:lnTo>
                  <a:lnTo>
                    <a:pt x="373" y="728"/>
                  </a:lnTo>
                  <a:lnTo>
                    <a:pt x="347" y="702"/>
                  </a:lnTo>
                  <a:lnTo>
                    <a:pt x="288" y="558"/>
                  </a:lnTo>
                  <a:lnTo>
                    <a:pt x="254" y="448"/>
                  </a:lnTo>
                  <a:lnTo>
                    <a:pt x="262" y="423"/>
                  </a:lnTo>
                  <a:lnTo>
                    <a:pt x="212" y="287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3" name="Freeform 43">
              <a:extLst>
                <a:ext uri="{FF2B5EF4-FFF2-40B4-BE49-F238E27FC236}">
                  <a16:creationId xmlns:a16="http://schemas.microsoft.com/office/drawing/2014/main" id="{D00A5B26-C137-4690-B96E-B5B4AEF84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928"/>
              <a:ext cx="2667" cy="1139"/>
            </a:xfrm>
            <a:custGeom>
              <a:avLst/>
              <a:gdLst>
                <a:gd name="T0" fmla="*/ 14595 w 15527"/>
                <a:gd name="T1" fmla="*/ 6392 h 6637"/>
                <a:gd name="T2" fmla="*/ 13673 w 15527"/>
                <a:gd name="T3" fmla="*/ 6341 h 6637"/>
                <a:gd name="T4" fmla="*/ 13453 w 15527"/>
                <a:gd name="T5" fmla="*/ 6315 h 6637"/>
                <a:gd name="T6" fmla="*/ 12767 w 15527"/>
                <a:gd name="T7" fmla="*/ 6129 h 6637"/>
                <a:gd name="T8" fmla="*/ 12039 w 15527"/>
                <a:gd name="T9" fmla="*/ 6197 h 6637"/>
                <a:gd name="T10" fmla="*/ 11505 w 15527"/>
                <a:gd name="T11" fmla="*/ 6248 h 6637"/>
                <a:gd name="T12" fmla="*/ 10532 w 15527"/>
                <a:gd name="T13" fmla="*/ 6239 h 6637"/>
                <a:gd name="T14" fmla="*/ 9685 w 15527"/>
                <a:gd name="T15" fmla="*/ 6155 h 6637"/>
                <a:gd name="T16" fmla="*/ 9177 w 15527"/>
                <a:gd name="T17" fmla="*/ 6053 h 6637"/>
                <a:gd name="T18" fmla="*/ 8635 w 15527"/>
                <a:gd name="T19" fmla="*/ 5680 h 6637"/>
                <a:gd name="T20" fmla="*/ 7958 w 15527"/>
                <a:gd name="T21" fmla="*/ 4919 h 6637"/>
                <a:gd name="T22" fmla="*/ 7814 w 15527"/>
                <a:gd name="T23" fmla="*/ 4250 h 6637"/>
                <a:gd name="T24" fmla="*/ 7763 w 15527"/>
                <a:gd name="T25" fmla="*/ 3877 h 6637"/>
                <a:gd name="T26" fmla="*/ 7831 w 15527"/>
                <a:gd name="T27" fmla="*/ 3200 h 6637"/>
                <a:gd name="T28" fmla="*/ 7882 w 15527"/>
                <a:gd name="T29" fmla="*/ 2709 h 6637"/>
                <a:gd name="T30" fmla="*/ 8280 w 15527"/>
                <a:gd name="T31" fmla="*/ 1778 h 6637"/>
                <a:gd name="T32" fmla="*/ 8839 w 15527"/>
                <a:gd name="T33" fmla="*/ 1152 h 6637"/>
                <a:gd name="T34" fmla="*/ 9262 w 15527"/>
                <a:gd name="T35" fmla="*/ 948 h 6637"/>
                <a:gd name="T36" fmla="*/ 10083 w 15527"/>
                <a:gd name="T37" fmla="*/ 898 h 6637"/>
                <a:gd name="T38" fmla="*/ 10337 w 15527"/>
                <a:gd name="T39" fmla="*/ 872 h 6637"/>
                <a:gd name="T40" fmla="*/ 11040 w 15527"/>
                <a:gd name="T41" fmla="*/ 864 h 6637"/>
                <a:gd name="T42" fmla="*/ 11556 w 15527"/>
                <a:gd name="T43" fmla="*/ 847 h 6637"/>
                <a:gd name="T44" fmla="*/ 11683 w 15527"/>
                <a:gd name="T45" fmla="*/ 644 h 6637"/>
                <a:gd name="T46" fmla="*/ 11277 w 15527"/>
                <a:gd name="T47" fmla="*/ 593 h 6637"/>
                <a:gd name="T48" fmla="*/ 10794 w 15527"/>
                <a:gd name="T49" fmla="*/ 449 h 6637"/>
                <a:gd name="T50" fmla="*/ 10210 w 15527"/>
                <a:gd name="T51" fmla="*/ 102 h 6637"/>
                <a:gd name="T52" fmla="*/ 9871 w 15527"/>
                <a:gd name="T53" fmla="*/ 26 h 6637"/>
                <a:gd name="T54" fmla="*/ 9321 w 15527"/>
                <a:gd name="T55" fmla="*/ 9 h 6637"/>
                <a:gd name="T56" fmla="*/ 8618 w 15527"/>
                <a:gd name="T57" fmla="*/ 136 h 6637"/>
                <a:gd name="T58" fmla="*/ 8373 w 15527"/>
                <a:gd name="T59" fmla="*/ 178 h 6637"/>
                <a:gd name="T60" fmla="*/ 7831 w 15527"/>
                <a:gd name="T61" fmla="*/ 178 h 6637"/>
                <a:gd name="T62" fmla="*/ 7433 w 15527"/>
                <a:gd name="T63" fmla="*/ 305 h 6637"/>
                <a:gd name="T64" fmla="*/ 6798 w 15527"/>
                <a:gd name="T65" fmla="*/ 297 h 6637"/>
                <a:gd name="T66" fmla="*/ 5943 w 15527"/>
                <a:gd name="T67" fmla="*/ 593 h 6637"/>
                <a:gd name="T68" fmla="*/ 5571 w 15527"/>
                <a:gd name="T69" fmla="*/ 771 h 6637"/>
                <a:gd name="T70" fmla="*/ 5596 w 15527"/>
                <a:gd name="T71" fmla="*/ 1143 h 6637"/>
                <a:gd name="T72" fmla="*/ 5986 w 15527"/>
                <a:gd name="T73" fmla="*/ 1414 h 6637"/>
                <a:gd name="T74" fmla="*/ 6426 w 15527"/>
                <a:gd name="T75" fmla="*/ 1685 h 6637"/>
                <a:gd name="T76" fmla="*/ 6925 w 15527"/>
                <a:gd name="T77" fmla="*/ 1998 h 6637"/>
                <a:gd name="T78" fmla="*/ 7272 w 15527"/>
                <a:gd name="T79" fmla="*/ 2337 h 6637"/>
                <a:gd name="T80" fmla="*/ 7526 w 15527"/>
                <a:gd name="T81" fmla="*/ 3192 h 6637"/>
                <a:gd name="T82" fmla="*/ 7501 w 15527"/>
                <a:gd name="T83" fmla="*/ 3539 h 6637"/>
                <a:gd name="T84" fmla="*/ 7569 w 15527"/>
                <a:gd name="T85" fmla="*/ 4208 h 6637"/>
                <a:gd name="T86" fmla="*/ 7619 w 15527"/>
                <a:gd name="T87" fmla="*/ 5164 h 6637"/>
                <a:gd name="T88" fmla="*/ 6934 w 15527"/>
                <a:gd name="T89" fmla="*/ 5977 h 6637"/>
                <a:gd name="T90" fmla="*/ 6366 w 15527"/>
                <a:gd name="T91" fmla="*/ 6044 h 6637"/>
                <a:gd name="T92" fmla="*/ 5732 w 15527"/>
                <a:gd name="T93" fmla="*/ 6044 h 6637"/>
                <a:gd name="T94" fmla="*/ 5046 w 15527"/>
                <a:gd name="T95" fmla="*/ 6078 h 6637"/>
                <a:gd name="T96" fmla="*/ 4165 w 15527"/>
                <a:gd name="T97" fmla="*/ 6028 h 6637"/>
                <a:gd name="T98" fmla="*/ 3243 w 15527"/>
                <a:gd name="T99" fmla="*/ 6197 h 6637"/>
                <a:gd name="T100" fmla="*/ 2083 w 15527"/>
                <a:gd name="T101" fmla="*/ 6180 h 6637"/>
                <a:gd name="T102" fmla="*/ 1219 w 15527"/>
                <a:gd name="T103" fmla="*/ 6231 h 6637"/>
                <a:gd name="T104" fmla="*/ 0 w 15527"/>
                <a:gd name="T105" fmla="*/ 6366 h 6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527" h="6637">
                  <a:moveTo>
                    <a:pt x="15527" y="6637"/>
                  </a:moveTo>
                  <a:lnTo>
                    <a:pt x="14926" y="6468"/>
                  </a:lnTo>
                  <a:lnTo>
                    <a:pt x="14816" y="6451"/>
                  </a:lnTo>
                  <a:lnTo>
                    <a:pt x="14799" y="6434"/>
                  </a:lnTo>
                  <a:lnTo>
                    <a:pt x="14595" y="6392"/>
                  </a:lnTo>
                  <a:lnTo>
                    <a:pt x="14579" y="6400"/>
                  </a:lnTo>
                  <a:lnTo>
                    <a:pt x="14485" y="6366"/>
                  </a:lnTo>
                  <a:lnTo>
                    <a:pt x="13918" y="6375"/>
                  </a:lnTo>
                  <a:lnTo>
                    <a:pt x="13740" y="6366"/>
                  </a:lnTo>
                  <a:lnTo>
                    <a:pt x="13673" y="6341"/>
                  </a:lnTo>
                  <a:lnTo>
                    <a:pt x="13605" y="6341"/>
                  </a:lnTo>
                  <a:lnTo>
                    <a:pt x="13563" y="6324"/>
                  </a:lnTo>
                  <a:lnTo>
                    <a:pt x="13520" y="6332"/>
                  </a:lnTo>
                  <a:lnTo>
                    <a:pt x="13503" y="6315"/>
                  </a:lnTo>
                  <a:lnTo>
                    <a:pt x="13453" y="6315"/>
                  </a:lnTo>
                  <a:lnTo>
                    <a:pt x="13427" y="6307"/>
                  </a:lnTo>
                  <a:lnTo>
                    <a:pt x="13342" y="6290"/>
                  </a:lnTo>
                  <a:lnTo>
                    <a:pt x="13097" y="6239"/>
                  </a:lnTo>
                  <a:lnTo>
                    <a:pt x="12860" y="6171"/>
                  </a:lnTo>
                  <a:lnTo>
                    <a:pt x="12767" y="6129"/>
                  </a:lnTo>
                  <a:lnTo>
                    <a:pt x="12657" y="6036"/>
                  </a:lnTo>
                  <a:lnTo>
                    <a:pt x="12581" y="5918"/>
                  </a:lnTo>
                  <a:lnTo>
                    <a:pt x="12462" y="5951"/>
                  </a:lnTo>
                  <a:lnTo>
                    <a:pt x="12318" y="6095"/>
                  </a:lnTo>
                  <a:lnTo>
                    <a:pt x="12039" y="6197"/>
                  </a:lnTo>
                  <a:lnTo>
                    <a:pt x="11903" y="6214"/>
                  </a:lnTo>
                  <a:lnTo>
                    <a:pt x="11725" y="6231"/>
                  </a:lnTo>
                  <a:lnTo>
                    <a:pt x="11683" y="6222"/>
                  </a:lnTo>
                  <a:lnTo>
                    <a:pt x="11641" y="6248"/>
                  </a:lnTo>
                  <a:lnTo>
                    <a:pt x="11505" y="6248"/>
                  </a:lnTo>
                  <a:lnTo>
                    <a:pt x="11421" y="6231"/>
                  </a:lnTo>
                  <a:lnTo>
                    <a:pt x="11133" y="6239"/>
                  </a:lnTo>
                  <a:lnTo>
                    <a:pt x="10718" y="6222"/>
                  </a:lnTo>
                  <a:lnTo>
                    <a:pt x="10540" y="6222"/>
                  </a:lnTo>
                  <a:lnTo>
                    <a:pt x="10532" y="6239"/>
                  </a:lnTo>
                  <a:lnTo>
                    <a:pt x="9973" y="6180"/>
                  </a:lnTo>
                  <a:lnTo>
                    <a:pt x="9948" y="6188"/>
                  </a:lnTo>
                  <a:lnTo>
                    <a:pt x="9821" y="6171"/>
                  </a:lnTo>
                  <a:lnTo>
                    <a:pt x="9711" y="6146"/>
                  </a:lnTo>
                  <a:lnTo>
                    <a:pt x="9685" y="6155"/>
                  </a:lnTo>
                  <a:lnTo>
                    <a:pt x="9575" y="6121"/>
                  </a:lnTo>
                  <a:lnTo>
                    <a:pt x="9550" y="6138"/>
                  </a:lnTo>
                  <a:lnTo>
                    <a:pt x="9440" y="6104"/>
                  </a:lnTo>
                  <a:lnTo>
                    <a:pt x="9423" y="6112"/>
                  </a:lnTo>
                  <a:lnTo>
                    <a:pt x="9177" y="6053"/>
                  </a:lnTo>
                  <a:lnTo>
                    <a:pt x="9093" y="6011"/>
                  </a:lnTo>
                  <a:lnTo>
                    <a:pt x="8889" y="5926"/>
                  </a:lnTo>
                  <a:lnTo>
                    <a:pt x="8762" y="5807"/>
                  </a:lnTo>
                  <a:lnTo>
                    <a:pt x="8661" y="5697"/>
                  </a:lnTo>
                  <a:lnTo>
                    <a:pt x="8635" y="5680"/>
                  </a:lnTo>
                  <a:lnTo>
                    <a:pt x="8348" y="5418"/>
                  </a:lnTo>
                  <a:lnTo>
                    <a:pt x="8322" y="5393"/>
                  </a:lnTo>
                  <a:lnTo>
                    <a:pt x="8094" y="5139"/>
                  </a:lnTo>
                  <a:lnTo>
                    <a:pt x="8060" y="5071"/>
                  </a:lnTo>
                  <a:lnTo>
                    <a:pt x="7958" y="4919"/>
                  </a:lnTo>
                  <a:lnTo>
                    <a:pt x="7958" y="4868"/>
                  </a:lnTo>
                  <a:lnTo>
                    <a:pt x="7890" y="4699"/>
                  </a:lnTo>
                  <a:lnTo>
                    <a:pt x="7882" y="4538"/>
                  </a:lnTo>
                  <a:lnTo>
                    <a:pt x="7848" y="4343"/>
                  </a:lnTo>
                  <a:lnTo>
                    <a:pt x="7814" y="4250"/>
                  </a:lnTo>
                  <a:lnTo>
                    <a:pt x="7823" y="4233"/>
                  </a:lnTo>
                  <a:lnTo>
                    <a:pt x="7797" y="4081"/>
                  </a:lnTo>
                  <a:lnTo>
                    <a:pt x="7797" y="3945"/>
                  </a:lnTo>
                  <a:lnTo>
                    <a:pt x="7772" y="3877"/>
                  </a:lnTo>
                  <a:lnTo>
                    <a:pt x="7763" y="3877"/>
                  </a:lnTo>
                  <a:lnTo>
                    <a:pt x="7797" y="3437"/>
                  </a:lnTo>
                  <a:lnTo>
                    <a:pt x="7797" y="3327"/>
                  </a:lnTo>
                  <a:lnTo>
                    <a:pt x="7814" y="3259"/>
                  </a:lnTo>
                  <a:lnTo>
                    <a:pt x="7806" y="3243"/>
                  </a:lnTo>
                  <a:lnTo>
                    <a:pt x="7831" y="3200"/>
                  </a:lnTo>
                  <a:lnTo>
                    <a:pt x="7823" y="3149"/>
                  </a:lnTo>
                  <a:lnTo>
                    <a:pt x="7848" y="2929"/>
                  </a:lnTo>
                  <a:lnTo>
                    <a:pt x="7873" y="2819"/>
                  </a:lnTo>
                  <a:lnTo>
                    <a:pt x="7873" y="2802"/>
                  </a:lnTo>
                  <a:lnTo>
                    <a:pt x="7882" y="2709"/>
                  </a:lnTo>
                  <a:lnTo>
                    <a:pt x="7992" y="2379"/>
                  </a:lnTo>
                  <a:lnTo>
                    <a:pt x="8009" y="2371"/>
                  </a:lnTo>
                  <a:lnTo>
                    <a:pt x="8026" y="2269"/>
                  </a:lnTo>
                  <a:lnTo>
                    <a:pt x="8102" y="2007"/>
                  </a:lnTo>
                  <a:lnTo>
                    <a:pt x="8280" y="1778"/>
                  </a:lnTo>
                  <a:lnTo>
                    <a:pt x="8534" y="1423"/>
                  </a:lnTo>
                  <a:lnTo>
                    <a:pt x="8593" y="1389"/>
                  </a:lnTo>
                  <a:lnTo>
                    <a:pt x="8695" y="1270"/>
                  </a:lnTo>
                  <a:lnTo>
                    <a:pt x="8822" y="1186"/>
                  </a:lnTo>
                  <a:lnTo>
                    <a:pt x="8839" y="1152"/>
                  </a:lnTo>
                  <a:lnTo>
                    <a:pt x="9067" y="1033"/>
                  </a:lnTo>
                  <a:lnTo>
                    <a:pt x="9093" y="1008"/>
                  </a:lnTo>
                  <a:lnTo>
                    <a:pt x="9118" y="1008"/>
                  </a:lnTo>
                  <a:lnTo>
                    <a:pt x="9211" y="965"/>
                  </a:lnTo>
                  <a:lnTo>
                    <a:pt x="9262" y="948"/>
                  </a:lnTo>
                  <a:lnTo>
                    <a:pt x="9524" y="898"/>
                  </a:lnTo>
                  <a:lnTo>
                    <a:pt x="9584" y="898"/>
                  </a:lnTo>
                  <a:lnTo>
                    <a:pt x="9634" y="915"/>
                  </a:lnTo>
                  <a:lnTo>
                    <a:pt x="10049" y="881"/>
                  </a:lnTo>
                  <a:lnTo>
                    <a:pt x="10083" y="898"/>
                  </a:lnTo>
                  <a:lnTo>
                    <a:pt x="10108" y="881"/>
                  </a:lnTo>
                  <a:lnTo>
                    <a:pt x="10227" y="881"/>
                  </a:lnTo>
                  <a:lnTo>
                    <a:pt x="10252" y="872"/>
                  </a:lnTo>
                  <a:lnTo>
                    <a:pt x="10278" y="872"/>
                  </a:lnTo>
                  <a:lnTo>
                    <a:pt x="10337" y="872"/>
                  </a:lnTo>
                  <a:lnTo>
                    <a:pt x="10777" y="847"/>
                  </a:lnTo>
                  <a:lnTo>
                    <a:pt x="10896" y="864"/>
                  </a:lnTo>
                  <a:lnTo>
                    <a:pt x="10930" y="855"/>
                  </a:lnTo>
                  <a:lnTo>
                    <a:pt x="10980" y="872"/>
                  </a:lnTo>
                  <a:lnTo>
                    <a:pt x="11040" y="864"/>
                  </a:lnTo>
                  <a:lnTo>
                    <a:pt x="11251" y="915"/>
                  </a:lnTo>
                  <a:lnTo>
                    <a:pt x="11328" y="965"/>
                  </a:lnTo>
                  <a:lnTo>
                    <a:pt x="11404" y="974"/>
                  </a:lnTo>
                  <a:lnTo>
                    <a:pt x="11539" y="881"/>
                  </a:lnTo>
                  <a:lnTo>
                    <a:pt x="11556" y="847"/>
                  </a:lnTo>
                  <a:lnTo>
                    <a:pt x="11844" y="762"/>
                  </a:lnTo>
                  <a:lnTo>
                    <a:pt x="11869" y="720"/>
                  </a:lnTo>
                  <a:lnTo>
                    <a:pt x="11827" y="686"/>
                  </a:lnTo>
                  <a:lnTo>
                    <a:pt x="11725" y="644"/>
                  </a:lnTo>
                  <a:lnTo>
                    <a:pt x="11683" y="644"/>
                  </a:lnTo>
                  <a:lnTo>
                    <a:pt x="11590" y="618"/>
                  </a:lnTo>
                  <a:lnTo>
                    <a:pt x="11590" y="601"/>
                  </a:lnTo>
                  <a:lnTo>
                    <a:pt x="11412" y="601"/>
                  </a:lnTo>
                  <a:lnTo>
                    <a:pt x="11387" y="610"/>
                  </a:lnTo>
                  <a:lnTo>
                    <a:pt x="11277" y="593"/>
                  </a:lnTo>
                  <a:lnTo>
                    <a:pt x="11167" y="559"/>
                  </a:lnTo>
                  <a:lnTo>
                    <a:pt x="11082" y="559"/>
                  </a:lnTo>
                  <a:lnTo>
                    <a:pt x="11040" y="534"/>
                  </a:lnTo>
                  <a:lnTo>
                    <a:pt x="10997" y="534"/>
                  </a:lnTo>
                  <a:lnTo>
                    <a:pt x="10794" y="449"/>
                  </a:lnTo>
                  <a:lnTo>
                    <a:pt x="10684" y="424"/>
                  </a:lnTo>
                  <a:lnTo>
                    <a:pt x="10591" y="373"/>
                  </a:lnTo>
                  <a:lnTo>
                    <a:pt x="10473" y="288"/>
                  </a:lnTo>
                  <a:lnTo>
                    <a:pt x="10439" y="254"/>
                  </a:lnTo>
                  <a:lnTo>
                    <a:pt x="10210" y="102"/>
                  </a:lnTo>
                  <a:lnTo>
                    <a:pt x="9981" y="34"/>
                  </a:lnTo>
                  <a:lnTo>
                    <a:pt x="9965" y="43"/>
                  </a:lnTo>
                  <a:lnTo>
                    <a:pt x="9939" y="34"/>
                  </a:lnTo>
                  <a:lnTo>
                    <a:pt x="9897" y="34"/>
                  </a:lnTo>
                  <a:lnTo>
                    <a:pt x="9871" y="26"/>
                  </a:lnTo>
                  <a:lnTo>
                    <a:pt x="9761" y="17"/>
                  </a:lnTo>
                  <a:lnTo>
                    <a:pt x="9719" y="0"/>
                  </a:lnTo>
                  <a:lnTo>
                    <a:pt x="9457" y="0"/>
                  </a:lnTo>
                  <a:lnTo>
                    <a:pt x="9389" y="17"/>
                  </a:lnTo>
                  <a:lnTo>
                    <a:pt x="9321" y="9"/>
                  </a:lnTo>
                  <a:lnTo>
                    <a:pt x="9194" y="26"/>
                  </a:lnTo>
                  <a:lnTo>
                    <a:pt x="9169" y="34"/>
                  </a:lnTo>
                  <a:lnTo>
                    <a:pt x="8974" y="68"/>
                  </a:lnTo>
                  <a:lnTo>
                    <a:pt x="8906" y="94"/>
                  </a:lnTo>
                  <a:lnTo>
                    <a:pt x="8618" y="136"/>
                  </a:lnTo>
                  <a:lnTo>
                    <a:pt x="8576" y="144"/>
                  </a:lnTo>
                  <a:lnTo>
                    <a:pt x="8551" y="144"/>
                  </a:lnTo>
                  <a:lnTo>
                    <a:pt x="8441" y="170"/>
                  </a:lnTo>
                  <a:lnTo>
                    <a:pt x="8398" y="161"/>
                  </a:lnTo>
                  <a:lnTo>
                    <a:pt x="8373" y="178"/>
                  </a:lnTo>
                  <a:lnTo>
                    <a:pt x="8204" y="178"/>
                  </a:lnTo>
                  <a:lnTo>
                    <a:pt x="8094" y="144"/>
                  </a:lnTo>
                  <a:lnTo>
                    <a:pt x="8043" y="102"/>
                  </a:lnTo>
                  <a:lnTo>
                    <a:pt x="7983" y="94"/>
                  </a:lnTo>
                  <a:lnTo>
                    <a:pt x="7831" y="178"/>
                  </a:lnTo>
                  <a:lnTo>
                    <a:pt x="7721" y="254"/>
                  </a:lnTo>
                  <a:lnTo>
                    <a:pt x="7679" y="263"/>
                  </a:lnTo>
                  <a:lnTo>
                    <a:pt x="7636" y="263"/>
                  </a:lnTo>
                  <a:lnTo>
                    <a:pt x="7501" y="305"/>
                  </a:lnTo>
                  <a:lnTo>
                    <a:pt x="7433" y="305"/>
                  </a:lnTo>
                  <a:lnTo>
                    <a:pt x="7416" y="314"/>
                  </a:lnTo>
                  <a:lnTo>
                    <a:pt x="7213" y="314"/>
                  </a:lnTo>
                  <a:lnTo>
                    <a:pt x="7154" y="322"/>
                  </a:lnTo>
                  <a:lnTo>
                    <a:pt x="6883" y="322"/>
                  </a:lnTo>
                  <a:lnTo>
                    <a:pt x="6798" y="297"/>
                  </a:lnTo>
                  <a:lnTo>
                    <a:pt x="6773" y="305"/>
                  </a:lnTo>
                  <a:lnTo>
                    <a:pt x="6544" y="314"/>
                  </a:lnTo>
                  <a:lnTo>
                    <a:pt x="6409" y="339"/>
                  </a:lnTo>
                  <a:lnTo>
                    <a:pt x="6214" y="415"/>
                  </a:lnTo>
                  <a:lnTo>
                    <a:pt x="5943" y="593"/>
                  </a:lnTo>
                  <a:lnTo>
                    <a:pt x="5935" y="618"/>
                  </a:lnTo>
                  <a:lnTo>
                    <a:pt x="5850" y="627"/>
                  </a:lnTo>
                  <a:lnTo>
                    <a:pt x="5672" y="711"/>
                  </a:lnTo>
                  <a:lnTo>
                    <a:pt x="5605" y="737"/>
                  </a:lnTo>
                  <a:lnTo>
                    <a:pt x="5571" y="771"/>
                  </a:lnTo>
                  <a:lnTo>
                    <a:pt x="5376" y="847"/>
                  </a:lnTo>
                  <a:lnTo>
                    <a:pt x="5359" y="940"/>
                  </a:lnTo>
                  <a:lnTo>
                    <a:pt x="5520" y="1067"/>
                  </a:lnTo>
                  <a:lnTo>
                    <a:pt x="5562" y="1118"/>
                  </a:lnTo>
                  <a:lnTo>
                    <a:pt x="5596" y="1143"/>
                  </a:lnTo>
                  <a:lnTo>
                    <a:pt x="5630" y="1143"/>
                  </a:lnTo>
                  <a:lnTo>
                    <a:pt x="5698" y="1202"/>
                  </a:lnTo>
                  <a:lnTo>
                    <a:pt x="5833" y="1296"/>
                  </a:lnTo>
                  <a:lnTo>
                    <a:pt x="5859" y="1321"/>
                  </a:lnTo>
                  <a:lnTo>
                    <a:pt x="5986" y="1414"/>
                  </a:lnTo>
                  <a:lnTo>
                    <a:pt x="6019" y="1423"/>
                  </a:lnTo>
                  <a:lnTo>
                    <a:pt x="6096" y="1490"/>
                  </a:lnTo>
                  <a:lnTo>
                    <a:pt x="6214" y="1550"/>
                  </a:lnTo>
                  <a:lnTo>
                    <a:pt x="6392" y="1685"/>
                  </a:lnTo>
                  <a:lnTo>
                    <a:pt x="6426" y="1685"/>
                  </a:lnTo>
                  <a:lnTo>
                    <a:pt x="6570" y="1770"/>
                  </a:lnTo>
                  <a:lnTo>
                    <a:pt x="6688" y="1820"/>
                  </a:lnTo>
                  <a:lnTo>
                    <a:pt x="6764" y="1888"/>
                  </a:lnTo>
                  <a:lnTo>
                    <a:pt x="6824" y="1922"/>
                  </a:lnTo>
                  <a:lnTo>
                    <a:pt x="6925" y="1998"/>
                  </a:lnTo>
                  <a:lnTo>
                    <a:pt x="6985" y="2032"/>
                  </a:lnTo>
                  <a:lnTo>
                    <a:pt x="7052" y="2100"/>
                  </a:lnTo>
                  <a:lnTo>
                    <a:pt x="7137" y="2159"/>
                  </a:lnTo>
                  <a:lnTo>
                    <a:pt x="7205" y="2235"/>
                  </a:lnTo>
                  <a:lnTo>
                    <a:pt x="7272" y="2337"/>
                  </a:lnTo>
                  <a:lnTo>
                    <a:pt x="7281" y="2371"/>
                  </a:lnTo>
                  <a:lnTo>
                    <a:pt x="7374" y="2489"/>
                  </a:lnTo>
                  <a:lnTo>
                    <a:pt x="7501" y="2811"/>
                  </a:lnTo>
                  <a:lnTo>
                    <a:pt x="7501" y="2955"/>
                  </a:lnTo>
                  <a:lnTo>
                    <a:pt x="7526" y="3192"/>
                  </a:lnTo>
                  <a:lnTo>
                    <a:pt x="7509" y="3251"/>
                  </a:lnTo>
                  <a:lnTo>
                    <a:pt x="7509" y="3420"/>
                  </a:lnTo>
                  <a:lnTo>
                    <a:pt x="7492" y="3454"/>
                  </a:lnTo>
                  <a:lnTo>
                    <a:pt x="7509" y="3480"/>
                  </a:lnTo>
                  <a:lnTo>
                    <a:pt x="7501" y="3539"/>
                  </a:lnTo>
                  <a:lnTo>
                    <a:pt x="7535" y="3632"/>
                  </a:lnTo>
                  <a:lnTo>
                    <a:pt x="7526" y="3657"/>
                  </a:lnTo>
                  <a:lnTo>
                    <a:pt x="7543" y="3903"/>
                  </a:lnTo>
                  <a:lnTo>
                    <a:pt x="7543" y="4106"/>
                  </a:lnTo>
                  <a:lnTo>
                    <a:pt x="7569" y="4208"/>
                  </a:lnTo>
                  <a:lnTo>
                    <a:pt x="7586" y="4402"/>
                  </a:lnTo>
                  <a:lnTo>
                    <a:pt x="7586" y="4605"/>
                  </a:lnTo>
                  <a:lnTo>
                    <a:pt x="7619" y="4842"/>
                  </a:lnTo>
                  <a:lnTo>
                    <a:pt x="7611" y="4927"/>
                  </a:lnTo>
                  <a:lnTo>
                    <a:pt x="7619" y="5164"/>
                  </a:lnTo>
                  <a:lnTo>
                    <a:pt x="7636" y="5223"/>
                  </a:lnTo>
                  <a:lnTo>
                    <a:pt x="7636" y="5427"/>
                  </a:lnTo>
                  <a:lnTo>
                    <a:pt x="7518" y="5689"/>
                  </a:lnTo>
                  <a:lnTo>
                    <a:pt x="7298" y="5867"/>
                  </a:lnTo>
                  <a:lnTo>
                    <a:pt x="6934" y="5977"/>
                  </a:lnTo>
                  <a:lnTo>
                    <a:pt x="6798" y="5977"/>
                  </a:lnTo>
                  <a:lnTo>
                    <a:pt x="6764" y="6011"/>
                  </a:lnTo>
                  <a:lnTo>
                    <a:pt x="6493" y="6028"/>
                  </a:lnTo>
                  <a:lnTo>
                    <a:pt x="6409" y="6028"/>
                  </a:lnTo>
                  <a:lnTo>
                    <a:pt x="6366" y="6044"/>
                  </a:lnTo>
                  <a:lnTo>
                    <a:pt x="6299" y="6028"/>
                  </a:lnTo>
                  <a:lnTo>
                    <a:pt x="6231" y="6044"/>
                  </a:lnTo>
                  <a:lnTo>
                    <a:pt x="5986" y="6044"/>
                  </a:lnTo>
                  <a:lnTo>
                    <a:pt x="5765" y="6070"/>
                  </a:lnTo>
                  <a:lnTo>
                    <a:pt x="5732" y="6044"/>
                  </a:lnTo>
                  <a:lnTo>
                    <a:pt x="5317" y="6070"/>
                  </a:lnTo>
                  <a:lnTo>
                    <a:pt x="5224" y="6061"/>
                  </a:lnTo>
                  <a:lnTo>
                    <a:pt x="5181" y="6078"/>
                  </a:lnTo>
                  <a:lnTo>
                    <a:pt x="5139" y="6061"/>
                  </a:lnTo>
                  <a:lnTo>
                    <a:pt x="5046" y="6078"/>
                  </a:lnTo>
                  <a:lnTo>
                    <a:pt x="4936" y="6061"/>
                  </a:lnTo>
                  <a:lnTo>
                    <a:pt x="4885" y="6078"/>
                  </a:lnTo>
                  <a:lnTo>
                    <a:pt x="4521" y="6070"/>
                  </a:lnTo>
                  <a:lnTo>
                    <a:pt x="4453" y="6070"/>
                  </a:lnTo>
                  <a:lnTo>
                    <a:pt x="4165" y="6028"/>
                  </a:lnTo>
                  <a:lnTo>
                    <a:pt x="3903" y="6028"/>
                  </a:lnTo>
                  <a:lnTo>
                    <a:pt x="3861" y="6044"/>
                  </a:lnTo>
                  <a:lnTo>
                    <a:pt x="3234" y="6171"/>
                  </a:lnTo>
                  <a:lnTo>
                    <a:pt x="3217" y="6180"/>
                  </a:lnTo>
                  <a:lnTo>
                    <a:pt x="3243" y="6197"/>
                  </a:lnTo>
                  <a:lnTo>
                    <a:pt x="2819" y="6171"/>
                  </a:lnTo>
                  <a:lnTo>
                    <a:pt x="2726" y="6171"/>
                  </a:lnTo>
                  <a:lnTo>
                    <a:pt x="2591" y="6138"/>
                  </a:lnTo>
                  <a:lnTo>
                    <a:pt x="2218" y="6155"/>
                  </a:lnTo>
                  <a:lnTo>
                    <a:pt x="2083" y="6180"/>
                  </a:lnTo>
                  <a:lnTo>
                    <a:pt x="1609" y="6078"/>
                  </a:lnTo>
                  <a:lnTo>
                    <a:pt x="1448" y="6078"/>
                  </a:lnTo>
                  <a:lnTo>
                    <a:pt x="1372" y="6171"/>
                  </a:lnTo>
                  <a:lnTo>
                    <a:pt x="1329" y="6197"/>
                  </a:lnTo>
                  <a:lnTo>
                    <a:pt x="1219" y="6231"/>
                  </a:lnTo>
                  <a:lnTo>
                    <a:pt x="948" y="6231"/>
                  </a:lnTo>
                  <a:lnTo>
                    <a:pt x="881" y="6248"/>
                  </a:lnTo>
                  <a:lnTo>
                    <a:pt x="356" y="6307"/>
                  </a:lnTo>
                  <a:lnTo>
                    <a:pt x="288" y="6307"/>
                  </a:lnTo>
                  <a:lnTo>
                    <a:pt x="0" y="6366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4797D1A3-48FC-467A-95E8-36D8891D0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6" y="2392"/>
              <a:ext cx="1236" cy="627"/>
            </a:xfrm>
            <a:custGeom>
              <a:avLst/>
              <a:gdLst>
                <a:gd name="T0" fmla="*/ 6391 w 7196"/>
                <a:gd name="T1" fmla="*/ 3412 h 3649"/>
                <a:gd name="T2" fmla="*/ 6146 w 7196"/>
                <a:gd name="T3" fmla="*/ 3386 h 3649"/>
                <a:gd name="T4" fmla="*/ 5883 w 7196"/>
                <a:gd name="T5" fmla="*/ 3386 h 3649"/>
                <a:gd name="T6" fmla="*/ 5663 w 7196"/>
                <a:gd name="T7" fmla="*/ 3403 h 3649"/>
                <a:gd name="T8" fmla="*/ 5181 w 7196"/>
                <a:gd name="T9" fmla="*/ 3395 h 3649"/>
                <a:gd name="T10" fmla="*/ 5003 w 7196"/>
                <a:gd name="T11" fmla="*/ 3429 h 3649"/>
                <a:gd name="T12" fmla="*/ 4783 w 7196"/>
                <a:gd name="T13" fmla="*/ 3446 h 3649"/>
                <a:gd name="T14" fmla="*/ 4605 w 7196"/>
                <a:gd name="T15" fmla="*/ 3513 h 3649"/>
                <a:gd name="T16" fmla="*/ 4139 w 7196"/>
                <a:gd name="T17" fmla="*/ 3598 h 3649"/>
                <a:gd name="T18" fmla="*/ 3437 w 7196"/>
                <a:gd name="T19" fmla="*/ 3640 h 3649"/>
                <a:gd name="T20" fmla="*/ 3327 w 7196"/>
                <a:gd name="T21" fmla="*/ 3632 h 3649"/>
                <a:gd name="T22" fmla="*/ 3200 w 7196"/>
                <a:gd name="T23" fmla="*/ 3632 h 3649"/>
                <a:gd name="T24" fmla="*/ 2743 w 7196"/>
                <a:gd name="T25" fmla="*/ 3598 h 3649"/>
                <a:gd name="T26" fmla="*/ 2260 w 7196"/>
                <a:gd name="T27" fmla="*/ 3581 h 3649"/>
                <a:gd name="T28" fmla="*/ 2040 w 7196"/>
                <a:gd name="T29" fmla="*/ 3539 h 3649"/>
                <a:gd name="T30" fmla="*/ 1574 w 7196"/>
                <a:gd name="T31" fmla="*/ 3378 h 3649"/>
                <a:gd name="T32" fmla="*/ 1430 w 7196"/>
                <a:gd name="T33" fmla="*/ 3276 h 3649"/>
                <a:gd name="T34" fmla="*/ 1092 w 7196"/>
                <a:gd name="T35" fmla="*/ 3014 h 3649"/>
                <a:gd name="T36" fmla="*/ 711 w 7196"/>
                <a:gd name="T37" fmla="*/ 2599 h 3649"/>
                <a:gd name="T38" fmla="*/ 414 w 7196"/>
                <a:gd name="T39" fmla="*/ 1973 h 3649"/>
                <a:gd name="T40" fmla="*/ 338 w 7196"/>
                <a:gd name="T41" fmla="*/ 1837 h 3649"/>
                <a:gd name="T42" fmla="*/ 287 w 7196"/>
                <a:gd name="T43" fmla="*/ 1761 h 3649"/>
                <a:gd name="T44" fmla="*/ 25 w 7196"/>
                <a:gd name="T45" fmla="*/ 584 h 3649"/>
                <a:gd name="T46" fmla="*/ 169 w 7196"/>
                <a:gd name="T47" fmla="*/ 271 h 3649"/>
                <a:gd name="T48" fmla="*/ 541 w 7196"/>
                <a:gd name="T49" fmla="*/ 127 h 3649"/>
                <a:gd name="T50" fmla="*/ 1100 w 7196"/>
                <a:gd name="T51" fmla="*/ 110 h 3649"/>
                <a:gd name="T52" fmla="*/ 1684 w 7196"/>
                <a:gd name="T53" fmla="*/ 60 h 3649"/>
                <a:gd name="T54" fmla="*/ 2040 w 7196"/>
                <a:gd name="T55" fmla="*/ 68 h 3649"/>
                <a:gd name="T56" fmla="*/ 2268 w 7196"/>
                <a:gd name="T57" fmla="*/ 68 h 3649"/>
                <a:gd name="T58" fmla="*/ 2599 w 7196"/>
                <a:gd name="T59" fmla="*/ 43 h 3649"/>
                <a:gd name="T60" fmla="*/ 2920 w 7196"/>
                <a:gd name="T61" fmla="*/ 76 h 3649"/>
                <a:gd name="T62" fmla="*/ 3318 w 7196"/>
                <a:gd name="T63" fmla="*/ 68 h 3649"/>
                <a:gd name="T64" fmla="*/ 3521 w 7196"/>
                <a:gd name="T65" fmla="*/ 51 h 3649"/>
                <a:gd name="T66" fmla="*/ 3699 w 7196"/>
                <a:gd name="T67" fmla="*/ 51 h 3649"/>
                <a:gd name="T68" fmla="*/ 4393 w 7196"/>
                <a:gd name="T69" fmla="*/ 9 h 3649"/>
                <a:gd name="T70" fmla="*/ 4631 w 7196"/>
                <a:gd name="T71" fmla="*/ 26 h 3649"/>
                <a:gd name="T72" fmla="*/ 4927 w 7196"/>
                <a:gd name="T73" fmla="*/ 17 h 3649"/>
                <a:gd name="T74" fmla="*/ 5452 w 7196"/>
                <a:gd name="T75" fmla="*/ 43 h 3649"/>
                <a:gd name="T76" fmla="*/ 5714 w 7196"/>
                <a:gd name="T77" fmla="*/ 102 h 3649"/>
                <a:gd name="T78" fmla="*/ 5943 w 7196"/>
                <a:gd name="T79" fmla="*/ 60 h 3649"/>
                <a:gd name="T80" fmla="*/ 6146 w 7196"/>
                <a:gd name="T81" fmla="*/ 93 h 3649"/>
                <a:gd name="T82" fmla="*/ 6561 w 7196"/>
                <a:gd name="T83" fmla="*/ 153 h 3649"/>
                <a:gd name="T84" fmla="*/ 7196 w 7196"/>
                <a:gd name="T85" fmla="*/ 203 h 3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196" h="3649">
                  <a:moveTo>
                    <a:pt x="7196" y="3437"/>
                  </a:moveTo>
                  <a:lnTo>
                    <a:pt x="6459" y="3420"/>
                  </a:lnTo>
                  <a:lnTo>
                    <a:pt x="6391" y="3412"/>
                  </a:lnTo>
                  <a:lnTo>
                    <a:pt x="6366" y="3395"/>
                  </a:lnTo>
                  <a:lnTo>
                    <a:pt x="6214" y="3403"/>
                  </a:lnTo>
                  <a:lnTo>
                    <a:pt x="6146" y="3386"/>
                  </a:lnTo>
                  <a:lnTo>
                    <a:pt x="5977" y="3386"/>
                  </a:lnTo>
                  <a:lnTo>
                    <a:pt x="5951" y="3403"/>
                  </a:lnTo>
                  <a:lnTo>
                    <a:pt x="5883" y="3386"/>
                  </a:lnTo>
                  <a:lnTo>
                    <a:pt x="5799" y="3403"/>
                  </a:lnTo>
                  <a:lnTo>
                    <a:pt x="5706" y="3386"/>
                  </a:lnTo>
                  <a:lnTo>
                    <a:pt x="5663" y="3403"/>
                  </a:lnTo>
                  <a:lnTo>
                    <a:pt x="5486" y="3386"/>
                  </a:lnTo>
                  <a:lnTo>
                    <a:pt x="5426" y="3403"/>
                  </a:lnTo>
                  <a:lnTo>
                    <a:pt x="5181" y="3395"/>
                  </a:lnTo>
                  <a:lnTo>
                    <a:pt x="5155" y="3412"/>
                  </a:lnTo>
                  <a:lnTo>
                    <a:pt x="5096" y="3403"/>
                  </a:lnTo>
                  <a:lnTo>
                    <a:pt x="5003" y="3429"/>
                  </a:lnTo>
                  <a:lnTo>
                    <a:pt x="4918" y="3429"/>
                  </a:lnTo>
                  <a:lnTo>
                    <a:pt x="4893" y="3437"/>
                  </a:lnTo>
                  <a:lnTo>
                    <a:pt x="4783" y="3446"/>
                  </a:lnTo>
                  <a:lnTo>
                    <a:pt x="4758" y="3463"/>
                  </a:lnTo>
                  <a:lnTo>
                    <a:pt x="4647" y="3488"/>
                  </a:lnTo>
                  <a:lnTo>
                    <a:pt x="4605" y="3513"/>
                  </a:lnTo>
                  <a:lnTo>
                    <a:pt x="4537" y="3513"/>
                  </a:lnTo>
                  <a:lnTo>
                    <a:pt x="4495" y="3530"/>
                  </a:lnTo>
                  <a:lnTo>
                    <a:pt x="4139" y="3598"/>
                  </a:lnTo>
                  <a:lnTo>
                    <a:pt x="3615" y="3623"/>
                  </a:lnTo>
                  <a:lnTo>
                    <a:pt x="3462" y="3623"/>
                  </a:lnTo>
                  <a:lnTo>
                    <a:pt x="3437" y="3640"/>
                  </a:lnTo>
                  <a:lnTo>
                    <a:pt x="3394" y="3632"/>
                  </a:lnTo>
                  <a:lnTo>
                    <a:pt x="3369" y="3649"/>
                  </a:lnTo>
                  <a:lnTo>
                    <a:pt x="3327" y="3632"/>
                  </a:lnTo>
                  <a:lnTo>
                    <a:pt x="3310" y="3649"/>
                  </a:lnTo>
                  <a:lnTo>
                    <a:pt x="3242" y="3649"/>
                  </a:lnTo>
                  <a:lnTo>
                    <a:pt x="3200" y="3632"/>
                  </a:lnTo>
                  <a:lnTo>
                    <a:pt x="3174" y="3649"/>
                  </a:lnTo>
                  <a:lnTo>
                    <a:pt x="3132" y="3649"/>
                  </a:lnTo>
                  <a:lnTo>
                    <a:pt x="2743" y="3598"/>
                  </a:lnTo>
                  <a:lnTo>
                    <a:pt x="2649" y="3598"/>
                  </a:lnTo>
                  <a:lnTo>
                    <a:pt x="2455" y="3581"/>
                  </a:lnTo>
                  <a:lnTo>
                    <a:pt x="2260" y="3581"/>
                  </a:lnTo>
                  <a:lnTo>
                    <a:pt x="2150" y="3547"/>
                  </a:lnTo>
                  <a:lnTo>
                    <a:pt x="2099" y="3556"/>
                  </a:lnTo>
                  <a:lnTo>
                    <a:pt x="2040" y="3539"/>
                  </a:lnTo>
                  <a:lnTo>
                    <a:pt x="1989" y="3547"/>
                  </a:lnTo>
                  <a:lnTo>
                    <a:pt x="1794" y="3479"/>
                  </a:lnTo>
                  <a:lnTo>
                    <a:pt x="1574" y="3378"/>
                  </a:lnTo>
                  <a:lnTo>
                    <a:pt x="1490" y="3319"/>
                  </a:lnTo>
                  <a:lnTo>
                    <a:pt x="1464" y="3319"/>
                  </a:lnTo>
                  <a:lnTo>
                    <a:pt x="1430" y="3276"/>
                  </a:lnTo>
                  <a:lnTo>
                    <a:pt x="1380" y="3251"/>
                  </a:lnTo>
                  <a:lnTo>
                    <a:pt x="1134" y="3039"/>
                  </a:lnTo>
                  <a:lnTo>
                    <a:pt x="1092" y="3014"/>
                  </a:lnTo>
                  <a:lnTo>
                    <a:pt x="931" y="2870"/>
                  </a:lnTo>
                  <a:lnTo>
                    <a:pt x="905" y="2819"/>
                  </a:lnTo>
                  <a:lnTo>
                    <a:pt x="711" y="2599"/>
                  </a:lnTo>
                  <a:lnTo>
                    <a:pt x="668" y="2531"/>
                  </a:lnTo>
                  <a:lnTo>
                    <a:pt x="423" y="2015"/>
                  </a:lnTo>
                  <a:lnTo>
                    <a:pt x="414" y="1973"/>
                  </a:lnTo>
                  <a:lnTo>
                    <a:pt x="389" y="1947"/>
                  </a:lnTo>
                  <a:lnTo>
                    <a:pt x="372" y="1880"/>
                  </a:lnTo>
                  <a:lnTo>
                    <a:pt x="338" y="1837"/>
                  </a:lnTo>
                  <a:lnTo>
                    <a:pt x="330" y="1795"/>
                  </a:lnTo>
                  <a:lnTo>
                    <a:pt x="304" y="1761"/>
                  </a:lnTo>
                  <a:lnTo>
                    <a:pt x="287" y="1761"/>
                  </a:lnTo>
                  <a:lnTo>
                    <a:pt x="0" y="1287"/>
                  </a:lnTo>
                  <a:lnTo>
                    <a:pt x="8" y="1270"/>
                  </a:lnTo>
                  <a:lnTo>
                    <a:pt x="25" y="584"/>
                  </a:lnTo>
                  <a:lnTo>
                    <a:pt x="110" y="364"/>
                  </a:lnTo>
                  <a:lnTo>
                    <a:pt x="152" y="322"/>
                  </a:lnTo>
                  <a:lnTo>
                    <a:pt x="169" y="271"/>
                  </a:lnTo>
                  <a:lnTo>
                    <a:pt x="262" y="212"/>
                  </a:lnTo>
                  <a:lnTo>
                    <a:pt x="431" y="153"/>
                  </a:lnTo>
                  <a:lnTo>
                    <a:pt x="541" y="127"/>
                  </a:lnTo>
                  <a:lnTo>
                    <a:pt x="635" y="127"/>
                  </a:lnTo>
                  <a:lnTo>
                    <a:pt x="872" y="102"/>
                  </a:lnTo>
                  <a:lnTo>
                    <a:pt x="1100" y="110"/>
                  </a:lnTo>
                  <a:lnTo>
                    <a:pt x="1253" y="102"/>
                  </a:lnTo>
                  <a:lnTo>
                    <a:pt x="1600" y="68"/>
                  </a:lnTo>
                  <a:lnTo>
                    <a:pt x="1684" y="60"/>
                  </a:lnTo>
                  <a:lnTo>
                    <a:pt x="1862" y="85"/>
                  </a:lnTo>
                  <a:lnTo>
                    <a:pt x="2006" y="85"/>
                  </a:lnTo>
                  <a:lnTo>
                    <a:pt x="2040" y="68"/>
                  </a:lnTo>
                  <a:lnTo>
                    <a:pt x="2125" y="76"/>
                  </a:lnTo>
                  <a:lnTo>
                    <a:pt x="2184" y="51"/>
                  </a:lnTo>
                  <a:lnTo>
                    <a:pt x="2268" y="68"/>
                  </a:lnTo>
                  <a:lnTo>
                    <a:pt x="2302" y="51"/>
                  </a:lnTo>
                  <a:lnTo>
                    <a:pt x="2539" y="51"/>
                  </a:lnTo>
                  <a:lnTo>
                    <a:pt x="2599" y="43"/>
                  </a:lnTo>
                  <a:lnTo>
                    <a:pt x="2802" y="68"/>
                  </a:lnTo>
                  <a:lnTo>
                    <a:pt x="2887" y="60"/>
                  </a:lnTo>
                  <a:lnTo>
                    <a:pt x="2920" y="76"/>
                  </a:lnTo>
                  <a:lnTo>
                    <a:pt x="3183" y="76"/>
                  </a:lnTo>
                  <a:lnTo>
                    <a:pt x="3242" y="60"/>
                  </a:lnTo>
                  <a:lnTo>
                    <a:pt x="3318" y="68"/>
                  </a:lnTo>
                  <a:lnTo>
                    <a:pt x="3344" y="51"/>
                  </a:lnTo>
                  <a:lnTo>
                    <a:pt x="3462" y="60"/>
                  </a:lnTo>
                  <a:lnTo>
                    <a:pt x="3521" y="51"/>
                  </a:lnTo>
                  <a:lnTo>
                    <a:pt x="3581" y="51"/>
                  </a:lnTo>
                  <a:lnTo>
                    <a:pt x="3606" y="43"/>
                  </a:lnTo>
                  <a:lnTo>
                    <a:pt x="3699" y="51"/>
                  </a:lnTo>
                  <a:lnTo>
                    <a:pt x="3759" y="26"/>
                  </a:lnTo>
                  <a:lnTo>
                    <a:pt x="3987" y="9"/>
                  </a:lnTo>
                  <a:lnTo>
                    <a:pt x="4393" y="9"/>
                  </a:lnTo>
                  <a:lnTo>
                    <a:pt x="4453" y="34"/>
                  </a:lnTo>
                  <a:lnTo>
                    <a:pt x="4537" y="17"/>
                  </a:lnTo>
                  <a:lnTo>
                    <a:pt x="4631" y="26"/>
                  </a:lnTo>
                  <a:lnTo>
                    <a:pt x="4690" y="9"/>
                  </a:lnTo>
                  <a:lnTo>
                    <a:pt x="4868" y="26"/>
                  </a:lnTo>
                  <a:lnTo>
                    <a:pt x="4927" y="17"/>
                  </a:lnTo>
                  <a:lnTo>
                    <a:pt x="5189" y="0"/>
                  </a:lnTo>
                  <a:lnTo>
                    <a:pt x="5367" y="9"/>
                  </a:lnTo>
                  <a:lnTo>
                    <a:pt x="5452" y="43"/>
                  </a:lnTo>
                  <a:lnTo>
                    <a:pt x="5486" y="34"/>
                  </a:lnTo>
                  <a:lnTo>
                    <a:pt x="5596" y="60"/>
                  </a:lnTo>
                  <a:lnTo>
                    <a:pt x="5714" y="102"/>
                  </a:lnTo>
                  <a:lnTo>
                    <a:pt x="5773" y="110"/>
                  </a:lnTo>
                  <a:lnTo>
                    <a:pt x="5858" y="68"/>
                  </a:lnTo>
                  <a:lnTo>
                    <a:pt x="5943" y="60"/>
                  </a:lnTo>
                  <a:lnTo>
                    <a:pt x="5977" y="76"/>
                  </a:lnTo>
                  <a:lnTo>
                    <a:pt x="6036" y="68"/>
                  </a:lnTo>
                  <a:lnTo>
                    <a:pt x="6146" y="93"/>
                  </a:lnTo>
                  <a:lnTo>
                    <a:pt x="6324" y="102"/>
                  </a:lnTo>
                  <a:lnTo>
                    <a:pt x="6502" y="153"/>
                  </a:lnTo>
                  <a:lnTo>
                    <a:pt x="6561" y="153"/>
                  </a:lnTo>
                  <a:lnTo>
                    <a:pt x="6595" y="161"/>
                  </a:lnTo>
                  <a:lnTo>
                    <a:pt x="6645" y="161"/>
                  </a:lnTo>
                  <a:lnTo>
                    <a:pt x="7196" y="203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9B0F5839-6907-4147-B9B8-35D6EE7A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323"/>
              <a:ext cx="1280" cy="649"/>
            </a:xfrm>
            <a:custGeom>
              <a:avLst/>
              <a:gdLst>
                <a:gd name="T0" fmla="*/ 525 w 7450"/>
                <a:gd name="T1" fmla="*/ 3708 h 3784"/>
                <a:gd name="T2" fmla="*/ 1050 w 7450"/>
                <a:gd name="T3" fmla="*/ 3784 h 3784"/>
                <a:gd name="T4" fmla="*/ 1287 w 7450"/>
                <a:gd name="T5" fmla="*/ 3691 h 3784"/>
                <a:gd name="T6" fmla="*/ 1541 w 7450"/>
                <a:gd name="T7" fmla="*/ 3581 h 3784"/>
                <a:gd name="T8" fmla="*/ 1727 w 7450"/>
                <a:gd name="T9" fmla="*/ 3682 h 3784"/>
                <a:gd name="T10" fmla="*/ 2218 w 7450"/>
                <a:gd name="T11" fmla="*/ 3699 h 3784"/>
                <a:gd name="T12" fmla="*/ 2430 w 7450"/>
                <a:gd name="T13" fmla="*/ 3674 h 3784"/>
                <a:gd name="T14" fmla="*/ 2658 w 7450"/>
                <a:gd name="T15" fmla="*/ 3682 h 3784"/>
                <a:gd name="T16" fmla="*/ 3048 w 7450"/>
                <a:gd name="T17" fmla="*/ 3699 h 3784"/>
                <a:gd name="T18" fmla="*/ 3158 w 7450"/>
                <a:gd name="T19" fmla="*/ 3682 h 3784"/>
                <a:gd name="T20" fmla="*/ 3598 w 7450"/>
                <a:gd name="T21" fmla="*/ 3648 h 3784"/>
                <a:gd name="T22" fmla="*/ 4309 w 7450"/>
                <a:gd name="T23" fmla="*/ 3657 h 3784"/>
                <a:gd name="T24" fmla="*/ 5266 w 7450"/>
                <a:gd name="T25" fmla="*/ 3488 h 3784"/>
                <a:gd name="T26" fmla="*/ 5478 w 7450"/>
                <a:gd name="T27" fmla="*/ 3411 h 3784"/>
                <a:gd name="T28" fmla="*/ 5715 w 7450"/>
                <a:gd name="T29" fmla="*/ 3335 h 3784"/>
                <a:gd name="T30" fmla="*/ 5850 w 7450"/>
                <a:gd name="T31" fmla="*/ 3284 h 3784"/>
                <a:gd name="T32" fmla="*/ 6180 w 7450"/>
                <a:gd name="T33" fmla="*/ 3014 h 3784"/>
                <a:gd name="T34" fmla="*/ 6383 w 7450"/>
                <a:gd name="T35" fmla="*/ 2768 h 3784"/>
                <a:gd name="T36" fmla="*/ 6409 w 7450"/>
                <a:gd name="T37" fmla="*/ 2726 h 3784"/>
                <a:gd name="T38" fmla="*/ 6468 w 7450"/>
                <a:gd name="T39" fmla="*/ 2607 h 3784"/>
                <a:gd name="T40" fmla="*/ 6485 w 7450"/>
                <a:gd name="T41" fmla="*/ 2286 h 3784"/>
                <a:gd name="T42" fmla="*/ 6654 w 7450"/>
                <a:gd name="T43" fmla="*/ 2218 h 3784"/>
                <a:gd name="T44" fmla="*/ 6858 w 7450"/>
                <a:gd name="T45" fmla="*/ 2099 h 3784"/>
                <a:gd name="T46" fmla="*/ 6942 w 7450"/>
                <a:gd name="T47" fmla="*/ 2023 h 3784"/>
                <a:gd name="T48" fmla="*/ 7145 w 7450"/>
                <a:gd name="T49" fmla="*/ 1778 h 3784"/>
                <a:gd name="T50" fmla="*/ 7382 w 7450"/>
                <a:gd name="T51" fmla="*/ 1151 h 3784"/>
                <a:gd name="T52" fmla="*/ 7425 w 7450"/>
                <a:gd name="T53" fmla="*/ 931 h 3784"/>
                <a:gd name="T54" fmla="*/ 7450 w 7450"/>
                <a:gd name="T55" fmla="*/ 728 h 3784"/>
                <a:gd name="T56" fmla="*/ 7349 w 7450"/>
                <a:gd name="T57" fmla="*/ 508 h 3784"/>
                <a:gd name="T58" fmla="*/ 7188 w 7450"/>
                <a:gd name="T59" fmla="*/ 406 h 3784"/>
                <a:gd name="T60" fmla="*/ 6985 w 7450"/>
                <a:gd name="T61" fmla="*/ 381 h 3784"/>
                <a:gd name="T62" fmla="*/ 6595 w 7450"/>
                <a:gd name="T63" fmla="*/ 364 h 3784"/>
                <a:gd name="T64" fmla="*/ 6400 w 7450"/>
                <a:gd name="T65" fmla="*/ 339 h 3784"/>
                <a:gd name="T66" fmla="*/ 5943 w 7450"/>
                <a:gd name="T67" fmla="*/ 330 h 3784"/>
                <a:gd name="T68" fmla="*/ 5452 w 7450"/>
                <a:gd name="T69" fmla="*/ 296 h 3784"/>
                <a:gd name="T70" fmla="*/ 5367 w 7450"/>
                <a:gd name="T71" fmla="*/ 296 h 3784"/>
                <a:gd name="T72" fmla="*/ 4902 w 7450"/>
                <a:gd name="T73" fmla="*/ 330 h 3784"/>
                <a:gd name="T74" fmla="*/ 4724 w 7450"/>
                <a:gd name="T75" fmla="*/ 339 h 3784"/>
                <a:gd name="T76" fmla="*/ 4597 w 7450"/>
                <a:gd name="T77" fmla="*/ 415 h 3784"/>
                <a:gd name="T78" fmla="*/ 4504 w 7450"/>
                <a:gd name="T79" fmla="*/ 457 h 3784"/>
                <a:gd name="T80" fmla="*/ 4352 w 7450"/>
                <a:gd name="T81" fmla="*/ 584 h 3784"/>
                <a:gd name="T82" fmla="*/ 4081 w 7450"/>
                <a:gd name="T83" fmla="*/ 398 h 3784"/>
                <a:gd name="T84" fmla="*/ 3911 w 7450"/>
                <a:gd name="T85" fmla="*/ 355 h 3784"/>
                <a:gd name="T86" fmla="*/ 3708 w 7450"/>
                <a:gd name="T87" fmla="*/ 322 h 3784"/>
                <a:gd name="T88" fmla="*/ 3547 w 7450"/>
                <a:gd name="T89" fmla="*/ 288 h 3784"/>
                <a:gd name="T90" fmla="*/ 3192 w 7450"/>
                <a:gd name="T91" fmla="*/ 271 h 3784"/>
                <a:gd name="T92" fmla="*/ 2819 w 7450"/>
                <a:gd name="T93" fmla="*/ 178 h 3784"/>
                <a:gd name="T94" fmla="*/ 2726 w 7450"/>
                <a:gd name="T95" fmla="*/ 169 h 3784"/>
                <a:gd name="T96" fmla="*/ 2438 w 7450"/>
                <a:gd name="T97" fmla="*/ 144 h 3784"/>
                <a:gd name="T98" fmla="*/ 2066 w 7450"/>
                <a:gd name="T99" fmla="*/ 135 h 3784"/>
                <a:gd name="T100" fmla="*/ 1964 w 7450"/>
                <a:gd name="T101" fmla="*/ 85 h 3784"/>
                <a:gd name="T102" fmla="*/ 1846 w 7450"/>
                <a:gd name="T103" fmla="*/ 76 h 3784"/>
                <a:gd name="T104" fmla="*/ 1592 w 7450"/>
                <a:gd name="T105" fmla="*/ 59 h 3784"/>
                <a:gd name="T106" fmla="*/ 1482 w 7450"/>
                <a:gd name="T107" fmla="*/ 25 h 3784"/>
                <a:gd name="T108" fmla="*/ 1388 w 7450"/>
                <a:gd name="T109" fmla="*/ 34 h 3784"/>
                <a:gd name="T110" fmla="*/ 1329 w 7450"/>
                <a:gd name="T111" fmla="*/ 34 h 3784"/>
                <a:gd name="T112" fmla="*/ 1245 w 7450"/>
                <a:gd name="T113" fmla="*/ 17 h 3784"/>
                <a:gd name="T114" fmla="*/ 1084 w 7450"/>
                <a:gd name="T115" fmla="*/ 17 h 3784"/>
                <a:gd name="T116" fmla="*/ 991 w 7450"/>
                <a:gd name="T117" fmla="*/ 34 h 3784"/>
                <a:gd name="T118" fmla="*/ 754 w 7450"/>
                <a:gd name="T119" fmla="*/ 34 h 3784"/>
                <a:gd name="T120" fmla="*/ 508 w 7450"/>
                <a:gd name="T121" fmla="*/ 59 h 3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450" h="3784">
                  <a:moveTo>
                    <a:pt x="0" y="3648"/>
                  </a:moveTo>
                  <a:lnTo>
                    <a:pt x="525" y="3708"/>
                  </a:lnTo>
                  <a:lnTo>
                    <a:pt x="762" y="3725"/>
                  </a:lnTo>
                  <a:lnTo>
                    <a:pt x="1050" y="3784"/>
                  </a:lnTo>
                  <a:lnTo>
                    <a:pt x="1143" y="3767"/>
                  </a:lnTo>
                  <a:lnTo>
                    <a:pt x="1287" y="3691"/>
                  </a:lnTo>
                  <a:lnTo>
                    <a:pt x="1456" y="3547"/>
                  </a:lnTo>
                  <a:lnTo>
                    <a:pt x="1541" y="3581"/>
                  </a:lnTo>
                  <a:lnTo>
                    <a:pt x="1592" y="3631"/>
                  </a:lnTo>
                  <a:lnTo>
                    <a:pt x="1727" y="3682"/>
                  </a:lnTo>
                  <a:lnTo>
                    <a:pt x="1744" y="3699"/>
                  </a:lnTo>
                  <a:lnTo>
                    <a:pt x="2218" y="3699"/>
                  </a:lnTo>
                  <a:lnTo>
                    <a:pt x="2371" y="3699"/>
                  </a:lnTo>
                  <a:lnTo>
                    <a:pt x="2430" y="3674"/>
                  </a:lnTo>
                  <a:lnTo>
                    <a:pt x="2608" y="3699"/>
                  </a:lnTo>
                  <a:lnTo>
                    <a:pt x="2658" y="3682"/>
                  </a:lnTo>
                  <a:lnTo>
                    <a:pt x="2751" y="3699"/>
                  </a:lnTo>
                  <a:lnTo>
                    <a:pt x="3048" y="3699"/>
                  </a:lnTo>
                  <a:lnTo>
                    <a:pt x="3073" y="3682"/>
                  </a:lnTo>
                  <a:lnTo>
                    <a:pt x="3158" y="3682"/>
                  </a:lnTo>
                  <a:lnTo>
                    <a:pt x="3505" y="3674"/>
                  </a:lnTo>
                  <a:lnTo>
                    <a:pt x="3598" y="3648"/>
                  </a:lnTo>
                  <a:lnTo>
                    <a:pt x="3801" y="3665"/>
                  </a:lnTo>
                  <a:lnTo>
                    <a:pt x="4309" y="3657"/>
                  </a:lnTo>
                  <a:lnTo>
                    <a:pt x="4428" y="3640"/>
                  </a:lnTo>
                  <a:lnTo>
                    <a:pt x="5266" y="3488"/>
                  </a:lnTo>
                  <a:lnTo>
                    <a:pt x="5418" y="3454"/>
                  </a:lnTo>
                  <a:lnTo>
                    <a:pt x="5478" y="3411"/>
                  </a:lnTo>
                  <a:lnTo>
                    <a:pt x="5621" y="3378"/>
                  </a:lnTo>
                  <a:lnTo>
                    <a:pt x="5715" y="3335"/>
                  </a:lnTo>
                  <a:lnTo>
                    <a:pt x="5825" y="3310"/>
                  </a:lnTo>
                  <a:lnTo>
                    <a:pt x="5850" y="3284"/>
                  </a:lnTo>
                  <a:lnTo>
                    <a:pt x="6087" y="3149"/>
                  </a:lnTo>
                  <a:lnTo>
                    <a:pt x="6180" y="3014"/>
                  </a:lnTo>
                  <a:lnTo>
                    <a:pt x="6366" y="2785"/>
                  </a:lnTo>
                  <a:lnTo>
                    <a:pt x="6383" y="2768"/>
                  </a:lnTo>
                  <a:lnTo>
                    <a:pt x="6383" y="2734"/>
                  </a:lnTo>
                  <a:lnTo>
                    <a:pt x="6409" y="2726"/>
                  </a:lnTo>
                  <a:lnTo>
                    <a:pt x="6451" y="2650"/>
                  </a:lnTo>
                  <a:lnTo>
                    <a:pt x="6468" y="2607"/>
                  </a:lnTo>
                  <a:lnTo>
                    <a:pt x="6485" y="2396"/>
                  </a:lnTo>
                  <a:lnTo>
                    <a:pt x="6485" y="2286"/>
                  </a:lnTo>
                  <a:lnTo>
                    <a:pt x="6578" y="2277"/>
                  </a:lnTo>
                  <a:lnTo>
                    <a:pt x="6654" y="2218"/>
                  </a:lnTo>
                  <a:lnTo>
                    <a:pt x="6747" y="2175"/>
                  </a:lnTo>
                  <a:lnTo>
                    <a:pt x="6858" y="2099"/>
                  </a:lnTo>
                  <a:lnTo>
                    <a:pt x="6917" y="2032"/>
                  </a:lnTo>
                  <a:lnTo>
                    <a:pt x="6942" y="2023"/>
                  </a:lnTo>
                  <a:lnTo>
                    <a:pt x="7069" y="1845"/>
                  </a:lnTo>
                  <a:lnTo>
                    <a:pt x="7145" y="1778"/>
                  </a:lnTo>
                  <a:lnTo>
                    <a:pt x="7179" y="1710"/>
                  </a:lnTo>
                  <a:lnTo>
                    <a:pt x="7382" y="1151"/>
                  </a:lnTo>
                  <a:lnTo>
                    <a:pt x="7408" y="1109"/>
                  </a:lnTo>
                  <a:lnTo>
                    <a:pt x="7425" y="931"/>
                  </a:lnTo>
                  <a:lnTo>
                    <a:pt x="7450" y="846"/>
                  </a:lnTo>
                  <a:lnTo>
                    <a:pt x="7450" y="728"/>
                  </a:lnTo>
                  <a:lnTo>
                    <a:pt x="7416" y="601"/>
                  </a:lnTo>
                  <a:lnTo>
                    <a:pt x="7349" y="508"/>
                  </a:lnTo>
                  <a:lnTo>
                    <a:pt x="7272" y="457"/>
                  </a:lnTo>
                  <a:lnTo>
                    <a:pt x="7188" y="406"/>
                  </a:lnTo>
                  <a:lnTo>
                    <a:pt x="7044" y="381"/>
                  </a:lnTo>
                  <a:lnTo>
                    <a:pt x="6985" y="381"/>
                  </a:lnTo>
                  <a:lnTo>
                    <a:pt x="6925" y="355"/>
                  </a:lnTo>
                  <a:lnTo>
                    <a:pt x="6595" y="364"/>
                  </a:lnTo>
                  <a:lnTo>
                    <a:pt x="6485" y="355"/>
                  </a:lnTo>
                  <a:lnTo>
                    <a:pt x="6400" y="339"/>
                  </a:lnTo>
                  <a:lnTo>
                    <a:pt x="6358" y="347"/>
                  </a:lnTo>
                  <a:lnTo>
                    <a:pt x="5943" y="330"/>
                  </a:lnTo>
                  <a:lnTo>
                    <a:pt x="5833" y="330"/>
                  </a:lnTo>
                  <a:lnTo>
                    <a:pt x="5452" y="296"/>
                  </a:lnTo>
                  <a:lnTo>
                    <a:pt x="5410" y="313"/>
                  </a:lnTo>
                  <a:lnTo>
                    <a:pt x="5367" y="296"/>
                  </a:lnTo>
                  <a:lnTo>
                    <a:pt x="5190" y="296"/>
                  </a:lnTo>
                  <a:lnTo>
                    <a:pt x="4902" y="330"/>
                  </a:lnTo>
                  <a:lnTo>
                    <a:pt x="4834" y="322"/>
                  </a:lnTo>
                  <a:lnTo>
                    <a:pt x="4724" y="339"/>
                  </a:lnTo>
                  <a:lnTo>
                    <a:pt x="4639" y="372"/>
                  </a:lnTo>
                  <a:lnTo>
                    <a:pt x="4597" y="415"/>
                  </a:lnTo>
                  <a:lnTo>
                    <a:pt x="4546" y="423"/>
                  </a:lnTo>
                  <a:lnTo>
                    <a:pt x="4504" y="457"/>
                  </a:lnTo>
                  <a:lnTo>
                    <a:pt x="4377" y="584"/>
                  </a:lnTo>
                  <a:lnTo>
                    <a:pt x="4352" y="584"/>
                  </a:lnTo>
                  <a:lnTo>
                    <a:pt x="4292" y="533"/>
                  </a:lnTo>
                  <a:lnTo>
                    <a:pt x="4081" y="398"/>
                  </a:lnTo>
                  <a:lnTo>
                    <a:pt x="3971" y="389"/>
                  </a:lnTo>
                  <a:lnTo>
                    <a:pt x="3911" y="355"/>
                  </a:lnTo>
                  <a:lnTo>
                    <a:pt x="3750" y="313"/>
                  </a:lnTo>
                  <a:lnTo>
                    <a:pt x="3708" y="322"/>
                  </a:lnTo>
                  <a:lnTo>
                    <a:pt x="3615" y="288"/>
                  </a:lnTo>
                  <a:lnTo>
                    <a:pt x="3547" y="288"/>
                  </a:lnTo>
                  <a:lnTo>
                    <a:pt x="3488" y="271"/>
                  </a:lnTo>
                  <a:lnTo>
                    <a:pt x="3192" y="271"/>
                  </a:lnTo>
                  <a:lnTo>
                    <a:pt x="2946" y="220"/>
                  </a:lnTo>
                  <a:lnTo>
                    <a:pt x="2819" y="178"/>
                  </a:lnTo>
                  <a:lnTo>
                    <a:pt x="2751" y="178"/>
                  </a:lnTo>
                  <a:lnTo>
                    <a:pt x="2726" y="169"/>
                  </a:lnTo>
                  <a:lnTo>
                    <a:pt x="2709" y="178"/>
                  </a:lnTo>
                  <a:lnTo>
                    <a:pt x="2438" y="144"/>
                  </a:lnTo>
                  <a:lnTo>
                    <a:pt x="2269" y="152"/>
                  </a:lnTo>
                  <a:lnTo>
                    <a:pt x="2066" y="135"/>
                  </a:lnTo>
                  <a:lnTo>
                    <a:pt x="1981" y="118"/>
                  </a:lnTo>
                  <a:lnTo>
                    <a:pt x="1964" y="85"/>
                  </a:lnTo>
                  <a:lnTo>
                    <a:pt x="1913" y="68"/>
                  </a:lnTo>
                  <a:lnTo>
                    <a:pt x="1846" y="76"/>
                  </a:lnTo>
                  <a:lnTo>
                    <a:pt x="1609" y="51"/>
                  </a:lnTo>
                  <a:lnTo>
                    <a:pt x="1592" y="59"/>
                  </a:lnTo>
                  <a:lnTo>
                    <a:pt x="1566" y="42"/>
                  </a:lnTo>
                  <a:lnTo>
                    <a:pt x="1482" y="25"/>
                  </a:lnTo>
                  <a:lnTo>
                    <a:pt x="1456" y="42"/>
                  </a:lnTo>
                  <a:lnTo>
                    <a:pt x="1388" y="34"/>
                  </a:lnTo>
                  <a:lnTo>
                    <a:pt x="1372" y="17"/>
                  </a:lnTo>
                  <a:lnTo>
                    <a:pt x="1329" y="34"/>
                  </a:lnTo>
                  <a:lnTo>
                    <a:pt x="1261" y="34"/>
                  </a:lnTo>
                  <a:lnTo>
                    <a:pt x="1245" y="17"/>
                  </a:lnTo>
                  <a:lnTo>
                    <a:pt x="1151" y="34"/>
                  </a:lnTo>
                  <a:lnTo>
                    <a:pt x="1084" y="17"/>
                  </a:lnTo>
                  <a:lnTo>
                    <a:pt x="1058" y="34"/>
                  </a:lnTo>
                  <a:lnTo>
                    <a:pt x="991" y="34"/>
                  </a:lnTo>
                  <a:lnTo>
                    <a:pt x="821" y="8"/>
                  </a:lnTo>
                  <a:lnTo>
                    <a:pt x="754" y="34"/>
                  </a:lnTo>
                  <a:lnTo>
                    <a:pt x="686" y="25"/>
                  </a:lnTo>
                  <a:lnTo>
                    <a:pt x="508" y="59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007CA28E-26DE-4EAC-9097-0B87E289E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193"/>
              <a:ext cx="1666" cy="472"/>
            </a:xfrm>
            <a:custGeom>
              <a:avLst/>
              <a:gdLst>
                <a:gd name="T0" fmla="*/ 406 w 9702"/>
                <a:gd name="T1" fmla="*/ 2743 h 2751"/>
                <a:gd name="T2" fmla="*/ 703 w 9702"/>
                <a:gd name="T3" fmla="*/ 2599 h 2751"/>
                <a:gd name="T4" fmla="*/ 957 w 9702"/>
                <a:gd name="T5" fmla="*/ 2142 h 2751"/>
                <a:gd name="T6" fmla="*/ 974 w 9702"/>
                <a:gd name="T7" fmla="*/ 1693 h 2751"/>
                <a:gd name="T8" fmla="*/ 796 w 9702"/>
                <a:gd name="T9" fmla="*/ 1067 h 2751"/>
                <a:gd name="T10" fmla="*/ 525 w 9702"/>
                <a:gd name="T11" fmla="*/ 550 h 2751"/>
                <a:gd name="T12" fmla="*/ 500 w 9702"/>
                <a:gd name="T13" fmla="*/ 262 h 2751"/>
                <a:gd name="T14" fmla="*/ 847 w 9702"/>
                <a:gd name="T15" fmla="*/ 508 h 2751"/>
                <a:gd name="T16" fmla="*/ 1067 w 9702"/>
                <a:gd name="T17" fmla="*/ 610 h 2751"/>
                <a:gd name="T18" fmla="*/ 1211 w 9702"/>
                <a:gd name="T19" fmla="*/ 669 h 2751"/>
                <a:gd name="T20" fmla="*/ 1380 w 9702"/>
                <a:gd name="T21" fmla="*/ 762 h 2751"/>
                <a:gd name="T22" fmla="*/ 1668 w 9702"/>
                <a:gd name="T23" fmla="*/ 762 h 2751"/>
                <a:gd name="T24" fmla="*/ 2057 w 9702"/>
                <a:gd name="T25" fmla="*/ 601 h 2751"/>
                <a:gd name="T26" fmla="*/ 2167 w 9702"/>
                <a:gd name="T27" fmla="*/ 508 h 2751"/>
                <a:gd name="T28" fmla="*/ 2404 w 9702"/>
                <a:gd name="T29" fmla="*/ 296 h 2751"/>
                <a:gd name="T30" fmla="*/ 2438 w 9702"/>
                <a:gd name="T31" fmla="*/ 635 h 2751"/>
                <a:gd name="T32" fmla="*/ 2531 w 9702"/>
                <a:gd name="T33" fmla="*/ 1117 h 2751"/>
                <a:gd name="T34" fmla="*/ 2658 w 9702"/>
                <a:gd name="T35" fmla="*/ 1380 h 2751"/>
                <a:gd name="T36" fmla="*/ 2862 w 9702"/>
                <a:gd name="T37" fmla="*/ 1718 h 2751"/>
                <a:gd name="T38" fmla="*/ 3268 w 9702"/>
                <a:gd name="T39" fmla="*/ 1888 h 2751"/>
                <a:gd name="T40" fmla="*/ 3767 w 9702"/>
                <a:gd name="T41" fmla="*/ 1888 h 2751"/>
                <a:gd name="T42" fmla="*/ 4148 w 9702"/>
                <a:gd name="T43" fmla="*/ 1634 h 2751"/>
                <a:gd name="T44" fmla="*/ 4343 w 9702"/>
                <a:gd name="T45" fmla="*/ 1211 h 2751"/>
                <a:gd name="T46" fmla="*/ 4369 w 9702"/>
                <a:gd name="T47" fmla="*/ 381 h 2751"/>
                <a:gd name="T48" fmla="*/ 4360 w 9702"/>
                <a:gd name="T49" fmla="*/ 178 h 2751"/>
                <a:gd name="T50" fmla="*/ 4521 w 9702"/>
                <a:gd name="T51" fmla="*/ 372 h 2751"/>
                <a:gd name="T52" fmla="*/ 4851 w 9702"/>
                <a:gd name="T53" fmla="*/ 576 h 2751"/>
                <a:gd name="T54" fmla="*/ 5003 w 9702"/>
                <a:gd name="T55" fmla="*/ 660 h 2751"/>
                <a:gd name="T56" fmla="*/ 5469 w 9702"/>
                <a:gd name="T57" fmla="*/ 770 h 2751"/>
                <a:gd name="T58" fmla="*/ 5494 w 9702"/>
                <a:gd name="T59" fmla="*/ 1050 h 2751"/>
                <a:gd name="T60" fmla="*/ 5435 w 9702"/>
                <a:gd name="T61" fmla="*/ 1261 h 2751"/>
                <a:gd name="T62" fmla="*/ 5401 w 9702"/>
                <a:gd name="T63" fmla="*/ 1634 h 2751"/>
                <a:gd name="T64" fmla="*/ 5748 w 9702"/>
                <a:gd name="T65" fmla="*/ 1769 h 2751"/>
                <a:gd name="T66" fmla="*/ 6155 w 9702"/>
                <a:gd name="T67" fmla="*/ 1795 h 2751"/>
                <a:gd name="T68" fmla="*/ 6392 w 9702"/>
                <a:gd name="T69" fmla="*/ 1803 h 2751"/>
                <a:gd name="T70" fmla="*/ 6654 w 9702"/>
                <a:gd name="T71" fmla="*/ 1718 h 2751"/>
                <a:gd name="T72" fmla="*/ 6908 w 9702"/>
                <a:gd name="T73" fmla="*/ 1566 h 2751"/>
                <a:gd name="T74" fmla="*/ 7095 w 9702"/>
                <a:gd name="T75" fmla="*/ 1363 h 2751"/>
                <a:gd name="T76" fmla="*/ 7365 w 9702"/>
                <a:gd name="T77" fmla="*/ 1075 h 2751"/>
                <a:gd name="T78" fmla="*/ 7509 w 9702"/>
                <a:gd name="T79" fmla="*/ 897 h 2751"/>
                <a:gd name="T80" fmla="*/ 7730 w 9702"/>
                <a:gd name="T81" fmla="*/ 415 h 2751"/>
                <a:gd name="T82" fmla="*/ 7806 w 9702"/>
                <a:gd name="T83" fmla="*/ 169 h 2751"/>
                <a:gd name="T84" fmla="*/ 8009 w 9702"/>
                <a:gd name="T85" fmla="*/ 347 h 2751"/>
                <a:gd name="T86" fmla="*/ 8144 w 9702"/>
                <a:gd name="T87" fmla="*/ 440 h 2751"/>
                <a:gd name="T88" fmla="*/ 8652 w 9702"/>
                <a:gd name="T89" fmla="*/ 601 h 2751"/>
                <a:gd name="T90" fmla="*/ 9050 w 9702"/>
                <a:gd name="T91" fmla="*/ 483 h 2751"/>
                <a:gd name="T92" fmla="*/ 9372 w 9702"/>
                <a:gd name="T93" fmla="*/ 271 h 2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702" h="2751">
                  <a:moveTo>
                    <a:pt x="0" y="2734"/>
                  </a:moveTo>
                  <a:lnTo>
                    <a:pt x="322" y="2751"/>
                  </a:lnTo>
                  <a:lnTo>
                    <a:pt x="406" y="2743"/>
                  </a:lnTo>
                  <a:lnTo>
                    <a:pt x="466" y="2709"/>
                  </a:lnTo>
                  <a:lnTo>
                    <a:pt x="525" y="2709"/>
                  </a:lnTo>
                  <a:lnTo>
                    <a:pt x="703" y="2599"/>
                  </a:lnTo>
                  <a:lnTo>
                    <a:pt x="821" y="2480"/>
                  </a:lnTo>
                  <a:lnTo>
                    <a:pt x="864" y="2379"/>
                  </a:lnTo>
                  <a:lnTo>
                    <a:pt x="957" y="2142"/>
                  </a:lnTo>
                  <a:lnTo>
                    <a:pt x="974" y="2006"/>
                  </a:lnTo>
                  <a:lnTo>
                    <a:pt x="974" y="1761"/>
                  </a:lnTo>
                  <a:lnTo>
                    <a:pt x="974" y="1693"/>
                  </a:lnTo>
                  <a:lnTo>
                    <a:pt x="940" y="1524"/>
                  </a:lnTo>
                  <a:lnTo>
                    <a:pt x="897" y="1380"/>
                  </a:lnTo>
                  <a:lnTo>
                    <a:pt x="796" y="1067"/>
                  </a:lnTo>
                  <a:lnTo>
                    <a:pt x="779" y="1058"/>
                  </a:lnTo>
                  <a:lnTo>
                    <a:pt x="627" y="779"/>
                  </a:lnTo>
                  <a:lnTo>
                    <a:pt x="525" y="550"/>
                  </a:lnTo>
                  <a:lnTo>
                    <a:pt x="474" y="288"/>
                  </a:lnTo>
                  <a:lnTo>
                    <a:pt x="483" y="271"/>
                  </a:lnTo>
                  <a:lnTo>
                    <a:pt x="500" y="262"/>
                  </a:lnTo>
                  <a:lnTo>
                    <a:pt x="703" y="415"/>
                  </a:lnTo>
                  <a:lnTo>
                    <a:pt x="787" y="457"/>
                  </a:lnTo>
                  <a:lnTo>
                    <a:pt x="847" y="508"/>
                  </a:lnTo>
                  <a:lnTo>
                    <a:pt x="957" y="576"/>
                  </a:lnTo>
                  <a:lnTo>
                    <a:pt x="991" y="576"/>
                  </a:lnTo>
                  <a:lnTo>
                    <a:pt x="1067" y="610"/>
                  </a:lnTo>
                  <a:lnTo>
                    <a:pt x="1092" y="635"/>
                  </a:lnTo>
                  <a:lnTo>
                    <a:pt x="1151" y="643"/>
                  </a:lnTo>
                  <a:lnTo>
                    <a:pt x="1211" y="669"/>
                  </a:lnTo>
                  <a:lnTo>
                    <a:pt x="1219" y="694"/>
                  </a:lnTo>
                  <a:lnTo>
                    <a:pt x="1261" y="694"/>
                  </a:lnTo>
                  <a:lnTo>
                    <a:pt x="1380" y="762"/>
                  </a:lnTo>
                  <a:lnTo>
                    <a:pt x="1490" y="770"/>
                  </a:lnTo>
                  <a:lnTo>
                    <a:pt x="1642" y="770"/>
                  </a:lnTo>
                  <a:lnTo>
                    <a:pt x="1668" y="762"/>
                  </a:lnTo>
                  <a:lnTo>
                    <a:pt x="1761" y="753"/>
                  </a:lnTo>
                  <a:lnTo>
                    <a:pt x="1871" y="720"/>
                  </a:lnTo>
                  <a:lnTo>
                    <a:pt x="2057" y="601"/>
                  </a:lnTo>
                  <a:lnTo>
                    <a:pt x="2117" y="576"/>
                  </a:lnTo>
                  <a:lnTo>
                    <a:pt x="2159" y="533"/>
                  </a:lnTo>
                  <a:lnTo>
                    <a:pt x="2167" y="508"/>
                  </a:lnTo>
                  <a:lnTo>
                    <a:pt x="2294" y="398"/>
                  </a:lnTo>
                  <a:lnTo>
                    <a:pt x="2345" y="322"/>
                  </a:lnTo>
                  <a:lnTo>
                    <a:pt x="2404" y="296"/>
                  </a:lnTo>
                  <a:lnTo>
                    <a:pt x="2430" y="322"/>
                  </a:lnTo>
                  <a:lnTo>
                    <a:pt x="2413" y="491"/>
                  </a:lnTo>
                  <a:lnTo>
                    <a:pt x="2438" y="635"/>
                  </a:lnTo>
                  <a:lnTo>
                    <a:pt x="2455" y="872"/>
                  </a:lnTo>
                  <a:lnTo>
                    <a:pt x="2489" y="931"/>
                  </a:lnTo>
                  <a:lnTo>
                    <a:pt x="2531" y="1117"/>
                  </a:lnTo>
                  <a:lnTo>
                    <a:pt x="2548" y="1177"/>
                  </a:lnTo>
                  <a:lnTo>
                    <a:pt x="2625" y="1346"/>
                  </a:lnTo>
                  <a:lnTo>
                    <a:pt x="2658" y="1380"/>
                  </a:lnTo>
                  <a:lnTo>
                    <a:pt x="2658" y="1431"/>
                  </a:lnTo>
                  <a:lnTo>
                    <a:pt x="2760" y="1524"/>
                  </a:lnTo>
                  <a:lnTo>
                    <a:pt x="2862" y="1718"/>
                  </a:lnTo>
                  <a:lnTo>
                    <a:pt x="3039" y="1845"/>
                  </a:lnTo>
                  <a:lnTo>
                    <a:pt x="3217" y="1896"/>
                  </a:lnTo>
                  <a:lnTo>
                    <a:pt x="3268" y="1888"/>
                  </a:lnTo>
                  <a:lnTo>
                    <a:pt x="3539" y="1913"/>
                  </a:lnTo>
                  <a:lnTo>
                    <a:pt x="3717" y="1913"/>
                  </a:lnTo>
                  <a:lnTo>
                    <a:pt x="3767" y="1888"/>
                  </a:lnTo>
                  <a:lnTo>
                    <a:pt x="4021" y="1778"/>
                  </a:lnTo>
                  <a:lnTo>
                    <a:pt x="4115" y="1693"/>
                  </a:lnTo>
                  <a:lnTo>
                    <a:pt x="4148" y="1634"/>
                  </a:lnTo>
                  <a:lnTo>
                    <a:pt x="4191" y="1591"/>
                  </a:lnTo>
                  <a:lnTo>
                    <a:pt x="4225" y="1524"/>
                  </a:lnTo>
                  <a:lnTo>
                    <a:pt x="4343" y="1211"/>
                  </a:lnTo>
                  <a:lnTo>
                    <a:pt x="4394" y="770"/>
                  </a:lnTo>
                  <a:lnTo>
                    <a:pt x="4394" y="660"/>
                  </a:lnTo>
                  <a:lnTo>
                    <a:pt x="4369" y="381"/>
                  </a:lnTo>
                  <a:lnTo>
                    <a:pt x="4360" y="271"/>
                  </a:lnTo>
                  <a:lnTo>
                    <a:pt x="4343" y="246"/>
                  </a:lnTo>
                  <a:lnTo>
                    <a:pt x="4360" y="178"/>
                  </a:lnTo>
                  <a:lnTo>
                    <a:pt x="4394" y="119"/>
                  </a:lnTo>
                  <a:lnTo>
                    <a:pt x="4479" y="254"/>
                  </a:lnTo>
                  <a:lnTo>
                    <a:pt x="4521" y="372"/>
                  </a:lnTo>
                  <a:lnTo>
                    <a:pt x="4656" y="474"/>
                  </a:lnTo>
                  <a:lnTo>
                    <a:pt x="4733" y="533"/>
                  </a:lnTo>
                  <a:lnTo>
                    <a:pt x="4851" y="576"/>
                  </a:lnTo>
                  <a:lnTo>
                    <a:pt x="4876" y="567"/>
                  </a:lnTo>
                  <a:lnTo>
                    <a:pt x="4944" y="643"/>
                  </a:lnTo>
                  <a:lnTo>
                    <a:pt x="5003" y="660"/>
                  </a:lnTo>
                  <a:lnTo>
                    <a:pt x="5241" y="720"/>
                  </a:lnTo>
                  <a:lnTo>
                    <a:pt x="5351" y="770"/>
                  </a:lnTo>
                  <a:lnTo>
                    <a:pt x="5469" y="770"/>
                  </a:lnTo>
                  <a:lnTo>
                    <a:pt x="5494" y="787"/>
                  </a:lnTo>
                  <a:lnTo>
                    <a:pt x="5511" y="863"/>
                  </a:lnTo>
                  <a:lnTo>
                    <a:pt x="5494" y="1050"/>
                  </a:lnTo>
                  <a:lnTo>
                    <a:pt x="5469" y="1168"/>
                  </a:lnTo>
                  <a:lnTo>
                    <a:pt x="5435" y="1227"/>
                  </a:lnTo>
                  <a:lnTo>
                    <a:pt x="5435" y="1261"/>
                  </a:lnTo>
                  <a:lnTo>
                    <a:pt x="5393" y="1346"/>
                  </a:lnTo>
                  <a:lnTo>
                    <a:pt x="5376" y="1464"/>
                  </a:lnTo>
                  <a:lnTo>
                    <a:pt x="5401" y="1634"/>
                  </a:lnTo>
                  <a:lnTo>
                    <a:pt x="5427" y="1659"/>
                  </a:lnTo>
                  <a:lnTo>
                    <a:pt x="5715" y="1744"/>
                  </a:lnTo>
                  <a:lnTo>
                    <a:pt x="5748" y="1769"/>
                  </a:lnTo>
                  <a:lnTo>
                    <a:pt x="5774" y="1761"/>
                  </a:lnTo>
                  <a:lnTo>
                    <a:pt x="6129" y="1803"/>
                  </a:lnTo>
                  <a:lnTo>
                    <a:pt x="6155" y="1795"/>
                  </a:lnTo>
                  <a:lnTo>
                    <a:pt x="6273" y="1820"/>
                  </a:lnTo>
                  <a:lnTo>
                    <a:pt x="6307" y="1803"/>
                  </a:lnTo>
                  <a:lnTo>
                    <a:pt x="6392" y="1803"/>
                  </a:lnTo>
                  <a:lnTo>
                    <a:pt x="6510" y="1778"/>
                  </a:lnTo>
                  <a:lnTo>
                    <a:pt x="6570" y="1744"/>
                  </a:lnTo>
                  <a:lnTo>
                    <a:pt x="6654" y="1718"/>
                  </a:lnTo>
                  <a:lnTo>
                    <a:pt x="6722" y="1685"/>
                  </a:lnTo>
                  <a:lnTo>
                    <a:pt x="6874" y="1575"/>
                  </a:lnTo>
                  <a:lnTo>
                    <a:pt x="6908" y="1566"/>
                  </a:lnTo>
                  <a:lnTo>
                    <a:pt x="7010" y="1481"/>
                  </a:lnTo>
                  <a:lnTo>
                    <a:pt x="7052" y="1431"/>
                  </a:lnTo>
                  <a:lnTo>
                    <a:pt x="7095" y="1363"/>
                  </a:lnTo>
                  <a:lnTo>
                    <a:pt x="7154" y="1321"/>
                  </a:lnTo>
                  <a:lnTo>
                    <a:pt x="7315" y="1177"/>
                  </a:lnTo>
                  <a:lnTo>
                    <a:pt x="7365" y="1075"/>
                  </a:lnTo>
                  <a:lnTo>
                    <a:pt x="7416" y="1033"/>
                  </a:lnTo>
                  <a:lnTo>
                    <a:pt x="7467" y="940"/>
                  </a:lnTo>
                  <a:lnTo>
                    <a:pt x="7509" y="897"/>
                  </a:lnTo>
                  <a:lnTo>
                    <a:pt x="7594" y="770"/>
                  </a:lnTo>
                  <a:lnTo>
                    <a:pt x="7696" y="593"/>
                  </a:lnTo>
                  <a:lnTo>
                    <a:pt x="7730" y="415"/>
                  </a:lnTo>
                  <a:lnTo>
                    <a:pt x="7763" y="347"/>
                  </a:lnTo>
                  <a:lnTo>
                    <a:pt x="7763" y="279"/>
                  </a:lnTo>
                  <a:lnTo>
                    <a:pt x="7806" y="169"/>
                  </a:lnTo>
                  <a:lnTo>
                    <a:pt x="7848" y="85"/>
                  </a:lnTo>
                  <a:lnTo>
                    <a:pt x="7958" y="271"/>
                  </a:lnTo>
                  <a:lnTo>
                    <a:pt x="8009" y="347"/>
                  </a:lnTo>
                  <a:lnTo>
                    <a:pt x="8094" y="406"/>
                  </a:lnTo>
                  <a:lnTo>
                    <a:pt x="8110" y="432"/>
                  </a:lnTo>
                  <a:lnTo>
                    <a:pt x="8144" y="440"/>
                  </a:lnTo>
                  <a:lnTo>
                    <a:pt x="8195" y="491"/>
                  </a:lnTo>
                  <a:lnTo>
                    <a:pt x="8381" y="550"/>
                  </a:lnTo>
                  <a:lnTo>
                    <a:pt x="8652" y="601"/>
                  </a:lnTo>
                  <a:lnTo>
                    <a:pt x="8805" y="559"/>
                  </a:lnTo>
                  <a:lnTo>
                    <a:pt x="8864" y="559"/>
                  </a:lnTo>
                  <a:lnTo>
                    <a:pt x="9050" y="483"/>
                  </a:lnTo>
                  <a:lnTo>
                    <a:pt x="9101" y="440"/>
                  </a:lnTo>
                  <a:lnTo>
                    <a:pt x="9143" y="432"/>
                  </a:lnTo>
                  <a:lnTo>
                    <a:pt x="9372" y="271"/>
                  </a:lnTo>
                  <a:lnTo>
                    <a:pt x="9397" y="279"/>
                  </a:lnTo>
                  <a:lnTo>
                    <a:pt x="9702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878AC322-3782-4858-B1C5-25D9DFC58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82"/>
              <a:ext cx="78" cy="188"/>
            </a:xfrm>
            <a:custGeom>
              <a:avLst/>
              <a:gdLst>
                <a:gd name="T0" fmla="*/ 237 w 457"/>
                <a:gd name="T1" fmla="*/ 0 h 1092"/>
                <a:gd name="T2" fmla="*/ 136 w 457"/>
                <a:gd name="T3" fmla="*/ 254 h 1092"/>
                <a:gd name="T4" fmla="*/ 51 w 457"/>
                <a:gd name="T5" fmla="*/ 626 h 1092"/>
                <a:gd name="T6" fmla="*/ 42 w 457"/>
                <a:gd name="T7" fmla="*/ 651 h 1092"/>
                <a:gd name="T8" fmla="*/ 42 w 457"/>
                <a:gd name="T9" fmla="*/ 711 h 1092"/>
                <a:gd name="T10" fmla="*/ 0 w 457"/>
                <a:gd name="T11" fmla="*/ 889 h 1092"/>
                <a:gd name="T12" fmla="*/ 0 w 457"/>
                <a:gd name="T13" fmla="*/ 973 h 1092"/>
                <a:gd name="T14" fmla="*/ 9 w 457"/>
                <a:gd name="T15" fmla="*/ 999 h 1092"/>
                <a:gd name="T16" fmla="*/ 34 w 457"/>
                <a:gd name="T17" fmla="*/ 1092 h 1092"/>
                <a:gd name="T18" fmla="*/ 144 w 457"/>
                <a:gd name="T19" fmla="*/ 1075 h 1092"/>
                <a:gd name="T20" fmla="*/ 169 w 457"/>
                <a:gd name="T21" fmla="*/ 1058 h 1092"/>
                <a:gd name="T22" fmla="*/ 246 w 457"/>
                <a:gd name="T23" fmla="*/ 863 h 1092"/>
                <a:gd name="T24" fmla="*/ 237 w 457"/>
                <a:gd name="T25" fmla="*/ 846 h 1092"/>
                <a:gd name="T26" fmla="*/ 271 w 457"/>
                <a:gd name="T27" fmla="*/ 736 h 1092"/>
                <a:gd name="T28" fmla="*/ 271 w 457"/>
                <a:gd name="T29" fmla="*/ 711 h 1092"/>
                <a:gd name="T30" fmla="*/ 389 w 457"/>
                <a:gd name="T31" fmla="*/ 364 h 1092"/>
                <a:gd name="T32" fmla="*/ 449 w 457"/>
                <a:gd name="T33" fmla="*/ 127 h 1092"/>
                <a:gd name="T34" fmla="*/ 457 w 457"/>
                <a:gd name="T35" fmla="*/ 0 h 10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7" h="1092">
                  <a:moveTo>
                    <a:pt x="237" y="0"/>
                  </a:moveTo>
                  <a:lnTo>
                    <a:pt x="136" y="254"/>
                  </a:lnTo>
                  <a:lnTo>
                    <a:pt x="51" y="626"/>
                  </a:lnTo>
                  <a:lnTo>
                    <a:pt x="42" y="651"/>
                  </a:lnTo>
                  <a:lnTo>
                    <a:pt x="42" y="711"/>
                  </a:lnTo>
                  <a:lnTo>
                    <a:pt x="0" y="889"/>
                  </a:lnTo>
                  <a:lnTo>
                    <a:pt x="0" y="973"/>
                  </a:lnTo>
                  <a:lnTo>
                    <a:pt x="9" y="999"/>
                  </a:lnTo>
                  <a:lnTo>
                    <a:pt x="34" y="1092"/>
                  </a:lnTo>
                  <a:lnTo>
                    <a:pt x="144" y="1075"/>
                  </a:lnTo>
                  <a:lnTo>
                    <a:pt x="169" y="1058"/>
                  </a:lnTo>
                  <a:lnTo>
                    <a:pt x="246" y="863"/>
                  </a:lnTo>
                  <a:lnTo>
                    <a:pt x="237" y="846"/>
                  </a:lnTo>
                  <a:lnTo>
                    <a:pt x="271" y="736"/>
                  </a:lnTo>
                  <a:lnTo>
                    <a:pt x="271" y="711"/>
                  </a:lnTo>
                  <a:lnTo>
                    <a:pt x="389" y="364"/>
                  </a:lnTo>
                  <a:lnTo>
                    <a:pt x="449" y="127"/>
                  </a:lnTo>
                  <a:lnTo>
                    <a:pt x="457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8" name="Freeform 48">
              <a:extLst>
                <a:ext uri="{FF2B5EF4-FFF2-40B4-BE49-F238E27FC236}">
                  <a16:creationId xmlns:a16="http://schemas.microsoft.com/office/drawing/2014/main" id="{81102FBE-CE3C-436F-B549-93A2F701D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4" y="214"/>
              <a:ext cx="98" cy="72"/>
            </a:xfrm>
            <a:custGeom>
              <a:avLst/>
              <a:gdLst>
                <a:gd name="T0" fmla="*/ 567 w 567"/>
                <a:gd name="T1" fmla="*/ 0 h 415"/>
                <a:gd name="T2" fmla="*/ 474 w 567"/>
                <a:gd name="T3" fmla="*/ 34 h 415"/>
                <a:gd name="T4" fmla="*/ 304 w 567"/>
                <a:gd name="T5" fmla="*/ 102 h 415"/>
                <a:gd name="T6" fmla="*/ 186 w 567"/>
                <a:gd name="T7" fmla="*/ 186 h 415"/>
                <a:gd name="T8" fmla="*/ 126 w 567"/>
                <a:gd name="T9" fmla="*/ 254 h 415"/>
                <a:gd name="T10" fmla="*/ 76 w 567"/>
                <a:gd name="T11" fmla="*/ 279 h 415"/>
                <a:gd name="T12" fmla="*/ 0 w 567"/>
                <a:gd name="T13" fmla="*/ 364 h 415"/>
                <a:gd name="T14" fmla="*/ 16 w 567"/>
                <a:gd name="T15" fmla="*/ 398 h 415"/>
                <a:gd name="T16" fmla="*/ 59 w 567"/>
                <a:gd name="T17" fmla="*/ 415 h 415"/>
                <a:gd name="T18" fmla="*/ 126 w 567"/>
                <a:gd name="T19" fmla="*/ 406 h 415"/>
                <a:gd name="T20" fmla="*/ 237 w 567"/>
                <a:gd name="T21" fmla="*/ 364 h 415"/>
                <a:gd name="T22" fmla="*/ 364 w 567"/>
                <a:gd name="T23" fmla="*/ 322 h 415"/>
                <a:gd name="T24" fmla="*/ 567 w 567"/>
                <a:gd name="T25" fmla="*/ 262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7" h="415">
                  <a:moveTo>
                    <a:pt x="567" y="0"/>
                  </a:moveTo>
                  <a:lnTo>
                    <a:pt x="474" y="34"/>
                  </a:lnTo>
                  <a:lnTo>
                    <a:pt x="304" y="102"/>
                  </a:lnTo>
                  <a:lnTo>
                    <a:pt x="186" y="186"/>
                  </a:lnTo>
                  <a:lnTo>
                    <a:pt x="126" y="254"/>
                  </a:lnTo>
                  <a:lnTo>
                    <a:pt x="76" y="279"/>
                  </a:lnTo>
                  <a:lnTo>
                    <a:pt x="0" y="364"/>
                  </a:lnTo>
                  <a:lnTo>
                    <a:pt x="16" y="398"/>
                  </a:lnTo>
                  <a:lnTo>
                    <a:pt x="59" y="415"/>
                  </a:lnTo>
                  <a:lnTo>
                    <a:pt x="126" y="406"/>
                  </a:lnTo>
                  <a:lnTo>
                    <a:pt x="237" y="364"/>
                  </a:lnTo>
                  <a:lnTo>
                    <a:pt x="364" y="322"/>
                  </a:lnTo>
                  <a:lnTo>
                    <a:pt x="567" y="262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9" name="Freeform 49">
              <a:extLst>
                <a:ext uri="{FF2B5EF4-FFF2-40B4-BE49-F238E27FC236}">
                  <a16:creationId xmlns:a16="http://schemas.microsoft.com/office/drawing/2014/main" id="{211CB463-B3BD-4DAE-AA39-0E37A6903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1875"/>
              <a:ext cx="2667" cy="1270"/>
            </a:xfrm>
            <a:custGeom>
              <a:avLst/>
              <a:gdLst>
                <a:gd name="T0" fmla="*/ 2514 w 15527"/>
                <a:gd name="T1" fmla="*/ 7127 h 7398"/>
                <a:gd name="T2" fmla="*/ 3488 w 15527"/>
                <a:gd name="T3" fmla="*/ 7000 h 7398"/>
                <a:gd name="T4" fmla="*/ 3869 w 15527"/>
                <a:gd name="T5" fmla="*/ 6958 h 7398"/>
                <a:gd name="T6" fmla="*/ 4309 w 15527"/>
                <a:gd name="T7" fmla="*/ 6899 h 7398"/>
                <a:gd name="T8" fmla="*/ 5435 w 15527"/>
                <a:gd name="T9" fmla="*/ 6679 h 7398"/>
                <a:gd name="T10" fmla="*/ 5994 w 15527"/>
                <a:gd name="T11" fmla="*/ 6433 h 7398"/>
                <a:gd name="T12" fmla="*/ 6366 w 15527"/>
                <a:gd name="T13" fmla="*/ 6145 h 7398"/>
                <a:gd name="T14" fmla="*/ 6680 w 15527"/>
                <a:gd name="T15" fmla="*/ 5561 h 7398"/>
                <a:gd name="T16" fmla="*/ 6959 w 15527"/>
                <a:gd name="T17" fmla="*/ 5087 h 7398"/>
                <a:gd name="T18" fmla="*/ 7535 w 15527"/>
                <a:gd name="T19" fmla="*/ 3944 h 7398"/>
                <a:gd name="T20" fmla="*/ 7552 w 15527"/>
                <a:gd name="T21" fmla="*/ 3039 h 7398"/>
                <a:gd name="T22" fmla="*/ 6908 w 15527"/>
                <a:gd name="T23" fmla="*/ 2615 h 7398"/>
                <a:gd name="T24" fmla="*/ 6620 w 15527"/>
                <a:gd name="T25" fmla="*/ 2582 h 7398"/>
                <a:gd name="T26" fmla="*/ 6290 w 15527"/>
                <a:gd name="T27" fmla="*/ 2522 h 7398"/>
                <a:gd name="T28" fmla="*/ 5257 w 15527"/>
                <a:gd name="T29" fmla="*/ 2387 h 7398"/>
                <a:gd name="T30" fmla="*/ 4817 w 15527"/>
                <a:gd name="T31" fmla="*/ 2251 h 7398"/>
                <a:gd name="T32" fmla="*/ 4394 w 15527"/>
                <a:gd name="T33" fmla="*/ 2150 h 7398"/>
                <a:gd name="T34" fmla="*/ 4098 w 15527"/>
                <a:gd name="T35" fmla="*/ 2158 h 7398"/>
                <a:gd name="T36" fmla="*/ 3632 w 15527"/>
                <a:gd name="T37" fmla="*/ 2277 h 7398"/>
                <a:gd name="T38" fmla="*/ 2785 w 15527"/>
                <a:gd name="T39" fmla="*/ 2209 h 7398"/>
                <a:gd name="T40" fmla="*/ 2218 w 15527"/>
                <a:gd name="T41" fmla="*/ 2167 h 7398"/>
                <a:gd name="T42" fmla="*/ 2548 w 15527"/>
                <a:gd name="T43" fmla="*/ 1913 h 7398"/>
                <a:gd name="T44" fmla="*/ 2870 w 15527"/>
                <a:gd name="T45" fmla="*/ 1879 h 7398"/>
                <a:gd name="T46" fmla="*/ 3149 w 15527"/>
                <a:gd name="T47" fmla="*/ 1786 h 7398"/>
                <a:gd name="T48" fmla="*/ 3734 w 15527"/>
                <a:gd name="T49" fmla="*/ 1532 h 7398"/>
                <a:gd name="T50" fmla="*/ 4572 w 15527"/>
                <a:gd name="T51" fmla="*/ 1481 h 7398"/>
                <a:gd name="T52" fmla="*/ 6045 w 15527"/>
                <a:gd name="T53" fmla="*/ 1456 h 7398"/>
                <a:gd name="T54" fmla="*/ 6993 w 15527"/>
                <a:gd name="T55" fmla="*/ 1227 h 7398"/>
                <a:gd name="T56" fmla="*/ 7653 w 15527"/>
                <a:gd name="T57" fmla="*/ 728 h 7398"/>
                <a:gd name="T58" fmla="*/ 7789 w 15527"/>
                <a:gd name="T59" fmla="*/ 245 h 7398"/>
                <a:gd name="T60" fmla="*/ 8204 w 15527"/>
                <a:gd name="T61" fmla="*/ 592 h 7398"/>
                <a:gd name="T62" fmla="*/ 8932 w 15527"/>
                <a:gd name="T63" fmla="*/ 1176 h 7398"/>
                <a:gd name="T64" fmla="*/ 9744 w 15527"/>
                <a:gd name="T65" fmla="*/ 1422 h 7398"/>
                <a:gd name="T66" fmla="*/ 10286 w 15527"/>
                <a:gd name="T67" fmla="*/ 1540 h 7398"/>
                <a:gd name="T68" fmla="*/ 10650 w 15527"/>
                <a:gd name="T69" fmla="*/ 1506 h 7398"/>
                <a:gd name="T70" fmla="*/ 11539 w 15527"/>
                <a:gd name="T71" fmla="*/ 1557 h 7398"/>
                <a:gd name="T72" fmla="*/ 12259 w 15527"/>
                <a:gd name="T73" fmla="*/ 1701 h 7398"/>
                <a:gd name="T74" fmla="*/ 12877 w 15527"/>
                <a:gd name="T75" fmla="*/ 1786 h 7398"/>
                <a:gd name="T76" fmla="*/ 13410 w 15527"/>
                <a:gd name="T77" fmla="*/ 1811 h 7398"/>
                <a:gd name="T78" fmla="*/ 14121 w 15527"/>
                <a:gd name="T79" fmla="*/ 2234 h 7398"/>
                <a:gd name="T80" fmla="*/ 13588 w 15527"/>
                <a:gd name="T81" fmla="*/ 2522 h 7398"/>
                <a:gd name="T82" fmla="*/ 13012 w 15527"/>
                <a:gd name="T83" fmla="*/ 2463 h 7398"/>
                <a:gd name="T84" fmla="*/ 12530 w 15527"/>
                <a:gd name="T85" fmla="*/ 2514 h 7398"/>
                <a:gd name="T86" fmla="*/ 12064 w 15527"/>
                <a:gd name="T87" fmla="*/ 2556 h 7398"/>
                <a:gd name="T88" fmla="*/ 11412 w 15527"/>
                <a:gd name="T89" fmla="*/ 2455 h 7398"/>
                <a:gd name="T90" fmla="*/ 10896 w 15527"/>
                <a:gd name="T91" fmla="*/ 2480 h 7398"/>
                <a:gd name="T92" fmla="*/ 10481 w 15527"/>
                <a:gd name="T93" fmla="*/ 2514 h 7398"/>
                <a:gd name="T94" fmla="*/ 9905 w 15527"/>
                <a:gd name="T95" fmla="*/ 2548 h 7398"/>
                <a:gd name="T96" fmla="*/ 9465 w 15527"/>
                <a:gd name="T97" fmla="*/ 2505 h 7398"/>
                <a:gd name="T98" fmla="*/ 8982 w 15527"/>
                <a:gd name="T99" fmla="*/ 2480 h 7398"/>
                <a:gd name="T100" fmla="*/ 8627 w 15527"/>
                <a:gd name="T101" fmla="*/ 2522 h 7398"/>
                <a:gd name="T102" fmla="*/ 8051 w 15527"/>
                <a:gd name="T103" fmla="*/ 3064 h 7398"/>
                <a:gd name="T104" fmla="*/ 8212 w 15527"/>
                <a:gd name="T105" fmla="*/ 4283 h 7398"/>
                <a:gd name="T106" fmla="*/ 8449 w 15527"/>
                <a:gd name="T107" fmla="*/ 4935 h 7398"/>
                <a:gd name="T108" fmla="*/ 8703 w 15527"/>
                <a:gd name="T109" fmla="*/ 5714 h 7398"/>
                <a:gd name="T110" fmla="*/ 8872 w 15527"/>
                <a:gd name="T111" fmla="*/ 6230 h 7398"/>
                <a:gd name="T112" fmla="*/ 9507 w 15527"/>
                <a:gd name="T113" fmla="*/ 7093 h 7398"/>
                <a:gd name="T114" fmla="*/ 10506 w 15527"/>
                <a:gd name="T115" fmla="*/ 7330 h 7398"/>
                <a:gd name="T116" fmla="*/ 11446 w 15527"/>
                <a:gd name="T117" fmla="*/ 7381 h 7398"/>
                <a:gd name="T118" fmla="*/ 11920 w 15527"/>
                <a:gd name="T119" fmla="*/ 7398 h 7398"/>
                <a:gd name="T120" fmla="*/ 12344 w 15527"/>
                <a:gd name="T121" fmla="*/ 7356 h 7398"/>
                <a:gd name="T122" fmla="*/ 12843 w 15527"/>
                <a:gd name="T123" fmla="*/ 7364 h 7398"/>
                <a:gd name="T124" fmla="*/ 14257 w 15527"/>
                <a:gd name="T125" fmla="*/ 7356 h 7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527" h="7398">
                  <a:moveTo>
                    <a:pt x="0" y="7280"/>
                  </a:moveTo>
                  <a:lnTo>
                    <a:pt x="1160" y="7136"/>
                  </a:lnTo>
                  <a:lnTo>
                    <a:pt x="1245" y="7178"/>
                  </a:lnTo>
                  <a:lnTo>
                    <a:pt x="1473" y="7178"/>
                  </a:lnTo>
                  <a:lnTo>
                    <a:pt x="2371" y="7127"/>
                  </a:lnTo>
                  <a:lnTo>
                    <a:pt x="2514" y="7127"/>
                  </a:lnTo>
                  <a:lnTo>
                    <a:pt x="2574" y="7110"/>
                  </a:lnTo>
                  <a:lnTo>
                    <a:pt x="2633" y="7119"/>
                  </a:lnTo>
                  <a:lnTo>
                    <a:pt x="2718" y="7102"/>
                  </a:lnTo>
                  <a:lnTo>
                    <a:pt x="3251" y="7017"/>
                  </a:lnTo>
                  <a:lnTo>
                    <a:pt x="3429" y="7017"/>
                  </a:lnTo>
                  <a:lnTo>
                    <a:pt x="3488" y="7000"/>
                  </a:lnTo>
                  <a:lnTo>
                    <a:pt x="3607" y="7000"/>
                  </a:lnTo>
                  <a:lnTo>
                    <a:pt x="3632" y="6992"/>
                  </a:lnTo>
                  <a:lnTo>
                    <a:pt x="3691" y="7000"/>
                  </a:lnTo>
                  <a:lnTo>
                    <a:pt x="3750" y="6975"/>
                  </a:lnTo>
                  <a:lnTo>
                    <a:pt x="3810" y="6983"/>
                  </a:lnTo>
                  <a:lnTo>
                    <a:pt x="3869" y="6958"/>
                  </a:lnTo>
                  <a:lnTo>
                    <a:pt x="3928" y="6966"/>
                  </a:lnTo>
                  <a:lnTo>
                    <a:pt x="3988" y="6950"/>
                  </a:lnTo>
                  <a:lnTo>
                    <a:pt x="4072" y="6950"/>
                  </a:lnTo>
                  <a:lnTo>
                    <a:pt x="4131" y="6924"/>
                  </a:lnTo>
                  <a:lnTo>
                    <a:pt x="4191" y="6933"/>
                  </a:lnTo>
                  <a:lnTo>
                    <a:pt x="4309" y="6899"/>
                  </a:lnTo>
                  <a:lnTo>
                    <a:pt x="4631" y="6882"/>
                  </a:lnTo>
                  <a:lnTo>
                    <a:pt x="4690" y="6856"/>
                  </a:lnTo>
                  <a:lnTo>
                    <a:pt x="4809" y="6840"/>
                  </a:lnTo>
                  <a:lnTo>
                    <a:pt x="5173" y="6755"/>
                  </a:lnTo>
                  <a:lnTo>
                    <a:pt x="5376" y="6721"/>
                  </a:lnTo>
                  <a:lnTo>
                    <a:pt x="5435" y="6679"/>
                  </a:lnTo>
                  <a:lnTo>
                    <a:pt x="5528" y="6670"/>
                  </a:lnTo>
                  <a:lnTo>
                    <a:pt x="5613" y="6619"/>
                  </a:lnTo>
                  <a:lnTo>
                    <a:pt x="5765" y="6569"/>
                  </a:lnTo>
                  <a:lnTo>
                    <a:pt x="5791" y="6569"/>
                  </a:lnTo>
                  <a:lnTo>
                    <a:pt x="5909" y="6509"/>
                  </a:lnTo>
                  <a:lnTo>
                    <a:pt x="5994" y="6433"/>
                  </a:lnTo>
                  <a:lnTo>
                    <a:pt x="6011" y="6399"/>
                  </a:lnTo>
                  <a:lnTo>
                    <a:pt x="6146" y="6306"/>
                  </a:lnTo>
                  <a:lnTo>
                    <a:pt x="6206" y="6281"/>
                  </a:lnTo>
                  <a:lnTo>
                    <a:pt x="6214" y="6247"/>
                  </a:lnTo>
                  <a:lnTo>
                    <a:pt x="6282" y="6188"/>
                  </a:lnTo>
                  <a:lnTo>
                    <a:pt x="6366" y="6145"/>
                  </a:lnTo>
                  <a:lnTo>
                    <a:pt x="6451" y="6052"/>
                  </a:lnTo>
                  <a:lnTo>
                    <a:pt x="6485" y="5976"/>
                  </a:lnTo>
                  <a:lnTo>
                    <a:pt x="6527" y="5934"/>
                  </a:lnTo>
                  <a:lnTo>
                    <a:pt x="6637" y="5646"/>
                  </a:lnTo>
                  <a:lnTo>
                    <a:pt x="6637" y="5621"/>
                  </a:lnTo>
                  <a:lnTo>
                    <a:pt x="6680" y="5561"/>
                  </a:lnTo>
                  <a:lnTo>
                    <a:pt x="6705" y="5544"/>
                  </a:lnTo>
                  <a:lnTo>
                    <a:pt x="6773" y="5358"/>
                  </a:lnTo>
                  <a:lnTo>
                    <a:pt x="6815" y="5316"/>
                  </a:lnTo>
                  <a:lnTo>
                    <a:pt x="6858" y="5223"/>
                  </a:lnTo>
                  <a:lnTo>
                    <a:pt x="6883" y="5206"/>
                  </a:lnTo>
                  <a:lnTo>
                    <a:pt x="6959" y="5087"/>
                  </a:lnTo>
                  <a:lnTo>
                    <a:pt x="6985" y="5079"/>
                  </a:lnTo>
                  <a:lnTo>
                    <a:pt x="7010" y="5053"/>
                  </a:lnTo>
                  <a:lnTo>
                    <a:pt x="7044" y="4977"/>
                  </a:lnTo>
                  <a:lnTo>
                    <a:pt x="7095" y="4901"/>
                  </a:lnTo>
                  <a:lnTo>
                    <a:pt x="7112" y="4842"/>
                  </a:lnTo>
                  <a:lnTo>
                    <a:pt x="7535" y="3944"/>
                  </a:lnTo>
                  <a:lnTo>
                    <a:pt x="7586" y="3784"/>
                  </a:lnTo>
                  <a:lnTo>
                    <a:pt x="7594" y="3674"/>
                  </a:lnTo>
                  <a:lnTo>
                    <a:pt x="7619" y="3563"/>
                  </a:lnTo>
                  <a:lnTo>
                    <a:pt x="7619" y="3504"/>
                  </a:lnTo>
                  <a:lnTo>
                    <a:pt x="7552" y="3106"/>
                  </a:lnTo>
                  <a:lnTo>
                    <a:pt x="7552" y="3039"/>
                  </a:lnTo>
                  <a:lnTo>
                    <a:pt x="7509" y="2929"/>
                  </a:lnTo>
                  <a:lnTo>
                    <a:pt x="7433" y="2835"/>
                  </a:lnTo>
                  <a:lnTo>
                    <a:pt x="7264" y="2725"/>
                  </a:lnTo>
                  <a:lnTo>
                    <a:pt x="7128" y="2675"/>
                  </a:lnTo>
                  <a:lnTo>
                    <a:pt x="7044" y="2632"/>
                  </a:lnTo>
                  <a:lnTo>
                    <a:pt x="6908" y="2615"/>
                  </a:lnTo>
                  <a:lnTo>
                    <a:pt x="6883" y="2624"/>
                  </a:lnTo>
                  <a:lnTo>
                    <a:pt x="6773" y="2598"/>
                  </a:lnTo>
                  <a:lnTo>
                    <a:pt x="6756" y="2607"/>
                  </a:lnTo>
                  <a:lnTo>
                    <a:pt x="6663" y="2590"/>
                  </a:lnTo>
                  <a:lnTo>
                    <a:pt x="6646" y="2573"/>
                  </a:lnTo>
                  <a:lnTo>
                    <a:pt x="6620" y="2582"/>
                  </a:lnTo>
                  <a:lnTo>
                    <a:pt x="6468" y="2556"/>
                  </a:lnTo>
                  <a:lnTo>
                    <a:pt x="6451" y="2539"/>
                  </a:lnTo>
                  <a:lnTo>
                    <a:pt x="6400" y="2548"/>
                  </a:lnTo>
                  <a:lnTo>
                    <a:pt x="6375" y="2531"/>
                  </a:lnTo>
                  <a:lnTo>
                    <a:pt x="6358" y="2539"/>
                  </a:lnTo>
                  <a:lnTo>
                    <a:pt x="6290" y="2522"/>
                  </a:lnTo>
                  <a:lnTo>
                    <a:pt x="6265" y="2505"/>
                  </a:lnTo>
                  <a:lnTo>
                    <a:pt x="6129" y="2505"/>
                  </a:lnTo>
                  <a:lnTo>
                    <a:pt x="5452" y="2421"/>
                  </a:lnTo>
                  <a:lnTo>
                    <a:pt x="5410" y="2421"/>
                  </a:lnTo>
                  <a:lnTo>
                    <a:pt x="5384" y="2404"/>
                  </a:lnTo>
                  <a:lnTo>
                    <a:pt x="5257" y="2387"/>
                  </a:lnTo>
                  <a:lnTo>
                    <a:pt x="5190" y="2336"/>
                  </a:lnTo>
                  <a:lnTo>
                    <a:pt x="5122" y="2336"/>
                  </a:lnTo>
                  <a:lnTo>
                    <a:pt x="5037" y="2302"/>
                  </a:lnTo>
                  <a:lnTo>
                    <a:pt x="4987" y="2268"/>
                  </a:lnTo>
                  <a:lnTo>
                    <a:pt x="4902" y="2277"/>
                  </a:lnTo>
                  <a:lnTo>
                    <a:pt x="4817" y="2251"/>
                  </a:lnTo>
                  <a:lnTo>
                    <a:pt x="4749" y="2251"/>
                  </a:lnTo>
                  <a:lnTo>
                    <a:pt x="4614" y="2184"/>
                  </a:lnTo>
                  <a:lnTo>
                    <a:pt x="4529" y="2158"/>
                  </a:lnTo>
                  <a:lnTo>
                    <a:pt x="4504" y="2167"/>
                  </a:lnTo>
                  <a:lnTo>
                    <a:pt x="4436" y="2133"/>
                  </a:lnTo>
                  <a:lnTo>
                    <a:pt x="4394" y="2150"/>
                  </a:lnTo>
                  <a:lnTo>
                    <a:pt x="4360" y="2201"/>
                  </a:lnTo>
                  <a:lnTo>
                    <a:pt x="4326" y="2209"/>
                  </a:lnTo>
                  <a:lnTo>
                    <a:pt x="4225" y="2133"/>
                  </a:lnTo>
                  <a:lnTo>
                    <a:pt x="4208" y="2116"/>
                  </a:lnTo>
                  <a:lnTo>
                    <a:pt x="4157" y="2116"/>
                  </a:lnTo>
                  <a:lnTo>
                    <a:pt x="4098" y="2158"/>
                  </a:lnTo>
                  <a:lnTo>
                    <a:pt x="3920" y="2226"/>
                  </a:lnTo>
                  <a:lnTo>
                    <a:pt x="3877" y="2226"/>
                  </a:lnTo>
                  <a:lnTo>
                    <a:pt x="3827" y="2251"/>
                  </a:lnTo>
                  <a:lnTo>
                    <a:pt x="3742" y="2251"/>
                  </a:lnTo>
                  <a:lnTo>
                    <a:pt x="3700" y="2277"/>
                  </a:lnTo>
                  <a:lnTo>
                    <a:pt x="3632" y="2277"/>
                  </a:lnTo>
                  <a:lnTo>
                    <a:pt x="3590" y="2294"/>
                  </a:lnTo>
                  <a:lnTo>
                    <a:pt x="3522" y="2302"/>
                  </a:lnTo>
                  <a:lnTo>
                    <a:pt x="3234" y="2328"/>
                  </a:lnTo>
                  <a:lnTo>
                    <a:pt x="3099" y="2319"/>
                  </a:lnTo>
                  <a:lnTo>
                    <a:pt x="2989" y="2285"/>
                  </a:lnTo>
                  <a:lnTo>
                    <a:pt x="2785" y="2209"/>
                  </a:lnTo>
                  <a:lnTo>
                    <a:pt x="2675" y="2192"/>
                  </a:lnTo>
                  <a:lnTo>
                    <a:pt x="2565" y="2201"/>
                  </a:lnTo>
                  <a:lnTo>
                    <a:pt x="2548" y="2184"/>
                  </a:lnTo>
                  <a:lnTo>
                    <a:pt x="2523" y="2201"/>
                  </a:lnTo>
                  <a:lnTo>
                    <a:pt x="2345" y="2201"/>
                  </a:lnTo>
                  <a:lnTo>
                    <a:pt x="2218" y="2167"/>
                  </a:lnTo>
                  <a:lnTo>
                    <a:pt x="2125" y="2124"/>
                  </a:lnTo>
                  <a:lnTo>
                    <a:pt x="2091" y="2091"/>
                  </a:lnTo>
                  <a:lnTo>
                    <a:pt x="2074" y="2057"/>
                  </a:lnTo>
                  <a:lnTo>
                    <a:pt x="2100" y="2006"/>
                  </a:lnTo>
                  <a:lnTo>
                    <a:pt x="2311" y="1938"/>
                  </a:lnTo>
                  <a:lnTo>
                    <a:pt x="2548" y="1913"/>
                  </a:lnTo>
                  <a:lnTo>
                    <a:pt x="2574" y="1921"/>
                  </a:lnTo>
                  <a:lnTo>
                    <a:pt x="2608" y="1904"/>
                  </a:lnTo>
                  <a:lnTo>
                    <a:pt x="2633" y="1904"/>
                  </a:lnTo>
                  <a:lnTo>
                    <a:pt x="2641" y="1921"/>
                  </a:lnTo>
                  <a:lnTo>
                    <a:pt x="2718" y="1913"/>
                  </a:lnTo>
                  <a:lnTo>
                    <a:pt x="2870" y="1879"/>
                  </a:lnTo>
                  <a:lnTo>
                    <a:pt x="2929" y="1879"/>
                  </a:lnTo>
                  <a:lnTo>
                    <a:pt x="2946" y="1845"/>
                  </a:lnTo>
                  <a:lnTo>
                    <a:pt x="3065" y="1828"/>
                  </a:lnTo>
                  <a:lnTo>
                    <a:pt x="3090" y="1803"/>
                  </a:lnTo>
                  <a:lnTo>
                    <a:pt x="3116" y="1811"/>
                  </a:lnTo>
                  <a:lnTo>
                    <a:pt x="3149" y="1786"/>
                  </a:lnTo>
                  <a:lnTo>
                    <a:pt x="3175" y="1786"/>
                  </a:lnTo>
                  <a:lnTo>
                    <a:pt x="3429" y="1684"/>
                  </a:lnTo>
                  <a:lnTo>
                    <a:pt x="3539" y="1625"/>
                  </a:lnTo>
                  <a:lnTo>
                    <a:pt x="3598" y="1617"/>
                  </a:lnTo>
                  <a:lnTo>
                    <a:pt x="3615" y="1591"/>
                  </a:lnTo>
                  <a:lnTo>
                    <a:pt x="3734" y="1532"/>
                  </a:lnTo>
                  <a:lnTo>
                    <a:pt x="3827" y="1515"/>
                  </a:lnTo>
                  <a:lnTo>
                    <a:pt x="3877" y="1490"/>
                  </a:lnTo>
                  <a:lnTo>
                    <a:pt x="3996" y="1456"/>
                  </a:lnTo>
                  <a:lnTo>
                    <a:pt x="4216" y="1456"/>
                  </a:lnTo>
                  <a:lnTo>
                    <a:pt x="4394" y="1481"/>
                  </a:lnTo>
                  <a:lnTo>
                    <a:pt x="4572" y="1481"/>
                  </a:lnTo>
                  <a:lnTo>
                    <a:pt x="4783" y="1498"/>
                  </a:lnTo>
                  <a:lnTo>
                    <a:pt x="5198" y="1506"/>
                  </a:lnTo>
                  <a:lnTo>
                    <a:pt x="5486" y="1481"/>
                  </a:lnTo>
                  <a:lnTo>
                    <a:pt x="5562" y="1498"/>
                  </a:lnTo>
                  <a:lnTo>
                    <a:pt x="5799" y="1490"/>
                  </a:lnTo>
                  <a:lnTo>
                    <a:pt x="6045" y="1456"/>
                  </a:lnTo>
                  <a:lnTo>
                    <a:pt x="6096" y="1464"/>
                  </a:lnTo>
                  <a:lnTo>
                    <a:pt x="6129" y="1456"/>
                  </a:lnTo>
                  <a:lnTo>
                    <a:pt x="6485" y="1396"/>
                  </a:lnTo>
                  <a:lnTo>
                    <a:pt x="6629" y="1363"/>
                  </a:lnTo>
                  <a:lnTo>
                    <a:pt x="6874" y="1286"/>
                  </a:lnTo>
                  <a:lnTo>
                    <a:pt x="6993" y="1227"/>
                  </a:lnTo>
                  <a:lnTo>
                    <a:pt x="7078" y="1176"/>
                  </a:lnTo>
                  <a:lnTo>
                    <a:pt x="7281" y="1109"/>
                  </a:lnTo>
                  <a:lnTo>
                    <a:pt x="7399" y="1049"/>
                  </a:lnTo>
                  <a:lnTo>
                    <a:pt x="7484" y="948"/>
                  </a:lnTo>
                  <a:lnTo>
                    <a:pt x="7628" y="745"/>
                  </a:lnTo>
                  <a:lnTo>
                    <a:pt x="7653" y="728"/>
                  </a:lnTo>
                  <a:lnTo>
                    <a:pt x="7721" y="524"/>
                  </a:lnTo>
                  <a:lnTo>
                    <a:pt x="7755" y="414"/>
                  </a:lnTo>
                  <a:lnTo>
                    <a:pt x="7763" y="330"/>
                  </a:lnTo>
                  <a:lnTo>
                    <a:pt x="7772" y="304"/>
                  </a:lnTo>
                  <a:lnTo>
                    <a:pt x="7780" y="237"/>
                  </a:lnTo>
                  <a:lnTo>
                    <a:pt x="7789" y="245"/>
                  </a:lnTo>
                  <a:lnTo>
                    <a:pt x="7797" y="25"/>
                  </a:lnTo>
                  <a:lnTo>
                    <a:pt x="7865" y="0"/>
                  </a:lnTo>
                  <a:lnTo>
                    <a:pt x="7899" y="50"/>
                  </a:lnTo>
                  <a:lnTo>
                    <a:pt x="7975" y="262"/>
                  </a:lnTo>
                  <a:lnTo>
                    <a:pt x="8094" y="457"/>
                  </a:lnTo>
                  <a:lnTo>
                    <a:pt x="8204" y="592"/>
                  </a:lnTo>
                  <a:lnTo>
                    <a:pt x="8432" y="863"/>
                  </a:lnTo>
                  <a:lnTo>
                    <a:pt x="8483" y="914"/>
                  </a:lnTo>
                  <a:lnTo>
                    <a:pt x="8618" y="1007"/>
                  </a:lnTo>
                  <a:lnTo>
                    <a:pt x="8678" y="1032"/>
                  </a:lnTo>
                  <a:lnTo>
                    <a:pt x="8839" y="1151"/>
                  </a:lnTo>
                  <a:lnTo>
                    <a:pt x="8932" y="1176"/>
                  </a:lnTo>
                  <a:lnTo>
                    <a:pt x="9016" y="1227"/>
                  </a:lnTo>
                  <a:lnTo>
                    <a:pt x="9338" y="1295"/>
                  </a:lnTo>
                  <a:lnTo>
                    <a:pt x="9397" y="1329"/>
                  </a:lnTo>
                  <a:lnTo>
                    <a:pt x="9516" y="1346"/>
                  </a:lnTo>
                  <a:lnTo>
                    <a:pt x="9575" y="1379"/>
                  </a:lnTo>
                  <a:lnTo>
                    <a:pt x="9744" y="1422"/>
                  </a:lnTo>
                  <a:lnTo>
                    <a:pt x="9761" y="1439"/>
                  </a:lnTo>
                  <a:lnTo>
                    <a:pt x="9939" y="1481"/>
                  </a:lnTo>
                  <a:lnTo>
                    <a:pt x="10032" y="1481"/>
                  </a:lnTo>
                  <a:lnTo>
                    <a:pt x="10202" y="1532"/>
                  </a:lnTo>
                  <a:lnTo>
                    <a:pt x="10227" y="1523"/>
                  </a:lnTo>
                  <a:lnTo>
                    <a:pt x="10286" y="1540"/>
                  </a:lnTo>
                  <a:lnTo>
                    <a:pt x="10346" y="1540"/>
                  </a:lnTo>
                  <a:lnTo>
                    <a:pt x="10371" y="1523"/>
                  </a:lnTo>
                  <a:lnTo>
                    <a:pt x="10413" y="1540"/>
                  </a:lnTo>
                  <a:lnTo>
                    <a:pt x="10498" y="1523"/>
                  </a:lnTo>
                  <a:lnTo>
                    <a:pt x="10591" y="1532"/>
                  </a:lnTo>
                  <a:lnTo>
                    <a:pt x="10650" y="1506"/>
                  </a:lnTo>
                  <a:lnTo>
                    <a:pt x="10735" y="1506"/>
                  </a:lnTo>
                  <a:lnTo>
                    <a:pt x="10964" y="1481"/>
                  </a:lnTo>
                  <a:lnTo>
                    <a:pt x="11167" y="1481"/>
                  </a:lnTo>
                  <a:lnTo>
                    <a:pt x="11285" y="1498"/>
                  </a:lnTo>
                  <a:lnTo>
                    <a:pt x="11311" y="1506"/>
                  </a:lnTo>
                  <a:lnTo>
                    <a:pt x="11539" y="1557"/>
                  </a:lnTo>
                  <a:lnTo>
                    <a:pt x="11776" y="1642"/>
                  </a:lnTo>
                  <a:lnTo>
                    <a:pt x="11895" y="1676"/>
                  </a:lnTo>
                  <a:lnTo>
                    <a:pt x="12056" y="1735"/>
                  </a:lnTo>
                  <a:lnTo>
                    <a:pt x="12174" y="1735"/>
                  </a:lnTo>
                  <a:lnTo>
                    <a:pt x="12233" y="1727"/>
                  </a:lnTo>
                  <a:lnTo>
                    <a:pt x="12259" y="1701"/>
                  </a:lnTo>
                  <a:lnTo>
                    <a:pt x="12310" y="1693"/>
                  </a:lnTo>
                  <a:lnTo>
                    <a:pt x="12335" y="1676"/>
                  </a:lnTo>
                  <a:lnTo>
                    <a:pt x="12411" y="1650"/>
                  </a:lnTo>
                  <a:lnTo>
                    <a:pt x="12614" y="1743"/>
                  </a:lnTo>
                  <a:lnTo>
                    <a:pt x="12851" y="1794"/>
                  </a:lnTo>
                  <a:lnTo>
                    <a:pt x="12877" y="1786"/>
                  </a:lnTo>
                  <a:lnTo>
                    <a:pt x="12936" y="1803"/>
                  </a:lnTo>
                  <a:lnTo>
                    <a:pt x="12995" y="1786"/>
                  </a:lnTo>
                  <a:lnTo>
                    <a:pt x="13029" y="1803"/>
                  </a:lnTo>
                  <a:lnTo>
                    <a:pt x="13199" y="1794"/>
                  </a:lnTo>
                  <a:lnTo>
                    <a:pt x="13351" y="1820"/>
                  </a:lnTo>
                  <a:lnTo>
                    <a:pt x="13410" y="1811"/>
                  </a:lnTo>
                  <a:lnTo>
                    <a:pt x="13495" y="1837"/>
                  </a:lnTo>
                  <a:lnTo>
                    <a:pt x="13791" y="1896"/>
                  </a:lnTo>
                  <a:lnTo>
                    <a:pt x="14020" y="2014"/>
                  </a:lnTo>
                  <a:lnTo>
                    <a:pt x="14155" y="2150"/>
                  </a:lnTo>
                  <a:lnTo>
                    <a:pt x="14172" y="2175"/>
                  </a:lnTo>
                  <a:lnTo>
                    <a:pt x="14121" y="2234"/>
                  </a:lnTo>
                  <a:lnTo>
                    <a:pt x="13986" y="2294"/>
                  </a:lnTo>
                  <a:lnTo>
                    <a:pt x="13944" y="2336"/>
                  </a:lnTo>
                  <a:lnTo>
                    <a:pt x="13901" y="2455"/>
                  </a:lnTo>
                  <a:lnTo>
                    <a:pt x="13867" y="2471"/>
                  </a:lnTo>
                  <a:lnTo>
                    <a:pt x="13817" y="2565"/>
                  </a:lnTo>
                  <a:lnTo>
                    <a:pt x="13588" y="2522"/>
                  </a:lnTo>
                  <a:lnTo>
                    <a:pt x="13563" y="2505"/>
                  </a:lnTo>
                  <a:lnTo>
                    <a:pt x="13478" y="2505"/>
                  </a:lnTo>
                  <a:lnTo>
                    <a:pt x="13410" y="2480"/>
                  </a:lnTo>
                  <a:lnTo>
                    <a:pt x="13385" y="2488"/>
                  </a:lnTo>
                  <a:lnTo>
                    <a:pt x="13275" y="2463"/>
                  </a:lnTo>
                  <a:lnTo>
                    <a:pt x="13012" y="2463"/>
                  </a:lnTo>
                  <a:lnTo>
                    <a:pt x="12835" y="2497"/>
                  </a:lnTo>
                  <a:lnTo>
                    <a:pt x="12750" y="2497"/>
                  </a:lnTo>
                  <a:lnTo>
                    <a:pt x="12699" y="2505"/>
                  </a:lnTo>
                  <a:lnTo>
                    <a:pt x="12614" y="2505"/>
                  </a:lnTo>
                  <a:lnTo>
                    <a:pt x="12572" y="2531"/>
                  </a:lnTo>
                  <a:lnTo>
                    <a:pt x="12530" y="2514"/>
                  </a:lnTo>
                  <a:lnTo>
                    <a:pt x="12420" y="2539"/>
                  </a:lnTo>
                  <a:lnTo>
                    <a:pt x="12217" y="2539"/>
                  </a:lnTo>
                  <a:lnTo>
                    <a:pt x="12200" y="2556"/>
                  </a:lnTo>
                  <a:lnTo>
                    <a:pt x="12106" y="2556"/>
                  </a:lnTo>
                  <a:lnTo>
                    <a:pt x="12090" y="2539"/>
                  </a:lnTo>
                  <a:lnTo>
                    <a:pt x="12064" y="2556"/>
                  </a:lnTo>
                  <a:lnTo>
                    <a:pt x="11929" y="2556"/>
                  </a:lnTo>
                  <a:lnTo>
                    <a:pt x="11844" y="2531"/>
                  </a:lnTo>
                  <a:lnTo>
                    <a:pt x="11759" y="2531"/>
                  </a:lnTo>
                  <a:lnTo>
                    <a:pt x="11666" y="2505"/>
                  </a:lnTo>
                  <a:lnTo>
                    <a:pt x="11649" y="2514"/>
                  </a:lnTo>
                  <a:lnTo>
                    <a:pt x="11412" y="2455"/>
                  </a:lnTo>
                  <a:lnTo>
                    <a:pt x="11378" y="2471"/>
                  </a:lnTo>
                  <a:lnTo>
                    <a:pt x="11336" y="2471"/>
                  </a:lnTo>
                  <a:lnTo>
                    <a:pt x="11294" y="2455"/>
                  </a:lnTo>
                  <a:lnTo>
                    <a:pt x="11251" y="2471"/>
                  </a:lnTo>
                  <a:lnTo>
                    <a:pt x="10964" y="2488"/>
                  </a:lnTo>
                  <a:lnTo>
                    <a:pt x="10896" y="2480"/>
                  </a:lnTo>
                  <a:lnTo>
                    <a:pt x="10853" y="2497"/>
                  </a:lnTo>
                  <a:lnTo>
                    <a:pt x="10786" y="2488"/>
                  </a:lnTo>
                  <a:lnTo>
                    <a:pt x="10718" y="2505"/>
                  </a:lnTo>
                  <a:lnTo>
                    <a:pt x="10633" y="2505"/>
                  </a:lnTo>
                  <a:lnTo>
                    <a:pt x="10591" y="2514"/>
                  </a:lnTo>
                  <a:lnTo>
                    <a:pt x="10481" y="2514"/>
                  </a:lnTo>
                  <a:lnTo>
                    <a:pt x="10456" y="2539"/>
                  </a:lnTo>
                  <a:lnTo>
                    <a:pt x="10261" y="2539"/>
                  </a:lnTo>
                  <a:lnTo>
                    <a:pt x="10210" y="2556"/>
                  </a:lnTo>
                  <a:lnTo>
                    <a:pt x="10041" y="2548"/>
                  </a:lnTo>
                  <a:lnTo>
                    <a:pt x="9948" y="2565"/>
                  </a:lnTo>
                  <a:lnTo>
                    <a:pt x="9905" y="2548"/>
                  </a:lnTo>
                  <a:lnTo>
                    <a:pt x="9795" y="2548"/>
                  </a:lnTo>
                  <a:lnTo>
                    <a:pt x="9727" y="2531"/>
                  </a:lnTo>
                  <a:lnTo>
                    <a:pt x="9643" y="2539"/>
                  </a:lnTo>
                  <a:lnTo>
                    <a:pt x="9575" y="2514"/>
                  </a:lnTo>
                  <a:lnTo>
                    <a:pt x="9507" y="2522"/>
                  </a:lnTo>
                  <a:lnTo>
                    <a:pt x="9465" y="2505"/>
                  </a:lnTo>
                  <a:lnTo>
                    <a:pt x="9372" y="2497"/>
                  </a:lnTo>
                  <a:lnTo>
                    <a:pt x="9330" y="2471"/>
                  </a:lnTo>
                  <a:lnTo>
                    <a:pt x="9262" y="2488"/>
                  </a:lnTo>
                  <a:lnTo>
                    <a:pt x="9203" y="2471"/>
                  </a:lnTo>
                  <a:lnTo>
                    <a:pt x="9025" y="2463"/>
                  </a:lnTo>
                  <a:lnTo>
                    <a:pt x="8982" y="2480"/>
                  </a:lnTo>
                  <a:lnTo>
                    <a:pt x="8889" y="2471"/>
                  </a:lnTo>
                  <a:lnTo>
                    <a:pt x="8847" y="2488"/>
                  </a:lnTo>
                  <a:lnTo>
                    <a:pt x="8762" y="2488"/>
                  </a:lnTo>
                  <a:lnTo>
                    <a:pt x="8737" y="2505"/>
                  </a:lnTo>
                  <a:lnTo>
                    <a:pt x="8669" y="2505"/>
                  </a:lnTo>
                  <a:lnTo>
                    <a:pt x="8627" y="2522"/>
                  </a:lnTo>
                  <a:lnTo>
                    <a:pt x="8542" y="2539"/>
                  </a:lnTo>
                  <a:lnTo>
                    <a:pt x="8432" y="2573"/>
                  </a:lnTo>
                  <a:lnTo>
                    <a:pt x="8254" y="2692"/>
                  </a:lnTo>
                  <a:lnTo>
                    <a:pt x="8195" y="2759"/>
                  </a:lnTo>
                  <a:lnTo>
                    <a:pt x="8094" y="2895"/>
                  </a:lnTo>
                  <a:lnTo>
                    <a:pt x="8051" y="3064"/>
                  </a:lnTo>
                  <a:lnTo>
                    <a:pt x="8051" y="3183"/>
                  </a:lnTo>
                  <a:lnTo>
                    <a:pt x="8085" y="3343"/>
                  </a:lnTo>
                  <a:lnTo>
                    <a:pt x="8102" y="3614"/>
                  </a:lnTo>
                  <a:lnTo>
                    <a:pt x="8094" y="3834"/>
                  </a:lnTo>
                  <a:lnTo>
                    <a:pt x="8127" y="3953"/>
                  </a:lnTo>
                  <a:lnTo>
                    <a:pt x="8212" y="4283"/>
                  </a:lnTo>
                  <a:lnTo>
                    <a:pt x="8263" y="4368"/>
                  </a:lnTo>
                  <a:lnTo>
                    <a:pt x="8280" y="4427"/>
                  </a:lnTo>
                  <a:lnTo>
                    <a:pt x="8331" y="4478"/>
                  </a:lnTo>
                  <a:lnTo>
                    <a:pt x="8407" y="4791"/>
                  </a:lnTo>
                  <a:lnTo>
                    <a:pt x="8449" y="4901"/>
                  </a:lnTo>
                  <a:lnTo>
                    <a:pt x="8449" y="4935"/>
                  </a:lnTo>
                  <a:lnTo>
                    <a:pt x="8483" y="4969"/>
                  </a:lnTo>
                  <a:lnTo>
                    <a:pt x="8525" y="5214"/>
                  </a:lnTo>
                  <a:lnTo>
                    <a:pt x="8576" y="5333"/>
                  </a:lnTo>
                  <a:lnTo>
                    <a:pt x="8644" y="5502"/>
                  </a:lnTo>
                  <a:lnTo>
                    <a:pt x="8652" y="5561"/>
                  </a:lnTo>
                  <a:lnTo>
                    <a:pt x="8703" y="5714"/>
                  </a:lnTo>
                  <a:lnTo>
                    <a:pt x="8729" y="5858"/>
                  </a:lnTo>
                  <a:lnTo>
                    <a:pt x="8720" y="5874"/>
                  </a:lnTo>
                  <a:lnTo>
                    <a:pt x="8796" y="6001"/>
                  </a:lnTo>
                  <a:lnTo>
                    <a:pt x="8839" y="6120"/>
                  </a:lnTo>
                  <a:lnTo>
                    <a:pt x="8839" y="6154"/>
                  </a:lnTo>
                  <a:lnTo>
                    <a:pt x="8872" y="6230"/>
                  </a:lnTo>
                  <a:lnTo>
                    <a:pt x="9008" y="6416"/>
                  </a:lnTo>
                  <a:lnTo>
                    <a:pt x="9067" y="6535"/>
                  </a:lnTo>
                  <a:lnTo>
                    <a:pt x="9126" y="6611"/>
                  </a:lnTo>
                  <a:lnTo>
                    <a:pt x="9253" y="6806"/>
                  </a:lnTo>
                  <a:lnTo>
                    <a:pt x="9406" y="7009"/>
                  </a:lnTo>
                  <a:lnTo>
                    <a:pt x="9507" y="7093"/>
                  </a:lnTo>
                  <a:lnTo>
                    <a:pt x="9651" y="7170"/>
                  </a:lnTo>
                  <a:lnTo>
                    <a:pt x="9888" y="7229"/>
                  </a:lnTo>
                  <a:lnTo>
                    <a:pt x="9956" y="7237"/>
                  </a:lnTo>
                  <a:lnTo>
                    <a:pt x="10041" y="7280"/>
                  </a:lnTo>
                  <a:lnTo>
                    <a:pt x="10252" y="7330"/>
                  </a:lnTo>
                  <a:lnTo>
                    <a:pt x="10506" y="7330"/>
                  </a:lnTo>
                  <a:lnTo>
                    <a:pt x="10566" y="7356"/>
                  </a:lnTo>
                  <a:lnTo>
                    <a:pt x="10625" y="7347"/>
                  </a:lnTo>
                  <a:lnTo>
                    <a:pt x="10684" y="7364"/>
                  </a:lnTo>
                  <a:lnTo>
                    <a:pt x="11302" y="7364"/>
                  </a:lnTo>
                  <a:lnTo>
                    <a:pt x="11328" y="7381"/>
                  </a:lnTo>
                  <a:lnTo>
                    <a:pt x="11446" y="7381"/>
                  </a:lnTo>
                  <a:lnTo>
                    <a:pt x="11480" y="7390"/>
                  </a:lnTo>
                  <a:lnTo>
                    <a:pt x="11539" y="7381"/>
                  </a:lnTo>
                  <a:lnTo>
                    <a:pt x="11624" y="7398"/>
                  </a:lnTo>
                  <a:lnTo>
                    <a:pt x="11683" y="7390"/>
                  </a:lnTo>
                  <a:lnTo>
                    <a:pt x="11861" y="7390"/>
                  </a:lnTo>
                  <a:lnTo>
                    <a:pt x="11920" y="7398"/>
                  </a:lnTo>
                  <a:lnTo>
                    <a:pt x="11946" y="7390"/>
                  </a:lnTo>
                  <a:lnTo>
                    <a:pt x="12005" y="7390"/>
                  </a:lnTo>
                  <a:lnTo>
                    <a:pt x="12064" y="7381"/>
                  </a:lnTo>
                  <a:lnTo>
                    <a:pt x="12242" y="7381"/>
                  </a:lnTo>
                  <a:lnTo>
                    <a:pt x="12267" y="7390"/>
                  </a:lnTo>
                  <a:lnTo>
                    <a:pt x="12344" y="7356"/>
                  </a:lnTo>
                  <a:lnTo>
                    <a:pt x="12403" y="7373"/>
                  </a:lnTo>
                  <a:lnTo>
                    <a:pt x="12462" y="7356"/>
                  </a:lnTo>
                  <a:lnTo>
                    <a:pt x="12581" y="7364"/>
                  </a:lnTo>
                  <a:lnTo>
                    <a:pt x="12606" y="7347"/>
                  </a:lnTo>
                  <a:lnTo>
                    <a:pt x="12758" y="7347"/>
                  </a:lnTo>
                  <a:lnTo>
                    <a:pt x="12843" y="7364"/>
                  </a:lnTo>
                  <a:lnTo>
                    <a:pt x="12868" y="7347"/>
                  </a:lnTo>
                  <a:lnTo>
                    <a:pt x="12953" y="7356"/>
                  </a:lnTo>
                  <a:lnTo>
                    <a:pt x="13901" y="7330"/>
                  </a:lnTo>
                  <a:lnTo>
                    <a:pt x="14079" y="7347"/>
                  </a:lnTo>
                  <a:lnTo>
                    <a:pt x="14198" y="7330"/>
                  </a:lnTo>
                  <a:lnTo>
                    <a:pt x="14257" y="7356"/>
                  </a:lnTo>
                  <a:lnTo>
                    <a:pt x="14426" y="7381"/>
                  </a:lnTo>
                  <a:lnTo>
                    <a:pt x="14604" y="7373"/>
                  </a:lnTo>
                  <a:lnTo>
                    <a:pt x="14663" y="7390"/>
                  </a:lnTo>
                  <a:lnTo>
                    <a:pt x="14739" y="7364"/>
                  </a:lnTo>
                  <a:lnTo>
                    <a:pt x="15527" y="7322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0" name="Freeform 50">
              <a:extLst>
                <a:ext uri="{FF2B5EF4-FFF2-40B4-BE49-F238E27FC236}">
                  <a16:creationId xmlns:a16="http://schemas.microsoft.com/office/drawing/2014/main" id="{C1C371BD-74AC-4836-A7D1-255A43411F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7" y="82"/>
              <a:ext cx="463" cy="116"/>
            </a:xfrm>
            <a:custGeom>
              <a:avLst/>
              <a:gdLst>
                <a:gd name="T0" fmla="*/ 0 w 2692"/>
                <a:gd name="T1" fmla="*/ 0 h 677"/>
                <a:gd name="T2" fmla="*/ 85 w 2692"/>
                <a:gd name="T3" fmla="*/ 211 h 677"/>
                <a:gd name="T4" fmla="*/ 220 w 2692"/>
                <a:gd name="T5" fmla="*/ 423 h 677"/>
                <a:gd name="T6" fmla="*/ 364 w 2692"/>
                <a:gd name="T7" fmla="*/ 533 h 677"/>
                <a:gd name="T8" fmla="*/ 584 w 2692"/>
                <a:gd name="T9" fmla="*/ 609 h 677"/>
                <a:gd name="T10" fmla="*/ 618 w 2692"/>
                <a:gd name="T11" fmla="*/ 626 h 677"/>
                <a:gd name="T12" fmla="*/ 677 w 2692"/>
                <a:gd name="T13" fmla="*/ 626 h 677"/>
                <a:gd name="T14" fmla="*/ 847 w 2692"/>
                <a:gd name="T15" fmla="*/ 660 h 677"/>
                <a:gd name="T16" fmla="*/ 940 w 2692"/>
                <a:gd name="T17" fmla="*/ 643 h 677"/>
                <a:gd name="T18" fmla="*/ 1143 w 2692"/>
                <a:gd name="T19" fmla="*/ 677 h 677"/>
                <a:gd name="T20" fmla="*/ 1202 w 2692"/>
                <a:gd name="T21" fmla="*/ 651 h 677"/>
                <a:gd name="T22" fmla="*/ 1312 w 2692"/>
                <a:gd name="T23" fmla="*/ 651 h 677"/>
                <a:gd name="T24" fmla="*/ 1346 w 2692"/>
                <a:gd name="T25" fmla="*/ 635 h 677"/>
                <a:gd name="T26" fmla="*/ 1397 w 2692"/>
                <a:gd name="T27" fmla="*/ 635 h 677"/>
                <a:gd name="T28" fmla="*/ 1431 w 2692"/>
                <a:gd name="T29" fmla="*/ 635 h 677"/>
                <a:gd name="T30" fmla="*/ 1456 w 2692"/>
                <a:gd name="T31" fmla="*/ 601 h 677"/>
                <a:gd name="T32" fmla="*/ 1549 w 2692"/>
                <a:gd name="T33" fmla="*/ 575 h 677"/>
                <a:gd name="T34" fmla="*/ 1880 w 2692"/>
                <a:gd name="T35" fmla="*/ 431 h 677"/>
                <a:gd name="T36" fmla="*/ 2337 w 2692"/>
                <a:gd name="T37" fmla="*/ 279 h 677"/>
                <a:gd name="T38" fmla="*/ 2692 w 2692"/>
                <a:gd name="T3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92" h="677">
                  <a:moveTo>
                    <a:pt x="0" y="0"/>
                  </a:moveTo>
                  <a:lnTo>
                    <a:pt x="85" y="211"/>
                  </a:lnTo>
                  <a:lnTo>
                    <a:pt x="220" y="423"/>
                  </a:lnTo>
                  <a:lnTo>
                    <a:pt x="364" y="533"/>
                  </a:lnTo>
                  <a:lnTo>
                    <a:pt x="584" y="609"/>
                  </a:lnTo>
                  <a:lnTo>
                    <a:pt x="618" y="626"/>
                  </a:lnTo>
                  <a:lnTo>
                    <a:pt x="677" y="626"/>
                  </a:lnTo>
                  <a:lnTo>
                    <a:pt x="847" y="660"/>
                  </a:lnTo>
                  <a:lnTo>
                    <a:pt x="940" y="643"/>
                  </a:lnTo>
                  <a:lnTo>
                    <a:pt x="1143" y="677"/>
                  </a:lnTo>
                  <a:lnTo>
                    <a:pt x="1202" y="651"/>
                  </a:lnTo>
                  <a:lnTo>
                    <a:pt x="1312" y="651"/>
                  </a:lnTo>
                  <a:lnTo>
                    <a:pt x="1346" y="635"/>
                  </a:lnTo>
                  <a:lnTo>
                    <a:pt x="1397" y="635"/>
                  </a:lnTo>
                  <a:lnTo>
                    <a:pt x="1431" y="635"/>
                  </a:lnTo>
                  <a:lnTo>
                    <a:pt x="1456" y="601"/>
                  </a:lnTo>
                  <a:lnTo>
                    <a:pt x="1549" y="575"/>
                  </a:lnTo>
                  <a:lnTo>
                    <a:pt x="1880" y="431"/>
                  </a:lnTo>
                  <a:lnTo>
                    <a:pt x="2337" y="279"/>
                  </a:lnTo>
                  <a:lnTo>
                    <a:pt x="2692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1" name="Freeform 51">
              <a:extLst>
                <a:ext uri="{FF2B5EF4-FFF2-40B4-BE49-F238E27FC236}">
                  <a16:creationId xmlns:a16="http://schemas.microsoft.com/office/drawing/2014/main" id="{BCC3A17D-C3DC-4D7A-9D9B-F433462FF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123"/>
              <a:ext cx="202" cy="232"/>
            </a:xfrm>
            <a:custGeom>
              <a:avLst/>
              <a:gdLst>
                <a:gd name="T0" fmla="*/ 1177 w 1177"/>
                <a:gd name="T1" fmla="*/ 0 h 1354"/>
                <a:gd name="T2" fmla="*/ 736 w 1177"/>
                <a:gd name="T3" fmla="*/ 398 h 1354"/>
                <a:gd name="T4" fmla="*/ 610 w 1177"/>
                <a:gd name="T5" fmla="*/ 491 h 1354"/>
                <a:gd name="T6" fmla="*/ 525 w 1177"/>
                <a:gd name="T7" fmla="*/ 567 h 1354"/>
                <a:gd name="T8" fmla="*/ 406 w 1177"/>
                <a:gd name="T9" fmla="*/ 643 h 1354"/>
                <a:gd name="T10" fmla="*/ 372 w 1177"/>
                <a:gd name="T11" fmla="*/ 685 h 1354"/>
                <a:gd name="T12" fmla="*/ 322 w 1177"/>
                <a:gd name="T13" fmla="*/ 719 h 1354"/>
                <a:gd name="T14" fmla="*/ 186 w 1177"/>
                <a:gd name="T15" fmla="*/ 846 h 1354"/>
                <a:gd name="T16" fmla="*/ 144 w 1177"/>
                <a:gd name="T17" fmla="*/ 880 h 1354"/>
                <a:gd name="T18" fmla="*/ 51 w 1177"/>
                <a:gd name="T19" fmla="*/ 1007 h 1354"/>
                <a:gd name="T20" fmla="*/ 17 w 1177"/>
                <a:gd name="T21" fmla="*/ 1066 h 1354"/>
                <a:gd name="T22" fmla="*/ 0 w 1177"/>
                <a:gd name="T23" fmla="*/ 1159 h 1354"/>
                <a:gd name="T24" fmla="*/ 17 w 1177"/>
                <a:gd name="T25" fmla="*/ 1278 h 1354"/>
                <a:gd name="T26" fmla="*/ 34 w 1177"/>
                <a:gd name="T27" fmla="*/ 1303 h 1354"/>
                <a:gd name="T28" fmla="*/ 59 w 1177"/>
                <a:gd name="T29" fmla="*/ 1312 h 1354"/>
                <a:gd name="T30" fmla="*/ 186 w 1177"/>
                <a:gd name="T31" fmla="*/ 1337 h 1354"/>
                <a:gd name="T32" fmla="*/ 271 w 1177"/>
                <a:gd name="T33" fmla="*/ 1354 h 1354"/>
                <a:gd name="T34" fmla="*/ 296 w 1177"/>
                <a:gd name="T35" fmla="*/ 1337 h 1354"/>
                <a:gd name="T36" fmla="*/ 389 w 1177"/>
                <a:gd name="T37" fmla="*/ 1337 h 1354"/>
                <a:gd name="T38" fmla="*/ 415 w 1177"/>
                <a:gd name="T39" fmla="*/ 1320 h 1354"/>
                <a:gd name="T40" fmla="*/ 533 w 1177"/>
                <a:gd name="T41" fmla="*/ 1286 h 1354"/>
                <a:gd name="T42" fmla="*/ 703 w 1177"/>
                <a:gd name="T43" fmla="*/ 1202 h 1354"/>
                <a:gd name="T44" fmla="*/ 762 w 1177"/>
                <a:gd name="T45" fmla="*/ 1185 h 1354"/>
                <a:gd name="T46" fmla="*/ 813 w 1177"/>
                <a:gd name="T47" fmla="*/ 1142 h 1354"/>
                <a:gd name="T48" fmla="*/ 847 w 1177"/>
                <a:gd name="T49" fmla="*/ 1134 h 1354"/>
                <a:gd name="T50" fmla="*/ 1177 w 1177"/>
                <a:gd name="T51" fmla="*/ 1007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77" h="1354">
                  <a:moveTo>
                    <a:pt x="1177" y="0"/>
                  </a:moveTo>
                  <a:lnTo>
                    <a:pt x="736" y="398"/>
                  </a:lnTo>
                  <a:lnTo>
                    <a:pt x="610" y="491"/>
                  </a:lnTo>
                  <a:lnTo>
                    <a:pt x="525" y="567"/>
                  </a:lnTo>
                  <a:lnTo>
                    <a:pt x="406" y="643"/>
                  </a:lnTo>
                  <a:lnTo>
                    <a:pt x="372" y="685"/>
                  </a:lnTo>
                  <a:lnTo>
                    <a:pt x="322" y="719"/>
                  </a:lnTo>
                  <a:lnTo>
                    <a:pt x="186" y="846"/>
                  </a:lnTo>
                  <a:lnTo>
                    <a:pt x="144" y="880"/>
                  </a:lnTo>
                  <a:lnTo>
                    <a:pt x="51" y="1007"/>
                  </a:lnTo>
                  <a:lnTo>
                    <a:pt x="17" y="1066"/>
                  </a:lnTo>
                  <a:lnTo>
                    <a:pt x="0" y="1159"/>
                  </a:lnTo>
                  <a:lnTo>
                    <a:pt x="17" y="1278"/>
                  </a:lnTo>
                  <a:lnTo>
                    <a:pt x="34" y="1303"/>
                  </a:lnTo>
                  <a:lnTo>
                    <a:pt x="59" y="1312"/>
                  </a:lnTo>
                  <a:lnTo>
                    <a:pt x="186" y="1337"/>
                  </a:lnTo>
                  <a:lnTo>
                    <a:pt x="271" y="1354"/>
                  </a:lnTo>
                  <a:lnTo>
                    <a:pt x="296" y="1337"/>
                  </a:lnTo>
                  <a:lnTo>
                    <a:pt x="389" y="1337"/>
                  </a:lnTo>
                  <a:lnTo>
                    <a:pt x="415" y="1320"/>
                  </a:lnTo>
                  <a:lnTo>
                    <a:pt x="533" y="1286"/>
                  </a:lnTo>
                  <a:lnTo>
                    <a:pt x="703" y="1202"/>
                  </a:lnTo>
                  <a:lnTo>
                    <a:pt x="762" y="1185"/>
                  </a:lnTo>
                  <a:lnTo>
                    <a:pt x="813" y="1142"/>
                  </a:lnTo>
                  <a:lnTo>
                    <a:pt x="847" y="1134"/>
                  </a:lnTo>
                  <a:lnTo>
                    <a:pt x="1177" y="1007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2" name="Freeform 52">
              <a:extLst>
                <a:ext uri="{FF2B5EF4-FFF2-40B4-BE49-F238E27FC236}">
                  <a16:creationId xmlns:a16="http://schemas.microsoft.com/office/drawing/2014/main" id="{27D3301D-8C26-4AF0-9A9F-9C738160A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547"/>
              <a:ext cx="2667" cy="310"/>
            </a:xfrm>
            <a:custGeom>
              <a:avLst/>
              <a:gdLst>
                <a:gd name="T0" fmla="*/ 415 w 15527"/>
                <a:gd name="T1" fmla="*/ 1769 h 1803"/>
                <a:gd name="T2" fmla="*/ 1888 w 15527"/>
                <a:gd name="T3" fmla="*/ 1803 h 1803"/>
                <a:gd name="T4" fmla="*/ 2057 w 15527"/>
                <a:gd name="T5" fmla="*/ 1752 h 1803"/>
                <a:gd name="T6" fmla="*/ 2489 w 15527"/>
                <a:gd name="T7" fmla="*/ 1447 h 1803"/>
                <a:gd name="T8" fmla="*/ 2472 w 15527"/>
                <a:gd name="T9" fmla="*/ 981 h 1803"/>
                <a:gd name="T10" fmla="*/ 2438 w 15527"/>
                <a:gd name="T11" fmla="*/ 761 h 1803"/>
                <a:gd name="T12" fmla="*/ 2574 w 15527"/>
                <a:gd name="T13" fmla="*/ 761 h 1803"/>
                <a:gd name="T14" fmla="*/ 3048 w 15527"/>
                <a:gd name="T15" fmla="*/ 1092 h 1803"/>
                <a:gd name="T16" fmla="*/ 3183 w 15527"/>
                <a:gd name="T17" fmla="*/ 1159 h 1803"/>
                <a:gd name="T18" fmla="*/ 3607 w 15527"/>
                <a:gd name="T19" fmla="*/ 1362 h 1803"/>
                <a:gd name="T20" fmla="*/ 3776 w 15527"/>
                <a:gd name="T21" fmla="*/ 1388 h 1803"/>
                <a:gd name="T22" fmla="*/ 3988 w 15527"/>
                <a:gd name="T23" fmla="*/ 1430 h 1803"/>
                <a:gd name="T24" fmla="*/ 4191 w 15527"/>
                <a:gd name="T25" fmla="*/ 1422 h 1803"/>
                <a:gd name="T26" fmla="*/ 4360 w 15527"/>
                <a:gd name="T27" fmla="*/ 1362 h 1803"/>
                <a:gd name="T28" fmla="*/ 4766 w 15527"/>
                <a:gd name="T29" fmla="*/ 1134 h 1803"/>
                <a:gd name="T30" fmla="*/ 4885 w 15527"/>
                <a:gd name="T31" fmla="*/ 922 h 1803"/>
                <a:gd name="T32" fmla="*/ 5046 w 15527"/>
                <a:gd name="T33" fmla="*/ 1092 h 1803"/>
                <a:gd name="T34" fmla="*/ 5342 w 15527"/>
                <a:gd name="T35" fmla="*/ 1210 h 1803"/>
                <a:gd name="T36" fmla="*/ 5723 w 15527"/>
                <a:gd name="T37" fmla="*/ 1269 h 1803"/>
                <a:gd name="T38" fmla="*/ 6460 w 15527"/>
                <a:gd name="T39" fmla="*/ 1202 h 1803"/>
                <a:gd name="T40" fmla="*/ 6604 w 15527"/>
                <a:gd name="T41" fmla="*/ 1193 h 1803"/>
                <a:gd name="T42" fmla="*/ 7086 w 15527"/>
                <a:gd name="T43" fmla="*/ 1007 h 1803"/>
                <a:gd name="T44" fmla="*/ 7281 w 15527"/>
                <a:gd name="T45" fmla="*/ 956 h 1803"/>
                <a:gd name="T46" fmla="*/ 7645 w 15527"/>
                <a:gd name="T47" fmla="*/ 744 h 1803"/>
                <a:gd name="T48" fmla="*/ 7950 w 15527"/>
                <a:gd name="T49" fmla="*/ 372 h 1803"/>
                <a:gd name="T50" fmla="*/ 8212 w 15527"/>
                <a:gd name="T51" fmla="*/ 524 h 1803"/>
                <a:gd name="T52" fmla="*/ 8508 w 15527"/>
                <a:gd name="T53" fmla="*/ 990 h 1803"/>
                <a:gd name="T54" fmla="*/ 8915 w 15527"/>
                <a:gd name="T55" fmla="*/ 1108 h 1803"/>
                <a:gd name="T56" fmla="*/ 9059 w 15527"/>
                <a:gd name="T57" fmla="*/ 1117 h 1803"/>
                <a:gd name="T58" fmla="*/ 9465 w 15527"/>
                <a:gd name="T59" fmla="*/ 1100 h 1803"/>
                <a:gd name="T60" fmla="*/ 9601 w 15527"/>
                <a:gd name="T61" fmla="*/ 1041 h 1803"/>
                <a:gd name="T62" fmla="*/ 10083 w 15527"/>
                <a:gd name="T63" fmla="*/ 948 h 1803"/>
                <a:gd name="T64" fmla="*/ 10261 w 15527"/>
                <a:gd name="T65" fmla="*/ 905 h 1803"/>
                <a:gd name="T66" fmla="*/ 10642 w 15527"/>
                <a:gd name="T67" fmla="*/ 821 h 1803"/>
                <a:gd name="T68" fmla="*/ 10786 w 15527"/>
                <a:gd name="T69" fmla="*/ 787 h 1803"/>
                <a:gd name="T70" fmla="*/ 11023 w 15527"/>
                <a:gd name="T71" fmla="*/ 736 h 1803"/>
                <a:gd name="T72" fmla="*/ 11539 w 15527"/>
                <a:gd name="T73" fmla="*/ 592 h 1803"/>
                <a:gd name="T74" fmla="*/ 12022 w 15527"/>
                <a:gd name="T75" fmla="*/ 338 h 1803"/>
                <a:gd name="T76" fmla="*/ 12225 w 15527"/>
                <a:gd name="T77" fmla="*/ 194 h 1803"/>
                <a:gd name="T78" fmla="*/ 12377 w 15527"/>
                <a:gd name="T79" fmla="*/ 33 h 1803"/>
                <a:gd name="T80" fmla="*/ 12496 w 15527"/>
                <a:gd name="T81" fmla="*/ 194 h 1803"/>
                <a:gd name="T82" fmla="*/ 12708 w 15527"/>
                <a:gd name="T83" fmla="*/ 626 h 1803"/>
                <a:gd name="T84" fmla="*/ 12928 w 15527"/>
                <a:gd name="T85" fmla="*/ 753 h 1803"/>
                <a:gd name="T86" fmla="*/ 13097 w 15527"/>
                <a:gd name="T87" fmla="*/ 787 h 1803"/>
                <a:gd name="T88" fmla="*/ 13241 w 15527"/>
                <a:gd name="T89" fmla="*/ 787 h 1803"/>
                <a:gd name="T90" fmla="*/ 13563 w 15527"/>
                <a:gd name="T91" fmla="*/ 770 h 1803"/>
                <a:gd name="T92" fmla="*/ 14672 w 15527"/>
                <a:gd name="T93" fmla="*/ 778 h 1803"/>
                <a:gd name="T94" fmla="*/ 14875 w 15527"/>
                <a:gd name="T95" fmla="*/ 804 h 1803"/>
                <a:gd name="T96" fmla="*/ 15171 w 15527"/>
                <a:gd name="T97" fmla="*/ 778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527" h="1803">
                  <a:moveTo>
                    <a:pt x="0" y="1659"/>
                  </a:moveTo>
                  <a:lnTo>
                    <a:pt x="296" y="1735"/>
                  </a:lnTo>
                  <a:lnTo>
                    <a:pt x="415" y="1769"/>
                  </a:lnTo>
                  <a:lnTo>
                    <a:pt x="567" y="1769"/>
                  </a:lnTo>
                  <a:lnTo>
                    <a:pt x="1829" y="1794"/>
                  </a:lnTo>
                  <a:lnTo>
                    <a:pt x="1888" y="1803"/>
                  </a:lnTo>
                  <a:lnTo>
                    <a:pt x="1947" y="1777"/>
                  </a:lnTo>
                  <a:lnTo>
                    <a:pt x="1973" y="1794"/>
                  </a:lnTo>
                  <a:lnTo>
                    <a:pt x="2057" y="1752"/>
                  </a:lnTo>
                  <a:lnTo>
                    <a:pt x="2210" y="1701"/>
                  </a:lnTo>
                  <a:lnTo>
                    <a:pt x="2269" y="1676"/>
                  </a:lnTo>
                  <a:lnTo>
                    <a:pt x="2489" y="1447"/>
                  </a:lnTo>
                  <a:lnTo>
                    <a:pt x="2531" y="1261"/>
                  </a:lnTo>
                  <a:lnTo>
                    <a:pt x="2531" y="1142"/>
                  </a:lnTo>
                  <a:lnTo>
                    <a:pt x="2472" y="981"/>
                  </a:lnTo>
                  <a:lnTo>
                    <a:pt x="2481" y="965"/>
                  </a:lnTo>
                  <a:lnTo>
                    <a:pt x="2447" y="871"/>
                  </a:lnTo>
                  <a:lnTo>
                    <a:pt x="2438" y="761"/>
                  </a:lnTo>
                  <a:lnTo>
                    <a:pt x="2489" y="753"/>
                  </a:lnTo>
                  <a:lnTo>
                    <a:pt x="2548" y="770"/>
                  </a:lnTo>
                  <a:lnTo>
                    <a:pt x="2574" y="761"/>
                  </a:lnTo>
                  <a:lnTo>
                    <a:pt x="2955" y="1049"/>
                  </a:lnTo>
                  <a:lnTo>
                    <a:pt x="3014" y="1092"/>
                  </a:lnTo>
                  <a:lnTo>
                    <a:pt x="3048" y="1092"/>
                  </a:lnTo>
                  <a:lnTo>
                    <a:pt x="3107" y="1125"/>
                  </a:lnTo>
                  <a:lnTo>
                    <a:pt x="3158" y="1142"/>
                  </a:lnTo>
                  <a:lnTo>
                    <a:pt x="3183" y="1159"/>
                  </a:lnTo>
                  <a:lnTo>
                    <a:pt x="3234" y="1168"/>
                  </a:lnTo>
                  <a:lnTo>
                    <a:pt x="3488" y="1295"/>
                  </a:lnTo>
                  <a:lnTo>
                    <a:pt x="3607" y="1362"/>
                  </a:lnTo>
                  <a:lnTo>
                    <a:pt x="3632" y="1354"/>
                  </a:lnTo>
                  <a:lnTo>
                    <a:pt x="3750" y="1396"/>
                  </a:lnTo>
                  <a:lnTo>
                    <a:pt x="3776" y="1388"/>
                  </a:lnTo>
                  <a:lnTo>
                    <a:pt x="3835" y="1413"/>
                  </a:lnTo>
                  <a:lnTo>
                    <a:pt x="3954" y="1422"/>
                  </a:lnTo>
                  <a:lnTo>
                    <a:pt x="3988" y="1430"/>
                  </a:lnTo>
                  <a:lnTo>
                    <a:pt x="4106" y="1430"/>
                  </a:lnTo>
                  <a:lnTo>
                    <a:pt x="4131" y="1422"/>
                  </a:lnTo>
                  <a:lnTo>
                    <a:pt x="4191" y="1422"/>
                  </a:lnTo>
                  <a:lnTo>
                    <a:pt x="4216" y="1413"/>
                  </a:lnTo>
                  <a:lnTo>
                    <a:pt x="4301" y="1396"/>
                  </a:lnTo>
                  <a:lnTo>
                    <a:pt x="4360" y="1362"/>
                  </a:lnTo>
                  <a:lnTo>
                    <a:pt x="4385" y="1362"/>
                  </a:lnTo>
                  <a:lnTo>
                    <a:pt x="4614" y="1252"/>
                  </a:lnTo>
                  <a:lnTo>
                    <a:pt x="4766" y="1134"/>
                  </a:lnTo>
                  <a:lnTo>
                    <a:pt x="4817" y="1032"/>
                  </a:lnTo>
                  <a:lnTo>
                    <a:pt x="4851" y="990"/>
                  </a:lnTo>
                  <a:lnTo>
                    <a:pt x="4885" y="922"/>
                  </a:lnTo>
                  <a:lnTo>
                    <a:pt x="4902" y="888"/>
                  </a:lnTo>
                  <a:lnTo>
                    <a:pt x="5020" y="1066"/>
                  </a:lnTo>
                  <a:lnTo>
                    <a:pt x="5046" y="1092"/>
                  </a:lnTo>
                  <a:lnTo>
                    <a:pt x="5071" y="1092"/>
                  </a:lnTo>
                  <a:lnTo>
                    <a:pt x="5207" y="1159"/>
                  </a:lnTo>
                  <a:lnTo>
                    <a:pt x="5342" y="1210"/>
                  </a:lnTo>
                  <a:lnTo>
                    <a:pt x="5605" y="1252"/>
                  </a:lnTo>
                  <a:lnTo>
                    <a:pt x="5698" y="1252"/>
                  </a:lnTo>
                  <a:lnTo>
                    <a:pt x="5723" y="1269"/>
                  </a:lnTo>
                  <a:lnTo>
                    <a:pt x="6079" y="1278"/>
                  </a:lnTo>
                  <a:lnTo>
                    <a:pt x="6341" y="1235"/>
                  </a:lnTo>
                  <a:lnTo>
                    <a:pt x="6460" y="1202"/>
                  </a:lnTo>
                  <a:lnTo>
                    <a:pt x="6485" y="1202"/>
                  </a:lnTo>
                  <a:lnTo>
                    <a:pt x="6578" y="1185"/>
                  </a:lnTo>
                  <a:lnTo>
                    <a:pt x="6604" y="1193"/>
                  </a:lnTo>
                  <a:lnTo>
                    <a:pt x="6756" y="1159"/>
                  </a:lnTo>
                  <a:lnTo>
                    <a:pt x="6841" y="1134"/>
                  </a:lnTo>
                  <a:lnTo>
                    <a:pt x="7086" y="1007"/>
                  </a:lnTo>
                  <a:lnTo>
                    <a:pt x="7196" y="981"/>
                  </a:lnTo>
                  <a:lnTo>
                    <a:pt x="7222" y="965"/>
                  </a:lnTo>
                  <a:lnTo>
                    <a:pt x="7281" y="956"/>
                  </a:lnTo>
                  <a:lnTo>
                    <a:pt x="7442" y="846"/>
                  </a:lnTo>
                  <a:lnTo>
                    <a:pt x="7492" y="829"/>
                  </a:lnTo>
                  <a:lnTo>
                    <a:pt x="7645" y="744"/>
                  </a:lnTo>
                  <a:lnTo>
                    <a:pt x="7713" y="685"/>
                  </a:lnTo>
                  <a:lnTo>
                    <a:pt x="7823" y="567"/>
                  </a:lnTo>
                  <a:lnTo>
                    <a:pt x="7950" y="372"/>
                  </a:lnTo>
                  <a:lnTo>
                    <a:pt x="8043" y="262"/>
                  </a:lnTo>
                  <a:lnTo>
                    <a:pt x="8127" y="372"/>
                  </a:lnTo>
                  <a:lnTo>
                    <a:pt x="8212" y="524"/>
                  </a:lnTo>
                  <a:lnTo>
                    <a:pt x="8212" y="550"/>
                  </a:lnTo>
                  <a:lnTo>
                    <a:pt x="8364" y="863"/>
                  </a:lnTo>
                  <a:lnTo>
                    <a:pt x="8508" y="990"/>
                  </a:lnTo>
                  <a:lnTo>
                    <a:pt x="8737" y="1075"/>
                  </a:lnTo>
                  <a:lnTo>
                    <a:pt x="8855" y="1092"/>
                  </a:lnTo>
                  <a:lnTo>
                    <a:pt x="8915" y="1108"/>
                  </a:lnTo>
                  <a:lnTo>
                    <a:pt x="8999" y="1108"/>
                  </a:lnTo>
                  <a:lnTo>
                    <a:pt x="9033" y="1125"/>
                  </a:lnTo>
                  <a:lnTo>
                    <a:pt x="9059" y="1117"/>
                  </a:lnTo>
                  <a:lnTo>
                    <a:pt x="9152" y="1134"/>
                  </a:lnTo>
                  <a:lnTo>
                    <a:pt x="9440" y="1125"/>
                  </a:lnTo>
                  <a:lnTo>
                    <a:pt x="9465" y="1100"/>
                  </a:lnTo>
                  <a:lnTo>
                    <a:pt x="9490" y="1100"/>
                  </a:lnTo>
                  <a:lnTo>
                    <a:pt x="9584" y="1066"/>
                  </a:lnTo>
                  <a:lnTo>
                    <a:pt x="9601" y="1041"/>
                  </a:lnTo>
                  <a:lnTo>
                    <a:pt x="9677" y="1032"/>
                  </a:lnTo>
                  <a:lnTo>
                    <a:pt x="10058" y="931"/>
                  </a:lnTo>
                  <a:lnTo>
                    <a:pt x="10083" y="948"/>
                  </a:lnTo>
                  <a:lnTo>
                    <a:pt x="10168" y="922"/>
                  </a:lnTo>
                  <a:lnTo>
                    <a:pt x="10227" y="922"/>
                  </a:lnTo>
                  <a:lnTo>
                    <a:pt x="10261" y="905"/>
                  </a:lnTo>
                  <a:lnTo>
                    <a:pt x="10430" y="871"/>
                  </a:lnTo>
                  <a:lnTo>
                    <a:pt x="10523" y="838"/>
                  </a:lnTo>
                  <a:lnTo>
                    <a:pt x="10642" y="821"/>
                  </a:lnTo>
                  <a:lnTo>
                    <a:pt x="10667" y="812"/>
                  </a:lnTo>
                  <a:lnTo>
                    <a:pt x="10726" y="812"/>
                  </a:lnTo>
                  <a:lnTo>
                    <a:pt x="10786" y="787"/>
                  </a:lnTo>
                  <a:lnTo>
                    <a:pt x="10845" y="787"/>
                  </a:lnTo>
                  <a:lnTo>
                    <a:pt x="10930" y="753"/>
                  </a:lnTo>
                  <a:lnTo>
                    <a:pt x="11023" y="736"/>
                  </a:lnTo>
                  <a:lnTo>
                    <a:pt x="11048" y="711"/>
                  </a:lnTo>
                  <a:lnTo>
                    <a:pt x="11192" y="668"/>
                  </a:lnTo>
                  <a:lnTo>
                    <a:pt x="11539" y="592"/>
                  </a:lnTo>
                  <a:lnTo>
                    <a:pt x="11971" y="372"/>
                  </a:lnTo>
                  <a:lnTo>
                    <a:pt x="11988" y="347"/>
                  </a:lnTo>
                  <a:lnTo>
                    <a:pt x="12022" y="338"/>
                  </a:lnTo>
                  <a:lnTo>
                    <a:pt x="12090" y="287"/>
                  </a:lnTo>
                  <a:lnTo>
                    <a:pt x="12115" y="253"/>
                  </a:lnTo>
                  <a:lnTo>
                    <a:pt x="12225" y="194"/>
                  </a:lnTo>
                  <a:lnTo>
                    <a:pt x="12259" y="143"/>
                  </a:lnTo>
                  <a:lnTo>
                    <a:pt x="12344" y="93"/>
                  </a:lnTo>
                  <a:lnTo>
                    <a:pt x="12377" y="33"/>
                  </a:lnTo>
                  <a:lnTo>
                    <a:pt x="12428" y="0"/>
                  </a:lnTo>
                  <a:lnTo>
                    <a:pt x="12479" y="42"/>
                  </a:lnTo>
                  <a:lnTo>
                    <a:pt x="12496" y="194"/>
                  </a:lnTo>
                  <a:lnTo>
                    <a:pt x="12538" y="397"/>
                  </a:lnTo>
                  <a:lnTo>
                    <a:pt x="12640" y="567"/>
                  </a:lnTo>
                  <a:lnTo>
                    <a:pt x="12708" y="626"/>
                  </a:lnTo>
                  <a:lnTo>
                    <a:pt x="12792" y="668"/>
                  </a:lnTo>
                  <a:lnTo>
                    <a:pt x="12818" y="702"/>
                  </a:lnTo>
                  <a:lnTo>
                    <a:pt x="12928" y="753"/>
                  </a:lnTo>
                  <a:lnTo>
                    <a:pt x="13012" y="770"/>
                  </a:lnTo>
                  <a:lnTo>
                    <a:pt x="13072" y="770"/>
                  </a:lnTo>
                  <a:lnTo>
                    <a:pt x="13097" y="787"/>
                  </a:lnTo>
                  <a:lnTo>
                    <a:pt x="13156" y="787"/>
                  </a:lnTo>
                  <a:lnTo>
                    <a:pt x="13182" y="770"/>
                  </a:lnTo>
                  <a:lnTo>
                    <a:pt x="13241" y="787"/>
                  </a:lnTo>
                  <a:lnTo>
                    <a:pt x="13385" y="778"/>
                  </a:lnTo>
                  <a:lnTo>
                    <a:pt x="13503" y="795"/>
                  </a:lnTo>
                  <a:lnTo>
                    <a:pt x="13563" y="770"/>
                  </a:lnTo>
                  <a:lnTo>
                    <a:pt x="13766" y="761"/>
                  </a:lnTo>
                  <a:lnTo>
                    <a:pt x="13918" y="744"/>
                  </a:lnTo>
                  <a:lnTo>
                    <a:pt x="14672" y="778"/>
                  </a:lnTo>
                  <a:lnTo>
                    <a:pt x="14731" y="795"/>
                  </a:lnTo>
                  <a:lnTo>
                    <a:pt x="14816" y="787"/>
                  </a:lnTo>
                  <a:lnTo>
                    <a:pt x="14875" y="804"/>
                  </a:lnTo>
                  <a:lnTo>
                    <a:pt x="15053" y="787"/>
                  </a:lnTo>
                  <a:lnTo>
                    <a:pt x="15112" y="804"/>
                  </a:lnTo>
                  <a:lnTo>
                    <a:pt x="15171" y="778"/>
                  </a:lnTo>
                  <a:lnTo>
                    <a:pt x="15527" y="83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3" name="Freeform 53">
              <a:extLst>
                <a:ext uri="{FF2B5EF4-FFF2-40B4-BE49-F238E27FC236}">
                  <a16:creationId xmlns:a16="http://schemas.microsoft.com/office/drawing/2014/main" id="{C05BA44A-C1C1-49A8-8849-98069E16AE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" y="82"/>
              <a:ext cx="206" cy="311"/>
            </a:xfrm>
            <a:custGeom>
              <a:avLst/>
              <a:gdLst>
                <a:gd name="T0" fmla="*/ 669 w 1203"/>
                <a:gd name="T1" fmla="*/ 0 h 1811"/>
                <a:gd name="T2" fmla="*/ 508 w 1203"/>
                <a:gd name="T3" fmla="*/ 287 h 1811"/>
                <a:gd name="T4" fmla="*/ 364 w 1203"/>
                <a:gd name="T5" fmla="*/ 694 h 1811"/>
                <a:gd name="T6" fmla="*/ 339 w 1203"/>
                <a:gd name="T7" fmla="*/ 745 h 1811"/>
                <a:gd name="T8" fmla="*/ 339 w 1203"/>
                <a:gd name="T9" fmla="*/ 770 h 1811"/>
                <a:gd name="T10" fmla="*/ 254 w 1203"/>
                <a:gd name="T11" fmla="*/ 914 h 1811"/>
                <a:gd name="T12" fmla="*/ 187 w 1203"/>
                <a:gd name="T13" fmla="*/ 1134 h 1811"/>
                <a:gd name="T14" fmla="*/ 102 w 1203"/>
                <a:gd name="T15" fmla="*/ 1286 h 1811"/>
                <a:gd name="T16" fmla="*/ 43 w 1203"/>
                <a:gd name="T17" fmla="*/ 1430 h 1811"/>
                <a:gd name="T18" fmla="*/ 0 w 1203"/>
                <a:gd name="T19" fmla="*/ 1667 h 1811"/>
                <a:gd name="T20" fmla="*/ 34 w 1203"/>
                <a:gd name="T21" fmla="*/ 1786 h 1811"/>
                <a:gd name="T22" fmla="*/ 77 w 1203"/>
                <a:gd name="T23" fmla="*/ 1803 h 1811"/>
                <a:gd name="T24" fmla="*/ 254 w 1203"/>
                <a:gd name="T25" fmla="*/ 1803 h 1811"/>
                <a:gd name="T26" fmla="*/ 288 w 1203"/>
                <a:gd name="T27" fmla="*/ 1811 h 1811"/>
                <a:gd name="T28" fmla="*/ 348 w 1203"/>
                <a:gd name="T29" fmla="*/ 1803 h 1811"/>
                <a:gd name="T30" fmla="*/ 415 w 1203"/>
                <a:gd name="T31" fmla="*/ 1752 h 1811"/>
                <a:gd name="T32" fmla="*/ 610 w 1203"/>
                <a:gd name="T33" fmla="*/ 1676 h 1811"/>
                <a:gd name="T34" fmla="*/ 720 w 1203"/>
                <a:gd name="T35" fmla="*/ 1600 h 1811"/>
                <a:gd name="T36" fmla="*/ 1101 w 1203"/>
                <a:gd name="T37" fmla="*/ 990 h 1811"/>
                <a:gd name="T38" fmla="*/ 1093 w 1203"/>
                <a:gd name="T39" fmla="*/ 914 h 1811"/>
                <a:gd name="T40" fmla="*/ 1109 w 1203"/>
                <a:gd name="T41" fmla="*/ 778 h 1811"/>
                <a:gd name="T42" fmla="*/ 1109 w 1203"/>
                <a:gd name="T43" fmla="*/ 668 h 1811"/>
                <a:gd name="T44" fmla="*/ 1093 w 1203"/>
                <a:gd name="T45" fmla="*/ 575 h 1811"/>
                <a:gd name="T46" fmla="*/ 1135 w 1203"/>
                <a:gd name="T47" fmla="*/ 304 h 1811"/>
                <a:gd name="T48" fmla="*/ 1169 w 1203"/>
                <a:gd name="T49" fmla="*/ 101 h 1811"/>
                <a:gd name="T50" fmla="*/ 1203 w 1203"/>
                <a:gd name="T51" fmla="*/ 0 h 1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3" h="1811">
                  <a:moveTo>
                    <a:pt x="669" y="0"/>
                  </a:moveTo>
                  <a:lnTo>
                    <a:pt x="508" y="287"/>
                  </a:lnTo>
                  <a:lnTo>
                    <a:pt x="364" y="694"/>
                  </a:lnTo>
                  <a:lnTo>
                    <a:pt x="339" y="745"/>
                  </a:lnTo>
                  <a:lnTo>
                    <a:pt x="339" y="770"/>
                  </a:lnTo>
                  <a:lnTo>
                    <a:pt x="254" y="914"/>
                  </a:lnTo>
                  <a:lnTo>
                    <a:pt x="187" y="1134"/>
                  </a:lnTo>
                  <a:lnTo>
                    <a:pt x="102" y="1286"/>
                  </a:lnTo>
                  <a:lnTo>
                    <a:pt x="43" y="1430"/>
                  </a:lnTo>
                  <a:lnTo>
                    <a:pt x="0" y="1667"/>
                  </a:lnTo>
                  <a:lnTo>
                    <a:pt x="34" y="1786"/>
                  </a:lnTo>
                  <a:lnTo>
                    <a:pt x="77" y="1803"/>
                  </a:lnTo>
                  <a:lnTo>
                    <a:pt x="254" y="1803"/>
                  </a:lnTo>
                  <a:lnTo>
                    <a:pt x="288" y="1811"/>
                  </a:lnTo>
                  <a:lnTo>
                    <a:pt x="348" y="1803"/>
                  </a:lnTo>
                  <a:lnTo>
                    <a:pt x="415" y="1752"/>
                  </a:lnTo>
                  <a:lnTo>
                    <a:pt x="610" y="1676"/>
                  </a:lnTo>
                  <a:lnTo>
                    <a:pt x="720" y="1600"/>
                  </a:lnTo>
                  <a:lnTo>
                    <a:pt x="1101" y="990"/>
                  </a:lnTo>
                  <a:lnTo>
                    <a:pt x="1093" y="914"/>
                  </a:lnTo>
                  <a:lnTo>
                    <a:pt x="1109" y="778"/>
                  </a:lnTo>
                  <a:lnTo>
                    <a:pt x="1109" y="668"/>
                  </a:lnTo>
                  <a:lnTo>
                    <a:pt x="1093" y="575"/>
                  </a:lnTo>
                  <a:lnTo>
                    <a:pt x="1135" y="304"/>
                  </a:lnTo>
                  <a:lnTo>
                    <a:pt x="1169" y="101"/>
                  </a:lnTo>
                  <a:lnTo>
                    <a:pt x="1203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4" name="Freeform 54">
              <a:extLst>
                <a:ext uri="{FF2B5EF4-FFF2-40B4-BE49-F238E27FC236}">
                  <a16:creationId xmlns:a16="http://schemas.microsoft.com/office/drawing/2014/main" id="{8F41FDB8-7607-4FB0-9155-D1BE0BB0C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3684"/>
              <a:ext cx="2667" cy="201"/>
            </a:xfrm>
            <a:custGeom>
              <a:avLst/>
              <a:gdLst>
                <a:gd name="T0" fmla="*/ 14765 w 15527"/>
                <a:gd name="T1" fmla="*/ 76 h 1168"/>
                <a:gd name="T2" fmla="*/ 14350 w 15527"/>
                <a:gd name="T3" fmla="*/ 59 h 1168"/>
                <a:gd name="T4" fmla="*/ 14088 w 15527"/>
                <a:gd name="T5" fmla="*/ 51 h 1168"/>
                <a:gd name="T6" fmla="*/ 13927 w 15527"/>
                <a:gd name="T7" fmla="*/ 34 h 1168"/>
                <a:gd name="T8" fmla="*/ 13723 w 15527"/>
                <a:gd name="T9" fmla="*/ 59 h 1168"/>
                <a:gd name="T10" fmla="*/ 13571 w 15527"/>
                <a:gd name="T11" fmla="*/ 51 h 1168"/>
                <a:gd name="T12" fmla="*/ 13393 w 15527"/>
                <a:gd name="T13" fmla="*/ 25 h 1168"/>
                <a:gd name="T14" fmla="*/ 13089 w 15527"/>
                <a:gd name="T15" fmla="*/ 0 h 1168"/>
                <a:gd name="T16" fmla="*/ 12851 w 15527"/>
                <a:gd name="T17" fmla="*/ 17 h 1168"/>
                <a:gd name="T18" fmla="*/ 12758 w 15527"/>
                <a:gd name="T19" fmla="*/ 34 h 1168"/>
                <a:gd name="T20" fmla="*/ 12496 w 15527"/>
                <a:gd name="T21" fmla="*/ 8 h 1168"/>
                <a:gd name="T22" fmla="*/ 12217 w 15527"/>
                <a:gd name="T23" fmla="*/ 0 h 1168"/>
                <a:gd name="T24" fmla="*/ 12039 w 15527"/>
                <a:gd name="T25" fmla="*/ 17 h 1168"/>
                <a:gd name="T26" fmla="*/ 11776 w 15527"/>
                <a:gd name="T27" fmla="*/ 25 h 1168"/>
                <a:gd name="T28" fmla="*/ 11666 w 15527"/>
                <a:gd name="T29" fmla="*/ 25 h 1168"/>
                <a:gd name="T30" fmla="*/ 11514 w 15527"/>
                <a:gd name="T31" fmla="*/ 42 h 1168"/>
                <a:gd name="T32" fmla="*/ 11378 w 15527"/>
                <a:gd name="T33" fmla="*/ 51 h 1168"/>
                <a:gd name="T34" fmla="*/ 11251 w 15527"/>
                <a:gd name="T35" fmla="*/ 67 h 1168"/>
                <a:gd name="T36" fmla="*/ 11116 w 15527"/>
                <a:gd name="T37" fmla="*/ 76 h 1168"/>
                <a:gd name="T38" fmla="*/ 11006 w 15527"/>
                <a:gd name="T39" fmla="*/ 84 h 1168"/>
                <a:gd name="T40" fmla="*/ 10870 w 15527"/>
                <a:gd name="T41" fmla="*/ 93 h 1168"/>
                <a:gd name="T42" fmla="*/ 10312 w 15527"/>
                <a:gd name="T43" fmla="*/ 194 h 1168"/>
                <a:gd name="T44" fmla="*/ 9804 w 15527"/>
                <a:gd name="T45" fmla="*/ 305 h 1168"/>
                <a:gd name="T46" fmla="*/ 9490 w 15527"/>
                <a:gd name="T47" fmla="*/ 440 h 1168"/>
                <a:gd name="T48" fmla="*/ 9363 w 15527"/>
                <a:gd name="T49" fmla="*/ 491 h 1168"/>
                <a:gd name="T50" fmla="*/ 9186 w 15527"/>
                <a:gd name="T51" fmla="*/ 542 h 1168"/>
                <a:gd name="T52" fmla="*/ 9093 w 15527"/>
                <a:gd name="T53" fmla="*/ 567 h 1168"/>
                <a:gd name="T54" fmla="*/ 8966 w 15527"/>
                <a:gd name="T55" fmla="*/ 626 h 1168"/>
                <a:gd name="T56" fmla="*/ 8703 w 15527"/>
                <a:gd name="T57" fmla="*/ 770 h 1168"/>
                <a:gd name="T58" fmla="*/ 8635 w 15527"/>
                <a:gd name="T59" fmla="*/ 804 h 1168"/>
                <a:gd name="T60" fmla="*/ 8271 w 15527"/>
                <a:gd name="T61" fmla="*/ 1058 h 1168"/>
                <a:gd name="T62" fmla="*/ 8144 w 15527"/>
                <a:gd name="T63" fmla="*/ 1126 h 1168"/>
                <a:gd name="T64" fmla="*/ 7865 w 15527"/>
                <a:gd name="T65" fmla="*/ 1117 h 1168"/>
                <a:gd name="T66" fmla="*/ 7772 w 15527"/>
                <a:gd name="T67" fmla="*/ 1075 h 1168"/>
                <a:gd name="T68" fmla="*/ 7662 w 15527"/>
                <a:gd name="T69" fmla="*/ 1016 h 1168"/>
                <a:gd name="T70" fmla="*/ 7501 w 15527"/>
                <a:gd name="T71" fmla="*/ 922 h 1168"/>
                <a:gd name="T72" fmla="*/ 7391 w 15527"/>
                <a:gd name="T73" fmla="*/ 872 h 1168"/>
                <a:gd name="T74" fmla="*/ 7238 w 15527"/>
                <a:gd name="T75" fmla="*/ 762 h 1168"/>
                <a:gd name="T76" fmla="*/ 7086 w 15527"/>
                <a:gd name="T77" fmla="*/ 660 h 1168"/>
                <a:gd name="T78" fmla="*/ 6951 w 15527"/>
                <a:gd name="T79" fmla="*/ 601 h 1168"/>
                <a:gd name="T80" fmla="*/ 6824 w 15527"/>
                <a:gd name="T81" fmla="*/ 499 h 1168"/>
                <a:gd name="T82" fmla="*/ 6214 w 15527"/>
                <a:gd name="T83" fmla="*/ 237 h 1168"/>
                <a:gd name="T84" fmla="*/ 5825 w 15527"/>
                <a:gd name="T85" fmla="*/ 161 h 1168"/>
                <a:gd name="T86" fmla="*/ 5740 w 15527"/>
                <a:gd name="T87" fmla="*/ 144 h 1168"/>
                <a:gd name="T88" fmla="*/ 5401 w 15527"/>
                <a:gd name="T89" fmla="*/ 127 h 1168"/>
                <a:gd name="T90" fmla="*/ 4563 w 15527"/>
                <a:gd name="T91" fmla="*/ 67 h 1168"/>
                <a:gd name="T92" fmla="*/ 4411 w 15527"/>
                <a:gd name="T93" fmla="*/ 59 h 1168"/>
                <a:gd name="T94" fmla="*/ 3937 w 15527"/>
                <a:gd name="T95" fmla="*/ 34 h 1168"/>
                <a:gd name="T96" fmla="*/ 3429 w 15527"/>
                <a:gd name="T97" fmla="*/ 67 h 1168"/>
                <a:gd name="T98" fmla="*/ 2743 w 15527"/>
                <a:gd name="T99" fmla="*/ 135 h 1168"/>
                <a:gd name="T100" fmla="*/ 2150 w 15527"/>
                <a:gd name="T101" fmla="*/ 152 h 1168"/>
                <a:gd name="T102" fmla="*/ 1964 w 15527"/>
                <a:gd name="T103" fmla="*/ 127 h 1168"/>
                <a:gd name="T104" fmla="*/ 1829 w 15527"/>
                <a:gd name="T105" fmla="*/ 127 h 1168"/>
                <a:gd name="T106" fmla="*/ 1634 w 15527"/>
                <a:gd name="T107" fmla="*/ 144 h 1168"/>
                <a:gd name="T108" fmla="*/ 1185 w 15527"/>
                <a:gd name="T109" fmla="*/ 186 h 1168"/>
                <a:gd name="T110" fmla="*/ 618 w 15527"/>
                <a:gd name="T111" fmla="*/ 28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527" h="1168">
                  <a:moveTo>
                    <a:pt x="15527" y="59"/>
                  </a:moveTo>
                  <a:lnTo>
                    <a:pt x="14765" y="76"/>
                  </a:lnTo>
                  <a:lnTo>
                    <a:pt x="14528" y="76"/>
                  </a:lnTo>
                  <a:lnTo>
                    <a:pt x="14350" y="59"/>
                  </a:lnTo>
                  <a:lnTo>
                    <a:pt x="14130" y="67"/>
                  </a:lnTo>
                  <a:lnTo>
                    <a:pt x="14088" y="51"/>
                  </a:lnTo>
                  <a:lnTo>
                    <a:pt x="14020" y="59"/>
                  </a:lnTo>
                  <a:lnTo>
                    <a:pt x="13927" y="34"/>
                  </a:lnTo>
                  <a:lnTo>
                    <a:pt x="13774" y="34"/>
                  </a:lnTo>
                  <a:lnTo>
                    <a:pt x="13723" y="59"/>
                  </a:lnTo>
                  <a:lnTo>
                    <a:pt x="13639" y="34"/>
                  </a:lnTo>
                  <a:lnTo>
                    <a:pt x="13571" y="51"/>
                  </a:lnTo>
                  <a:lnTo>
                    <a:pt x="13503" y="25"/>
                  </a:lnTo>
                  <a:lnTo>
                    <a:pt x="13393" y="25"/>
                  </a:lnTo>
                  <a:lnTo>
                    <a:pt x="13241" y="0"/>
                  </a:lnTo>
                  <a:lnTo>
                    <a:pt x="13089" y="0"/>
                  </a:lnTo>
                  <a:lnTo>
                    <a:pt x="13004" y="17"/>
                  </a:lnTo>
                  <a:lnTo>
                    <a:pt x="12851" y="17"/>
                  </a:lnTo>
                  <a:lnTo>
                    <a:pt x="12826" y="34"/>
                  </a:lnTo>
                  <a:lnTo>
                    <a:pt x="12758" y="34"/>
                  </a:lnTo>
                  <a:lnTo>
                    <a:pt x="12564" y="17"/>
                  </a:lnTo>
                  <a:lnTo>
                    <a:pt x="12496" y="8"/>
                  </a:lnTo>
                  <a:lnTo>
                    <a:pt x="12327" y="0"/>
                  </a:lnTo>
                  <a:lnTo>
                    <a:pt x="12217" y="0"/>
                  </a:lnTo>
                  <a:lnTo>
                    <a:pt x="12132" y="17"/>
                  </a:lnTo>
                  <a:lnTo>
                    <a:pt x="12039" y="17"/>
                  </a:lnTo>
                  <a:lnTo>
                    <a:pt x="11979" y="25"/>
                  </a:lnTo>
                  <a:lnTo>
                    <a:pt x="11776" y="25"/>
                  </a:lnTo>
                  <a:lnTo>
                    <a:pt x="11709" y="42"/>
                  </a:lnTo>
                  <a:lnTo>
                    <a:pt x="11666" y="25"/>
                  </a:lnTo>
                  <a:lnTo>
                    <a:pt x="11624" y="42"/>
                  </a:lnTo>
                  <a:lnTo>
                    <a:pt x="11514" y="42"/>
                  </a:lnTo>
                  <a:lnTo>
                    <a:pt x="11488" y="59"/>
                  </a:lnTo>
                  <a:lnTo>
                    <a:pt x="11378" y="51"/>
                  </a:lnTo>
                  <a:lnTo>
                    <a:pt x="11361" y="67"/>
                  </a:lnTo>
                  <a:lnTo>
                    <a:pt x="11251" y="67"/>
                  </a:lnTo>
                  <a:lnTo>
                    <a:pt x="11226" y="76"/>
                  </a:lnTo>
                  <a:lnTo>
                    <a:pt x="11116" y="76"/>
                  </a:lnTo>
                  <a:lnTo>
                    <a:pt x="11031" y="93"/>
                  </a:lnTo>
                  <a:lnTo>
                    <a:pt x="11006" y="84"/>
                  </a:lnTo>
                  <a:lnTo>
                    <a:pt x="10964" y="101"/>
                  </a:lnTo>
                  <a:lnTo>
                    <a:pt x="10870" y="93"/>
                  </a:lnTo>
                  <a:lnTo>
                    <a:pt x="10481" y="161"/>
                  </a:lnTo>
                  <a:lnTo>
                    <a:pt x="10312" y="194"/>
                  </a:lnTo>
                  <a:lnTo>
                    <a:pt x="10066" y="262"/>
                  </a:lnTo>
                  <a:lnTo>
                    <a:pt x="9804" y="305"/>
                  </a:lnTo>
                  <a:lnTo>
                    <a:pt x="9558" y="398"/>
                  </a:lnTo>
                  <a:lnTo>
                    <a:pt x="9490" y="440"/>
                  </a:lnTo>
                  <a:lnTo>
                    <a:pt x="9406" y="457"/>
                  </a:lnTo>
                  <a:lnTo>
                    <a:pt x="9363" y="491"/>
                  </a:lnTo>
                  <a:lnTo>
                    <a:pt x="9296" y="499"/>
                  </a:lnTo>
                  <a:lnTo>
                    <a:pt x="9186" y="542"/>
                  </a:lnTo>
                  <a:lnTo>
                    <a:pt x="9143" y="542"/>
                  </a:lnTo>
                  <a:lnTo>
                    <a:pt x="9093" y="567"/>
                  </a:lnTo>
                  <a:lnTo>
                    <a:pt x="8982" y="601"/>
                  </a:lnTo>
                  <a:lnTo>
                    <a:pt x="8966" y="626"/>
                  </a:lnTo>
                  <a:lnTo>
                    <a:pt x="8872" y="652"/>
                  </a:lnTo>
                  <a:lnTo>
                    <a:pt x="8703" y="770"/>
                  </a:lnTo>
                  <a:lnTo>
                    <a:pt x="8678" y="770"/>
                  </a:lnTo>
                  <a:lnTo>
                    <a:pt x="8635" y="804"/>
                  </a:lnTo>
                  <a:lnTo>
                    <a:pt x="8593" y="821"/>
                  </a:lnTo>
                  <a:lnTo>
                    <a:pt x="8271" y="1058"/>
                  </a:lnTo>
                  <a:lnTo>
                    <a:pt x="8161" y="1126"/>
                  </a:lnTo>
                  <a:lnTo>
                    <a:pt x="8144" y="1126"/>
                  </a:lnTo>
                  <a:lnTo>
                    <a:pt x="8000" y="1168"/>
                  </a:lnTo>
                  <a:lnTo>
                    <a:pt x="7865" y="1117"/>
                  </a:lnTo>
                  <a:lnTo>
                    <a:pt x="7823" y="1083"/>
                  </a:lnTo>
                  <a:lnTo>
                    <a:pt x="7772" y="1075"/>
                  </a:lnTo>
                  <a:lnTo>
                    <a:pt x="7730" y="1041"/>
                  </a:lnTo>
                  <a:lnTo>
                    <a:pt x="7662" y="1016"/>
                  </a:lnTo>
                  <a:lnTo>
                    <a:pt x="7543" y="939"/>
                  </a:lnTo>
                  <a:lnTo>
                    <a:pt x="7501" y="922"/>
                  </a:lnTo>
                  <a:lnTo>
                    <a:pt x="7433" y="880"/>
                  </a:lnTo>
                  <a:lnTo>
                    <a:pt x="7391" y="872"/>
                  </a:lnTo>
                  <a:lnTo>
                    <a:pt x="7281" y="804"/>
                  </a:lnTo>
                  <a:lnTo>
                    <a:pt x="7238" y="762"/>
                  </a:lnTo>
                  <a:lnTo>
                    <a:pt x="7196" y="745"/>
                  </a:lnTo>
                  <a:lnTo>
                    <a:pt x="7086" y="660"/>
                  </a:lnTo>
                  <a:lnTo>
                    <a:pt x="6993" y="626"/>
                  </a:lnTo>
                  <a:lnTo>
                    <a:pt x="6951" y="601"/>
                  </a:lnTo>
                  <a:lnTo>
                    <a:pt x="6925" y="558"/>
                  </a:lnTo>
                  <a:lnTo>
                    <a:pt x="6824" y="499"/>
                  </a:lnTo>
                  <a:lnTo>
                    <a:pt x="6756" y="448"/>
                  </a:lnTo>
                  <a:lnTo>
                    <a:pt x="6214" y="237"/>
                  </a:lnTo>
                  <a:lnTo>
                    <a:pt x="5935" y="194"/>
                  </a:lnTo>
                  <a:lnTo>
                    <a:pt x="5825" y="161"/>
                  </a:lnTo>
                  <a:lnTo>
                    <a:pt x="5808" y="169"/>
                  </a:lnTo>
                  <a:lnTo>
                    <a:pt x="5740" y="144"/>
                  </a:lnTo>
                  <a:lnTo>
                    <a:pt x="5444" y="127"/>
                  </a:lnTo>
                  <a:lnTo>
                    <a:pt x="5401" y="127"/>
                  </a:lnTo>
                  <a:lnTo>
                    <a:pt x="5291" y="110"/>
                  </a:lnTo>
                  <a:lnTo>
                    <a:pt x="4563" y="67"/>
                  </a:lnTo>
                  <a:lnTo>
                    <a:pt x="4521" y="51"/>
                  </a:lnTo>
                  <a:lnTo>
                    <a:pt x="4411" y="59"/>
                  </a:lnTo>
                  <a:lnTo>
                    <a:pt x="3979" y="17"/>
                  </a:lnTo>
                  <a:lnTo>
                    <a:pt x="3937" y="34"/>
                  </a:lnTo>
                  <a:lnTo>
                    <a:pt x="3471" y="67"/>
                  </a:lnTo>
                  <a:lnTo>
                    <a:pt x="3429" y="67"/>
                  </a:lnTo>
                  <a:lnTo>
                    <a:pt x="3158" y="67"/>
                  </a:lnTo>
                  <a:lnTo>
                    <a:pt x="2743" y="135"/>
                  </a:lnTo>
                  <a:lnTo>
                    <a:pt x="2303" y="135"/>
                  </a:lnTo>
                  <a:lnTo>
                    <a:pt x="2150" y="152"/>
                  </a:lnTo>
                  <a:lnTo>
                    <a:pt x="1990" y="118"/>
                  </a:lnTo>
                  <a:lnTo>
                    <a:pt x="1964" y="127"/>
                  </a:lnTo>
                  <a:lnTo>
                    <a:pt x="1896" y="110"/>
                  </a:lnTo>
                  <a:lnTo>
                    <a:pt x="1829" y="127"/>
                  </a:lnTo>
                  <a:lnTo>
                    <a:pt x="1676" y="127"/>
                  </a:lnTo>
                  <a:lnTo>
                    <a:pt x="1634" y="144"/>
                  </a:lnTo>
                  <a:lnTo>
                    <a:pt x="1270" y="194"/>
                  </a:lnTo>
                  <a:lnTo>
                    <a:pt x="1185" y="186"/>
                  </a:lnTo>
                  <a:lnTo>
                    <a:pt x="1118" y="220"/>
                  </a:lnTo>
                  <a:lnTo>
                    <a:pt x="618" y="288"/>
                  </a:lnTo>
                  <a:lnTo>
                    <a:pt x="0" y="448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5" name="Freeform 55">
              <a:extLst>
                <a:ext uri="{FF2B5EF4-FFF2-40B4-BE49-F238E27FC236}">
                  <a16:creationId xmlns:a16="http://schemas.microsoft.com/office/drawing/2014/main" id="{355CE230-449D-4265-B27F-674685BED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" y="1326"/>
              <a:ext cx="1284" cy="471"/>
            </a:xfrm>
            <a:custGeom>
              <a:avLst/>
              <a:gdLst>
                <a:gd name="T0" fmla="*/ 6849 w 7476"/>
                <a:gd name="T1" fmla="*/ 2675 h 2743"/>
                <a:gd name="T2" fmla="*/ 6671 w 7476"/>
                <a:gd name="T3" fmla="*/ 2666 h 2743"/>
                <a:gd name="T4" fmla="*/ 6561 w 7476"/>
                <a:gd name="T5" fmla="*/ 2675 h 2743"/>
                <a:gd name="T6" fmla="*/ 6189 w 7476"/>
                <a:gd name="T7" fmla="*/ 2692 h 2743"/>
                <a:gd name="T8" fmla="*/ 6079 w 7476"/>
                <a:gd name="T9" fmla="*/ 2692 h 2743"/>
                <a:gd name="T10" fmla="*/ 5300 w 7476"/>
                <a:gd name="T11" fmla="*/ 2658 h 2743"/>
                <a:gd name="T12" fmla="*/ 5080 w 7476"/>
                <a:gd name="T13" fmla="*/ 2658 h 2743"/>
                <a:gd name="T14" fmla="*/ 4944 w 7476"/>
                <a:gd name="T15" fmla="*/ 2641 h 2743"/>
                <a:gd name="T16" fmla="*/ 4792 w 7476"/>
                <a:gd name="T17" fmla="*/ 2616 h 2743"/>
                <a:gd name="T18" fmla="*/ 4682 w 7476"/>
                <a:gd name="T19" fmla="*/ 2599 h 2743"/>
                <a:gd name="T20" fmla="*/ 4614 w 7476"/>
                <a:gd name="T21" fmla="*/ 2582 h 2743"/>
                <a:gd name="T22" fmla="*/ 4403 w 7476"/>
                <a:gd name="T23" fmla="*/ 2548 h 2743"/>
                <a:gd name="T24" fmla="*/ 4149 w 7476"/>
                <a:gd name="T25" fmla="*/ 2700 h 2743"/>
                <a:gd name="T26" fmla="*/ 3674 w 7476"/>
                <a:gd name="T27" fmla="*/ 2709 h 2743"/>
                <a:gd name="T28" fmla="*/ 3412 w 7476"/>
                <a:gd name="T29" fmla="*/ 2700 h 2743"/>
                <a:gd name="T30" fmla="*/ 3099 w 7476"/>
                <a:gd name="T31" fmla="*/ 2675 h 2743"/>
                <a:gd name="T32" fmla="*/ 3040 w 7476"/>
                <a:gd name="T33" fmla="*/ 2692 h 2743"/>
                <a:gd name="T34" fmla="*/ 2269 w 7476"/>
                <a:gd name="T35" fmla="*/ 2658 h 2743"/>
                <a:gd name="T36" fmla="*/ 2074 w 7476"/>
                <a:gd name="T37" fmla="*/ 2658 h 2743"/>
                <a:gd name="T38" fmla="*/ 1973 w 7476"/>
                <a:gd name="T39" fmla="*/ 2658 h 2743"/>
                <a:gd name="T40" fmla="*/ 1541 w 7476"/>
                <a:gd name="T41" fmla="*/ 2599 h 2743"/>
                <a:gd name="T42" fmla="*/ 1321 w 7476"/>
                <a:gd name="T43" fmla="*/ 2548 h 2743"/>
                <a:gd name="T44" fmla="*/ 991 w 7476"/>
                <a:gd name="T45" fmla="*/ 2489 h 2743"/>
                <a:gd name="T46" fmla="*/ 864 w 7476"/>
                <a:gd name="T47" fmla="*/ 2463 h 2743"/>
                <a:gd name="T48" fmla="*/ 754 w 7476"/>
                <a:gd name="T49" fmla="*/ 2438 h 2743"/>
                <a:gd name="T50" fmla="*/ 534 w 7476"/>
                <a:gd name="T51" fmla="*/ 2379 h 2743"/>
                <a:gd name="T52" fmla="*/ 432 w 7476"/>
                <a:gd name="T53" fmla="*/ 2328 h 2743"/>
                <a:gd name="T54" fmla="*/ 119 w 7476"/>
                <a:gd name="T55" fmla="*/ 2158 h 2743"/>
                <a:gd name="T56" fmla="*/ 9 w 7476"/>
                <a:gd name="T57" fmla="*/ 1879 h 2743"/>
                <a:gd name="T58" fmla="*/ 0 w 7476"/>
                <a:gd name="T59" fmla="*/ 1727 h 2743"/>
                <a:gd name="T60" fmla="*/ 26 w 7476"/>
                <a:gd name="T61" fmla="*/ 1617 h 2743"/>
                <a:gd name="T62" fmla="*/ 26 w 7476"/>
                <a:gd name="T63" fmla="*/ 1490 h 2743"/>
                <a:gd name="T64" fmla="*/ 34 w 7476"/>
                <a:gd name="T65" fmla="*/ 1439 h 2743"/>
                <a:gd name="T66" fmla="*/ 43 w 7476"/>
                <a:gd name="T67" fmla="*/ 1287 h 2743"/>
                <a:gd name="T68" fmla="*/ 220 w 7476"/>
                <a:gd name="T69" fmla="*/ 652 h 2743"/>
                <a:gd name="T70" fmla="*/ 440 w 7476"/>
                <a:gd name="T71" fmla="*/ 355 h 2743"/>
                <a:gd name="T72" fmla="*/ 491 w 7476"/>
                <a:gd name="T73" fmla="*/ 322 h 2743"/>
                <a:gd name="T74" fmla="*/ 1270 w 7476"/>
                <a:gd name="T75" fmla="*/ 93 h 2743"/>
                <a:gd name="T76" fmla="*/ 1389 w 7476"/>
                <a:gd name="T77" fmla="*/ 76 h 2743"/>
                <a:gd name="T78" fmla="*/ 1660 w 7476"/>
                <a:gd name="T79" fmla="*/ 34 h 2743"/>
                <a:gd name="T80" fmla="*/ 1947 w 7476"/>
                <a:gd name="T81" fmla="*/ 17 h 2743"/>
                <a:gd name="T82" fmla="*/ 1973 w 7476"/>
                <a:gd name="T83" fmla="*/ 42 h 2743"/>
                <a:gd name="T84" fmla="*/ 2853 w 7476"/>
                <a:gd name="T85" fmla="*/ 68 h 2743"/>
                <a:gd name="T86" fmla="*/ 3090 w 7476"/>
                <a:gd name="T87" fmla="*/ 84 h 2743"/>
                <a:gd name="T88" fmla="*/ 3480 w 7476"/>
                <a:gd name="T89" fmla="*/ 178 h 2743"/>
                <a:gd name="T90" fmla="*/ 4030 w 7476"/>
                <a:gd name="T91" fmla="*/ 68 h 2743"/>
                <a:gd name="T92" fmla="*/ 4496 w 7476"/>
                <a:gd name="T93" fmla="*/ 25 h 2743"/>
                <a:gd name="T94" fmla="*/ 4673 w 7476"/>
                <a:gd name="T95" fmla="*/ 25 h 2743"/>
                <a:gd name="T96" fmla="*/ 4767 w 7476"/>
                <a:gd name="T97" fmla="*/ 25 h 2743"/>
                <a:gd name="T98" fmla="*/ 5054 w 7476"/>
                <a:gd name="T99" fmla="*/ 42 h 2743"/>
                <a:gd name="T100" fmla="*/ 5376 w 7476"/>
                <a:gd name="T101" fmla="*/ 59 h 2743"/>
                <a:gd name="T102" fmla="*/ 5766 w 7476"/>
                <a:gd name="T103" fmla="*/ 135 h 2743"/>
                <a:gd name="T104" fmla="*/ 5994 w 7476"/>
                <a:gd name="T105" fmla="*/ 76 h 2743"/>
                <a:gd name="T106" fmla="*/ 6434 w 7476"/>
                <a:gd name="T107" fmla="*/ 93 h 2743"/>
                <a:gd name="T108" fmla="*/ 6680 w 7476"/>
                <a:gd name="T109" fmla="*/ 76 h 2743"/>
                <a:gd name="T110" fmla="*/ 7476 w 7476"/>
                <a:gd name="T111" fmla="*/ 42 h 2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476" h="2743">
                  <a:moveTo>
                    <a:pt x="7476" y="2743"/>
                  </a:moveTo>
                  <a:lnTo>
                    <a:pt x="6849" y="2675"/>
                  </a:lnTo>
                  <a:lnTo>
                    <a:pt x="6807" y="2683"/>
                  </a:lnTo>
                  <a:lnTo>
                    <a:pt x="6671" y="2666"/>
                  </a:lnTo>
                  <a:lnTo>
                    <a:pt x="6629" y="2683"/>
                  </a:lnTo>
                  <a:lnTo>
                    <a:pt x="6561" y="2675"/>
                  </a:lnTo>
                  <a:lnTo>
                    <a:pt x="6409" y="2692"/>
                  </a:lnTo>
                  <a:lnTo>
                    <a:pt x="6189" y="2692"/>
                  </a:lnTo>
                  <a:lnTo>
                    <a:pt x="6163" y="2675"/>
                  </a:lnTo>
                  <a:lnTo>
                    <a:pt x="6079" y="2692"/>
                  </a:lnTo>
                  <a:lnTo>
                    <a:pt x="6053" y="2683"/>
                  </a:lnTo>
                  <a:lnTo>
                    <a:pt x="5300" y="2658"/>
                  </a:lnTo>
                  <a:lnTo>
                    <a:pt x="5122" y="2649"/>
                  </a:lnTo>
                  <a:lnTo>
                    <a:pt x="5080" y="2658"/>
                  </a:lnTo>
                  <a:lnTo>
                    <a:pt x="4970" y="2632"/>
                  </a:lnTo>
                  <a:lnTo>
                    <a:pt x="4944" y="2641"/>
                  </a:lnTo>
                  <a:lnTo>
                    <a:pt x="4877" y="2616"/>
                  </a:lnTo>
                  <a:lnTo>
                    <a:pt x="4792" y="2616"/>
                  </a:lnTo>
                  <a:lnTo>
                    <a:pt x="4767" y="2599"/>
                  </a:lnTo>
                  <a:lnTo>
                    <a:pt x="4682" y="2599"/>
                  </a:lnTo>
                  <a:lnTo>
                    <a:pt x="4657" y="2582"/>
                  </a:lnTo>
                  <a:lnTo>
                    <a:pt x="4614" y="2582"/>
                  </a:lnTo>
                  <a:lnTo>
                    <a:pt x="4504" y="2548"/>
                  </a:lnTo>
                  <a:lnTo>
                    <a:pt x="4403" y="2548"/>
                  </a:lnTo>
                  <a:lnTo>
                    <a:pt x="4242" y="2658"/>
                  </a:lnTo>
                  <a:lnTo>
                    <a:pt x="4149" y="2700"/>
                  </a:lnTo>
                  <a:lnTo>
                    <a:pt x="3920" y="2683"/>
                  </a:lnTo>
                  <a:lnTo>
                    <a:pt x="3674" y="2709"/>
                  </a:lnTo>
                  <a:lnTo>
                    <a:pt x="3649" y="2700"/>
                  </a:lnTo>
                  <a:lnTo>
                    <a:pt x="3412" y="2700"/>
                  </a:lnTo>
                  <a:lnTo>
                    <a:pt x="3209" y="2675"/>
                  </a:lnTo>
                  <a:lnTo>
                    <a:pt x="3099" y="2675"/>
                  </a:lnTo>
                  <a:lnTo>
                    <a:pt x="3082" y="2692"/>
                  </a:lnTo>
                  <a:lnTo>
                    <a:pt x="3040" y="2692"/>
                  </a:lnTo>
                  <a:lnTo>
                    <a:pt x="2532" y="2649"/>
                  </a:lnTo>
                  <a:lnTo>
                    <a:pt x="2269" y="2658"/>
                  </a:lnTo>
                  <a:lnTo>
                    <a:pt x="2142" y="2658"/>
                  </a:lnTo>
                  <a:lnTo>
                    <a:pt x="2074" y="2658"/>
                  </a:lnTo>
                  <a:lnTo>
                    <a:pt x="2066" y="2641"/>
                  </a:lnTo>
                  <a:lnTo>
                    <a:pt x="1973" y="2658"/>
                  </a:lnTo>
                  <a:lnTo>
                    <a:pt x="1880" y="2641"/>
                  </a:lnTo>
                  <a:lnTo>
                    <a:pt x="1541" y="2599"/>
                  </a:lnTo>
                  <a:lnTo>
                    <a:pt x="1482" y="2599"/>
                  </a:lnTo>
                  <a:lnTo>
                    <a:pt x="1321" y="2548"/>
                  </a:lnTo>
                  <a:lnTo>
                    <a:pt x="1101" y="2497"/>
                  </a:lnTo>
                  <a:lnTo>
                    <a:pt x="991" y="2489"/>
                  </a:lnTo>
                  <a:lnTo>
                    <a:pt x="974" y="2489"/>
                  </a:lnTo>
                  <a:lnTo>
                    <a:pt x="864" y="2463"/>
                  </a:lnTo>
                  <a:lnTo>
                    <a:pt x="838" y="2472"/>
                  </a:lnTo>
                  <a:lnTo>
                    <a:pt x="754" y="2438"/>
                  </a:lnTo>
                  <a:lnTo>
                    <a:pt x="686" y="2438"/>
                  </a:lnTo>
                  <a:lnTo>
                    <a:pt x="534" y="2379"/>
                  </a:lnTo>
                  <a:lnTo>
                    <a:pt x="440" y="2353"/>
                  </a:lnTo>
                  <a:lnTo>
                    <a:pt x="432" y="2328"/>
                  </a:lnTo>
                  <a:lnTo>
                    <a:pt x="220" y="2252"/>
                  </a:lnTo>
                  <a:lnTo>
                    <a:pt x="119" y="2158"/>
                  </a:lnTo>
                  <a:lnTo>
                    <a:pt x="43" y="2040"/>
                  </a:lnTo>
                  <a:lnTo>
                    <a:pt x="9" y="1879"/>
                  </a:lnTo>
                  <a:lnTo>
                    <a:pt x="17" y="1837"/>
                  </a:lnTo>
                  <a:lnTo>
                    <a:pt x="0" y="1727"/>
                  </a:lnTo>
                  <a:lnTo>
                    <a:pt x="26" y="1659"/>
                  </a:lnTo>
                  <a:lnTo>
                    <a:pt x="26" y="1617"/>
                  </a:lnTo>
                  <a:lnTo>
                    <a:pt x="43" y="1600"/>
                  </a:lnTo>
                  <a:lnTo>
                    <a:pt x="26" y="1490"/>
                  </a:lnTo>
                  <a:lnTo>
                    <a:pt x="43" y="1464"/>
                  </a:lnTo>
                  <a:lnTo>
                    <a:pt x="34" y="1439"/>
                  </a:lnTo>
                  <a:lnTo>
                    <a:pt x="43" y="1397"/>
                  </a:lnTo>
                  <a:lnTo>
                    <a:pt x="43" y="1287"/>
                  </a:lnTo>
                  <a:lnTo>
                    <a:pt x="51" y="1134"/>
                  </a:lnTo>
                  <a:lnTo>
                    <a:pt x="220" y="652"/>
                  </a:lnTo>
                  <a:lnTo>
                    <a:pt x="390" y="381"/>
                  </a:lnTo>
                  <a:lnTo>
                    <a:pt x="440" y="355"/>
                  </a:lnTo>
                  <a:lnTo>
                    <a:pt x="474" y="322"/>
                  </a:lnTo>
                  <a:lnTo>
                    <a:pt x="491" y="322"/>
                  </a:lnTo>
                  <a:lnTo>
                    <a:pt x="1160" y="118"/>
                  </a:lnTo>
                  <a:lnTo>
                    <a:pt x="1270" y="93"/>
                  </a:lnTo>
                  <a:lnTo>
                    <a:pt x="1363" y="93"/>
                  </a:lnTo>
                  <a:lnTo>
                    <a:pt x="1389" y="76"/>
                  </a:lnTo>
                  <a:lnTo>
                    <a:pt x="1507" y="68"/>
                  </a:lnTo>
                  <a:lnTo>
                    <a:pt x="1660" y="34"/>
                  </a:lnTo>
                  <a:lnTo>
                    <a:pt x="1829" y="34"/>
                  </a:lnTo>
                  <a:lnTo>
                    <a:pt x="1947" y="17"/>
                  </a:lnTo>
                  <a:lnTo>
                    <a:pt x="1973" y="25"/>
                  </a:lnTo>
                  <a:lnTo>
                    <a:pt x="1973" y="42"/>
                  </a:lnTo>
                  <a:lnTo>
                    <a:pt x="2261" y="17"/>
                  </a:lnTo>
                  <a:lnTo>
                    <a:pt x="2853" y="68"/>
                  </a:lnTo>
                  <a:lnTo>
                    <a:pt x="3031" y="68"/>
                  </a:lnTo>
                  <a:lnTo>
                    <a:pt x="3090" y="84"/>
                  </a:lnTo>
                  <a:lnTo>
                    <a:pt x="3387" y="152"/>
                  </a:lnTo>
                  <a:lnTo>
                    <a:pt x="3480" y="178"/>
                  </a:lnTo>
                  <a:lnTo>
                    <a:pt x="3539" y="178"/>
                  </a:lnTo>
                  <a:lnTo>
                    <a:pt x="4030" y="68"/>
                  </a:lnTo>
                  <a:lnTo>
                    <a:pt x="4318" y="0"/>
                  </a:lnTo>
                  <a:lnTo>
                    <a:pt x="4496" y="25"/>
                  </a:lnTo>
                  <a:lnTo>
                    <a:pt x="4614" y="8"/>
                  </a:lnTo>
                  <a:lnTo>
                    <a:pt x="4673" y="25"/>
                  </a:lnTo>
                  <a:lnTo>
                    <a:pt x="4707" y="8"/>
                  </a:lnTo>
                  <a:lnTo>
                    <a:pt x="4767" y="25"/>
                  </a:lnTo>
                  <a:lnTo>
                    <a:pt x="4970" y="25"/>
                  </a:lnTo>
                  <a:lnTo>
                    <a:pt x="5054" y="42"/>
                  </a:lnTo>
                  <a:lnTo>
                    <a:pt x="5114" y="34"/>
                  </a:lnTo>
                  <a:lnTo>
                    <a:pt x="5376" y="59"/>
                  </a:lnTo>
                  <a:lnTo>
                    <a:pt x="5410" y="51"/>
                  </a:lnTo>
                  <a:lnTo>
                    <a:pt x="5766" y="135"/>
                  </a:lnTo>
                  <a:lnTo>
                    <a:pt x="5825" y="127"/>
                  </a:lnTo>
                  <a:lnTo>
                    <a:pt x="5994" y="76"/>
                  </a:lnTo>
                  <a:lnTo>
                    <a:pt x="6316" y="76"/>
                  </a:lnTo>
                  <a:lnTo>
                    <a:pt x="6434" y="93"/>
                  </a:lnTo>
                  <a:lnTo>
                    <a:pt x="6646" y="68"/>
                  </a:lnTo>
                  <a:lnTo>
                    <a:pt x="6680" y="76"/>
                  </a:lnTo>
                  <a:lnTo>
                    <a:pt x="6705" y="59"/>
                  </a:lnTo>
                  <a:lnTo>
                    <a:pt x="7476" y="42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6" name="Freeform 56">
              <a:extLst>
                <a:ext uri="{FF2B5EF4-FFF2-40B4-BE49-F238E27FC236}">
                  <a16:creationId xmlns:a16="http://schemas.microsoft.com/office/drawing/2014/main" id="{20AAFC2B-E03B-4CDD-B5CB-790F488F4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1275"/>
              <a:ext cx="1258" cy="535"/>
            </a:xfrm>
            <a:custGeom>
              <a:avLst/>
              <a:gdLst>
                <a:gd name="T0" fmla="*/ 381 w 7323"/>
                <a:gd name="T1" fmla="*/ 3098 h 3115"/>
                <a:gd name="T2" fmla="*/ 440 w 7323"/>
                <a:gd name="T3" fmla="*/ 3106 h 3115"/>
                <a:gd name="T4" fmla="*/ 821 w 7323"/>
                <a:gd name="T5" fmla="*/ 3115 h 3115"/>
                <a:gd name="T6" fmla="*/ 1202 w 7323"/>
                <a:gd name="T7" fmla="*/ 3064 h 3115"/>
                <a:gd name="T8" fmla="*/ 1346 w 7323"/>
                <a:gd name="T9" fmla="*/ 3022 h 3115"/>
                <a:gd name="T10" fmla="*/ 1439 w 7323"/>
                <a:gd name="T11" fmla="*/ 2979 h 3115"/>
                <a:gd name="T12" fmla="*/ 1727 w 7323"/>
                <a:gd name="T13" fmla="*/ 2937 h 3115"/>
                <a:gd name="T14" fmla="*/ 1879 w 7323"/>
                <a:gd name="T15" fmla="*/ 2954 h 3115"/>
                <a:gd name="T16" fmla="*/ 2523 w 7323"/>
                <a:gd name="T17" fmla="*/ 2996 h 3115"/>
                <a:gd name="T18" fmla="*/ 3039 w 7323"/>
                <a:gd name="T19" fmla="*/ 3013 h 3115"/>
                <a:gd name="T20" fmla="*/ 3471 w 7323"/>
                <a:gd name="T21" fmla="*/ 3022 h 3115"/>
                <a:gd name="T22" fmla="*/ 4038 w 7323"/>
                <a:gd name="T23" fmla="*/ 3064 h 3115"/>
                <a:gd name="T24" fmla="*/ 4529 w 7323"/>
                <a:gd name="T25" fmla="*/ 3089 h 3115"/>
                <a:gd name="T26" fmla="*/ 4707 w 7323"/>
                <a:gd name="T27" fmla="*/ 3072 h 3115"/>
                <a:gd name="T28" fmla="*/ 5105 w 7323"/>
                <a:gd name="T29" fmla="*/ 2988 h 3115"/>
                <a:gd name="T30" fmla="*/ 5977 w 7323"/>
                <a:gd name="T31" fmla="*/ 2928 h 3115"/>
                <a:gd name="T32" fmla="*/ 6096 w 7323"/>
                <a:gd name="T33" fmla="*/ 2928 h 3115"/>
                <a:gd name="T34" fmla="*/ 6688 w 7323"/>
                <a:gd name="T35" fmla="*/ 2844 h 3115"/>
                <a:gd name="T36" fmla="*/ 7196 w 7323"/>
                <a:gd name="T37" fmla="*/ 2632 h 3115"/>
                <a:gd name="T38" fmla="*/ 7255 w 7323"/>
                <a:gd name="T39" fmla="*/ 2539 h 3115"/>
                <a:gd name="T40" fmla="*/ 7323 w 7323"/>
                <a:gd name="T41" fmla="*/ 2412 h 3115"/>
                <a:gd name="T42" fmla="*/ 7230 w 7323"/>
                <a:gd name="T43" fmla="*/ 2023 h 3115"/>
                <a:gd name="T44" fmla="*/ 7222 w 7323"/>
                <a:gd name="T45" fmla="*/ 1870 h 3115"/>
                <a:gd name="T46" fmla="*/ 7205 w 7323"/>
                <a:gd name="T47" fmla="*/ 1803 h 3115"/>
                <a:gd name="T48" fmla="*/ 7222 w 7323"/>
                <a:gd name="T49" fmla="*/ 1540 h 3115"/>
                <a:gd name="T50" fmla="*/ 7213 w 7323"/>
                <a:gd name="T51" fmla="*/ 1430 h 3115"/>
                <a:gd name="T52" fmla="*/ 7154 w 7323"/>
                <a:gd name="T53" fmla="*/ 1185 h 3115"/>
                <a:gd name="T54" fmla="*/ 6985 w 7323"/>
                <a:gd name="T55" fmla="*/ 770 h 3115"/>
                <a:gd name="T56" fmla="*/ 6824 w 7323"/>
                <a:gd name="T57" fmla="*/ 601 h 3115"/>
                <a:gd name="T58" fmla="*/ 6697 w 7323"/>
                <a:gd name="T59" fmla="*/ 558 h 3115"/>
                <a:gd name="T60" fmla="*/ 6121 w 7323"/>
                <a:gd name="T61" fmla="*/ 397 h 3115"/>
                <a:gd name="T62" fmla="*/ 5986 w 7323"/>
                <a:gd name="T63" fmla="*/ 364 h 3115"/>
                <a:gd name="T64" fmla="*/ 5859 w 7323"/>
                <a:gd name="T65" fmla="*/ 338 h 3115"/>
                <a:gd name="T66" fmla="*/ 5596 w 7323"/>
                <a:gd name="T67" fmla="*/ 262 h 3115"/>
                <a:gd name="T68" fmla="*/ 5444 w 7323"/>
                <a:gd name="T69" fmla="*/ 228 h 3115"/>
                <a:gd name="T70" fmla="*/ 5249 w 7323"/>
                <a:gd name="T71" fmla="*/ 177 h 3115"/>
                <a:gd name="T72" fmla="*/ 5080 w 7323"/>
                <a:gd name="T73" fmla="*/ 135 h 3115"/>
                <a:gd name="T74" fmla="*/ 4580 w 7323"/>
                <a:gd name="T75" fmla="*/ 169 h 3115"/>
                <a:gd name="T76" fmla="*/ 4335 w 7323"/>
                <a:gd name="T77" fmla="*/ 177 h 3115"/>
                <a:gd name="T78" fmla="*/ 4013 w 7323"/>
                <a:gd name="T79" fmla="*/ 262 h 3115"/>
                <a:gd name="T80" fmla="*/ 3734 w 7323"/>
                <a:gd name="T81" fmla="*/ 135 h 3115"/>
                <a:gd name="T82" fmla="*/ 3454 w 7323"/>
                <a:gd name="T83" fmla="*/ 135 h 3115"/>
                <a:gd name="T84" fmla="*/ 3302 w 7323"/>
                <a:gd name="T85" fmla="*/ 118 h 3115"/>
                <a:gd name="T86" fmla="*/ 2912 w 7323"/>
                <a:gd name="T87" fmla="*/ 135 h 3115"/>
                <a:gd name="T88" fmla="*/ 2379 w 7323"/>
                <a:gd name="T89" fmla="*/ 110 h 3115"/>
                <a:gd name="T90" fmla="*/ 2286 w 7323"/>
                <a:gd name="T91" fmla="*/ 110 h 3115"/>
                <a:gd name="T92" fmla="*/ 1871 w 7323"/>
                <a:gd name="T93" fmla="*/ 110 h 3115"/>
                <a:gd name="T94" fmla="*/ 1007 w 7323"/>
                <a:gd name="T95" fmla="*/ 84 h 3115"/>
                <a:gd name="T96" fmla="*/ 525 w 7323"/>
                <a:gd name="T97" fmla="*/ 67 h 3115"/>
                <a:gd name="T98" fmla="*/ 440 w 7323"/>
                <a:gd name="T99" fmla="*/ 67 h 3115"/>
                <a:gd name="T100" fmla="*/ 0 w 7323"/>
                <a:gd name="T101" fmla="*/ 0 h 3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323" h="3115">
                  <a:moveTo>
                    <a:pt x="0" y="3072"/>
                  </a:moveTo>
                  <a:lnTo>
                    <a:pt x="381" y="3098"/>
                  </a:lnTo>
                  <a:lnTo>
                    <a:pt x="406" y="3115"/>
                  </a:lnTo>
                  <a:lnTo>
                    <a:pt x="440" y="3106"/>
                  </a:lnTo>
                  <a:lnTo>
                    <a:pt x="525" y="3115"/>
                  </a:lnTo>
                  <a:lnTo>
                    <a:pt x="821" y="3115"/>
                  </a:lnTo>
                  <a:lnTo>
                    <a:pt x="1084" y="3098"/>
                  </a:lnTo>
                  <a:lnTo>
                    <a:pt x="1202" y="3064"/>
                  </a:lnTo>
                  <a:lnTo>
                    <a:pt x="1261" y="3039"/>
                  </a:lnTo>
                  <a:lnTo>
                    <a:pt x="1346" y="3022"/>
                  </a:lnTo>
                  <a:lnTo>
                    <a:pt x="1372" y="3005"/>
                  </a:lnTo>
                  <a:lnTo>
                    <a:pt x="1439" y="2979"/>
                  </a:lnTo>
                  <a:lnTo>
                    <a:pt x="1524" y="2886"/>
                  </a:lnTo>
                  <a:lnTo>
                    <a:pt x="1727" y="2937"/>
                  </a:lnTo>
                  <a:lnTo>
                    <a:pt x="1820" y="2937"/>
                  </a:lnTo>
                  <a:lnTo>
                    <a:pt x="1879" y="2954"/>
                  </a:lnTo>
                  <a:lnTo>
                    <a:pt x="1964" y="2962"/>
                  </a:lnTo>
                  <a:lnTo>
                    <a:pt x="2523" y="2996"/>
                  </a:lnTo>
                  <a:lnTo>
                    <a:pt x="2633" y="2996"/>
                  </a:lnTo>
                  <a:lnTo>
                    <a:pt x="3039" y="3013"/>
                  </a:lnTo>
                  <a:lnTo>
                    <a:pt x="3209" y="3022"/>
                  </a:lnTo>
                  <a:lnTo>
                    <a:pt x="3471" y="3022"/>
                  </a:lnTo>
                  <a:lnTo>
                    <a:pt x="3497" y="3030"/>
                  </a:lnTo>
                  <a:lnTo>
                    <a:pt x="4038" y="3064"/>
                  </a:lnTo>
                  <a:lnTo>
                    <a:pt x="4411" y="3072"/>
                  </a:lnTo>
                  <a:lnTo>
                    <a:pt x="4529" y="3089"/>
                  </a:lnTo>
                  <a:lnTo>
                    <a:pt x="4589" y="3072"/>
                  </a:lnTo>
                  <a:lnTo>
                    <a:pt x="4707" y="3072"/>
                  </a:lnTo>
                  <a:lnTo>
                    <a:pt x="5046" y="2996"/>
                  </a:lnTo>
                  <a:lnTo>
                    <a:pt x="5105" y="2988"/>
                  </a:lnTo>
                  <a:lnTo>
                    <a:pt x="5799" y="2945"/>
                  </a:lnTo>
                  <a:lnTo>
                    <a:pt x="5977" y="2928"/>
                  </a:lnTo>
                  <a:lnTo>
                    <a:pt x="6002" y="2912"/>
                  </a:lnTo>
                  <a:lnTo>
                    <a:pt x="6096" y="2928"/>
                  </a:lnTo>
                  <a:lnTo>
                    <a:pt x="6510" y="2861"/>
                  </a:lnTo>
                  <a:lnTo>
                    <a:pt x="6688" y="2844"/>
                  </a:lnTo>
                  <a:lnTo>
                    <a:pt x="7061" y="2742"/>
                  </a:lnTo>
                  <a:lnTo>
                    <a:pt x="7196" y="2632"/>
                  </a:lnTo>
                  <a:lnTo>
                    <a:pt x="7238" y="2590"/>
                  </a:lnTo>
                  <a:lnTo>
                    <a:pt x="7255" y="2539"/>
                  </a:lnTo>
                  <a:lnTo>
                    <a:pt x="7289" y="2497"/>
                  </a:lnTo>
                  <a:lnTo>
                    <a:pt x="7323" y="2412"/>
                  </a:lnTo>
                  <a:lnTo>
                    <a:pt x="7264" y="2175"/>
                  </a:lnTo>
                  <a:lnTo>
                    <a:pt x="7230" y="2023"/>
                  </a:lnTo>
                  <a:lnTo>
                    <a:pt x="7238" y="1955"/>
                  </a:lnTo>
                  <a:lnTo>
                    <a:pt x="7222" y="1870"/>
                  </a:lnTo>
                  <a:lnTo>
                    <a:pt x="7205" y="1828"/>
                  </a:lnTo>
                  <a:lnTo>
                    <a:pt x="7205" y="1803"/>
                  </a:lnTo>
                  <a:lnTo>
                    <a:pt x="7213" y="1786"/>
                  </a:lnTo>
                  <a:lnTo>
                    <a:pt x="7222" y="1540"/>
                  </a:lnTo>
                  <a:lnTo>
                    <a:pt x="7196" y="1472"/>
                  </a:lnTo>
                  <a:lnTo>
                    <a:pt x="7213" y="1430"/>
                  </a:lnTo>
                  <a:lnTo>
                    <a:pt x="7171" y="1295"/>
                  </a:lnTo>
                  <a:lnTo>
                    <a:pt x="7154" y="1185"/>
                  </a:lnTo>
                  <a:lnTo>
                    <a:pt x="7069" y="922"/>
                  </a:lnTo>
                  <a:lnTo>
                    <a:pt x="6985" y="770"/>
                  </a:lnTo>
                  <a:lnTo>
                    <a:pt x="6900" y="660"/>
                  </a:lnTo>
                  <a:lnTo>
                    <a:pt x="6824" y="601"/>
                  </a:lnTo>
                  <a:lnTo>
                    <a:pt x="6781" y="601"/>
                  </a:lnTo>
                  <a:lnTo>
                    <a:pt x="6697" y="558"/>
                  </a:lnTo>
                  <a:lnTo>
                    <a:pt x="6409" y="457"/>
                  </a:lnTo>
                  <a:lnTo>
                    <a:pt x="6121" y="397"/>
                  </a:lnTo>
                  <a:lnTo>
                    <a:pt x="6053" y="372"/>
                  </a:lnTo>
                  <a:lnTo>
                    <a:pt x="5986" y="364"/>
                  </a:lnTo>
                  <a:lnTo>
                    <a:pt x="5875" y="330"/>
                  </a:lnTo>
                  <a:lnTo>
                    <a:pt x="5859" y="338"/>
                  </a:lnTo>
                  <a:lnTo>
                    <a:pt x="5706" y="279"/>
                  </a:lnTo>
                  <a:lnTo>
                    <a:pt x="5596" y="262"/>
                  </a:lnTo>
                  <a:lnTo>
                    <a:pt x="5486" y="228"/>
                  </a:lnTo>
                  <a:lnTo>
                    <a:pt x="5444" y="228"/>
                  </a:lnTo>
                  <a:lnTo>
                    <a:pt x="5359" y="186"/>
                  </a:lnTo>
                  <a:lnTo>
                    <a:pt x="5249" y="177"/>
                  </a:lnTo>
                  <a:lnTo>
                    <a:pt x="5215" y="152"/>
                  </a:lnTo>
                  <a:lnTo>
                    <a:pt x="5080" y="135"/>
                  </a:lnTo>
                  <a:lnTo>
                    <a:pt x="4792" y="143"/>
                  </a:lnTo>
                  <a:lnTo>
                    <a:pt x="4580" y="169"/>
                  </a:lnTo>
                  <a:lnTo>
                    <a:pt x="4428" y="160"/>
                  </a:lnTo>
                  <a:lnTo>
                    <a:pt x="4335" y="177"/>
                  </a:lnTo>
                  <a:lnTo>
                    <a:pt x="4123" y="211"/>
                  </a:lnTo>
                  <a:lnTo>
                    <a:pt x="4013" y="262"/>
                  </a:lnTo>
                  <a:lnTo>
                    <a:pt x="3937" y="237"/>
                  </a:lnTo>
                  <a:lnTo>
                    <a:pt x="3734" y="135"/>
                  </a:lnTo>
                  <a:lnTo>
                    <a:pt x="3717" y="110"/>
                  </a:lnTo>
                  <a:lnTo>
                    <a:pt x="3454" y="135"/>
                  </a:lnTo>
                  <a:lnTo>
                    <a:pt x="3327" y="110"/>
                  </a:lnTo>
                  <a:lnTo>
                    <a:pt x="3302" y="118"/>
                  </a:lnTo>
                  <a:lnTo>
                    <a:pt x="3243" y="118"/>
                  </a:lnTo>
                  <a:lnTo>
                    <a:pt x="2912" y="135"/>
                  </a:lnTo>
                  <a:lnTo>
                    <a:pt x="2616" y="110"/>
                  </a:lnTo>
                  <a:lnTo>
                    <a:pt x="2379" y="110"/>
                  </a:lnTo>
                  <a:lnTo>
                    <a:pt x="2354" y="93"/>
                  </a:lnTo>
                  <a:lnTo>
                    <a:pt x="2286" y="110"/>
                  </a:lnTo>
                  <a:lnTo>
                    <a:pt x="2176" y="101"/>
                  </a:lnTo>
                  <a:lnTo>
                    <a:pt x="1871" y="110"/>
                  </a:lnTo>
                  <a:lnTo>
                    <a:pt x="1829" y="93"/>
                  </a:lnTo>
                  <a:lnTo>
                    <a:pt x="1007" y="84"/>
                  </a:lnTo>
                  <a:lnTo>
                    <a:pt x="660" y="67"/>
                  </a:lnTo>
                  <a:lnTo>
                    <a:pt x="525" y="67"/>
                  </a:lnTo>
                  <a:lnTo>
                    <a:pt x="457" y="50"/>
                  </a:lnTo>
                  <a:lnTo>
                    <a:pt x="440" y="67"/>
                  </a:lnTo>
                  <a:lnTo>
                    <a:pt x="262" y="33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7" name="Freeform 57">
              <a:extLst>
                <a:ext uri="{FF2B5EF4-FFF2-40B4-BE49-F238E27FC236}">
                  <a16:creationId xmlns:a16="http://schemas.microsoft.com/office/drawing/2014/main" id="{B3E13FE9-2C84-41DB-A57C-1A1AD3AAB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7" y="82"/>
              <a:ext cx="603" cy="349"/>
            </a:xfrm>
            <a:custGeom>
              <a:avLst/>
              <a:gdLst>
                <a:gd name="T0" fmla="*/ 3513 w 3513"/>
                <a:gd name="T1" fmla="*/ 0 h 2031"/>
                <a:gd name="T2" fmla="*/ 3352 w 3513"/>
                <a:gd name="T3" fmla="*/ 618 h 2031"/>
                <a:gd name="T4" fmla="*/ 3327 w 3513"/>
                <a:gd name="T5" fmla="*/ 736 h 2031"/>
                <a:gd name="T6" fmla="*/ 3268 w 3513"/>
                <a:gd name="T7" fmla="*/ 880 h 2031"/>
                <a:gd name="T8" fmla="*/ 3268 w 3513"/>
                <a:gd name="T9" fmla="*/ 914 h 2031"/>
                <a:gd name="T10" fmla="*/ 3158 w 3513"/>
                <a:gd name="T11" fmla="*/ 1151 h 2031"/>
                <a:gd name="T12" fmla="*/ 3107 w 3513"/>
                <a:gd name="T13" fmla="*/ 1329 h 2031"/>
                <a:gd name="T14" fmla="*/ 3056 w 3513"/>
                <a:gd name="T15" fmla="*/ 1413 h 2031"/>
                <a:gd name="T16" fmla="*/ 3031 w 3513"/>
                <a:gd name="T17" fmla="*/ 1447 h 2031"/>
                <a:gd name="T18" fmla="*/ 3005 w 3513"/>
                <a:gd name="T19" fmla="*/ 1506 h 2031"/>
                <a:gd name="T20" fmla="*/ 2920 w 3513"/>
                <a:gd name="T21" fmla="*/ 1583 h 2031"/>
                <a:gd name="T22" fmla="*/ 2836 w 3513"/>
                <a:gd name="T23" fmla="*/ 1684 h 2031"/>
                <a:gd name="T24" fmla="*/ 2717 w 3513"/>
                <a:gd name="T25" fmla="*/ 1794 h 2031"/>
                <a:gd name="T26" fmla="*/ 2573 w 3513"/>
                <a:gd name="T27" fmla="*/ 1862 h 2031"/>
                <a:gd name="T28" fmla="*/ 2489 w 3513"/>
                <a:gd name="T29" fmla="*/ 1896 h 2031"/>
                <a:gd name="T30" fmla="*/ 2353 w 3513"/>
                <a:gd name="T31" fmla="*/ 1964 h 2031"/>
                <a:gd name="T32" fmla="*/ 2159 w 3513"/>
                <a:gd name="T33" fmla="*/ 2023 h 2031"/>
                <a:gd name="T34" fmla="*/ 2116 w 3513"/>
                <a:gd name="T35" fmla="*/ 2023 h 2031"/>
                <a:gd name="T36" fmla="*/ 1938 w 3513"/>
                <a:gd name="T37" fmla="*/ 2031 h 2031"/>
                <a:gd name="T38" fmla="*/ 1845 w 3513"/>
                <a:gd name="T39" fmla="*/ 1997 h 2031"/>
                <a:gd name="T40" fmla="*/ 1778 w 3513"/>
                <a:gd name="T41" fmla="*/ 1997 h 2031"/>
                <a:gd name="T42" fmla="*/ 1718 w 3513"/>
                <a:gd name="T43" fmla="*/ 1964 h 2031"/>
                <a:gd name="T44" fmla="*/ 1668 w 3513"/>
                <a:gd name="T45" fmla="*/ 1964 h 2031"/>
                <a:gd name="T46" fmla="*/ 1507 w 3513"/>
                <a:gd name="T47" fmla="*/ 1828 h 2031"/>
                <a:gd name="T48" fmla="*/ 1507 w 3513"/>
                <a:gd name="T49" fmla="*/ 1803 h 2031"/>
                <a:gd name="T50" fmla="*/ 1439 w 3513"/>
                <a:gd name="T51" fmla="*/ 1642 h 2031"/>
                <a:gd name="T52" fmla="*/ 1430 w 3513"/>
                <a:gd name="T53" fmla="*/ 1269 h 2031"/>
                <a:gd name="T54" fmla="*/ 1405 w 3513"/>
                <a:gd name="T55" fmla="*/ 1236 h 2031"/>
                <a:gd name="T56" fmla="*/ 1388 w 3513"/>
                <a:gd name="T57" fmla="*/ 1227 h 2031"/>
                <a:gd name="T58" fmla="*/ 1202 w 3513"/>
                <a:gd name="T59" fmla="*/ 1244 h 2031"/>
                <a:gd name="T60" fmla="*/ 1007 w 3513"/>
                <a:gd name="T61" fmla="*/ 1219 h 2031"/>
                <a:gd name="T62" fmla="*/ 897 w 3513"/>
                <a:gd name="T63" fmla="*/ 1168 h 2031"/>
                <a:gd name="T64" fmla="*/ 872 w 3513"/>
                <a:gd name="T65" fmla="*/ 1142 h 2031"/>
                <a:gd name="T66" fmla="*/ 728 w 3513"/>
                <a:gd name="T67" fmla="*/ 1032 h 2031"/>
                <a:gd name="T68" fmla="*/ 711 w 3513"/>
                <a:gd name="T69" fmla="*/ 1024 h 2031"/>
                <a:gd name="T70" fmla="*/ 685 w 3513"/>
                <a:gd name="T71" fmla="*/ 990 h 2031"/>
                <a:gd name="T72" fmla="*/ 491 w 3513"/>
                <a:gd name="T73" fmla="*/ 855 h 2031"/>
                <a:gd name="T74" fmla="*/ 457 w 3513"/>
                <a:gd name="T75" fmla="*/ 804 h 2031"/>
                <a:gd name="T76" fmla="*/ 398 w 3513"/>
                <a:gd name="T77" fmla="*/ 745 h 2031"/>
                <a:gd name="T78" fmla="*/ 279 w 3513"/>
                <a:gd name="T79" fmla="*/ 592 h 2031"/>
                <a:gd name="T80" fmla="*/ 228 w 3513"/>
                <a:gd name="T81" fmla="*/ 558 h 2031"/>
                <a:gd name="T82" fmla="*/ 0 w 3513"/>
                <a:gd name="T83" fmla="*/ 0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13" h="2031">
                  <a:moveTo>
                    <a:pt x="3513" y="0"/>
                  </a:moveTo>
                  <a:lnTo>
                    <a:pt x="3352" y="618"/>
                  </a:lnTo>
                  <a:lnTo>
                    <a:pt x="3327" y="736"/>
                  </a:lnTo>
                  <a:lnTo>
                    <a:pt x="3268" y="880"/>
                  </a:lnTo>
                  <a:lnTo>
                    <a:pt x="3268" y="914"/>
                  </a:lnTo>
                  <a:lnTo>
                    <a:pt x="3158" y="1151"/>
                  </a:lnTo>
                  <a:lnTo>
                    <a:pt x="3107" y="1329"/>
                  </a:lnTo>
                  <a:lnTo>
                    <a:pt x="3056" y="1413"/>
                  </a:lnTo>
                  <a:lnTo>
                    <a:pt x="3031" y="1447"/>
                  </a:lnTo>
                  <a:lnTo>
                    <a:pt x="3005" y="1506"/>
                  </a:lnTo>
                  <a:lnTo>
                    <a:pt x="2920" y="1583"/>
                  </a:lnTo>
                  <a:lnTo>
                    <a:pt x="2836" y="1684"/>
                  </a:lnTo>
                  <a:lnTo>
                    <a:pt x="2717" y="1794"/>
                  </a:lnTo>
                  <a:lnTo>
                    <a:pt x="2573" y="1862"/>
                  </a:lnTo>
                  <a:lnTo>
                    <a:pt x="2489" y="1896"/>
                  </a:lnTo>
                  <a:lnTo>
                    <a:pt x="2353" y="1964"/>
                  </a:lnTo>
                  <a:lnTo>
                    <a:pt x="2159" y="2023"/>
                  </a:lnTo>
                  <a:lnTo>
                    <a:pt x="2116" y="2023"/>
                  </a:lnTo>
                  <a:lnTo>
                    <a:pt x="1938" y="2031"/>
                  </a:lnTo>
                  <a:lnTo>
                    <a:pt x="1845" y="1997"/>
                  </a:lnTo>
                  <a:lnTo>
                    <a:pt x="1778" y="1997"/>
                  </a:lnTo>
                  <a:lnTo>
                    <a:pt x="1718" y="1964"/>
                  </a:lnTo>
                  <a:lnTo>
                    <a:pt x="1668" y="1964"/>
                  </a:lnTo>
                  <a:lnTo>
                    <a:pt x="1507" y="1828"/>
                  </a:lnTo>
                  <a:lnTo>
                    <a:pt x="1507" y="1803"/>
                  </a:lnTo>
                  <a:lnTo>
                    <a:pt x="1439" y="1642"/>
                  </a:lnTo>
                  <a:lnTo>
                    <a:pt x="1430" y="1269"/>
                  </a:lnTo>
                  <a:lnTo>
                    <a:pt x="1405" y="1236"/>
                  </a:lnTo>
                  <a:lnTo>
                    <a:pt x="1388" y="1227"/>
                  </a:lnTo>
                  <a:lnTo>
                    <a:pt x="1202" y="1244"/>
                  </a:lnTo>
                  <a:lnTo>
                    <a:pt x="1007" y="1219"/>
                  </a:lnTo>
                  <a:lnTo>
                    <a:pt x="897" y="1168"/>
                  </a:lnTo>
                  <a:lnTo>
                    <a:pt x="872" y="1142"/>
                  </a:lnTo>
                  <a:lnTo>
                    <a:pt x="728" y="1032"/>
                  </a:lnTo>
                  <a:lnTo>
                    <a:pt x="711" y="1024"/>
                  </a:lnTo>
                  <a:lnTo>
                    <a:pt x="685" y="990"/>
                  </a:lnTo>
                  <a:lnTo>
                    <a:pt x="491" y="855"/>
                  </a:lnTo>
                  <a:lnTo>
                    <a:pt x="457" y="804"/>
                  </a:lnTo>
                  <a:lnTo>
                    <a:pt x="398" y="745"/>
                  </a:lnTo>
                  <a:lnTo>
                    <a:pt x="279" y="592"/>
                  </a:lnTo>
                  <a:lnTo>
                    <a:pt x="228" y="558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8" name="Freeform 58">
              <a:extLst>
                <a:ext uri="{FF2B5EF4-FFF2-40B4-BE49-F238E27FC236}">
                  <a16:creationId xmlns:a16="http://schemas.microsoft.com/office/drawing/2014/main" id="{92B38EC4-5E6D-4F41-BF41-60BD74BA1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" y="82"/>
              <a:ext cx="658" cy="366"/>
            </a:xfrm>
            <a:custGeom>
              <a:avLst/>
              <a:gdLst>
                <a:gd name="T0" fmla="*/ 3725 w 3835"/>
                <a:gd name="T1" fmla="*/ 0 h 2133"/>
                <a:gd name="T2" fmla="*/ 3750 w 3835"/>
                <a:gd name="T3" fmla="*/ 677 h 2133"/>
                <a:gd name="T4" fmla="*/ 3767 w 3835"/>
                <a:gd name="T5" fmla="*/ 736 h 2133"/>
                <a:gd name="T6" fmla="*/ 3767 w 3835"/>
                <a:gd name="T7" fmla="*/ 855 h 2133"/>
                <a:gd name="T8" fmla="*/ 3792 w 3835"/>
                <a:gd name="T9" fmla="*/ 914 h 2133"/>
                <a:gd name="T10" fmla="*/ 3784 w 3835"/>
                <a:gd name="T11" fmla="*/ 939 h 2133"/>
                <a:gd name="T12" fmla="*/ 3801 w 3835"/>
                <a:gd name="T13" fmla="*/ 1083 h 2133"/>
                <a:gd name="T14" fmla="*/ 3818 w 3835"/>
                <a:gd name="T15" fmla="*/ 1176 h 2133"/>
                <a:gd name="T16" fmla="*/ 3809 w 3835"/>
                <a:gd name="T17" fmla="*/ 1202 h 2133"/>
                <a:gd name="T18" fmla="*/ 3835 w 3835"/>
                <a:gd name="T19" fmla="*/ 1354 h 2133"/>
                <a:gd name="T20" fmla="*/ 3835 w 3835"/>
                <a:gd name="T21" fmla="*/ 1498 h 2133"/>
                <a:gd name="T22" fmla="*/ 3801 w 3835"/>
                <a:gd name="T23" fmla="*/ 1642 h 2133"/>
                <a:gd name="T24" fmla="*/ 3750 w 3835"/>
                <a:gd name="T25" fmla="*/ 1760 h 2133"/>
                <a:gd name="T26" fmla="*/ 3767 w 3835"/>
                <a:gd name="T27" fmla="*/ 1786 h 2133"/>
                <a:gd name="T28" fmla="*/ 3589 w 3835"/>
                <a:gd name="T29" fmla="*/ 2006 h 2133"/>
                <a:gd name="T30" fmla="*/ 3471 w 3835"/>
                <a:gd name="T31" fmla="*/ 2082 h 2133"/>
                <a:gd name="T32" fmla="*/ 3369 w 3835"/>
                <a:gd name="T33" fmla="*/ 2116 h 2133"/>
                <a:gd name="T34" fmla="*/ 3132 w 3835"/>
                <a:gd name="T35" fmla="*/ 2133 h 2133"/>
                <a:gd name="T36" fmla="*/ 3047 w 3835"/>
                <a:gd name="T37" fmla="*/ 2133 h 2133"/>
                <a:gd name="T38" fmla="*/ 2895 w 3835"/>
                <a:gd name="T39" fmla="*/ 2099 h 2133"/>
                <a:gd name="T40" fmla="*/ 2870 w 3835"/>
                <a:gd name="T41" fmla="*/ 2074 h 2133"/>
                <a:gd name="T42" fmla="*/ 2853 w 3835"/>
                <a:gd name="T43" fmla="*/ 2074 h 2133"/>
                <a:gd name="T44" fmla="*/ 2717 w 3835"/>
                <a:gd name="T45" fmla="*/ 2006 h 2133"/>
                <a:gd name="T46" fmla="*/ 2632 w 3835"/>
                <a:gd name="T47" fmla="*/ 1904 h 2133"/>
                <a:gd name="T48" fmla="*/ 2522 w 3835"/>
                <a:gd name="T49" fmla="*/ 1608 h 2133"/>
                <a:gd name="T50" fmla="*/ 2489 w 3835"/>
                <a:gd name="T51" fmla="*/ 1413 h 2133"/>
                <a:gd name="T52" fmla="*/ 2438 w 3835"/>
                <a:gd name="T53" fmla="*/ 931 h 2133"/>
                <a:gd name="T54" fmla="*/ 2455 w 3835"/>
                <a:gd name="T55" fmla="*/ 753 h 2133"/>
                <a:gd name="T56" fmla="*/ 2446 w 3835"/>
                <a:gd name="T57" fmla="*/ 550 h 2133"/>
                <a:gd name="T58" fmla="*/ 2480 w 3835"/>
                <a:gd name="T59" fmla="*/ 296 h 2133"/>
                <a:gd name="T60" fmla="*/ 2150 w 3835"/>
                <a:gd name="T61" fmla="*/ 643 h 2133"/>
                <a:gd name="T62" fmla="*/ 2116 w 3835"/>
                <a:gd name="T63" fmla="*/ 694 h 2133"/>
                <a:gd name="T64" fmla="*/ 1760 w 3835"/>
                <a:gd name="T65" fmla="*/ 956 h 2133"/>
                <a:gd name="T66" fmla="*/ 1447 w 3835"/>
                <a:gd name="T67" fmla="*/ 1058 h 2133"/>
                <a:gd name="T68" fmla="*/ 1363 w 3835"/>
                <a:gd name="T69" fmla="*/ 1075 h 2133"/>
                <a:gd name="T70" fmla="*/ 1295 w 3835"/>
                <a:gd name="T71" fmla="*/ 1075 h 2133"/>
                <a:gd name="T72" fmla="*/ 1227 w 3835"/>
                <a:gd name="T73" fmla="*/ 1083 h 2133"/>
                <a:gd name="T74" fmla="*/ 872 w 3835"/>
                <a:gd name="T75" fmla="*/ 1024 h 2133"/>
                <a:gd name="T76" fmla="*/ 770 w 3835"/>
                <a:gd name="T77" fmla="*/ 965 h 2133"/>
                <a:gd name="T78" fmla="*/ 745 w 3835"/>
                <a:gd name="T79" fmla="*/ 965 h 2133"/>
                <a:gd name="T80" fmla="*/ 635 w 3835"/>
                <a:gd name="T81" fmla="*/ 905 h 2133"/>
                <a:gd name="T82" fmla="*/ 609 w 3835"/>
                <a:gd name="T83" fmla="*/ 905 h 2133"/>
                <a:gd name="T84" fmla="*/ 499 w 3835"/>
                <a:gd name="T85" fmla="*/ 804 h 2133"/>
                <a:gd name="T86" fmla="*/ 474 w 3835"/>
                <a:gd name="T87" fmla="*/ 804 h 2133"/>
                <a:gd name="T88" fmla="*/ 321 w 3835"/>
                <a:gd name="T89" fmla="*/ 601 h 2133"/>
                <a:gd name="T90" fmla="*/ 0 w 3835"/>
                <a:gd name="T91" fmla="*/ 0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35" h="2133">
                  <a:moveTo>
                    <a:pt x="3725" y="0"/>
                  </a:moveTo>
                  <a:lnTo>
                    <a:pt x="3750" y="677"/>
                  </a:lnTo>
                  <a:lnTo>
                    <a:pt x="3767" y="736"/>
                  </a:lnTo>
                  <a:lnTo>
                    <a:pt x="3767" y="855"/>
                  </a:lnTo>
                  <a:lnTo>
                    <a:pt x="3792" y="914"/>
                  </a:lnTo>
                  <a:lnTo>
                    <a:pt x="3784" y="939"/>
                  </a:lnTo>
                  <a:lnTo>
                    <a:pt x="3801" y="1083"/>
                  </a:lnTo>
                  <a:lnTo>
                    <a:pt x="3818" y="1176"/>
                  </a:lnTo>
                  <a:lnTo>
                    <a:pt x="3809" y="1202"/>
                  </a:lnTo>
                  <a:lnTo>
                    <a:pt x="3835" y="1354"/>
                  </a:lnTo>
                  <a:lnTo>
                    <a:pt x="3835" y="1498"/>
                  </a:lnTo>
                  <a:lnTo>
                    <a:pt x="3801" y="1642"/>
                  </a:lnTo>
                  <a:lnTo>
                    <a:pt x="3750" y="1760"/>
                  </a:lnTo>
                  <a:lnTo>
                    <a:pt x="3767" y="1786"/>
                  </a:lnTo>
                  <a:lnTo>
                    <a:pt x="3589" y="2006"/>
                  </a:lnTo>
                  <a:lnTo>
                    <a:pt x="3471" y="2082"/>
                  </a:lnTo>
                  <a:lnTo>
                    <a:pt x="3369" y="2116"/>
                  </a:lnTo>
                  <a:lnTo>
                    <a:pt x="3132" y="2133"/>
                  </a:lnTo>
                  <a:lnTo>
                    <a:pt x="3047" y="2133"/>
                  </a:lnTo>
                  <a:lnTo>
                    <a:pt x="2895" y="2099"/>
                  </a:lnTo>
                  <a:lnTo>
                    <a:pt x="2870" y="2074"/>
                  </a:lnTo>
                  <a:lnTo>
                    <a:pt x="2853" y="2074"/>
                  </a:lnTo>
                  <a:lnTo>
                    <a:pt x="2717" y="2006"/>
                  </a:lnTo>
                  <a:lnTo>
                    <a:pt x="2632" y="1904"/>
                  </a:lnTo>
                  <a:lnTo>
                    <a:pt x="2522" y="1608"/>
                  </a:lnTo>
                  <a:lnTo>
                    <a:pt x="2489" y="1413"/>
                  </a:lnTo>
                  <a:lnTo>
                    <a:pt x="2438" y="931"/>
                  </a:lnTo>
                  <a:lnTo>
                    <a:pt x="2455" y="753"/>
                  </a:lnTo>
                  <a:lnTo>
                    <a:pt x="2446" y="550"/>
                  </a:lnTo>
                  <a:lnTo>
                    <a:pt x="2480" y="296"/>
                  </a:lnTo>
                  <a:lnTo>
                    <a:pt x="2150" y="643"/>
                  </a:lnTo>
                  <a:lnTo>
                    <a:pt x="2116" y="694"/>
                  </a:lnTo>
                  <a:lnTo>
                    <a:pt x="1760" y="956"/>
                  </a:lnTo>
                  <a:lnTo>
                    <a:pt x="1447" y="1058"/>
                  </a:lnTo>
                  <a:lnTo>
                    <a:pt x="1363" y="1075"/>
                  </a:lnTo>
                  <a:lnTo>
                    <a:pt x="1295" y="1075"/>
                  </a:lnTo>
                  <a:lnTo>
                    <a:pt x="1227" y="1083"/>
                  </a:lnTo>
                  <a:lnTo>
                    <a:pt x="872" y="1024"/>
                  </a:lnTo>
                  <a:lnTo>
                    <a:pt x="770" y="965"/>
                  </a:lnTo>
                  <a:lnTo>
                    <a:pt x="745" y="965"/>
                  </a:lnTo>
                  <a:lnTo>
                    <a:pt x="635" y="905"/>
                  </a:lnTo>
                  <a:lnTo>
                    <a:pt x="609" y="905"/>
                  </a:lnTo>
                  <a:lnTo>
                    <a:pt x="499" y="804"/>
                  </a:lnTo>
                  <a:lnTo>
                    <a:pt x="474" y="804"/>
                  </a:lnTo>
                  <a:lnTo>
                    <a:pt x="321" y="601"/>
                  </a:lnTo>
                  <a:lnTo>
                    <a:pt x="0" y="0"/>
                  </a:lnTo>
                </a:path>
              </a:pathLst>
            </a:custGeom>
            <a:noFill/>
            <a:ln w="4763" cap="rnd">
              <a:solidFill>
                <a:srgbClr val="73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9" name="Rectangle 59">
              <a:extLst>
                <a:ext uri="{FF2B5EF4-FFF2-40B4-BE49-F238E27FC236}">
                  <a16:creationId xmlns:a16="http://schemas.microsoft.com/office/drawing/2014/main" id="{8B97FEE8-63ED-457E-A825-7E149DFE1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3" y="4421"/>
              <a:ext cx="68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ESRI Default Marker" panose="02000000000000000000" pitchFamily="2" charset="0"/>
                </a:rPr>
                <a:t>!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60">
              <a:extLst>
                <a:ext uri="{FF2B5EF4-FFF2-40B4-BE49-F238E27FC236}">
                  <a16:creationId xmlns:a16="http://schemas.microsoft.com/office/drawing/2014/main" id="{3E3B2935-4126-4D71-BDE1-04C452310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" y="64"/>
              <a:ext cx="68" cy="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ESRI Default Marker" panose="02000000000000000000" pitchFamily="2" charset="0"/>
                </a:rPr>
                <a:t>!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Freeform 61">
              <a:extLst>
                <a:ext uri="{FF2B5EF4-FFF2-40B4-BE49-F238E27FC236}">
                  <a16:creationId xmlns:a16="http://schemas.microsoft.com/office/drawing/2014/main" id="{D254FA33-7147-4381-91AD-63555C9252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1" y="3675"/>
              <a:ext cx="22" cy="35"/>
            </a:xfrm>
            <a:custGeom>
              <a:avLst/>
              <a:gdLst>
                <a:gd name="T0" fmla="*/ 0 w 127"/>
                <a:gd name="T1" fmla="*/ 102 h 203"/>
                <a:gd name="T2" fmla="*/ 0 w 127"/>
                <a:gd name="T3" fmla="*/ 152 h 203"/>
                <a:gd name="T4" fmla="*/ 8 w 127"/>
                <a:gd name="T5" fmla="*/ 186 h 203"/>
                <a:gd name="T6" fmla="*/ 34 w 127"/>
                <a:gd name="T7" fmla="*/ 203 h 203"/>
                <a:gd name="T8" fmla="*/ 59 w 127"/>
                <a:gd name="T9" fmla="*/ 203 h 203"/>
                <a:gd name="T10" fmla="*/ 76 w 127"/>
                <a:gd name="T11" fmla="*/ 203 h 203"/>
                <a:gd name="T12" fmla="*/ 93 w 127"/>
                <a:gd name="T13" fmla="*/ 195 h 203"/>
                <a:gd name="T14" fmla="*/ 110 w 127"/>
                <a:gd name="T15" fmla="*/ 186 h 203"/>
                <a:gd name="T16" fmla="*/ 119 w 127"/>
                <a:gd name="T17" fmla="*/ 161 h 203"/>
                <a:gd name="T18" fmla="*/ 127 w 127"/>
                <a:gd name="T19" fmla="*/ 135 h 203"/>
                <a:gd name="T20" fmla="*/ 127 w 127"/>
                <a:gd name="T21" fmla="*/ 110 h 203"/>
                <a:gd name="T22" fmla="*/ 127 w 127"/>
                <a:gd name="T23" fmla="*/ 85 h 203"/>
                <a:gd name="T24" fmla="*/ 127 w 127"/>
                <a:gd name="T25" fmla="*/ 59 h 203"/>
                <a:gd name="T26" fmla="*/ 119 w 127"/>
                <a:gd name="T27" fmla="*/ 34 h 203"/>
                <a:gd name="T28" fmla="*/ 93 w 127"/>
                <a:gd name="T29" fmla="*/ 8 h 203"/>
                <a:gd name="T30" fmla="*/ 68 w 127"/>
                <a:gd name="T31" fmla="*/ 0 h 203"/>
                <a:gd name="T32" fmla="*/ 51 w 127"/>
                <a:gd name="T33" fmla="*/ 0 h 203"/>
                <a:gd name="T34" fmla="*/ 34 w 127"/>
                <a:gd name="T35" fmla="*/ 8 h 203"/>
                <a:gd name="T36" fmla="*/ 17 w 127"/>
                <a:gd name="T37" fmla="*/ 25 h 203"/>
                <a:gd name="T38" fmla="*/ 8 w 127"/>
                <a:gd name="T39" fmla="*/ 42 h 203"/>
                <a:gd name="T40" fmla="*/ 0 w 127"/>
                <a:gd name="T41" fmla="*/ 68 h 203"/>
                <a:gd name="T42" fmla="*/ 0 w 127"/>
                <a:gd name="T43" fmla="*/ 102 h 203"/>
                <a:gd name="T44" fmla="*/ 25 w 127"/>
                <a:gd name="T45" fmla="*/ 102 h 203"/>
                <a:gd name="T46" fmla="*/ 25 w 127"/>
                <a:gd name="T47" fmla="*/ 59 h 203"/>
                <a:gd name="T48" fmla="*/ 42 w 127"/>
                <a:gd name="T49" fmla="*/ 34 h 203"/>
                <a:gd name="T50" fmla="*/ 51 w 127"/>
                <a:gd name="T51" fmla="*/ 25 h 203"/>
                <a:gd name="T52" fmla="*/ 68 w 127"/>
                <a:gd name="T53" fmla="*/ 25 h 203"/>
                <a:gd name="T54" fmla="*/ 85 w 127"/>
                <a:gd name="T55" fmla="*/ 25 h 203"/>
                <a:gd name="T56" fmla="*/ 93 w 127"/>
                <a:gd name="T57" fmla="*/ 42 h 203"/>
                <a:gd name="T58" fmla="*/ 102 w 127"/>
                <a:gd name="T59" fmla="*/ 68 h 203"/>
                <a:gd name="T60" fmla="*/ 102 w 127"/>
                <a:gd name="T61" fmla="*/ 110 h 203"/>
                <a:gd name="T62" fmla="*/ 93 w 127"/>
                <a:gd name="T63" fmla="*/ 144 h 203"/>
                <a:gd name="T64" fmla="*/ 93 w 127"/>
                <a:gd name="T65" fmla="*/ 161 h 203"/>
                <a:gd name="T66" fmla="*/ 85 w 127"/>
                <a:gd name="T67" fmla="*/ 169 h 203"/>
                <a:gd name="T68" fmla="*/ 76 w 127"/>
                <a:gd name="T69" fmla="*/ 186 h 203"/>
                <a:gd name="T70" fmla="*/ 59 w 127"/>
                <a:gd name="T71" fmla="*/ 186 h 203"/>
                <a:gd name="T72" fmla="*/ 42 w 127"/>
                <a:gd name="T73" fmla="*/ 178 h 203"/>
                <a:gd name="T74" fmla="*/ 25 w 127"/>
                <a:gd name="T75" fmla="*/ 169 h 203"/>
                <a:gd name="T76" fmla="*/ 25 w 127"/>
                <a:gd name="T77" fmla="*/ 144 h 203"/>
                <a:gd name="T78" fmla="*/ 25 w 127"/>
                <a:gd name="T79" fmla="*/ 10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7" h="203">
                  <a:moveTo>
                    <a:pt x="0" y="102"/>
                  </a:moveTo>
                  <a:lnTo>
                    <a:pt x="0" y="152"/>
                  </a:lnTo>
                  <a:lnTo>
                    <a:pt x="8" y="186"/>
                  </a:lnTo>
                  <a:lnTo>
                    <a:pt x="34" y="203"/>
                  </a:lnTo>
                  <a:lnTo>
                    <a:pt x="59" y="203"/>
                  </a:lnTo>
                  <a:lnTo>
                    <a:pt x="76" y="203"/>
                  </a:lnTo>
                  <a:lnTo>
                    <a:pt x="93" y="195"/>
                  </a:lnTo>
                  <a:lnTo>
                    <a:pt x="110" y="186"/>
                  </a:lnTo>
                  <a:lnTo>
                    <a:pt x="119" y="161"/>
                  </a:lnTo>
                  <a:lnTo>
                    <a:pt x="127" y="135"/>
                  </a:lnTo>
                  <a:lnTo>
                    <a:pt x="127" y="110"/>
                  </a:lnTo>
                  <a:lnTo>
                    <a:pt x="127" y="85"/>
                  </a:lnTo>
                  <a:lnTo>
                    <a:pt x="127" y="59"/>
                  </a:lnTo>
                  <a:lnTo>
                    <a:pt x="119" y="34"/>
                  </a:lnTo>
                  <a:lnTo>
                    <a:pt x="93" y="8"/>
                  </a:lnTo>
                  <a:lnTo>
                    <a:pt x="68" y="0"/>
                  </a:lnTo>
                  <a:lnTo>
                    <a:pt x="51" y="0"/>
                  </a:lnTo>
                  <a:lnTo>
                    <a:pt x="34" y="8"/>
                  </a:lnTo>
                  <a:lnTo>
                    <a:pt x="17" y="25"/>
                  </a:lnTo>
                  <a:lnTo>
                    <a:pt x="8" y="42"/>
                  </a:lnTo>
                  <a:lnTo>
                    <a:pt x="0" y="68"/>
                  </a:lnTo>
                  <a:lnTo>
                    <a:pt x="0" y="102"/>
                  </a:lnTo>
                  <a:close/>
                  <a:moveTo>
                    <a:pt x="25" y="102"/>
                  </a:moveTo>
                  <a:lnTo>
                    <a:pt x="25" y="59"/>
                  </a:lnTo>
                  <a:lnTo>
                    <a:pt x="42" y="34"/>
                  </a:lnTo>
                  <a:lnTo>
                    <a:pt x="51" y="25"/>
                  </a:lnTo>
                  <a:lnTo>
                    <a:pt x="68" y="25"/>
                  </a:lnTo>
                  <a:lnTo>
                    <a:pt x="85" y="25"/>
                  </a:lnTo>
                  <a:lnTo>
                    <a:pt x="93" y="42"/>
                  </a:lnTo>
                  <a:lnTo>
                    <a:pt x="102" y="68"/>
                  </a:lnTo>
                  <a:lnTo>
                    <a:pt x="102" y="110"/>
                  </a:lnTo>
                  <a:lnTo>
                    <a:pt x="93" y="144"/>
                  </a:lnTo>
                  <a:lnTo>
                    <a:pt x="93" y="161"/>
                  </a:lnTo>
                  <a:lnTo>
                    <a:pt x="85" y="169"/>
                  </a:lnTo>
                  <a:lnTo>
                    <a:pt x="76" y="186"/>
                  </a:lnTo>
                  <a:lnTo>
                    <a:pt x="59" y="186"/>
                  </a:lnTo>
                  <a:lnTo>
                    <a:pt x="42" y="178"/>
                  </a:lnTo>
                  <a:lnTo>
                    <a:pt x="25" y="169"/>
                  </a:lnTo>
                  <a:lnTo>
                    <a:pt x="25" y="144"/>
                  </a:lnTo>
                  <a:lnTo>
                    <a:pt x="25" y="102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2" name="Rectangle 62">
              <a:extLst>
                <a:ext uri="{FF2B5EF4-FFF2-40B4-BE49-F238E27FC236}">
                  <a16:creationId xmlns:a16="http://schemas.microsoft.com/office/drawing/2014/main" id="{BBCDAB36-1507-4070-9D90-9076905F8E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">
              <a:off x="3470" y="3656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Freeform 63">
              <a:extLst>
                <a:ext uri="{FF2B5EF4-FFF2-40B4-BE49-F238E27FC236}">
                  <a16:creationId xmlns:a16="http://schemas.microsoft.com/office/drawing/2014/main" id="{F1BC6DF8-8128-48A2-9B34-74BE92E1A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8" y="3334"/>
              <a:ext cx="23" cy="35"/>
            </a:xfrm>
            <a:custGeom>
              <a:avLst/>
              <a:gdLst>
                <a:gd name="T0" fmla="*/ 0 w 136"/>
                <a:gd name="T1" fmla="*/ 144 h 203"/>
                <a:gd name="T2" fmla="*/ 9 w 136"/>
                <a:gd name="T3" fmla="*/ 169 h 203"/>
                <a:gd name="T4" fmla="*/ 26 w 136"/>
                <a:gd name="T5" fmla="*/ 186 h 203"/>
                <a:gd name="T6" fmla="*/ 43 w 136"/>
                <a:gd name="T7" fmla="*/ 194 h 203"/>
                <a:gd name="T8" fmla="*/ 68 w 136"/>
                <a:gd name="T9" fmla="*/ 203 h 203"/>
                <a:gd name="T10" fmla="*/ 93 w 136"/>
                <a:gd name="T11" fmla="*/ 194 h 203"/>
                <a:gd name="T12" fmla="*/ 119 w 136"/>
                <a:gd name="T13" fmla="*/ 177 h 203"/>
                <a:gd name="T14" fmla="*/ 127 w 136"/>
                <a:gd name="T15" fmla="*/ 152 h 203"/>
                <a:gd name="T16" fmla="*/ 136 w 136"/>
                <a:gd name="T17" fmla="*/ 127 h 203"/>
                <a:gd name="T18" fmla="*/ 127 w 136"/>
                <a:gd name="T19" fmla="*/ 101 h 203"/>
                <a:gd name="T20" fmla="*/ 119 w 136"/>
                <a:gd name="T21" fmla="*/ 84 h 203"/>
                <a:gd name="T22" fmla="*/ 93 w 136"/>
                <a:gd name="T23" fmla="*/ 67 h 203"/>
                <a:gd name="T24" fmla="*/ 68 w 136"/>
                <a:gd name="T25" fmla="*/ 67 h 203"/>
                <a:gd name="T26" fmla="*/ 51 w 136"/>
                <a:gd name="T27" fmla="*/ 67 h 203"/>
                <a:gd name="T28" fmla="*/ 34 w 136"/>
                <a:gd name="T29" fmla="*/ 76 h 203"/>
                <a:gd name="T30" fmla="*/ 43 w 136"/>
                <a:gd name="T31" fmla="*/ 25 h 203"/>
                <a:gd name="T32" fmla="*/ 127 w 136"/>
                <a:gd name="T33" fmla="*/ 25 h 203"/>
                <a:gd name="T34" fmla="*/ 127 w 136"/>
                <a:gd name="T35" fmla="*/ 0 h 203"/>
                <a:gd name="T36" fmla="*/ 26 w 136"/>
                <a:gd name="T37" fmla="*/ 0 h 203"/>
                <a:gd name="T38" fmla="*/ 9 w 136"/>
                <a:gd name="T39" fmla="*/ 101 h 203"/>
                <a:gd name="T40" fmla="*/ 26 w 136"/>
                <a:gd name="T41" fmla="*/ 101 h 203"/>
                <a:gd name="T42" fmla="*/ 43 w 136"/>
                <a:gd name="T43" fmla="*/ 93 h 203"/>
                <a:gd name="T44" fmla="*/ 68 w 136"/>
                <a:gd name="T45" fmla="*/ 84 h 203"/>
                <a:gd name="T46" fmla="*/ 85 w 136"/>
                <a:gd name="T47" fmla="*/ 84 h 203"/>
                <a:gd name="T48" fmla="*/ 93 w 136"/>
                <a:gd name="T49" fmla="*/ 93 h 203"/>
                <a:gd name="T50" fmla="*/ 102 w 136"/>
                <a:gd name="T51" fmla="*/ 110 h 203"/>
                <a:gd name="T52" fmla="*/ 110 w 136"/>
                <a:gd name="T53" fmla="*/ 127 h 203"/>
                <a:gd name="T54" fmla="*/ 110 w 136"/>
                <a:gd name="T55" fmla="*/ 152 h 203"/>
                <a:gd name="T56" fmla="*/ 93 w 136"/>
                <a:gd name="T57" fmla="*/ 169 h 203"/>
                <a:gd name="T58" fmla="*/ 85 w 136"/>
                <a:gd name="T59" fmla="*/ 177 h 203"/>
                <a:gd name="T60" fmla="*/ 68 w 136"/>
                <a:gd name="T61" fmla="*/ 177 h 203"/>
                <a:gd name="T62" fmla="*/ 51 w 136"/>
                <a:gd name="T63" fmla="*/ 177 h 203"/>
                <a:gd name="T64" fmla="*/ 43 w 136"/>
                <a:gd name="T65" fmla="*/ 169 h 203"/>
                <a:gd name="T66" fmla="*/ 34 w 136"/>
                <a:gd name="T67" fmla="*/ 161 h 203"/>
                <a:gd name="T68" fmla="*/ 26 w 136"/>
                <a:gd name="T69" fmla="*/ 144 h 203"/>
                <a:gd name="T70" fmla="*/ 0 w 136"/>
                <a:gd name="T71" fmla="*/ 14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6" h="203">
                  <a:moveTo>
                    <a:pt x="0" y="144"/>
                  </a:moveTo>
                  <a:lnTo>
                    <a:pt x="9" y="169"/>
                  </a:lnTo>
                  <a:lnTo>
                    <a:pt x="26" y="186"/>
                  </a:lnTo>
                  <a:lnTo>
                    <a:pt x="43" y="194"/>
                  </a:lnTo>
                  <a:lnTo>
                    <a:pt x="68" y="203"/>
                  </a:lnTo>
                  <a:lnTo>
                    <a:pt x="93" y="194"/>
                  </a:lnTo>
                  <a:lnTo>
                    <a:pt x="119" y="177"/>
                  </a:lnTo>
                  <a:lnTo>
                    <a:pt x="127" y="152"/>
                  </a:lnTo>
                  <a:lnTo>
                    <a:pt x="136" y="127"/>
                  </a:lnTo>
                  <a:lnTo>
                    <a:pt x="127" y="101"/>
                  </a:lnTo>
                  <a:lnTo>
                    <a:pt x="119" y="84"/>
                  </a:lnTo>
                  <a:lnTo>
                    <a:pt x="93" y="67"/>
                  </a:lnTo>
                  <a:lnTo>
                    <a:pt x="68" y="67"/>
                  </a:lnTo>
                  <a:lnTo>
                    <a:pt x="51" y="67"/>
                  </a:lnTo>
                  <a:lnTo>
                    <a:pt x="34" y="76"/>
                  </a:lnTo>
                  <a:lnTo>
                    <a:pt x="43" y="25"/>
                  </a:lnTo>
                  <a:lnTo>
                    <a:pt x="127" y="25"/>
                  </a:lnTo>
                  <a:lnTo>
                    <a:pt x="127" y="0"/>
                  </a:lnTo>
                  <a:lnTo>
                    <a:pt x="26" y="0"/>
                  </a:lnTo>
                  <a:lnTo>
                    <a:pt x="9" y="101"/>
                  </a:lnTo>
                  <a:lnTo>
                    <a:pt x="26" y="101"/>
                  </a:lnTo>
                  <a:lnTo>
                    <a:pt x="43" y="93"/>
                  </a:lnTo>
                  <a:lnTo>
                    <a:pt x="68" y="84"/>
                  </a:lnTo>
                  <a:lnTo>
                    <a:pt x="85" y="84"/>
                  </a:lnTo>
                  <a:lnTo>
                    <a:pt x="93" y="93"/>
                  </a:lnTo>
                  <a:lnTo>
                    <a:pt x="102" y="110"/>
                  </a:lnTo>
                  <a:lnTo>
                    <a:pt x="110" y="127"/>
                  </a:lnTo>
                  <a:lnTo>
                    <a:pt x="110" y="152"/>
                  </a:lnTo>
                  <a:lnTo>
                    <a:pt x="93" y="169"/>
                  </a:lnTo>
                  <a:lnTo>
                    <a:pt x="85" y="177"/>
                  </a:lnTo>
                  <a:lnTo>
                    <a:pt x="68" y="177"/>
                  </a:lnTo>
                  <a:lnTo>
                    <a:pt x="51" y="177"/>
                  </a:lnTo>
                  <a:lnTo>
                    <a:pt x="43" y="169"/>
                  </a:lnTo>
                  <a:lnTo>
                    <a:pt x="34" y="161"/>
                  </a:lnTo>
                  <a:lnTo>
                    <a:pt x="26" y="144"/>
                  </a:lnTo>
                  <a:lnTo>
                    <a:pt x="0" y="144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4" name="Rectangle 64">
              <a:extLst>
                <a:ext uri="{FF2B5EF4-FFF2-40B4-BE49-F238E27FC236}">
                  <a16:creationId xmlns:a16="http://schemas.microsoft.com/office/drawing/2014/main" id="{8EFD5425-C865-4A82-9E15-C6AB1E73FB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40000">
              <a:off x="4747" y="3314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Freeform 65">
              <a:extLst>
                <a:ext uri="{FF2B5EF4-FFF2-40B4-BE49-F238E27FC236}">
                  <a16:creationId xmlns:a16="http://schemas.microsoft.com/office/drawing/2014/main" id="{1CBBB1CF-1DD5-40F8-B6E3-6E80905284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32" y="814"/>
              <a:ext cx="49" cy="37"/>
            </a:xfrm>
            <a:custGeom>
              <a:avLst/>
              <a:gdLst>
                <a:gd name="T0" fmla="*/ 8 w 287"/>
                <a:gd name="T1" fmla="*/ 169 h 212"/>
                <a:gd name="T2" fmla="*/ 42 w 287"/>
                <a:gd name="T3" fmla="*/ 203 h 212"/>
                <a:gd name="T4" fmla="*/ 93 w 287"/>
                <a:gd name="T5" fmla="*/ 203 h 212"/>
                <a:gd name="T6" fmla="*/ 127 w 287"/>
                <a:gd name="T7" fmla="*/ 169 h 212"/>
                <a:gd name="T8" fmla="*/ 135 w 287"/>
                <a:gd name="T9" fmla="*/ 127 h 212"/>
                <a:gd name="T10" fmla="*/ 110 w 287"/>
                <a:gd name="T11" fmla="*/ 102 h 212"/>
                <a:gd name="T12" fmla="*/ 118 w 287"/>
                <a:gd name="T13" fmla="*/ 85 h 212"/>
                <a:gd name="T14" fmla="*/ 118 w 287"/>
                <a:gd name="T15" fmla="*/ 34 h 212"/>
                <a:gd name="T16" fmla="*/ 67 w 287"/>
                <a:gd name="T17" fmla="*/ 0 h 212"/>
                <a:gd name="T18" fmla="*/ 33 w 287"/>
                <a:gd name="T19" fmla="*/ 17 h 212"/>
                <a:gd name="T20" fmla="*/ 8 w 287"/>
                <a:gd name="T21" fmla="*/ 51 h 212"/>
                <a:gd name="T22" fmla="*/ 42 w 287"/>
                <a:gd name="T23" fmla="*/ 42 h 212"/>
                <a:gd name="T24" fmla="*/ 59 w 287"/>
                <a:gd name="T25" fmla="*/ 26 h 212"/>
                <a:gd name="T26" fmla="*/ 84 w 287"/>
                <a:gd name="T27" fmla="*/ 26 h 212"/>
                <a:gd name="T28" fmla="*/ 101 w 287"/>
                <a:gd name="T29" fmla="*/ 42 h 212"/>
                <a:gd name="T30" fmla="*/ 101 w 287"/>
                <a:gd name="T31" fmla="*/ 68 h 212"/>
                <a:gd name="T32" fmla="*/ 76 w 287"/>
                <a:gd name="T33" fmla="*/ 85 h 212"/>
                <a:gd name="T34" fmla="*/ 50 w 287"/>
                <a:gd name="T35" fmla="*/ 110 h 212"/>
                <a:gd name="T36" fmla="*/ 84 w 287"/>
                <a:gd name="T37" fmla="*/ 110 h 212"/>
                <a:gd name="T38" fmla="*/ 101 w 287"/>
                <a:gd name="T39" fmla="*/ 136 h 212"/>
                <a:gd name="T40" fmla="*/ 101 w 287"/>
                <a:gd name="T41" fmla="*/ 161 h 212"/>
                <a:gd name="T42" fmla="*/ 76 w 287"/>
                <a:gd name="T43" fmla="*/ 186 h 212"/>
                <a:gd name="T44" fmla="*/ 50 w 287"/>
                <a:gd name="T45" fmla="*/ 186 h 212"/>
                <a:gd name="T46" fmla="*/ 33 w 287"/>
                <a:gd name="T47" fmla="*/ 161 h 212"/>
                <a:gd name="T48" fmla="*/ 0 w 287"/>
                <a:gd name="T49" fmla="*/ 144 h 212"/>
                <a:gd name="T50" fmla="*/ 160 w 287"/>
                <a:gd name="T51" fmla="*/ 161 h 212"/>
                <a:gd name="T52" fmla="*/ 194 w 287"/>
                <a:gd name="T53" fmla="*/ 212 h 212"/>
                <a:gd name="T54" fmla="*/ 237 w 287"/>
                <a:gd name="T55" fmla="*/ 212 h 212"/>
                <a:gd name="T56" fmla="*/ 262 w 287"/>
                <a:gd name="T57" fmla="*/ 195 h 212"/>
                <a:gd name="T58" fmla="*/ 279 w 287"/>
                <a:gd name="T59" fmla="*/ 152 h 212"/>
                <a:gd name="T60" fmla="*/ 287 w 287"/>
                <a:gd name="T61" fmla="*/ 93 h 212"/>
                <a:gd name="T62" fmla="*/ 270 w 287"/>
                <a:gd name="T63" fmla="*/ 42 h 212"/>
                <a:gd name="T64" fmla="*/ 228 w 287"/>
                <a:gd name="T65" fmla="*/ 9 h 212"/>
                <a:gd name="T66" fmla="*/ 186 w 287"/>
                <a:gd name="T67" fmla="*/ 26 h 212"/>
                <a:gd name="T68" fmla="*/ 169 w 287"/>
                <a:gd name="T69" fmla="*/ 51 h 212"/>
                <a:gd name="T70" fmla="*/ 152 w 287"/>
                <a:gd name="T71" fmla="*/ 110 h 212"/>
                <a:gd name="T72" fmla="*/ 186 w 287"/>
                <a:gd name="T73" fmla="*/ 68 h 212"/>
                <a:gd name="T74" fmla="*/ 211 w 287"/>
                <a:gd name="T75" fmla="*/ 34 h 212"/>
                <a:gd name="T76" fmla="*/ 237 w 287"/>
                <a:gd name="T77" fmla="*/ 34 h 212"/>
                <a:gd name="T78" fmla="*/ 262 w 287"/>
                <a:gd name="T79" fmla="*/ 76 h 212"/>
                <a:gd name="T80" fmla="*/ 262 w 287"/>
                <a:gd name="T81" fmla="*/ 136 h 212"/>
                <a:gd name="T82" fmla="*/ 245 w 287"/>
                <a:gd name="T83" fmla="*/ 178 h 212"/>
                <a:gd name="T84" fmla="*/ 220 w 287"/>
                <a:gd name="T85" fmla="*/ 195 h 212"/>
                <a:gd name="T86" fmla="*/ 186 w 287"/>
                <a:gd name="T87" fmla="*/ 178 h 212"/>
                <a:gd name="T88" fmla="*/ 177 w 287"/>
                <a:gd name="T89" fmla="*/ 11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7" h="212">
                  <a:moveTo>
                    <a:pt x="0" y="144"/>
                  </a:moveTo>
                  <a:lnTo>
                    <a:pt x="8" y="169"/>
                  </a:lnTo>
                  <a:lnTo>
                    <a:pt x="17" y="186"/>
                  </a:lnTo>
                  <a:lnTo>
                    <a:pt x="42" y="203"/>
                  </a:lnTo>
                  <a:lnTo>
                    <a:pt x="59" y="203"/>
                  </a:lnTo>
                  <a:lnTo>
                    <a:pt x="93" y="203"/>
                  </a:lnTo>
                  <a:lnTo>
                    <a:pt x="110" y="195"/>
                  </a:lnTo>
                  <a:lnTo>
                    <a:pt x="127" y="169"/>
                  </a:lnTo>
                  <a:lnTo>
                    <a:pt x="135" y="144"/>
                  </a:lnTo>
                  <a:lnTo>
                    <a:pt x="135" y="127"/>
                  </a:lnTo>
                  <a:lnTo>
                    <a:pt x="127" y="119"/>
                  </a:lnTo>
                  <a:lnTo>
                    <a:pt x="110" y="102"/>
                  </a:lnTo>
                  <a:lnTo>
                    <a:pt x="101" y="93"/>
                  </a:lnTo>
                  <a:lnTo>
                    <a:pt x="118" y="85"/>
                  </a:lnTo>
                  <a:lnTo>
                    <a:pt x="127" y="59"/>
                  </a:lnTo>
                  <a:lnTo>
                    <a:pt x="118" y="34"/>
                  </a:lnTo>
                  <a:lnTo>
                    <a:pt x="101" y="9"/>
                  </a:lnTo>
                  <a:lnTo>
                    <a:pt x="67" y="0"/>
                  </a:lnTo>
                  <a:lnTo>
                    <a:pt x="50" y="9"/>
                  </a:lnTo>
                  <a:lnTo>
                    <a:pt x="33" y="17"/>
                  </a:lnTo>
                  <a:lnTo>
                    <a:pt x="17" y="34"/>
                  </a:lnTo>
                  <a:lnTo>
                    <a:pt x="8" y="51"/>
                  </a:lnTo>
                  <a:lnTo>
                    <a:pt x="33" y="59"/>
                  </a:lnTo>
                  <a:lnTo>
                    <a:pt x="42" y="42"/>
                  </a:lnTo>
                  <a:lnTo>
                    <a:pt x="42" y="34"/>
                  </a:lnTo>
                  <a:lnTo>
                    <a:pt x="59" y="26"/>
                  </a:lnTo>
                  <a:lnTo>
                    <a:pt x="67" y="26"/>
                  </a:lnTo>
                  <a:lnTo>
                    <a:pt x="84" y="26"/>
                  </a:lnTo>
                  <a:lnTo>
                    <a:pt x="93" y="34"/>
                  </a:lnTo>
                  <a:lnTo>
                    <a:pt x="101" y="42"/>
                  </a:lnTo>
                  <a:lnTo>
                    <a:pt x="101" y="59"/>
                  </a:lnTo>
                  <a:lnTo>
                    <a:pt x="101" y="68"/>
                  </a:lnTo>
                  <a:lnTo>
                    <a:pt x="84" y="76"/>
                  </a:lnTo>
                  <a:lnTo>
                    <a:pt x="76" y="85"/>
                  </a:lnTo>
                  <a:lnTo>
                    <a:pt x="59" y="85"/>
                  </a:lnTo>
                  <a:lnTo>
                    <a:pt x="50" y="110"/>
                  </a:lnTo>
                  <a:lnTo>
                    <a:pt x="67" y="110"/>
                  </a:lnTo>
                  <a:lnTo>
                    <a:pt x="84" y="110"/>
                  </a:lnTo>
                  <a:lnTo>
                    <a:pt x="93" y="119"/>
                  </a:lnTo>
                  <a:lnTo>
                    <a:pt x="101" y="136"/>
                  </a:lnTo>
                  <a:lnTo>
                    <a:pt x="110" y="144"/>
                  </a:lnTo>
                  <a:lnTo>
                    <a:pt x="101" y="161"/>
                  </a:lnTo>
                  <a:lnTo>
                    <a:pt x="93" y="178"/>
                  </a:lnTo>
                  <a:lnTo>
                    <a:pt x="76" y="186"/>
                  </a:lnTo>
                  <a:lnTo>
                    <a:pt x="67" y="186"/>
                  </a:lnTo>
                  <a:lnTo>
                    <a:pt x="50" y="186"/>
                  </a:lnTo>
                  <a:lnTo>
                    <a:pt x="42" y="178"/>
                  </a:lnTo>
                  <a:lnTo>
                    <a:pt x="33" y="161"/>
                  </a:lnTo>
                  <a:lnTo>
                    <a:pt x="25" y="144"/>
                  </a:lnTo>
                  <a:lnTo>
                    <a:pt x="0" y="144"/>
                  </a:lnTo>
                  <a:close/>
                  <a:moveTo>
                    <a:pt x="152" y="110"/>
                  </a:moveTo>
                  <a:lnTo>
                    <a:pt x="160" y="161"/>
                  </a:lnTo>
                  <a:lnTo>
                    <a:pt x="169" y="195"/>
                  </a:lnTo>
                  <a:lnTo>
                    <a:pt x="194" y="212"/>
                  </a:lnTo>
                  <a:lnTo>
                    <a:pt x="220" y="212"/>
                  </a:lnTo>
                  <a:lnTo>
                    <a:pt x="237" y="212"/>
                  </a:lnTo>
                  <a:lnTo>
                    <a:pt x="254" y="203"/>
                  </a:lnTo>
                  <a:lnTo>
                    <a:pt x="262" y="195"/>
                  </a:lnTo>
                  <a:lnTo>
                    <a:pt x="279" y="169"/>
                  </a:lnTo>
                  <a:lnTo>
                    <a:pt x="279" y="152"/>
                  </a:lnTo>
                  <a:lnTo>
                    <a:pt x="287" y="119"/>
                  </a:lnTo>
                  <a:lnTo>
                    <a:pt x="287" y="93"/>
                  </a:lnTo>
                  <a:lnTo>
                    <a:pt x="287" y="68"/>
                  </a:lnTo>
                  <a:lnTo>
                    <a:pt x="270" y="42"/>
                  </a:lnTo>
                  <a:lnTo>
                    <a:pt x="254" y="17"/>
                  </a:lnTo>
                  <a:lnTo>
                    <a:pt x="228" y="9"/>
                  </a:lnTo>
                  <a:lnTo>
                    <a:pt x="203" y="17"/>
                  </a:lnTo>
                  <a:lnTo>
                    <a:pt x="186" y="26"/>
                  </a:lnTo>
                  <a:lnTo>
                    <a:pt x="177" y="34"/>
                  </a:lnTo>
                  <a:lnTo>
                    <a:pt x="169" y="51"/>
                  </a:lnTo>
                  <a:lnTo>
                    <a:pt x="160" y="76"/>
                  </a:lnTo>
                  <a:lnTo>
                    <a:pt x="152" y="110"/>
                  </a:lnTo>
                  <a:close/>
                  <a:moveTo>
                    <a:pt x="177" y="110"/>
                  </a:moveTo>
                  <a:lnTo>
                    <a:pt x="186" y="68"/>
                  </a:lnTo>
                  <a:lnTo>
                    <a:pt x="194" y="42"/>
                  </a:lnTo>
                  <a:lnTo>
                    <a:pt x="211" y="34"/>
                  </a:lnTo>
                  <a:lnTo>
                    <a:pt x="228" y="34"/>
                  </a:lnTo>
                  <a:lnTo>
                    <a:pt x="237" y="34"/>
                  </a:lnTo>
                  <a:lnTo>
                    <a:pt x="254" y="51"/>
                  </a:lnTo>
                  <a:lnTo>
                    <a:pt x="262" y="76"/>
                  </a:lnTo>
                  <a:lnTo>
                    <a:pt x="262" y="119"/>
                  </a:lnTo>
                  <a:lnTo>
                    <a:pt x="262" y="136"/>
                  </a:lnTo>
                  <a:lnTo>
                    <a:pt x="254" y="152"/>
                  </a:lnTo>
                  <a:lnTo>
                    <a:pt x="245" y="178"/>
                  </a:lnTo>
                  <a:lnTo>
                    <a:pt x="237" y="195"/>
                  </a:lnTo>
                  <a:lnTo>
                    <a:pt x="220" y="195"/>
                  </a:lnTo>
                  <a:lnTo>
                    <a:pt x="203" y="186"/>
                  </a:lnTo>
                  <a:lnTo>
                    <a:pt x="186" y="178"/>
                  </a:lnTo>
                  <a:lnTo>
                    <a:pt x="186" y="152"/>
                  </a:lnTo>
                  <a:lnTo>
                    <a:pt x="177" y="110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6" name="Rectangle 66">
              <a:extLst>
                <a:ext uri="{FF2B5EF4-FFF2-40B4-BE49-F238E27FC236}">
                  <a16:creationId xmlns:a16="http://schemas.microsoft.com/office/drawing/2014/main" id="{CFEEF3FF-5D11-4490-A34C-C8588F618A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">
              <a:off x="3830" y="798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7" name="Rectangle 67">
              <a:extLst>
                <a:ext uri="{FF2B5EF4-FFF2-40B4-BE49-F238E27FC236}">
                  <a16:creationId xmlns:a16="http://schemas.microsoft.com/office/drawing/2014/main" id="{62EF95AB-191D-44F8-B068-251FD2A6E7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">
              <a:off x="3856" y="798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Freeform 68">
              <a:extLst>
                <a:ext uri="{FF2B5EF4-FFF2-40B4-BE49-F238E27FC236}">
                  <a16:creationId xmlns:a16="http://schemas.microsoft.com/office/drawing/2014/main" id="{0C1C171F-7355-4741-935A-AD7586363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7" y="291"/>
              <a:ext cx="49" cy="45"/>
            </a:xfrm>
            <a:custGeom>
              <a:avLst/>
              <a:gdLst>
                <a:gd name="T0" fmla="*/ 34 w 288"/>
                <a:gd name="T1" fmla="*/ 177 h 262"/>
                <a:gd name="T2" fmla="*/ 26 w 288"/>
                <a:gd name="T3" fmla="*/ 211 h 262"/>
                <a:gd name="T4" fmla="*/ 51 w 288"/>
                <a:gd name="T5" fmla="*/ 245 h 262"/>
                <a:gd name="T6" fmla="*/ 93 w 288"/>
                <a:gd name="T7" fmla="*/ 262 h 262"/>
                <a:gd name="T8" fmla="*/ 144 w 288"/>
                <a:gd name="T9" fmla="*/ 245 h 262"/>
                <a:gd name="T10" fmla="*/ 161 w 288"/>
                <a:gd name="T11" fmla="*/ 194 h 262"/>
                <a:gd name="T12" fmla="*/ 144 w 288"/>
                <a:gd name="T13" fmla="*/ 160 h 262"/>
                <a:gd name="T14" fmla="*/ 119 w 288"/>
                <a:gd name="T15" fmla="*/ 144 h 262"/>
                <a:gd name="T16" fmla="*/ 110 w 288"/>
                <a:gd name="T17" fmla="*/ 135 h 262"/>
                <a:gd name="T18" fmla="*/ 110 w 288"/>
                <a:gd name="T19" fmla="*/ 93 h 262"/>
                <a:gd name="T20" fmla="*/ 76 w 288"/>
                <a:gd name="T21" fmla="*/ 67 h 262"/>
                <a:gd name="T22" fmla="*/ 34 w 288"/>
                <a:gd name="T23" fmla="*/ 67 h 262"/>
                <a:gd name="T24" fmla="*/ 0 w 288"/>
                <a:gd name="T25" fmla="*/ 101 h 262"/>
                <a:gd name="T26" fmla="*/ 0 w 288"/>
                <a:gd name="T27" fmla="*/ 144 h 262"/>
                <a:gd name="T28" fmla="*/ 34 w 288"/>
                <a:gd name="T29" fmla="*/ 160 h 262"/>
                <a:gd name="T30" fmla="*/ 26 w 288"/>
                <a:gd name="T31" fmla="*/ 127 h 262"/>
                <a:gd name="T32" fmla="*/ 26 w 288"/>
                <a:gd name="T33" fmla="*/ 110 h 262"/>
                <a:gd name="T34" fmla="*/ 59 w 288"/>
                <a:gd name="T35" fmla="*/ 84 h 262"/>
                <a:gd name="T36" fmla="*/ 85 w 288"/>
                <a:gd name="T37" fmla="*/ 101 h 262"/>
                <a:gd name="T38" fmla="*/ 85 w 288"/>
                <a:gd name="T39" fmla="*/ 127 h 262"/>
                <a:gd name="T40" fmla="*/ 68 w 288"/>
                <a:gd name="T41" fmla="*/ 144 h 262"/>
                <a:gd name="T42" fmla="*/ 43 w 288"/>
                <a:gd name="T43" fmla="*/ 144 h 262"/>
                <a:gd name="T44" fmla="*/ 26 w 288"/>
                <a:gd name="T45" fmla="*/ 127 h 262"/>
                <a:gd name="T46" fmla="*/ 51 w 288"/>
                <a:gd name="T47" fmla="*/ 203 h 262"/>
                <a:gd name="T48" fmla="*/ 68 w 288"/>
                <a:gd name="T49" fmla="*/ 169 h 262"/>
                <a:gd name="T50" fmla="*/ 93 w 288"/>
                <a:gd name="T51" fmla="*/ 160 h 262"/>
                <a:gd name="T52" fmla="*/ 119 w 288"/>
                <a:gd name="T53" fmla="*/ 169 h 262"/>
                <a:gd name="T54" fmla="*/ 136 w 288"/>
                <a:gd name="T55" fmla="*/ 203 h 262"/>
                <a:gd name="T56" fmla="*/ 127 w 288"/>
                <a:gd name="T57" fmla="*/ 228 h 262"/>
                <a:gd name="T58" fmla="*/ 85 w 288"/>
                <a:gd name="T59" fmla="*/ 245 h 262"/>
                <a:gd name="T60" fmla="*/ 59 w 288"/>
                <a:gd name="T61" fmla="*/ 220 h 262"/>
                <a:gd name="T62" fmla="*/ 169 w 288"/>
                <a:gd name="T63" fmla="*/ 152 h 262"/>
                <a:gd name="T64" fmla="*/ 195 w 288"/>
                <a:gd name="T65" fmla="*/ 186 h 262"/>
                <a:gd name="T66" fmla="*/ 229 w 288"/>
                <a:gd name="T67" fmla="*/ 194 h 262"/>
                <a:gd name="T68" fmla="*/ 271 w 288"/>
                <a:gd name="T69" fmla="*/ 186 h 262"/>
                <a:gd name="T70" fmla="*/ 288 w 288"/>
                <a:gd name="T71" fmla="*/ 152 h 262"/>
                <a:gd name="T72" fmla="*/ 288 w 288"/>
                <a:gd name="T73" fmla="*/ 101 h 262"/>
                <a:gd name="T74" fmla="*/ 263 w 288"/>
                <a:gd name="T75" fmla="*/ 50 h 262"/>
                <a:gd name="T76" fmla="*/ 229 w 288"/>
                <a:gd name="T77" fmla="*/ 8 h 262"/>
                <a:gd name="T78" fmla="*/ 178 w 288"/>
                <a:gd name="T79" fmla="*/ 8 h 262"/>
                <a:gd name="T80" fmla="*/ 144 w 288"/>
                <a:gd name="T81" fmla="*/ 34 h 262"/>
                <a:gd name="T82" fmla="*/ 144 w 288"/>
                <a:gd name="T83" fmla="*/ 67 h 262"/>
                <a:gd name="T84" fmla="*/ 161 w 288"/>
                <a:gd name="T85" fmla="*/ 127 h 262"/>
                <a:gd name="T86" fmla="*/ 169 w 288"/>
                <a:gd name="T87" fmla="*/ 76 h 262"/>
                <a:gd name="T88" fmla="*/ 169 w 288"/>
                <a:gd name="T89" fmla="*/ 34 h 262"/>
                <a:gd name="T90" fmla="*/ 203 w 288"/>
                <a:gd name="T91" fmla="*/ 25 h 262"/>
                <a:gd name="T92" fmla="*/ 229 w 288"/>
                <a:gd name="T93" fmla="*/ 34 h 262"/>
                <a:gd name="T94" fmla="*/ 246 w 288"/>
                <a:gd name="T95" fmla="*/ 67 h 262"/>
                <a:gd name="T96" fmla="*/ 271 w 288"/>
                <a:gd name="T97" fmla="*/ 118 h 262"/>
                <a:gd name="T98" fmla="*/ 263 w 288"/>
                <a:gd name="T99" fmla="*/ 160 h 262"/>
                <a:gd name="T100" fmla="*/ 237 w 288"/>
                <a:gd name="T101" fmla="*/ 177 h 262"/>
                <a:gd name="T102" fmla="*/ 212 w 288"/>
                <a:gd name="T103" fmla="*/ 160 h 262"/>
                <a:gd name="T104" fmla="*/ 186 w 288"/>
                <a:gd name="T105" fmla="*/ 135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8" h="262">
                  <a:moveTo>
                    <a:pt x="51" y="169"/>
                  </a:moveTo>
                  <a:lnTo>
                    <a:pt x="34" y="177"/>
                  </a:lnTo>
                  <a:lnTo>
                    <a:pt x="34" y="194"/>
                  </a:lnTo>
                  <a:lnTo>
                    <a:pt x="26" y="211"/>
                  </a:lnTo>
                  <a:lnTo>
                    <a:pt x="34" y="228"/>
                  </a:lnTo>
                  <a:lnTo>
                    <a:pt x="51" y="245"/>
                  </a:lnTo>
                  <a:lnTo>
                    <a:pt x="68" y="262"/>
                  </a:lnTo>
                  <a:lnTo>
                    <a:pt x="93" y="262"/>
                  </a:lnTo>
                  <a:lnTo>
                    <a:pt x="119" y="254"/>
                  </a:lnTo>
                  <a:lnTo>
                    <a:pt x="144" y="245"/>
                  </a:lnTo>
                  <a:lnTo>
                    <a:pt x="153" y="220"/>
                  </a:lnTo>
                  <a:lnTo>
                    <a:pt x="161" y="194"/>
                  </a:lnTo>
                  <a:lnTo>
                    <a:pt x="153" y="177"/>
                  </a:lnTo>
                  <a:lnTo>
                    <a:pt x="144" y="160"/>
                  </a:lnTo>
                  <a:lnTo>
                    <a:pt x="136" y="152"/>
                  </a:lnTo>
                  <a:lnTo>
                    <a:pt x="119" y="144"/>
                  </a:lnTo>
                  <a:lnTo>
                    <a:pt x="102" y="144"/>
                  </a:lnTo>
                  <a:lnTo>
                    <a:pt x="110" y="135"/>
                  </a:lnTo>
                  <a:lnTo>
                    <a:pt x="110" y="118"/>
                  </a:lnTo>
                  <a:lnTo>
                    <a:pt x="110" y="93"/>
                  </a:lnTo>
                  <a:lnTo>
                    <a:pt x="102" y="76"/>
                  </a:lnTo>
                  <a:lnTo>
                    <a:pt x="76" y="67"/>
                  </a:lnTo>
                  <a:lnTo>
                    <a:pt x="59" y="67"/>
                  </a:lnTo>
                  <a:lnTo>
                    <a:pt x="34" y="67"/>
                  </a:lnTo>
                  <a:lnTo>
                    <a:pt x="17" y="84"/>
                  </a:lnTo>
                  <a:lnTo>
                    <a:pt x="0" y="101"/>
                  </a:lnTo>
                  <a:lnTo>
                    <a:pt x="0" y="118"/>
                  </a:lnTo>
                  <a:lnTo>
                    <a:pt x="0" y="144"/>
                  </a:lnTo>
                  <a:lnTo>
                    <a:pt x="17" y="160"/>
                  </a:lnTo>
                  <a:lnTo>
                    <a:pt x="34" y="160"/>
                  </a:lnTo>
                  <a:lnTo>
                    <a:pt x="51" y="169"/>
                  </a:lnTo>
                  <a:close/>
                  <a:moveTo>
                    <a:pt x="26" y="127"/>
                  </a:moveTo>
                  <a:lnTo>
                    <a:pt x="26" y="118"/>
                  </a:lnTo>
                  <a:lnTo>
                    <a:pt x="26" y="110"/>
                  </a:lnTo>
                  <a:lnTo>
                    <a:pt x="43" y="84"/>
                  </a:lnTo>
                  <a:lnTo>
                    <a:pt x="59" y="84"/>
                  </a:lnTo>
                  <a:lnTo>
                    <a:pt x="68" y="84"/>
                  </a:lnTo>
                  <a:lnTo>
                    <a:pt x="85" y="101"/>
                  </a:lnTo>
                  <a:lnTo>
                    <a:pt x="93" y="118"/>
                  </a:lnTo>
                  <a:lnTo>
                    <a:pt x="85" y="127"/>
                  </a:lnTo>
                  <a:lnTo>
                    <a:pt x="76" y="135"/>
                  </a:lnTo>
                  <a:lnTo>
                    <a:pt x="68" y="144"/>
                  </a:lnTo>
                  <a:lnTo>
                    <a:pt x="59" y="152"/>
                  </a:lnTo>
                  <a:lnTo>
                    <a:pt x="43" y="144"/>
                  </a:lnTo>
                  <a:lnTo>
                    <a:pt x="34" y="144"/>
                  </a:lnTo>
                  <a:lnTo>
                    <a:pt x="26" y="127"/>
                  </a:lnTo>
                  <a:close/>
                  <a:moveTo>
                    <a:pt x="59" y="220"/>
                  </a:moveTo>
                  <a:lnTo>
                    <a:pt x="51" y="203"/>
                  </a:lnTo>
                  <a:lnTo>
                    <a:pt x="59" y="186"/>
                  </a:lnTo>
                  <a:lnTo>
                    <a:pt x="68" y="169"/>
                  </a:lnTo>
                  <a:lnTo>
                    <a:pt x="76" y="160"/>
                  </a:lnTo>
                  <a:lnTo>
                    <a:pt x="93" y="160"/>
                  </a:lnTo>
                  <a:lnTo>
                    <a:pt x="110" y="160"/>
                  </a:lnTo>
                  <a:lnTo>
                    <a:pt x="119" y="169"/>
                  </a:lnTo>
                  <a:lnTo>
                    <a:pt x="127" y="186"/>
                  </a:lnTo>
                  <a:lnTo>
                    <a:pt x="136" y="203"/>
                  </a:lnTo>
                  <a:lnTo>
                    <a:pt x="136" y="211"/>
                  </a:lnTo>
                  <a:lnTo>
                    <a:pt x="127" y="228"/>
                  </a:lnTo>
                  <a:lnTo>
                    <a:pt x="110" y="237"/>
                  </a:lnTo>
                  <a:lnTo>
                    <a:pt x="85" y="245"/>
                  </a:lnTo>
                  <a:lnTo>
                    <a:pt x="68" y="237"/>
                  </a:lnTo>
                  <a:lnTo>
                    <a:pt x="59" y="220"/>
                  </a:lnTo>
                  <a:close/>
                  <a:moveTo>
                    <a:pt x="161" y="127"/>
                  </a:moveTo>
                  <a:lnTo>
                    <a:pt x="169" y="152"/>
                  </a:lnTo>
                  <a:lnTo>
                    <a:pt x="178" y="169"/>
                  </a:lnTo>
                  <a:lnTo>
                    <a:pt x="195" y="186"/>
                  </a:lnTo>
                  <a:lnTo>
                    <a:pt x="212" y="194"/>
                  </a:lnTo>
                  <a:lnTo>
                    <a:pt x="229" y="194"/>
                  </a:lnTo>
                  <a:lnTo>
                    <a:pt x="254" y="194"/>
                  </a:lnTo>
                  <a:lnTo>
                    <a:pt x="271" y="186"/>
                  </a:lnTo>
                  <a:lnTo>
                    <a:pt x="288" y="169"/>
                  </a:lnTo>
                  <a:lnTo>
                    <a:pt x="288" y="152"/>
                  </a:lnTo>
                  <a:lnTo>
                    <a:pt x="288" y="127"/>
                  </a:lnTo>
                  <a:lnTo>
                    <a:pt x="288" y="101"/>
                  </a:lnTo>
                  <a:lnTo>
                    <a:pt x="280" y="76"/>
                  </a:lnTo>
                  <a:lnTo>
                    <a:pt x="263" y="50"/>
                  </a:lnTo>
                  <a:lnTo>
                    <a:pt x="254" y="34"/>
                  </a:lnTo>
                  <a:lnTo>
                    <a:pt x="229" y="8"/>
                  </a:lnTo>
                  <a:lnTo>
                    <a:pt x="203" y="0"/>
                  </a:lnTo>
                  <a:lnTo>
                    <a:pt x="178" y="8"/>
                  </a:lnTo>
                  <a:lnTo>
                    <a:pt x="161" y="17"/>
                  </a:lnTo>
                  <a:lnTo>
                    <a:pt x="144" y="34"/>
                  </a:lnTo>
                  <a:lnTo>
                    <a:pt x="144" y="50"/>
                  </a:lnTo>
                  <a:lnTo>
                    <a:pt x="144" y="67"/>
                  </a:lnTo>
                  <a:lnTo>
                    <a:pt x="144" y="93"/>
                  </a:lnTo>
                  <a:lnTo>
                    <a:pt x="161" y="127"/>
                  </a:lnTo>
                  <a:close/>
                  <a:moveTo>
                    <a:pt x="178" y="118"/>
                  </a:moveTo>
                  <a:lnTo>
                    <a:pt x="169" y="76"/>
                  </a:lnTo>
                  <a:lnTo>
                    <a:pt x="161" y="50"/>
                  </a:lnTo>
                  <a:lnTo>
                    <a:pt x="169" y="34"/>
                  </a:lnTo>
                  <a:lnTo>
                    <a:pt x="186" y="25"/>
                  </a:lnTo>
                  <a:lnTo>
                    <a:pt x="203" y="25"/>
                  </a:lnTo>
                  <a:lnTo>
                    <a:pt x="220" y="25"/>
                  </a:lnTo>
                  <a:lnTo>
                    <a:pt x="229" y="34"/>
                  </a:lnTo>
                  <a:lnTo>
                    <a:pt x="237" y="50"/>
                  </a:lnTo>
                  <a:lnTo>
                    <a:pt x="246" y="67"/>
                  </a:lnTo>
                  <a:lnTo>
                    <a:pt x="254" y="84"/>
                  </a:lnTo>
                  <a:lnTo>
                    <a:pt x="271" y="118"/>
                  </a:lnTo>
                  <a:lnTo>
                    <a:pt x="271" y="152"/>
                  </a:lnTo>
                  <a:lnTo>
                    <a:pt x="263" y="160"/>
                  </a:lnTo>
                  <a:lnTo>
                    <a:pt x="246" y="177"/>
                  </a:lnTo>
                  <a:lnTo>
                    <a:pt x="237" y="177"/>
                  </a:lnTo>
                  <a:lnTo>
                    <a:pt x="220" y="169"/>
                  </a:lnTo>
                  <a:lnTo>
                    <a:pt x="212" y="160"/>
                  </a:lnTo>
                  <a:lnTo>
                    <a:pt x="203" y="152"/>
                  </a:lnTo>
                  <a:lnTo>
                    <a:pt x="186" y="135"/>
                  </a:lnTo>
                  <a:lnTo>
                    <a:pt x="178" y="118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9" name="Rectangle 69">
              <a:extLst>
                <a:ext uri="{FF2B5EF4-FFF2-40B4-BE49-F238E27FC236}">
                  <a16:creationId xmlns:a16="http://schemas.microsoft.com/office/drawing/2014/main" id="{344BF5A9-3628-4F90-BE6B-A47BF026BD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100000">
              <a:off x="4125" y="280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0" name="Rectangle 70">
              <a:extLst>
                <a:ext uri="{FF2B5EF4-FFF2-40B4-BE49-F238E27FC236}">
                  <a16:creationId xmlns:a16="http://schemas.microsoft.com/office/drawing/2014/main" id="{F1149BA7-B5EA-4D18-9FA5-C4E566B798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100000">
              <a:off x="4148" y="271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1" name="Freeform 71">
              <a:extLst>
                <a:ext uri="{FF2B5EF4-FFF2-40B4-BE49-F238E27FC236}">
                  <a16:creationId xmlns:a16="http://schemas.microsoft.com/office/drawing/2014/main" id="{07214D4A-8162-4A2A-89FE-8F3E9046DE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737"/>
              <a:ext cx="48" cy="37"/>
            </a:xfrm>
            <a:custGeom>
              <a:avLst/>
              <a:gdLst>
                <a:gd name="T0" fmla="*/ 0 w 280"/>
                <a:gd name="T1" fmla="*/ 34 h 212"/>
                <a:gd name="T2" fmla="*/ 102 w 280"/>
                <a:gd name="T3" fmla="*/ 34 h 212"/>
                <a:gd name="T4" fmla="*/ 85 w 280"/>
                <a:gd name="T5" fmla="*/ 51 h 212"/>
                <a:gd name="T6" fmla="*/ 60 w 280"/>
                <a:gd name="T7" fmla="*/ 85 h 212"/>
                <a:gd name="T8" fmla="*/ 51 w 280"/>
                <a:gd name="T9" fmla="*/ 119 h 212"/>
                <a:gd name="T10" fmla="*/ 34 w 280"/>
                <a:gd name="T11" fmla="*/ 144 h 212"/>
                <a:gd name="T12" fmla="*/ 26 w 280"/>
                <a:gd name="T13" fmla="*/ 178 h 212"/>
                <a:gd name="T14" fmla="*/ 26 w 280"/>
                <a:gd name="T15" fmla="*/ 204 h 212"/>
                <a:gd name="T16" fmla="*/ 51 w 280"/>
                <a:gd name="T17" fmla="*/ 204 h 212"/>
                <a:gd name="T18" fmla="*/ 60 w 280"/>
                <a:gd name="T19" fmla="*/ 153 h 212"/>
                <a:gd name="T20" fmla="*/ 77 w 280"/>
                <a:gd name="T21" fmla="*/ 110 h 212"/>
                <a:gd name="T22" fmla="*/ 94 w 280"/>
                <a:gd name="T23" fmla="*/ 77 h 212"/>
                <a:gd name="T24" fmla="*/ 110 w 280"/>
                <a:gd name="T25" fmla="*/ 51 h 212"/>
                <a:gd name="T26" fmla="*/ 127 w 280"/>
                <a:gd name="T27" fmla="*/ 26 h 212"/>
                <a:gd name="T28" fmla="*/ 127 w 280"/>
                <a:gd name="T29" fmla="*/ 9 h 212"/>
                <a:gd name="T30" fmla="*/ 0 w 280"/>
                <a:gd name="T31" fmla="*/ 9 h 212"/>
                <a:gd name="T32" fmla="*/ 0 w 280"/>
                <a:gd name="T33" fmla="*/ 34 h 212"/>
                <a:gd name="T34" fmla="*/ 153 w 280"/>
                <a:gd name="T35" fmla="*/ 102 h 212"/>
                <a:gd name="T36" fmla="*/ 153 w 280"/>
                <a:gd name="T37" fmla="*/ 153 h 212"/>
                <a:gd name="T38" fmla="*/ 170 w 280"/>
                <a:gd name="T39" fmla="*/ 187 h 212"/>
                <a:gd name="T40" fmla="*/ 187 w 280"/>
                <a:gd name="T41" fmla="*/ 204 h 212"/>
                <a:gd name="T42" fmla="*/ 212 w 280"/>
                <a:gd name="T43" fmla="*/ 212 h 212"/>
                <a:gd name="T44" fmla="*/ 237 w 280"/>
                <a:gd name="T45" fmla="*/ 204 h 212"/>
                <a:gd name="T46" fmla="*/ 254 w 280"/>
                <a:gd name="T47" fmla="*/ 195 h 212"/>
                <a:gd name="T48" fmla="*/ 263 w 280"/>
                <a:gd name="T49" fmla="*/ 187 h 212"/>
                <a:gd name="T50" fmla="*/ 271 w 280"/>
                <a:gd name="T51" fmla="*/ 161 h 212"/>
                <a:gd name="T52" fmla="*/ 280 w 280"/>
                <a:gd name="T53" fmla="*/ 136 h 212"/>
                <a:gd name="T54" fmla="*/ 280 w 280"/>
                <a:gd name="T55" fmla="*/ 102 h 212"/>
                <a:gd name="T56" fmla="*/ 280 w 280"/>
                <a:gd name="T57" fmla="*/ 77 h 212"/>
                <a:gd name="T58" fmla="*/ 271 w 280"/>
                <a:gd name="T59" fmla="*/ 60 h 212"/>
                <a:gd name="T60" fmla="*/ 263 w 280"/>
                <a:gd name="T61" fmla="*/ 26 h 212"/>
                <a:gd name="T62" fmla="*/ 246 w 280"/>
                <a:gd name="T63" fmla="*/ 9 h 212"/>
                <a:gd name="T64" fmla="*/ 212 w 280"/>
                <a:gd name="T65" fmla="*/ 0 h 212"/>
                <a:gd name="T66" fmla="*/ 195 w 280"/>
                <a:gd name="T67" fmla="*/ 0 h 212"/>
                <a:gd name="T68" fmla="*/ 178 w 280"/>
                <a:gd name="T69" fmla="*/ 9 h 212"/>
                <a:gd name="T70" fmla="*/ 161 w 280"/>
                <a:gd name="T71" fmla="*/ 26 h 212"/>
                <a:gd name="T72" fmla="*/ 153 w 280"/>
                <a:gd name="T73" fmla="*/ 43 h 212"/>
                <a:gd name="T74" fmla="*/ 153 w 280"/>
                <a:gd name="T75" fmla="*/ 77 h 212"/>
                <a:gd name="T76" fmla="*/ 153 w 280"/>
                <a:gd name="T77" fmla="*/ 102 h 212"/>
                <a:gd name="T78" fmla="*/ 178 w 280"/>
                <a:gd name="T79" fmla="*/ 102 h 212"/>
                <a:gd name="T80" fmla="*/ 178 w 280"/>
                <a:gd name="T81" fmla="*/ 68 h 212"/>
                <a:gd name="T82" fmla="*/ 187 w 280"/>
                <a:gd name="T83" fmla="*/ 43 h 212"/>
                <a:gd name="T84" fmla="*/ 195 w 280"/>
                <a:gd name="T85" fmla="*/ 34 h 212"/>
                <a:gd name="T86" fmla="*/ 212 w 280"/>
                <a:gd name="T87" fmla="*/ 26 h 212"/>
                <a:gd name="T88" fmla="*/ 229 w 280"/>
                <a:gd name="T89" fmla="*/ 34 h 212"/>
                <a:gd name="T90" fmla="*/ 246 w 280"/>
                <a:gd name="T91" fmla="*/ 43 h 212"/>
                <a:gd name="T92" fmla="*/ 254 w 280"/>
                <a:gd name="T93" fmla="*/ 68 h 212"/>
                <a:gd name="T94" fmla="*/ 254 w 280"/>
                <a:gd name="T95" fmla="*/ 102 h 212"/>
                <a:gd name="T96" fmla="*/ 254 w 280"/>
                <a:gd name="T97" fmla="*/ 127 h 212"/>
                <a:gd name="T98" fmla="*/ 254 w 280"/>
                <a:gd name="T99" fmla="*/ 144 h 212"/>
                <a:gd name="T100" fmla="*/ 246 w 280"/>
                <a:gd name="T101" fmla="*/ 161 h 212"/>
                <a:gd name="T102" fmla="*/ 246 w 280"/>
                <a:gd name="T103" fmla="*/ 170 h 212"/>
                <a:gd name="T104" fmla="*/ 229 w 280"/>
                <a:gd name="T105" fmla="*/ 178 h 212"/>
                <a:gd name="T106" fmla="*/ 212 w 280"/>
                <a:gd name="T107" fmla="*/ 187 h 212"/>
                <a:gd name="T108" fmla="*/ 195 w 280"/>
                <a:gd name="T109" fmla="*/ 178 h 212"/>
                <a:gd name="T110" fmla="*/ 187 w 280"/>
                <a:gd name="T111" fmla="*/ 170 h 212"/>
                <a:gd name="T112" fmla="*/ 178 w 280"/>
                <a:gd name="T113" fmla="*/ 161 h 212"/>
                <a:gd name="T114" fmla="*/ 178 w 280"/>
                <a:gd name="T115" fmla="*/ 144 h 212"/>
                <a:gd name="T116" fmla="*/ 178 w 280"/>
                <a:gd name="T117" fmla="*/ 127 h 212"/>
                <a:gd name="T118" fmla="*/ 178 w 280"/>
                <a:gd name="T119" fmla="*/ 10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0" h="212">
                  <a:moveTo>
                    <a:pt x="0" y="34"/>
                  </a:moveTo>
                  <a:lnTo>
                    <a:pt x="102" y="34"/>
                  </a:lnTo>
                  <a:lnTo>
                    <a:pt x="85" y="51"/>
                  </a:lnTo>
                  <a:lnTo>
                    <a:pt x="60" y="85"/>
                  </a:lnTo>
                  <a:lnTo>
                    <a:pt x="51" y="119"/>
                  </a:lnTo>
                  <a:lnTo>
                    <a:pt x="34" y="144"/>
                  </a:lnTo>
                  <a:lnTo>
                    <a:pt x="26" y="178"/>
                  </a:lnTo>
                  <a:lnTo>
                    <a:pt x="26" y="204"/>
                  </a:lnTo>
                  <a:lnTo>
                    <a:pt x="51" y="204"/>
                  </a:lnTo>
                  <a:lnTo>
                    <a:pt x="60" y="153"/>
                  </a:lnTo>
                  <a:lnTo>
                    <a:pt x="77" y="110"/>
                  </a:lnTo>
                  <a:lnTo>
                    <a:pt x="94" y="77"/>
                  </a:lnTo>
                  <a:lnTo>
                    <a:pt x="110" y="51"/>
                  </a:lnTo>
                  <a:lnTo>
                    <a:pt x="127" y="26"/>
                  </a:lnTo>
                  <a:lnTo>
                    <a:pt x="127" y="9"/>
                  </a:lnTo>
                  <a:lnTo>
                    <a:pt x="0" y="9"/>
                  </a:lnTo>
                  <a:lnTo>
                    <a:pt x="0" y="34"/>
                  </a:lnTo>
                  <a:close/>
                  <a:moveTo>
                    <a:pt x="153" y="102"/>
                  </a:moveTo>
                  <a:lnTo>
                    <a:pt x="153" y="153"/>
                  </a:lnTo>
                  <a:lnTo>
                    <a:pt x="170" y="187"/>
                  </a:lnTo>
                  <a:lnTo>
                    <a:pt x="187" y="204"/>
                  </a:lnTo>
                  <a:lnTo>
                    <a:pt x="212" y="212"/>
                  </a:lnTo>
                  <a:lnTo>
                    <a:pt x="237" y="204"/>
                  </a:lnTo>
                  <a:lnTo>
                    <a:pt x="254" y="195"/>
                  </a:lnTo>
                  <a:lnTo>
                    <a:pt x="263" y="187"/>
                  </a:lnTo>
                  <a:lnTo>
                    <a:pt x="271" y="161"/>
                  </a:lnTo>
                  <a:lnTo>
                    <a:pt x="280" y="136"/>
                  </a:lnTo>
                  <a:lnTo>
                    <a:pt x="280" y="102"/>
                  </a:lnTo>
                  <a:lnTo>
                    <a:pt x="280" y="77"/>
                  </a:lnTo>
                  <a:lnTo>
                    <a:pt x="271" y="60"/>
                  </a:lnTo>
                  <a:lnTo>
                    <a:pt x="263" y="26"/>
                  </a:lnTo>
                  <a:lnTo>
                    <a:pt x="246" y="9"/>
                  </a:lnTo>
                  <a:lnTo>
                    <a:pt x="212" y="0"/>
                  </a:lnTo>
                  <a:lnTo>
                    <a:pt x="195" y="0"/>
                  </a:lnTo>
                  <a:lnTo>
                    <a:pt x="178" y="9"/>
                  </a:lnTo>
                  <a:lnTo>
                    <a:pt x="161" y="26"/>
                  </a:lnTo>
                  <a:lnTo>
                    <a:pt x="153" y="43"/>
                  </a:lnTo>
                  <a:lnTo>
                    <a:pt x="153" y="77"/>
                  </a:lnTo>
                  <a:lnTo>
                    <a:pt x="153" y="102"/>
                  </a:lnTo>
                  <a:close/>
                  <a:moveTo>
                    <a:pt x="178" y="102"/>
                  </a:moveTo>
                  <a:lnTo>
                    <a:pt x="178" y="68"/>
                  </a:lnTo>
                  <a:lnTo>
                    <a:pt x="187" y="43"/>
                  </a:lnTo>
                  <a:lnTo>
                    <a:pt x="195" y="34"/>
                  </a:lnTo>
                  <a:lnTo>
                    <a:pt x="212" y="26"/>
                  </a:lnTo>
                  <a:lnTo>
                    <a:pt x="229" y="34"/>
                  </a:lnTo>
                  <a:lnTo>
                    <a:pt x="246" y="43"/>
                  </a:lnTo>
                  <a:lnTo>
                    <a:pt x="254" y="68"/>
                  </a:lnTo>
                  <a:lnTo>
                    <a:pt x="254" y="102"/>
                  </a:lnTo>
                  <a:lnTo>
                    <a:pt x="254" y="127"/>
                  </a:lnTo>
                  <a:lnTo>
                    <a:pt x="254" y="144"/>
                  </a:lnTo>
                  <a:lnTo>
                    <a:pt x="246" y="161"/>
                  </a:lnTo>
                  <a:lnTo>
                    <a:pt x="246" y="170"/>
                  </a:lnTo>
                  <a:lnTo>
                    <a:pt x="229" y="178"/>
                  </a:lnTo>
                  <a:lnTo>
                    <a:pt x="212" y="187"/>
                  </a:lnTo>
                  <a:lnTo>
                    <a:pt x="195" y="178"/>
                  </a:lnTo>
                  <a:lnTo>
                    <a:pt x="187" y="170"/>
                  </a:lnTo>
                  <a:lnTo>
                    <a:pt x="178" y="161"/>
                  </a:lnTo>
                  <a:lnTo>
                    <a:pt x="178" y="144"/>
                  </a:lnTo>
                  <a:lnTo>
                    <a:pt x="178" y="127"/>
                  </a:lnTo>
                  <a:lnTo>
                    <a:pt x="178" y="102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2" name="Rectangle 72">
              <a:extLst>
                <a:ext uri="{FF2B5EF4-FFF2-40B4-BE49-F238E27FC236}">
                  <a16:creationId xmlns:a16="http://schemas.microsoft.com/office/drawing/2014/main" id="{D54E2710-C540-4972-9673-B930C0B98B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3" y="727"/>
              <a:ext cx="77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" name="Freeform 73">
              <a:extLst>
                <a:ext uri="{FF2B5EF4-FFF2-40B4-BE49-F238E27FC236}">
                  <a16:creationId xmlns:a16="http://schemas.microsoft.com/office/drawing/2014/main" id="{36E853B2-BB43-41EA-B956-81E52A7738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5" y="674"/>
              <a:ext cx="48" cy="39"/>
            </a:xfrm>
            <a:custGeom>
              <a:avLst/>
              <a:gdLst>
                <a:gd name="T0" fmla="*/ 135 w 279"/>
                <a:gd name="T1" fmla="*/ 34 h 229"/>
                <a:gd name="T2" fmla="*/ 110 w 279"/>
                <a:gd name="T3" fmla="*/ 8 h 229"/>
                <a:gd name="T4" fmla="*/ 59 w 279"/>
                <a:gd name="T5" fmla="*/ 0 h 229"/>
                <a:gd name="T6" fmla="*/ 17 w 279"/>
                <a:gd name="T7" fmla="*/ 42 h 229"/>
                <a:gd name="T8" fmla="*/ 0 w 279"/>
                <a:gd name="T9" fmla="*/ 93 h 229"/>
                <a:gd name="T10" fmla="*/ 8 w 279"/>
                <a:gd name="T11" fmla="*/ 169 h 229"/>
                <a:gd name="T12" fmla="*/ 51 w 279"/>
                <a:gd name="T13" fmla="*/ 203 h 229"/>
                <a:gd name="T14" fmla="*/ 85 w 279"/>
                <a:gd name="T15" fmla="*/ 195 h 229"/>
                <a:gd name="T16" fmla="*/ 110 w 279"/>
                <a:gd name="T17" fmla="*/ 178 h 229"/>
                <a:gd name="T18" fmla="*/ 127 w 279"/>
                <a:gd name="T19" fmla="*/ 118 h 229"/>
                <a:gd name="T20" fmla="*/ 101 w 279"/>
                <a:gd name="T21" fmla="*/ 76 h 229"/>
                <a:gd name="T22" fmla="*/ 51 w 279"/>
                <a:gd name="T23" fmla="*/ 68 h 229"/>
                <a:gd name="T24" fmla="*/ 34 w 279"/>
                <a:gd name="T25" fmla="*/ 59 h 229"/>
                <a:gd name="T26" fmla="*/ 59 w 279"/>
                <a:gd name="T27" fmla="*/ 25 h 229"/>
                <a:gd name="T28" fmla="*/ 93 w 279"/>
                <a:gd name="T29" fmla="*/ 25 h 229"/>
                <a:gd name="T30" fmla="*/ 110 w 279"/>
                <a:gd name="T31" fmla="*/ 51 h 229"/>
                <a:gd name="T32" fmla="*/ 25 w 279"/>
                <a:gd name="T33" fmla="*/ 127 h 229"/>
                <a:gd name="T34" fmla="*/ 42 w 279"/>
                <a:gd name="T35" fmla="*/ 93 h 229"/>
                <a:gd name="T36" fmla="*/ 68 w 279"/>
                <a:gd name="T37" fmla="*/ 93 h 229"/>
                <a:gd name="T38" fmla="*/ 93 w 279"/>
                <a:gd name="T39" fmla="*/ 110 h 229"/>
                <a:gd name="T40" fmla="*/ 101 w 279"/>
                <a:gd name="T41" fmla="*/ 144 h 229"/>
                <a:gd name="T42" fmla="*/ 85 w 279"/>
                <a:gd name="T43" fmla="*/ 169 h 229"/>
                <a:gd name="T44" fmla="*/ 59 w 279"/>
                <a:gd name="T45" fmla="*/ 178 h 229"/>
                <a:gd name="T46" fmla="*/ 25 w 279"/>
                <a:gd name="T47" fmla="*/ 152 h 229"/>
                <a:gd name="T48" fmla="*/ 152 w 279"/>
                <a:gd name="T49" fmla="*/ 110 h 229"/>
                <a:gd name="T50" fmla="*/ 152 w 279"/>
                <a:gd name="T51" fmla="*/ 195 h 229"/>
                <a:gd name="T52" fmla="*/ 195 w 279"/>
                <a:gd name="T53" fmla="*/ 220 h 229"/>
                <a:gd name="T54" fmla="*/ 237 w 279"/>
                <a:gd name="T55" fmla="*/ 220 h 229"/>
                <a:gd name="T56" fmla="*/ 262 w 279"/>
                <a:gd name="T57" fmla="*/ 186 h 229"/>
                <a:gd name="T58" fmla="*/ 279 w 279"/>
                <a:gd name="T59" fmla="*/ 135 h 229"/>
                <a:gd name="T60" fmla="*/ 279 w 279"/>
                <a:gd name="T61" fmla="*/ 85 h 229"/>
                <a:gd name="T62" fmla="*/ 262 w 279"/>
                <a:gd name="T63" fmla="*/ 34 h 229"/>
                <a:gd name="T64" fmla="*/ 212 w 279"/>
                <a:gd name="T65" fmla="*/ 25 h 229"/>
                <a:gd name="T66" fmla="*/ 178 w 279"/>
                <a:gd name="T67" fmla="*/ 42 h 229"/>
                <a:gd name="T68" fmla="*/ 161 w 279"/>
                <a:gd name="T69" fmla="*/ 85 h 229"/>
                <a:gd name="T70" fmla="*/ 178 w 279"/>
                <a:gd name="T71" fmla="*/ 118 h 229"/>
                <a:gd name="T72" fmla="*/ 203 w 279"/>
                <a:gd name="T73" fmla="*/ 51 h 229"/>
                <a:gd name="T74" fmla="*/ 228 w 279"/>
                <a:gd name="T75" fmla="*/ 42 h 229"/>
                <a:gd name="T76" fmla="*/ 254 w 279"/>
                <a:gd name="T77" fmla="*/ 68 h 229"/>
                <a:gd name="T78" fmla="*/ 254 w 279"/>
                <a:gd name="T79" fmla="*/ 127 h 229"/>
                <a:gd name="T80" fmla="*/ 245 w 279"/>
                <a:gd name="T81" fmla="*/ 169 h 229"/>
                <a:gd name="T82" fmla="*/ 228 w 279"/>
                <a:gd name="T83" fmla="*/ 195 h 229"/>
                <a:gd name="T84" fmla="*/ 203 w 279"/>
                <a:gd name="T85" fmla="*/ 203 h 229"/>
                <a:gd name="T86" fmla="*/ 178 w 279"/>
                <a:gd name="T87" fmla="*/ 186 h 229"/>
                <a:gd name="T88" fmla="*/ 178 w 279"/>
                <a:gd name="T89" fmla="*/ 118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9" h="229">
                  <a:moveTo>
                    <a:pt x="135" y="59"/>
                  </a:moveTo>
                  <a:lnTo>
                    <a:pt x="135" y="34"/>
                  </a:lnTo>
                  <a:lnTo>
                    <a:pt x="127" y="17"/>
                  </a:lnTo>
                  <a:lnTo>
                    <a:pt x="110" y="8"/>
                  </a:lnTo>
                  <a:lnTo>
                    <a:pt x="93" y="0"/>
                  </a:lnTo>
                  <a:lnTo>
                    <a:pt x="59" y="0"/>
                  </a:lnTo>
                  <a:lnTo>
                    <a:pt x="34" y="17"/>
                  </a:lnTo>
                  <a:lnTo>
                    <a:pt x="17" y="42"/>
                  </a:lnTo>
                  <a:lnTo>
                    <a:pt x="8" y="68"/>
                  </a:lnTo>
                  <a:lnTo>
                    <a:pt x="0" y="93"/>
                  </a:lnTo>
                  <a:lnTo>
                    <a:pt x="0" y="135"/>
                  </a:lnTo>
                  <a:lnTo>
                    <a:pt x="8" y="169"/>
                  </a:lnTo>
                  <a:lnTo>
                    <a:pt x="25" y="186"/>
                  </a:lnTo>
                  <a:lnTo>
                    <a:pt x="51" y="203"/>
                  </a:lnTo>
                  <a:lnTo>
                    <a:pt x="68" y="203"/>
                  </a:lnTo>
                  <a:lnTo>
                    <a:pt x="85" y="195"/>
                  </a:lnTo>
                  <a:lnTo>
                    <a:pt x="101" y="186"/>
                  </a:lnTo>
                  <a:lnTo>
                    <a:pt x="110" y="178"/>
                  </a:lnTo>
                  <a:lnTo>
                    <a:pt x="127" y="144"/>
                  </a:lnTo>
                  <a:lnTo>
                    <a:pt x="127" y="118"/>
                  </a:lnTo>
                  <a:lnTo>
                    <a:pt x="118" y="93"/>
                  </a:lnTo>
                  <a:lnTo>
                    <a:pt x="101" y="76"/>
                  </a:lnTo>
                  <a:lnTo>
                    <a:pt x="76" y="68"/>
                  </a:lnTo>
                  <a:lnTo>
                    <a:pt x="51" y="68"/>
                  </a:lnTo>
                  <a:lnTo>
                    <a:pt x="25" y="85"/>
                  </a:lnTo>
                  <a:lnTo>
                    <a:pt x="34" y="59"/>
                  </a:lnTo>
                  <a:lnTo>
                    <a:pt x="42" y="42"/>
                  </a:lnTo>
                  <a:lnTo>
                    <a:pt x="59" y="25"/>
                  </a:lnTo>
                  <a:lnTo>
                    <a:pt x="85" y="17"/>
                  </a:lnTo>
                  <a:lnTo>
                    <a:pt x="93" y="25"/>
                  </a:lnTo>
                  <a:lnTo>
                    <a:pt x="110" y="34"/>
                  </a:lnTo>
                  <a:lnTo>
                    <a:pt x="110" y="51"/>
                  </a:lnTo>
                  <a:lnTo>
                    <a:pt x="135" y="59"/>
                  </a:lnTo>
                  <a:close/>
                  <a:moveTo>
                    <a:pt x="25" y="127"/>
                  </a:moveTo>
                  <a:lnTo>
                    <a:pt x="25" y="110"/>
                  </a:lnTo>
                  <a:lnTo>
                    <a:pt x="42" y="93"/>
                  </a:lnTo>
                  <a:lnTo>
                    <a:pt x="51" y="93"/>
                  </a:lnTo>
                  <a:lnTo>
                    <a:pt x="68" y="93"/>
                  </a:lnTo>
                  <a:lnTo>
                    <a:pt x="85" y="93"/>
                  </a:lnTo>
                  <a:lnTo>
                    <a:pt x="93" y="110"/>
                  </a:lnTo>
                  <a:lnTo>
                    <a:pt x="101" y="118"/>
                  </a:lnTo>
                  <a:lnTo>
                    <a:pt x="101" y="144"/>
                  </a:lnTo>
                  <a:lnTo>
                    <a:pt x="93" y="161"/>
                  </a:lnTo>
                  <a:lnTo>
                    <a:pt x="85" y="169"/>
                  </a:lnTo>
                  <a:lnTo>
                    <a:pt x="68" y="178"/>
                  </a:lnTo>
                  <a:lnTo>
                    <a:pt x="59" y="178"/>
                  </a:lnTo>
                  <a:lnTo>
                    <a:pt x="34" y="169"/>
                  </a:lnTo>
                  <a:lnTo>
                    <a:pt x="25" y="152"/>
                  </a:lnTo>
                  <a:lnTo>
                    <a:pt x="25" y="127"/>
                  </a:lnTo>
                  <a:close/>
                  <a:moveTo>
                    <a:pt x="152" y="110"/>
                  </a:moveTo>
                  <a:lnTo>
                    <a:pt x="144" y="161"/>
                  </a:lnTo>
                  <a:lnTo>
                    <a:pt x="152" y="195"/>
                  </a:lnTo>
                  <a:lnTo>
                    <a:pt x="169" y="212"/>
                  </a:lnTo>
                  <a:lnTo>
                    <a:pt x="195" y="220"/>
                  </a:lnTo>
                  <a:lnTo>
                    <a:pt x="220" y="229"/>
                  </a:lnTo>
                  <a:lnTo>
                    <a:pt x="237" y="220"/>
                  </a:lnTo>
                  <a:lnTo>
                    <a:pt x="254" y="203"/>
                  </a:lnTo>
                  <a:lnTo>
                    <a:pt x="262" y="186"/>
                  </a:lnTo>
                  <a:lnTo>
                    <a:pt x="271" y="169"/>
                  </a:lnTo>
                  <a:lnTo>
                    <a:pt x="279" y="135"/>
                  </a:lnTo>
                  <a:lnTo>
                    <a:pt x="279" y="110"/>
                  </a:lnTo>
                  <a:lnTo>
                    <a:pt x="279" y="85"/>
                  </a:lnTo>
                  <a:lnTo>
                    <a:pt x="279" y="59"/>
                  </a:lnTo>
                  <a:lnTo>
                    <a:pt x="262" y="34"/>
                  </a:lnTo>
                  <a:lnTo>
                    <a:pt x="228" y="25"/>
                  </a:lnTo>
                  <a:lnTo>
                    <a:pt x="212" y="25"/>
                  </a:lnTo>
                  <a:lnTo>
                    <a:pt x="195" y="25"/>
                  </a:lnTo>
                  <a:lnTo>
                    <a:pt x="178" y="42"/>
                  </a:lnTo>
                  <a:lnTo>
                    <a:pt x="169" y="59"/>
                  </a:lnTo>
                  <a:lnTo>
                    <a:pt x="161" y="85"/>
                  </a:lnTo>
                  <a:lnTo>
                    <a:pt x="152" y="110"/>
                  </a:lnTo>
                  <a:close/>
                  <a:moveTo>
                    <a:pt x="178" y="118"/>
                  </a:moveTo>
                  <a:lnTo>
                    <a:pt x="186" y="76"/>
                  </a:lnTo>
                  <a:lnTo>
                    <a:pt x="203" y="51"/>
                  </a:lnTo>
                  <a:lnTo>
                    <a:pt x="212" y="42"/>
                  </a:lnTo>
                  <a:lnTo>
                    <a:pt x="228" y="42"/>
                  </a:lnTo>
                  <a:lnTo>
                    <a:pt x="245" y="51"/>
                  </a:lnTo>
                  <a:lnTo>
                    <a:pt x="254" y="68"/>
                  </a:lnTo>
                  <a:lnTo>
                    <a:pt x="262" y="93"/>
                  </a:lnTo>
                  <a:lnTo>
                    <a:pt x="254" y="127"/>
                  </a:lnTo>
                  <a:lnTo>
                    <a:pt x="254" y="152"/>
                  </a:lnTo>
                  <a:lnTo>
                    <a:pt x="245" y="169"/>
                  </a:lnTo>
                  <a:lnTo>
                    <a:pt x="237" y="186"/>
                  </a:lnTo>
                  <a:lnTo>
                    <a:pt x="228" y="195"/>
                  </a:lnTo>
                  <a:lnTo>
                    <a:pt x="220" y="203"/>
                  </a:lnTo>
                  <a:lnTo>
                    <a:pt x="203" y="203"/>
                  </a:lnTo>
                  <a:lnTo>
                    <a:pt x="186" y="195"/>
                  </a:lnTo>
                  <a:lnTo>
                    <a:pt x="178" y="186"/>
                  </a:lnTo>
                  <a:lnTo>
                    <a:pt x="169" y="161"/>
                  </a:lnTo>
                  <a:lnTo>
                    <a:pt x="178" y="118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4" name="Rectangle 74">
              <a:extLst>
                <a:ext uri="{FF2B5EF4-FFF2-40B4-BE49-F238E27FC236}">
                  <a16:creationId xmlns:a16="http://schemas.microsoft.com/office/drawing/2014/main" id="{1B5C91A4-5C2B-4F0A-AB6D-17137F22C7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">
              <a:off x="3604" y="658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5" name="Rectangle 75">
              <a:extLst>
                <a:ext uri="{FF2B5EF4-FFF2-40B4-BE49-F238E27FC236}">
                  <a16:creationId xmlns:a16="http://schemas.microsoft.com/office/drawing/2014/main" id="{AB6759F6-0D9B-46E5-9842-9B15046DD4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">
              <a:off x="3629" y="661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Freeform 76">
              <a:extLst>
                <a:ext uri="{FF2B5EF4-FFF2-40B4-BE49-F238E27FC236}">
                  <a16:creationId xmlns:a16="http://schemas.microsoft.com/office/drawing/2014/main" id="{6330E320-64B7-4CA7-BA3B-899D6D1432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0" y="884"/>
              <a:ext cx="52" cy="39"/>
            </a:xfrm>
            <a:custGeom>
              <a:avLst/>
              <a:gdLst>
                <a:gd name="T0" fmla="*/ 67 w 304"/>
                <a:gd name="T1" fmla="*/ 187 h 229"/>
                <a:gd name="T2" fmla="*/ 93 w 304"/>
                <a:gd name="T3" fmla="*/ 195 h 229"/>
                <a:gd name="T4" fmla="*/ 110 w 304"/>
                <a:gd name="T5" fmla="*/ 144 h 229"/>
                <a:gd name="T6" fmla="*/ 135 w 304"/>
                <a:gd name="T7" fmla="*/ 153 h 229"/>
                <a:gd name="T8" fmla="*/ 135 w 304"/>
                <a:gd name="T9" fmla="*/ 136 h 229"/>
                <a:gd name="T10" fmla="*/ 110 w 304"/>
                <a:gd name="T11" fmla="*/ 127 h 229"/>
                <a:gd name="T12" fmla="*/ 152 w 304"/>
                <a:gd name="T13" fmla="*/ 0 h 229"/>
                <a:gd name="T14" fmla="*/ 127 w 304"/>
                <a:gd name="T15" fmla="*/ 0 h 229"/>
                <a:gd name="T16" fmla="*/ 8 w 304"/>
                <a:gd name="T17" fmla="*/ 94 h 229"/>
                <a:gd name="T18" fmla="*/ 0 w 304"/>
                <a:gd name="T19" fmla="*/ 119 h 229"/>
                <a:gd name="T20" fmla="*/ 84 w 304"/>
                <a:gd name="T21" fmla="*/ 144 h 229"/>
                <a:gd name="T22" fmla="*/ 67 w 304"/>
                <a:gd name="T23" fmla="*/ 187 h 229"/>
                <a:gd name="T24" fmla="*/ 84 w 304"/>
                <a:gd name="T25" fmla="*/ 119 h 229"/>
                <a:gd name="T26" fmla="*/ 25 w 304"/>
                <a:gd name="T27" fmla="*/ 102 h 229"/>
                <a:gd name="T28" fmla="*/ 110 w 304"/>
                <a:gd name="T29" fmla="*/ 34 h 229"/>
                <a:gd name="T30" fmla="*/ 84 w 304"/>
                <a:gd name="T31" fmla="*/ 119 h 229"/>
                <a:gd name="T32" fmla="*/ 169 w 304"/>
                <a:gd name="T33" fmla="*/ 110 h 229"/>
                <a:gd name="T34" fmla="*/ 161 w 304"/>
                <a:gd name="T35" fmla="*/ 161 h 229"/>
                <a:gd name="T36" fmla="*/ 169 w 304"/>
                <a:gd name="T37" fmla="*/ 195 h 229"/>
                <a:gd name="T38" fmla="*/ 177 w 304"/>
                <a:gd name="T39" fmla="*/ 221 h 229"/>
                <a:gd name="T40" fmla="*/ 203 w 304"/>
                <a:gd name="T41" fmla="*/ 229 h 229"/>
                <a:gd name="T42" fmla="*/ 220 w 304"/>
                <a:gd name="T43" fmla="*/ 229 h 229"/>
                <a:gd name="T44" fmla="*/ 245 w 304"/>
                <a:gd name="T45" fmla="*/ 229 h 229"/>
                <a:gd name="T46" fmla="*/ 254 w 304"/>
                <a:gd name="T47" fmla="*/ 221 h 229"/>
                <a:gd name="T48" fmla="*/ 271 w 304"/>
                <a:gd name="T49" fmla="*/ 204 h 229"/>
                <a:gd name="T50" fmla="*/ 288 w 304"/>
                <a:gd name="T51" fmla="*/ 178 h 229"/>
                <a:gd name="T52" fmla="*/ 296 w 304"/>
                <a:gd name="T53" fmla="*/ 153 h 229"/>
                <a:gd name="T54" fmla="*/ 296 w 304"/>
                <a:gd name="T55" fmla="*/ 127 h 229"/>
                <a:gd name="T56" fmla="*/ 304 w 304"/>
                <a:gd name="T57" fmla="*/ 102 h 229"/>
                <a:gd name="T58" fmla="*/ 296 w 304"/>
                <a:gd name="T59" fmla="*/ 68 h 229"/>
                <a:gd name="T60" fmla="*/ 288 w 304"/>
                <a:gd name="T61" fmla="*/ 51 h 229"/>
                <a:gd name="T62" fmla="*/ 262 w 304"/>
                <a:gd name="T63" fmla="*/ 34 h 229"/>
                <a:gd name="T64" fmla="*/ 237 w 304"/>
                <a:gd name="T65" fmla="*/ 34 h 229"/>
                <a:gd name="T66" fmla="*/ 220 w 304"/>
                <a:gd name="T67" fmla="*/ 34 h 229"/>
                <a:gd name="T68" fmla="*/ 203 w 304"/>
                <a:gd name="T69" fmla="*/ 43 h 229"/>
                <a:gd name="T70" fmla="*/ 194 w 304"/>
                <a:gd name="T71" fmla="*/ 60 h 229"/>
                <a:gd name="T72" fmla="*/ 177 w 304"/>
                <a:gd name="T73" fmla="*/ 85 h 229"/>
                <a:gd name="T74" fmla="*/ 169 w 304"/>
                <a:gd name="T75" fmla="*/ 110 h 229"/>
                <a:gd name="T76" fmla="*/ 194 w 304"/>
                <a:gd name="T77" fmla="*/ 119 h 229"/>
                <a:gd name="T78" fmla="*/ 211 w 304"/>
                <a:gd name="T79" fmla="*/ 85 h 229"/>
                <a:gd name="T80" fmla="*/ 228 w 304"/>
                <a:gd name="T81" fmla="*/ 60 h 229"/>
                <a:gd name="T82" fmla="*/ 237 w 304"/>
                <a:gd name="T83" fmla="*/ 51 h 229"/>
                <a:gd name="T84" fmla="*/ 254 w 304"/>
                <a:gd name="T85" fmla="*/ 51 h 229"/>
                <a:gd name="T86" fmla="*/ 271 w 304"/>
                <a:gd name="T87" fmla="*/ 60 h 229"/>
                <a:gd name="T88" fmla="*/ 279 w 304"/>
                <a:gd name="T89" fmla="*/ 77 h 229"/>
                <a:gd name="T90" fmla="*/ 279 w 304"/>
                <a:gd name="T91" fmla="*/ 102 h 229"/>
                <a:gd name="T92" fmla="*/ 271 w 304"/>
                <a:gd name="T93" fmla="*/ 144 h 229"/>
                <a:gd name="T94" fmla="*/ 262 w 304"/>
                <a:gd name="T95" fmla="*/ 161 h 229"/>
                <a:gd name="T96" fmla="*/ 254 w 304"/>
                <a:gd name="T97" fmla="*/ 178 h 229"/>
                <a:gd name="T98" fmla="*/ 245 w 304"/>
                <a:gd name="T99" fmla="*/ 195 h 229"/>
                <a:gd name="T100" fmla="*/ 237 w 304"/>
                <a:gd name="T101" fmla="*/ 204 h 229"/>
                <a:gd name="T102" fmla="*/ 228 w 304"/>
                <a:gd name="T103" fmla="*/ 212 h 229"/>
                <a:gd name="T104" fmla="*/ 211 w 304"/>
                <a:gd name="T105" fmla="*/ 212 h 229"/>
                <a:gd name="T106" fmla="*/ 194 w 304"/>
                <a:gd name="T107" fmla="*/ 204 h 229"/>
                <a:gd name="T108" fmla="*/ 186 w 304"/>
                <a:gd name="T109" fmla="*/ 187 h 229"/>
                <a:gd name="T110" fmla="*/ 186 w 304"/>
                <a:gd name="T111" fmla="*/ 161 h 229"/>
                <a:gd name="T112" fmla="*/ 194 w 304"/>
                <a:gd name="T113" fmla="*/ 11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4" h="229">
                  <a:moveTo>
                    <a:pt x="67" y="187"/>
                  </a:moveTo>
                  <a:lnTo>
                    <a:pt x="93" y="195"/>
                  </a:lnTo>
                  <a:lnTo>
                    <a:pt x="110" y="144"/>
                  </a:lnTo>
                  <a:lnTo>
                    <a:pt x="135" y="153"/>
                  </a:lnTo>
                  <a:lnTo>
                    <a:pt x="135" y="136"/>
                  </a:lnTo>
                  <a:lnTo>
                    <a:pt x="110" y="127"/>
                  </a:lnTo>
                  <a:lnTo>
                    <a:pt x="152" y="0"/>
                  </a:lnTo>
                  <a:lnTo>
                    <a:pt x="127" y="0"/>
                  </a:lnTo>
                  <a:lnTo>
                    <a:pt x="8" y="94"/>
                  </a:lnTo>
                  <a:lnTo>
                    <a:pt x="0" y="119"/>
                  </a:lnTo>
                  <a:lnTo>
                    <a:pt x="84" y="144"/>
                  </a:lnTo>
                  <a:lnTo>
                    <a:pt x="67" y="187"/>
                  </a:lnTo>
                  <a:close/>
                  <a:moveTo>
                    <a:pt x="84" y="119"/>
                  </a:moveTo>
                  <a:lnTo>
                    <a:pt x="25" y="102"/>
                  </a:lnTo>
                  <a:lnTo>
                    <a:pt x="110" y="34"/>
                  </a:lnTo>
                  <a:lnTo>
                    <a:pt x="84" y="119"/>
                  </a:lnTo>
                  <a:close/>
                  <a:moveTo>
                    <a:pt x="169" y="110"/>
                  </a:moveTo>
                  <a:lnTo>
                    <a:pt x="161" y="161"/>
                  </a:lnTo>
                  <a:lnTo>
                    <a:pt x="169" y="195"/>
                  </a:lnTo>
                  <a:lnTo>
                    <a:pt x="177" y="221"/>
                  </a:lnTo>
                  <a:lnTo>
                    <a:pt x="203" y="229"/>
                  </a:lnTo>
                  <a:lnTo>
                    <a:pt x="220" y="229"/>
                  </a:lnTo>
                  <a:lnTo>
                    <a:pt x="245" y="229"/>
                  </a:lnTo>
                  <a:lnTo>
                    <a:pt x="254" y="221"/>
                  </a:lnTo>
                  <a:lnTo>
                    <a:pt x="271" y="204"/>
                  </a:lnTo>
                  <a:lnTo>
                    <a:pt x="288" y="178"/>
                  </a:lnTo>
                  <a:lnTo>
                    <a:pt x="296" y="153"/>
                  </a:lnTo>
                  <a:lnTo>
                    <a:pt x="296" y="127"/>
                  </a:lnTo>
                  <a:lnTo>
                    <a:pt x="304" y="102"/>
                  </a:lnTo>
                  <a:lnTo>
                    <a:pt x="296" y="68"/>
                  </a:lnTo>
                  <a:lnTo>
                    <a:pt x="288" y="51"/>
                  </a:lnTo>
                  <a:lnTo>
                    <a:pt x="262" y="34"/>
                  </a:lnTo>
                  <a:lnTo>
                    <a:pt x="237" y="34"/>
                  </a:lnTo>
                  <a:lnTo>
                    <a:pt x="220" y="34"/>
                  </a:lnTo>
                  <a:lnTo>
                    <a:pt x="203" y="43"/>
                  </a:lnTo>
                  <a:lnTo>
                    <a:pt x="194" y="60"/>
                  </a:lnTo>
                  <a:lnTo>
                    <a:pt x="177" y="85"/>
                  </a:lnTo>
                  <a:lnTo>
                    <a:pt x="169" y="110"/>
                  </a:lnTo>
                  <a:close/>
                  <a:moveTo>
                    <a:pt x="194" y="119"/>
                  </a:moveTo>
                  <a:lnTo>
                    <a:pt x="211" y="85"/>
                  </a:lnTo>
                  <a:lnTo>
                    <a:pt x="228" y="60"/>
                  </a:lnTo>
                  <a:lnTo>
                    <a:pt x="237" y="51"/>
                  </a:lnTo>
                  <a:lnTo>
                    <a:pt x="254" y="51"/>
                  </a:lnTo>
                  <a:lnTo>
                    <a:pt x="271" y="60"/>
                  </a:lnTo>
                  <a:lnTo>
                    <a:pt x="279" y="77"/>
                  </a:lnTo>
                  <a:lnTo>
                    <a:pt x="279" y="102"/>
                  </a:lnTo>
                  <a:lnTo>
                    <a:pt x="271" y="144"/>
                  </a:lnTo>
                  <a:lnTo>
                    <a:pt x="262" y="161"/>
                  </a:lnTo>
                  <a:lnTo>
                    <a:pt x="254" y="178"/>
                  </a:lnTo>
                  <a:lnTo>
                    <a:pt x="245" y="195"/>
                  </a:lnTo>
                  <a:lnTo>
                    <a:pt x="237" y="204"/>
                  </a:lnTo>
                  <a:lnTo>
                    <a:pt x="228" y="212"/>
                  </a:lnTo>
                  <a:lnTo>
                    <a:pt x="211" y="212"/>
                  </a:lnTo>
                  <a:lnTo>
                    <a:pt x="194" y="204"/>
                  </a:lnTo>
                  <a:lnTo>
                    <a:pt x="186" y="187"/>
                  </a:lnTo>
                  <a:lnTo>
                    <a:pt x="186" y="161"/>
                  </a:lnTo>
                  <a:lnTo>
                    <a:pt x="194" y="119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7" name="Rectangle 77">
              <a:extLst>
                <a:ext uri="{FF2B5EF4-FFF2-40B4-BE49-F238E27FC236}">
                  <a16:creationId xmlns:a16="http://schemas.microsoft.com/office/drawing/2014/main" id="{83640431-DEFF-4A4C-A444-2F7A6D21263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0000">
              <a:off x="2653" y="868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78">
              <a:extLst>
                <a:ext uri="{FF2B5EF4-FFF2-40B4-BE49-F238E27FC236}">
                  <a16:creationId xmlns:a16="http://schemas.microsoft.com/office/drawing/2014/main" id="{5F9BC86E-C258-403B-8D96-B9EA5EAF4D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60000">
              <a:off x="2678" y="875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Freeform 79">
              <a:extLst>
                <a:ext uri="{FF2B5EF4-FFF2-40B4-BE49-F238E27FC236}">
                  <a16:creationId xmlns:a16="http://schemas.microsoft.com/office/drawing/2014/main" id="{0F81D518-0F5C-4B59-891F-D5D63A23EC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7" y="829"/>
              <a:ext cx="49" cy="36"/>
            </a:xfrm>
            <a:custGeom>
              <a:avLst/>
              <a:gdLst>
                <a:gd name="T0" fmla="*/ 8 w 288"/>
                <a:gd name="T1" fmla="*/ 169 h 211"/>
                <a:gd name="T2" fmla="*/ 42 w 288"/>
                <a:gd name="T3" fmla="*/ 203 h 211"/>
                <a:gd name="T4" fmla="*/ 93 w 288"/>
                <a:gd name="T5" fmla="*/ 203 h 211"/>
                <a:gd name="T6" fmla="*/ 135 w 288"/>
                <a:gd name="T7" fmla="*/ 161 h 211"/>
                <a:gd name="T8" fmla="*/ 135 w 288"/>
                <a:gd name="T9" fmla="*/ 110 h 211"/>
                <a:gd name="T10" fmla="*/ 102 w 288"/>
                <a:gd name="T11" fmla="*/ 76 h 211"/>
                <a:gd name="T12" fmla="*/ 59 w 288"/>
                <a:gd name="T13" fmla="*/ 67 h 211"/>
                <a:gd name="T14" fmla="*/ 51 w 288"/>
                <a:gd name="T15" fmla="*/ 25 h 211"/>
                <a:gd name="T16" fmla="*/ 127 w 288"/>
                <a:gd name="T17" fmla="*/ 8 h 211"/>
                <a:gd name="T18" fmla="*/ 8 w 288"/>
                <a:gd name="T19" fmla="*/ 101 h 211"/>
                <a:gd name="T20" fmla="*/ 51 w 288"/>
                <a:gd name="T21" fmla="*/ 93 h 211"/>
                <a:gd name="T22" fmla="*/ 85 w 288"/>
                <a:gd name="T23" fmla="*/ 93 h 211"/>
                <a:gd name="T24" fmla="*/ 110 w 288"/>
                <a:gd name="T25" fmla="*/ 118 h 211"/>
                <a:gd name="T26" fmla="*/ 110 w 288"/>
                <a:gd name="T27" fmla="*/ 152 h 211"/>
                <a:gd name="T28" fmla="*/ 85 w 288"/>
                <a:gd name="T29" fmla="*/ 178 h 211"/>
                <a:gd name="T30" fmla="*/ 51 w 288"/>
                <a:gd name="T31" fmla="*/ 178 h 211"/>
                <a:gd name="T32" fmla="*/ 34 w 288"/>
                <a:gd name="T33" fmla="*/ 161 h 211"/>
                <a:gd name="T34" fmla="*/ 0 w 288"/>
                <a:gd name="T35" fmla="*/ 144 h 211"/>
                <a:gd name="T36" fmla="*/ 161 w 288"/>
                <a:gd name="T37" fmla="*/ 152 h 211"/>
                <a:gd name="T38" fmla="*/ 195 w 288"/>
                <a:gd name="T39" fmla="*/ 203 h 211"/>
                <a:gd name="T40" fmla="*/ 237 w 288"/>
                <a:gd name="T41" fmla="*/ 203 h 211"/>
                <a:gd name="T42" fmla="*/ 271 w 288"/>
                <a:gd name="T43" fmla="*/ 186 h 211"/>
                <a:gd name="T44" fmla="*/ 288 w 288"/>
                <a:gd name="T45" fmla="*/ 144 h 211"/>
                <a:gd name="T46" fmla="*/ 288 w 288"/>
                <a:gd name="T47" fmla="*/ 84 h 211"/>
                <a:gd name="T48" fmla="*/ 271 w 288"/>
                <a:gd name="T49" fmla="*/ 34 h 211"/>
                <a:gd name="T50" fmla="*/ 229 w 288"/>
                <a:gd name="T51" fmla="*/ 8 h 211"/>
                <a:gd name="T52" fmla="*/ 186 w 288"/>
                <a:gd name="T53" fmla="*/ 17 h 211"/>
                <a:gd name="T54" fmla="*/ 169 w 288"/>
                <a:gd name="T55" fmla="*/ 51 h 211"/>
                <a:gd name="T56" fmla="*/ 161 w 288"/>
                <a:gd name="T57" fmla="*/ 101 h 211"/>
                <a:gd name="T58" fmla="*/ 186 w 288"/>
                <a:gd name="T59" fmla="*/ 67 h 211"/>
                <a:gd name="T60" fmla="*/ 212 w 288"/>
                <a:gd name="T61" fmla="*/ 25 h 211"/>
                <a:gd name="T62" fmla="*/ 237 w 288"/>
                <a:gd name="T63" fmla="*/ 25 h 211"/>
                <a:gd name="T64" fmla="*/ 262 w 288"/>
                <a:gd name="T65" fmla="*/ 67 h 211"/>
                <a:gd name="T66" fmla="*/ 262 w 288"/>
                <a:gd name="T67" fmla="*/ 152 h 211"/>
                <a:gd name="T68" fmla="*/ 254 w 288"/>
                <a:gd name="T69" fmla="*/ 169 h 211"/>
                <a:gd name="T70" fmla="*/ 220 w 288"/>
                <a:gd name="T71" fmla="*/ 186 h 211"/>
                <a:gd name="T72" fmla="*/ 195 w 288"/>
                <a:gd name="T73" fmla="*/ 169 h 211"/>
                <a:gd name="T74" fmla="*/ 186 w 288"/>
                <a:gd name="T75" fmla="*/ 11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8" h="211">
                  <a:moveTo>
                    <a:pt x="0" y="144"/>
                  </a:moveTo>
                  <a:lnTo>
                    <a:pt x="8" y="169"/>
                  </a:lnTo>
                  <a:lnTo>
                    <a:pt x="25" y="186"/>
                  </a:lnTo>
                  <a:lnTo>
                    <a:pt x="42" y="203"/>
                  </a:lnTo>
                  <a:lnTo>
                    <a:pt x="68" y="203"/>
                  </a:lnTo>
                  <a:lnTo>
                    <a:pt x="93" y="203"/>
                  </a:lnTo>
                  <a:lnTo>
                    <a:pt x="119" y="178"/>
                  </a:lnTo>
                  <a:lnTo>
                    <a:pt x="135" y="161"/>
                  </a:lnTo>
                  <a:lnTo>
                    <a:pt x="135" y="135"/>
                  </a:lnTo>
                  <a:lnTo>
                    <a:pt x="135" y="110"/>
                  </a:lnTo>
                  <a:lnTo>
                    <a:pt x="119" y="84"/>
                  </a:lnTo>
                  <a:lnTo>
                    <a:pt x="102" y="76"/>
                  </a:lnTo>
                  <a:lnTo>
                    <a:pt x="76" y="67"/>
                  </a:lnTo>
                  <a:lnTo>
                    <a:pt x="59" y="67"/>
                  </a:lnTo>
                  <a:lnTo>
                    <a:pt x="34" y="84"/>
                  </a:lnTo>
                  <a:lnTo>
                    <a:pt x="51" y="25"/>
                  </a:lnTo>
                  <a:lnTo>
                    <a:pt x="127" y="25"/>
                  </a:lnTo>
                  <a:lnTo>
                    <a:pt x="127" y="8"/>
                  </a:lnTo>
                  <a:lnTo>
                    <a:pt x="34" y="0"/>
                  </a:lnTo>
                  <a:lnTo>
                    <a:pt x="8" y="101"/>
                  </a:lnTo>
                  <a:lnTo>
                    <a:pt x="34" y="110"/>
                  </a:lnTo>
                  <a:lnTo>
                    <a:pt x="51" y="93"/>
                  </a:lnTo>
                  <a:lnTo>
                    <a:pt x="68" y="93"/>
                  </a:lnTo>
                  <a:lnTo>
                    <a:pt x="85" y="93"/>
                  </a:lnTo>
                  <a:lnTo>
                    <a:pt x="102" y="101"/>
                  </a:lnTo>
                  <a:lnTo>
                    <a:pt x="110" y="118"/>
                  </a:lnTo>
                  <a:lnTo>
                    <a:pt x="110" y="135"/>
                  </a:lnTo>
                  <a:lnTo>
                    <a:pt x="110" y="152"/>
                  </a:lnTo>
                  <a:lnTo>
                    <a:pt x="102" y="169"/>
                  </a:lnTo>
                  <a:lnTo>
                    <a:pt x="85" y="178"/>
                  </a:lnTo>
                  <a:lnTo>
                    <a:pt x="68" y="186"/>
                  </a:lnTo>
                  <a:lnTo>
                    <a:pt x="51" y="178"/>
                  </a:lnTo>
                  <a:lnTo>
                    <a:pt x="42" y="178"/>
                  </a:lnTo>
                  <a:lnTo>
                    <a:pt x="34" y="161"/>
                  </a:lnTo>
                  <a:lnTo>
                    <a:pt x="34" y="144"/>
                  </a:lnTo>
                  <a:lnTo>
                    <a:pt x="0" y="144"/>
                  </a:lnTo>
                  <a:close/>
                  <a:moveTo>
                    <a:pt x="161" y="101"/>
                  </a:moveTo>
                  <a:lnTo>
                    <a:pt x="161" y="152"/>
                  </a:lnTo>
                  <a:lnTo>
                    <a:pt x="178" y="186"/>
                  </a:lnTo>
                  <a:lnTo>
                    <a:pt x="195" y="203"/>
                  </a:lnTo>
                  <a:lnTo>
                    <a:pt x="220" y="211"/>
                  </a:lnTo>
                  <a:lnTo>
                    <a:pt x="237" y="203"/>
                  </a:lnTo>
                  <a:lnTo>
                    <a:pt x="254" y="194"/>
                  </a:lnTo>
                  <a:lnTo>
                    <a:pt x="271" y="186"/>
                  </a:lnTo>
                  <a:lnTo>
                    <a:pt x="279" y="161"/>
                  </a:lnTo>
                  <a:lnTo>
                    <a:pt x="288" y="144"/>
                  </a:lnTo>
                  <a:lnTo>
                    <a:pt x="288" y="110"/>
                  </a:lnTo>
                  <a:lnTo>
                    <a:pt x="288" y="84"/>
                  </a:lnTo>
                  <a:lnTo>
                    <a:pt x="288" y="59"/>
                  </a:lnTo>
                  <a:lnTo>
                    <a:pt x="271" y="34"/>
                  </a:lnTo>
                  <a:lnTo>
                    <a:pt x="254" y="8"/>
                  </a:lnTo>
                  <a:lnTo>
                    <a:pt x="229" y="8"/>
                  </a:lnTo>
                  <a:lnTo>
                    <a:pt x="203" y="8"/>
                  </a:lnTo>
                  <a:lnTo>
                    <a:pt x="186" y="17"/>
                  </a:lnTo>
                  <a:lnTo>
                    <a:pt x="178" y="34"/>
                  </a:lnTo>
                  <a:lnTo>
                    <a:pt x="169" y="51"/>
                  </a:lnTo>
                  <a:lnTo>
                    <a:pt x="161" y="76"/>
                  </a:lnTo>
                  <a:lnTo>
                    <a:pt x="161" y="101"/>
                  </a:lnTo>
                  <a:close/>
                  <a:moveTo>
                    <a:pt x="186" y="110"/>
                  </a:moveTo>
                  <a:lnTo>
                    <a:pt x="186" y="67"/>
                  </a:lnTo>
                  <a:lnTo>
                    <a:pt x="195" y="42"/>
                  </a:lnTo>
                  <a:lnTo>
                    <a:pt x="212" y="25"/>
                  </a:lnTo>
                  <a:lnTo>
                    <a:pt x="220" y="25"/>
                  </a:lnTo>
                  <a:lnTo>
                    <a:pt x="237" y="25"/>
                  </a:lnTo>
                  <a:lnTo>
                    <a:pt x="254" y="42"/>
                  </a:lnTo>
                  <a:lnTo>
                    <a:pt x="262" y="67"/>
                  </a:lnTo>
                  <a:lnTo>
                    <a:pt x="262" y="110"/>
                  </a:lnTo>
                  <a:lnTo>
                    <a:pt x="262" y="152"/>
                  </a:lnTo>
                  <a:lnTo>
                    <a:pt x="254" y="161"/>
                  </a:lnTo>
                  <a:lnTo>
                    <a:pt x="254" y="169"/>
                  </a:lnTo>
                  <a:lnTo>
                    <a:pt x="237" y="186"/>
                  </a:lnTo>
                  <a:lnTo>
                    <a:pt x="220" y="186"/>
                  </a:lnTo>
                  <a:lnTo>
                    <a:pt x="203" y="186"/>
                  </a:lnTo>
                  <a:lnTo>
                    <a:pt x="195" y="169"/>
                  </a:lnTo>
                  <a:lnTo>
                    <a:pt x="186" y="144"/>
                  </a:lnTo>
                  <a:lnTo>
                    <a:pt x="186" y="110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0" name="Rectangle 80">
              <a:extLst>
                <a:ext uri="{FF2B5EF4-FFF2-40B4-BE49-F238E27FC236}">
                  <a16:creationId xmlns:a16="http://schemas.microsoft.com/office/drawing/2014/main" id="{015C906E-7446-4548-9359-101BFDF57B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2806" y="810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81">
              <a:extLst>
                <a:ext uri="{FF2B5EF4-FFF2-40B4-BE49-F238E27FC236}">
                  <a16:creationId xmlns:a16="http://schemas.microsoft.com/office/drawing/2014/main" id="{A1FC1D90-0DD3-4B33-9FAA-1BAD9596804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2832" y="814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Freeform 82">
              <a:extLst>
                <a:ext uri="{FF2B5EF4-FFF2-40B4-BE49-F238E27FC236}">
                  <a16:creationId xmlns:a16="http://schemas.microsoft.com/office/drawing/2014/main" id="{FDA4A29D-04BF-4AA5-9AD0-7AC58222E1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25" y="1952"/>
              <a:ext cx="52" cy="41"/>
            </a:xfrm>
            <a:custGeom>
              <a:avLst/>
              <a:gdLst>
                <a:gd name="T0" fmla="*/ 42 w 305"/>
                <a:gd name="T1" fmla="*/ 170 h 237"/>
                <a:gd name="T2" fmla="*/ 68 w 305"/>
                <a:gd name="T3" fmla="*/ 153 h 237"/>
                <a:gd name="T4" fmla="*/ 110 w 305"/>
                <a:gd name="T5" fmla="*/ 127 h 237"/>
                <a:gd name="T6" fmla="*/ 152 w 305"/>
                <a:gd name="T7" fmla="*/ 93 h 237"/>
                <a:gd name="T8" fmla="*/ 161 w 305"/>
                <a:gd name="T9" fmla="*/ 51 h 237"/>
                <a:gd name="T10" fmla="*/ 135 w 305"/>
                <a:gd name="T11" fmla="*/ 17 h 237"/>
                <a:gd name="T12" fmla="*/ 84 w 305"/>
                <a:gd name="T13" fmla="*/ 0 h 237"/>
                <a:gd name="T14" fmla="*/ 51 w 305"/>
                <a:gd name="T15" fmla="*/ 26 h 237"/>
                <a:gd name="T16" fmla="*/ 59 w 305"/>
                <a:gd name="T17" fmla="*/ 60 h 237"/>
                <a:gd name="T18" fmla="*/ 76 w 305"/>
                <a:gd name="T19" fmla="*/ 34 h 237"/>
                <a:gd name="T20" fmla="*/ 110 w 305"/>
                <a:gd name="T21" fmla="*/ 26 h 237"/>
                <a:gd name="T22" fmla="*/ 135 w 305"/>
                <a:gd name="T23" fmla="*/ 43 h 237"/>
                <a:gd name="T24" fmla="*/ 135 w 305"/>
                <a:gd name="T25" fmla="*/ 68 h 237"/>
                <a:gd name="T26" fmla="*/ 118 w 305"/>
                <a:gd name="T27" fmla="*/ 93 h 237"/>
                <a:gd name="T28" fmla="*/ 68 w 305"/>
                <a:gd name="T29" fmla="*/ 127 h 237"/>
                <a:gd name="T30" fmla="*/ 34 w 305"/>
                <a:gd name="T31" fmla="*/ 144 h 237"/>
                <a:gd name="T32" fmla="*/ 0 w 305"/>
                <a:gd name="T33" fmla="*/ 187 h 237"/>
                <a:gd name="T34" fmla="*/ 135 w 305"/>
                <a:gd name="T35" fmla="*/ 195 h 237"/>
                <a:gd name="T36" fmla="*/ 169 w 305"/>
                <a:gd name="T37" fmla="*/ 170 h 237"/>
                <a:gd name="T38" fmla="*/ 194 w 305"/>
                <a:gd name="T39" fmla="*/ 229 h 237"/>
                <a:gd name="T40" fmla="*/ 237 w 305"/>
                <a:gd name="T41" fmla="*/ 237 h 237"/>
                <a:gd name="T42" fmla="*/ 271 w 305"/>
                <a:gd name="T43" fmla="*/ 220 h 237"/>
                <a:gd name="T44" fmla="*/ 296 w 305"/>
                <a:gd name="T45" fmla="*/ 187 h 237"/>
                <a:gd name="T46" fmla="*/ 305 w 305"/>
                <a:gd name="T47" fmla="*/ 127 h 237"/>
                <a:gd name="T48" fmla="*/ 305 w 305"/>
                <a:gd name="T49" fmla="*/ 76 h 237"/>
                <a:gd name="T50" fmla="*/ 262 w 305"/>
                <a:gd name="T51" fmla="*/ 43 h 237"/>
                <a:gd name="T52" fmla="*/ 220 w 305"/>
                <a:gd name="T53" fmla="*/ 43 h 237"/>
                <a:gd name="T54" fmla="*/ 194 w 305"/>
                <a:gd name="T55" fmla="*/ 68 h 237"/>
                <a:gd name="T56" fmla="*/ 178 w 305"/>
                <a:gd name="T57" fmla="*/ 127 h 237"/>
                <a:gd name="T58" fmla="*/ 211 w 305"/>
                <a:gd name="T59" fmla="*/ 93 h 237"/>
                <a:gd name="T60" fmla="*/ 237 w 305"/>
                <a:gd name="T61" fmla="*/ 60 h 237"/>
                <a:gd name="T62" fmla="*/ 271 w 305"/>
                <a:gd name="T63" fmla="*/ 68 h 237"/>
                <a:gd name="T64" fmla="*/ 288 w 305"/>
                <a:gd name="T65" fmla="*/ 110 h 237"/>
                <a:gd name="T66" fmla="*/ 271 w 305"/>
                <a:gd name="T67" fmla="*/ 170 h 237"/>
                <a:gd name="T68" fmla="*/ 262 w 305"/>
                <a:gd name="T69" fmla="*/ 203 h 237"/>
                <a:gd name="T70" fmla="*/ 237 w 305"/>
                <a:gd name="T71" fmla="*/ 220 h 237"/>
                <a:gd name="T72" fmla="*/ 211 w 305"/>
                <a:gd name="T73" fmla="*/ 212 h 237"/>
                <a:gd name="T74" fmla="*/ 194 w 305"/>
                <a:gd name="T75" fmla="*/ 17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37">
                  <a:moveTo>
                    <a:pt x="135" y="195"/>
                  </a:moveTo>
                  <a:lnTo>
                    <a:pt x="42" y="170"/>
                  </a:lnTo>
                  <a:lnTo>
                    <a:pt x="51" y="161"/>
                  </a:lnTo>
                  <a:lnTo>
                    <a:pt x="68" y="153"/>
                  </a:lnTo>
                  <a:lnTo>
                    <a:pt x="84" y="144"/>
                  </a:lnTo>
                  <a:lnTo>
                    <a:pt x="110" y="127"/>
                  </a:lnTo>
                  <a:lnTo>
                    <a:pt x="135" y="119"/>
                  </a:lnTo>
                  <a:lnTo>
                    <a:pt x="152" y="93"/>
                  </a:lnTo>
                  <a:lnTo>
                    <a:pt x="161" y="76"/>
                  </a:lnTo>
                  <a:lnTo>
                    <a:pt x="161" y="51"/>
                  </a:lnTo>
                  <a:lnTo>
                    <a:pt x="152" y="34"/>
                  </a:lnTo>
                  <a:lnTo>
                    <a:pt x="135" y="17"/>
                  </a:lnTo>
                  <a:lnTo>
                    <a:pt x="110" y="9"/>
                  </a:lnTo>
                  <a:lnTo>
                    <a:pt x="84" y="0"/>
                  </a:lnTo>
                  <a:lnTo>
                    <a:pt x="68" y="9"/>
                  </a:lnTo>
                  <a:lnTo>
                    <a:pt x="51" y="26"/>
                  </a:lnTo>
                  <a:lnTo>
                    <a:pt x="42" y="51"/>
                  </a:lnTo>
                  <a:lnTo>
                    <a:pt x="59" y="60"/>
                  </a:lnTo>
                  <a:lnTo>
                    <a:pt x="68" y="43"/>
                  </a:lnTo>
                  <a:lnTo>
                    <a:pt x="76" y="34"/>
                  </a:lnTo>
                  <a:lnTo>
                    <a:pt x="93" y="26"/>
                  </a:lnTo>
                  <a:lnTo>
                    <a:pt x="110" y="26"/>
                  </a:lnTo>
                  <a:lnTo>
                    <a:pt x="127" y="34"/>
                  </a:lnTo>
                  <a:lnTo>
                    <a:pt x="135" y="43"/>
                  </a:lnTo>
                  <a:lnTo>
                    <a:pt x="135" y="51"/>
                  </a:lnTo>
                  <a:lnTo>
                    <a:pt x="135" y="68"/>
                  </a:lnTo>
                  <a:lnTo>
                    <a:pt x="135" y="76"/>
                  </a:lnTo>
                  <a:lnTo>
                    <a:pt x="118" y="93"/>
                  </a:lnTo>
                  <a:lnTo>
                    <a:pt x="101" y="110"/>
                  </a:lnTo>
                  <a:lnTo>
                    <a:pt x="68" y="127"/>
                  </a:lnTo>
                  <a:lnTo>
                    <a:pt x="51" y="136"/>
                  </a:lnTo>
                  <a:lnTo>
                    <a:pt x="34" y="144"/>
                  </a:lnTo>
                  <a:lnTo>
                    <a:pt x="8" y="170"/>
                  </a:lnTo>
                  <a:lnTo>
                    <a:pt x="0" y="187"/>
                  </a:lnTo>
                  <a:lnTo>
                    <a:pt x="135" y="212"/>
                  </a:lnTo>
                  <a:lnTo>
                    <a:pt x="135" y="195"/>
                  </a:lnTo>
                  <a:close/>
                  <a:moveTo>
                    <a:pt x="178" y="127"/>
                  </a:moveTo>
                  <a:lnTo>
                    <a:pt x="169" y="170"/>
                  </a:lnTo>
                  <a:lnTo>
                    <a:pt x="178" y="212"/>
                  </a:lnTo>
                  <a:lnTo>
                    <a:pt x="194" y="229"/>
                  </a:lnTo>
                  <a:lnTo>
                    <a:pt x="220" y="237"/>
                  </a:lnTo>
                  <a:lnTo>
                    <a:pt x="237" y="237"/>
                  </a:lnTo>
                  <a:lnTo>
                    <a:pt x="254" y="237"/>
                  </a:lnTo>
                  <a:lnTo>
                    <a:pt x="271" y="220"/>
                  </a:lnTo>
                  <a:lnTo>
                    <a:pt x="279" y="203"/>
                  </a:lnTo>
                  <a:lnTo>
                    <a:pt x="296" y="187"/>
                  </a:lnTo>
                  <a:lnTo>
                    <a:pt x="305" y="153"/>
                  </a:lnTo>
                  <a:lnTo>
                    <a:pt x="305" y="127"/>
                  </a:lnTo>
                  <a:lnTo>
                    <a:pt x="305" y="102"/>
                  </a:lnTo>
                  <a:lnTo>
                    <a:pt x="305" y="76"/>
                  </a:lnTo>
                  <a:lnTo>
                    <a:pt x="288" y="51"/>
                  </a:lnTo>
                  <a:lnTo>
                    <a:pt x="262" y="43"/>
                  </a:lnTo>
                  <a:lnTo>
                    <a:pt x="237" y="34"/>
                  </a:lnTo>
                  <a:lnTo>
                    <a:pt x="220" y="43"/>
                  </a:lnTo>
                  <a:lnTo>
                    <a:pt x="211" y="51"/>
                  </a:lnTo>
                  <a:lnTo>
                    <a:pt x="194" y="68"/>
                  </a:lnTo>
                  <a:lnTo>
                    <a:pt x="186" y="93"/>
                  </a:lnTo>
                  <a:lnTo>
                    <a:pt x="178" y="127"/>
                  </a:lnTo>
                  <a:close/>
                  <a:moveTo>
                    <a:pt x="203" y="127"/>
                  </a:moveTo>
                  <a:lnTo>
                    <a:pt x="211" y="93"/>
                  </a:lnTo>
                  <a:lnTo>
                    <a:pt x="228" y="68"/>
                  </a:lnTo>
                  <a:lnTo>
                    <a:pt x="237" y="60"/>
                  </a:lnTo>
                  <a:lnTo>
                    <a:pt x="254" y="60"/>
                  </a:lnTo>
                  <a:lnTo>
                    <a:pt x="271" y="68"/>
                  </a:lnTo>
                  <a:lnTo>
                    <a:pt x="279" y="85"/>
                  </a:lnTo>
                  <a:lnTo>
                    <a:pt x="288" y="110"/>
                  </a:lnTo>
                  <a:lnTo>
                    <a:pt x="279" y="144"/>
                  </a:lnTo>
                  <a:lnTo>
                    <a:pt x="271" y="170"/>
                  </a:lnTo>
                  <a:lnTo>
                    <a:pt x="262" y="187"/>
                  </a:lnTo>
                  <a:lnTo>
                    <a:pt x="262" y="203"/>
                  </a:lnTo>
                  <a:lnTo>
                    <a:pt x="254" y="212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211" y="212"/>
                  </a:lnTo>
                  <a:lnTo>
                    <a:pt x="194" y="195"/>
                  </a:lnTo>
                  <a:lnTo>
                    <a:pt x="194" y="170"/>
                  </a:lnTo>
                  <a:lnTo>
                    <a:pt x="203" y="127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3" name="Rectangle 83">
              <a:extLst>
                <a:ext uri="{FF2B5EF4-FFF2-40B4-BE49-F238E27FC236}">
                  <a16:creationId xmlns:a16="http://schemas.microsoft.com/office/drawing/2014/main" id="{E7B0901C-4FBB-42ED-BEB3-4C56BFF6F3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0000">
              <a:off x="2928" y="1937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84">
              <a:extLst>
                <a:ext uri="{FF2B5EF4-FFF2-40B4-BE49-F238E27FC236}">
                  <a16:creationId xmlns:a16="http://schemas.microsoft.com/office/drawing/2014/main" id="{222CEC79-1704-4DE4-A33E-57E157262B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720000">
              <a:off x="2954" y="1941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Freeform 85">
              <a:extLst>
                <a:ext uri="{FF2B5EF4-FFF2-40B4-BE49-F238E27FC236}">
                  <a16:creationId xmlns:a16="http://schemas.microsoft.com/office/drawing/2014/main" id="{1A75C070-3BA7-4388-8DA2-B51BA0CF87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3" y="3087"/>
              <a:ext cx="46" cy="38"/>
            </a:xfrm>
            <a:custGeom>
              <a:avLst/>
              <a:gdLst>
                <a:gd name="T0" fmla="*/ 93 w 271"/>
                <a:gd name="T1" fmla="*/ 211 h 220"/>
                <a:gd name="T2" fmla="*/ 67 w 271"/>
                <a:gd name="T3" fmla="*/ 17 h 220"/>
                <a:gd name="T4" fmla="*/ 51 w 271"/>
                <a:gd name="T5" fmla="*/ 17 h 220"/>
                <a:gd name="T6" fmla="*/ 42 w 271"/>
                <a:gd name="T7" fmla="*/ 33 h 220"/>
                <a:gd name="T8" fmla="*/ 34 w 271"/>
                <a:gd name="T9" fmla="*/ 50 h 220"/>
                <a:gd name="T10" fmla="*/ 0 w 271"/>
                <a:gd name="T11" fmla="*/ 76 h 220"/>
                <a:gd name="T12" fmla="*/ 0 w 271"/>
                <a:gd name="T13" fmla="*/ 101 h 220"/>
                <a:gd name="T14" fmla="*/ 25 w 271"/>
                <a:gd name="T15" fmla="*/ 84 h 220"/>
                <a:gd name="T16" fmla="*/ 51 w 271"/>
                <a:gd name="T17" fmla="*/ 59 h 220"/>
                <a:gd name="T18" fmla="*/ 67 w 271"/>
                <a:gd name="T19" fmla="*/ 220 h 220"/>
                <a:gd name="T20" fmla="*/ 93 w 271"/>
                <a:gd name="T21" fmla="*/ 211 h 220"/>
                <a:gd name="T22" fmla="*/ 135 w 271"/>
                <a:gd name="T23" fmla="*/ 110 h 220"/>
                <a:gd name="T24" fmla="*/ 144 w 271"/>
                <a:gd name="T25" fmla="*/ 135 h 220"/>
                <a:gd name="T26" fmla="*/ 152 w 271"/>
                <a:gd name="T27" fmla="*/ 152 h 220"/>
                <a:gd name="T28" fmla="*/ 161 w 271"/>
                <a:gd name="T29" fmla="*/ 169 h 220"/>
                <a:gd name="T30" fmla="*/ 169 w 271"/>
                <a:gd name="T31" fmla="*/ 186 h 220"/>
                <a:gd name="T32" fmla="*/ 186 w 271"/>
                <a:gd name="T33" fmla="*/ 194 h 220"/>
                <a:gd name="T34" fmla="*/ 211 w 271"/>
                <a:gd name="T35" fmla="*/ 203 h 220"/>
                <a:gd name="T36" fmla="*/ 237 w 271"/>
                <a:gd name="T37" fmla="*/ 194 h 220"/>
                <a:gd name="T38" fmla="*/ 254 w 271"/>
                <a:gd name="T39" fmla="*/ 186 h 220"/>
                <a:gd name="T40" fmla="*/ 262 w 271"/>
                <a:gd name="T41" fmla="*/ 169 h 220"/>
                <a:gd name="T42" fmla="*/ 271 w 271"/>
                <a:gd name="T43" fmla="*/ 152 h 220"/>
                <a:gd name="T44" fmla="*/ 271 w 271"/>
                <a:gd name="T45" fmla="*/ 127 h 220"/>
                <a:gd name="T46" fmla="*/ 271 w 271"/>
                <a:gd name="T47" fmla="*/ 93 h 220"/>
                <a:gd name="T48" fmla="*/ 262 w 271"/>
                <a:gd name="T49" fmla="*/ 67 h 220"/>
                <a:gd name="T50" fmla="*/ 254 w 271"/>
                <a:gd name="T51" fmla="*/ 42 h 220"/>
                <a:gd name="T52" fmla="*/ 245 w 271"/>
                <a:gd name="T53" fmla="*/ 17 h 220"/>
                <a:gd name="T54" fmla="*/ 220 w 271"/>
                <a:gd name="T55" fmla="*/ 0 h 220"/>
                <a:gd name="T56" fmla="*/ 194 w 271"/>
                <a:gd name="T57" fmla="*/ 0 h 220"/>
                <a:gd name="T58" fmla="*/ 169 w 271"/>
                <a:gd name="T59" fmla="*/ 8 h 220"/>
                <a:gd name="T60" fmla="*/ 161 w 271"/>
                <a:gd name="T61" fmla="*/ 17 h 220"/>
                <a:gd name="T62" fmla="*/ 144 w 271"/>
                <a:gd name="T63" fmla="*/ 33 h 220"/>
                <a:gd name="T64" fmla="*/ 144 w 271"/>
                <a:gd name="T65" fmla="*/ 50 h 220"/>
                <a:gd name="T66" fmla="*/ 135 w 271"/>
                <a:gd name="T67" fmla="*/ 76 h 220"/>
                <a:gd name="T68" fmla="*/ 135 w 271"/>
                <a:gd name="T69" fmla="*/ 110 h 220"/>
                <a:gd name="T70" fmla="*/ 161 w 271"/>
                <a:gd name="T71" fmla="*/ 101 h 220"/>
                <a:gd name="T72" fmla="*/ 161 w 271"/>
                <a:gd name="T73" fmla="*/ 59 h 220"/>
                <a:gd name="T74" fmla="*/ 169 w 271"/>
                <a:gd name="T75" fmla="*/ 33 h 220"/>
                <a:gd name="T76" fmla="*/ 178 w 271"/>
                <a:gd name="T77" fmla="*/ 25 h 220"/>
                <a:gd name="T78" fmla="*/ 194 w 271"/>
                <a:gd name="T79" fmla="*/ 17 h 220"/>
                <a:gd name="T80" fmla="*/ 211 w 271"/>
                <a:gd name="T81" fmla="*/ 25 h 220"/>
                <a:gd name="T82" fmla="*/ 220 w 271"/>
                <a:gd name="T83" fmla="*/ 33 h 220"/>
                <a:gd name="T84" fmla="*/ 237 w 271"/>
                <a:gd name="T85" fmla="*/ 50 h 220"/>
                <a:gd name="T86" fmla="*/ 245 w 271"/>
                <a:gd name="T87" fmla="*/ 93 h 220"/>
                <a:gd name="T88" fmla="*/ 245 w 271"/>
                <a:gd name="T89" fmla="*/ 135 h 220"/>
                <a:gd name="T90" fmla="*/ 237 w 271"/>
                <a:gd name="T91" fmla="*/ 160 h 220"/>
                <a:gd name="T92" fmla="*/ 228 w 271"/>
                <a:gd name="T93" fmla="*/ 177 h 220"/>
                <a:gd name="T94" fmla="*/ 211 w 271"/>
                <a:gd name="T95" fmla="*/ 177 h 220"/>
                <a:gd name="T96" fmla="*/ 194 w 271"/>
                <a:gd name="T97" fmla="*/ 177 h 220"/>
                <a:gd name="T98" fmla="*/ 186 w 271"/>
                <a:gd name="T99" fmla="*/ 169 h 220"/>
                <a:gd name="T100" fmla="*/ 178 w 271"/>
                <a:gd name="T101" fmla="*/ 160 h 220"/>
                <a:gd name="T102" fmla="*/ 169 w 271"/>
                <a:gd name="T103" fmla="*/ 144 h 220"/>
                <a:gd name="T104" fmla="*/ 169 w 271"/>
                <a:gd name="T105" fmla="*/ 127 h 220"/>
                <a:gd name="T106" fmla="*/ 161 w 271"/>
                <a:gd name="T107" fmla="*/ 10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1" h="220">
                  <a:moveTo>
                    <a:pt x="93" y="211"/>
                  </a:moveTo>
                  <a:lnTo>
                    <a:pt x="67" y="17"/>
                  </a:lnTo>
                  <a:lnTo>
                    <a:pt x="51" y="17"/>
                  </a:lnTo>
                  <a:lnTo>
                    <a:pt x="42" y="33"/>
                  </a:lnTo>
                  <a:lnTo>
                    <a:pt x="34" y="50"/>
                  </a:lnTo>
                  <a:lnTo>
                    <a:pt x="0" y="76"/>
                  </a:lnTo>
                  <a:lnTo>
                    <a:pt x="0" y="101"/>
                  </a:lnTo>
                  <a:lnTo>
                    <a:pt x="25" y="84"/>
                  </a:lnTo>
                  <a:lnTo>
                    <a:pt x="51" y="59"/>
                  </a:lnTo>
                  <a:lnTo>
                    <a:pt x="67" y="220"/>
                  </a:lnTo>
                  <a:lnTo>
                    <a:pt x="93" y="211"/>
                  </a:lnTo>
                  <a:close/>
                  <a:moveTo>
                    <a:pt x="135" y="110"/>
                  </a:moveTo>
                  <a:lnTo>
                    <a:pt x="144" y="135"/>
                  </a:lnTo>
                  <a:lnTo>
                    <a:pt x="152" y="152"/>
                  </a:lnTo>
                  <a:lnTo>
                    <a:pt x="161" y="169"/>
                  </a:lnTo>
                  <a:lnTo>
                    <a:pt x="169" y="186"/>
                  </a:lnTo>
                  <a:lnTo>
                    <a:pt x="186" y="194"/>
                  </a:lnTo>
                  <a:lnTo>
                    <a:pt x="211" y="203"/>
                  </a:lnTo>
                  <a:lnTo>
                    <a:pt x="237" y="194"/>
                  </a:lnTo>
                  <a:lnTo>
                    <a:pt x="254" y="186"/>
                  </a:lnTo>
                  <a:lnTo>
                    <a:pt x="262" y="169"/>
                  </a:lnTo>
                  <a:lnTo>
                    <a:pt x="271" y="152"/>
                  </a:lnTo>
                  <a:lnTo>
                    <a:pt x="271" y="127"/>
                  </a:lnTo>
                  <a:lnTo>
                    <a:pt x="271" y="93"/>
                  </a:lnTo>
                  <a:lnTo>
                    <a:pt x="262" y="67"/>
                  </a:lnTo>
                  <a:lnTo>
                    <a:pt x="254" y="42"/>
                  </a:lnTo>
                  <a:lnTo>
                    <a:pt x="245" y="17"/>
                  </a:lnTo>
                  <a:lnTo>
                    <a:pt x="220" y="0"/>
                  </a:lnTo>
                  <a:lnTo>
                    <a:pt x="194" y="0"/>
                  </a:lnTo>
                  <a:lnTo>
                    <a:pt x="169" y="8"/>
                  </a:lnTo>
                  <a:lnTo>
                    <a:pt x="161" y="17"/>
                  </a:lnTo>
                  <a:lnTo>
                    <a:pt x="144" y="33"/>
                  </a:lnTo>
                  <a:lnTo>
                    <a:pt x="144" y="50"/>
                  </a:lnTo>
                  <a:lnTo>
                    <a:pt x="135" y="76"/>
                  </a:lnTo>
                  <a:lnTo>
                    <a:pt x="135" y="110"/>
                  </a:lnTo>
                  <a:close/>
                  <a:moveTo>
                    <a:pt x="161" y="101"/>
                  </a:moveTo>
                  <a:lnTo>
                    <a:pt x="161" y="59"/>
                  </a:lnTo>
                  <a:lnTo>
                    <a:pt x="169" y="33"/>
                  </a:lnTo>
                  <a:lnTo>
                    <a:pt x="178" y="25"/>
                  </a:lnTo>
                  <a:lnTo>
                    <a:pt x="194" y="17"/>
                  </a:lnTo>
                  <a:lnTo>
                    <a:pt x="211" y="25"/>
                  </a:lnTo>
                  <a:lnTo>
                    <a:pt x="220" y="33"/>
                  </a:lnTo>
                  <a:lnTo>
                    <a:pt x="237" y="50"/>
                  </a:lnTo>
                  <a:lnTo>
                    <a:pt x="245" y="93"/>
                  </a:lnTo>
                  <a:lnTo>
                    <a:pt x="245" y="135"/>
                  </a:lnTo>
                  <a:lnTo>
                    <a:pt x="237" y="160"/>
                  </a:lnTo>
                  <a:lnTo>
                    <a:pt x="228" y="177"/>
                  </a:lnTo>
                  <a:lnTo>
                    <a:pt x="211" y="177"/>
                  </a:lnTo>
                  <a:lnTo>
                    <a:pt x="194" y="177"/>
                  </a:lnTo>
                  <a:lnTo>
                    <a:pt x="186" y="169"/>
                  </a:lnTo>
                  <a:lnTo>
                    <a:pt x="178" y="160"/>
                  </a:lnTo>
                  <a:lnTo>
                    <a:pt x="169" y="144"/>
                  </a:lnTo>
                  <a:lnTo>
                    <a:pt x="169" y="127"/>
                  </a:lnTo>
                  <a:lnTo>
                    <a:pt x="161" y="101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6" name="Rectangle 86">
              <a:extLst>
                <a:ext uri="{FF2B5EF4-FFF2-40B4-BE49-F238E27FC236}">
                  <a16:creationId xmlns:a16="http://schemas.microsoft.com/office/drawing/2014/main" id="{77F9CDE9-F7E2-49FC-A5B0-B8860D46B4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80000">
              <a:off x="2707" y="3070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7" name="Rectangle 87">
              <a:extLst>
                <a:ext uri="{FF2B5EF4-FFF2-40B4-BE49-F238E27FC236}">
                  <a16:creationId xmlns:a16="http://schemas.microsoft.com/office/drawing/2014/main" id="{F84A7FFD-A35C-4E2C-B87F-916A6FC238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80000">
              <a:off x="2733" y="3067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Freeform 88">
              <a:extLst>
                <a:ext uri="{FF2B5EF4-FFF2-40B4-BE49-F238E27FC236}">
                  <a16:creationId xmlns:a16="http://schemas.microsoft.com/office/drawing/2014/main" id="{569BE57E-E676-479C-963A-B340EA3294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1" y="339"/>
              <a:ext cx="38" cy="48"/>
            </a:xfrm>
            <a:custGeom>
              <a:avLst/>
              <a:gdLst>
                <a:gd name="T0" fmla="*/ 169 w 220"/>
                <a:gd name="T1" fmla="*/ 279 h 279"/>
                <a:gd name="T2" fmla="*/ 194 w 220"/>
                <a:gd name="T3" fmla="*/ 254 h 279"/>
                <a:gd name="T4" fmla="*/ 203 w 220"/>
                <a:gd name="T5" fmla="*/ 212 h 279"/>
                <a:gd name="T6" fmla="*/ 186 w 220"/>
                <a:gd name="T7" fmla="*/ 178 h 279"/>
                <a:gd name="T8" fmla="*/ 135 w 220"/>
                <a:gd name="T9" fmla="*/ 152 h 279"/>
                <a:gd name="T10" fmla="*/ 67 w 220"/>
                <a:gd name="T11" fmla="*/ 144 h 279"/>
                <a:gd name="T12" fmla="*/ 25 w 220"/>
                <a:gd name="T13" fmla="*/ 152 h 279"/>
                <a:gd name="T14" fmla="*/ 0 w 220"/>
                <a:gd name="T15" fmla="*/ 186 h 279"/>
                <a:gd name="T16" fmla="*/ 0 w 220"/>
                <a:gd name="T17" fmla="*/ 229 h 279"/>
                <a:gd name="T18" fmla="*/ 33 w 220"/>
                <a:gd name="T19" fmla="*/ 262 h 279"/>
                <a:gd name="T20" fmla="*/ 84 w 220"/>
                <a:gd name="T21" fmla="*/ 271 h 279"/>
                <a:gd name="T22" fmla="*/ 127 w 220"/>
                <a:gd name="T23" fmla="*/ 245 h 279"/>
                <a:gd name="T24" fmla="*/ 127 w 220"/>
                <a:gd name="T25" fmla="*/ 212 h 279"/>
                <a:gd name="T26" fmla="*/ 110 w 220"/>
                <a:gd name="T27" fmla="*/ 169 h 279"/>
                <a:gd name="T28" fmla="*/ 144 w 220"/>
                <a:gd name="T29" fmla="*/ 178 h 279"/>
                <a:gd name="T30" fmla="*/ 177 w 220"/>
                <a:gd name="T31" fmla="*/ 203 h 279"/>
                <a:gd name="T32" fmla="*/ 169 w 220"/>
                <a:gd name="T33" fmla="*/ 245 h 279"/>
                <a:gd name="T34" fmla="*/ 144 w 220"/>
                <a:gd name="T35" fmla="*/ 254 h 279"/>
                <a:gd name="T36" fmla="*/ 67 w 220"/>
                <a:gd name="T37" fmla="*/ 169 h 279"/>
                <a:gd name="T38" fmla="*/ 101 w 220"/>
                <a:gd name="T39" fmla="*/ 186 h 279"/>
                <a:gd name="T40" fmla="*/ 110 w 220"/>
                <a:gd name="T41" fmla="*/ 212 h 279"/>
                <a:gd name="T42" fmla="*/ 93 w 220"/>
                <a:gd name="T43" fmla="*/ 237 h 279"/>
                <a:gd name="T44" fmla="*/ 59 w 220"/>
                <a:gd name="T45" fmla="*/ 245 h 279"/>
                <a:gd name="T46" fmla="*/ 25 w 220"/>
                <a:gd name="T47" fmla="*/ 237 h 279"/>
                <a:gd name="T48" fmla="*/ 17 w 220"/>
                <a:gd name="T49" fmla="*/ 203 h 279"/>
                <a:gd name="T50" fmla="*/ 33 w 220"/>
                <a:gd name="T51" fmla="*/ 178 h 279"/>
                <a:gd name="T52" fmla="*/ 67 w 220"/>
                <a:gd name="T53" fmla="*/ 169 h 279"/>
                <a:gd name="T54" fmla="*/ 160 w 220"/>
                <a:gd name="T55" fmla="*/ 127 h 279"/>
                <a:gd name="T56" fmla="*/ 211 w 220"/>
                <a:gd name="T57" fmla="*/ 102 h 279"/>
                <a:gd name="T58" fmla="*/ 220 w 220"/>
                <a:gd name="T59" fmla="*/ 59 h 279"/>
                <a:gd name="T60" fmla="*/ 203 w 220"/>
                <a:gd name="T61" fmla="*/ 25 h 279"/>
                <a:gd name="T62" fmla="*/ 160 w 220"/>
                <a:gd name="T63" fmla="*/ 8 h 279"/>
                <a:gd name="T64" fmla="*/ 101 w 220"/>
                <a:gd name="T65" fmla="*/ 0 h 279"/>
                <a:gd name="T66" fmla="*/ 42 w 220"/>
                <a:gd name="T67" fmla="*/ 8 h 279"/>
                <a:gd name="T68" fmla="*/ 17 w 220"/>
                <a:gd name="T69" fmla="*/ 51 h 279"/>
                <a:gd name="T70" fmla="*/ 25 w 220"/>
                <a:gd name="T71" fmla="*/ 93 h 279"/>
                <a:gd name="T72" fmla="*/ 50 w 220"/>
                <a:gd name="T73" fmla="*/ 119 h 279"/>
                <a:gd name="T74" fmla="*/ 110 w 220"/>
                <a:gd name="T75" fmla="*/ 127 h 279"/>
                <a:gd name="T76" fmla="*/ 76 w 220"/>
                <a:gd name="T77" fmla="*/ 93 h 279"/>
                <a:gd name="T78" fmla="*/ 33 w 220"/>
                <a:gd name="T79" fmla="*/ 68 h 279"/>
                <a:gd name="T80" fmla="*/ 42 w 220"/>
                <a:gd name="T81" fmla="*/ 42 h 279"/>
                <a:gd name="T82" fmla="*/ 84 w 220"/>
                <a:gd name="T83" fmla="*/ 25 h 279"/>
                <a:gd name="T84" fmla="*/ 144 w 220"/>
                <a:gd name="T85" fmla="*/ 25 h 279"/>
                <a:gd name="T86" fmla="*/ 177 w 220"/>
                <a:gd name="T87" fmla="*/ 34 h 279"/>
                <a:gd name="T88" fmla="*/ 194 w 220"/>
                <a:gd name="T89" fmla="*/ 59 h 279"/>
                <a:gd name="T90" fmla="*/ 194 w 220"/>
                <a:gd name="T91" fmla="*/ 93 h 279"/>
                <a:gd name="T92" fmla="*/ 152 w 220"/>
                <a:gd name="T93" fmla="*/ 11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0" h="279">
                  <a:moveTo>
                    <a:pt x="144" y="279"/>
                  </a:moveTo>
                  <a:lnTo>
                    <a:pt x="169" y="279"/>
                  </a:lnTo>
                  <a:lnTo>
                    <a:pt x="186" y="271"/>
                  </a:lnTo>
                  <a:lnTo>
                    <a:pt x="194" y="254"/>
                  </a:lnTo>
                  <a:lnTo>
                    <a:pt x="203" y="229"/>
                  </a:lnTo>
                  <a:lnTo>
                    <a:pt x="203" y="212"/>
                  </a:lnTo>
                  <a:lnTo>
                    <a:pt x="194" y="186"/>
                  </a:lnTo>
                  <a:lnTo>
                    <a:pt x="186" y="178"/>
                  </a:lnTo>
                  <a:lnTo>
                    <a:pt x="160" y="161"/>
                  </a:lnTo>
                  <a:lnTo>
                    <a:pt x="135" y="152"/>
                  </a:lnTo>
                  <a:lnTo>
                    <a:pt x="101" y="144"/>
                  </a:lnTo>
                  <a:lnTo>
                    <a:pt x="67" y="144"/>
                  </a:lnTo>
                  <a:lnTo>
                    <a:pt x="42" y="144"/>
                  </a:lnTo>
                  <a:lnTo>
                    <a:pt x="25" y="152"/>
                  </a:lnTo>
                  <a:lnTo>
                    <a:pt x="17" y="169"/>
                  </a:lnTo>
                  <a:lnTo>
                    <a:pt x="0" y="186"/>
                  </a:lnTo>
                  <a:lnTo>
                    <a:pt x="0" y="203"/>
                  </a:lnTo>
                  <a:lnTo>
                    <a:pt x="0" y="229"/>
                  </a:lnTo>
                  <a:lnTo>
                    <a:pt x="8" y="254"/>
                  </a:lnTo>
                  <a:lnTo>
                    <a:pt x="33" y="262"/>
                  </a:lnTo>
                  <a:lnTo>
                    <a:pt x="59" y="271"/>
                  </a:lnTo>
                  <a:lnTo>
                    <a:pt x="84" y="271"/>
                  </a:lnTo>
                  <a:lnTo>
                    <a:pt x="110" y="262"/>
                  </a:lnTo>
                  <a:lnTo>
                    <a:pt x="127" y="245"/>
                  </a:lnTo>
                  <a:lnTo>
                    <a:pt x="127" y="220"/>
                  </a:lnTo>
                  <a:lnTo>
                    <a:pt x="127" y="212"/>
                  </a:lnTo>
                  <a:lnTo>
                    <a:pt x="127" y="195"/>
                  </a:lnTo>
                  <a:lnTo>
                    <a:pt x="110" y="169"/>
                  </a:lnTo>
                  <a:lnTo>
                    <a:pt x="118" y="169"/>
                  </a:lnTo>
                  <a:lnTo>
                    <a:pt x="144" y="178"/>
                  </a:lnTo>
                  <a:lnTo>
                    <a:pt x="169" y="195"/>
                  </a:lnTo>
                  <a:lnTo>
                    <a:pt x="177" y="203"/>
                  </a:lnTo>
                  <a:lnTo>
                    <a:pt x="186" y="229"/>
                  </a:lnTo>
                  <a:lnTo>
                    <a:pt x="169" y="245"/>
                  </a:lnTo>
                  <a:lnTo>
                    <a:pt x="160" y="254"/>
                  </a:lnTo>
                  <a:lnTo>
                    <a:pt x="144" y="254"/>
                  </a:lnTo>
                  <a:lnTo>
                    <a:pt x="144" y="279"/>
                  </a:lnTo>
                  <a:close/>
                  <a:moveTo>
                    <a:pt x="67" y="169"/>
                  </a:moveTo>
                  <a:lnTo>
                    <a:pt x="84" y="178"/>
                  </a:lnTo>
                  <a:lnTo>
                    <a:pt x="101" y="186"/>
                  </a:lnTo>
                  <a:lnTo>
                    <a:pt x="110" y="195"/>
                  </a:lnTo>
                  <a:lnTo>
                    <a:pt x="110" y="212"/>
                  </a:lnTo>
                  <a:lnTo>
                    <a:pt x="101" y="229"/>
                  </a:lnTo>
                  <a:lnTo>
                    <a:pt x="93" y="237"/>
                  </a:lnTo>
                  <a:lnTo>
                    <a:pt x="76" y="245"/>
                  </a:lnTo>
                  <a:lnTo>
                    <a:pt x="59" y="245"/>
                  </a:lnTo>
                  <a:lnTo>
                    <a:pt x="42" y="245"/>
                  </a:lnTo>
                  <a:lnTo>
                    <a:pt x="25" y="237"/>
                  </a:lnTo>
                  <a:lnTo>
                    <a:pt x="17" y="220"/>
                  </a:lnTo>
                  <a:lnTo>
                    <a:pt x="17" y="203"/>
                  </a:lnTo>
                  <a:lnTo>
                    <a:pt x="25" y="186"/>
                  </a:lnTo>
                  <a:lnTo>
                    <a:pt x="33" y="178"/>
                  </a:lnTo>
                  <a:lnTo>
                    <a:pt x="50" y="169"/>
                  </a:lnTo>
                  <a:lnTo>
                    <a:pt x="67" y="169"/>
                  </a:lnTo>
                  <a:close/>
                  <a:moveTo>
                    <a:pt x="110" y="127"/>
                  </a:moveTo>
                  <a:lnTo>
                    <a:pt x="160" y="127"/>
                  </a:lnTo>
                  <a:lnTo>
                    <a:pt x="194" y="119"/>
                  </a:lnTo>
                  <a:lnTo>
                    <a:pt x="211" y="102"/>
                  </a:lnTo>
                  <a:lnTo>
                    <a:pt x="220" y="76"/>
                  </a:lnTo>
                  <a:lnTo>
                    <a:pt x="220" y="59"/>
                  </a:lnTo>
                  <a:lnTo>
                    <a:pt x="211" y="42"/>
                  </a:lnTo>
                  <a:lnTo>
                    <a:pt x="203" y="25"/>
                  </a:lnTo>
                  <a:lnTo>
                    <a:pt x="177" y="17"/>
                  </a:lnTo>
                  <a:lnTo>
                    <a:pt x="160" y="8"/>
                  </a:lnTo>
                  <a:lnTo>
                    <a:pt x="127" y="0"/>
                  </a:lnTo>
                  <a:lnTo>
                    <a:pt x="101" y="0"/>
                  </a:lnTo>
                  <a:lnTo>
                    <a:pt x="76" y="0"/>
                  </a:lnTo>
                  <a:lnTo>
                    <a:pt x="42" y="8"/>
                  </a:lnTo>
                  <a:lnTo>
                    <a:pt x="25" y="25"/>
                  </a:lnTo>
                  <a:lnTo>
                    <a:pt x="17" y="51"/>
                  </a:lnTo>
                  <a:lnTo>
                    <a:pt x="17" y="76"/>
                  </a:lnTo>
                  <a:lnTo>
                    <a:pt x="25" y="93"/>
                  </a:lnTo>
                  <a:lnTo>
                    <a:pt x="33" y="102"/>
                  </a:lnTo>
                  <a:lnTo>
                    <a:pt x="50" y="119"/>
                  </a:lnTo>
                  <a:lnTo>
                    <a:pt x="76" y="127"/>
                  </a:lnTo>
                  <a:lnTo>
                    <a:pt x="110" y="127"/>
                  </a:lnTo>
                  <a:close/>
                  <a:moveTo>
                    <a:pt x="110" y="102"/>
                  </a:moveTo>
                  <a:lnTo>
                    <a:pt x="76" y="93"/>
                  </a:lnTo>
                  <a:lnTo>
                    <a:pt x="50" y="85"/>
                  </a:lnTo>
                  <a:lnTo>
                    <a:pt x="33" y="68"/>
                  </a:lnTo>
                  <a:lnTo>
                    <a:pt x="33" y="59"/>
                  </a:lnTo>
                  <a:lnTo>
                    <a:pt x="42" y="42"/>
                  </a:lnTo>
                  <a:lnTo>
                    <a:pt x="59" y="25"/>
                  </a:lnTo>
                  <a:lnTo>
                    <a:pt x="84" y="25"/>
                  </a:lnTo>
                  <a:lnTo>
                    <a:pt x="118" y="25"/>
                  </a:lnTo>
                  <a:lnTo>
                    <a:pt x="144" y="25"/>
                  </a:lnTo>
                  <a:lnTo>
                    <a:pt x="160" y="34"/>
                  </a:lnTo>
                  <a:lnTo>
                    <a:pt x="177" y="34"/>
                  </a:lnTo>
                  <a:lnTo>
                    <a:pt x="186" y="42"/>
                  </a:lnTo>
                  <a:lnTo>
                    <a:pt x="194" y="59"/>
                  </a:lnTo>
                  <a:lnTo>
                    <a:pt x="203" y="76"/>
                  </a:lnTo>
                  <a:lnTo>
                    <a:pt x="194" y="93"/>
                  </a:lnTo>
                  <a:lnTo>
                    <a:pt x="177" y="102"/>
                  </a:lnTo>
                  <a:lnTo>
                    <a:pt x="152" y="110"/>
                  </a:lnTo>
                  <a:lnTo>
                    <a:pt x="110" y="102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9" name="Rectangle 89">
              <a:extLst>
                <a:ext uri="{FF2B5EF4-FFF2-40B4-BE49-F238E27FC236}">
                  <a16:creationId xmlns:a16="http://schemas.microsoft.com/office/drawing/2014/main" id="{DF9F20C7-E057-4BDD-9806-ADA10DD3A1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560000">
              <a:off x="3355" y="333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90">
              <a:extLst>
                <a:ext uri="{FF2B5EF4-FFF2-40B4-BE49-F238E27FC236}">
                  <a16:creationId xmlns:a16="http://schemas.microsoft.com/office/drawing/2014/main" id="{1769E7E7-5B42-45E0-8D41-491ACDBB8D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560000">
              <a:off x="3358" y="308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Freeform 91">
              <a:extLst>
                <a:ext uri="{FF2B5EF4-FFF2-40B4-BE49-F238E27FC236}">
                  <a16:creationId xmlns:a16="http://schemas.microsoft.com/office/drawing/2014/main" id="{6BCB0C6C-77BD-4F64-9FDB-A75CE81D77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6" y="101"/>
              <a:ext cx="57" cy="73"/>
            </a:xfrm>
            <a:custGeom>
              <a:avLst/>
              <a:gdLst>
                <a:gd name="T0" fmla="*/ 195 w 331"/>
                <a:gd name="T1" fmla="*/ 42 h 423"/>
                <a:gd name="T2" fmla="*/ 153 w 331"/>
                <a:gd name="T3" fmla="*/ 25 h 423"/>
                <a:gd name="T4" fmla="*/ 93 w 331"/>
                <a:gd name="T5" fmla="*/ 17 h 423"/>
                <a:gd name="T6" fmla="*/ 144 w 331"/>
                <a:gd name="T7" fmla="*/ 42 h 423"/>
                <a:gd name="T8" fmla="*/ 17 w 331"/>
                <a:gd name="T9" fmla="*/ 135 h 423"/>
                <a:gd name="T10" fmla="*/ 110 w 331"/>
                <a:gd name="T11" fmla="*/ 161 h 423"/>
                <a:gd name="T12" fmla="*/ 77 w 331"/>
                <a:gd name="T13" fmla="*/ 186 h 423"/>
                <a:gd name="T14" fmla="*/ 68 w 331"/>
                <a:gd name="T15" fmla="*/ 228 h 423"/>
                <a:gd name="T16" fmla="*/ 85 w 331"/>
                <a:gd name="T17" fmla="*/ 271 h 423"/>
                <a:gd name="T18" fmla="*/ 119 w 331"/>
                <a:gd name="T19" fmla="*/ 279 h 423"/>
                <a:gd name="T20" fmla="*/ 161 w 331"/>
                <a:gd name="T21" fmla="*/ 271 h 423"/>
                <a:gd name="T22" fmla="*/ 212 w 331"/>
                <a:gd name="T23" fmla="*/ 245 h 423"/>
                <a:gd name="T24" fmla="*/ 254 w 331"/>
                <a:gd name="T25" fmla="*/ 211 h 423"/>
                <a:gd name="T26" fmla="*/ 254 w 331"/>
                <a:gd name="T27" fmla="*/ 169 h 423"/>
                <a:gd name="T28" fmla="*/ 237 w 331"/>
                <a:gd name="T29" fmla="*/ 144 h 423"/>
                <a:gd name="T30" fmla="*/ 204 w 331"/>
                <a:gd name="T31" fmla="*/ 127 h 423"/>
                <a:gd name="T32" fmla="*/ 161 w 331"/>
                <a:gd name="T33" fmla="*/ 135 h 423"/>
                <a:gd name="T34" fmla="*/ 144 w 331"/>
                <a:gd name="T35" fmla="*/ 169 h 423"/>
                <a:gd name="T36" fmla="*/ 204 w 331"/>
                <a:gd name="T37" fmla="*/ 144 h 423"/>
                <a:gd name="T38" fmla="*/ 229 w 331"/>
                <a:gd name="T39" fmla="*/ 169 h 423"/>
                <a:gd name="T40" fmla="*/ 229 w 331"/>
                <a:gd name="T41" fmla="*/ 194 h 423"/>
                <a:gd name="T42" fmla="*/ 212 w 331"/>
                <a:gd name="T43" fmla="*/ 220 h 423"/>
                <a:gd name="T44" fmla="*/ 178 w 331"/>
                <a:gd name="T45" fmla="*/ 237 h 423"/>
                <a:gd name="T46" fmla="*/ 119 w 331"/>
                <a:gd name="T47" fmla="*/ 262 h 423"/>
                <a:gd name="T48" fmla="*/ 85 w 331"/>
                <a:gd name="T49" fmla="*/ 245 h 423"/>
                <a:gd name="T50" fmla="*/ 93 w 331"/>
                <a:gd name="T51" fmla="*/ 211 h 423"/>
                <a:gd name="T52" fmla="*/ 110 w 331"/>
                <a:gd name="T53" fmla="*/ 186 h 423"/>
                <a:gd name="T54" fmla="*/ 204 w 331"/>
                <a:gd name="T55" fmla="*/ 288 h 423"/>
                <a:gd name="T56" fmla="*/ 170 w 331"/>
                <a:gd name="T57" fmla="*/ 313 h 423"/>
                <a:gd name="T58" fmla="*/ 144 w 331"/>
                <a:gd name="T59" fmla="*/ 338 h 423"/>
                <a:gd name="T60" fmla="*/ 144 w 331"/>
                <a:gd name="T61" fmla="*/ 389 h 423"/>
                <a:gd name="T62" fmla="*/ 178 w 331"/>
                <a:gd name="T63" fmla="*/ 415 h 423"/>
                <a:gd name="T64" fmla="*/ 212 w 331"/>
                <a:gd name="T65" fmla="*/ 423 h 423"/>
                <a:gd name="T66" fmla="*/ 271 w 331"/>
                <a:gd name="T67" fmla="*/ 398 h 423"/>
                <a:gd name="T68" fmla="*/ 305 w 331"/>
                <a:gd name="T69" fmla="*/ 372 h 423"/>
                <a:gd name="T70" fmla="*/ 331 w 331"/>
                <a:gd name="T71" fmla="*/ 321 h 423"/>
                <a:gd name="T72" fmla="*/ 331 w 331"/>
                <a:gd name="T73" fmla="*/ 296 h 423"/>
                <a:gd name="T74" fmla="*/ 297 w 331"/>
                <a:gd name="T75" fmla="*/ 271 h 423"/>
                <a:gd name="T76" fmla="*/ 263 w 331"/>
                <a:gd name="T77" fmla="*/ 262 h 423"/>
                <a:gd name="T78" fmla="*/ 204 w 331"/>
                <a:gd name="T79" fmla="*/ 288 h 423"/>
                <a:gd name="T80" fmla="*/ 254 w 331"/>
                <a:gd name="T81" fmla="*/ 288 h 423"/>
                <a:gd name="T82" fmla="*/ 297 w 331"/>
                <a:gd name="T83" fmla="*/ 296 h 423"/>
                <a:gd name="T84" fmla="*/ 314 w 331"/>
                <a:gd name="T85" fmla="*/ 321 h 423"/>
                <a:gd name="T86" fmla="*/ 305 w 331"/>
                <a:gd name="T87" fmla="*/ 347 h 423"/>
                <a:gd name="T88" fmla="*/ 271 w 331"/>
                <a:gd name="T89" fmla="*/ 364 h 423"/>
                <a:gd name="T90" fmla="*/ 220 w 331"/>
                <a:gd name="T91" fmla="*/ 398 h 423"/>
                <a:gd name="T92" fmla="*/ 178 w 331"/>
                <a:gd name="T93" fmla="*/ 389 h 423"/>
                <a:gd name="T94" fmla="*/ 161 w 331"/>
                <a:gd name="T95" fmla="*/ 364 h 423"/>
                <a:gd name="T96" fmla="*/ 170 w 331"/>
                <a:gd name="T97" fmla="*/ 338 h 423"/>
                <a:gd name="T98" fmla="*/ 220 w 331"/>
                <a:gd name="T99" fmla="*/ 304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1" h="423">
                  <a:moveTo>
                    <a:pt x="17" y="135"/>
                  </a:moveTo>
                  <a:lnTo>
                    <a:pt x="195" y="42"/>
                  </a:lnTo>
                  <a:lnTo>
                    <a:pt x="187" y="34"/>
                  </a:lnTo>
                  <a:lnTo>
                    <a:pt x="153" y="25"/>
                  </a:lnTo>
                  <a:lnTo>
                    <a:pt x="110" y="0"/>
                  </a:lnTo>
                  <a:lnTo>
                    <a:pt x="93" y="17"/>
                  </a:lnTo>
                  <a:lnTo>
                    <a:pt x="119" y="34"/>
                  </a:lnTo>
                  <a:lnTo>
                    <a:pt x="144" y="42"/>
                  </a:lnTo>
                  <a:lnTo>
                    <a:pt x="0" y="118"/>
                  </a:lnTo>
                  <a:lnTo>
                    <a:pt x="17" y="135"/>
                  </a:lnTo>
                  <a:close/>
                  <a:moveTo>
                    <a:pt x="127" y="144"/>
                  </a:moveTo>
                  <a:lnTo>
                    <a:pt x="110" y="161"/>
                  </a:lnTo>
                  <a:lnTo>
                    <a:pt x="93" y="169"/>
                  </a:lnTo>
                  <a:lnTo>
                    <a:pt x="77" y="186"/>
                  </a:lnTo>
                  <a:lnTo>
                    <a:pt x="68" y="203"/>
                  </a:lnTo>
                  <a:lnTo>
                    <a:pt x="68" y="228"/>
                  </a:lnTo>
                  <a:lnTo>
                    <a:pt x="68" y="254"/>
                  </a:lnTo>
                  <a:lnTo>
                    <a:pt x="85" y="271"/>
                  </a:lnTo>
                  <a:lnTo>
                    <a:pt x="102" y="279"/>
                  </a:lnTo>
                  <a:lnTo>
                    <a:pt x="119" y="279"/>
                  </a:lnTo>
                  <a:lnTo>
                    <a:pt x="136" y="279"/>
                  </a:lnTo>
                  <a:lnTo>
                    <a:pt x="161" y="271"/>
                  </a:lnTo>
                  <a:lnTo>
                    <a:pt x="195" y="262"/>
                  </a:lnTo>
                  <a:lnTo>
                    <a:pt x="212" y="245"/>
                  </a:lnTo>
                  <a:lnTo>
                    <a:pt x="229" y="237"/>
                  </a:lnTo>
                  <a:lnTo>
                    <a:pt x="254" y="211"/>
                  </a:lnTo>
                  <a:lnTo>
                    <a:pt x="254" y="186"/>
                  </a:lnTo>
                  <a:lnTo>
                    <a:pt x="254" y="169"/>
                  </a:lnTo>
                  <a:lnTo>
                    <a:pt x="254" y="152"/>
                  </a:lnTo>
                  <a:lnTo>
                    <a:pt x="237" y="144"/>
                  </a:lnTo>
                  <a:lnTo>
                    <a:pt x="220" y="127"/>
                  </a:lnTo>
                  <a:lnTo>
                    <a:pt x="204" y="127"/>
                  </a:lnTo>
                  <a:lnTo>
                    <a:pt x="187" y="127"/>
                  </a:lnTo>
                  <a:lnTo>
                    <a:pt x="161" y="135"/>
                  </a:lnTo>
                  <a:lnTo>
                    <a:pt x="127" y="144"/>
                  </a:lnTo>
                  <a:close/>
                  <a:moveTo>
                    <a:pt x="144" y="169"/>
                  </a:moveTo>
                  <a:lnTo>
                    <a:pt x="178" y="152"/>
                  </a:lnTo>
                  <a:lnTo>
                    <a:pt x="204" y="144"/>
                  </a:lnTo>
                  <a:lnTo>
                    <a:pt x="220" y="152"/>
                  </a:lnTo>
                  <a:lnTo>
                    <a:pt x="229" y="169"/>
                  </a:lnTo>
                  <a:lnTo>
                    <a:pt x="237" y="177"/>
                  </a:lnTo>
                  <a:lnTo>
                    <a:pt x="229" y="194"/>
                  </a:lnTo>
                  <a:lnTo>
                    <a:pt x="229" y="203"/>
                  </a:lnTo>
                  <a:lnTo>
                    <a:pt x="212" y="220"/>
                  </a:lnTo>
                  <a:lnTo>
                    <a:pt x="195" y="228"/>
                  </a:lnTo>
                  <a:lnTo>
                    <a:pt x="178" y="237"/>
                  </a:lnTo>
                  <a:lnTo>
                    <a:pt x="144" y="254"/>
                  </a:lnTo>
                  <a:lnTo>
                    <a:pt x="119" y="262"/>
                  </a:lnTo>
                  <a:lnTo>
                    <a:pt x="102" y="254"/>
                  </a:lnTo>
                  <a:lnTo>
                    <a:pt x="85" y="245"/>
                  </a:lnTo>
                  <a:lnTo>
                    <a:pt x="85" y="228"/>
                  </a:lnTo>
                  <a:lnTo>
                    <a:pt x="93" y="211"/>
                  </a:lnTo>
                  <a:lnTo>
                    <a:pt x="93" y="203"/>
                  </a:lnTo>
                  <a:lnTo>
                    <a:pt x="110" y="186"/>
                  </a:lnTo>
                  <a:lnTo>
                    <a:pt x="144" y="169"/>
                  </a:lnTo>
                  <a:close/>
                  <a:moveTo>
                    <a:pt x="204" y="288"/>
                  </a:moveTo>
                  <a:lnTo>
                    <a:pt x="187" y="296"/>
                  </a:lnTo>
                  <a:lnTo>
                    <a:pt x="170" y="313"/>
                  </a:lnTo>
                  <a:lnTo>
                    <a:pt x="153" y="330"/>
                  </a:lnTo>
                  <a:lnTo>
                    <a:pt x="144" y="338"/>
                  </a:lnTo>
                  <a:lnTo>
                    <a:pt x="144" y="364"/>
                  </a:lnTo>
                  <a:lnTo>
                    <a:pt x="144" y="389"/>
                  </a:lnTo>
                  <a:lnTo>
                    <a:pt x="161" y="406"/>
                  </a:lnTo>
                  <a:lnTo>
                    <a:pt x="178" y="415"/>
                  </a:lnTo>
                  <a:lnTo>
                    <a:pt x="195" y="423"/>
                  </a:lnTo>
                  <a:lnTo>
                    <a:pt x="212" y="423"/>
                  </a:lnTo>
                  <a:lnTo>
                    <a:pt x="237" y="415"/>
                  </a:lnTo>
                  <a:lnTo>
                    <a:pt x="271" y="398"/>
                  </a:lnTo>
                  <a:lnTo>
                    <a:pt x="288" y="389"/>
                  </a:lnTo>
                  <a:lnTo>
                    <a:pt x="305" y="372"/>
                  </a:lnTo>
                  <a:lnTo>
                    <a:pt x="331" y="347"/>
                  </a:lnTo>
                  <a:lnTo>
                    <a:pt x="331" y="321"/>
                  </a:lnTo>
                  <a:lnTo>
                    <a:pt x="331" y="313"/>
                  </a:lnTo>
                  <a:lnTo>
                    <a:pt x="331" y="296"/>
                  </a:lnTo>
                  <a:lnTo>
                    <a:pt x="314" y="279"/>
                  </a:lnTo>
                  <a:lnTo>
                    <a:pt x="297" y="271"/>
                  </a:lnTo>
                  <a:lnTo>
                    <a:pt x="280" y="262"/>
                  </a:lnTo>
                  <a:lnTo>
                    <a:pt x="263" y="262"/>
                  </a:lnTo>
                  <a:lnTo>
                    <a:pt x="237" y="271"/>
                  </a:lnTo>
                  <a:lnTo>
                    <a:pt x="204" y="288"/>
                  </a:lnTo>
                  <a:close/>
                  <a:moveTo>
                    <a:pt x="220" y="304"/>
                  </a:moveTo>
                  <a:lnTo>
                    <a:pt x="254" y="288"/>
                  </a:lnTo>
                  <a:lnTo>
                    <a:pt x="280" y="288"/>
                  </a:lnTo>
                  <a:lnTo>
                    <a:pt x="297" y="296"/>
                  </a:lnTo>
                  <a:lnTo>
                    <a:pt x="305" y="304"/>
                  </a:lnTo>
                  <a:lnTo>
                    <a:pt x="314" y="321"/>
                  </a:lnTo>
                  <a:lnTo>
                    <a:pt x="305" y="338"/>
                  </a:lnTo>
                  <a:lnTo>
                    <a:pt x="305" y="347"/>
                  </a:lnTo>
                  <a:lnTo>
                    <a:pt x="288" y="355"/>
                  </a:lnTo>
                  <a:lnTo>
                    <a:pt x="271" y="364"/>
                  </a:lnTo>
                  <a:lnTo>
                    <a:pt x="254" y="381"/>
                  </a:lnTo>
                  <a:lnTo>
                    <a:pt x="220" y="398"/>
                  </a:lnTo>
                  <a:lnTo>
                    <a:pt x="195" y="398"/>
                  </a:lnTo>
                  <a:lnTo>
                    <a:pt x="178" y="389"/>
                  </a:lnTo>
                  <a:lnTo>
                    <a:pt x="161" y="381"/>
                  </a:lnTo>
                  <a:lnTo>
                    <a:pt x="161" y="364"/>
                  </a:lnTo>
                  <a:lnTo>
                    <a:pt x="170" y="347"/>
                  </a:lnTo>
                  <a:lnTo>
                    <a:pt x="170" y="338"/>
                  </a:lnTo>
                  <a:lnTo>
                    <a:pt x="187" y="330"/>
                  </a:lnTo>
                  <a:lnTo>
                    <a:pt x="220" y="304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2" name="Rectangle 92">
              <a:extLst>
                <a:ext uri="{FF2B5EF4-FFF2-40B4-BE49-F238E27FC236}">
                  <a16:creationId xmlns:a16="http://schemas.microsoft.com/office/drawing/2014/main" id="{1EFE6876-02C1-4736-BB69-1ABF24B4029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720000">
              <a:off x="2685" y="88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93">
              <a:extLst>
                <a:ext uri="{FF2B5EF4-FFF2-40B4-BE49-F238E27FC236}">
                  <a16:creationId xmlns:a16="http://schemas.microsoft.com/office/drawing/2014/main" id="{D6121D26-1088-4B11-9E57-988E2D1A74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720000">
              <a:off x="2698" y="114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4" name="Rectangle 94">
              <a:extLst>
                <a:ext uri="{FF2B5EF4-FFF2-40B4-BE49-F238E27FC236}">
                  <a16:creationId xmlns:a16="http://schemas.microsoft.com/office/drawing/2014/main" id="{4B4F6FC7-D8C2-4487-95B6-1BE207713E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720000">
              <a:off x="2711" y="136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5" name="Freeform 95">
              <a:extLst>
                <a:ext uri="{FF2B5EF4-FFF2-40B4-BE49-F238E27FC236}">
                  <a16:creationId xmlns:a16="http://schemas.microsoft.com/office/drawing/2014/main" id="{AAE58409-4E5B-48C8-8B07-EEBFB9285B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8" y="305"/>
              <a:ext cx="83" cy="50"/>
            </a:xfrm>
            <a:custGeom>
              <a:avLst/>
              <a:gdLst>
                <a:gd name="T0" fmla="*/ 161 w 483"/>
                <a:gd name="T1" fmla="*/ 25 h 296"/>
                <a:gd name="T2" fmla="*/ 119 w 483"/>
                <a:gd name="T3" fmla="*/ 17 h 296"/>
                <a:gd name="T4" fmla="*/ 60 w 483"/>
                <a:gd name="T5" fmla="*/ 17 h 296"/>
                <a:gd name="T6" fmla="*/ 119 w 483"/>
                <a:gd name="T7" fmla="*/ 34 h 296"/>
                <a:gd name="T8" fmla="*/ 17 w 483"/>
                <a:gd name="T9" fmla="*/ 161 h 296"/>
                <a:gd name="T10" fmla="*/ 288 w 483"/>
                <a:gd name="T11" fmla="*/ 93 h 296"/>
                <a:gd name="T12" fmla="*/ 263 w 483"/>
                <a:gd name="T13" fmla="*/ 93 h 296"/>
                <a:gd name="T14" fmla="*/ 204 w 483"/>
                <a:gd name="T15" fmla="*/ 110 h 296"/>
                <a:gd name="T16" fmla="*/ 221 w 483"/>
                <a:gd name="T17" fmla="*/ 127 h 296"/>
                <a:gd name="T18" fmla="*/ 187 w 483"/>
                <a:gd name="T19" fmla="*/ 262 h 296"/>
                <a:gd name="T20" fmla="*/ 348 w 483"/>
                <a:gd name="T21" fmla="*/ 203 h 296"/>
                <a:gd name="T22" fmla="*/ 364 w 483"/>
                <a:gd name="T23" fmla="*/ 254 h 296"/>
                <a:gd name="T24" fmla="*/ 390 w 483"/>
                <a:gd name="T25" fmla="*/ 279 h 296"/>
                <a:gd name="T26" fmla="*/ 432 w 483"/>
                <a:gd name="T27" fmla="*/ 288 h 296"/>
                <a:gd name="T28" fmla="*/ 466 w 483"/>
                <a:gd name="T29" fmla="*/ 271 h 296"/>
                <a:gd name="T30" fmla="*/ 483 w 483"/>
                <a:gd name="T31" fmla="*/ 237 h 296"/>
                <a:gd name="T32" fmla="*/ 475 w 483"/>
                <a:gd name="T33" fmla="*/ 178 h 296"/>
                <a:gd name="T34" fmla="*/ 466 w 483"/>
                <a:gd name="T35" fmla="*/ 135 h 296"/>
                <a:gd name="T36" fmla="*/ 424 w 483"/>
                <a:gd name="T37" fmla="*/ 93 h 296"/>
                <a:gd name="T38" fmla="*/ 373 w 483"/>
                <a:gd name="T39" fmla="*/ 101 h 296"/>
                <a:gd name="T40" fmla="*/ 348 w 483"/>
                <a:gd name="T41" fmla="*/ 127 h 296"/>
                <a:gd name="T42" fmla="*/ 348 w 483"/>
                <a:gd name="T43" fmla="*/ 178 h 296"/>
                <a:gd name="T44" fmla="*/ 373 w 483"/>
                <a:gd name="T45" fmla="*/ 203 h 296"/>
                <a:gd name="T46" fmla="*/ 373 w 483"/>
                <a:gd name="T47" fmla="*/ 135 h 296"/>
                <a:gd name="T48" fmla="*/ 398 w 483"/>
                <a:gd name="T49" fmla="*/ 110 h 296"/>
                <a:gd name="T50" fmla="*/ 424 w 483"/>
                <a:gd name="T51" fmla="*/ 127 h 296"/>
                <a:gd name="T52" fmla="*/ 441 w 483"/>
                <a:gd name="T53" fmla="*/ 144 h 296"/>
                <a:gd name="T54" fmla="*/ 449 w 483"/>
                <a:gd name="T55" fmla="*/ 186 h 296"/>
                <a:gd name="T56" fmla="*/ 458 w 483"/>
                <a:gd name="T57" fmla="*/ 254 h 296"/>
                <a:gd name="T58" fmla="*/ 432 w 483"/>
                <a:gd name="T59" fmla="*/ 271 h 296"/>
                <a:gd name="T60" fmla="*/ 398 w 483"/>
                <a:gd name="T61" fmla="*/ 262 h 296"/>
                <a:gd name="T62" fmla="*/ 390 w 483"/>
                <a:gd name="T63" fmla="*/ 237 h 296"/>
                <a:gd name="T64" fmla="*/ 373 w 483"/>
                <a:gd name="T65" fmla="*/ 203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3" h="296">
                  <a:moveTo>
                    <a:pt x="17" y="161"/>
                  </a:moveTo>
                  <a:lnTo>
                    <a:pt x="161" y="25"/>
                  </a:lnTo>
                  <a:lnTo>
                    <a:pt x="153" y="8"/>
                  </a:lnTo>
                  <a:lnTo>
                    <a:pt x="119" y="17"/>
                  </a:lnTo>
                  <a:lnTo>
                    <a:pt x="77" y="0"/>
                  </a:lnTo>
                  <a:lnTo>
                    <a:pt x="60" y="17"/>
                  </a:lnTo>
                  <a:lnTo>
                    <a:pt x="85" y="25"/>
                  </a:lnTo>
                  <a:lnTo>
                    <a:pt x="119" y="34"/>
                  </a:lnTo>
                  <a:lnTo>
                    <a:pt x="0" y="144"/>
                  </a:lnTo>
                  <a:lnTo>
                    <a:pt x="17" y="161"/>
                  </a:lnTo>
                  <a:close/>
                  <a:moveTo>
                    <a:pt x="212" y="271"/>
                  </a:moveTo>
                  <a:lnTo>
                    <a:pt x="288" y="93"/>
                  </a:lnTo>
                  <a:lnTo>
                    <a:pt x="280" y="84"/>
                  </a:lnTo>
                  <a:lnTo>
                    <a:pt x="263" y="93"/>
                  </a:lnTo>
                  <a:lnTo>
                    <a:pt x="246" y="101"/>
                  </a:lnTo>
                  <a:lnTo>
                    <a:pt x="204" y="110"/>
                  </a:lnTo>
                  <a:lnTo>
                    <a:pt x="195" y="127"/>
                  </a:lnTo>
                  <a:lnTo>
                    <a:pt x="221" y="127"/>
                  </a:lnTo>
                  <a:lnTo>
                    <a:pt x="254" y="118"/>
                  </a:lnTo>
                  <a:lnTo>
                    <a:pt x="187" y="262"/>
                  </a:lnTo>
                  <a:lnTo>
                    <a:pt x="212" y="271"/>
                  </a:lnTo>
                  <a:close/>
                  <a:moveTo>
                    <a:pt x="348" y="203"/>
                  </a:moveTo>
                  <a:lnTo>
                    <a:pt x="356" y="228"/>
                  </a:lnTo>
                  <a:lnTo>
                    <a:pt x="364" y="254"/>
                  </a:lnTo>
                  <a:lnTo>
                    <a:pt x="373" y="271"/>
                  </a:lnTo>
                  <a:lnTo>
                    <a:pt x="390" y="279"/>
                  </a:lnTo>
                  <a:lnTo>
                    <a:pt x="407" y="296"/>
                  </a:lnTo>
                  <a:lnTo>
                    <a:pt x="432" y="288"/>
                  </a:lnTo>
                  <a:lnTo>
                    <a:pt x="458" y="288"/>
                  </a:lnTo>
                  <a:lnTo>
                    <a:pt x="466" y="271"/>
                  </a:lnTo>
                  <a:lnTo>
                    <a:pt x="475" y="254"/>
                  </a:lnTo>
                  <a:lnTo>
                    <a:pt x="483" y="237"/>
                  </a:lnTo>
                  <a:lnTo>
                    <a:pt x="483" y="211"/>
                  </a:lnTo>
                  <a:lnTo>
                    <a:pt x="475" y="178"/>
                  </a:lnTo>
                  <a:lnTo>
                    <a:pt x="466" y="152"/>
                  </a:lnTo>
                  <a:lnTo>
                    <a:pt x="466" y="135"/>
                  </a:lnTo>
                  <a:lnTo>
                    <a:pt x="441" y="110"/>
                  </a:lnTo>
                  <a:lnTo>
                    <a:pt x="424" y="93"/>
                  </a:lnTo>
                  <a:lnTo>
                    <a:pt x="390" y="93"/>
                  </a:lnTo>
                  <a:lnTo>
                    <a:pt x="373" y="101"/>
                  </a:lnTo>
                  <a:lnTo>
                    <a:pt x="356" y="110"/>
                  </a:lnTo>
                  <a:lnTo>
                    <a:pt x="348" y="127"/>
                  </a:lnTo>
                  <a:lnTo>
                    <a:pt x="348" y="152"/>
                  </a:lnTo>
                  <a:lnTo>
                    <a:pt x="348" y="178"/>
                  </a:lnTo>
                  <a:lnTo>
                    <a:pt x="348" y="203"/>
                  </a:lnTo>
                  <a:close/>
                  <a:moveTo>
                    <a:pt x="373" y="203"/>
                  </a:moveTo>
                  <a:lnTo>
                    <a:pt x="373" y="161"/>
                  </a:lnTo>
                  <a:lnTo>
                    <a:pt x="373" y="135"/>
                  </a:lnTo>
                  <a:lnTo>
                    <a:pt x="381" y="118"/>
                  </a:lnTo>
                  <a:lnTo>
                    <a:pt x="398" y="110"/>
                  </a:lnTo>
                  <a:lnTo>
                    <a:pt x="415" y="118"/>
                  </a:lnTo>
                  <a:lnTo>
                    <a:pt x="424" y="127"/>
                  </a:lnTo>
                  <a:lnTo>
                    <a:pt x="432" y="135"/>
                  </a:lnTo>
                  <a:lnTo>
                    <a:pt x="441" y="144"/>
                  </a:lnTo>
                  <a:lnTo>
                    <a:pt x="449" y="161"/>
                  </a:lnTo>
                  <a:lnTo>
                    <a:pt x="449" y="186"/>
                  </a:lnTo>
                  <a:lnTo>
                    <a:pt x="458" y="228"/>
                  </a:lnTo>
                  <a:lnTo>
                    <a:pt x="458" y="254"/>
                  </a:lnTo>
                  <a:lnTo>
                    <a:pt x="449" y="262"/>
                  </a:lnTo>
                  <a:lnTo>
                    <a:pt x="432" y="271"/>
                  </a:lnTo>
                  <a:lnTo>
                    <a:pt x="415" y="271"/>
                  </a:lnTo>
                  <a:lnTo>
                    <a:pt x="398" y="262"/>
                  </a:lnTo>
                  <a:lnTo>
                    <a:pt x="390" y="254"/>
                  </a:lnTo>
                  <a:lnTo>
                    <a:pt x="390" y="237"/>
                  </a:lnTo>
                  <a:lnTo>
                    <a:pt x="381" y="220"/>
                  </a:lnTo>
                  <a:lnTo>
                    <a:pt x="373" y="203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6" name="Rectangle 96">
              <a:extLst>
                <a:ext uri="{FF2B5EF4-FFF2-40B4-BE49-F238E27FC236}">
                  <a16:creationId xmlns:a16="http://schemas.microsoft.com/office/drawing/2014/main" id="{0607AC79-826D-4251-96CE-99F02DC049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880000">
              <a:off x="3685" y="291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7" name="Rectangle 97">
              <a:extLst>
                <a:ext uri="{FF2B5EF4-FFF2-40B4-BE49-F238E27FC236}">
                  <a16:creationId xmlns:a16="http://schemas.microsoft.com/office/drawing/2014/main" id="{47A3F974-6AAE-461A-BD9D-96DF9032BF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80000">
              <a:off x="3713" y="302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98">
              <a:extLst>
                <a:ext uri="{FF2B5EF4-FFF2-40B4-BE49-F238E27FC236}">
                  <a16:creationId xmlns:a16="http://schemas.microsoft.com/office/drawing/2014/main" id="{7CEEB6A5-52C6-40A6-B192-4ED0A9BDF2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20000">
              <a:off x="3745" y="300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Freeform 99">
              <a:extLst>
                <a:ext uri="{FF2B5EF4-FFF2-40B4-BE49-F238E27FC236}">
                  <a16:creationId xmlns:a16="http://schemas.microsoft.com/office/drawing/2014/main" id="{A476C8C2-F75D-4BF0-BC7A-DEF10F8E24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9" y="113"/>
              <a:ext cx="61" cy="71"/>
            </a:xfrm>
            <a:custGeom>
              <a:avLst/>
              <a:gdLst>
                <a:gd name="T0" fmla="*/ 178 w 355"/>
                <a:gd name="T1" fmla="*/ 34 h 415"/>
                <a:gd name="T2" fmla="*/ 135 w 355"/>
                <a:gd name="T3" fmla="*/ 17 h 415"/>
                <a:gd name="T4" fmla="*/ 76 w 355"/>
                <a:gd name="T5" fmla="*/ 17 h 415"/>
                <a:gd name="T6" fmla="*/ 127 w 355"/>
                <a:gd name="T7" fmla="*/ 43 h 415"/>
                <a:gd name="T8" fmla="*/ 8 w 355"/>
                <a:gd name="T9" fmla="*/ 153 h 415"/>
                <a:gd name="T10" fmla="*/ 85 w 355"/>
                <a:gd name="T11" fmla="*/ 212 h 415"/>
                <a:gd name="T12" fmla="*/ 110 w 355"/>
                <a:gd name="T13" fmla="*/ 221 h 415"/>
                <a:gd name="T14" fmla="*/ 169 w 355"/>
                <a:gd name="T15" fmla="*/ 229 h 415"/>
                <a:gd name="T16" fmla="*/ 220 w 355"/>
                <a:gd name="T17" fmla="*/ 237 h 415"/>
                <a:gd name="T18" fmla="*/ 254 w 355"/>
                <a:gd name="T19" fmla="*/ 212 h 415"/>
                <a:gd name="T20" fmla="*/ 262 w 355"/>
                <a:gd name="T21" fmla="*/ 170 h 415"/>
                <a:gd name="T22" fmla="*/ 228 w 355"/>
                <a:gd name="T23" fmla="*/ 127 h 415"/>
                <a:gd name="T24" fmla="*/ 186 w 355"/>
                <a:gd name="T25" fmla="*/ 110 h 415"/>
                <a:gd name="T26" fmla="*/ 178 w 355"/>
                <a:gd name="T27" fmla="*/ 144 h 415"/>
                <a:gd name="T28" fmla="*/ 212 w 355"/>
                <a:gd name="T29" fmla="*/ 136 h 415"/>
                <a:gd name="T30" fmla="*/ 228 w 355"/>
                <a:gd name="T31" fmla="*/ 153 h 415"/>
                <a:gd name="T32" fmla="*/ 237 w 355"/>
                <a:gd name="T33" fmla="*/ 178 h 415"/>
                <a:gd name="T34" fmla="*/ 228 w 355"/>
                <a:gd name="T35" fmla="*/ 204 h 415"/>
                <a:gd name="T36" fmla="*/ 195 w 355"/>
                <a:gd name="T37" fmla="*/ 212 h 415"/>
                <a:gd name="T38" fmla="*/ 135 w 355"/>
                <a:gd name="T39" fmla="*/ 195 h 415"/>
                <a:gd name="T40" fmla="*/ 93 w 355"/>
                <a:gd name="T41" fmla="*/ 187 h 415"/>
                <a:gd name="T42" fmla="*/ 42 w 355"/>
                <a:gd name="T43" fmla="*/ 195 h 415"/>
                <a:gd name="T44" fmla="*/ 135 w 355"/>
                <a:gd name="T45" fmla="*/ 297 h 415"/>
                <a:gd name="T46" fmla="*/ 195 w 355"/>
                <a:gd name="T47" fmla="*/ 288 h 415"/>
                <a:gd name="T48" fmla="*/ 169 w 355"/>
                <a:gd name="T49" fmla="*/ 322 h 415"/>
                <a:gd name="T50" fmla="*/ 161 w 355"/>
                <a:gd name="T51" fmla="*/ 364 h 415"/>
                <a:gd name="T52" fmla="*/ 186 w 355"/>
                <a:gd name="T53" fmla="*/ 407 h 415"/>
                <a:gd name="T54" fmla="*/ 220 w 355"/>
                <a:gd name="T55" fmla="*/ 415 h 415"/>
                <a:gd name="T56" fmla="*/ 262 w 355"/>
                <a:gd name="T57" fmla="*/ 398 h 415"/>
                <a:gd name="T58" fmla="*/ 313 w 355"/>
                <a:gd name="T59" fmla="*/ 373 h 415"/>
                <a:gd name="T60" fmla="*/ 347 w 355"/>
                <a:gd name="T61" fmla="*/ 331 h 415"/>
                <a:gd name="T62" fmla="*/ 339 w 355"/>
                <a:gd name="T63" fmla="*/ 271 h 415"/>
                <a:gd name="T64" fmla="*/ 313 w 355"/>
                <a:gd name="T65" fmla="*/ 246 h 415"/>
                <a:gd name="T66" fmla="*/ 271 w 355"/>
                <a:gd name="T67" fmla="*/ 246 h 415"/>
                <a:gd name="T68" fmla="*/ 220 w 355"/>
                <a:gd name="T69" fmla="*/ 280 h 415"/>
                <a:gd name="T70" fmla="*/ 271 w 355"/>
                <a:gd name="T71" fmla="*/ 280 h 415"/>
                <a:gd name="T72" fmla="*/ 313 w 355"/>
                <a:gd name="T73" fmla="*/ 271 h 415"/>
                <a:gd name="T74" fmla="*/ 330 w 355"/>
                <a:gd name="T75" fmla="*/ 297 h 415"/>
                <a:gd name="T76" fmla="*/ 322 w 355"/>
                <a:gd name="T77" fmla="*/ 331 h 415"/>
                <a:gd name="T78" fmla="*/ 296 w 355"/>
                <a:gd name="T79" fmla="*/ 348 h 415"/>
                <a:gd name="T80" fmla="*/ 245 w 355"/>
                <a:gd name="T81" fmla="*/ 381 h 415"/>
                <a:gd name="T82" fmla="*/ 203 w 355"/>
                <a:gd name="T83" fmla="*/ 390 h 415"/>
                <a:gd name="T84" fmla="*/ 186 w 355"/>
                <a:gd name="T85" fmla="*/ 364 h 415"/>
                <a:gd name="T86" fmla="*/ 203 w 355"/>
                <a:gd name="T87" fmla="*/ 322 h 415"/>
                <a:gd name="T88" fmla="*/ 237 w 355"/>
                <a:gd name="T89" fmla="*/ 297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5" h="415">
                  <a:moveTo>
                    <a:pt x="8" y="153"/>
                  </a:moveTo>
                  <a:lnTo>
                    <a:pt x="178" y="34"/>
                  </a:lnTo>
                  <a:lnTo>
                    <a:pt x="169" y="26"/>
                  </a:lnTo>
                  <a:lnTo>
                    <a:pt x="135" y="17"/>
                  </a:lnTo>
                  <a:lnTo>
                    <a:pt x="93" y="0"/>
                  </a:lnTo>
                  <a:lnTo>
                    <a:pt x="76" y="17"/>
                  </a:lnTo>
                  <a:lnTo>
                    <a:pt x="101" y="34"/>
                  </a:lnTo>
                  <a:lnTo>
                    <a:pt x="127" y="43"/>
                  </a:lnTo>
                  <a:lnTo>
                    <a:pt x="0" y="127"/>
                  </a:lnTo>
                  <a:lnTo>
                    <a:pt x="8" y="153"/>
                  </a:lnTo>
                  <a:close/>
                  <a:moveTo>
                    <a:pt x="135" y="297"/>
                  </a:moveTo>
                  <a:lnTo>
                    <a:pt x="85" y="212"/>
                  </a:lnTo>
                  <a:lnTo>
                    <a:pt x="101" y="212"/>
                  </a:lnTo>
                  <a:lnTo>
                    <a:pt x="110" y="221"/>
                  </a:lnTo>
                  <a:lnTo>
                    <a:pt x="135" y="221"/>
                  </a:lnTo>
                  <a:lnTo>
                    <a:pt x="169" y="229"/>
                  </a:lnTo>
                  <a:lnTo>
                    <a:pt x="186" y="237"/>
                  </a:lnTo>
                  <a:lnTo>
                    <a:pt x="220" y="237"/>
                  </a:lnTo>
                  <a:lnTo>
                    <a:pt x="237" y="229"/>
                  </a:lnTo>
                  <a:lnTo>
                    <a:pt x="254" y="212"/>
                  </a:lnTo>
                  <a:lnTo>
                    <a:pt x="262" y="187"/>
                  </a:lnTo>
                  <a:lnTo>
                    <a:pt x="262" y="170"/>
                  </a:lnTo>
                  <a:lnTo>
                    <a:pt x="245" y="144"/>
                  </a:lnTo>
                  <a:lnTo>
                    <a:pt x="228" y="127"/>
                  </a:lnTo>
                  <a:lnTo>
                    <a:pt x="212" y="110"/>
                  </a:lnTo>
                  <a:lnTo>
                    <a:pt x="186" y="110"/>
                  </a:lnTo>
                  <a:lnTo>
                    <a:pt x="161" y="119"/>
                  </a:lnTo>
                  <a:lnTo>
                    <a:pt x="178" y="144"/>
                  </a:lnTo>
                  <a:lnTo>
                    <a:pt x="195" y="136"/>
                  </a:lnTo>
                  <a:lnTo>
                    <a:pt x="212" y="136"/>
                  </a:lnTo>
                  <a:lnTo>
                    <a:pt x="220" y="144"/>
                  </a:lnTo>
                  <a:lnTo>
                    <a:pt x="228" y="153"/>
                  </a:lnTo>
                  <a:lnTo>
                    <a:pt x="237" y="170"/>
                  </a:lnTo>
                  <a:lnTo>
                    <a:pt x="237" y="178"/>
                  </a:lnTo>
                  <a:lnTo>
                    <a:pt x="237" y="195"/>
                  </a:lnTo>
                  <a:lnTo>
                    <a:pt x="228" y="204"/>
                  </a:lnTo>
                  <a:lnTo>
                    <a:pt x="212" y="212"/>
                  </a:lnTo>
                  <a:lnTo>
                    <a:pt x="195" y="212"/>
                  </a:lnTo>
                  <a:lnTo>
                    <a:pt x="169" y="212"/>
                  </a:lnTo>
                  <a:lnTo>
                    <a:pt x="135" y="195"/>
                  </a:lnTo>
                  <a:lnTo>
                    <a:pt x="110" y="195"/>
                  </a:lnTo>
                  <a:lnTo>
                    <a:pt x="93" y="187"/>
                  </a:lnTo>
                  <a:lnTo>
                    <a:pt x="59" y="195"/>
                  </a:lnTo>
                  <a:lnTo>
                    <a:pt x="42" y="195"/>
                  </a:lnTo>
                  <a:lnTo>
                    <a:pt x="118" y="305"/>
                  </a:lnTo>
                  <a:lnTo>
                    <a:pt x="135" y="297"/>
                  </a:lnTo>
                  <a:close/>
                  <a:moveTo>
                    <a:pt x="220" y="280"/>
                  </a:moveTo>
                  <a:lnTo>
                    <a:pt x="195" y="288"/>
                  </a:lnTo>
                  <a:lnTo>
                    <a:pt x="186" y="305"/>
                  </a:lnTo>
                  <a:lnTo>
                    <a:pt x="169" y="322"/>
                  </a:lnTo>
                  <a:lnTo>
                    <a:pt x="161" y="339"/>
                  </a:lnTo>
                  <a:lnTo>
                    <a:pt x="161" y="364"/>
                  </a:lnTo>
                  <a:lnTo>
                    <a:pt x="169" y="390"/>
                  </a:lnTo>
                  <a:lnTo>
                    <a:pt x="186" y="407"/>
                  </a:lnTo>
                  <a:lnTo>
                    <a:pt x="203" y="415"/>
                  </a:lnTo>
                  <a:lnTo>
                    <a:pt x="220" y="415"/>
                  </a:lnTo>
                  <a:lnTo>
                    <a:pt x="245" y="415"/>
                  </a:lnTo>
                  <a:lnTo>
                    <a:pt x="262" y="398"/>
                  </a:lnTo>
                  <a:lnTo>
                    <a:pt x="296" y="381"/>
                  </a:lnTo>
                  <a:lnTo>
                    <a:pt x="313" y="373"/>
                  </a:lnTo>
                  <a:lnTo>
                    <a:pt x="330" y="356"/>
                  </a:lnTo>
                  <a:lnTo>
                    <a:pt x="347" y="331"/>
                  </a:lnTo>
                  <a:lnTo>
                    <a:pt x="355" y="297"/>
                  </a:lnTo>
                  <a:lnTo>
                    <a:pt x="339" y="271"/>
                  </a:lnTo>
                  <a:lnTo>
                    <a:pt x="330" y="254"/>
                  </a:lnTo>
                  <a:lnTo>
                    <a:pt x="313" y="246"/>
                  </a:lnTo>
                  <a:lnTo>
                    <a:pt x="296" y="246"/>
                  </a:lnTo>
                  <a:lnTo>
                    <a:pt x="271" y="246"/>
                  </a:lnTo>
                  <a:lnTo>
                    <a:pt x="245" y="263"/>
                  </a:lnTo>
                  <a:lnTo>
                    <a:pt x="220" y="280"/>
                  </a:lnTo>
                  <a:close/>
                  <a:moveTo>
                    <a:pt x="237" y="297"/>
                  </a:moveTo>
                  <a:lnTo>
                    <a:pt x="271" y="280"/>
                  </a:lnTo>
                  <a:lnTo>
                    <a:pt x="296" y="271"/>
                  </a:lnTo>
                  <a:lnTo>
                    <a:pt x="313" y="271"/>
                  </a:lnTo>
                  <a:lnTo>
                    <a:pt x="322" y="280"/>
                  </a:lnTo>
                  <a:lnTo>
                    <a:pt x="330" y="297"/>
                  </a:lnTo>
                  <a:lnTo>
                    <a:pt x="330" y="314"/>
                  </a:lnTo>
                  <a:lnTo>
                    <a:pt x="322" y="331"/>
                  </a:lnTo>
                  <a:lnTo>
                    <a:pt x="313" y="339"/>
                  </a:lnTo>
                  <a:lnTo>
                    <a:pt x="296" y="348"/>
                  </a:lnTo>
                  <a:lnTo>
                    <a:pt x="279" y="364"/>
                  </a:lnTo>
                  <a:lnTo>
                    <a:pt x="245" y="381"/>
                  </a:lnTo>
                  <a:lnTo>
                    <a:pt x="220" y="390"/>
                  </a:lnTo>
                  <a:lnTo>
                    <a:pt x="203" y="390"/>
                  </a:lnTo>
                  <a:lnTo>
                    <a:pt x="186" y="373"/>
                  </a:lnTo>
                  <a:lnTo>
                    <a:pt x="186" y="364"/>
                  </a:lnTo>
                  <a:lnTo>
                    <a:pt x="186" y="348"/>
                  </a:lnTo>
                  <a:lnTo>
                    <a:pt x="203" y="322"/>
                  </a:lnTo>
                  <a:lnTo>
                    <a:pt x="220" y="314"/>
                  </a:lnTo>
                  <a:lnTo>
                    <a:pt x="237" y="297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0" name="Rectangle 100">
              <a:extLst>
                <a:ext uri="{FF2B5EF4-FFF2-40B4-BE49-F238E27FC236}">
                  <a16:creationId xmlns:a16="http://schemas.microsoft.com/office/drawing/2014/main" id="{5AF382FC-1067-4DAA-8F46-4A03B4A107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60000">
              <a:off x="3645" y="101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101">
              <a:extLst>
                <a:ext uri="{FF2B5EF4-FFF2-40B4-BE49-F238E27FC236}">
                  <a16:creationId xmlns:a16="http://schemas.microsoft.com/office/drawing/2014/main" id="{1E6EDB1F-0C6E-48B7-8C53-7FBEBD8D90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60000">
              <a:off x="3661" y="123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102">
              <a:extLst>
                <a:ext uri="{FF2B5EF4-FFF2-40B4-BE49-F238E27FC236}">
                  <a16:creationId xmlns:a16="http://schemas.microsoft.com/office/drawing/2014/main" id="{DD3BCF17-F0FB-4352-82C0-E7E2C86B58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60000">
              <a:off x="3674" y="145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Freeform 103">
              <a:extLst>
                <a:ext uri="{FF2B5EF4-FFF2-40B4-BE49-F238E27FC236}">
                  <a16:creationId xmlns:a16="http://schemas.microsoft.com/office/drawing/2014/main" id="{7E3F36C2-D09C-44E4-8DF8-200541EC2C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3" y="1863"/>
              <a:ext cx="49" cy="38"/>
            </a:xfrm>
            <a:custGeom>
              <a:avLst/>
              <a:gdLst>
                <a:gd name="T0" fmla="*/ 8 w 288"/>
                <a:gd name="T1" fmla="*/ 161 h 220"/>
                <a:gd name="T2" fmla="*/ 34 w 288"/>
                <a:gd name="T3" fmla="*/ 195 h 220"/>
                <a:gd name="T4" fmla="*/ 84 w 288"/>
                <a:gd name="T5" fmla="*/ 195 h 220"/>
                <a:gd name="T6" fmla="*/ 127 w 288"/>
                <a:gd name="T7" fmla="*/ 169 h 220"/>
                <a:gd name="T8" fmla="*/ 135 w 288"/>
                <a:gd name="T9" fmla="*/ 127 h 220"/>
                <a:gd name="T10" fmla="*/ 118 w 288"/>
                <a:gd name="T11" fmla="*/ 102 h 220"/>
                <a:gd name="T12" fmla="*/ 127 w 288"/>
                <a:gd name="T13" fmla="*/ 76 h 220"/>
                <a:gd name="T14" fmla="*/ 135 w 288"/>
                <a:gd name="T15" fmla="*/ 34 h 220"/>
                <a:gd name="T16" fmla="*/ 84 w 288"/>
                <a:gd name="T17" fmla="*/ 0 h 220"/>
                <a:gd name="T18" fmla="*/ 42 w 288"/>
                <a:gd name="T19" fmla="*/ 8 h 220"/>
                <a:gd name="T20" fmla="*/ 17 w 288"/>
                <a:gd name="T21" fmla="*/ 42 h 220"/>
                <a:gd name="T22" fmla="*/ 51 w 288"/>
                <a:gd name="T23" fmla="*/ 34 h 220"/>
                <a:gd name="T24" fmla="*/ 68 w 288"/>
                <a:gd name="T25" fmla="*/ 17 h 220"/>
                <a:gd name="T26" fmla="*/ 110 w 288"/>
                <a:gd name="T27" fmla="*/ 34 h 220"/>
                <a:gd name="T28" fmla="*/ 110 w 288"/>
                <a:gd name="T29" fmla="*/ 51 h 220"/>
                <a:gd name="T30" fmla="*/ 93 w 288"/>
                <a:gd name="T31" fmla="*/ 76 h 220"/>
                <a:gd name="T32" fmla="*/ 68 w 288"/>
                <a:gd name="T33" fmla="*/ 76 h 220"/>
                <a:gd name="T34" fmla="*/ 59 w 288"/>
                <a:gd name="T35" fmla="*/ 102 h 220"/>
                <a:gd name="T36" fmla="*/ 93 w 288"/>
                <a:gd name="T37" fmla="*/ 102 h 220"/>
                <a:gd name="T38" fmla="*/ 110 w 288"/>
                <a:gd name="T39" fmla="*/ 127 h 220"/>
                <a:gd name="T40" fmla="*/ 101 w 288"/>
                <a:gd name="T41" fmla="*/ 161 h 220"/>
                <a:gd name="T42" fmla="*/ 76 w 288"/>
                <a:gd name="T43" fmla="*/ 178 h 220"/>
                <a:gd name="T44" fmla="*/ 51 w 288"/>
                <a:gd name="T45" fmla="*/ 178 h 220"/>
                <a:gd name="T46" fmla="*/ 34 w 288"/>
                <a:gd name="T47" fmla="*/ 152 h 220"/>
                <a:gd name="T48" fmla="*/ 0 w 288"/>
                <a:gd name="T49" fmla="*/ 135 h 220"/>
                <a:gd name="T50" fmla="*/ 152 w 288"/>
                <a:gd name="T51" fmla="*/ 161 h 220"/>
                <a:gd name="T52" fmla="*/ 178 w 288"/>
                <a:gd name="T53" fmla="*/ 212 h 220"/>
                <a:gd name="T54" fmla="*/ 228 w 288"/>
                <a:gd name="T55" fmla="*/ 220 h 220"/>
                <a:gd name="T56" fmla="*/ 262 w 288"/>
                <a:gd name="T57" fmla="*/ 203 h 220"/>
                <a:gd name="T58" fmla="*/ 279 w 288"/>
                <a:gd name="T59" fmla="*/ 161 h 220"/>
                <a:gd name="T60" fmla="*/ 288 w 288"/>
                <a:gd name="T61" fmla="*/ 102 h 220"/>
                <a:gd name="T62" fmla="*/ 279 w 288"/>
                <a:gd name="T63" fmla="*/ 51 h 220"/>
                <a:gd name="T64" fmla="*/ 237 w 288"/>
                <a:gd name="T65" fmla="*/ 17 h 220"/>
                <a:gd name="T66" fmla="*/ 203 w 288"/>
                <a:gd name="T67" fmla="*/ 25 h 220"/>
                <a:gd name="T68" fmla="*/ 178 w 288"/>
                <a:gd name="T69" fmla="*/ 51 h 220"/>
                <a:gd name="T70" fmla="*/ 161 w 288"/>
                <a:gd name="T71" fmla="*/ 110 h 220"/>
                <a:gd name="T72" fmla="*/ 194 w 288"/>
                <a:gd name="T73" fmla="*/ 76 h 220"/>
                <a:gd name="T74" fmla="*/ 220 w 288"/>
                <a:gd name="T75" fmla="*/ 42 h 220"/>
                <a:gd name="T76" fmla="*/ 245 w 288"/>
                <a:gd name="T77" fmla="*/ 42 h 220"/>
                <a:gd name="T78" fmla="*/ 262 w 288"/>
                <a:gd name="T79" fmla="*/ 85 h 220"/>
                <a:gd name="T80" fmla="*/ 254 w 288"/>
                <a:gd name="T81" fmla="*/ 144 h 220"/>
                <a:gd name="T82" fmla="*/ 245 w 288"/>
                <a:gd name="T83" fmla="*/ 178 h 220"/>
                <a:gd name="T84" fmla="*/ 228 w 288"/>
                <a:gd name="T85" fmla="*/ 203 h 220"/>
                <a:gd name="T86" fmla="*/ 194 w 288"/>
                <a:gd name="T87" fmla="*/ 195 h 220"/>
                <a:gd name="T88" fmla="*/ 178 w 288"/>
                <a:gd name="T89" fmla="*/ 15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8" h="220">
                  <a:moveTo>
                    <a:pt x="0" y="135"/>
                  </a:moveTo>
                  <a:lnTo>
                    <a:pt x="8" y="161"/>
                  </a:lnTo>
                  <a:lnTo>
                    <a:pt x="17" y="178"/>
                  </a:lnTo>
                  <a:lnTo>
                    <a:pt x="34" y="195"/>
                  </a:lnTo>
                  <a:lnTo>
                    <a:pt x="59" y="203"/>
                  </a:lnTo>
                  <a:lnTo>
                    <a:pt x="84" y="195"/>
                  </a:lnTo>
                  <a:lnTo>
                    <a:pt x="110" y="186"/>
                  </a:lnTo>
                  <a:lnTo>
                    <a:pt x="127" y="169"/>
                  </a:lnTo>
                  <a:lnTo>
                    <a:pt x="135" y="144"/>
                  </a:lnTo>
                  <a:lnTo>
                    <a:pt x="135" y="127"/>
                  </a:lnTo>
                  <a:lnTo>
                    <a:pt x="127" y="118"/>
                  </a:lnTo>
                  <a:lnTo>
                    <a:pt x="118" y="102"/>
                  </a:lnTo>
                  <a:lnTo>
                    <a:pt x="101" y="93"/>
                  </a:lnTo>
                  <a:lnTo>
                    <a:pt x="127" y="76"/>
                  </a:lnTo>
                  <a:lnTo>
                    <a:pt x="135" y="59"/>
                  </a:lnTo>
                  <a:lnTo>
                    <a:pt x="135" y="34"/>
                  </a:lnTo>
                  <a:lnTo>
                    <a:pt x="118" y="8"/>
                  </a:lnTo>
                  <a:lnTo>
                    <a:pt x="84" y="0"/>
                  </a:lnTo>
                  <a:lnTo>
                    <a:pt x="68" y="0"/>
                  </a:lnTo>
                  <a:lnTo>
                    <a:pt x="42" y="8"/>
                  </a:lnTo>
                  <a:lnTo>
                    <a:pt x="34" y="17"/>
                  </a:lnTo>
                  <a:lnTo>
                    <a:pt x="17" y="42"/>
                  </a:lnTo>
                  <a:lnTo>
                    <a:pt x="42" y="51"/>
                  </a:lnTo>
                  <a:lnTo>
                    <a:pt x="51" y="34"/>
                  </a:lnTo>
                  <a:lnTo>
                    <a:pt x="59" y="25"/>
                  </a:lnTo>
                  <a:lnTo>
                    <a:pt x="68" y="17"/>
                  </a:lnTo>
                  <a:lnTo>
                    <a:pt x="84" y="17"/>
                  </a:lnTo>
                  <a:lnTo>
                    <a:pt x="110" y="34"/>
                  </a:lnTo>
                  <a:lnTo>
                    <a:pt x="110" y="42"/>
                  </a:lnTo>
                  <a:lnTo>
                    <a:pt x="110" y="51"/>
                  </a:lnTo>
                  <a:lnTo>
                    <a:pt x="110" y="68"/>
                  </a:lnTo>
                  <a:lnTo>
                    <a:pt x="93" y="76"/>
                  </a:lnTo>
                  <a:lnTo>
                    <a:pt x="84" y="85"/>
                  </a:lnTo>
                  <a:lnTo>
                    <a:pt x="68" y="76"/>
                  </a:lnTo>
                  <a:lnTo>
                    <a:pt x="59" y="76"/>
                  </a:lnTo>
                  <a:lnTo>
                    <a:pt x="59" y="102"/>
                  </a:lnTo>
                  <a:lnTo>
                    <a:pt x="76" y="102"/>
                  </a:lnTo>
                  <a:lnTo>
                    <a:pt x="93" y="102"/>
                  </a:lnTo>
                  <a:lnTo>
                    <a:pt x="101" y="118"/>
                  </a:lnTo>
                  <a:lnTo>
                    <a:pt x="110" y="127"/>
                  </a:lnTo>
                  <a:lnTo>
                    <a:pt x="110" y="144"/>
                  </a:lnTo>
                  <a:lnTo>
                    <a:pt x="101" y="161"/>
                  </a:lnTo>
                  <a:lnTo>
                    <a:pt x="93" y="169"/>
                  </a:lnTo>
                  <a:lnTo>
                    <a:pt x="76" y="178"/>
                  </a:lnTo>
                  <a:lnTo>
                    <a:pt x="59" y="178"/>
                  </a:lnTo>
                  <a:lnTo>
                    <a:pt x="51" y="178"/>
                  </a:lnTo>
                  <a:lnTo>
                    <a:pt x="34" y="169"/>
                  </a:lnTo>
                  <a:lnTo>
                    <a:pt x="34" y="152"/>
                  </a:lnTo>
                  <a:lnTo>
                    <a:pt x="25" y="135"/>
                  </a:lnTo>
                  <a:lnTo>
                    <a:pt x="0" y="135"/>
                  </a:lnTo>
                  <a:close/>
                  <a:moveTo>
                    <a:pt x="161" y="110"/>
                  </a:moveTo>
                  <a:lnTo>
                    <a:pt x="152" y="161"/>
                  </a:lnTo>
                  <a:lnTo>
                    <a:pt x="161" y="195"/>
                  </a:lnTo>
                  <a:lnTo>
                    <a:pt x="178" y="212"/>
                  </a:lnTo>
                  <a:lnTo>
                    <a:pt x="203" y="220"/>
                  </a:lnTo>
                  <a:lnTo>
                    <a:pt x="228" y="220"/>
                  </a:lnTo>
                  <a:lnTo>
                    <a:pt x="245" y="212"/>
                  </a:lnTo>
                  <a:lnTo>
                    <a:pt x="262" y="203"/>
                  </a:lnTo>
                  <a:lnTo>
                    <a:pt x="271" y="186"/>
                  </a:lnTo>
                  <a:lnTo>
                    <a:pt x="279" y="161"/>
                  </a:lnTo>
                  <a:lnTo>
                    <a:pt x="288" y="127"/>
                  </a:lnTo>
                  <a:lnTo>
                    <a:pt x="288" y="102"/>
                  </a:lnTo>
                  <a:lnTo>
                    <a:pt x="288" y="85"/>
                  </a:lnTo>
                  <a:lnTo>
                    <a:pt x="279" y="51"/>
                  </a:lnTo>
                  <a:lnTo>
                    <a:pt x="262" y="34"/>
                  </a:lnTo>
                  <a:lnTo>
                    <a:pt x="237" y="17"/>
                  </a:lnTo>
                  <a:lnTo>
                    <a:pt x="220" y="17"/>
                  </a:lnTo>
                  <a:lnTo>
                    <a:pt x="203" y="25"/>
                  </a:lnTo>
                  <a:lnTo>
                    <a:pt x="186" y="34"/>
                  </a:lnTo>
                  <a:lnTo>
                    <a:pt x="178" y="51"/>
                  </a:lnTo>
                  <a:lnTo>
                    <a:pt x="161" y="76"/>
                  </a:lnTo>
                  <a:lnTo>
                    <a:pt x="161" y="110"/>
                  </a:lnTo>
                  <a:close/>
                  <a:moveTo>
                    <a:pt x="186" y="110"/>
                  </a:moveTo>
                  <a:lnTo>
                    <a:pt x="194" y="76"/>
                  </a:lnTo>
                  <a:lnTo>
                    <a:pt x="203" y="51"/>
                  </a:lnTo>
                  <a:lnTo>
                    <a:pt x="220" y="42"/>
                  </a:lnTo>
                  <a:lnTo>
                    <a:pt x="237" y="42"/>
                  </a:lnTo>
                  <a:lnTo>
                    <a:pt x="245" y="42"/>
                  </a:lnTo>
                  <a:lnTo>
                    <a:pt x="262" y="59"/>
                  </a:lnTo>
                  <a:lnTo>
                    <a:pt x="262" y="85"/>
                  </a:lnTo>
                  <a:lnTo>
                    <a:pt x="262" y="127"/>
                  </a:lnTo>
                  <a:lnTo>
                    <a:pt x="254" y="144"/>
                  </a:lnTo>
                  <a:lnTo>
                    <a:pt x="254" y="169"/>
                  </a:lnTo>
                  <a:lnTo>
                    <a:pt x="245" y="178"/>
                  </a:lnTo>
                  <a:lnTo>
                    <a:pt x="237" y="186"/>
                  </a:lnTo>
                  <a:lnTo>
                    <a:pt x="228" y="203"/>
                  </a:lnTo>
                  <a:lnTo>
                    <a:pt x="211" y="203"/>
                  </a:lnTo>
                  <a:lnTo>
                    <a:pt x="194" y="195"/>
                  </a:lnTo>
                  <a:lnTo>
                    <a:pt x="186" y="178"/>
                  </a:lnTo>
                  <a:lnTo>
                    <a:pt x="178" y="152"/>
                  </a:lnTo>
                  <a:lnTo>
                    <a:pt x="186" y="110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4" name="Rectangle 104">
              <a:extLst>
                <a:ext uri="{FF2B5EF4-FFF2-40B4-BE49-F238E27FC236}">
                  <a16:creationId xmlns:a16="http://schemas.microsoft.com/office/drawing/2014/main" id="{FF6D7E79-8B89-4FE5-8A0A-8EF12C1AEC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">
              <a:off x="5191" y="1846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105">
              <a:extLst>
                <a:ext uri="{FF2B5EF4-FFF2-40B4-BE49-F238E27FC236}">
                  <a16:creationId xmlns:a16="http://schemas.microsoft.com/office/drawing/2014/main" id="{261224B5-B1F8-45B1-A7F2-16D96C5C78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">
              <a:off x="5217" y="1850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Freeform 106">
              <a:extLst>
                <a:ext uri="{FF2B5EF4-FFF2-40B4-BE49-F238E27FC236}">
                  <a16:creationId xmlns:a16="http://schemas.microsoft.com/office/drawing/2014/main" id="{52A1EB92-B2F9-4B04-8A15-BD64CE0978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86" y="307"/>
              <a:ext cx="56" cy="73"/>
            </a:xfrm>
            <a:custGeom>
              <a:avLst/>
              <a:gdLst>
                <a:gd name="T0" fmla="*/ 195 w 322"/>
                <a:gd name="T1" fmla="*/ 42 h 423"/>
                <a:gd name="T2" fmla="*/ 178 w 322"/>
                <a:gd name="T3" fmla="*/ 25 h 423"/>
                <a:gd name="T4" fmla="*/ 119 w 322"/>
                <a:gd name="T5" fmla="*/ 0 h 423"/>
                <a:gd name="T6" fmla="*/ 119 w 322"/>
                <a:gd name="T7" fmla="*/ 25 h 423"/>
                <a:gd name="T8" fmla="*/ 0 w 322"/>
                <a:gd name="T9" fmla="*/ 110 h 423"/>
                <a:gd name="T10" fmla="*/ 127 w 322"/>
                <a:gd name="T11" fmla="*/ 144 h 423"/>
                <a:gd name="T12" fmla="*/ 85 w 322"/>
                <a:gd name="T13" fmla="*/ 169 h 423"/>
                <a:gd name="T14" fmla="*/ 60 w 322"/>
                <a:gd name="T15" fmla="*/ 194 h 423"/>
                <a:gd name="T16" fmla="*/ 60 w 322"/>
                <a:gd name="T17" fmla="*/ 245 h 423"/>
                <a:gd name="T18" fmla="*/ 93 w 322"/>
                <a:gd name="T19" fmla="*/ 271 h 423"/>
                <a:gd name="T20" fmla="*/ 127 w 322"/>
                <a:gd name="T21" fmla="*/ 279 h 423"/>
                <a:gd name="T22" fmla="*/ 187 w 322"/>
                <a:gd name="T23" fmla="*/ 262 h 423"/>
                <a:gd name="T24" fmla="*/ 229 w 322"/>
                <a:gd name="T25" fmla="*/ 237 h 423"/>
                <a:gd name="T26" fmla="*/ 254 w 322"/>
                <a:gd name="T27" fmla="*/ 186 h 423"/>
                <a:gd name="T28" fmla="*/ 246 w 322"/>
                <a:gd name="T29" fmla="*/ 161 h 423"/>
                <a:gd name="T30" fmla="*/ 220 w 322"/>
                <a:gd name="T31" fmla="*/ 135 h 423"/>
                <a:gd name="T32" fmla="*/ 187 w 322"/>
                <a:gd name="T33" fmla="*/ 127 h 423"/>
                <a:gd name="T34" fmla="*/ 127 w 322"/>
                <a:gd name="T35" fmla="*/ 144 h 423"/>
                <a:gd name="T36" fmla="*/ 178 w 322"/>
                <a:gd name="T37" fmla="*/ 152 h 423"/>
                <a:gd name="T38" fmla="*/ 220 w 322"/>
                <a:gd name="T39" fmla="*/ 152 h 423"/>
                <a:gd name="T40" fmla="*/ 237 w 322"/>
                <a:gd name="T41" fmla="*/ 186 h 423"/>
                <a:gd name="T42" fmla="*/ 220 w 322"/>
                <a:gd name="T43" fmla="*/ 211 h 423"/>
                <a:gd name="T44" fmla="*/ 195 w 322"/>
                <a:gd name="T45" fmla="*/ 228 h 423"/>
                <a:gd name="T46" fmla="*/ 136 w 322"/>
                <a:gd name="T47" fmla="*/ 254 h 423"/>
                <a:gd name="T48" fmla="*/ 93 w 322"/>
                <a:gd name="T49" fmla="*/ 245 h 423"/>
                <a:gd name="T50" fmla="*/ 77 w 322"/>
                <a:gd name="T51" fmla="*/ 220 h 423"/>
                <a:gd name="T52" fmla="*/ 93 w 322"/>
                <a:gd name="T53" fmla="*/ 194 h 423"/>
                <a:gd name="T54" fmla="*/ 119 w 322"/>
                <a:gd name="T55" fmla="*/ 178 h 423"/>
                <a:gd name="T56" fmla="*/ 195 w 322"/>
                <a:gd name="T57" fmla="*/ 288 h 423"/>
                <a:gd name="T58" fmla="*/ 153 w 322"/>
                <a:gd name="T59" fmla="*/ 313 h 423"/>
                <a:gd name="T60" fmla="*/ 127 w 322"/>
                <a:gd name="T61" fmla="*/ 338 h 423"/>
                <a:gd name="T62" fmla="*/ 127 w 322"/>
                <a:gd name="T63" fmla="*/ 389 h 423"/>
                <a:gd name="T64" fmla="*/ 161 w 322"/>
                <a:gd name="T65" fmla="*/ 415 h 423"/>
                <a:gd name="T66" fmla="*/ 195 w 322"/>
                <a:gd name="T67" fmla="*/ 423 h 423"/>
                <a:gd name="T68" fmla="*/ 254 w 322"/>
                <a:gd name="T69" fmla="*/ 406 h 423"/>
                <a:gd name="T70" fmla="*/ 297 w 322"/>
                <a:gd name="T71" fmla="*/ 381 h 423"/>
                <a:gd name="T72" fmla="*/ 322 w 322"/>
                <a:gd name="T73" fmla="*/ 330 h 423"/>
                <a:gd name="T74" fmla="*/ 314 w 322"/>
                <a:gd name="T75" fmla="*/ 305 h 423"/>
                <a:gd name="T76" fmla="*/ 288 w 322"/>
                <a:gd name="T77" fmla="*/ 279 h 423"/>
                <a:gd name="T78" fmla="*/ 254 w 322"/>
                <a:gd name="T79" fmla="*/ 271 h 423"/>
                <a:gd name="T80" fmla="*/ 195 w 322"/>
                <a:gd name="T81" fmla="*/ 288 h 423"/>
                <a:gd name="T82" fmla="*/ 246 w 322"/>
                <a:gd name="T83" fmla="*/ 296 h 423"/>
                <a:gd name="T84" fmla="*/ 288 w 322"/>
                <a:gd name="T85" fmla="*/ 296 h 423"/>
                <a:gd name="T86" fmla="*/ 305 w 322"/>
                <a:gd name="T87" fmla="*/ 330 h 423"/>
                <a:gd name="T88" fmla="*/ 288 w 322"/>
                <a:gd name="T89" fmla="*/ 355 h 423"/>
                <a:gd name="T90" fmla="*/ 263 w 322"/>
                <a:gd name="T91" fmla="*/ 372 h 423"/>
                <a:gd name="T92" fmla="*/ 204 w 322"/>
                <a:gd name="T93" fmla="*/ 398 h 423"/>
                <a:gd name="T94" fmla="*/ 161 w 322"/>
                <a:gd name="T95" fmla="*/ 389 h 423"/>
                <a:gd name="T96" fmla="*/ 144 w 322"/>
                <a:gd name="T97" fmla="*/ 364 h 423"/>
                <a:gd name="T98" fmla="*/ 161 w 322"/>
                <a:gd name="T99" fmla="*/ 338 h 423"/>
                <a:gd name="T100" fmla="*/ 187 w 322"/>
                <a:gd name="T101" fmla="*/ 321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2" h="423">
                  <a:moveTo>
                    <a:pt x="17" y="127"/>
                  </a:moveTo>
                  <a:lnTo>
                    <a:pt x="195" y="42"/>
                  </a:lnTo>
                  <a:lnTo>
                    <a:pt x="187" y="34"/>
                  </a:lnTo>
                  <a:lnTo>
                    <a:pt x="178" y="25"/>
                  </a:lnTo>
                  <a:lnTo>
                    <a:pt x="161" y="25"/>
                  </a:lnTo>
                  <a:lnTo>
                    <a:pt x="119" y="0"/>
                  </a:lnTo>
                  <a:lnTo>
                    <a:pt x="102" y="8"/>
                  </a:lnTo>
                  <a:lnTo>
                    <a:pt x="119" y="25"/>
                  </a:lnTo>
                  <a:lnTo>
                    <a:pt x="144" y="42"/>
                  </a:lnTo>
                  <a:lnTo>
                    <a:pt x="0" y="110"/>
                  </a:lnTo>
                  <a:lnTo>
                    <a:pt x="17" y="127"/>
                  </a:lnTo>
                  <a:close/>
                  <a:moveTo>
                    <a:pt x="127" y="144"/>
                  </a:moveTo>
                  <a:lnTo>
                    <a:pt x="102" y="152"/>
                  </a:lnTo>
                  <a:lnTo>
                    <a:pt x="85" y="169"/>
                  </a:lnTo>
                  <a:lnTo>
                    <a:pt x="77" y="178"/>
                  </a:lnTo>
                  <a:lnTo>
                    <a:pt x="60" y="194"/>
                  </a:lnTo>
                  <a:lnTo>
                    <a:pt x="60" y="220"/>
                  </a:lnTo>
                  <a:lnTo>
                    <a:pt x="60" y="245"/>
                  </a:lnTo>
                  <a:lnTo>
                    <a:pt x="77" y="262"/>
                  </a:lnTo>
                  <a:lnTo>
                    <a:pt x="93" y="271"/>
                  </a:lnTo>
                  <a:lnTo>
                    <a:pt x="110" y="279"/>
                  </a:lnTo>
                  <a:lnTo>
                    <a:pt x="127" y="279"/>
                  </a:lnTo>
                  <a:lnTo>
                    <a:pt x="153" y="271"/>
                  </a:lnTo>
                  <a:lnTo>
                    <a:pt x="187" y="262"/>
                  </a:lnTo>
                  <a:lnTo>
                    <a:pt x="204" y="245"/>
                  </a:lnTo>
                  <a:lnTo>
                    <a:pt x="229" y="237"/>
                  </a:lnTo>
                  <a:lnTo>
                    <a:pt x="246" y="211"/>
                  </a:lnTo>
                  <a:lnTo>
                    <a:pt x="254" y="186"/>
                  </a:lnTo>
                  <a:lnTo>
                    <a:pt x="254" y="178"/>
                  </a:lnTo>
                  <a:lnTo>
                    <a:pt x="246" y="161"/>
                  </a:lnTo>
                  <a:lnTo>
                    <a:pt x="237" y="144"/>
                  </a:lnTo>
                  <a:lnTo>
                    <a:pt x="220" y="135"/>
                  </a:lnTo>
                  <a:lnTo>
                    <a:pt x="204" y="127"/>
                  </a:lnTo>
                  <a:lnTo>
                    <a:pt x="187" y="127"/>
                  </a:lnTo>
                  <a:lnTo>
                    <a:pt x="161" y="135"/>
                  </a:lnTo>
                  <a:lnTo>
                    <a:pt x="127" y="144"/>
                  </a:lnTo>
                  <a:close/>
                  <a:moveTo>
                    <a:pt x="136" y="169"/>
                  </a:moveTo>
                  <a:lnTo>
                    <a:pt x="178" y="152"/>
                  </a:lnTo>
                  <a:lnTo>
                    <a:pt x="204" y="152"/>
                  </a:lnTo>
                  <a:lnTo>
                    <a:pt x="220" y="152"/>
                  </a:lnTo>
                  <a:lnTo>
                    <a:pt x="229" y="169"/>
                  </a:lnTo>
                  <a:lnTo>
                    <a:pt x="237" y="186"/>
                  </a:lnTo>
                  <a:lnTo>
                    <a:pt x="229" y="203"/>
                  </a:lnTo>
                  <a:lnTo>
                    <a:pt x="220" y="211"/>
                  </a:lnTo>
                  <a:lnTo>
                    <a:pt x="212" y="220"/>
                  </a:lnTo>
                  <a:lnTo>
                    <a:pt x="195" y="228"/>
                  </a:lnTo>
                  <a:lnTo>
                    <a:pt x="170" y="237"/>
                  </a:lnTo>
                  <a:lnTo>
                    <a:pt x="136" y="254"/>
                  </a:lnTo>
                  <a:lnTo>
                    <a:pt x="110" y="254"/>
                  </a:lnTo>
                  <a:lnTo>
                    <a:pt x="93" y="245"/>
                  </a:lnTo>
                  <a:lnTo>
                    <a:pt x="85" y="237"/>
                  </a:lnTo>
                  <a:lnTo>
                    <a:pt x="77" y="220"/>
                  </a:lnTo>
                  <a:lnTo>
                    <a:pt x="85" y="203"/>
                  </a:lnTo>
                  <a:lnTo>
                    <a:pt x="93" y="194"/>
                  </a:lnTo>
                  <a:lnTo>
                    <a:pt x="102" y="186"/>
                  </a:lnTo>
                  <a:lnTo>
                    <a:pt x="119" y="178"/>
                  </a:lnTo>
                  <a:lnTo>
                    <a:pt x="136" y="169"/>
                  </a:lnTo>
                  <a:close/>
                  <a:moveTo>
                    <a:pt x="195" y="288"/>
                  </a:moveTo>
                  <a:lnTo>
                    <a:pt x="170" y="296"/>
                  </a:lnTo>
                  <a:lnTo>
                    <a:pt x="153" y="313"/>
                  </a:lnTo>
                  <a:lnTo>
                    <a:pt x="144" y="321"/>
                  </a:lnTo>
                  <a:lnTo>
                    <a:pt x="127" y="338"/>
                  </a:lnTo>
                  <a:lnTo>
                    <a:pt x="127" y="364"/>
                  </a:lnTo>
                  <a:lnTo>
                    <a:pt x="127" y="389"/>
                  </a:lnTo>
                  <a:lnTo>
                    <a:pt x="144" y="406"/>
                  </a:lnTo>
                  <a:lnTo>
                    <a:pt x="161" y="415"/>
                  </a:lnTo>
                  <a:lnTo>
                    <a:pt x="178" y="423"/>
                  </a:lnTo>
                  <a:lnTo>
                    <a:pt x="195" y="423"/>
                  </a:lnTo>
                  <a:lnTo>
                    <a:pt x="220" y="415"/>
                  </a:lnTo>
                  <a:lnTo>
                    <a:pt x="254" y="406"/>
                  </a:lnTo>
                  <a:lnTo>
                    <a:pt x="271" y="389"/>
                  </a:lnTo>
                  <a:lnTo>
                    <a:pt x="297" y="381"/>
                  </a:lnTo>
                  <a:lnTo>
                    <a:pt x="314" y="355"/>
                  </a:lnTo>
                  <a:lnTo>
                    <a:pt x="322" y="330"/>
                  </a:lnTo>
                  <a:lnTo>
                    <a:pt x="322" y="321"/>
                  </a:lnTo>
                  <a:lnTo>
                    <a:pt x="314" y="305"/>
                  </a:lnTo>
                  <a:lnTo>
                    <a:pt x="305" y="288"/>
                  </a:lnTo>
                  <a:lnTo>
                    <a:pt x="288" y="279"/>
                  </a:lnTo>
                  <a:lnTo>
                    <a:pt x="271" y="271"/>
                  </a:lnTo>
                  <a:lnTo>
                    <a:pt x="254" y="271"/>
                  </a:lnTo>
                  <a:lnTo>
                    <a:pt x="229" y="279"/>
                  </a:lnTo>
                  <a:lnTo>
                    <a:pt x="195" y="288"/>
                  </a:lnTo>
                  <a:close/>
                  <a:moveTo>
                    <a:pt x="204" y="313"/>
                  </a:moveTo>
                  <a:lnTo>
                    <a:pt x="246" y="296"/>
                  </a:lnTo>
                  <a:lnTo>
                    <a:pt x="271" y="296"/>
                  </a:lnTo>
                  <a:lnTo>
                    <a:pt x="288" y="296"/>
                  </a:lnTo>
                  <a:lnTo>
                    <a:pt x="297" y="313"/>
                  </a:lnTo>
                  <a:lnTo>
                    <a:pt x="305" y="330"/>
                  </a:lnTo>
                  <a:lnTo>
                    <a:pt x="297" y="347"/>
                  </a:lnTo>
                  <a:lnTo>
                    <a:pt x="288" y="355"/>
                  </a:lnTo>
                  <a:lnTo>
                    <a:pt x="280" y="364"/>
                  </a:lnTo>
                  <a:lnTo>
                    <a:pt x="263" y="372"/>
                  </a:lnTo>
                  <a:lnTo>
                    <a:pt x="237" y="381"/>
                  </a:lnTo>
                  <a:lnTo>
                    <a:pt x="204" y="398"/>
                  </a:lnTo>
                  <a:lnTo>
                    <a:pt x="178" y="398"/>
                  </a:lnTo>
                  <a:lnTo>
                    <a:pt x="161" y="389"/>
                  </a:lnTo>
                  <a:lnTo>
                    <a:pt x="153" y="381"/>
                  </a:lnTo>
                  <a:lnTo>
                    <a:pt x="144" y="364"/>
                  </a:lnTo>
                  <a:lnTo>
                    <a:pt x="153" y="347"/>
                  </a:lnTo>
                  <a:lnTo>
                    <a:pt x="161" y="338"/>
                  </a:lnTo>
                  <a:lnTo>
                    <a:pt x="170" y="330"/>
                  </a:lnTo>
                  <a:lnTo>
                    <a:pt x="187" y="321"/>
                  </a:lnTo>
                  <a:lnTo>
                    <a:pt x="204" y="313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7" name="Rectangle 107">
              <a:extLst>
                <a:ext uri="{FF2B5EF4-FFF2-40B4-BE49-F238E27FC236}">
                  <a16:creationId xmlns:a16="http://schemas.microsoft.com/office/drawing/2014/main" id="{56A912C7-1EF1-49F6-A4CF-9FDCCDBAFB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00000">
              <a:off x="2684" y="296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108">
              <a:extLst>
                <a:ext uri="{FF2B5EF4-FFF2-40B4-BE49-F238E27FC236}">
                  <a16:creationId xmlns:a16="http://schemas.microsoft.com/office/drawing/2014/main" id="{FB0CB28B-049A-46B3-BA6E-8811715605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00000">
              <a:off x="2693" y="318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109">
              <a:extLst>
                <a:ext uri="{FF2B5EF4-FFF2-40B4-BE49-F238E27FC236}">
                  <a16:creationId xmlns:a16="http://schemas.microsoft.com/office/drawing/2014/main" id="{0E6B6C51-E65A-4F75-9772-533BF6FD44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900000">
              <a:off x="2706" y="343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Freeform 110">
              <a:extLst>
                <a:ext uri="{FF2B5EF4-FFF2-40B4-BE49-F238E27FC236}">
                  <a16:creationId xmlns:a16="http://schemas.microsoft.com/office/drawing/2014/main" id="{3249E0B0-A115-4C2E-B864-9E545D50EF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45" y="1416"/>
              <a:ext cx="50" cy="35"/>
            </a:xfrm>
            <a:custGeom>
              <a:avLst/>
              <a:gdLst>
                <a:gd name="T0" fmla="*/ 17 w 288"/>
                <a:gd name="T1" fmla="*/ 110 h 203"/>
                <a:gd name="T2" fmla="*/ 0 w 288"/>
                <a:gd name="T3" fmla="*/ 144 h 203"/>
                <a:gd name="T4" fmla="*/ 26 w 288"/>
                <a:gd name="T5" fmla="*/ 186 h 203"/>
                <a:gd name="T6" fmla="*/ 68 w 288"/>
                <a:gd name="T7" fmla="*/ 203 h 203"/>
                <a:gd name="T8" fmla="*/ 119 w 288"/>
                <a:gd name="T9" fmla="*/ 186 h 203"/>
                <a:gd name="T10" fmla="*/ 136 w 288"/>
                <a:gd name="T11" fmla="*/ 144 h 203"/>
                <a:gd name="T12" fmla="*/ 127 w 288"/>
                <a:gd name="T13" fmla="*/ 110 h 203"/>
                <a:gd name="T14" fmla="*/ 102 w 288"/>
                <a:gd name="T15" fmla="*/ 93 h 203"/>
                <a:gd name="T16" fmla="*/ 127 w 288"/>
                <a:gd name="T17" fmla="*/ 50 h 203"/>
                <a:gd name="T18" fmla="*/ 110 w 288"/>
                <a:gd name="T19" fmla="*/ 17 h 203"/>
                <a:gd name="T20" fmla="*/ 68 w 288"/>
                <a:gd name="T21" fmla="*/ 0 h 203"/>
                <a:gd name="T22" fmla="*/ 34 w 288"/>
                <a:gd name="T23" fmla="*/ 17 h 203"/>
                <a:gd name="T24" fmla="*/ 17 w 288"/>
                <a:gd name="T25" fmla="*/ 50 h 203"/>
                <a:gd name="T26" fmla="*/ 34 w 288"/>
                <a:gd name="T27" fmla="*/ 84 h 203"/>
                <a:gd name="T28" fmla="*/ 43 w 288"/>
                <a:gd name="T29" fmla="*/ 50 h 203"/>
                <a:gd name="T30" fmla="*/ 51 w 288"/>
                <a:gd name="T31" fmla="*/ 34 h 203"/>
                <a:gd name="T32" fmla="*/ 68 w 288"/>
                <a:gd name="T33" fmla="*/ 17 h 203"/>
                <a:gd name="T34" fmla="*/ 94 w 288"/>
                <a:gd name="T35" fmla="*/ 34 h 203"/>
                <a:gd name="T36" fmla="*/ 102 w 288"/>
                <a:gd name="T37" fmla="*/ 50 h 203"/>
                <a:gd name="T38" fmla="*/ 94 w 288"/>
                <a:gd name="T39" fmla="*/ 76 h 203"/>
                <a:gd name="T40" fmla="*/ 68 w 288"/>
                <a:gd name="T41" fmla="*/ 84 h 203"/>
                <a:gd name="T42" fmla="*/ 51 w 288"/>
                <a:gd name="T43" fmla="*/ 76 h 203"/>
                <a:gd name="T44" fmla="*/ 43 w 288"/>
                <a:gd name="T45" fmla="*/ 50 h 203"/>
                <a:gd name="T46" fmla="*/ 34 w 288"/>
                <a:gd name="T47" fmla="*/ 127 h 203"/>
                <a:gd name="T48" fmla="*/ 51 w 288"/>
                <a:gd name="T49" fmla="*/ 110 h 203"/>
                <a:gd name="T50" fmla="*/ 85 w 288"/>
                <a:gd name="T51" fmla="*/ 110 h 203"/>
                <a:gd name="T52" fmla="*/ 110 w 288"/>
                <a:gd name="T53" fmla="*/ 127 h 203"/>
                <a:gd name="T54" fmla="*/ 110 w 288"/>
                <a:gd name="T55" fmla="*/ 161 h 203"/>
                <a:gd name="T56" fmla="*/ 85 w 288"/>
                <a:gd name="T57" fmla="*/ 186 h 203"/>
                <a:gd name="T58" fmla="*/ 51 w 288"/>
                <a:gd name="T59" fmla="*/ 177 h 203"/>
                <a:gd name="T60" fmla="*/ 26 w 288"/>
                <a:gd name="T61" fmla="*/ 144 h 203"/>
                <a:gd name="T62" fmla="*/ 161 w 288"/>
                <a:gd name="T63" fmla="*/ 152 h 203"/>
                <a:gd name="T64" fmla="*/ 195 w 288"/>
                <a:gd name="T65" fmla="*/ 203 h 203"/>
                <a:gd name="T66" fmla="*/ 237 w 288"/>
                <a:gd name="T67" fmla="*/ 203 h 203"/>
                <a:gd name="T68" fmla="*/ 271 w 288"/>
                <a:gd name="T69" fmla="*/ 177 h 203"/>
                <a:gd name="T70" fmla="*/ 288 w 288"/>
                <a:gd name="T71" fmla="*/ 135 h 203"/>
                <a:gd name="T72" fmla="*/ 288 w 288"/>
                <a:gd name="T73" fmla="*/ 76 h 203"/>
                <a:gd name="T74" fmla="*/ 271 w 288"/>
                <a:gd name="T75" fmla="*/ 25 h 203"/>
                <a:gd name="T76" fmla="*/ 221 w 288"/>
                <a:gd name="T77" fmla="*/ 0 h 203"/>
                <a:gd name="T78" fmla="*/ 187 w 288"/>
                <a:gd name="T79" fmla="*/ 8 h 203"/>
                <a:gd name="T80" fmla="*/ 170 w 288"/>
                <a:gd name="T81" fmla="*/ 42 h 203"/>
                <a:gd name="T82" fmla="*/ 161 w 288"/>
                <a:gd name="T83" fmla="*/ 101 h 203"/>
                <a:gd name="T84" fmla="*/ 187 w 288"/>
                <a:gd name="T85" fmla="*/ 59 h 203"/>
                <a:gd name="T86" fmla="*/ 212 w 288"/>
                <a:gd name="T87" fmla="*/ 25 h 203"/>
                <a:gd name="T88" fmla="*/ 237 w 288"/>
                <a:gd name="T89" fmla="*/ 25 h 203"/>
                <a:gd name="T90" fmla="*/ 263 w 288"/>
                <a:gd name="T91" fmla="*/ 59 h 203"/>
                <a:gd name="T92" fmla="*/ 263 w 288"/>
                <a:gd name="T93" fmla="*/ 144 h 203"/>
                <a:gd name="T94" fmla="*/ 254 w 288"/>
                <a:gd name="T95" fmla="*/ 169 h 203"/>
                <a:gd name="T96" fmla="*/ 221 w 288"/>
                <a:gd name="T97" fmla="*/ 186 h 203"/>
                <a:gd name="T98" fmla="*/ 195 w 288"/>
                <a:gd name="T99" fmla="*/ 169 h 203"/>
                <a:gd name="T100" fmla="*/ 187 w 288"/>
                <a:gd name="T101" fmla="*/ 1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88" h="203">
                  <a:moveTo>
                    <a:pt x="43" y="93"/>
                  </a:moveTo>
                  <a:lnTo>
                    <a:pt x="17" y="110"/>
                  </a:lnTo>
                  <a:lnTo>
                    <a:pt x="9" y="127"/>
                  </a:lnTo>
                  <a:lnTo>
                    <a:pt x="0" y="144"/>
                  </a:lnTo>
                  <a:lnTo>
                    <a:pt x="9" y="169"/>
                  </a:lnTo>
                  <a:lnTo>
                    <a:pt x="26" y="186"/>
                  </a:lnTo>
                  <a:lnTo>
                    <a:pt x="43" y="203"/>
                  </a:lnTo>
                  <a:lnTo>
                    <a:pt x="68" y="203"/>
                  </a:lnTo>
                  <a:lnTo>
                    <a:pt x="94" y="203"/>
                  </a:lnTo>
                  <a:lnTo>
                    <a:pt x="119" y="186"/>
                  </a:lnTo>
                  <a:lnTo>
                    <a:pt x="127" y="169"/>
                  </a:lnTo>
                  <a:lnTo>
                    <a:pt x="136" y="144"/>
                  </a:lnTo>
                  <a:lnTo>
                    <a:pt x="136" y="127"/>
                  </a:lnTo>
                  <a:lnTo>
                    <a:pt x="127" y="110"/>
                  </a:lnTo>
                  <a:lnTo>
                    <a:pt x="119" y="101"/>
                  </a:lnTo>
                  <a:lnTo>
                    <a:pt x="102" y="93"/>
                  </a:lnTo>
                  <a:lnTo>
                    <a:pt x="119" y="76"/>
                  </a:lnTo>
                  <a:lnTo>
                    <a:pt x="127" y="50"/>
                  </a:lnTo>
                  <a:lnTo>
                    <a:pt x="127" y="34"/>
                  </a:lnTo>
                  <a:lnTo>
                    <a:pt x="110" y="17"/>
                  </a:lnTo>
                  <a:lnTo>
                    <a:pt x="94" y="8"/>
                  </a:lnTo>
                  <a:lnTo>
                    <a:pt x="68" y="0"/>
                  </a:lnTo>
                  <a:lnTo>
                    <a:pt x="51" y="8"/>
                  </a:lnTo>
                  <a:lnTo>
                    <a:pt x="34" y="17"/>
                  </a:lnTo>
                  <a:lnTo>
                    <a:pt x="17" y="34"/>
                  </a:lnTo>
                  <a:lnTo>
                    <a:pt x="17" y="50"/>
                  </a:lnTo>
                  <a:lnTo>
                    <a:pt x="17" y="76"/>
                  </a:lnTo>
                  <a:lnTo>
                    <a:pt x="34" y="84"/>
                  </a:lnTo>
                  <a:lnTo>
                    <a:pt x="43" y="93"/>
                  </a:lnTo>
                  <a:close/>
                  <a:moveTo>
                    <a:pt x="43" y="50"/>
                  </a:moveTo>
                  <a:lnTo>
                    <a:pt x="43" y="42"/>
                  </a:lnTo>
                  <a:lnTo>
                    <a:pt x="51" y="34"/>
                  </a:lnTo>
                  <a:lnTo>
                    <a:pt x="60" y="25"/>
                  </a:lnTo>
                  <a:lnTo>
                    <a:pt x="68" y="17"/>
                  </a:lnTo>
                  <a:lnTo>
                    <a:pt x="85" y="25"/>
                  </a:lnTo>
                  <a:lnTo>
                    <a:pt x="94" y="34"/>
                  </a:lnTo>
                  <a:lnTo>
                    <a:pt x="102" y="42"/>
                  </a:lnTo>
                  <a:lnTo>
                    <a:pt x="102" y="50"/>
                  </a:lnTo>
                  <a:lnTo>
                    <a:pt x="102" y="67"/>
                  </a:lnTo>
                  <a:lnTo>
                    <a:pt x="94" y="76"/>
                  </a:lnTo>
                  <a:lnTo>
                    <a:pt x="85" y="84"/>
                  </a:lnTo>
                  <a:lnTo>
                    <a:pt x="68" y="84"/>
                  </a:lnTo>
                  <a:lnTo>
                    <a:pt x="60" y="84"/>
                  </a:lnTo>
                  <a:lnTo>
                    <a:pt x="51" y="76"/>
                  </a:lnTo>
                  <a:lnTo>
                    <a:pt x="43" y="67"/>
                  </a:lnTo>
                  <a:lnTo>
                    <a:pt x="43" y="50"/>
                  </a:lnTo>
                  <a:close/>
                  <a:moveTo>
                    <a:pt x="26" y="144"/>
                  </a:moveTo>
                  <a:lnTo>
                    <a:pt x="34" y="127"/>
                  </a:lnTo>
                  <a:lnTo>
                    <a:pt x="43" y="118"/>
                  </a:lnTo>
                  <a:lnTo>
                    <a:pt x="51" y="110"/>
                  </a:lnTo>
                  <a:lnTo>
                    <a:pt x="68" y="101"/>
                  </a:lnTo>
                  <a:lnTo>
                    <a:pt x="85" y="110"/>
                  </a:lnTo>
                  <a:lnTo>
                    <a:pt x="102" y="118"/>
                  </a:lnTo>
                  <a:lnTo>
                    <a:pt x="110" y="127"/>
                  </a:lnTo>
                  <a:lnTo>
                    <a:pt x="110" y="144"/>
                  </a:lnTo>
                  <a:lnTo>
                    <a:pt x="110" y="161"/>
                  </a:lnTo>
                  <a:lnTo>
                    <a:pt x="102" y="177"/>
                  </a:lnTo>
                  <a:lnTo>
                    <a:pt x="85" y="186"/>
                  </a:lnTo>
                  <a:lnTo>
                    <a:pt x="68" y="186"/>
                  </a:lnTo>
                  <a:lnTo>
                    <a:pt x="51" y="177"/>
                  </a:lnTo>
                  <a:lnTo>
                    <a:pt x="34" y="161"/>
                  </a:lnTo>
                  <a:lnTo>
                    <a:pt x="26" y="144"/>
                  </a:lnTo>
                  <a:close/>
                  <a:moveTo>
                    <a:pt x="161" y="101"/>
                  </a:moveTo>
                  <a:lnTo>
                    <a:pt x="161" y="152"/>
                  </a:lnTo>
                  <a:lnTo>
                    <a:pt x="178" y="186"/>
                  </a:lnTo>
                  <a:lnTo>
                    <a:pt x="195" y="203"/>
                  </a:lnTo>
                  <a:lnTo>
                    <a:pt x="221" y="203"/>
                  </a:lnTo>
                  <a:lnTo>
                    <a:pt x="237" y="203"/>
                  </a:lnTo>
                  <a:lnTo>
                    <a:pt x="254" y="194"/>
                  </a:lnTo>
                  <a:lnTo>
                    <a:pt x="271" y="177"/>
                  </a:lnTo>
                  <a:lnTo>
                    <a:pt x="280" y="161"/>
                  </a:lnTo>
                  <a:lnTo>
                    <a:pt x="288" y="135"/>
                  </a:lnTo>
                  <a:lnTo>
                    <a:pt x="288" y="101"/>
                  </a:lnTo>
                  <a:lnTo>
                    <a:pt x="288" y="76"/>
                  </a:lnTo>
                  <a:lnTo>
                    <a:pt x="288" y="59"/>
                  </a:lnTo>
                  <a:lnTo>
                    <a:pt x="271" y="25"/>
                  </a:lnTo>
                  <a:lnTo>
                    <a:pt x="254" y="8"/>
                  </a:lnTo>
                  <a:lnTo>
                    <a:pt x="221" y="0"/>
                  </a:lnTo>
                  <a:lnTo>
                    <a:pt x="204" y="0"/>
                  </a:lnTo>
                  <a:lnTo>
                    <a:pt x="187" y="8"/>
                  </a:lnTo>
                  <a:lnTo>
                    <a:pt x="178" y="25"/>
                  </a:lnTo>
                  <a:lnTo>
                    <a:pt x="170" y="42"/>
                  </a:lnTo>
                  <a:lnTo>
                    <a:pt x="161" y="67"/>
                  </a:lnTo>
                  <a:lnTo>
                    <a:pt x="161" y="101"/>
                  </a:lnTo>
                  <a:close/>
                  <a:moveTo>
                    <a:pt x="187" y="101"/>
                  </a:moveTo>
                  <a:lnTo>
                    <a:pt x="187" y="59"/>
                  </a:lnTo>
                  <a:lnTo>
                    <a:pt x="195" y="34"/>
                  </a:lnTo>
                  <a:lnTo>
                    <a:pt x="212" y="25"/>
                  </a:lnTo>
                  <a:lnTo>
                    <a:pt x="221" y="17"/>
                  </a:lnTo>
                  <a:lnTo>
                    <a:pt x="237" y="25"/>
                  </a:lnTo>
                  <a:lnTo>
                    <a:pt x="254" y="34"/>
                  </a:lnTo>
                  <a:lnTo>
                    <a:pt x="263" y="59"/>
                  </a:lnTo>
                  <a:lnTo>
                    <a:pt x="263" y="101"/>
                  </a:lnTo>
                  <a:lnTo>
                    <a:pt x="263" y="144"/>
                  </a:lnTo>
                  <a:lnTo>
                    <a:pt x="254" y="161"/>
                  </a:lnTo>
                  <a:lnTo>
                    <a:pt x="254" y="169"/>
                  </a:lnTo>
                  <a:lnTo>
                    <a:pt x="237" y="177"/>
                  </a:lnTo>
                  <a:lnTo>
                    <a:pt x="221" y="186"/>
                  </a:lnTo>
                  <a:lnTo>
                    <a:pt x="204" y="177"/>
                  </a:lnTo>
                  <a:lnTo>
                    <a:pt x="195" y="169"/>
                  </a:lnTo>
                  <a:lnTo>
                    <a:pt x="187" y="144"/>
                  </a:lnTo>
                  <a:lnTo>
                    <a:pt x="187" y="101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1" name="Rectangle 111">
              <a:extLst>
                <a:ext uri="{FF2B5EF4-FFF2-40B4-BE49-F238E27FC236}">
                  <a16:creationId xmlns:a16="http://schemas.microsoft.com/office/drawing/2014/main" id="{47C468C5-D1CA-4CE0-A087-9996831C34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4844" y="1398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Rectangle 112">
              <a:extLst>
                <a:ext uri="{FF2B5EF4-FFF2-40B4-BE49-F238E27FC236}">
                  <a16:creationId xmlns:a16="http://schemas.microsoft.com/office/drawing/2014/main" id="{F2FB2B4A-F2D8-4B4C-A8B0-EA20F00D41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4870" y="1398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Freeform 113">
              <a:extLst>
                <a:ext uri="{FF2B5EF4-FFF2-40B4-BE49-F238E27FC236}">
                  <a16:creationId xmlns:a16="http://schemas.microsoft.com/office/drawing/2014/main" id="{7A63361E-2AC9-4936-92A9-902727A354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2" y="1396"/>
              <a:ext cx="48" cy="37"/>
            </a:xfrm>
            <a:custGeom>
              <a:avLst/>
              <a:gdLst>
                <a:gd name="T0" fmla="*/ 25 w 279"/>
                <a:gd name="T1" fmla="*/ 93 h 220"/>
                <a:gd name="T2" fmla="*/ 0 w 279"/>
                <a:gd name="T3" fmla="*/ 119 h 220"/>
                <a:gd name="T4" fmla="*/ 0 w 279"/>
                <a:gd name="T5" fmla="*/ 161 h 220"/>
                <a:gd name="T6" fmla="*/ 25 w 279"/>
                <a:gd name="T7" fmla="*/ 195 h 220"/>
                <a:gd name="T8" fmla="*/ 84 w 279"/>
                <a:gd name="T9" fmla="*/ 203 h 220"/>
                <a:gd name="T10" fmla="*/ 118 w 279"/>
                <a:gd name="T11" fmla="*/ 178 h 220"/>
                <a:gd name="T12" fmla="*/ 127 w 279"/>
                <a:gd name="T13" fmla="*/ 136 h 220"/>
                <a:gd name="T14" fmla="*/ 110 w 279"/>
                <a:gd name="T15" fmla="*/ 102 h 220"/>
                <a:gd name="T16" fmla="*/ 118 w 279"/>
                <a:gd name="T17" fmla="*/ 85 h 220"/>
                <a:gd name="T18" fmla="*/ 127 w 279"/>
                <a:gd name="T19" fmla="*/ 34 h 220"/>
                <a:gd name="T20" fmla="*/ 101 w 279"/>
                <a:gd name="T21" fmla="*/ 9 h 220"/>
                <a:gd name="T22" fmla="*/ 50 w 279"/>
                <a:gd name="T23" fmla="*/ 0 h 220"/>
                <a:gd name="T24" fmla="*/ 17 w 279"/>
                <a:gd name="T25" fmla="*/ 26 h 220"/>
                <a:gd name="T26" fmla="*/ 17 w 279"/>
                <a:gd name="T27" fmla="*/ 68 h 220"/>
                <a:gd name="T28" fmla="*/ 42 w 279"/>
                <a:gd name="T29" fmla="*/ 51 h 220"/>
                <a:gd name="T30" fmla="*/ 50 w 279"/>
                <a:gd name="T31" fmla="*/ 26 h 220"/>
                <a:gd name="T32" fmla="*/ 76 w 279"/>
                <a:gd name="T33" fmla="*/ 17 h 220"/>
                <a:gd name="T34" fmla="*/ 101 w 279"/>
                <a:gd name="T35" fmla="*/ 34 h 220"/>
                <a:gd name="T36" fmla="*/ 101 w 279"/>
                <a:gd name="T37" fmla="*/ 59 h 220"/>
                <a:gd name="T38" fmla="*/ 93 w 279"/>
                <a:gd name="T39" fmla="*/ 76 h 220"/>
                <a:gd name="T40" fmla="*/ 67 w 279"/>
                <a:gd name="T41" fmla="*/ 85 h 220"/>
                <a:gd name="T42" fmla="*/ 50 w 279"/>
                <a:gd name="T43" fmla="*/ 68 h 220"/>
                <a:gd name="T44" fmla="*/ 42 w 279"/>
                <a:gd name="T45" fmla="*/ 51 h 220"/>
                <a:gd name="T46" fmla="*/ 25 w 279"/>
                <a:gd name="T47" fmla="*/ 127 h 220"/>
                <a:gd name="T48" fmla="*/ 50 w 279"/>
                <a:gd name="T49" fmla="*/ 102 h 220"/>
                <a:gd name="T50" fmla="*/ 84 w 279"/>
                <a:gd name="T51" fmla="*/ 110 h 220"/>
                <a:gd name="T52" fmla="*/ 101 w 279"/>
                <a:gd name="T53" fmla="*/ 136 h 220"/>
                <a:gd name="T54" fmla="*/ 101 w 279"/>
                <a:gd name="T55" fmla="*/ 161 h 220"/>
                <a:gd name="T56" fmla="*/ 76 w 279"/>
                <a:gd name="T57" fmla="*/ 186 h 220"/>
                <a:gd name="T58" fmla="*/ 34 w 279"/>
                <a:gd name="T59" fmla="*/ 178 h 220"/>
                <a:gd name="T60" fmla="*/ 25 w 279"/>
                <a:gd name="T61" fmla="*/ 136 h 220"/>
                <a:gd name="T62" fmla="*/ 152 w 279"/>
                <a:gd name="T63" fmla="*/ 161 h 220"/>
                <a:gd name="T64" fmla="*/ 177 w 279"/>
                <a:gd name="T65" fmla="*/ 212 h 220"/>
                <a:gd name="T66" fmla="*/ 220 w 279"/>
                <a:gd name="T67" fmla="*/ 220 h 220"/>
                <a:gd name="T68" fmla="*/ 254 w 279"/>
                <a:gd name="T69" fmla="*/ 203 h 220"/>
                <a:gd name="T70" fmla="*/ 271 w 279"/>
                <a:gd name="T71" fmla="*/ 161 h 220"/>
                <a:gd name="T72" fmla="*/ 279 w 279"/>
                <a:gd name="T73" fmla="*/ 102 h 220"/>
                <a:gd name="T74" fmla="*/ 271 w 279"/>
                <a:gd name="T75" fmla="*/ 51 h 220"/>
                <a:gd name="T76" fmla="*/ 228 w 279"/>
                <a:gd name="T77" fmla="*/ 17 h 220"/>
                <a:gd name="T78" fmla="*/ 186 w 279"/>
                <a:gd name="T79" fmla="*/ 26 h 220"/>
                <a:gd name="T80" fmla="*/ 161 w 279"/>
                <a:gd name="T81" fmla="*/ 59 h 220"/>
                <a:gd name="T82" fmla="*/ 152 w 279"/>
                <a:gd name="T83" fmla="*/ 110 h 220"/>
                <a:gd name="T84" fmla="*/ 186 w 279"/>
                <a:gd name="T85" fmla="*/ 76 h 220"/>
                <a:gd name="T86" fmla="*/ 211 w 279"/>
                <a:gd name="T87" fmla="*/ 42 h 220"/>
                <a:gd name="T88" fmla="*/ 237 w 279"/>
                <a:gd name="T89" fmla="*/ 42 h 220"/>
                <a:gd name="T90" fmla="*/ 254 w 279"/>
                <a:gd name="T91" fmla="*/ 85 h 220"/>
                <a:gd name="T92" fmla="*/ 254 w 279"/>
                <a:gd name="T93" fmla="*/ 144 h 220"/>
                <a:gd name="T94" fmla="*/ 245 w 279"/>
                <a:gd name="T95" fmla="*/ 178 h 220"/>
                <a:gd name="T96" fmla="*/ 220 w 279"/>
                <a:gd name="T97" fmla="*/ 195 h 220"/>
                <a:gd name="T98" fmla="*/ 194 w 279"/>
                <a:gd name="T99" fmla="*/ 195 h 220"/>
                <a:gd name="T100" fmla="*/ 169 w 279"/>
                <a:gd name="T101" fmla="*/ 15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79" h="220">
                  <a:moveTo>
                    <a:pt x="42" y="85"/>
                  </a:moveTo>
                  <a:lnTo>
                    <a:pt x="25" y="93"/>
                  </a:lnTo>
                  <a:lnTo>
                    <a:pt x="8" y="102"/>
                  </a:lnTo>
                  <a:lnTo>
                    <a:pt x="0" y="119"/>
                  </a:lnTo>
                  <a:lnTo>
                    <a:pt x="0" y="136"/>
                  </a:lnTo>
                  <a:lnTo>
                    <a:pt x="0" y="161"/>
                  </a:lnTo>
                  <a:lnTo>
                    <a:pt x="8" y="178"/>
                  </a:lnTo>
                  <a:lnTo>
                    <a:pt x="25" y="195"/>
                  </a:lnTo>
                  <a:lnTo>
                    <a:pt x="59" y="203"/>
                  </a:lnTo>
                  <a:lnTo>
                    <a:pt x="84" y="203"/>
                  </a:lnTo>
                  <a:lnTo>
                    <a:pt x="101" y="195"/>
                  </a:lnTo>
                  <a:lnTo>
                    <a:pt x="118" y="178"/>
                  </a:lnTo>
                  <a:lnTo>
                    <a:pt x="127" y="153"/>
                  </a:lnTo>
                  <a:lnTo>
                    <a:pt x="127" y="136"/>
                  </a:lnTo>
                  <a:lnTo>
                    <a:pt x="118" y="119"/>
                  </a:lnTo>
                  <a:lnTo>
                    <a:pt x="110" y="102"/>
                  </a:lnTo>
                  <a:lnTo>
                    <a:pt x="93" y="93"/>
                  </a:lnTo>
                  <a:lnTo>
                    <a:pt x="118" y="85"/>
                  </a:lnTo>
                  <a:lnTo>
                    <a:pt x="127" y="59"/>
                  </a:lnTo>
                  <a:lnTo>
                    <a:pt x="127" y="34"/>
                  </a:lnTo>
                  <a:lnTo>
                    <a:pt x="118" y="17"/>
                  </a:lnTo>
                  <a:lnTo>
                    <a:pt x="101" y="9"/>
                  </a:lnTo>
                  <a:lnTo>
                    <a:pt x="76" y="0"/>
                  </a:lnTo>
                  <a:lnTo>
                    <a:pt x="50" y="0"/>
                  </a:lnTo>
                  <a:lnTo>
                    <a:pt x="34" y="9"/>
                  </a:lnTo>
                  <a:lnTo>
                    <a:pt x="17" y="26"/>
                  </a:lnTo>
                  <a:lnTo>
                    <a:pt x="17" y="42"/>
                  </a:lnTo>
                  <a:lnTo>
                    <a:pt x="17" y="68"/>
                  </a:lnTo>
                  <a:lnTo>
                    <a:pt x="42" y="85"/>
                  </a:lnTo>
                  <a:close/>
                  <a:moveTo>
                    <a:pt x="42" y="51"/>
                  </a:moveTo>
                  <a:lnTo>
                    <a:pt x="42" y="34"/>
                  </a:lnTo>
                  <a:lnTo>
                    <a:pt x="50" y="26"/>
                  </a:lnTo>
                  <a:lnTo>
                    <a:pt x="59" y="17"/>
                  </a:lnTo>
                  <a:lnTo>
                    <a:pt x="76" y="17"/>
                  </a:lnTo>
                  <a:lnTo>
                    <a:pt x="84" y="26"/>
                  </a:lnTo>
                  <a:lnTo>
                    <a:pt x="101" y="34"/>
                  </a:lnTo>
                  <a:lnTo>
                    <a:pt x="101" y="42"/>
                  </a:lnTo>
                  <a:lnTo>
                    <a:pt x="101" y="59"/>
                  </a:lnTo>
                  <a:lnTo>
                    <a:pt x="101" y="68"/>
                  </a:lnTo>
                  <a:lnTo>
                    <a:pt x="93" y="76"/>
                  </a:lnTo>
                  <a:lnTo>
                    <a:pt x="84" y="85"/>
                  </a:lnTo>
                  <a:lnTo>
                    <a:pt x="67" y="85"/>
                  </a:lnTo>
                  <a:lnTo>
                    <a:pt x="59" y="76"/>
                  </a:lnTo>
                  <a:lnTo>
                    <a:pt x="50" y="68"/>
                  </a:lnTo>
                  <a:lnTo>
                    <a:pt x="42" y="59"/>
                  </a:lnTo>
                  <a:lnTo>
                    <a:pt x="42" y="51"/>
                  </a:lnTo>
                  <a:close/>
                  <a:moveTo>
                    <a:pt x="25" y="136"/>
                  </a:moveTo>
                  <a:lnTo>
                    <a:pt x="25" y="127"/>
                  </a:lnTo>
                  <a:lnTo>
                    <a:pt x="34" y="110"/>
                  </a:lnTo>
                  <a:lnTo>
                    <a:pt x="50" y="102"/>
                  </a:lnTo>
                  <a:lnTo>
                    <a:pt x="67" y="102"/>
                  </a:lnTo>
                  <a:lnTo>
                    <a:pt x="84" y="110"/>
                  </a:lnTo>
                  <a:lnTo>
                    <a:pt x="93" y="119"/>
                  </a:lnTo>
                  <a:lnTo>
                    <a:pt x="101" y="136"/>
                  </a:lnTo>
                  <a:lnTo>
                    <a:pt x="101" y="144"/>
                  </a:lnTo>
                  <a:lnTo>
                    <a:pt x="101" y="161"/>
                  </a:lnTo>
                  <a:lnTo>
                    <a:pt x="84" y="178"/>
                  </a:lnTo>
                  <a:lnTo>
                    <a:pt x="76" y="186"/>
                  </a:lnTo>
                  <a:lnTo>
                    <a:pt x="59" y="186"/>
                  </a:lnTo>
                  <a:lnTo>
                    <a:pt x="34" y="178"/>
                  </a:lnTo>
                  <a:lnTo>
                    <a:pt x="25" y="161"/>
                  </a:lnTo>
                  <a:lnTo>
                    <a:pt x="25" y="136"/>
                  </a:lnTo>
                  <a:close/>
                  <a:moveTo>
                    <a:pt x="152" y="110"/>
                  </a:moveTo>
                  <a:lnTo>
                    <a:pt x="152" y="161"/>
                  </a:lnTo>
                  <a:lnTo>
                    <a:pt x="161" y="195"/>
                  </a:lnTo>
                  <a:lnTo>
                    <a:pt x="177" y="212"/>
                  </a:lnTo>
                  <a:lnTo>
                    <a:pt x="203" y="220"/>
                  </a:lnTo>
                  <a:lnTo>
                    <a:pt x="220" y="220"/>
                  </a:lnTo>
                  <a:lnTo>
                    <a:pt x="237" y="212"/>
                  </a:lnTo>
                  <a:lnTo>
                    <a:pt x="254" y="203"/>
                  </a:lnTo>
                  <a:lnTo>
                    <a:pt x="262" y="186"/>
                  </a:lnTo>
                  <a:lnTo>
                    <a:pt x="271" y="161"/>
                  </a:lnTo>
                  <a:lnTo>
                    <a:pt x="279" y="127"/>
                  </a:lnTo>
                  <a:lnTo>
                    <a:pt x="279" y="102"/>
                  </a:lnTo>
                  <a:lnTo>
                    <a:pt x="279" y="76"/>
                  </a:lnTo>
                  <a:lnTo>
                    <a:pt x="271" y="51"/>
                  </a:lnTo>
                  <a:lnTo>
                    <a:pt x="254" y="26"/>
                  </a:lnTo>
                  <a:lnTo>
                    <a:pt x="228" y="17"/>
                  </a:lnTo>
                  <a:lnTo>
                    <a:pt x="203" y="17"/>
                  </a:lnTo>
                  <a:lnTo>
                    <a:pt x="186" y="26"/>
                  </a:lnTo>
                  <a:lnTo>
                    <a:pt x="177" y="34"/>
                  </a:lnTo>
                  <a:lnTo>
                    <a:pt x="161" y="59"/>
                  </a:lnTo>
                  <a:lnTo>
                    <a:pt x="152" y="76"/>
                  </a:lnTo>
                  <a:lnTo>
                    <a:pt x="152" y="110"/>
                  </a:lnTo>
                  <a:close/>
                  <a:moveTo>
                    <a:pt x="177" y="110"/>
                  </a:moveTo>
                  <a:lnTo>
                    <a:pt x="186" y="76"/>
                  </a:lnTo>
                  <a:lnTo>
                    <a:pt x="194" y="51"/>
                  </a:lnTo>
                  <a:lnTo>
                    <a:pt x="211" y="42"/>
                  </a:lnTo>
                  <a:lnTo>
                    <a:pt x="220" y="34"/>
                  </a:lnTo>
                  <a:lnTo>
                    <a:pt x="237" y="42"/>
                  </a:lnTo>
                  <a:lnTo>
                    <a:pt x="254" y="59"/>
                  </a:lnTo>
                  <a:lnTo>
                    <a:pt x="254" y="85"/>
                  </a:lnTo>
                  <a:lnTo>
                    <a:pt x="254" y="127"/>
                  </a:lnTo>
                  <a:lnTo>
                    <a:pt x="254" y="144"/>
                  </a:lnTo>
                  <a:lnTo>
                    <a:pt x="245" y="161"/>
                  </a:lnTo>
                  <a:lnTo>
                    <a:pt x="245" y="178"/>
                  </a:lnTo>
                  <a:lnTo>
                    <a:pt x="237" y="186"/>
                  </a:lnTo>
                  <a:lnTo>
                    <a:pt x="220" y="195"/>
                  </a:lnTo>
                  <a:lnTo>
                    <a:pt x="203" y="203"/>
                  </a:lnTo>
                  <a:lnTo>
                    <a:pt x="194" y="195"/>
                  </a:lnTo>
                  <a:lnTo>
                    <a:pt x="177" y="178"/>
                  </a:lnTo>
                  <a:lnTo>
                    <a:pt x="169" y="153"/>
                  </a:lnTo>
                  <a:lnTo>
                    <a:pt x="177" y="110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4" name="Rectangle 114">
              <a:extLst>
                <a:ext uri="{FF2B5EF4-FFF2-40B4-BE49-F238E27FC236}">
                  <a16:creationId xmlns:a16="http://schemas.microsoft.com/office/drawing/2014/main" id="{DA116E1E-2EA9-4F5B-B265-5BBB8392F8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60000">
              <a:off x="3438" y="1378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115">
              <a:extLst>
                <a:ext uri="{FF2B5EF4-FFF2-40B4-BE49-F238E27FC236}">
                  <a16:creationId xmlns:a16="http://schemas.microsoft.com/office/drawing/2014/main" id="{A4ADC98D-5009-448C-9BE6-F38A2335DB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60000">
              <a:off x="3467" y="1381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Freeform 116">
              <a:extLst>
                <a:ext uri="{FF2B5EF4-FFF2-40B4-BE49-F238E27FC236}">
                  <a16:creationId xmlns:a16="http://schemas.microsoft.com/office/drawing/2014/main" id="{2E7C7E83-9A1F-4F91-A80F-D48BE9A541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5" y="132"/>
              <a:ext cx="51" cy="72"/>
            </a:xfrm>
            <a:custGeom>
              <a:avLst/>
              <a:gdLst>
                <a:gd name="T0" fmla="*/ 187 w 297"/>
                <a:gd name="T1" fmla="*/ 398 h 424"/>
                <a:gd name="T2" fmla="*/ 9 w 297"/>
                <a:gd name="T3" fmla="*/ 314 h 424"/>
                <a:gd name="T4" fmla="*/ 0 w 297"/>
                <a:gd name="T5" fmla="*/ 322 h 424"/>
                <a:gd name="T6" fmla="*/ 17 w 297"/>
                <a:gd name="T7" fmla="*/ 356 h 424"/>
                <a:gd name="T8" fmla="*/ 17 w 297"/>
                <a:gd name="T9" fmla="*/ 398 h 424"/>
                <a:gd name="T10" fmla="*/ 43 w 297"/>
                <a:gd name="T11" fmla="*/ 407 h 424"/>
                <a:gd name="T12" fmla="*/ 43 w 297"/>
                <a:gd name="T13" fmla="*/ 381 h 424"/>
                <a:gd name="T14" fmla="*/ 34 w 297"/>
                <a:gd name="T15" fmla="*/ 348 h 424"/>
                <a:gd name="T16" fmla="*/ 178 w 297"/>
                <a:gd name="T17" fmla="*/ 424 h 424"/>
                <a:gd name="T18" fmla="*/ 187 w 297"/>
                <a:gd name="T19" fmla="*/ 398 h 424"/>
                <a:gd name="T20" fmla="*/ 254 w 297"/>
                <a:gd name="T21" fmla="*/ 229 h 424"/>
                <a:gd name="T22" fmla="*/ 60 w 297"/>
                <a:gd name="T23" fmla="*/ 170 h 424"/>
                <a:gd name="T24" fmla="*/ 60 w 297"/>
                <a:gd name="T25" fmla="*/ 178 h 424"/>
                <a:gd name="T26" fmla="*/ 68 w 297"/>
                <a:gd name="T27" fmla="*/ 195 h 424"/>
                <a:gd name="T28" fmla="*/ 77 w 297"/>
                <a:gd name="T29" fmla="*/ 212 h 424"/>
                <a:gd name="T30" fmla="*/ 85 w 297"/>
                <a:gd name="T31" fmla="*/ 254 h 424"/>
                <a:gd name="T32" fmla="*/ 111 w 297"/>
                <a:gd name="T33" fmla="*/ 263 h 424"/>
                <a:gd name="T34" fmla="*/ 102 w 297"/>
                <a:gd name="T35" fmla="*/ 229 h 424"/>
                <a:gd name="T36" fmla="*/ 94 w 297"/>
                <a:gd name="T37" fmla="*/ 204 h 424"/>
                <a:gd name="T38" fmla="*/ 246 w 297"/>
                <a:gd name="T39" fmla="*/ 254 h 424"/>
                <a:gd name="T40" fmla="*/ 254 w 297"/>
                <a:gd name="T41" fmla="*/ 229 h 424"/>
                <a:gd name="T42" fmla="*/ 178 w 297"/>
                <a:gd name="T43" fmla="*/ 136 h 424"/>
                <a:gd name="T44" fmla="*/ 229 w 297"/>
                <a:gd name="T45" fmla="*/ 144 h 424"/>
                <a:gd name="T46" fmla="*/ 263 w 297"/>
                <a:gd name="T47" fmla="*/ 136 h 424"/>
                <a:gd name="T48" fmla="*/ 288 w 297"/>
                <a:gd name="T49" fmla="*/ 127 h 424"/>
                <a:gd name="T50" fmla="*/ 297 w 297"/>
                <a:gd name="T51" fmla="*/ 102 h 424"/>
                <a:gd name="T52" fmla="*/ 297 w 297"/>
                <a:gd name="T53" fmla="*/ 85 h 424"/>
                <a:gd name="T54" fmla="*/ 297 w 297"/>
                <a:gd name="T55" fmla="*/ 68 h 424"/>
                <a:gd name="T56" fmla="*/ 288 w 297"/>
                <a:gd name="T57" fmla="*/ 51 h 424"/>
                <a:gd name="T58" fmla="*/ 271 w 297"/>
                <a:gd name="T59" fmla="*/ 34 h 424"/>
                <a:gd name="T60" fmla="*/ 246 w 297"/>
                <a:gd name="T61" fmla="*/ 17 h 424"/>
                <a:gd name="T62" fmla="*/ 221 w 297"/>
                <a:gd name="T63" fmla="*/ 9 h 424"/>
                <a:gd name="T64" fmla="*/ 195 w 297"/>
                <a:gd name="T65" fmla="*/ 0 h 424"/>
                <a:gd name="T66" fmla="*/ 170 w 297"/>
                <a:gd name="T67" fmla="*/ 0 h 424"/>
                <a:gd name="T68" fmla="*/ 144 w 297"/>
                <a:gd name="T69" fmla="*/ 0 h 424"/>
                <a:gd name="T70" fmla="*/ 119 w 297"/>
                <a:gd name="T71" fmla="*/ 17 h 424"/>
                <a:gd name="T72" fmla="*/ 102 w 297"/>
                <a:gd name="T73" fmla="*/ 43 h 424"/>
                <a:gd name="T74" fmla="*/ 102 w 297"/>
                <a:gd name="T75" fmla="*/ 60 h 424"/>
                <a:gd name="T76" fmla="*/ 102 w 297"/>
                <a:gd name="T77" fmla="*/ 77 h 424"/>
                <a:gd name="T78" fmla="*/ 111 w 297"/>
                <a:gd name="T79" fmla="*/ 94 h 424"/>
                <a:gd name="T80" fmla="*/ 127 w 297"/>
                <a:gd name="T81" fmla="*/ 111 h 424"/>
                <a:gd name="T82" fmla="*/ 153 w 297"/>
                <a:gd name="T83" fmla="*/ 127 h 424"/>
                <a:gd name="T84" fmla="*/ 178 w 297"/>
                <a:gd name="T85" fmla="*/ 136 h 424"/>
                <a:gd name="T86" fmla="*/ 187 w 297"/>
                <a:gd name="T87" fmla="*/ 111 h 424"/>
                <a:gd name="T88" fmla="*/ 153 w 297"/>
                <a:gd name="T89" fmla="*/ 94 h 424"/>
                <a:gd name="T90" fmla="*/ 127 w 297"/>
                <a:gd name="T91" fmla="*/ 77 h 424"/>
                <a:gd name="T92" fmla="*/ 119 w 297"/>
                <a:gd name="T93" fmla="*/ 68 h 424"/>
                <a:gd name="T94" fmla="*/ 119 w 297"/>
                <a:gd name="T95" fmla="*/ 51 h 424"/>
                <a:gd name="T96" fmla="*/ 127 w 297"/>
                <a:gd name="T97" fmla="*/ 34 h 424"/>
                <a:gd name="T98" fmla="*/ 144 w 297"/>
                <a:gd name="T99" fmla="*/ 26 h 424"/>
                <a:gd name="T100" fmla="*/ 170 w 297"/>
                <a:gd name="T101" fmla="*/ 26 h 424"/>
                <a:gd name="T102" fmla="*/ 212 w 297"/>
                <a:gd name="T103" fmla="*/ 34 h 424"/>
                <a:gd name="T104" fmla="*/ 229 w 297"/>
                <a:gd name="T105" fmla="*/ 43 h 424"/>
                <a:gd name="T106" fmla="*/ 246 w 297"/>
                <a:gd name="T107" fmla="*/ 51 h 424"/>
                <a:gd name="T108" fmla="*/ 263 w 297"/>
                <a:gd name="T109" fmla="*/ 60 h 424"/>
                <a:gd name="T110" fmla="*/ 271 w 297"/>
                <a:gd name="T111" fmla="*/ 68 h 424"/>
                <a:gd name="T112" fmla="*/ 280 w 297"/>
                <a:gd name="T113" fmla="*/ 77 h 424"/>
                <a:gd name="T114" fmla="*/ 280 w 297"/>
                <a:gd name="T115" fmla="*/ 94 h 424"/>
                <a:gd name="T116" fmla="*/ 271 w 297"/>
                <a:gd name="T117" fmla="*/ 111 h 424"/>
                <a:gd name="T118" fmla="*/ 254 w 297"/>
                <a:gd name="T119" fmla="*/ 119 h 424"/>
                <a:gd name="T120" fmla="*/ 229 w 297"/>
                <a:gd name="T121" fmla="*/ 119 h 424"/>
                <a:gd name="T122" fmla="*/ 187 w 297"/>
                <a:gd name="T123" fmla="*/ 111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7" h="424">
                  <a:moveTo>
                    <a:pt x="187" y="398"/>
                  </a:moveTo>
                  <a:lnTo>
                    <a:pt x="9" y="314"/>
                  </a:lnTo>
                  <a:lnTo>
                    <a:pt x="0" y="322"/>
                  </a:lnTo>
                  <a:lnTo>
                    <a:pt x="17" y="356"/>
                  </a:lnTo>
                  <a:lnTo>
                    <a:pt x="17" y="398"/>
                  </a:lnTo>
                  <a:lnTo>
                    <a:pt x="43" y="407"/>
                  </a:lnTo>
                  <a:lnTo>
                    <a:pt x="43" y="381"/>
                  </a:lnTo>
                  <a:lnTo>
                    <a:pt x="34" y="348"/>
                  </a:lnTo>
                  <a:lnTo>
                    <a:pt x="178" y="424"/>
                  </a:lnTo>
                  <a:lnTo>
                    <a:pt x="187" y="398"/>
                  </a:lnTo>
                  <a:close/>
                  <a:moveTo>
                    <a:pt x="254" y="229"/>
                  </a:moveTo>
                  <a:lnTo>
                    <a:pt x="60" y="170"/>
                  </a:lnTo>
                  <a:lnTo>
                    <a:pt x="60" y="178"/>
                  </a:lnTo>
                  <a:lnTo>
                    <a:pt x="68" y="195"/>
                  </a:lnTo>
                  <a:lnTo>
                    <a:pt x="77" y="212"/>
                  </a:lnTo>
                  <a:lnTo>
                    <a:pt x="85" y="254"/>
                  </a:lnTo>
                  <a:lnTo>
                    <a:pt x="111" y="263"/>
                  </a:lnTo>
                  <a:lnTo>
                    <a:pt x="102" y="229"/>
                  </a:lnTo>
                  <a:lnTo>
                    <a:pt x="94" y="204"/>
                  </a:lnTo>
                  <a:lnTo>
                    <a:pt x="246" y="254"/>
                  </a:lnTo>
                  <a:lnTo>
                    <a:pt x="254" y="229"/>
                  </a:lnTo>
                  <a:close/>
                  <a:moveTo>
                    <a:pt x="178" y="136"/>
                  </a:moveTo>
                  <a:lnTo>
                    <a:pt x="229" y="144"/>
                  </a:lnTo>
                  <a:lnTo>
                    <a:pt x="263" y="136"/>
                  </a:lnTo>
                  <a:lnTo>
                    <a:pt x="288" y="127"/>
                  </a:lnTo>
                  <a:lnTo>
                    <a:pt x="297" y="102"/>
                  </a:lnTo>
                  <a:lnTo>
                    <a:pt x="297" y="85"/>
                  </a:lnTo>
                  <a:lnTo>
                    <a:pt x="297" y="68"/>
                  </a:lnTo>
                  <a:lnTo>
                    <a:pt x="288" y="51"/>
                  </a:lnTo>
                  <a:lnTo>
                    <a:pt x="271" y="34"/>
                  </a:lnTo>
                  <a:lnTo>
                    <a:pt x="246" y="17"/>
                  </a:lnTo>
                  <a:lnTo>
                    <a:pt x="221" y="9"/>
                  </a:lnTo>
                  <a:lnTo>
                    <a:pt x="195" y="0"/>
                  </a:lnTo>
                  <a:lnTo>
                    <a:pt x="170" y="0"/>
                  </a:lnTo>
                  <a:lnTo>
                    <a:pt x="144" y="0"/>
                  </a:lnTo>
                  <a:lnTo>
                    <a:pt x="119" y="17"/>
                  </a:lnTo>
                  <a:lnTo>
                    <a:pt x="102" y="43"/>
                  </a:lnTo>
                  <a:lnTo>
                    <a:pt x="102" y="60"/>
                  </a:lnTo>
                  <a:lnTo>
                    <a:pt x="102" y="77"/>
                  </a:lnTo>
                  <a:lnTo>
                    <a:pt x="111" y="94"/>
                  </a:lnTo>
                  <a:lnTo>
                    <a:pt x="127" y="111"/>
                  </a:lnTo>
                  <a:lnTo>
                    <a:pt x="153" y="127"/>
                  </a:lnTo>
                  <a:lnTo>
                    <a:pt x="178" y="136"/>
                  </a:lnTo>
                  <a:close/>
                  <a:moveTo>
                    <a:pt x="187" y="111"/>
                  </a:moveTo>
                  <a:lnTo>
                    <a:pt x="153" y="94"/>
                  </a:lnTo>
                  <a:lnTo>
                    <a:pt x="127" y="77"/>
                  </a:lnTo>
                  <a:lnTo>
                    <a:pt x="119" y="68"/>
                  </a:lnTo>
                  <a:lnTo>
                    <a:pt x="119" y="51"/>
                  </a:lnTo>
                  <a:lnTo>
                    <a:pt x="127" y="34"/>
                  </a:lnTo>
                  <a:lnTo>
                    <a:pt x="144" y="26"/>
                  </a:lnTo>
                  <a:lnTo>
                    <a:pt x="170" y="26"/>
                  </a:lnTo>
                  <a:lnTo>
                    <a:pt x="212" y="34"/>
                  </a:lnTo>
                  <a:lnTo>
                    <a:pt x="229" y="43"/>
                  </a:lnTo>
                  <a:lnTo>
                    <a:pt x="246" y="51"/>
                  </a:lnTo>
                  <a:lnTo>
                    <a:pt x="263" y="60"/>
                  </a:lnTo>
                  <a:lnTo>
                    <a:pt x="271" y="68"/>
                  </a:lnTo>
                  <a:lnTo>
                    <a:pt x="280" y="77"/>
                  </a:lnTo>
                  <a:lnTo>
                    <a:pt x="280" y="94"/>
                  </a:lnTo>
                  <a:lnTo>
                    <a:pt x="271" y="111"/>
                  </a:lnTo>
                  <a:lnTo>
                    <a:pt x="254" y="119"/>
                  </a:lnTo>
                  <a:lnTo>
                    <a:pt x="229" y="119"/>
                  </a:lnTo>
                  <a:lnTo>
                    <a:pt x="187" y="111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7" name="Rectangle 117">
              <a:extLst>
                <a:ext uri="{FF2B5EF4-FFF2-40B4-BE49-F238E27FC236}">
                  <a16:creationId xmlns:a16="http://schemas.microsoft.com/office/drawing/2014/main" id="{9A7ECE61-5CBA-445B-BBDD-1AFE4CB8C5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700000">
              <a:off x="4407" y="154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118">
              <a:extLst>
                <a:ext uri="{FF2B5EF4-FFF2-40B4-BE49-F238E27FC236}">
                  <a16:creationId xmlns:a16="http://schemas.microsoft.com/office/drawing/2014/main" id="{B597DD9F-8858-484C-9877-142AF659803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220000">
              <a:off x="4419" y="127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119">
              <a:extLst>
                <a:ext uri="{FF2B5EF4-FFF2-40B4-BE49-F238E27FC236}">
                  <a16:creationId xmlns:a16="http://schemas.microsoft.com/office/drawing/2014/main" id="{D93A69B7-77C9-42B7-8FF0-1109EA949F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160000">
              <a:off x="4425" y="101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Freeform 120">
              <a:extLst>
                <a:ext uri="{FF2B5EF4-FFF2-40B4-BE49-F238E27FC236}">
                  <a16:creationId xmlns:a16="http://schemas.microsoft.com/office/drawing/2014/main" id="{20BC8BAE-189C-47C3-855E-08100FA89B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6" y="1766"/>
              <a:ext cx="51" cy="36"/>
            </a:xfrm>
            <a:custGeom>
              <a:avLst/>
              <a:gdLst>
                <a:gd name="T0" fmla="*/ 85 w 297"/>
                <a:gd name="T1" fmla="*/ 203 h 211"/>
                <a:gd name="T2" fmla="*/ 110 w 297"/>
                <a:gd name="T3" fmla="*/ 203 h 211"/>
                <a:gd name="T4" fmla="*/ 110 w 297"/>
                <a:gd name="T5" fmla="*/ 161 h 211"/>
                <a:gd name="T6" fmla="*/ 136 w 297"/>
                <a:gd name="T7" fmla="*/ 161 h 211"/>
                <a:gd name="T8" fmla="*/ 144 w 297"/>
                <a:gd name="T9" fmla="*/ 135 h 211"/>
                <a:gd name="T10" fmla="*/ 110 w 297"/>
                <a:gd name="T11" fmla="*/ 135 h 211"/>
                <a:gd name="T12" fmla="*/ 119 w 297"/>
                <a:gd name="T13" fmla="*/ 8 h 211"/>
                <a:gd name="T14" fmla="*/ 102 w 297"/>
                <a:gd name="T15" fmla="*/ 0 h 211"/>
                <a:gd name="T16" fmla="*/ 0 w 297"/>
                <a:gd name="T17" fmla="*/ 127 h 211"/>
                <a:gd name="T18" fmla="*/ 0 w 297"/>
                <a:gd name="T19" fmla="*/ 152 h 211"/>
                <a:gd name="T20" fmla="*/ 85 w 297"/>
                <a:gd name="T21" fmla="*/ 152 h 211"/>
                <a:gd name="T22" fmla="*/ 85 w 297"/>
                <a:gd name="T23" fmla="*/ 203 h 211"/>
                <a:gd name="T24" fmla="*/ 85 w 297"/>
                <a:gd name="T25" fmla="*/ 135 h 211"/>
                <a:gd name="T26" fmla="*/ 26 w 297"/>
                <a:gd name="T27" fmla="*/ 127 h 211"/>
                <a:gd name="T28" fmla="*/ 93 w 297"/>
                <a:gd name="T29" fmla="*/ 42 h 211"/>
                <a:gd name="T30" fmla="*/ 85 w 297"/>
                <a:gd name="T31" fmla="*/ 135 h 211"/>
                <a:gd name="T32" fmla="*/ 161 w 297"/>
                <a:gd name="T33" fmla="*/ 110 h 211"/>
                <a:gd name="T34" fmla="*/ 170 w 297"/>
                <a:gd name="T35" fmla="*/ 152 h 211"/>
                <a:gd name="T36" fmla="*/ 178 w 297"/>
                <a:gd name="T37" fmla="*/ 186 h 211"/>
                <a:gd name="T38" fmla="*/ 203 w 297"/>
                <a:gd name="T39" fmla="*/ 203 h 211"/>
                <a:gd name="T40" fmla="*/ 229 w 297"/>
                <a:gd name="T41" fmla="*/ 211 h 211"/>
                <a:gd name="T42" fmla="*/ 246 w 297"/>
                <a:gd name="T43" fmla="*/ 211 h 211"/>
                <a:gd name="T44" fmla="*/ 263 w 297"/>
                <a:gd name="T45" fmla="*/ 203 h 211"/>
                <a:gd name="T46" fmla="*/ 271 w 297"/>
                <a:gd name="T47" fmla="*/ 186 h 211"/>
                <a:gd name="T48" fmla="*/ 288 w 297"/>
                <a:gd name="T49" fmla="*/ 169 h 211"/>
                <a:gd name="T50" fmla="*/ 288 w 297"/>
                <a:gd name="T51" fmla="*/ 144 h 211"/>
                <a:gd name="T52" fmla="*/ 297 w 297"/>
                <a:gd name="T53" fmla="*/ 110 h 211"/>
                <a:gd name="T54" fmla="*/ 297 w 297"/>
                <a:gd name="T55" fmla="*/ 84 h 211"/>
                <a:gd name="T56" fmla="*/ 288 w 297"/>
                <a:gd name="T57" fmla="*/ 67 h 211"/>
                <a:gd name="T58" fmla="*/ 280 w 297"/>
                <a:gd name="T59" fmla="*/ 34 h 211"/>
                <a:gd name="T60" fmla="*/ 263 w 297"/>
                <a:gd name="T61" fmla="*/ 17 h 211"/>
                <a:gd name="T62" fmla="*/ 229 w 297"/>
                <a:gd name="T63" fmla="*/ 8 h 211"/>
                <a:gd name="T64" fmla="*/ 212 w 297"/>
                <a:gd name="T65" fmla="*/ 8 h 211"/>
                <a:gd name="T66" fmla="*/ 195 w 297"/>
                <a:gd name="T67" fmla="*/ 17 h 211"/>
                <a:gd name="T68" fmla="*/ 186 w 297"/>
                <a:gd name="T69" fmla="*/ 34 h 211"/>
                <a:gd name="T70" fmla="*/ 170 w 297"/>
                <a:gd name="T71" fmla="*/ 51 h 211"/>
                <a:gd name="T72" fmla="*/ 170 w 297"/>
                <a:gd name="T73" fmla="*/ 76 h 211"/>
                <a:gd name="T74" fmla="*/ 161 w 297"/>
                <a:gd name="T75" fmla="*/ 110 h 211"/>
                <a:gd name="T76" fmla="*/ 186 w 297"/>
                <a:gd name="T77" fmla="*/ 110 h 211"/>
                <a:gd name="T78" fmla="*/ 195 w 297"/>
                <a:gd name="T79" fmla="*/ 67 h 211"/>
                <a:gd name="T80" fmla="*/ 203 w 297"/>
                <a:gd name="T81" fmla="*/ 42 h 211"/>
                <a:gd name="T82" fmla="*/ 220 w 297"/>
                <a:gd name="T83" fmla="*/ 34 h 211"/>
                <a:gd name="T84" fmla="*/ 229 w 297"/>
                <a:gd name="T85" fmla="*/ 25 h 211"/>
                <a:gd name="T86" fmla="*/ 246 w 297"/>
                <a:gd name="T87" fmla="*/ 34 h 211"/>
                <a:gd name="T88" fmla="*/ 263 w 297"/>
                <a:gd name="T89" fmla="*/ 42 h 211"/>
                <a:gd name="T90" fmla="*/ 271 w 297"/>
                <a:gd name="T91" fmla="*/ 67 h 211"/>
                <a:gd name="T92" fmla="*/ 271 w 297"/>
                <a:gd name="T93" fmla="*/ 110 h 211"/>
                <a:gd name="T94" fmla="*/ 263 w 297"/>
                <a:gd name="T95" fmla="*/ 152 h 211"/>
                <a:gd name="T96" fmla="*/ 254 w 297"/>
                <a:gd name="T97" fmla="*/ 178 h 211"/>
                <a:gd name="T98" fmla="*/ 246 w 297"/>
                <a:gd name="T99" fmla="*/ 186 h 211"/>
                <a:gd name="T100" fmla="*/ 229 w 297"/>
                <a:gd name="T101" fmla="*/ 194 h 211"/>
                <a:gd name="T102" fmla="*/ 212 w 297"/>
                <a:gd name="T103" fmla="*/ 186 h 211"/>
                <a:gd name="T104" fmla="*/ 195 w 297"/>
                <a:gd name="T105" fmla="*/ 178 h 211"/>
                <a:gd name="T106" fmla="*/ 186 w 297"/>
                <a:gd name="T107" fmla="*/ 152 h 211"/>
                <a:gd name="T108" fmla="*/ 186 w 297"/>
                <a:gd name="T109" fmla="*/ 11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7" h="211">
                  <a:moveTo>
                    <a:pt x="85" y="203"/>
                  </a:moveTo>
                  <a:lnTo>
                    <a:pt x="110" y="203"/>
                  </a:lnTo>
                  <a:lnTo>
                    <a:pt x="110" y="161"/>
                  </a:lnTo>
                  <a:lnTo>
                    <a:pt x="136" y="161"/>
                  </a:lnTo>
                  <a:lnTo>
                    <a:pt x="144" y="135"/>
                  </a:lnTo>
                  <a:lnTo>
                    <a:pt x="110" y="135"/>
                  </a:lnTo>
                  <a:lnTo>
                    <a:pt x="119" y="8"/>
                  </a:lnTo>
                  <a:lnTo>
                    <a:pt x="102" y="0"/>
                  </a:lnTo>
                  <a:lnTo>
                    <a:pt x="0" y="127"/>
                  </a:lnTo>
                  <a:lnTo>
                    <a:pt x="0" y="152"/>
                  </a:lnTo>
                  <a:lnTo>
                    <a:pt x="85" y="152"/>
                  </a:lnTo>
                  <a:lnTo>
                    <a:pt x="85" y="203"/>
                  </a:lnTo>
                  <a:close/>
                  <a:moveTo>
                    <a:pt x="85" y="135"/>
                  </a:moveTo>
                  <a:lnTo>
                    <a:pt x="26" y="127"/>
                  </a:lnTo>
                  <a:lnTo>
                    <a:pt x="93" y="42"/>
                  </a:lnTo>
                  <a:lnTo>
                    <a:pt x="85" y="135"/>
                  </a:lnTo>
                  <a:close/>
                  <a:moveTo>
                    <a:pt x="161" y="110"/>
                  </a:moveTo>
                  <a:lnTo>
                    <a:pt x="170" y="152"/>
                  </a:lnTo>
                  <a:lnTo>
                    <a:pt x="178" y="186"/>
                  </a:lnTo>
                  <a:lnTo>
                    <a:pt x="203" y="203"/>
                  </a:lnTo>
                  <a:lnTo>
                    <a:pt x="229" y="211"/>
                  </a:lnTo>
                  <a:lnTo>
                    <a:pt x="246" y="211"/>
                  </a:lnTo>
                  <a:lnTo>
                    <a:pt x="263" y="203"/>
                  </a:lnTo>
                  <a:lnTo>
                    <a:pt x="271" y="186"/>
                  </a:lnTo>
                  <a:lnTo>
                    <a:pt x="288" y="169"/>
                  </a:lnTo>
                  <a:lnTo>
                    <a:pt x="288" y="144"/>
                  </a:lnTo>
                  <a:lnTo>
                    <a:pt x="297" y="110"/>
                  </a:lnTo>
                  <a:lnTo>
                    <a:pt x="297" y="84"/>
                  </a:lnTo>
                  <a:lnTo>
                    <a:pt x="288" y="67"/>
                  </a:lnTo>
                  <a:lnTo>
                    <a:pt x="280" y="34"/>
                  </a:lnTo>
                  <a:lnTo>
                    <a:pt x="263" y="17"/>
                  </a:lnTo>
                  <a:lnTo>
                    <a:pt x="229" y="8"/>
                  </a:lnTo>
                  <a:lnTo>
                    <a:pt x="212" y="8"/>
                  </a:lnTo>
                  <a:lnTo>
                    <a:pt x="195" y="17"/>
                  </a:lnTo>
                  <a:lnTo>
                    <a:pt x="186" y="34"/>
                  </a:lnTo>
                  <a:lnTo>
                    <a:pt x="170" y="51"/>
                  </a:lnTo>
                  <a:lnTo>
                    <a:pt x="170" y="76"/>
                  </a:lnTo>
                  <a:lnTo>
                    <a:pt x="161" y="110"/>
                  </a:lnTo>
                  <a:close/>
                  <a:moveTo>
                    <a:pt x="186" y="110"/>
                  </a:moveTo>
                  <a:lnTo>
                    <a:pt x="195" y="67"/>
                  </a:lnTo>
                  <a:lnTo>
                    <a:pt x="203" y="42"/>
                  </a:lnTo>
                  <a:lnTo>
                    <a:pt x="220" y="34"/>
                  </a:lnTo>
                  <a:lnTo>
                    <a:pt x="229" y="25"/>
                  </a:lnTo>
                  <a:lnTo>
                    <a:pt x="246" y="34"/>
                  </a:lnTo>
                  <a:lnTo>
                    <a:pt x="263" y="42"/>
                  </a:lnTo>
                  <a:lnTo>
                    <a:pt x="271" y="67"/>
                  </a:lnTo>
                  <a:lnTo>
                    <a:pt x="271" y="110"/>
                  </a:lnTo>
                  <a:lnTo>
                    <a:pt x="263" y="152"/>
                  </a:lnTo>
                  <a:lnTo>
                    <a:pt x="254" y="178"/>
                  </a:lnTo>
                  <a:lnTo>
                    <a:pt x="246" y="186"/>
                  </a:lnTo>
                  <a:lnTo>
                    <a:pt x="229" y="194"/>
                  </a:lnTo>
                  <a:lnTo>
                    <a:pt x="212" y="186"/>
                  </a:lnTo>
                  <a:lnTo>
                    <a:pt x="195" y="178"/>
                  </a:lnTo>
                  <a:lnTo>
                    <a:pt x="186" y="152"/>
                  </a:lnTo>
                  <a:lnTo>
                    <a:pt x="186" y="110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1" name="Rectangle 121">
              <a:extLst>
                <a:ext uri="{FF2B5EF4-FFF2-40B4-BE49-F238E27FC236}">
                  <a16:creationId xmlns:a16="http://schemas.microsoft.com/office/drawing/2014/main" id="{1EFCCA61-5A4C-4D91-94C7-A9E16E824BD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">
              <a:off x="3074" y="1748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122">
              <a:extLst>
                <a:ext uri="{FF2B5EF4-FFF2-40B4-BE49-F238E27FC236}">
                  <a16:creationId xmlns:a16="http://schemas.microsoft.com/office/drawing/2014/main" id="{1F3951D2-5EAF-41F9-858B-B751580873A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">
              <a:off x="3103" y="1748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Freeform 123">
              <a:extLst>
                <a:ext uri="{FF2B5EF4-FFF2-40B4-BE49-F238E27FC236}">
                  <a16:creationId xmlns:a16="http://schemas.microsoft.com/office/drawing/2014/main" id="{F1A5609C-32F0-41B7-90EE-ED44E09222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2" y="2588"/>
              <a:ext cx="49" cy="37"/>
            </a:xfrm>
            <a:custGeom>
              <a:avLst/>
              <a:gdLst>
                <a:gd name="T0" fmla="*/ 127 w 288"/>
                <a:gd name="T1" fmla="*/ 34 h 212"/>
                <a:gd name="T2" fmla="*/ 94 w 288"/>
                <a:gd name="T3" fmla="*/ 9 h 212"/>
                <a:gd name="T4" fmla="*/ 43 w 288"/>
                <a:gd name="T5" fmla="*/ 9 h 212"/>
                <a:gd name="T6" fmla="*/ 9 w 288"/>
                <a:gd name="T7" fmla="*/ 59 h 212"/>
                <a:gd name="T8" fmla="*/ 9 w 288"/>
                <a:gd name="T9" fmla="*/ 152 h 212"/>
                <a:gd name="T10" fmla="*/ 43 w 288"/>
                <a:gd name="T11" fmla="*/ 203 h 212"/>
                <a:gd name="T12" fmla="*/ 85 w 288"/>
                <a:gd name="T13" fmla="*/ 203 h 212"/>
                <a:gd name="T14" fmla="*/ 127 w 288"/>
                <a:gd name="T15" fmla="*/ 178 h 212"/>
                <a:gd name="T16" fmla="*/ 136 w 288"/>
                <a:gd name="T17" fmla="*/ 135 h 212"/>
                <a:gd name="T18" fmla="*/ 119 w 288"/>
                <a:gd name="T19" fmla="*/ 93 h 212"/>
                <a:gd name="T20" fmla="*/ 77 w 288"/>
                <a:gd name="T21" fmla="*/ 76 h 212"/>
                <a:gd name="T22" fmla="*/ 26 w 288"/>
                <a:gd name="T23" fmla="*/ 102 h 212"/>
                <a:gd name="T24" fmla="*/ 34 w 288"/>
                <a:gd name="T25" fmla="*/ 59 h 212"/>
                <a:gd name="T26" fmla="*/ 68 w 288"/>
                <a:gd name="T27" fmla="*/ 25 h 212"/>
                <a:gd name="T28" fmla="*/ 94 w 288"/>
                <a:gd name="T29" fmla="*/ 34 h 212"/>
                <a:gd name="T30" fmla="*/ 127 w 288"/>
                <a:gd name="T31" fmla="*/ 51 h 212"/>
                <a:gd name="T32" fmla="*/ 34 w 288"/>
                <a:gd name="T33" fmla="*/ 127 h 212"/>
                <a:gd name="T34" fmla="*/ 51 w 288"/>
                <a:gd name="T35" fmla="*/ 102 h 212"/>
                <a:gd name="T36" fmla="*/ 85 w 288"/>
                <a:gd name="T37" fmla="*/ 102 h 212"/>
                <a:gd name="T38" fmla="*/ 102 w 288"/>
                <a:gd name="T39" fmla="*/ 119 h 212"/>
                <a:gd name="T40" fmla="*/ 102 w 288"/>
                <a:gd name="T41" fmla="*/ 161 h 212"/>
                <a:gd name="T42" fmla="*/ 85 w 288"/>
                <a:gd name="T43" fmla="*/ 186 h 212"/>
                <a:gd name="T44" fmla="*/ 51 w 288"/>
                <a:gd name="T45" fmla="*/ 186 h 212"/>
                <a:gd name="T46" fmla="*/ 34 w 288"/>
                <a:gd name="T47" fmla="*/ 144 h 212"/>
                <a:gd name="T48" fmla="*/ 161 w 288"/>
                <a:gd name="T49" fmla="*/ 152 h 212"/>
                <a:gd name="T50" fmla="*/ 195 w 288"/>
                <a:gd name="T51" fmla="*/ 203 h 212"/>
                <a:gd name="T52" fmla="*/ 237 w 288"/>
                <a:gd name="T53" fmla="*/ 203 h 212"/>
                <a:gd name="T54" fmla="*/ 271 w 288"/>
                <a:gd name="T55" fmla="*/ 178 h 212"/>
                <a:gd name="T56" fmla="*/ 288 w 288"/>
                <a:gd name="T57" fmla="*/ 135 h 212"/>
                <a:gd name="T58" fmla="*/ 288 w 288"/>
                <a:gd name="T59" fmla="*/ 76 h 212"/>
                <a:gd name="T60" fmla="*/ 271 w 288"/>
                <a:gd name="T61" fmla="*/ 25 h 212"/>
                <a:gd name="T62" fmla="*/ 221 w 288"/>
                <a:gd name="T63" fmla="*/ 0 h 212"/>
                <a:gd name="T64" fmla="*/ 187 w 288"/>
                <a:gd name="T65" fmla="*/ 17 h 212"/>
                <a:gd name="T66" fmla="*/ 161 w 288"/>
                <a:gd name="T67" fmla="*/ 51 h 212"/>
                <a:gd name="T68" fmla="*/ 153 w 288"/>
                <a:gd name="T69" fmla="*/ 110 h 212"/>
                <a:gd name="T70" fmla="*/ 187 w 288"/>
                <a:gd name="T71" fmla="*/ 68 h 212"/>
                <a:gd name="T72" fmla="*/ 204 w 288"/>
                <a:gd name="T73" fmla="*/ 25 h 212"/>
                <a:gd name="T74" fmla="*/ 237 w 288"/>
                <a:gd name="T75" fmla="*/ 25 h 212"/>
                <a:gd name="T76" fmla="*/ 254 w 288"/>
                <a:gd name="T77" fmla="*/ 68 h 212"/>
                <a:gd name="T78" fmla="*/ 254 w 288"/>
                <a:gd name="T79" fmla="*/ 144 h 212"/>
                <a:gd name="T80" fmla="*/ 237 w 288"/>
                <a:gd name="T81" fmla="*/ 186 h 212"/>
                <a:gd name="T82" fmla="*/ 204 w 288"/>
                <a:gd name="T83" fmla="*/ 186 h 212"/>
                <a:gd name="T84" fmla="*/ 187 w 288"/>
                <a:gd name="T85" fmla="*/ 161 h 212"/>
                <a:gd name="T86" fmla="*/ 178 w 288"/>
                <a:gd name="T87" fmla="*/ 11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8" h="212">
                  <a:moveTo>
                    <a:pt x="127" y="51"/>
                  </a:moveTo>
                  <a:lnTo>
                    <a:pt x="127" y="34"/>
                  </a:lnTo>
                  <a:lnTo>
                    <a:pt x="110" y="17"/>
                  </a:lnTo>
                  <a:lnTo>
                    <a:pt x="94" y="9"/>
                  </a:lnTo>
                  <a:lnTo>
                    <a:pt x="68" y="0"/>
                  </a:lnTo>
                  <a:lnTo>
                    <a:pt x="43" y="9"/>
                  </a:lnTo>
                  <a:lnTo>
                    <a:pt x="26" y="25"/>
                  </a:lnTo>
                  <a:lnTo>
                    <a:pt x="9" y="59"/>
                  </a:lnTo>
                  <a:lnTo>
                    <a:pt x="0" y="110"/>
                  </a:lnTo>
                  <a:lnTo>
                    <a:pt x="9" y="152"/>
                  </a:lnTo>
                  <a:lnTo>
                    <a:pt x="26" y="186"/>
                  </a:lnTo>
                  <a:lnTo>
                    <a:pt x="43" y="203"/>
                  </a:lnTo>
                  <a:lnTo>
                    <a:pt x="68" y="212"/>
                  </a:lnTo>
                  <a:lnTo>
                    <a:pt x="85" y="203"/>
                  </a:lnTo>
                  <a:lnTo>
                    <a:pt x="102" y="203"/>
                  </a:lnTo>
                  <a:lnTo>
                    <a:pt x="127" y="178"/>
                  </a:lnTo>
                  <a:lnTo>
                    <a:pt x="136" y="161"/>
                  </a:lnTo>
                  <a:lnTo>
                    <a:pt x="136" y="135"/>
                  </a:lnTo>
                  <a:lnTo>
                    <a:pt x="127" y="110"/>
                  </a:lnTo>
                  <a:lnTo>
                    <a:pt x="119" y="93"/>
                  </a:lnTo>
                  <a:lnTo>
                    <a:pt x="94" y="76"/>
                  </a:lnTo>
                  <a:lnTo>
                    <a:pt x="77" y="76"/>
                  </a:lnTo>
                  <a:lnTo>
                    <a:pt x="51" y="85"/>
                  </a:lnTo>
                  <a:lnTo>
                    <a:pt x="26" y="102"/>
                  </a:lnTo>
                  <a:lnTo>
                    <a:pt x="26" y="76"/>
                  </a:lnTo>
                  <a:lnTo>
                    <a:pt x="34" y="59"/>
                  </a:lnTo>
                  <a:lnTo>
                    <a:pt x="51" y="34"/>
                  </a:lnTo>
                  <a:lnTo>
                    <a:pt x="68" y="25"/>
                  </a:lnTo>
                  <a:lnTo>
                    <a:pt x="85" y="25"/>
                  </a:lnTo>
                  <a:lnTo>
                    <a:pt x="94" y="34"/>
                  </a:lnTo>
                  <a:lnTo>
                    <a:pt x="102" y="59"/>
                  </a:lnTo>
                  <a:lnTo>
                    <a:pt x="127" y="51"/>
                  </a:lnTo>
                  <a:close/>
                  <a:moveTo>
                    <a:pt x="34" y="144"/>
                  </a:moveTo>
                  <a:lnTo>
                    <a:pt x="34" y="127"/>
                  </a:lnTo>
                  <a:lnTo>
                    <a:pt x="43" y="110"/>
                  </a:lnTo>
                  <a:lnTo>
                    <a:pt x="51" y="102"/>
                  </a:lnTo>
                  <a:lnTo>
                    <a:pt x="68" y="93"/>
                  </a:lnTo>
                  <a:lnTo>
                    <a:pt x="85" y="102"/>
                  </a:lnTo>
                  <a:lnTo>
                    <a:pt x="94" y="110"/>
                  </a:lnTo>
                  <a:lnTo>
                    <a:pt x="102" y="119"/>
                  </a:lnTo>
                  <a:lnTo>
                    <a:pt x="110" y="144"/>
                  </a:lnTo>
                  <a:lnTo>
                    <a:pt x="102" y="161"/>
                  </a:lnTo>
                  <a:lnTo>
                    <a:pt x="102" y="178"/>
                  </a:lnTo>
                  <a:lnTo>
                    <a:pt x="85" y="186"/>
                  </a:lnTo>
                  <a:lnTo>
                    <a:pt x="68" y="186"/>
                  </a:lnTo>
                  <a:lnTo>
                    <a:pt x="51" y="186"/>
                  </a:lnTo>
                  <a:lnTo>
                    <a:pt x="34" y="161"/>
                  </a:lnTo>
                  <a:lnTo>
                    <a:pt x="34" y="144"/>
                  </a:lnTo>
                  <a:close/>
                  <a:moveTo>
                    <a:pt x="153" y="110"/>
                  </a:moveTo>
                  <a:lnTo>
                    <a:pt x="161" y="152"/>
                  </a:lnTo>
                  <a:lnTo>
                    <a:pt x="178" y="186"/>
                  </a:lnTo>
                  <a:lnTo>
                    <a:pt x="195" y="203"/>
                  </a:lnTo>
                  <a:lnTo>
                    <a:pt x="221" y="212"/>
                  </a:lnTo>
                  <a:lnTo>
                    <a:pt x="237" y="203"/>
                  </a:lnTo>
                  <a:lnTo>
                    <a:pt x="254" y="195"/>
                  </a:lnTo>
                  <a:lnTo>
                    <a:pt x="271" y="178"/>
                  </a:lnTo>
                  <a:lnTo>
                    <a:pt x="280" y="161"/>
                  </a:lnTo>
                  <a:lnTo>
                    <a:pt x="288" y="135"/>
                  </a:lnTo>
                  <a:lnTo>
                    <a:pt x="288" y="102"/>
                  </a:lnTo>
                  <a:lnTo>
                    <a:pt x="288" y="76"/>
                  </a:lnTo>
                  <a:lnTo>
                    <a:pt x="280" y="59"/>
                  </a:lnTo>
                  <a:lnTo>
                    <a:pt x="271" y="25"/>
                  </a:lnTo>
                  <a:lnTo>
                    <a:pt x="246" y="9"/>
                  </a:lnTo>
                  <a:lnTo>
                    <a:pt x="221" y="0"/>
                  </a:lnTo>
                  <a:lnTo>
                    <a:pt x="195" y="9"/>
                  </a:lnTo>
                  <a:lnTo>
                    <a:pt x="187" y="17"/>
                  </a:lnTo>
                  <a:lnTo>
                    <a:pt x="170" y="34"/>
                  </a:lnTo>
                  <a:lnTo>
                    <a:pt x="161" y="51"/>
                  </a:lnTo>
                  <a:lnTo>
                    <a:pt x="153" y="76"/>
                  </a:lnTo>
                  <a:lnTo>
                    <a:pt x="153" y="110"/>
                  </a:lnTo>
                  <a:close/>
                  <a:moveTo>
                    <a:pt x="178" y="110"/>
                  </a:moveTo>
                  <a:lnTo>
                    <a:pt x="187" y="68"/>
                  </a:lnTo>
                  <a:lnTo>
                    <a:pt x="195" y="42"/>
                  </a:lnTo>
                  <a:lnTo>
                    <a:pt x="204" y="25"/>
                  </a:lnTo>
                  <a:lnTo>
                    <a:pt x="221" y="25"/>
                  </a:lnTo>
                  <a:lnTo>
                    <a:pt x="237" y="25"/>
                  </a:lnTo>
                  <a:lnTo>
                    <a:pt x="246" y="42"/>
                  </a:lnTo>
                  <a:lnTo>
                    <a:pt x="254" y="68"/>
                  </a:lnTo>
                  <a:lnTo>
                    <a:pt x="263" y="102"/>
                  </a:lnTo>
                  <a:lnTo>
                    <a:pt x="254" y="144"/>
                  </a:lnTo>
                  <a:lnTo>
                    <a:pt x="246" y="169"/>
                  </a:lnTo>
                  <a:lnTo>
                    <a:pt x="237" y="186"/>
                  </a:lnTo>
                  <a:lnTo>
                    <a:pt x="221" y="186"/>
                  </a:lnTo>
                  <a:lnTo>
                    <a:pt x="204" y="186"/>
                  </a:lnTo>
                  <a:lnTo>
                    <a:pt x="195" y="169"/>
                  </a:lnTo>
                  <a:lnTo>
                    <a:pt x="187" y="161"/>
                  </a:lnTo>
                  <a:lnTo>
                    <a:pt x="187" y="144"/>
                  </a:lnTo>
                  <a:lnTo>
                    <a:pt x="178" y="110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4" name="Rectangle 124">
              <a:extLst>
                <a:ext uri="{FF2B5EF4-FFF2-40B4-BE49-F238E27FC236}">
                  <a16:creationId xmlns:a16="http://schemas.microsoft.com/office/drawing/2014/main" id="{9E0A82A6-E17D-48F5-BA07-88F3B7C091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40000">
              <a:off x="2660" y="2570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Rectangle 125">
              <a:extLst>
                <a:ext uri="{FF2B5EF4-FFF2-40B4-BE49-F238E27FC236}">
                  <a16:creationId xmlns:a16="http://schemas.microsoft.com/office/drawing/2014/main" id="{DDF00811-D0A4-490A-B29D-115E4F4F54B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40000">
              <a:off x="2686" y="2570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Freeform 126">
              <a:extLst>
                <a:ext uri="{FF2B5EF4-FFF2-40B4-BE49-F238E27FC236}">
                  <a16:creationId xmlns:a16="http://schemas.microsoft.com/office/drawing/2014/main" id="{37A64358-DADE-4890-BF2F-FAE6F30439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7" y="1513"/>
              <a:ext cx="48" cy="37"/>
            </a:xfrm>
            <a:custGeom>
              <a:avLst/>
              <a:gdLst>
                <a:gd name="T0" fmla="*/ 0 w 279"/>
                <a:gd name="T1" fmla="*/ 25 h 211"/>
                <a:gd name="T2" fmla="*/ 102 w 279"/>
                <a:gd name="T3" fmla="*/ 34 h 211"/>
                <a:gd name="T4" fmla="*/ 76 w 279"/>
                <a:gd name="T5" fmla="*/ 51 h 211"/>
                <a:gd name="T6" fmla="*/ 59 w 279"/>
                <a:gd name="T7" fmla="*/ 84 h 211"/>
                <a:gd name="T8" fmla="*/ 34 w 279"/>
                <a:gd name="T9" fmla="*/ 144 h 211"/>
                <a:gd name="T10" fmla="*/ 25 w 279"/>
                <a:gd name="T11" fmla="*/ 178 h 211"/>
                <a:gd name="T12" fmla="*/ 17 w 279"/>
                <a:gd name="T13" fmla="*/ 203 h 211"/>
                <a:gd name="T14" fmla="*/ 42 w 279"/>
                <a:gd name="T15" fmla="*/ 203 h 211"/>
                <a:gd name="T16" fmla="*/ 59 w 279"/>
                <a:gd name="T17" fmla="*/ 152 h 211"/>
                <a:gd name="T18" fmla="*/ 68 w 279"/>
                <a:gd name="T19" fmla="*/ 118 h 211"/>
                <a:gd name="T20" fmla="*/ 93 w 279"/>
                <a:gd name="T21" fmla="*/ 84 h 211"/>
                <a:gd name="T22" fmla="*/ 110 w 279"/>
                <a:gd name="T23" fmla="*/ 51 h 211"/>
                <a:gd name="T24" fmla="*/ 127 w 279"/>
                <a:gd name="T25" fmla="*/ 25 h 211"/>
                <a:gd name="T26" fmla="*/ 127 w 279"/>
                <a:gd name="T27" fmla="*/ 8 h 211"/>
                <a:gd name="T28" fmla="*/ 0 w 279"/>
                <a:gd name="T29" fmla="*/ 0 h 211"/>
                <a:gd name="T30" fmla="*/ 0 w 279"/>
                <a:gd name="T31" fmla="*/ 25 h 211"/>
                <a:gd name="T32" fmla="*/ 144 w 279"/>
                <a:gd name="T33" fmla="*/ 110 h 211"/>
                <a:gd name="T34" fmla="*/ 152 w 279"/>
                <a:gd name="T35" fmla="*/ 152 h 211"/>
                <a:gd name="T36" fmla="*/ 161 w 279"/>
                <a:gd name="T37" fmla="*/ 186 h 211"/>
                <a:gd name="T38" fmla="*/ 186 w 279"/>
                <a:gd name="T39" fmla="*/ 203 h 211"/>
                <a:gd name="T40" fmla="*/ 212 w 279"/>
                <a:gd name="T41" fmla="*/ 211 h 211"/>
                <a:gd name="T42" fmla="*/ 229 w 279"/>
                <a:gd name="T43" fmla="*/ 211 h 211"/>
                <a:gd name="T44" fmla="*/ 245 w 279"/>
                <a:gd name="T45" fmla="*/ 203 h 211"/>
                <a:gd name="T46" fmla="*/ 254 w 279"/>
                <a:gd name="T47" fmla="*/ 186 h 211"/>
                <a:gd name="T48" fmla="*/ 271 w 279"/>
                <a:gd name="T49" fmla="*/ 169 h 211"/>
                <a:gd name="T50" fmla="*/ 271 w 279"/>
                <a:gd name="T51" fmla="*/ 144 h 211"/>
                <a:gd name="T52" fmla="*/ 279 w 279"/>
                <a:gd name="T53" fmla="*/ 110 h 211"/>
                <a:gd name="T54" fmla="*/ 279 w 279"/>
                <a:gd name="T55" fmla="*/ 84 h 211"/>
                <a:gd name="T56" fmla="*/ 279 w 279"/>
                <a:gd name="T57" fmla="*/ 68 h 211"/>
                <a:gd name="T58" fmla="*/ 262 w 279"/>
                <a:gd name="T59" fmla="*/ 34 h 211"/>
                <a:gd name="T60" fmla="*/ 245 w 279"/>
                <a:gd name="T61" fmla="*/ 17 h 211"/>
                <a:gd name="T62" fmla="*/ 220 w 279"/>
                <a:gd name="T63" fmla="*/ 8 h 211"/>
                <a:gd name="T64" fmla="*/ 195 w 279"/>
                <a:gd name="T65" fmla="*/ 8 h 211"/>
                <a:gd name="T66" fmla="*/ 178 w 279"/>
                <a:gd name="T67" fmla="*/ 17 h 211"/>
                <a:gd name="T68" fmla="*/ 169 w 279"/>
                <a:gd name="T69" fmla="*/ 34 h 211"/>
                <a:gd name="T70" fmla="*/ 161 w 279"/>
                <a:gd name="T71" fmla="*/ 51 h 211"/>
                <a:gd name="T72" fmla="*/ 152 w 279"/>
                <a:gd name="T73" fmla="*/ 76 h 211"/>
                <a:gd name="T74" fmla="*/ 144 w 279"/>
                <a:gd name="T75" fmla="*/ 110 h 211"/>
                <a:gd name="T76" fmla="*/ 169 w 279"/>
                <a:gd name="T77" fmla="*/ 110 h 211"/>
                <a:gd name="T78" fmla="*/ 178 w 279"/>
                <a:gd name="T79" fmla="*/ 68 h 211"/>
                <a:gd name="T80" fmla="*/ 186 w 279"/>
                <a:gd name="T81" fmla="*/ 42 h 211"/>
                <a:gd name="T82" fmla="*/ 203 w 279"/>
                <a:gd name="T83" fmla="*/ 34 h 211"/>
                <a:gd name="T84" fmla="*/ 212 w 279"/>
                <a:gd name="T85" fmla="*/ 25 h 211"/>
                <a:gd name="T86" fmla="*/ 229 w 279"/>
                <a:gd name="T87" fmla="*/ 34 h 211"/>
                <a:gd name="T88" fmla="*/ 245 w 279"/>
                <a:gd name="T89" fmla="*/ 42 h 211"/>
                <a:gd name="T90" fmla="*/ 254 w 279"/>
                <a:gd name="T91" fmla="*/ 68 h 211"/>
                <a:gd name="T92" fmla="*/ 254 w 279"/>
                <a:gd name="T93" fmla="*/ 110 h 211"/>
                <a:gd name="T94" fmla="*/ 245 w 279"/>
                <a:gd name="T95" fmla="*/ 152 h 211"/>
                <a:gd name="T96" fmla="*/ 237 w 279"/>
                <a:gd name="T97" fmla="*/ 178 h 211"/>
                <a:gd name="T98" fmla="*/ 229 w 279"/>
                <a:gd name="T99" fmla="*/ 186 h 211"/>
                <a:gd name="T100" fmla="*/ 212 w 279"/>
                <a:gd name="T101" fmla="*/ 195 h 211"/>
                <a:gd name="T102" fmla="*/ 195 w 279"/>
                <a:gd name="T103" fmla="*/ 186 h 211"/>
                <a:gd name="T104" fmla="*/ 178 w 279"/>
                <a:gd name="T105" fmla="*/ 178 h 211"/>
                <a:gd name="T106" fmla="*/ 178 w 279"/>
                <a:gd name="T107" fmla="*/ 152 h 211"/>
                <a:gd name="T108" fmla="*/ 169 w 279"/>
                <a:gd name="T109" fmla="*/ 11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211">
                  <a:moveTo>
                    <a:pt x="0" y="25"/>
                  </a:moveTo>
                  <a:lnTo>
                    <a:pt x="102" y="34"/>
                  </a:lnTo>
                  <a:lnTo>
                    <a:pt x="76" y="51"/>
                  </a:lnTo>
                  <a:lnTo>
                    <a:pt x="59" y="84"/>
                  </a:lnTo>
                  <a:lnTo>
                    <a:pt x="34" y="144"/>
                  </a:lnTo>
                  <a:lnTo>
                    <a:pt x="25" y="178"/>
                  </a:lnTo>
                  <a:lnTo>
                    <a:pt x="17" y="203"/>
                  </a:lnTo>
                  <a:lnTo>
                    <a:pt x="42" y="203"/>
                  </a:lnTo>
                  <a:lnTo>
                    <a:pt x="59" y="152"/>
                  </a:lnTo>
                  <a:lnTo>
                    <a:pt x="68" y="118"/>
                  </a:lnTo>
                  <a:lnTo>
                    <a:pt x="93" y="84"/>
                  </a:lnTo>
                  <a:lnTo>
                    <a:pt x="110" y="51"/>
                  </a:lnTo>
                  <a:lnTo>
                    <a:pt x="127" y="25"/>
                  </a:lnTo>
                  <a:lnTo>
                    <a:pt x="127" y="8"/>
                  </a:lnTo>
                  <a:lnTo>
                    <a:pt x="0" y="0"/>
                  </a:lnTo>
                  <a:lnTo>
                    <a:pt x="0" y="25"/>
                  </a:lnTo>
                  <a:close/>
                  <a:moveTo>
                    <a:pt x="144" y="110"/>
                  </a:moveTo>
                  <a:lnTo>
                    <a:pt x="152" y="152"/>
                  </a:lnTo>
                  <a:lnTo>
                    <a:pt x="161" y="186"/>
                  </a:lnTo>
                  <a:lnTo>
                    <a:pt x="186" y="203"/>
                  </a:lnTo>
                  <a:lnTo>
                    <a:pt x="212" y="211"/>
                  </a:lnTo>
                  <a:lnTo>
                    <a:pt x="229" y="211"/>
                  </a:lnTo>
                  <a:lnTo>
                    <a:pt x="245" y="203"/>
                  </a:lnTo>
                  <a:lnTo>
                    <a:pt x="254" y="186"/>
                  </a:lnTo>
                  <a:lnTo>
                    <a:pt x="271" y="169"/>
                  </a:lnTo>
                  <a:lnTo>
                    <a:pt x="271" y="144"/>
                  </a:lnTo>
                  <a:lnTo>
                    <a:pt x="279" y="110"/>
                  </a:lnTo>
                  <a:lnTo>
                    <a:pt x="279" y="84"/>
                  </a:lnTo>
                  <a:lnTo>
                    <a:pt x="279" y="68"/>
                  </a:lnTo>
                  <a:lnTo>
                    <a:pt x="262" y="34"/>
                  </a:lnTo>
                  <a:lnTo>
                    <a:pt x="245" y="17"/>
                  </a:lnTo>
                  <a:lnTo>
                    <a:pt x="220" y="8"/>
                  </a:lnTo>
                  <a:lnTo>
                    <a:pt x="195" y="8"/>
                  </a:lnTo>
                  <a:lnTo>
                    <a:pt x="178" y="17"/>
                  </a:lnTo>
                  <a:lnTo>
                    <a:pt x="169" y="34"/>
                  </a:lnTo>
                  <a:lnTo>
                    <a:pt x="161" y="51"/>
                  </a:lnTo>
                  <a:lnTo>
                    <a:pt x="152" y="76"/>
                  </a:lnTo>
                  <a:lnTo>
                    <a:pt x="144" y="110"/>
                  </a:lnTo>
                  <a:close/>
                  <a:moveTo>
                    <a:pt x="169" y="110"/>
                  </a:moveTo>
                  <a:lnTo>
                    <a:pt x="178" y="68"/>
                  </a:lnTo>
                  <a:lnTo>
                    <a:pt x="186" y="42"/>
                  </a:lnTo>
                  <a:lnTo>
                    <a:pt x="203" y="34"/>
                  </a:lnTo>
                  <a:lnTo>
                    <a:pt x="212" y="25"/>
                  </a:lnTo>
                  <a:lnTo>
                    <a:pt x="229" y="34"/>
                  </a:lnTo>
                  <a:lnTo>
                    <a:pt x="245" y="42"/>
                  </a:lnTo>
                  <a:lnTo>
                    <a:pt x="254" y="68"/>
                  </a:lnTo>
                  <a:lnTo>
                    <a:pt x="254" y="110"/>
                  </a:lnTo>
                  <a:lnTo>
                    <a:pt x="245" y="152"/>
                  </a:lnTo>
                  <a:lnTo>
                    <a:pt x="237" y="178"/>
                  </a:lnTo>
                  <a:lnTo>
                    <a:pt x="229" y="186"/>
                  </a:lnTo>
                  <a:lnTo>
                    <a:pt x="212" y="195"/>
                  </a:lnTo>
                  <a:lnTo>
                    <a:pt x="195" y="186"/>
                  </a:lnTo>
                  <a:lnTo>
                    <a:pt x="178" y="178"/>
                  </a:lnTo>
                  <a:lnTo>
                    <a:pt x="178" y="152"/>
                  </a:lnTo>
                  <a:lnTo>
                    <a:pt x="169" y="110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7" name="Rectangle 127">
              <a:extLst>
                <a:ext uri="{FF2B5EF4-FFF2-40B4-BE49-F238E27FC236}">
                  <a16:creationId xmlns:a16="http://schemas.microsoft.com/office/drawing/2014/main" id="{68AE7CA8-4EA4-40BC-8E24-C6FBACC325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">
              <a:off x="3045" y="1497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128">
              <a:extLst>
                <a:ext uri="{FF2B5EF4-FFF2-40B4-BE49-F238E27FC236}">
                  <a16:creationId xmlns:a16="http://schemas.microsoft.com/office/drawing/2014/main" id="{96A13D43-C145-4E87-B0E3-2338E9D58D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000">
              <a:off x="3070" y="1497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Freeform 129">
              <a:extLst>
                <a:ext uri="{FF2B5EF4-FFF2-40B4-BE49-F238E27FC236}">
                  <a16:creationId xmlns:a16="http://schemas.microsoft.com/office/drawing/2014/main" id="{8C77BB73-80E1-419F-836A-460D3BF872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29" y="117"/>
              <a:ext cx="39" cy="73"/>
            </a:xfrm>
            <a:custGeom>
              <a:avLst/>
              <a:gdLst>
                <a:gd name="T0" fmla="*/ 0 w 229"/>
                <a:gd name="T1" fmla="*/ 347 h 423"/>
                <a:gd name="T2" fmla="*/ 9 w 229"/>
                <a:gd name="T3" fmla="*/ 372 h 423"/>
                <a:gd name="T4" fmla="*/ 43 w 229"/>
                <a:gd name="T5" fmla="*/ 423 h 423"/>
                <a:gd name="T6" fmla="*/ 59 w 229"/>
                <a:gd name="T7" fmla="*/ 398 h 423"/>
                <a:gd name="T8" fmla="*/ 195 w 229"/>
                <a:gd name="T9" fmla="*/ 389 h 423"/>
                <a:gd name="T10" fmla="*/ 195 w 229"/>
                <a:gd name="T11" fmla="*/ 169 h 423"/>
                <a:gd name="T12" fmla="*/ 169 w 229"/>
                <a:gd name="T13" fmla="*/ 254 h 423"/>
                <a:gd name="T14" fmla="*/ 144 w 229"/>
                <a:gd name="T15" fmla="*/ 228 h 423"/>
                <a:gd name="T16" fmla="*/ 119 w 229"/>
                <a:gd name="T17" fmla="*/ 186 h 423"/>
                <a:gd name="T18" fmla="*/ 68 w 229"/>
                <a:gd name="T19" fmla="*/ 161 h 423"/>
                <a:gd name="T20" fmla="*/ 26 w 229"/>
                <a:gd name="T21" fmla="*/ 178 h 423"/>
                <a:gd name="T22" fmla="*/ 9 w 229"/>
                <a:gd name="T23" fmla="*/ 220 h 423"/>
                <a:gd name="T24" fmla="*/ 17 w 229"/>
                <a:gd name="T25" fmla="*/ 262 h 423"/>
                <a:gd name="T26" fmla="*/ 59 w 229"/>
                <a:gd name="T27" fmla="*/ 288 h 423"/>
                <a:gd name="T28" fmla="*/ 51 w 229"/>
                <a:gd name="T29" fmla="*/ 262 h 423"/>
                <a:gd name="T30" fmla="*/ 34 w 229"/>
                <a:gd name="T31" fmla="*/ 237 h 423"/>
                <a:gd name="T32" fmla="*/ 34 w 229"/>
                <a:gd name="T33" fmla="*/ 203 h 423"/>
                <a:gd name="T34" fmla="*/ 51 w 229"/>
                <a:gd name="T35" fmla="*/ 186 h 423"/>
                <a:gd name="T36" fmla="*/ 85 w 229"/>
                <a:gd name="T37" fmla="*/ 186 h 423"/>
                <a:gd name="T38" fmla="*/ 110 w 229"/>
                <a:gd name="T39" fmla="*/ 220 h 423"/>
                <a:gd name="T40" fmla="*/ 153 w 229"/>
                <a:gd name="T41" fmla="*/ 271 h 423"/>
                <a:gd name="T42" fmla="*/ 186 w 229"/>
                <a:gd name="T43" fmla="*/ 305 h 423"/>
                <a:gd name="T44" fmla="*/ 212 w 229"/>
                <a:gd name="T45" fmla="*/ 169 h 423"/>
                <a:gd name="T46" fmla="*/ 119 w 229"/>
                <a:gd name="T47" fmla="*/ 135 h 423"/>
                <a:gd name="T48" fmla="*/ 203 w 229"/>
                <a:gd name="T49" fmla="*/ 118 h 423"/>
                <a:gd name="T50" fmla="*/ 229 w 229"/>
                <a:gd name="T51" fmla="*/ 76 h 423"/>
                <a:gd name="T52" fmla="*/ 220 w 229"/>
                <a:gd name="T53" fmla="*/ 42 h 423"/>
                <a:gd name="T54" fmla="*/ 186 w 229"/>
                <a:gd name="T55" fmla="*/ 17 h 423"/>
                <a:gd name="T56" fmla="*/ 127 w 229"/>
                <a:gd name="T57" fmla="*/ 0 h 423"/>
                <a:gd name="T58" fmla="*/ 85 w 229"/>
                <a:gd name="T59" fmla="*/ 0 h 423"/>
                <a:gd name="T60" fmla="*/ 34 w 229"/>
                <a:gd name="T61" fmla="*/ 34 h 423"/>
                <a:gd name="T62" fmla="*/ 26 w 229"/>
                <a:gd name="T63" fmla="*/ 76 h 423"/>
                <a:gd name="T64" fmla="*/ 43 w 229"/>
                <a:gd name="T65" fmla="*/ 110 h 423"/>
                <a:gd name="T66" fmla="*/ 85 w 229"/>
                <a:gd name="T67" fmla="*/ 127 h 423"/>
                <a:gd name="T68" fmla="*/ 119 w 229"/>
                <a:gd name="T69" fmla="*/ 110 h 423"/>
                <a:gd name="T70" fmla="*/ 51 w 229"/>
                <a:gd name="T71" fmla="*/ 84 h 423"/>
                <a:gd name="T72" fmla="*/ 43 w 229"/>
                <a:gd name="T73" fmla="*/ 59 h 423"/>
                <a:gd name="T74" fmla="*/ 59 w 229"/>
                <a:gd name="T75" fmla="*/ 34 h 423"/>
                <a:gd name="T76" fmla="*/ 127 w 229"/>
                <a:gd name="T77" fmla="*/ 25 h 423"/>
                <a:gd name="T78" fmla="*/ 169 w 229"/>
                <a:gd name="T79" fmla="*/ 34 h 423"/>
                <a:gd name="T80" fmla="*/ 195 w 229"/>
                <a:gd name="T81" fmla="*/ 42 h 423"/>
                <a:gd name="T82" fmla="*/ 203 w 229"/>
                <a:gd name="T83" fmla="*/ 76 h 423"/>
                <a:gd name="T84" fmla="*/ 186 w 229"/>
                <a:gd name="T85" fmla="*/ 101 h 423"/>
                <a:gd name="T86" fmla="*/ 119 w 229"/>
                <a:gd name="T87" fmla="*/ 11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9" h="423">
                  <a:moveTo>
                    <a:pt x="203" y="364"/>
                  </a:moveTo>
                  <a:lnTo>
                    <a:pt x="0" y="347"/>
                  </a:lnTo>
                  <a:lnTo>
                    <a:pt x="0" y="364"/>
                  </a:lnTo>
                  <a:lnTo>
                    <a:pt x="9" y="372"/>
                  </a:lnTo>
                  <a:lnTo>
                    <a:pt x="26" y="381"/>
                  </a:lnTo>
                  <a:lnTo>
                    <a:pt x="43" y="423"/>
                  </a:lnTo>
                  <a:lnTo>
                    <a:pt x="68" y="423"/>
                  </a:lnTo>
                  <a:lnTo>
                    <a:pt x="59" y="398"/>
                  </a:lnTo>
                  <a:lnTo>
                    <a:pt x="43" y="372"/>
                  </a:lnTo>
                  <a:lnTo>
                    <a:pt x="195" y="389"/>
                  </a:lnTo>
                  <a:lnTo>
                    <a:pt x="203" y="364"/>
                  </a:lnTo>
                  <a:close/>
                  <a:moveTo>
                    <a:pt x="195" y="169"/>
                  </a:moveTo>
                  <a:lnTo>
                    <a:pt x="186" y="271"/>
                  </a:lnTo>
                  <a:lnTo>
                    <a:pt x="169" y="254"/>
                  </a:lnTo>
                  <a:lnTo>
                    <a:pt x="161" y="245"/>
                  </a:lnTo>
                  <a:lnTo>
                    <a:pt x="144" y="228"/>
                  </a:lnTo>
                  <a:lnTo>
                    <a:pt x="127" y="203"/>
                  </a:lnTo>
                  <a:lnTo>
                    <a:pt x="119" y="186"/>
                  </a:lnTo>
                  <a:lnTo>
                    <a:pt x="93" y="169"/>
                  </a:lnTo>
                  <a:lnTo>
                    <a:pt x="68" y="161"/>
                  </a:lnTo>
                  <a:lnTo>
                    <a:pt x="51" y="161"/>
                  </a:lnTo>
                  <a:lnTo>
                    <a:pt x="26" y="178"/>
                  </a:lnTo>
                  <a:lnTo>
                    <a:pt x="17" y="195"/>
                  </a:lnTo>
                  <a:lnTo>
                    <a:pt x="9" y="220"/>
                  </a:lnTo>
                  <a:lnTo>
                    <a:pt x="9" y="245"/>
                  </a:lnTo>
                  <a:lnTo>
                    <a:pt x="17" y="262"/>
                  </a:lnTo>
                  <a:lnTo>
                    <a:pt x="34" y="279"/>
                  </a:lnTo>
                  <a:lnTo>
                    <a:pt x="59" y="288"/>
                  </a:lnTo>
                  <a:lnTo>
                    <a:pt x="68" y="262"/>
                  </a:lnTo>
                  <a:lnTo>
                    <a:pt x="51" y="262"/>
                  </a:lnTo>
                  <a:lnTo>
                    <a:pt x="34" y="254"/>
                  </a:lnTo>
                  <a:lnTo>
                    <a:pt x="34" y="237"/>
                  </a:lnTo>
                  <a:lnTo>
                    <a:pt x="26" y="220"/>
                  </a:lnTo>
                  <a:lnTo>
                    <a:pt x="34" y="203"/>
                  </a:lnTo>
                  <a:lnTo>
                    <a:pt x="43" y="195"/>
                  </a:lnTo>
                  <a:lnTo>
                    <a:pt x="51" y="186"/>
                  </a:lnTo>
                  <a:lnTo>
                    <a:pt x="68" y="186"/>
                  </a:lnTo>
                  <a:lnTo>
                    <a:pt x="85" y="186"/>
                  </a:lnTo>
                  <a:lnTo>
                    <a:pt x="93" y="203"/>
                  </a:lnTo>
                  <a:lnTo>
                    <a:pt x="110" y="220"/>
                  </a:lnTo>
                  <a:lnTo>
                    <a:pt x="136" y="245"/>
                  </a:lnTo>
                  <a:lnTo>
                    <a:pt x="153" y="271"/>
                  </a:lnTo>
                  <a:lnTo>
                    <a:pt x="161" y="279"/>
                  </a:lnTo>
                  <a:lnTo>
                    <a:pt x="186" y="305"/>
                  </a:lnTo>
                  <a:lnTo>
                    <a:pt x="203" y="305"/>
                  </a:lnTo>
                  <a:lnTo>
                    <a:pt x="212" y="169"/>
                  </a:lnTo>
                  <a:lnTo>
                    <a:pt x="195" y="169"/>
                  </a:lnTo>
                  <a:close/>
                  <a:moveTo>
                    <a:pt x="119" y="135"/>
                  </a:moveTo>
                  <a:lnTo>
                    <a:pt x="169" y="135"/>
                  </a:lnTo>
                  <a:lnTo>
                    <a:pt x="203" y="118"/>
                  </a:lnTo>
                  <a:lnTo>
                    <a:pt x="220" y="101"/>
                  </a:lnTo>
                  <a:lnTo>
                    <a:pt x="229" y="76"/>
                  </a:lnTo>
                  <a:lnTo>
                    <a:pt x="229" y="59"/>
                  </a:lnTo>
                  <a:lnTo>
                    <a:pt x="220" y="42"/>
                  </a:lnTo>
                  <a:lnTo>
                    <a:pt x="203" y="25"/>
                  </a:lnTo>
                  <a:lnTo>
                    <a:pt x="186" y="17"/>
                  </a:lnTo>
                  <a:lnTo>
                    <a:pt x="161" y="8"/>
                  </a:lnTo>
                  <a:lnTo>
                    <a:pt x="127" y="0"/>
                  </a:lnTo>
                  <a:lnTo>
                    <a:pt x="102" y="0"/>
                  </a:lnTo>
                  <a:lnTo>
                    <a:pt x="85" y="0"/>
                  </a:lnTo>
                  <a:lnTo>
                    <a:pt x="51" y="17"/>
                  </a:lnTo>
                  <a:lnTo>
                    <a:pt x="34" y="34"/>
                  </a:lnTo>
                  <a:lnTo>
                    <a:pt x="26" y="59"/>
                  </a:lnTo>
                  <a:lnTo>
                    <a:pt x="26" y="76"/>
                  </a:lnTo>
                  <a:lnTo>
                    <a:pt x="34" y="93"/>
                  </a:lnTo>
                  <a:lnTo>
                    <a:pt x="43" y="110"/>
                  </a:lnTo>
                  <a:lnTo>
                    <a:pt x="59" y="118"/>
                  </a:lnTo>
                  <a:lnTo>
                    <a:pt x="85" y="127"/>
                  </a:lnTo>
                  <a:lnTo>
                    <a:pt x="119" y="135"/>
                  </a:lnTo>
                  <a:close/>
                  <a:moveTo>
                    <a:pt x="119" y="110"/>
                  </a:moveTo>
                  <a:lnTo>
                    <a:pt x="76" y="101"/>
                  </a:lnTo>
                  <a:lnTo>
                    <a:pt x="51" y="84"/>
                  </a:lnTo>
                  <a:lnTo>
                    <a:pt x="43" y="76"/>
                  </a:lnTo>
                  <a:lnTo>
                    <a:pt x="43" y="59"/>
                  </a:lnTo>
                  <a:lnTo>
                    <a:pt x="51" y="42"/>
                  </a:lnTo>
                  <a:lnTo>
                    <a:pt x="59" y="34"/>
                  </a:lnTo>
                  <a:lnTo>
                    <a:pt x="85" y="25"/>
                  </a:lnTo>
                  <a:lnTo>
                    <a:pt x="127" y="25"/>
                  </a:lnTo>
                  <a:lnTo>
                    <a:pt x="153" y="34"/>
                  </a:lnTo>
                  <a:lnTo>
                    <a:pt x="169" y="34"/>
                  </a:lnTo>
                  <a:lnTo>
                    <a:pt x="186" y="42"/>
                  </a:lnTo>
                  <a:lnTo>
                    <a:pt x="195" y="42"/>
                  </a:lnTo>
                  <a:lnTo>
                    <a:pt x="203" y="59"/>
                  </a:lnTo>
                  <a:lnTo>
                    <a:pt x="203" y="76"/>
                  </a:lnTo>
                  <a:lnTo>
                    <a:pt x="203" y="93"/>
                  </a:lnTo>
                  <a:lnTo>
                    <a:pt x="186" y="101"/>
                  </a:lnTo>
                  <a:lnTo>
                    <a:pt x="161" y="110"/>
                  </a:lnTo>
                  <a:lnTo>
                    <a:pt x="119" y="110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0" name="Rectangle 130">
              <a:extLst>
                <a:ext uri="{FF2B5EF4-FFF2-40B4-BE49-F238E27FC236}">
                  <a16:creationId xmlns:a16="http://schemas.microsoft.com/office/drawing/2014/main" id="{0E2B7FFE-B76A-4513-A9C7-AD7235A374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440000">
              <a:off x="3218" y="139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Rectangle 131">
              <a:extLst>
                <a:ext uri="{FF2B5EF4-FFF2-40B4-BE49-F238E27FC236}">
                  <a16:creationId xmlns:a16="http://schemas.microsoft.com/office/drawing/2014/main" id="{BCC9240D-072D-4118-8D0B-4794D81553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440000">
              <a:off x="3222" y="114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132">
              <a:extLst>
                <a:ext uri="{FF2B5EF4-FFF2-40B4-BE49-F238E27FC236}">
                  <a16:creationId xmlns:a16="http://schemas.microsoft.com/office/drawing/2014/main" id="{6C9BE592-7D98-4B54-826D-E6A495B544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440000">
              <a:off x="3225" y="85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Freeform 133">
              <a:extLst>
                <a:ext uri="{FF2B5EF4-FFF2-40B4-BE49-F238E27FC236}">
                  <a16:creationId xmlns:a16="http://schemas.microsoft.com/office/drawing/2014/main" id="{FF2C6F08-817D-4213-935F-D266740283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5" y="2931"/>
              <a:ext cx="51" cy="38"/>
            </a:xfrm>
            <a:custGeom>
              <a:avLst/>
              <a:gdLst>
                <a:gd name="T0" fmla="*/ 33 w 296"/>
                <a:gd name="T1" fmla="*/ 178 h 220"/>
                <a:gd name="T2" fmla="*/ 59 w 296"/>
                <a:gd name="T3" fmla="*/ 152 h 220"/>
                <a:gd name="T4" fmla="*/ 101 w 296"/>
                <a:gd name="T5" fmla="*/ 118 h 220"/>
                <a:gd name="T6" fmla="*/ 135 w 296"/>
                <a:gd name="T7" fmla="*/ 84 h 220"/>
                <a:gd name="T8" fmla="*/ 144 w 296"/>
                <a:gd name="T9" fmla="*/ 42 h 220"/>
                <a:gd name="T10" fmla="*/ 118 w 296"/>
                <a:gd name="T11" fmla="*/ 8 h 220"/>
                <a:gd name="T12" fmla="*/ 67 w 296"/>
                <a:gd name="T13" fmla="*/ 0 h 220"/>
                <a:gd name="T14" fmla="*/ 25 w 296"/>
                <a:gd name="T15" fmla="*/ 25 h 220"/>
                <a:gd name="T16" fmla="*/ 42 w 296"/>
                <a:gd name="T17" fmla="*/ 59 h 220"/>
                <a:gd name="T18" fmla="*/ 59 w 296"/>
                <a:gd name="T19" fmla="*/ 25 h 220"/>
                <a:gd name="T20" fmla="*/ 84 w 296"/>
                <a:gd name="T21" fmla="*/ 17 h 220"/>
                <a:gd name="T22" fmla="*/ 110 w 296"/>
                <a:gd name="T23" fmla="*/ 34 h 220"/>
                <a:gd name="T24" fmla="*/ 118 w 296"/>
                <a:gd name="T25" fmla="*/ 59 h 220"/>
                <a:gd name="T26" fmla="*/ 110 w 296"/>
                <a:gd name="T27" fmla="*/ 84 h 220"/>
                <a:gd name="T28" fmla="*/ 59 w 296"/>
                <a:gd name="T29" fmla="*/ 127 h 220"/>
                <a:gd name="T30" fmla="*/ 25 w 296"/>
                <a:gd name="T31" fmla="*/ 152 h 220"/>
                <a:gd name="T32" fmla="*/ 0 w 296"/>
                <a:gd name="T33" fmla="*/ 195 h 220"/>
                <a:gd name="T34" fmla="*/ 135 w 296"/>
                <a:gd name="T35" fmla="*/ 186 h 220"/>
                <a:gd name="T36" fmla="*/ 169 w 296"/>
                <a:gd name="T37" fmla="*/ 161 h 220"/>
                <a:gd name="T38" fmla="*/ 194 w 296"/>
                <a:gd name="T39" fmla="*/ 211 h 220"/>
                <a:gd name="T40" fmla="*/ 237 w 296"/>
                <a:gd name="T41" fmla="*/ 220 h 220"/>
                <a:gd name="T42" fmla="*/ 271 w 296"/>
                <a:gd name="T43" fmla="*/ 195 h 220"/>
                <a:gd name="T44" fmla="*/ 287 w 296"/>
                <a:gd name="T45" fmla="*/ 152 h 220"/>
                <a:gd name="T46" fmla="*/ 296 w 296"/>
                <a:gd name="T47" fmla="*/ 93 h 220"/>
                <a:gd name="T48" fmla="*/ 287 w 296"/>
                <a:gd name="T49" fmla="*/ 42 h 220"/>
                <a:gd name="T50" fmla="*/ 237 w 296"/>
                <a:gd name="T51" fmla="*/ 8 h 220"/>
                <a:gd name="T52" fmla="*/ 203 w 296"/>
                <a:gd name="T53" fmla="*/ 17 h 220"/>
                <a:gd name="T54" fmla="*/ 177 w 296"/>
                <a:gd name="T55" fmla="*/ 51 h 220"/>
                <a:gd name="T56" fmla="*/ 169 w 296"/>
                <a:gd name="T57" fmla="*/ 110 h 220"/>
                <a:gd name="T58" fmla="*/ 194 w 296"/>
                <a:gd name="T59" fmla="*/ 68 h 220"/>
                <a:gd name="T60" fmla="*/ 220 w 296"/>
                <a:gd name="T61" fmla="*/ 34 h 220"/>
                <a:gd name="T62" fmla="*/ 254 w 296"/>
                <a:gd name="T63" fmla="*/ 42 h 220"/>
                <a:gd name="T64" fmla="*/ 271 w 296"/>
                <a:gd name="T65" fmla="*/ 76 h 220"/>
                <a:gd name="T66" fmla="*/ 271 w 296"/>
                <a:gd name="T67" fmla="*/ 144 h 220"/>
                <a:gd name="T68" fmla="*/ 262 w 296"/>
                <a:gd name="T69" fmla="*/ 169 h 220"/>
                <a:gd name="T70" fmla="*/ 237 w 296"/>
                <a:gd name="T71" fmla="*/ 195 h 220"/>
                <a:gd name="T72" fmla="*/ 203 w 296"/>
                <a:gd name="T73" fmla="*/ 195 h 220"/>
                <a:gd name="T74" fmla="*/ 186 w 296"/>
                <a:gd name="T75" fmla="*/ 15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6" h="220">
                  <a:moveTo>
                    <a:pt x="135" y="186"/>
                  </a:moveTo>
                  <a:lnTo>
                    <a:pt x="33" y="178"/>
                  </a:lnTo>
                  <a:lnTo>
                    <a:pt x="50" y="161"/>
                  </a:lnTo>
                  <a:lnTo>
                    <a:pt x="59" y="152"/>
                  </a:lnTo>
                  <a:lnTo>
                    <a:pt x="76" y="135"/>
                  </a:lnTo>
                  <a:lnTo>
                    <a:pt x="101" y="118"/>
                  </a:lnTo>
                  <a:lnTo>
                    <a:pt x="118" y="110"/>
                  </a:lnTo>
                  <a:lnTo>
                    <a:pt x="135" y="84"/>
                  </a:lnTo>
                  <a:lnTo>
                    <a:pt x="144" y="59"/>
                  </a:lnTo>
                  <a:lnTo>
                    <a:pt x="144" y="42"/>
                  </a:lnTo>
                  <a:lnTo>
                    <a:pt x="135" y="17"/>
                  </a:lnTo>
                  <a:lnTo>
                    <a:pt x="118" y="8"/>
                  </a:lnTo>
                  <a:lnTo>
                    <a:pt x="93" y="0"/>
                  </a:lnTo>
                  <a:lnTo>
                    <a:pt x="67" y="0"/>
                  </a:lnTo>
                  <a:lnTo>
                    <a:pt x="42" y="8"/>
                  </a:lnTo>
                  <a:lnTo>
                    <a:pt x="25" y="25"/>
                  </a:lnTo>
                  <a:lnTo>
                    <a:pt x="17" y="51"/>
                  </a:lnTo>
                  <a:lnTo>
                    <a:pt x="42" y="59"/>
                  </a:lnTo>
                  <a:lnTo>
                    <a:pt x="50" y="42"/>
                  </a:lnTo>
                  <a:lnTo>
                    <a:pt x="59" y="25"/>
                  </a:lnTo>
                  <a:lnTo>
                    <a:pt x="67" y="25"/>
                  </a:lnTo>
                  <a:lnTo>
                    <a:pt x="84" y="17"/>
                  </a:lnTo>
                  <a:lnTo>
                    <a:pt x="101" y="25"/>
                  </a:lnTo>
                  <a:lnTo>
                    <a:pt x="110" y="34"/>
                  </a:lnTo>
                  <a:lnTo>
                    <a:pt x="118" y="42"/>
                  </a:lnTo>
                  <a:lnTo>
                    <a:pt x="118" y="59"/>
                  </a:lnTo>
                  <a:lnTo>
                    <a:pt x="118" y="76"/>
                  </a:lnTo>
                  <a:lnTo>
                    <a:pt x="110" y="84"/>
                  </a:lnTo>
                  <a:lnTo>
                    <a:pt x="84" y="101"/>
                  </a:lnTo>
                  <a:lnTo>
                    <a:pt x="59" y="127"/>
                  </a:lnTo>
                  <a:lnTo>
                    <a:pt x="42" y="135"/>
                  </a:lnTo>
                  <a:lnTo>
                    <a:pt x="25" y="152"/>
                  </a:lnTo>
                  <a:lnTo>
                    <a:pt x="8" y="178"/>
                  </a:lnTo>
                  <a:lnTo>
                    <a:pt x="0" y="195"/>
                  </a:lnTo>
                  <a:lnTo>
                    <a:pt x="135" y="203"/>
                  </a:lnTo>
                  <a:lnTo>
                    <a:pt x="135" y="186"/>
                  </a:lnTo>
                  <a:close/>
                  <a:moveTo>
                    <a:pt x="169" y="110"/>
                  </a:moveTo>
                  <a:lnTo>
                    <a:pt x="169" y="161"/>
                  </a:lnTo>
                  <a:lnTo>
                    <a:pt x="177" y="195"/>
                  </a:lnTo>
                  <a:lnTo>
                    <a:pt x="194" y="211"/>
                  </a:lnTo>
                  <a:lnTo>
                    <a:pt x="220" y="220"/>
                  </a:lnTo>
                  <a:lnTo>
                    <a:pt x="237" y="220"/>
                  </a:lnTo>
                  <a:lnTo>
                    <a:pt x="254" y="211"/>
                  </a:lnTo>
                  <a:lnTo>
                    <a:pt x="271" y="195"/>
                  </a:lnTo>
                  <a:lnTo>
                    <a:pt x="279" y="178"/>
                  </a:lnTo>
                  <a:lnTo>
                    <a:pt x="287" y="152"/>
                  </a:lnTo>
                  <a:lnTo>
                    <a:pt x="296" y="118"/>
                  </a:lnTo>
                  <a:lnTo>
                    <a:pt x="296" y="93"/>
                  </a:lnTo>
                  <a:lnTo>
                    <a:pt x="296" y="76"/>
                  </a:lnTo>
                  <a:lnTo>
                    <a:pt x="287" y="42"/>
                  </a:lnTo>
                  <a:lnTo>
                    <a:pt x="271" y="25"/>
                  </a:lnTo>
                  <a:lnTo>
                    <a:pt x="237" y="8"/>
                  </a:lnTo>
                  <a:lnTo>
                    <a:pt x="220" y="17"/>
                  </a:lnTo>
                  <a:lnTo>
                    <a:pt x="203" y="17"/>
                  </a:lnTo>
                  <a:lnTo>
                    <a:pt x="186" y="34"/>
                  </a:lnTo>
                  <a:lnTo>
                    <a:pt x="177" y="51"/>
                  </a:lnTo>
                  <a:lnTo>
                    <a:pt x="169" y="76"/>
                  </a:lnTo>
                  <a:lnTo>
                    <a:pt x="169" y="110"/>
                  </a:lnTo>
                  <a:close/>
                  <a:moveTo>
                    <a:pt x="194" y="110"/>
                  </a:moveTo>
                  <a:lnTo>
                    <a:pt x="194" y="68"/>
                  </a:lnTo>
                  <a:lnTo>
                    <a:pt x="211" y="42"/>
                  </a:lnTo>
                  <a:lnTo>
                    <a:pt x="220" y="34"/>
                  </a:lnTo>
                  <a:lnTo>
                    <a:pt x="237" y="34"/>
                  </a:lnTo>
                  <a:lnTo>
                    <a:pt x="254" y="42"/>
                  </a:lnTo>
                  <a:lnTo>
                    <a:pt x="262" y="51"/>
                  </a:lnTo>
                  <a:lnTo>
                    <a:pt x="271" y="76"/>
                  </a:lnTo>
                  <a:lnTo>
                    <a:pt x="271" y="118"/>
                  </a:lnTo>
                  <a:lnTo>
                    <a:pt x="271" y="144"/>
                  </a:lnTo>
                  <a:lnTo>
                    <a:pt x="262" y="161"/>
                  </a:lnTo>
                  <a:lnTo>
                    <a:pt x="262" y="169"/>
                  </a:lnTo>
                  <a:lnTo>
                    <a:pt x="254" y="186"/>
                  </a:lnTo>
                  <a:lnTo>
                    <a:pt x="237" y="195"/>
                  </a:lnTo>
                  <a:lnTo>
                    <a:pt x="220" y="195"/>
                  </a:lnTo>
                  <a:lnTo>
                    <a:pt x="203" y="195"/>
                  </a:lnTo>
                  <a:lnTo>
                    <a:pt x="194" y="178"/>
                  </a:lnTo>
                  <a:lnTo>
                    <a:pt x="186" y="152"/>
                  </a:lnTo>
                  <a:lnTo>
                    <a:pt x="194" y="110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4" name="Rectangle 134">
              <a:extLst>
                <a:ext uri="{FF2B5EF4-FFF2-40B4-BE49-F238E27FC236}">
                  <a16:creationId xmlns:a16="http://schemas.microsoft.com/office/drawing/2014/main" id="{94AC43F1-9C92-4DE9-8F9F-98A6ABF459E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0000">
              <a:off x="2675" y="2913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135">
              <a:extLst>
                <a:ext uri="{FF2B5EF4-FFF2-40B4-BE49-F238E27FC236}">
                  <a16:creationId xmlns:a16="http://schemas.microsoft.com/office/drawing/2014/main" id="{70A00AF8-20C2-4417-8C1F-90A04DFFA5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0000">
              <a:off x="2701" y="2917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Freeform 136">
              <a:extLst>
                <a:ext uri="{FF2B5EF4-FFF2-40B4-BE49-F238E27FC236}">
                  <a16:creationId xmlns:a16="http://schemas.microsoft.com/office/drawing/2014/main" id="{09049664-F545-40C1-922B-60358A5083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7" y="2827"/>
              <a:ext cx="50" cy="35"/>
            </a:xfrm>
            <a:custGeom>
              <a:avLst/>
              <a:gdLst>
                <a:gd name="T0" fmla="*/ 9 w 288"/>
                <a:gd name="T1" fmla="*/ 178 h 203"/>
                <a:gd name="T2" fmla="*/ 51 w 288"/>
                <a:gd name="T3" fmla="*/ 203 h 203"/>
                <a:gd name="T4" fmla="*/ 102 w 288"/>
                <a:gd name="T5" fmla="*/ 203 h 203"/>
                <a:gd name="T6" fmla="*/ 136 w 288"/>
                <a:gd name="T7" fmla="*/ 170 h 203"/>
                <a:gd name="T8" fmla="*/ 136 w 288"/>
                <a:gd name="T9" fmla="*/ 127 h 203"/>
                <a:gd name="T10" fmla="*/ 110 w 288"/>
                <a:gd name="T11" fmla="*/ 102 h 203"/>
                <a:gd name="T12" fmla="*/ 119 w 288"/>
                <a:gd name="T13" fmla="*/ 77 h 203"/>
                <a:gd name="T14" fmla="*/ 110 w 288"/>
                <a:gd name="T15" fmla="*/ 26 h 203"/>
                <a:gd name="T16" fmla="*/ 59 w 288"/>
                <a:gd name="T17" fmla="*/ 0 h 203"/>
                <a:gd name="T18" fmla="*/ 26 w 288"/>
                <a:gd name="T19" fmla="*/ 17 h 203"/>
                <a:gd name="T20" fmla="*/ 0 w 288"/>
                <a:gd name="T21" fmla="*/ 60 h 203"/>
                <a:gd name="T22" fmla="*/ 34 w 288"/>
                <a:gd name="T23" fmla="*/ 43 h 203"/>
                <a:gd name="T24" fmla="*/ 51 w 288"/>
                <a:gd name="T25" fmla="*/ 26 h 203"/>
                <a:gd name="T26" fmla="*/ 76 w 288"/>
                <a:gd name="T27" fmla="*/ 26 h 203"/>
                <a:gd name="T28" fmla="*/ 93 w 288"/>
                <a:gd name="T29" fmla="*/ 43 h 203"/>
                <a:gd name="T30" fmla="*/ 93 w 288"/>
                <a:gd name="T31" fmla="*/ 68 h 203"/>
                <a:gd name="T32" fmla="*/ 76 w 288"/>
                <a:gd name="T33" fmla="*/ 85 h 203"/>
                <a:gd name="T34" fmla="*/ 51 w 288"/>
                <a:gd name="T35" fmla="*/ 85 h 203"/>
                <a:gd name="T36" fmla="*/ 68 w 288"/>
                <a:gd name="T37" fmla="*/ 102 h 203"/>
                <a:gd name="T38" fmla="*/ 102 w 288"/>
                <a:gd name="T39" fmla="*/ 119 h 203"/>
                <a:gd name="T40" fmla="*/ 110 w 288"/>
                <a:gd name="T41" fmla="*/ 144 h 203"/>
                <a:gd name="T42" fmla="*/ 102 w 288"/>
                <a:gd name="T43" fmla="*/ 170 h 203"/>
                <a:gd name="T44" fmla="*/ 68 w 288"/>
                <a:gd name="T45" fmla="*/ 187 h 203"/>
                <a:gd name="T46" fmla="*/ 43 w 288"/>
                <a:gd name="T47" fmla="*/ 178 h 203"/>
                <a:gd name="T48" fmla="*/ 34 w 288"/>
                <a:gd name="T49" fmla="*/ 153 h 203"/>
                <a:gd name="T50" fmla="*/ 153 w 288"/>
                <a:gd name="T51" fmla="*/ 102 h 203"/>
                <a:gd name="T52" fmla="*/ 178 w 288"/>
                <a:gd name="T53" fmla="*/ 187 h 203"/>
                <a:gd name="T54" fmla="*/ 229 w 288"/>
                <a:gd name="T55" fmla="*/ 203 h 203"/>
                <a:gd name="T56" fmla="*/ 263 w 288"/>
                <a:gd name="T57" fmla="*/ 187 h 203"/>
                <a:gd name="T58" fmla="*/ 280 w 288"/>
                <a:gd name="T59" fmla="*/ 153 h 203"/>
                <a:gd name="T60" fmla="*/ 288 w 288"/>
                <a:gd name="T61" fmla="*/ 93 h 203"/>
                <a:gd name="T62" fmla="*/ 280 w 288"/>
                <a:gd name="T63" fmla="*/ 51 h 203"/>
                <a:gd name="T64" fmla="*/ 246 w 288"/>
                <a:gd name="T65" fmla="*/ 0 h 203"/>
                <a:gd name="T66" fmla="*/ 195 w 288"/>
                <a:gd name="T67" fmla="*/ 0 h 203"/>
                <a:gd name="T68" fmla="*/ 170 w 288"/>
                <a:gd name="T69" fmla="*/ 26 h 203"/>
                <a:gd name="T70" fmla="*/ 153 w 288"/>
                <a:gd name="T71" fmla="*/ 68 h 203"/>
                <a:gd name="T72" fmla="*/ 178 w 288"/>
                <a:gd name="T73" fmla="*/ 102 h 203"/>
                <a:gd name="T74" fmla="*/ 195 w 288"/>
                <a:gd name="T75" fmla="*/ 34 h 203"/>
                <a:gd name="T76" fmla="*/ 220 w 288"/>
                <a:gd name="T77" fmla="*/ 17 h 203"/>
                <a:gd name="T78" fmla="*/ 246 w 288"/>
                <a:gd name="T79" fmla="*/ 34 h 203"/>
                <a:gd name="T80" fmla="*/ 263 w 288"/>
                <a:gd name="T81" fmla="*/ 102 h 203"/>
                <a:gd name="T82" fmla="*/ 254 w 288"/>
                <a:gd name="T83" fmla="*/ 161 h 203"/>
                <a:gd name="T84" fmla="*/ 220 w 288"/>
                <a:gd name="T85" fmla="*/ 178 h 203"/>
                <a:gd name="T86" fmla="*/ 195 w 288"/>
                <a:gd name="T87" fmla="*/ 170 h 203"/>
                <a:gd name="T88" fmla="*/ 186 w 288"/>
                <a:gd name="T89" fmla="*/ 144 h 203"/>
                <a:gd name="T90" fmla="*/ 178 w 288"/>
                <a:gd name="T91" fmla="*/ 10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8" h="203">
                  <a:moveTo>
                    <a:pt x="9" y="153"/>
                  </a:moveTo>
                  <a:lnTo>
                    <a:pt x="9" y="178"/>
                  </a:lnTo>
                  <a:lnTo>
                    <a:pt x="26" y="195"/>
                  </a:lnTo>
                  <a:lnTo>
                    <a:pt x="51" y="203"/>
                  </a:lnTo>
                  <a:lnTo>
                    <a:pt x="68" y="203"/>
                  </a:lnTo>
                  <a:lnTo>
                    <a:pt x="102" y="203"/>
                  </a:lnTo>
                  <a:lnTo>
                    <a:pt x="119" y="187"/>
                  </a:lnTo>
                  <a:lnTo>
                    <a:pt x="136" y="170"/>
                  </a:lnTo>
                  <a:lnTo>
                    <a:pt x="136" y="144"/>
                  </a:lnTo>
                  <a:lnTo>
                    <a:pt x="136" y="127"/>
                  </a:lnTo>
                  <a:lnTo>
                    <a:pt x="127" y="110"/>
                  </a:lnTo>
                  <a:lnTo>
                    <a:pt x="110" y="102"/>
                  </a:lnTo>
                  <a:lnTo>
                    <a:pt x="93" y="93"/>
                  </a:lnTo>
                  <a:lnTo>
                    <a:pt x="119" y="77"/>
                  </a:lnTo>
                  <a:lnTo>
                    <a:pt x="119" y="51"/>
                  </a:lnTo>
                  <a:lnTo>
                    <a:pt x="110" y="26"/>
                  </a:lnTo>
                  <a:lnTo>
                    <a:pt x="93" y="9"/>
                  </a:lnTo>
                  <a:lnTo>
                    <a:pt x="59" y="0"/>
                  </a:lnTo>
                  <a:lnTo>
                    <a:pt x="43" y="9"/>
                  </a:lnTo>
                  <a:lnTo>
                    <a:pt x="26" y="17"/>
                  </a:lnTo>
                  <a:lnTo>
                    <a:pt x="9" y="34"/>
                  </a:lnTo>
                  <a:lnTo>
                    <a:pt x="0" y="60"/>
                  </a:lnTo>
                  <a:lnTo>
                    <a:pt x="26" y="60"/>
                  </a:lnTo>
                  <a:lnTo>
                    <a:pt x="34" y="43"/>
                  </a:lnTo>
                  <a:lnTo>
                    <a:pt x="43" y="34"/>
                  </a:lnTo>
                  <a:lnTo>
                    <a:pt x="51" y="26"/>
                  </a:lnTo>
                  <a:lnTo>
                    <a:pt x="59" y="26"/>
                  </a:lnTo>
                  <a:lnTo>
                    <a:pt x="76" y="26"/>
                  </a:lnTo>
                  <a:lnTo>
                    <a:pt x="85" y="34"/>
                  </a:lnTo>
                  <a:lnTo>
                    <a:pt x="93" y="43"/>
                  </a:lnTo>
                  <a:lnTo>
                    <a:pt x="93" y="51"/>
                  </a:lnTo>
                  <a:lnTo>
                    <a:pt x="93" y="68"/>
                  </a:lnTo>
                  <a:lnTo>
                    <a:pt x="85" y="77"/>
                  </a:lnTo>
                  <a:lnTo>
                    <a:pt x="76" y="85"/>
                  </a:lnTo>
                  <a:lnTo>
                    <a:pt x="59" y="85"/>
                  </a:lnTo>
                  <a:lnTo>
                    <a:pt x="51" y="85"/>
                  </a:lnTo>
                  <a:lnTo>
                    <a:pt x="51" y="110"/>
                  </a:lnTo>
                  <a:lnTo>
                    <a:pt x="68" y="102"/>
                  </a:lnTo>
                  <a:lnTo>
                    <a:pt x="85" y="110"/>
                  </a:lnTo>
                  <a:lnTo>
                    <a:pt x="102" y="119"/>
                  </a:lnTo>
                  <a:lnTo>
                    <a:pt x="110" y="127"/>
                  </a:lnTo>
                  <a:lnTo>
                    <a:pt x="110" y="144"/>
                  </a:lnTo>
                  <a:lnTo>
                    <a:pt x="110" y="161"/>
                  </a:lnTo>
                  <a:lnTo>
                    <a:pt x="102" y="170"/>
                  </a:lnTo>
                  <a:lnTo>
                    <a:pt x="85" y="187"/>
                  </a:lnTo>
                  <a:lnTo>
                    <a:pt x="68" y="187"/>
                  </a:lnTo>
                  <a:lnTo>
                    <a:pt x="59" y="187"/>
                  </a:lnTo>
                  <a:lnTo>
                    <a:pt x="43" y="178"/>
                  </a:lnTo>
                  <a:lnTo>
                    <a:pt x="34" y="170"/>
                  </a:lnTo>
                  <a:lnTo>
                    <a:pt x="34" y="153"/>
                  </a:lnTo>
                  <a:lnTo>
                    <a:pt x="9" y="153"/>
                  </a:lnTo>
                  <a:close/>
                  <a:moveTo>
                    <a:pt x="153" y="102"/>
                  </a:moveTo>
                  <a:lnTo>
                    <a:pt x="161" y="153"/>
                  </a:lnTo>
                  <a:lnTo>
                    <a:pt x="178" y="187"/>
                  </a:lnTo>
                  <a:lnTo>
                    <a:pt x="203" y="195"/>
                  </a:lnTo>
                  <a:lnTo>
                    <a:pt x="229" y="203"/>
                  </a:lnTo>
                  <a:lnTo>
                    <a:pt x="246" y="195"/>
                  </a:lnTo>
                  <a:lnTo>
                    <a:pt x="263" y="187"/>
                  </a:lnTo>
                  <a:lnTo>
                    <a:pt x="271" y="178"/>
                  </a:lnTo>
                  <a:lnTo>
                    <a:pt x="280" y="153"/>
                  </a:lnTo>
                  <a:lnTo>
                    <a:pt x="288" y="127"/>
                  </a:lnTo>
                  <a:lnTo>
                    <a:pt x="288" y="93"/>
                  </a:lnTo>
                  <a:lnTo>
                    <a:pt x="288" y="68"/>
                  </a:lnTo>
                  <a:lnTo>
                    <a:pt x="280" y="51"/>
                  </a:lnTo>
                  <a:lnTo>
                    <a:pt x="263" y="17"/>
                  </a:lnTo>
                  <a:lnTo>
                    <a:pt x="246" y="0"/>
                  </a:lnTo>
                  <a:lnTo>
                    <a:pt x="220" y="0"/>
                  </a:lnTo>
                  <a:lnTo>
                    <a:pt x="195" y="0"/>
                  </a:lnTo>
                  <a:lnTo>
                    <a:pt x="178" y="9"/>
                  </a:lnTo>
                  <a:lnTo>
                    <a:pt x="170" y="26"/>
                  </a:lnTo>
                  <a:lnTo>
                    <a:pt x="161" y="43"/>
                  </a:lnTo>
                  <a:lnTo>
                    <a:pt x="153" y="68"/>
                  </a:lnTo>
                  <a:lnTo>
                    <a:pt x="153" y="102"/>
                  </a:lnTo>
                  <a:close/>
                  <a:moveTo>
                    <a:pt x="178" y="102"/>
                  </a:moveTo>
                  <a:lnTo>
                    <a:pt x="186" y="60"/>
                  </a:lnTo>
                  <a:lnTo>
                    <a:pt x="195" y="34"/>
                  </a:lnTo>
                  <a:lnTo>
                    <a:pt x="203" y="26"/>
                  </a:lnTo>
                  <a:lnTo>
                    <a:pt x="220" y="17"/>
                  </a:lnTo>
                  <a:lnTo>
                    <a:pt x="237" y="26"/>
                  </a:lnTo>
                  <a:lnTo>
                    <a:pt x="246" y="34"/>
                  </a:lnTo>
                  <a:lnTo>
                    <a:pt x="254" y="60"/>
                  </a:lnTo>
                  <a:lnTo>
                    <a:pt x="263" y="102"/>
                  </a:lnTo>
                  <a:lnTo>
                    <a:pt x="263" y="136"/>
                  </a:lnTo>
                  <a:lnTo>
                    <a:pt x="254" y="161"/>
                  </a:lnTo>
                  <a:lnTo>
                    <a:pt x="237" y="178"/>
                  </a:lnTo>
                  <a:lnTo>
                    <a:pt x="220" y="178"/>
                  </a:lnTo>
                  <a:lnTo>
                    <a:pt x="212" y="178"/>
                  </a:lnTo>
                  <a:lnTo>
                    <a:pt x="195" y="170"/>
                  </a:lnTo>
                  <a:lnTo>
                    <a:pt x="186" y="161"/>
                  </a:lnTo>
                  <a:lnTo>
                    <a:pt x="186" y="144"/>
                  </a:lnTo>
                  <a:lnTo>
                    <a:pt x="186" y="127"/>
                  </a:lnTo>
                  <a:lnTo>
                    <a:pt x="178" y="102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7" name="Rectangle 137">
              <a:extLst>
                <a:ext uri="{FF2B5EF4-FFF2-40B4-BE49-F238E27FC236}">
                  <a16:creationId xmlns:a16="http://schemas.microsoft.com/office/drawing/2014/main" id="{092C5B19-B536-42A4-A309-78D67EB2E2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0000">
              <a:off x="3245" y="2808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138">
              <a:extLst>
                <a:ext uri="{FF2B5EF4-FFF2-40B4-BE49-F238E27FC236}">
                  <a16:creationId xmlns:a16="http://schemas.microsoft.com/office/drawing/2014/main" id="{7B9D3EB0-14F1-492E-B799-522E7C94E5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0000">
              <a:off x="3271" y="2808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Freeform 139">
              <a:extLst>
                <a:ext uri="{FF2B5EF4-FFF2-40B4-BE49-F238E27FC236}">
                  <a16:creationId xmlns:a16="http://schemas.microsoft.com/office/drawing/2014/main" id="{AF7B7F3D-758F-4087-B265-4ADAF5889C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8" y="1667"/>
              <a:ext cx="48" cy="37"/>
            </a:xfrm>
            <a:custGeom>
              <a:avLst/>
              <a:gdLst>
                <a:gd name="T0" fmla="*/ 8 w 279"/>
                <a:gd name="T1" fmla="*/ 178 h 212"/>
                <a:gd name="T2" fmla="*/ 42 w 279"/>
                <a:gd name="T3" fmla="*/ 203 h 212"/>
                <a:gd name="T4" fmla="*/ 93 w 279"/>
                <a:gd name="T5" fmla="*/ 203 h 212"/>
                <a:gd name="T6" fmla="*/ 127 w 279"/>
                <a:gd name="T7" fmla="*/ 161 h 212"/>
                <a:gd name="T8" fmla="*/ 127 w 279"/>
                <a:gd name="T9" fmla="*/ 110 h 212"/>
                <a:gd name="T10" fmla="*/ 93 w 279"/>
                <a:gd name="T11" fmla="*/ 76 h 212"/>
                <a:gd name="T12" fmla="*/ 42 w 279"/>
                <a:gd name="T13" fmla="*/ 76 h 212"/>
                <a:gd name="T14" fmla="*/ 33 w 279"/>
                <a:gd name="T15" fmla="*/ 34 h 212"/>
                <a:gd name="T16" fmla="*/ 118 w 279"/>
                <a:gd name="T17" fmla="*/ 9 h 212"/>
                <a:gd name="T18" fmla="*/ 0 w 279"/>
                <a:gd name="T19" fmla="*/ 110 h 212"/>
                <a:gd name="T20" fmla="*/ 42 w 279"/>
                <a:gd name="T21" fmla="*/ 102 h 212"/>
                <a:gd name="T22" fmla="*/ 76 w 279"/>
                <a:gd name="T23" fmla="*/ 102 h 212"/>
                <a:gd name="T24" fmla="*/ 101 w 279"/>
                <a:gd name="T25" fmla="*/ 119 h 212"/>
                <a:gd name="T26" fmla="*/ 101 w 279"/>
                <a:gd name="T27" fmla="*/ 161 h 212"/>
                <a:gd name="T28" fmla="*/ 76 w 279"/>
                <a:gd name="T29" fmla="*/ 186 h 212"/>
                <a:gd name="T30" fmla="*/ 50 w 279"/>
                <a:gd name="T31" fmla="*/ 186 h 212"/>
                <a:gd name="T32" fmla="*/ 25 w 279"/>
                <a:gd name="T33" fmla="*/ 169 h 212"/>
                <a:gd name="T34" fmla="*/ 0 w 279"/>
                <a:gd name="T35" fmla="*/ 153 h 212"/>
                <a:gd name="T36" fmla="*/ 152 w 279"/>
                <a:gd name="T37" fmla="*/ 153 h 212"/>
                <a:gd name="T38" fmla="*/ 194 w 279"/>
                <a:gd name="T39" fmla="*/ 203 h 212"/>
                <a:gd name="T40" fmla="*/ 237 w 279"/>
                <a:gd name="T41" fmla="*/ 203 h 212"/>
                <a:gd name="T42" fmla="*/ 262 w 279"/>
                <a:gd name="T43" fmla="*/ 178 h 212"/>
                <a:gd name="T44" fmla="*/ 279 w 279"/>
                <a:gd name="T45" fmla="*/ 136 h 212"/>
                <a:gd name="T46" fmla="*/ 279 w 279"/>
                <a:gd name="T47" fmla="*/ 76 h 212"/>
                <a:gd name="T48" fmla="*/ 262 w 279"/>
                <a:gd name="T49" fmla="*/ 26 h 212"/>
                <a:gd name="T50" fmla="*/ 211 w 279"/>
                <a:gd name="T51" fmla="*/ 0 h 212"/>
                <a:gd name="T52" fmla="*/ 177 w 279"/>
                <a:gd name="T53" fmla="*/ 17 h 212"/>
                <a:gd name="T54" fmla="*/ 152 w 279"/>
                <a:gd name="T55" fmla="*/ 51 h 212"/>
                <a:gd name="T56" fmla="*/ 152 w 279"/>
                <a:gd name="T57" fmla="*/ 102 h 212"/>
                <a:gd name="T58" fmla="*/ 177 w 279"/>
                <a:gd name="T59" fmla="*/ 68 h 212"/>
                <a:gd name="T60" fmla="*/ 194 w 279"/>
                <a:gd name="T61" fmla="*/ 26 h 212"/>
                <a:gd name="T62" fmla="*/ 228 w 279"/>
                <a:gd name="T63" fmla="*/ 26 h 212"/>
                <a:gd name="T64" fmla="*/ 245 w 279"/>
                <a:gd name="T65" fmla="*/ 59 h 212"/>
                <a:gd name="T66" fmla="*/ 254 w 279"/>
                <a:gd name="T67" fmla="*/ 144 h 212"/>
                <a:gd name="T68" fmla="*/ 228 w 279"/>
                <a:gd name="T69" fmla="*/ 178 h 212"/>
                <a:gd name="T70" fmla="*/ 203 w 279"/>
                <a:gd name="T71" fmla="*/ 186 h 212"/>
                <a:gd name="T72" fmla="*/ 177 w 279"/>
                <a:gd name="T73" fmla="*/ 144 h 212"/>
                <a:gd name="T74" fmla="*/ 177 w 279"/>
                <a:gd name="T75" fmla="*/ 10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9" h="212">
                  <a:moveTo>
                    <a:pt x="0" y="153"/>
                  </a:moveTo>
                  <a:lnTo>
                    <a:pt x="8" y="178"/>
                  </a:lnTo>
                  <a:lnTo>
                    <a:pt x="16" y="195"/>
                  </a:lnTo>
                  <a:lnTo>
                    <a:pt x="42" y="203"/>
                  </a:lnTo>
                  <a:lnTo>
                    <a:pt x="59" y="212"/>
                  </a:lnTo>
                  <a:lnTo>
                    <a:pt x="93" y="203"/>
                  </a:lnTo>
                  <a:lnTo>
                    <a:pt x="118" y="186"/>
                  </a:lnTo>
                  <a:lnTo>
                    <a:pt x="127" y="161"/>
                  </a:lnTo>
                  <a:lnTo>
                    <a:pt x="127" y="136"/>
                  </a:lnTo>
                  <a:lnTo>
                    <a:pt x="127" y="110"/>
                  </a:lnTo>
                  <a:lnTo>
                    <a:pt x="110" y="93"/>
                  </a:lnTo>
                  <a:lnTo>
                    <a:pt x="93" y="76"/>
                  </a:lnTo>
                  <a:lnTo>
                    <a:pt x="67" y="76"/>
                  </a:lnTo>
                  <a:lnTo>
                    <a:pt x="42" y="76"/>
                  </a:lnTo>
                  <a:lnTo>
                    <a:pt x="25" y="85"/>
                  </a:lnTo>
                  <a:lnTo>
                    <a:pt x="33" y="34"/>
                  </a:lnTo>
                  <a:lnTo>
                    <a:pt x="118" y="34"/>
                  </a:lnTo>
                  <a:lnTo>
                    <a:pt x="118" y="9"/>
                  </a:lnTo>
                  <a:lnTo>
                    <a:pt x="16" y="9"/>
                  </a:lnTo>
                  <a:lnTo>
                    <a:pt x="0" y="110"/>
                  </a:lnTo>
                  <a:lnTo>
                    <a:pt x="25" y="119"/>
                  </a:lnTo>
                  <a:lnTo>
                    <a:pt x="42" y="102"/>
                  </a:lnTo>
                  <a:lnTo>
                    <a:pt x="59" y="93"/>
                  </a:lnTo>
                  <a:lnTo>
                    <a:pt x="76" y="102"/>
                  </a:lnTo>
                  <a:lnTo>
                    <a:pt x="93" y="110"/>
                  </a:lnTo>
                  <a:lnTo>
                    <a:pt x="101" y="119"/>
                  </a:lnTo>
                  <a:lnTo>
                    <a:pt x="101" y="144"/>
                  </a:lnTo>
                  <a:lnTo>
                    <a:pt x="101" y="161"/>
                  </a:lnTo>
                  <a:lnTo>
                    <a:pt x="93" y="178"/>
                  </a:lnTo>
                  <a:lnTo>
                    <a:pt x="76" y="186"/>
                  </a:lnTo>
                  <a:lnTo>
                    <a:pt x="59" y="186"/>
                  </a:lnTo>
                  <a:lnTo>
                    <a:pt x="50" y="186"/>
                  </a:lnTo>
                  <a:lnTo>
                    <a:pt x="33" y="178"/>
                  </a:lnTo>
                  <a:lnTo>
                    <a:pt x="25" y="169"/>
                  </a:lnTo>
                  <a:lnTo>
                    <a:pt x="25" y="153"/>
                  </a:lnTo>
                  <a:lnTo>
                    <a:pt x="0" y="153"/>
                  </a:lnTo>
                  <a:close/>
                  <a:moveTo>
                    <a:pt x="152" y="102"/>
                  </a:moveTo>
                  <a:lnTo>
                    <a:pt x="152" y="153"/>
                  </a:lnTo>
                  <a:lnTo>
                    <a:pt x="169" y="186"/>
                  </a:lnTo>
                  <a:lnTo>
                    <a:pt x="194" y="203"/>
                  </a:lnTo>
                  <a:lnTo>
                    <a:pt x="220" y="203"/>
                  </a:lnTo>
                  <a:lnTo>
                    <a:pt x="237" y="203"/>
                  </a:lnTo>
                  <a:lnTo>
                    <a:pt x="254" y="195"/>
                  </a:lnTo>
                  <a:lnTo>
                    <a:pt x="262" y="178"/>
                  </a:lnTo>
                  <a:lnTo>
                    <a:pt x="270" y="161"/>
                  </a:lnTo>
                  <a:lnTo>
                    <a:pt x="279" y="136"/>
                  </a:lnTo>
                  <a:lnTo>
                    <a:pt x="279" y="102"/>
                  </a:lnTo>
                  <a:lnTo>
                    <a:pt x="279" y="76"/>
                  </a:lnTo>
                  <a:lnTo>
                    <a:pt x="270" y="51"/>
                  </a:lnTo>
                  <a:lnTo>
                    <a:pt x="262" y="26"/>
                  </a:lnTo>
                  <a:lnTo>
                    <a:pt x="237" y="9"/>
                  </a:lnTo>
                  <a:lnTo>
                    <a:pt x="211" y="0"/>
                  </a:lnTo>
                  <a:lnTo>
                    <a:pt x="194" y="9"/>
                  </a:lnTo>
                  <a:lnTo>
                    <a:pt x="177" y="17"/>
                  </a:lnTo>
                  <a:lnTo>
                    <a:pt x="160" y="26"/>
                  </a:lnTo>
                  <a:lnTo>
                    <a:pt x="152" y="51"/>
                  </a:lnTo>
                  <a:lnTo>
                    <a:pt x="152" y="76"/>
                  </a:lnTo>
                  <a:lnTo>
                    <a:pt x="152" y="102"/>
                  </a:lnTo>
                  <a:close/>
                  <a:moveTo>
                    <a:pt x="177" y="102"/>
                  </a:moveTo>
                  <a:lnTo>
                    <a:pt x="177" y="68"/>
                  </a:lnTo>
                  <a:lnTo>
                    <a:pt x="186" y="34"/>
                  </a:lnTo>
                  <a:lnTo>
                    <a:pt x="194" y="26"/>
                  </a:lnTo>
                  <a:lnTo>
                    <a:pt x="211" y="26"/>
                  </a:lnTo>
                  <a:lnTo>
                    <a:pt x="228" y="26"/>
                  </a:lnTo>
                  <a:lnTo>
                    <a:pt x="237" y="34"/>
                  </a:lnTo>
                  <a:lnTo>
                    <a:pt x="245" y="59"/>
                  </a:lnTo>
                  <a:lnTo>
                    <a:pt x="254" y="102"/>
                  </a:lnTo>
                  <a:lnTo>
                    <a:pt x="254" y="144"/>
                  </a:lnTo>
                  <a:lnTo>
                    <a:pt x="245" y="169"/>
                  </a:lnTo>
                  <a:lnTo>
                    <a:pt x="228" y="178"/>
                  </a:lnTo>
                  <a:lnTo>
                    <a:pt x="220" y="186"/>
                  </a:lnTo>
                  <a:lnTo>
                    <a:pt x="203" y="186"/>
                  </a:lnTo>
                  <a:lnTo>
                    <a:pt x="186" y="169"/>
                  </a:lnTo>
                  <a:lnTo>
                    <a:pt x="177" y="144"/>
                  </a:lnTo>
                  <a:lnTo>
                    <a:pt x="177" y="127"/>
                  </a:lnTo>
                  <a:lnTo>
                    <a:pt x="177" y="102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0" name="Rectangle 140">
              <a:extLst>
                <a:ext uri="{FF2B5EF4-FFF2-40B4-BE49-F238E27FC236}">
                  <a16:creationId xmlns:a16="http://schemas.microsoft.com/office/drawing/2014/main" id="{001917EB-3F6B-489A-B8EA-FBF9BE688D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80000">
              <a:off x="3295" y="1649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141">
              <a:extLst>
                <a:ext uri="{FF2B5EF4-FFF2-40B4-BE49-F238E27FC236}">
                  <a16:creationId xmlns:a16="http://schemas.microsoft.com/office/drawing/2014/main" id="{2C55D935-7BFD-4267-90E2-80C085D23C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80000">
              <a:off x="3324" y="1649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Freeform 142">
              <a:extLst>
                <a:ext uri="{FF2B5EF4-FFF2-40B4-BE49-F238E27FC236}">
                  <a16:creationId xmlns:a16="http://schemas.microsoft.com/office/drawing/2014/main" id="{D0BCBC1D-C043-42F3-96DC-97FBCB965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0" y="243"/>
              <a:ext cx="76" cy="46"/>
            </a:xfrm>
            <a:custGeom>
              <a:avLst/>
              <a:gdLst>
                <a:gd name="T0" fmla="*/ 68 w 441"/>
                <a:gd name="T1" fmla="*/ 60 h 263"/>
                <a:gd name="T2" fmla="*/ 43 w 441"/>
                <a:gd name="T3" fmla="*/ 68 h 263"/>
                <a:gd name="T4" fmla="*/ 0 w 441"/>
                <a:gd name="T5" fmla="*/ 110 h 263"/>
                <a:gd name="T6" fmla="*/ 26 w 441"/>
                <a:gd name="T7" fmla="*/ 119 h 263"/>
                <a:gd name="T8" fmla="*/ 43 w 441"/>
                <a:gd name="T9" fmla="*/ 263 h 263"/>
                <a:gd name="T10" fmla="*/ 263 w 441"/>
                <a:gd name="T11" fmla="*/ 237 h 263"/>
                <a:gd name="T12" fmla="*/ 204 w 441"/>
                <a:gd name="T13" fmla="*/ 43 h 263"/>
                <a:gd name="T14" fmla="*/ 187 w 441"/>
                <a:gd name="T15" fmla="*/ 76 h 263"/>
                <a:gd name="T16" fmla="*/ 161 w 441"/>
                <a:gd name="T17" fmla="*/ 127 h 263"/>
                <a:gd name="T18" fmla="*/ 204 w 441"/>
                <a:gd name="T19" fmla="*/ 85 h 263"/>
                <a:gd name="T20" fmla="*/ 263 w 441"/>
                <a:gd name="T21" fmla="*/ 237 h 263"/>
                <a:gd name="T22" fmla="*/ 314 w 441"/>
                <a:gd name="T23" fmla="*/ 144 h 263"/>
                <a:gd name="T24" fmla="*/ 339 w 441"/>
                <a:gd name="T25" fmla="*/ 187 h 263"/>
                <a:gd name="T26" fmla="*/ 373 w 441"/>
                <a:gd name="T27" fmla="*/ 203 h 263"/>
                <a:gd name="T28" fmla="*/ 415 w 441"/>
                <a:gd name="T29" fmla="*/ 195 h 263"/>
                <a:gd name="T30" fmla="*/ 441 w 441"/>
                <a:gd name="T31" fmla="*/ 161 h 263"/>
                <a:gd name="T32" fmla="*/ 441 w 441"/>
                <a:gd name="T33" fmla="*/ 110 h 263"/>
                <a:gd name="T34" fmla="*/ 424 w 441"/>
                <a:gd name="T35" fmla="*/ 60 h 263"/>
                <a:gd name="T36" fmla="*/ 390 w 441"/>
                <a:gd name="T37" fmla="*/ 17 h 263"/>
                <a:gd name="T38" fmla="*/ 339 w 441"/>
                <a:gd name="T39" fmla="*/ 9 h 263"/>
                <a:gd name="T40" fmla="*/ 305 w 441"/>
                <a:gd name="T41" fmla="*/ 26 h 263"/>
                <a:gd name="T42" fmla="*/ 297 w 441"/>
                <a:gd name="T43" fmla="*/ 68 h 263"/>
                <a:gd name="T44" fmla="*/ 305 w 441"/>
                <a:gd name="T45" fmla="*/ 127 h 263"/>
                <a:gd name="T46" fmla="*/ 322 w 441"/>
                <a:gd name="T47" fmla="*/ 76 h 263"/>
                <a:gd name="T48" fmla="*/ 331 w 441"/>
                <a:gd name="T49" fmla="*/ 34 h 263"/>
                <a:gd name="T50" fmla="*/ 364 w 441"/>
                <a:gd name="T51" fmla="*/ 26 h 263"/>
                <a:gd name="T52" fmla="*/ 381 w 441"/>
                <a:gd name="T53" fmla="*/ 43 h 263"/>
                <a:gd name="T54" fmla="*/ 398 w 441"/>
                <a:gd name="T55" fmla="*/ 68 h 263"/>
                <a:gd name="T56" fmla="*/ 415 w 441"/>
                <a:gd name="T57" fmla="*/ 127 h 263"/>
                <a:gd name="T58" fmla="*/ 407 w 441"/>
                <a:gd name="T59" fmla="*/ 170 h 263"/>
                <a:gd name="T60" fmla="*/ 381 w 441"/>
                <a:gd name="T61" fmla="*/ 187 h 263"/>
                <a:gd name="T62" fmla="*/ 356 w 441"/>
                <a:gd name="T63" fmla="*/ 170 h 263"/>
                <a:gd name="T64" fmla="*/ 339 w 441"/>
                <a:gd name="T65" fmla="*/ 136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1" h="263">
                  <a:moveTo>
                    <a:pt x="68" y="263"/>
                  </a:moveTo>
                  <a:lnTo>
                    <a:pt x="68" y="60"/>
                  </a:lnTo>
                  <a:lnTo>
                    <a:pt x="51" y="60"/>
                  </a:lnTo>
                  <a:lnTo>
                    <a:pt x="43" y="68"/>
                  </a:lnTo>
                  <a:lnTo>
                    <a:pt x="34" y="85"/>
                  </a:lnTo>
                  <a:lnTo>
                    <a:pt x="0" y="110"/>
                  </a:lnTo>
                  <a:lnTo>
                    <a:pt x="0" y="136"/>
                  </a:lnTo>
                  <a:lnTo>
                    <a:pt x="26" y="119"/>
                  </a:lnTo>
                  <a:lnTo>
                    <a:pt x="43" y="102"/>
                  </a:lnTo>
                  <a:lnTo>
                    <a:pt x="43" y="263"/>
                  </a:lnTo>
                  <a:lnTo>
                    <a:pt x="68" y="263"/>
                  </a:lnTo>
                  <a:close/>
                  <a:moveTo>
                    <a:pt x="263" y="237"/>
                  </a:moveTo>
                  <a:lnTo>
                    <a:pt x="220" y="43"/>
                  </a:lnTo>
                  <a:lnTo>
                    <a:pt x="204" y="43"/>
                  </a:lnTo>
                  <a:lnTo>
                    <a:pt x="195" y="60"/>
                  </a:lnTo>
                  <a:lnTo>
                    <a:pt x="187" y="76"/>
                  </a:lnTo>
                  <a:lnTo>
                    <a:pt x="153" y="102"/>
                  </a:lnTo>
                  <a:lnTo>
                    <a:pt x="161" y="127"/>
                  </a:lnTo>
                  <a:lnTo>
                    <a:pt x="187" y="110"/>
                  </a:lnTo>
                  <a:lnTo>
                    <a:pt x="204" y="85"/>
                  </a:lnTo>
                  <a:lnTo>
                    <a:pt x="237" y="246"/>
                  </a:lnTo>
                  <a:lnTo>
                    <a:pt x="263" y="237"/>
                  </a:lnTo>
                  <a:close/>
                  <a:moveTo>
                    <a:pt x="305" y="127"/>
                  </a:moveTo>
                  <a:lnTo>
                    <a:pt x="314" y="144"/>
                  </a:lnTo>
                  <a:lnTo>
                    <a:pt x="331" y="170"/>
                  </a:lnTo>
                  <a:lnTo>
                    <a:pt x="339" y="187"/>
                  </a:lnTo>
                  <a:lnTo>
                    <a:pt x="347" y="195"/>
                  </a:lnTo>
                  <a:lnTo>
                    <a:pt x="373" y="203"/>
                  </a:lnTo>
                  <a:lnTo>
                    <a:pt x="398" y="203"/>
                  </a:lnTo>
                  <a:lnTo>
                    <a:pt x="415" y="195"/>
                  </a:lnTo>
                  <a:lnTo>
                    <a:pt x="432" y="178"/>
                  </a:lnTo>
                  <a:lnTo>
                    <a:pt x="441" y="161"/>
                  </a:lnTo>
                  <a:lnTo>
                    <a:pt x="441" y="136"/>
                  </a:lnTo>
                  <a:lnTo>
                    <a:pt x="441" y="110"/>
                  </a:lnTo>
                  <a:lnTo>
                    <a:pt x="432" y="85"/>
                  </a:lnTo>
                  <a:lnTo>
                    <a:pt x="424" y="60"/>
                  </a:lnTo>
                  <a:lnTo>
                    <a:pt x="415" y="43"/>
                  </a:lnTo>
                  <a:lnTo>
                    <a:pt x="390" y="17"/>
                  </a:lnTo>
                  <a:lnTo>
                    <a:pt x="364" y="0"/>
                  </a:lnTo>
                  <a:lnTo>
                    <a:pt x="339" y="9"/>
                  </a:lnTo>
                  <a:lnTo>
                    <a:pt x="322" y="17"/>
                  </a:lnTo>
                  <a:lnTo>
                    <a:pt x="305" y="26"/>
                  </a:lnTo>
                  <a:lnTo>
                    <a:pt x="297" y="43"/>
                  </a:lnTo>
                  <a:lnTo>
                    <a:pt x="297" y="68"/>
                  </a:lnTo>
                  <a:lnTo>
                    <a:pt x="297" y="93"/>
                  </a:lnTo>
                  <a:lnTo>
                    <a:pt x="305" y="127"/>
                  </a:lnTo>
                  <a:close/>
                  <a:moveTo>
                    <a:pt x="331" y="119"/>
                  </a:moveTo>
                  <a:lnTo>
                    <a:pt x="322" y="76"/>
                  </a:lnTo>
                  <a:lnTo>
                    <a:pt x="322" y="51"/>
                  </a:lnTo>
                  <a:lnTo>
                    <a:pt x="331" y="34"/>
                  </a:lnTo>
                  <a:lnTo>
                    <a:pt x="347" y="26"/>
                  </a:lnTo>
                  <a:lnTo>
                    <a:pt x="364" y="26"/>
                  </a:lnTo>
                  <a:lnTo>
                    <a:pt x="373" y="34"/>
                  </a:lnTo>
                  <a:lnTo>
                    <a:pt x="381" y="43"/>
                  </a:lnTo>
                  <a:lnTo>
                    <a:pt x="390" y="51"/>
                  </a:lnTo>
                  <a:lnTo>
                    <a:pt x="398" y="68"/>
                  </a:lnTo>
                  <a:lnTo>
                    <a:pt x="407" y="93"/>
                  </a:lnTo>
                  <a:lnTo>
                    <a:pt x="415" y="127"/>
                  </a:lnTo>
                  <a:lnTo>
                    <a:pt x="415" y="161"/>
                  </a:lnTo>
                  <a:lnTo>
                    <a:pt x="407" y="170"/>
                  </a:lnTo>
                  <a:lnTo>
                    <a:pt x="398" y="178"/>
                  </a:lnTo>
                  <a:lnTo>
                    <a:pt x="381" y="187"/>
                  </a:lnTo>
                  <a:lnTo>
                    <a:pt x="364" y="178"/>
                  </a:lnTo>
                  <a:lnTo>
                    <a:pt x="356" y="170"/>
                  </a:lnTo>
                  <a:lnTo>
                    <a:pt x="347" y="153"/>
                  </a:lnTo>
                  <a:lnTo>
                    <a:pt x="339" y="136"/>
                  </a:lnTo>
                  <a:lnTo>
                    <a:pt x="331" y="119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3" name="Rectangle 143">
              <a:extLst>
                <a:ext uri="{FF2B5EF4-FFF2-40B4-BE49-F238E27FC236}">
                  <a16:creationId xmlns:a16="http://schemas.microsoft.com/office/drawing/2014/main" id="{E76FFC1D-C46A-43D0-A58F-0FFAEF611D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40000">
              <a:off x="5204" y="237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Rectangle 144">
              <a:extLst>
                <a:ext uri="{FF2B5EF4-FFF2-40B4-BE49-F238E27FC236}">
                  <a16:creationId xmlns:a16="http://schemas.microsoft.com/office/drawing/2014/main" id="{304F3B09-52D3-4F69-9EF7-47D9145BA1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80000">
              <a:off x="5232" y="233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145">
              <a:extLst>
                <a:ext uri="{FF2B5EF4-FFF2-40B4-BE49-F238E27FC236}">
                  <a16:creationId xmlns:a16="http://schemas.microsoft.com/office/drawing/2014/main" id="{A9D1A676-AAB3-49D9-BAD2-353AAF5EFF1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520000">
              <a:off x="5258" y="225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Freeform 146">
              <a:extLst>
                <a:ext uri="{FF2B5EF4-FFF2-40B4-BE49-F238E27FC236}">
                  <a16:creationId xmlns:a16="http://schemas.microsoft.com/office/drawing/2014/main" id="{6B773B25-0C0C-4BC8-8FDC-FD06BB3598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4" y="2610"/>
              <a:ext cx="49" cy="35"/>
            </a:xfrm>
            <a:custGeom>
              <a:avLst/>
              <a:gdLst>
                <a:gd name="T0" fmla="*/ 127 w 288"/>
                <a:gd name="T1" fmla="*/ 25 h 203"/>
                <a:gd name="T2" fmla="*/ 102 w 288"/>
                <a:gd name="T3" fmla="*/ 0 h 203"/>
                <a:gd name="T4" fmla="*/ 51 w 288"/>
                <a:gd name="T5" fmla="*/ 0 h 203"/>
                <a:gd name="T6" fmla="*/ 9 w 288"/>
                <a:gd name="T7" fmla="*/ 51 h 203"/>
                <a:gd name="T8" fmla="*/ 9 w 288"/>
                <a:gd name="T9" fmla="*/ 152 h 203"/>
                <a:gd name="T10" fmla="*/ 43 w 288"/>
                <a:gd name="T11" fmla="*/ 195 h 203"/>
                <a:gd name="T12" fmla="*/ 85 w 288"/>
                <a:gd name="T13" fmla="*/ 203 h 203"/>
                <a:gd name="T14" fmla="*/ 119 w 288"/>
                <a:gd name="T15" fmla="*/ 186 h 203"/>
                <a:gd name="T16" fmla="*/ 136 w 288"/>
                <a:gd name="T17" fmla="*/ 152 h 203"/>
                <a:gd name="T18" fmla="*/ 136 w 288"/>
                <a:gd name="T19" fmla="*/ 110 h 203"/>
                <a:gd name="T20" fmla="*/ 102 w 288"/>
                <a:gd name="T21" fmla="*/ 76 h 203"/>
                <a:gd name="T22" fmla="*/ 51 w 288"/>
                <a:gd name="T23" fmla="*/ 76 h 203"/>
                <a:gd name="T24" fmla="*/ 34 w 288"/>
                <a:gd name="T25" fmla="*/ 68 h 203"/>
                <a:gd name="T26" fmla="*/ 60 w 288"/>
                <a:gd name="T27" fmla="*/ 25 h 203"/>
                <a:gd name="T28" fmla="*/ 94 w 288"/>
                <a:gd name="T29" fmla="*/ 25 h 203"/>
                <a:gd name="T30" fmla="*/ 110 w 288"/>
                <a:gd name="T31" fmla="*/ 51 h 203"/>
                <a:gd name="T32" fmla="*/ 34 w 288"/>
                <a:gd name="T33" fmla="*/ 135 h 203"/>
                <a:gd name="T34" fmla="*/ 43 w 288"/>
                <a:gd name="T35" fmla="*/ 102 h 203"/>
                <a:gd name="T36" fmla="*/ 77 w 288"/>
                <a:gd name="T37" fmla="*/ 93 h 203"/>
                <a:gd name="T38" fmla="*/ 102 w 288"/>
                <a:gd name="T39" fmla="*/ 102 h 203"/>
                <a:gd name="T40" fmla="*/ 110 w 288"/>
                <a:gd name="T41" fmla="*/ 135 h 203"/>
                <a:gd name="T42" fmla="*/ 102 w 288"/>
                <a:gd name="T43" fmla="*/ 169 h 203"/>
                <a:gd name="T44" fmla="*/ 68 w 288"/>
                <a:gd name="T45" fmla="*/ 178 h 203"/>
                <a:gd name="T46" fmla="*/ 34 w 288"/>
                <a:gd name="T47" fmla="*/ 161 h 203"/>
                <a:gd name="T48" fmla="*/ 161 w 288"/>
                <a:gd name="T49" fmla="*/ 102 h 203"/>
                <a:gd name="T50" fmla="*/ 178 w 288"/>
                <a:gd name="T51" fmla="*/ 186 h 203"/>
                <a:gd name="T52" fmla="*/ 221 w 288"/>
                <a:gd name="T53" fmla="*/ 203 h 203"/>
                <a:gd name="T54" fmla="*/ 254 w 288"/>
                <a:gd name="T55" fmla="*/ 195 h 203"/>
                <a:gd name="T56" fmla="*/ 280 w 288"/>
                <a:gd name="T57" fmla="*/ 161 h 203"/>
                <a:gd name="T58" fmla="*/ 288 w 288"/>
                <a:gd name="T59" fmla="*/ 102 h 203"/>
                <a:gd name="T60" fmla="*/ 288 w 288"/>
                <a:gd name="T61" fmla="*/ 59 h 203"/>
                <a:gd name="T62" fmla="*/ 254 w 288"/>
                <a:gd name="T63" fmla="*/ 8 h 203"/>
                <a:gd name="T64" fmla="*/ 204 w 288"/>
                <a:gd name="T65" fmla="*/ 8 h 203"/>
                <a:gd name="T66" fmla="*/ 178 w 288"/>
                <a:gd name="T67" fmla="*/ 25 h 203"/>
                <a:gd name="T68" fmla="*/ 161 w 288"/>
                <a:gd name="T69" fmla="*/ 68 h 203"/>
                <a:gd name="T70" fmla="*/ 187 w 288"/>
                <a:gd name="T71" fmla="*/ 102 h 203"/>
                <a:gd name="T72" fmla="*/ 195 w 288"/>
                <a:gd name="T73" fmla="*/ 34 h 203"/>
                <a:gd name="T74" fmla="*/ 221 w 288"/>
                <a:gd name="T75" fmla="*/ 25 h 203"/>
                <a:gd name="T76" fmla="*/ 254 w 288"/>
                <a:gd name="T77" fmla="*/ 42 h 203"/>
                <a:gd name="T78" fmla="*/ 263 w 288"/>
                <a:gd name="T79" fmla="*/ 102 h 203"/>
                <a:gd name="T80" fmla="*/ 254 w 288"/>
                <a:gd name="T81" fmla="*/ 161 h 203"/>
                <a:gd name="T82" fmla="*/ 237 w 288"/>
                <a:gd name="T83" fmla="*/ 186 h 203"/>
                <a:gd name="T84" fmla="*/ 204 w 288"/>
                <a:gd name="T85" fmla="*/ 178 h 203"/>
                <a:gd name="T86" fmla="*/ 187 w 288"/>
                <a:gd name="T87" fmla="*/ 144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8" h="203">
                  <a:moveTo>
                    <a:pt x="136" y="51"/>
                  </a:moveTo>
                  <a:lnTo>
                    <a:pt x="127" y="25"/>
                  </a:lnTo>
                  <a:lnTo>
                    <a:pt x="119" y="8"/>
                  </a:lnTo>
                  <a:lnTo>
                    <a:pt x="102" y="0"/>
                  </a:lnTo>
                  <a:lnTo>
                    <a:pt x="77" y="0"/>
                  </a:lnTo>
                  <a:lnTo>
                    <a:pt x="51" y="0"/>
                  </a:lnTo>
                  <a:lnTo>
                    <a:pt x="26" y="17"/>
                  </a:lnTo>
                  <a:lnTo>
                    <a:pt x="9" y="51"/>
                  </a:lnTo>
                  <a:lnTo>
                    <a:pt x="0" y="102"/>
                  </a:lnTo>
                  <a:lnTo>
                    <a:pt x="9" y="152"/>
                  </a:lnTo>
                  <a:lnTo>
                    <a:pt x="26" y="178"/>
                  </a:lnTo>
                  <a:lnTo>
                    <a:pt x="43" y="195"/>
                  </a:lnTo>
                  <a:lnTo>
                    <a:pt x="68" y="203"/>
                  </a:lnTo>
                  <a:lnTo>
                    <a:pt x="85" y="203"/>
                  </a:lnTo>
                  <a:lnTo>
                    <a:pt x="102" y="195"/>
                  </a:lnTo>
                  <a:lnTo>
                    <a:pt x="119" y="186"/>
                  </a:lnTo>
                  <a:lnTo>
                    <a:pt x="127" y="169"/>
                  </a:lnTo>
                  <a:lnTo>
                    <a:pt x="136" y="152"/>
                  </a:lnTo>
                  <a:lnTo>
                    <a:pt x="136" y="135"/>
                  </a:lnTo>
                  <a:lnTo>
                    <a:pt x="136" y="110"/>
                  </a:lnTo>
                  <a:lnTo>
                    <a:pt x="119" y="85"/>
                  </a:lnTo>
                  <a:lnTo>
                    <a:pt x="102" y="76"/>
                  </a:lnTo>
                  <a:lnTo>
                    <a:pt x="77" y="68"/>
                  </a:lnTo>
                  <a:lnTo>
                    <a:pt x="51" y="76"/>
                  </a:lnTo>
                  <a:lnTo>
                    <a:pt x="26" y="93"/>
                  </a:lnTo>
                  <a:lnTo>
                    <a:pt x="34" y="68"/>
                  </a:lnTo>
                  <a:lnTo>
                    <a:pt x="34" y="51"/>
                  </a:lnTo>
                  <a:lnTo>
                    <a:pt x="60" y="25"/>
                  </a:lnTo>
                  <a:lnTo>
                    <a:pt x="77" y="17"/>
                  </a:lnTo>
                  <a:lnTo>
                    <a:pt x="94" y="25"/>
                  </a:lnTo>
                  <a:lnTo>
                    <a:pt x="102" y="25"/>
                  </a:lnTo>
                  <a:lnTo>
                    <a:pt x="110" y="51"/>
                  </a:lnTo>
                  <a:lnTo>
                    <a:pt x="136" y="51"/>
                  </a:lnTo>
                  <a:close/>
                  <a:moveTo>
                    <a:pt x="34" y="135"/>
                  </a:moveTo>
                  <a:lnTo>
                    <a:pt x="34" y="119"/>
                  </a:lnTo>
                  <a:lnTo>
                    <a:pt x="43" y="102"/>
                  </a:lnTo>
                  <a:lnTo>
                    <a:pt x="60" y="93"/>
                  </a:lnTo>
                  <a:lnTo>
                    <a:pt x="77" y="93"/>
                  </a:lnTo>
                  <a:lnTo>
                    <a:pt x="85" y="93"/>
                  </a:lnTo>
                  <a:lnTo>
                    <a:pt x="102" y="102"/>
                  </a:lnTo>
                  <a:lnTo>
                    <a:pt x="110" y="119"/>
                  </a:lnTo>
                  <a:lnTo>
                    <a:pt x="110" y="135"/>
                  </a:lnTo>
                  <a:lnTo>
                    <a:pt x="110" y="152"/>
                  </a:lnTo>
                  <a:lnTo>
                    <a:pt x="102" y="169"/>
                  </a:lnTo>
                  <a:lnTo>
                    <a:pt x="85" y="178"/>
                  </a:lnTo>
                  <a:lnTo>
                    <a:pt x="68" y="178"/>
                  </a:lnTo>
                  <a:lnTo>
                    <a:pt x="51" y="178"/>
                  </a:lnTo>
                  <a:lnTo>
                    <a:pt x="34" y="161"/>
                  </a:lnTo>
                  <a:lnTo>
                    <a:pt x="34" y="135"/>
                  </a:lnTo>
                  <a:close/>
                  <a:moveTo>
                    <a:pt x="161" y="102"/>
                  </a:moveTo>
                  <a:lnTo>
                    <a:pt x="161" y="152"/>
                  </a:lnTo>
                  <a:lnTo>
                    <a:pt x="178" y="186"/>
                  </a:lnTo>
                  <a:lnTo>
                    <a:pt x="195" y="203"/>
                  </a:lnTo>
                  <a:lnTo>
                    <a:pt x="221" y="203"/>
                  </a:lnTo>
                  <a:lnTo>
                    <a:pt x="237" y="203"/>
                  </a:lnTo>
                  <a:lnTo>
                    <a:pt x="254" y="195"/>
                  </a:lnTo>
                  <a:lnTo>
                    <a:pt x="271" y="178"/>
                  </a:lnTo>
                  <a:lnTo>
                    <a:pt x="280" y="161"/>
                  </a:lnTo>
                  <a:lnTo>
                    <a:pt x="288" y="135"/>
                  </a:lnTo>
                  <a:lnTo>
                    <a:pt x="288" y="102"/>
                  </a:lnTo>
                  <a:lnTo>
                    <a:pt x="288" y="76"/>
                  </a:lnTo>
                  <a:lnTo>
                    <a:pt x="288" y="59"/>
                  </a:lnTo>
                  <a:lnTo>
                    <a:pt x="271" y="25"/>
                  </a:lnTo>
                  <a:lnTo>
                    <a:pt x="254" y="8"/>
                  </a:lnTo>
                  <a:lnTo>
                    <a:pt x="229" y="0"/>
                  </a:lnTo>
                  <a:lnTo>
                    <a:pt x="204" y="8"/>
                  </a:lnTo>
                  <a:lnTo>
                    <a:pt x="187" y="17"/>
                  </a:lnTo>
                  <a:lnTo>
                    <a:pt x="178" y="25"/>
                  </a:lnTo>
                  <a:lnTo>
                    <a:pt x="170" y="42"/>
                  </a:lnTo>
                  <a:lnTo>
                    <a:pt x="161" y="68"/>
                  </a:lnTo>
                  <a:lnTo>
                    <a:pt x="161" y="102"/>
                  </a:lnTo>
                  <a:close/>
                  <a:moveTo>
                    <a:pt x="187" y="102"/>
                  </a:moveTo>
                  <a:lnTo>
                    <a:pt x="187" y="59"/>
                  </a:lnTo>
                  <a:lnTo>
                    <a:pt x="195" y="34"/>
                  </a:lnTo>
                  <a:lnTo>
                    <a:pt x="212" y="25"/>
                  </a:lnTo>
                  <a:lnTo>
                    <a:pt x="221" y="25"/>
                  </a:lnTo>
                  <a:lnTo>
                    <a:pt x="237" y="25"/>
                  </a:lnTo>
                  <a:lnTo>
                    <a:pt x="254" y="42"/>
                  </a:lnTo>
                  <a:lnTo>
                    <a:pt x="263" y="68"/>
                  </a:lnTo>
                  <a:lnTo>
                    <a:pt x="263" y="102"/>
                  </a:lnTo>
                  <a:lnTo>
                    <a:pt x="263" y="144"/>
                  </a:lnTo>
                  <a:lnTo>
                    <a:pt x="254" y="161"/>
                  </a:lnTo>
                  <a:lnTo>
                    <a:pt x="254" y="169"/>
                  </a:lnTo>
                  <a:lnTo>
                    <a:pt x="237" y="186"/>
                  </a:lnTo>
                  <a:lnTo>
                    <a:pt x="221" y="186"/>
                  </a:lnTo>
                  <a:lnTo>
                    <a:pt x="204" y="178"/>
                  </a:lnTo>
                  <a:lnTo>
                    <a:pt x="195" y="169"/>
                  </a:lnTo>
                  <a:lnTo>
                    <a:pt x="187" y="144"/>
                  </a:lnTo>
                  <a:lnTo>
                    <a:pt x="187" y="102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7" name="Rectangle 147">
              <a:extLst>
                <a:ext uri="{FF2B5EF4-FFF2-40B4-BE49-F238E27FC236}">
                  <a16:creationId xmlns:a16="http://schemas.microsoft.com/office/drawing/2014/main" id="{56E88D51-BFAB-4D23-A631-E7DFB5B27F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4674" y="2590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8" name="Rectangle 148">
              <a:extLst>
                <a:ext uri="{FF2B5EF4-FFF2-40B4-BE49-F238E27FC236}">
                  <a16:creationId xmlns:a16="http://schemas.microsoft.com/office/drawing/2014/main" id="{F1012157-6F03-4D59-BEAA-328423A9F7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4700" y="2594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9" name="Freeform 149">
              <a:extLst>
                <a:ext uri="{FF2B5EF4-FFF2-40B4-BE49-F238E27FC236}">
                  <a16:creationId xmlns:a16="http://schemas.microsoft.com/office/drawing/2014/main" id="{88946F4F-9B1B-412A-88A9-61C9BA165A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6" y="1449"/>
              <a:ext cx="48" cy="37"/>
            </a:xfrm>
            <a:custGeom>
              <a:avLst/>
              <a:gdLst>
                <a:gd name="T0" fmla="*/ 17 w 279"/>
                <a:gd name="T1" fmla="*/ 102 h 212"/>
                <a:gd name="T2" fmla="*/ 0 w 279"/>
                <a:gd name="T3" fmla="*/ 127 h 212"/>
                <a:gd name="T4" fmla="*/ 0 w 279"/>
                <a:gd name="T5" fmla="*/ 170 h 212"/>
                <a:gd name="T6" fmla="*/ 34 w 279"/>
                <a:gd name="T7" fmla="*/ 204 h 212"/>
                <a:gd name="T8" fmla="*/ 84 w 279"/>
                <a:gd name="T9" fmla="*/ 204 h 212"/>
                <a:gd name="T10" fmla="*/ 118 w 279"/>
                <a:gd name="T11" fmla="*/ 170 h 212"/>
                <a:gd name="T12" fmla="*/ 127 w 279"/>
                <a:gd name="T13" fmla="*/ 127 h 212"/>
                <a:gd name="T14" fmla="*/ 101 w 279"/>
                <a:gd name="T15" fmla="*/ 102 h 212"/>
                <a:gd name="T16" fmla="*/ 110 w 279"/>
                <a:gd name="T17" fmla="*/ 77 h 212"/>
                <a:gd name="T18" fmla="*/ 118 w 279"/>
                <a:gd name="T19" fmla="*/ 34 h 212"/>
                <a:gd name="T20" fmla="*/ 84 w 279"/>
                <a:gd name="T21" fmla="*/ 9 h 212"/>
                <a:gd name="T22" fmla="*/ 34 w 279"/>
                <a:gd name="T23" fmla="*/ 9 h 212"/>
                <a:gd name="T24" fmla="*/ 8 w 279"/>
                <a:gd name="T25" fmla="*/ 34 h 212"/>
                <a:gd name="T26" fmla="*/ 8 w 279"/>
                <a:gd name="T27" fmla="*/ 77 h 212"/>
                <a:gd name="T28" fmla="*/ 34 w 279"/>
                <a:gd name="T29" fmla="*/ 51 h 212"/>
                <a:gd name="T30" fmla="*/ 59 w 279"/>
                <a:gd name="T31" fmla="*/ 26 h 212"/>
                <a:gd name="T32" fmla="*/ 93 w 279"/>
                <a:gd name="T33" fmla="*/ 51 h 212"/>
                <a:gd name="T34" fmla="*/ 84 w 279"/>
                <a:gd name="T35" fmla="*/ 77 h 212"/>
                <a:gd name="T36" fmla="*/ 59 w 279"/>
                <a:gd name="T37" fmla="*/ 85 h 212"/>
                <a:gd name="T38" fmla="*/ 34 w 279"/>
                <a:gd name="T39" fmla="*/ 77 h 212"/>
                <a:gd name="T40" fmla="*/ 25 w 279"/>
                <a:gd name="T41" fmla="*/ 144 h 212"/>
                <a:gd name="T42" fmla="*/ 34 w 279"/>
                <a:gd name="T43" fmla="*/ 119 h 212"/>
                <a:gd name="T44" fmla="*/ 59 w 279"/>
                <a:gd name="T45" fmla="*/ 110 h 212"/>
                <a:gd name="T46" fmla="*/ 93 w 279"/>
                <a:gd name="T47" fmla="*/ 119 h 212"/>
                <a:gd name="T48" fmla="*/ 101 w 279"/>
                <a:gd name="T49" fmla="*/ 144 h 212"/>
                <a:gd name="T50" fmla="*/ 93 w 279"/>
                <a:gd name="T51" fmla="*/ 170 h 212"/>
                <a:gd name="T52" fmla="*/ 59 w 279"/>
                <a:gd name="T53" fmla="*/ 187 h 212"/>
                <a:gd name="T54" fmla="*/ 25 w 279"/>
                <a:gd name="T55" fmla="*/ 161 h 212"/>
                <a:gd name="T56" fmla="*/ 152 w 279"/>
                <a:gd name="T57" fmla="*/ 102 h 212"/>
                <a:gd name="T58" fmla="*/ 169 w 279"/>
                <a:gd name="T59" fmla="*/ 187 h 212"/>
                <a:gd name="T60" fmla="*/ 211 w 279"/>
                <a:gd name="T61" fmla="*/ 212 h 212"/>
                <a:gd name="T62" fmla="*/ 254 w 279"/>
                <a:gd name="T63" fmla="*/ 195 h 212"/>
                <a:gd name="T64" fmla="*/ 271 w 279"/>
                <a:gd name="T65" fmla="*/ 161 h 212"/>
                <a:gd name="T66" fmla="*/ 279 w 279"/>
                <a:gd name="T67" fmla="*/ 102 h 212"/>
                <a:gd name="T68" fmla="*/ 271 w 279"/>
                <a:gd name="T69" fmla="*/ 60 h 212"/>
                <a:gd name="T70" fmla="*/ 245 w 279"/>
                <a:gd name="T71" fmla="*/ 9 h 212"/>
                <a:gd name="T72" fmla="*/ 195 w 279"/>
                <a:gd name="T73" fmla="*/ 0 h 212"/>
                <a:gd name="T74" fmla="*/ 161 w 279"/>
                <a:gd name="T75" fmla="*/ 26 h 212"/>
                <a:gd name="T76" fmla="*/ 152 w 279"/>
                <a:gd name="T77" fmla="*/ 77 h 212"/>
                <a:gd name="T78" fmla="*/ 178 w 279"/>
                <a:gd name="T79" fmla="*/ 102 h 212"/>
                <a:gd name="T80" fmla="*/ 186 w 279"/>
                <a:gd name="T81" fmla="*/ 43 h 212"/>
                <a:gd name="T82" fmla="*/ 211 w 279"/>
                <a:gd name="T83" fmla="*/ 26 h 212"/>
                <a:gd name="T84" fmla="*/ 245 w 279"/>
                <a:gd name="T85" fmla="*/ 43 h 212"/>
                <a:gd name="T86" fmla="*/ 254 w 279"/>
                <a:gd name="T87" fmla="*/ 102 h 212"/>
                <a:gd name="T88" fmla="*/ 254 w 279"/>
                <a:gd name="T89" fmla="*/ 144 h 212"/>
                <a:gd name="T90" fmla="*/ 245 w 279"/>
                <a:gd name="T91" fmla="*/ 170 h 212"/>
                <a:gd name="T92" fmla="*/ 211 w 279"/>
                <a:gd name="T93" fmla="*/ 187 h 212"/>
                <a:gd name="T94" fmla="*/ 186 w 279"/>
                <a:gd name="T95" fmla="*/ 170 h 212"/>
                <a:gd name="T96" fmla="*/ 178 w 279"/>
                <a:gd name="T97" fmla="*/ 144 h 212"/>
                <a:gd name="T98" fmla="*/ 178 w 279"/>
                <a:gd name="T99" fmla="*/ 10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79" h="212">
                  <a:moveTo>
                    <a:pt x="34" y="93"/>
                  </a:moveTo>
                  <a:lnTo>
                    <a:pt x="17" y="102"/>
                  </a:lnTo>
                  <a:lnTo>
                    <a:pt x="8" y="110"/>
                  </a:lnTo>
                  <a:lnTo>
                    <a:pt x="0" y="127"/>
                  </a:lnTo>
                  <a:lnTo>
                    <a:pt x="0" y="144"/>
                  </a:lnTo>
                  <a:lnTo>
                    <a:pt x="0" y="170"/>
                  </a:lnTo>
                  <a:lnTo>
                    <a:pt x="17" y="195"/>
                  </a:lnTo>
                  <a:lnTo>
                    <a:pt x="34" y="204"/>
                  </a:lnTo>
                  <a:lnTo>
                    <a:pt x="59" y="212"/>
                  </a:lnTo>
                  <a:lnTo>
                    <a:pt x="84" y="204"/>
                  </a:lnTo>
                  <a:lnTo>
                    <a:pt x="110" y="195"/>
                  </a:lnTo>
                  <a:lnTo>
                    <a:pt x="118" y="170"/>
                  </a:lnTo>
                  <a:lnTo>
                    <a:pt x="127" y="144"/>
                  </a:lnTo>
                  <a:lnTo>
                    <a:pt x="127" y="127"/>
                  </a:lnTo>
                  <a:lnTo>
                    <a:pt x="118" y="110"/>
                  </a:lnTo>
                  <a:lnTo>
                    <a:pt x="101" y="102"/>
                  </a:lnTo>
                  <a:lnTo>
                    <a:pt x="93" y="93"/>
                  </a:lnTo>
                  <a:lnTo>
                    <a:pt x="110" y="77"/>
                  </a:lnTo>
                  <a:lnTo>
                    <a:pt x="118" y="51"/>
                  </a:lnTo>
                  <a:lnTo>
                    <a:pt x="118" y="34"/>
                  </a:lnTo>
                  <a:lnTo>
                    <a:pt x="101" y="17"/>
                  </a:lnTo>
                  <a:lnTo>
                    <a:pt x="84" y="9"/>
                  </a:lnTo>
                  <a:lnTo>
                    <a:pt x="59" y="0"/>
                  </a:lnTo>
                  <a:lnTo>
                    <a:pt x="34" y="9"/>
                  </a:lnTo>
                  <a:lnTo>
                    <a:pt x="17" y="17"/>
                  </a:lnTo>
                  <a:lnTo>
                    <a:pt x="8" y="34"/>
                  </a:lnTo>
                  <a:lnTo>
                    <a:pt x="8" y="51"/>
                  </a:lnTo>
                  <a:lnTo>
                    <a:pt x="8" y="77"/>
                  </a:lnTo>
                  <a:lnTo>
                    <a:pt x="34" y="93"/>
                  </a:lnTo>
                  <a:close/>
                  <a:moveTo>
                    <a:pt x="34" y="51"/>
                  </a:moveTo>
                  <a:lnTo>
                    <a:pt x="34" y="34"/>
                  </a:lnTo>
                  <a:lnTo>
                    <a:pt x="59" y="26"/>
                  </a:lnTo>
                  <a:lnTo>
                    <a:pt x="84" y="34"/>
                  </a:lnTo>
                  <a:lnTo>
                    <a:pt x="93" y="51"/>
                  </a:lnTo>
                  <a:lnTo>
                    <a:pt x="93" y="68"/>
                  </a:lnTo>
                  <a:lnTo>
                    <a:pt x="84" y="77"/>
                  </a:lnTo>
                  <a:lnTo>
                    <a:pt x="76" y="77"/>
                  </a:lnTo>
                  <a:lnTo>
                    <a:pt x="59" y="85"/>
                  </a:lnTo>
                  <a:lnTo>
                    <a:pt x="51" y="77"/>
                  </a:lnTo>
                  <a:lnTo>
                    <a:pt x="34" y="77"/>
                  </a:lnTo>
                  <a:lnTo>
                    <a:pt x="34" y="51"/>
                  </a:lnTo>
                  <a:close/>
                  <a:moveTo>
                    <a:pt x="25" y="144"/>
                  </a:moveTo>
                  <a:lnTo>
                    <a:pt x="25" y="127"/>
                  </a:lnTo>
                  <a:lnTo>
                    <a:pt x="34" y="119"/>
                  </a:lnTo>
                  <a:lnTo>
                    <a:pt x="42" y="110"/>
                  </a:lnTo>
                  <a:lnTo>
                    <a:pt x="59" y="110"/>
                  </a:lnTo>
                  <a:lnTo>
                    <a:pt x="76" y="110"/>
                  </a:lnTo>
                  <a:lnTo>
                    <a:pt x="93" y="119"/>
                  </a:lnTo>
                  <a:lnTo>
                    <a:pt x="101" y="127"/>
                  </a:lnTo>
                  <a:lnTo>
                    <a:pt x="101" y="144"/>
                  </a:lnTo>
                  <a:lnTo>
                    <a:pt x="101" y="161"/>
                  </a:lnTo>
                  <a:lnTo>
                    <a:pt x="93" y="170"/>
                  </a:lnTo>
                  <a:lnTo>
                    <a:pt x="76" y="178"/>
                  </a:lnTo>
                  <a:lnTo>
                    <a:pt x="59" y="187"/>
                  </a:lnTo>
                  <a:lnTo>
                    <a:pt x="42" y="178"/>
                  </a:lnTo>
                  <a:lnTo>
                    <a:pt x="25" y="161"/>
                  </a:lnTo>
                  <a:lnTo>
                    <a:pt x="25" y="144"/>
                  </a:lnTo>
                  <a:close/>
                  <a:moveTo>
                    <a:pt x="152" y="102"/>
                  </a:moveTo>
                  <a:lnTo>
                    <a:pt x="152" y="153"/>
                  </a:lnTo>
                  <a:lnTo>
                    <a:pt x="169" y="187"/>
                  </a:lnTo>
                  <a:lnTo>
                    <a:pt x="186" y="204"/>
                  </a:lnTo>
                  <a:lnTo>
                    <a:pt x="211" y="212"/>
                  </a:lnTo>
                  <a:lnTo>
                    <a:pt x="237" y="204"/>
                  </a:lnTo>
                  <a:lnTo>
                    <a:pt x="254" y="195"/>
                  </a:lnTo>
                  <a:lnTo>
                    <a:pt x="262" y="187"/>
                  </a:lnTo>
                  <a:lnTo>
                    <a:pt x="271" y="161"/>
                  </a:lnTo>
                  <a:lnTo>
                    <a:pt x="279" y="136"/>
                  </a:lnTo>
                  <a:lnTo>
                    <a:pt x="279" y="102"/>
                  </a:lnTo>
                  <a:lnTo>
                    <a:pt x="279" y="77"/>
                  </a:lnTo>
                  <a:lnTo>
                    <a:pt x="271" y="60"/>
                  </a:lnTo>
                  <a:lnTo>
                    <a:pt x="262" y="26"/>
                  </a:lnTo>
                  <a:lnTo>
                    <a:pt x="245" y="9"/>
                  </a:lnTo>
                  <a:lnTo>
                    <a:pt x="211" y="0"/>
                  </a:lnTo>
                  <a:lnTo>
                    <a:pt x="195" y="0"/>
                  </a:lnTo>
                  <a:lnTo>
                    <a:pt x="178" y="9"/>
                  </a:lnTo>
                  <a:lnTo>
                    <a:pt x="161" y="26"/>
                  </a:lnTo>
                  <a:lnTo>
                    <a:pt x="152" y="43"/>
                  </a:lnTo>
                  <a:lnTo>
                    <a:pt x="152" y="77"/>
                  </a:lnTo>
                  <a:lnTo>
                    <a:pt x="152" y="102"/>
                  </a:lnTo>
                  <a:close/>
                  <a:moveTo>
                    <a:pt x="178" y="102"/>
                  </a:moveTo>
                  <a:lnTo>
                    <a:pt x="178" y="68"/>
                  </a:lnTo>
                  <a:lnTo>
                    <a:pt x="186" y="43"/>
                  </a:lnTo>
                  <a:lnTo>
                    <a:pt x="195" y="34"/>
                  </a:lnTo>
                  <a:lnTo>
                    <a:pt x="211" y="26"/>
                  </a:lnTo>
                  <a:lnTo>
                    <a:pt x="228" y="34"/>
                  </a:lnTo>
                  <a:lnTo>
                    <a:pt x="245" y="43"/>
                  </a:lnTo>
                  <a:lnTo>
                    <a:pt x="254" y="68"/>
                  </a:lnTo>
                  <a:lnTo>
                    <a:pt x="254" y="102"/>
                  </a:lnTo>
                  <a:lnTo>
                    <a:pt x="254" y="127"/>
                  </a:lnTo>
                  <a:lnTo>
                    <a:pt x="254" y="144"/>
                  </a:lnTo>
                  <a:lnTo>
                    <a:pt x="245" y="161"/>
                  </a:lnTo>
                  <a:lnTo>
                    <a:pt x="245" y="170"/>
                  </a:lnTo>
                  <a:lnTo>
                    <a:pt x="228" y="178"/>
                  </a:lnTo>
                  <a:lnTo>
                    <a:pt x="211" y="187"/>
                  </a:lnTo>
                  <a:lnTo>
                    <a:pt x="195" y="178"/>
                  </a:lnTo>
                  <a:lnTo>
                    <a:pt x="186" y="170"/>
                  </a:lnTo>
                  <a:lnTo>
                    <a:pt x="178" y="161"/>
                  </a:lnTo>
                  <a:lnTo>
                    <a:pt x="178" y="144"/>
                  </a:lnTo>
                  <a:lnTo>
                    <a:pt x="178" y="127"/>
                  </a:lnTo>
                  <a:lnTo>
                    <a:pt x="178" y="102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0" name="Rectangle 150">
              <a:extLst>
                <a:ext uri="{FF2B5EF4-FFF2-40B4-BE49-F238E27FC236}">
                  <a16:creationId xmlns:a16="http://schemas.microsoft.com/office/drawing/2014/main" id="{DDBF38EF-59BC-40FD-807B-5E510C13E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1" y="1439"/>
              <a:ext cx="77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1" name="Freeform 151">
              <a:extLst>
                <a:ext uri="{FF2B5EF4-FFF2-40B4-BE49-F238E27FC236}">
                  <a16:creationId xmlns:a16="http://schemas.microsoft.com/office/drawing/2014/main" id="{B3D5E62B-1D91-4416-BF88-42BC9CF287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5" y="309"/>
              <a:ext cx="74" cy="52"/>
            </a:xfrm>
            <a:custGeom>
              <a:avLst/>
              <a:gdLst>
                <a:gd name="T0" fmla="*/ 59 w 431"/>
                <a:gd name="T1" fmla="*/ 102 h 305"/>
                <a:gd name="T2" fmla="*/ 42 w 431"/>
                <a:gd name="T3" fmla="*/ 119 h 305"/>
                <a:gd name="T4" fmla="*/ 0 w 431"/>
                <a:gd name="T5" fmla="*/ 170 h 305"/>
                <a:gd name="T6" fmla="*/ 25 w 431"/>
                <a:gd name="T7" fmla="*/ 170 h 305"/>
                <a:gd name="T8" fmla="*/ 67 w 431"/>
                <a:gd name="T9" fmla="*/ 305 h 305"/>
                <a:gd name="T10" fmla="*/ 152 w 431"/>
                <a:gd name="T11" fmla="*/ 186 h 305"/>
                <a:gd name="T12" fmla="*/ 177 w 431"/>
                <a:gd name="T13" fmla="*/ 229 h 305"/>
                <a:gd name="T14" fmla="*/ 203 w 431"/>
                <a:gd name="T15" fmla="*/ 254 h 305"/>
                <a:gd name="T16" fmla="*/ 254 w 431"/>
                <a:gd name="T17" fmla="*/ 254 h 305"/>
                <a:gd name="T18" fmla="*/ 279 w 431"/>
                <a:gd name="T19" fmla="*/ 229 h 305"/>
                <a:gd name="T20" fmla="*/ 288 w 431"/>
                <a:gd name="T21" fmla="*/ 195 h 305"/>
                <a:gd name="T22" fmla="*/ 271 w 431"/>
                <a:gd name="T23" fmla="*/ 136 h 305"/>
                <a:gd name="T24" fmla="*/ 245 w 431"/>
                <a:gd name="T25" fmla="*/ 93 h 305"/>
                <a:gd name="T26" fmla="*/ 194 w 431"/>
                <a:gd name="T27" fmla="*/ 68 h 305"/>
                <a:gd name="T28" fmla="*/ 152 w 431"/>
                <a:gd name="T29" fmla="*/ 85 h 305"/>
                <a:gd name="T30" fmla="*/ 135 w 431"/>
                <a:gd name="T31" fmla="*/ 110 h 305"/>
                <a:gd name="T32" fmla="*/ 144 w 431"/>
                <a:gd name="T33" fmla="*/ 161 h 305"/>
                <a:gd name="T34" fmla="*/ 177 w 431"/>
                <a:gd name="T35" fmla="*/ 178 h 305"/>
                <a:gd name="T36" fmla="*/ 161 w 431"/>
                <a:gd name="T37" fmla="*/ 110 h 305"/>
                <a:gd name="T38" fmla="*/ 177 w 431"/>
                <a:gd name="T39" fmla="*/ 85 h 305"/>
                <a:gd name="T40" fmla="*/ 211 w 431"/>
                <a:gd name="T41" fmla="*/ 93 h 305"/>
                <a:gd name="T42" fmla="*/ 228 w 431"/>
                <a:gd name="T43" fmla="*/ 110 h 305"/>
                <a:gd name="T44" fmla="*/ 245 w 431"/>
                <a:gd name="T45" fmla="*/ 144 h 305"/>
                <a:gd name="T46" fmla="*/ 262 w 431"/>
                <a:gd name="T47" fmla="*/ 212 h 305"/>
                <a:gd name="T48" fmla="*/ 245 w 431"/>
                <a:gd name="T49" fmla="*/ 237 h 305"/>
                <a:gd name="T50" fmla="*/ 211 w 431"/>
                <a:gd name="T51" fmla="*/ 237 h 305"/>
                <a:gd name="T52" fmla="*/ 194 w 431"/>
                <a:gd name="T53" fmla="*/ 212 h 305"/>
                <a:gd name="T54" fmla="*/ 177 w 431"/>
                <a:gd name="T55" fmla="*/ 178 h 305"/>
                <a:gd name="T56" fmla="*/ 313 w 431"/>
                <a:gd name="T57" fmla="*/ 144 h 305"/>
                <a:gd name="T58" fmla="*/ 338 w 431"/>
                <a:gd name="T59" fmla="*/ 178 h 305"/>
                <a:gd name="T60" fmla="*/ 372 w 431"/>
                <a:gd name="T61" fmla="*/ 195 h 305"/>
                <a:gd name="T62" fmla="*/ 414 w 431"/>
                <a:gd name="T63" fmla="*/ 178 h 305"/>
                <a:gd name="T64" fmla="*/ 431 w 431"/>
                <a:gd name="T65" fmla="*/ 144 h 305"/>
                <a:gd name="T66" fmla="*/ 423 w 431"/>
                <a:gd name="T67" fmla="*/ 93 h 305"/>
                <a:gd name="T68" fmla="*/ 398 w 431"/>
                <a:gd name="T69" fmla="*/ 43 h 305"/>
                <a:gd name="T70" fmla="*/ 364 w 431"/>
                <a:gd name="T71" fmla="*/ 9 h 305"/>
                <a:gd name="T72" fmla="*/ 313 w 431"/>
                <a:gd name="T73" fmla="*/ 0 h 305"/>
                <a:gd name="T74" fmla="*/ 288 w 431"/>
                <a:gd name="T75" fmla="*/ 34 h 305"/>
                <a:gd name="T76" fmla="*/ 279 w 431"/>
                <a:gd name="T77" fmla="*/ 68 h 305"/>
                <a:gd name="T78" fmla="*/ 296 w 431"/>
                <a:gd name="T79" fmla="*/ 127 h 305"/>
                <a:gd name="T80" fmla="*/ 304 w 431"/>
                <a:gd name="T81" fmla="*/ 76 h 305"/>
                <a:gd name="T82" fmla="*/ 304 w 431"/>
                <a:gd name="T83" fmla="*/ 34 h 305"/>
                <a:gd name="T84" fmla="*/ 338 w 431"/>
                <a:gd name="T85" fmla="*/ 17 h 305"/>
                <a:gd name="T86" fmla="*/ 372 w 431"/>
                <a:gd name="T87" fmla="*/ 43 h 305"/>
                <a:gd name="T88" fmla="*/ 389 w 431"/>
                <a:gd name="T89" fmla="*/ 76 h 305"/>
                <a:gd name="T90" fmla="*/ 406 w 431"/>
                <a:gd name="T91" fmla="*/ 144 h 305"/>
                <a:gd name="T92" fmla="*/ 389 w 431"/>
                <a:gd name="T93" fmla="*/ 170 h 305"/>
                <a:gd name="T94" fmla="*/ 355 w 431"/>
                <a:gd name="T95" fmla="*/ 170 h 305"/>
                <a:gd name="T96" fmla="*/ 338 w 431"/>
                <a:gd name="T97" fmla="*/ 144 h 305"/>
                <a:gd name="T98" fmla="*/ 321 w 431"/>
                <a:gd name="T99" fmla="*/ 11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1" h="305">
                  <a:moveTo>
                    <a:pt x="93" y="305"/>
                  </a:moveTo>
                  <a:lnTo>
                    <a:pt x="59" y="102"/>
                  </a:lnTo>
                  <a:lnTo>
                    <a:pt x="42" y="110"/>
                  </a:lnTo>
                  <a:lnTo>
                    <a:pt x="42" y="119"/>
                  </a:lnTo>
                  <a:lnTo>
                    <a:pt x="25" y="136"/>
                  </a:lnTo>
                  <a:lnTo>
                    <a:pt x="0" y="170"/>
                  </a:lnTo>
                  <a:lnTo>
                    <a:pt x="0" y="186"/>
                  </a:lnTo>
                  <a:lnTo>
                    <a:pt x="25" y="170"/>
                  </a:lnTo>
                  <a:lnTo>
                    <a:pt x="42" y="153"/>
                  </a:lnTo>
                  <a:lnTo>
                    <a:pt x="67" y="305"/>
                  </a:lnTo>
                  <a:lnTo>
                    <a:pt x="93" y="305"/>
                  </a:lnTo>
                  <a:close/>
                  <a:moveTo>
                    <a:pt x="152" y="186"/>
                  </a:moveTo>
                  <a:lnTo>
                    <a:pt x="161" y="212"/>
                  </a:lnTo>
                  <a:lnTo>
                    <a:pt x="177" y="229"/>
                  </a:lnTo>
                  <a:lnTo>
                    <a:pt x="186" y="246"/>
                  </a:lnTo>
                  <a:lnTo>
                    <a:pt x="203" y="254"/>
                  </a:lnTo>
                  <a:lnTo>
                    <a:pt x="228" y="263"/>
                  </a:lnTo>
                  <a:lnTo>
                    <a:pt x="254" y="254"/>
                  </a:lnTo>
                  <a:lnTo>
                    <a:pt x="271" y="246"/>
                  </a:lnTo>
                  <a:lnTo>
                    <a:pt x="279" y="229"/>
                  </a:lnTo>
                  <a:lnTo>
                    <a:pt x="288" y="212"/>
                  </a:lnTo>
                  <a:lnTo>
                    <a:pt x="288" y="195"/>
                  </a:lnTo>
                  <a:lnTo>
                    <a:pt x="279" y="170"/>
                  </a:lnTo>
                  <a:lnTo>
                    <a:pt x="271" y="136"/>
                  </a:lnTo>
                  <a:lnTo>
                    <a:pt x="262" y="110"/>
                  </a:lnTo>
                  <a:lnTo>
                    <a:pt x="245" y="93"/>
                  </a:lnTo>
                  <a:lnTo>
                    <a:pt x="228" y="76"/>
                  </a:lnTo>
                  <a:lnTo>
                    <a:pt x="194" y="68"/>
                  </a:lnTo>
                  <a:lnTo>
                    <a:pt x="169" y="68"/>
                  </a:lnTo>
                  <a:lnTo>
                    <a:pt x="152" y="85"/>
                  </a:lnTo>
                  <a:lnTo>
                    <a:pt x="144" y="93"/>
                  </a:lnTo>
                  <a:lnTo>
                    <a:pt x="135" y="110"/>
                  </a:lnTo>
                  <a:lnTo>
                    <a:pt x="135" y="136"/>
                  </a:lnTo>
                  <a:lnTo>
                    <a:pt x="144" y="161"/>
                  </a:lnTo>
                  <a:lnTo>
                    <a:pt x="152" y="186"/>
                  </a:lnTo>
                  <a:close/>
                  <a:moveTo>
                    <a:pt x="177" y="178"/>
                  </a:moveTo>
                  <a:lnTo>
                    <a:pt x="161" y="144"/>
                  </a:lnTo>
                  <a:lnTo>
                    <a:pt x="161" y="110"/>
                  </a:lnTo>
                  <a:lnTo>
                    <a:pt x="169" y="102"/>
                  </a:lnTo>
                  <a:lnTo>
                    <a:pt x="177" y="85"/>
                  </a:lnTo>
                  <a:lnTo>
                    <a:pt x="194" y="85"/>
                  </a:lnTo>
                  <a:lnTo>
                    <a:pt x="211" y="93"/>
                  </a:lnTo>
                  <a:lnTo>
                    <a:pt x="220" y="102"/>
                  </a:lnTo>
                  <a:lnTo>
                    <a:pt x="228" y="110"/>
                  </a:lnTo>
                  <a:lnTo>
                    <a:pt x="237" y="127"/>
                  </a:lnTo>
                  <a:lnTo>
                    <a:pt x="245" y="144"/>
                  </a:lnTo>
                  <a:lnTo>
                    <a:pt x="262" y="186"/>
                  </a:lnTo>
                  <a:lnTo>
                    <a:pt x="262" y="212"/>
                  </a:lnTo>
                  <a:lnTo>
                    <a:pt x="254" y="229"/>
                  </a:lnTo>
                  <a:lnTo>
                    <a:pt x="245" y="237"/>
                  </a:lnTo>
                  <a:lnTo>
                    <a:pt x="228" y="237"/>
                  </a:lnTo>
                  <a:lnTo>
                    <a:pt x="211" y="237"/>
                  </a:lnTo>
                  <a:lnTo>
                    <a:pt x="203" y="229"/>
                  </a:lnTo>
                  <a:lnTo>
                    <a:pt x="194" y="212"/>
                  </a:lnTo>
                  <a:lnTo>
                    <a:pt x="186" y="203"/>
                  </a:lnTo>
                  <a:lnTo>
                    <a:pt x="177" y="178"/>
                  </a:lnTo>
                  <a:close/>
                  <a:moveTo>
                    <a:pt x="296" y="127"/>
                  </a:moveTo>
                  <a:lnTo>
                    <a:pt x="313" y="144"/>
                  </a:lnTo>
                  <a:lnTo>
                    <a:pt x="321" y="161"/>
                  </a:lnTo>
                  <a:lnTo>
                    <a:pt x="338" y="178"/>
                  </a:lnTo>
                  <a:lnTo>
                    <a:pt x="347" y="186"/>
                  </a:lnTo>
                  <a:lnTo>
                    <a:pt x="372" y="195"/>
                  </a:lnTo>
                  <a:lnTo>
                    <a:pt x="398" y="186"/>
                  </a:lnTo>
                  <a:lnTo>
                    <a:pt x="414" y="178"/>
                  </a:lnTo>
                  <a:lnTo>
                    <a:pt x="431" y="161"/>
                  </a:lnTo>
                  <a:lnTo>
                    <a:pt x="431" y="144"/>
                  </a:lnTo>
                  <a:lnTo>
                    <a:pt x="431" y="119"/>
                  </a:lnTo>
                  <a:lnTo>
                    <a:pt x="423" y="93"/>
                  </a:lnTo>
                  <a:lnTo>
                    <a:pt x="414" y="68"/>
                  </a:lnTo>
                  <a:lnTo>
                    <a:pt x="398" y="43"/>
                  </a:lnTo>
                  <a:lnTo>
                    <a:pt x="389" y="26"/>
                  </a:lnTo>
                  <a:lnTo>
                    <a:pt x="364" y="9"/>
                  </a:lnTo>
                  <a:lnTo>
                    <a:pt x="338" y="0"/>
                  </a:lnTo>
                  <a:lnTo>
                    <a:pt x="313" y="0"/>
                  </a:lnTo>
                  <a:lnTo>
                    <a:pt x="296" y="17"/>
                  </a:lnTo>
                  <a:lnTo>
                    <a:pt x="288" y="34"/>
                  </a:lnTo>
                  <a:lnTo>
                    <a:pt x="279" y="51"/>
                  </a:lnTo>
                  <a:lnTo>
                    <a:pt x="279" y="68"/>
                  </a:lnTo>
                  <a:lnTo>
                    <a:pt x="288" y="93"/>
                  </a:lnTo>
                  <a:lnTo>
                    <a:pt x="296" y="127"/>
                  </a:lnTo>
                  <a:close/>
                  <a:moveTo>
                    <a:pt x="321" y="110"/>
                  </a:moveTo>
                  <a:lnTo>
                    <a:pt x="304" y="76"/>
                  </a:lnTo>
                  <a:lnTo>
                    <a:pt x="304" y="43"/>
                  </a:lnTo>
                  <a:lnTo>
                    <a:pt x="304" y="34"/>
                  </a:lnTo>
                  <a:lnTo>
                    <a:pt x="321" y="26"/>
                  </a:lnTo>
                  <a:lnTo>
                    <a:pt x="338" y="17"/>
                  </a:lnTo>
                  <a:lnTo>
                    <a:pt x="355" y="26"/>
                  </a:lnTo>
                  <a:lnTo>
                    <a:pt x="372" y="43"/>
                  </a:lnTo>
                  <a:lnTo>
                    <a:pt x="381" y="59"/>
                  </a:lnTo>
                  <a:lnTo>
                    <a:pt x="389" y="76"/>
                  </a:lnTo>
                  <a:lnTo>
                    <a:pt x="406" y="119"/>
                  </a:lnTo>
                  <a:lnTo>
                    <a:pt x="406" y="144"/>
                  </a:lnTo>
                  <a:lnTo>
                    <a:pt x="406" y="161"/>
                  </a:lnTo>
                  <a:lnTo>
                    <a:pt x="389" y="170"/>
                  </a:lnTo>
                  <a:lnTo>
                    <a:pt x="372" y="170"/>
                  </a:lnTo>
                  <a:lnTo>
                    <a:pt x="355" y="170"/>
                  </a:lnTo>
                  <a:lnTo>
                    <a:pt x="347" y="161"/>
                  </a:lnTo>
                  <a:lnTo>
                    <a:pt x="338" y="144"/>
                  </a:lnTo>
                  <a:lnTo>
                    <a:pt x="330" y="136"/>
                  </a:lnTo>
                  <a:lnTo>
                    <a:pt x="321" y="110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2" name="Rectangle 152">
              <a:extLst>
                <a:ext uri="{FF2B5EF4-FFF2-40B4-BE49-F238E27FC236}">
                  <a16:creationId xmlns:a16="http://schemas.microsoft.com/office/drawing/2014/main" id="{FCC68479-25CA-4E1D-B328-403DCEF0247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60000">
              <a:off x="5150" y="307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Rectangle 153">
              <a:extLst>
                <a:ext uri="{FF2B5EF4-FFF2-40B4-BE49-F238E27FC236}">
                  <a16:creationId xmlns:a16="http://schemas.microsoft.com/office/drawing/2014/main" id="{42F270D1-1F78-487C-9BC4-DBF06B1D68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100000">
              <a:off x="5175" y="296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4" name="Rectangle 154">
              <a:extLst>
                <a:ext uri="{FF2B5EF4-FFF2-40B4-BE49-F238E27FC236}">
                  <a16:creationId xmlns:a16="http://schemas.microsoft.com/office/drawing/2014/main" id="{C47938FD-1B37-411A-B0A4-A6F88709A4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980000">
              <a:off x="5199" y="286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5" name="Freeform 155">
              <a:extLst>
                <a:ext uri="{FF2B5EF4-FFF2-40B4-BE49-F238E27FC236}">
                  <a16:creationId xmlns:a16="http://schemas.microsoft.com/office/drawing/2014/main" id="{08F1438A-FB04-468C-AFCB-E20217AAD9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73" y="2655"/>
              <a:ext cx="48" cy="35"/>
            </a:xfrm>
            <a:custGeom>
              <a:avLst/>
              <a:gdLst>
                <a:gd name="T0" fmla="*/ 9 w 280"/>
                <a:gd name="T1" fmla="*/ 178 h 204"/>
                <a:gd name="T2" fmla="*/ 43 w 280"/>
                <a:gd name="T3" fmla="*/ 204 h 204"/>
                <a:gd name="T4" fmla="*/ 93 w 280"/>
                <a:gd name="T5" fmla="*/ 204 h 204"/>
                <a:gd name="T6" fmla="*/ 127 w 280"/>
                <a:gd name="T7" fmla="*/ 161 h 204"/>
                <a:gd name="T8" fmla="*/ 127 w 280"/>
                <a:gd name="T9" fmla="*/ 110 h 204"/>
                <a:gd name="T10" fmla="*/ 93 w 280"/>
                <a:gd name="T11" fmla="*/ 77 h 204"/>
                <a:gd name="T12" fmla="*/ 43 w 280"/>
                <a:gd name="T13" fmla="*/ 77 h 204"/>
                <a:gd name="T14" fmla="*/ 34 w 280"/>
                <a:gd name="T15" fmla="*/ 34 h 204"/>
                <a:gd name="T16" fmla="*/ 119 w 280"/>
                <a:gd name="T17" fmla="*/ 9 h 204"/>
                <a:gd name="T18" fmla="*/ 0 w 280"/>
                <a:gd name="T19" fmla="*/ 110 h 204"/>
                <a:gd name="T20" fmla="*/ 43 w 280"/>
                <a:gd name="T21" fmla="*/ 102 h 204"/>
                <a:gd name="T22" fmla="*/ 77 w 280"/>
                <a:gd name="T23" fmla="*/ 94 h 204"/>
                <a:gd name="T24" fmla="*/ 102 w 280"/>
                <a:gd name="T25" fmla="*/ 119 h 204"/>
                <a:gd name="T26" fmla="*/ 102 w 280"/>
                <a:gd name="T27" fmla="*/ 161 h 204"/>
                <a:gd name="T28" fmla="*/ 77 w 280"/>
                <a:gd name="T29" fmla="*/ 187 h 204"/>
                <a:gd name="T30" fmla="*/ 51 w 280"/>
                <a:gd name="T31" fmla="*/ 187 h 204"/>
                <a:gd name="T32" fmla="*/ 26 w 280"/>
                <a:gd name="T33" fmla="*/ 170 h 204"/>
                <a:gd name="T34" fmla="*/ 0 w 280"/>
                <a:gd name="T35" fmla="*/ 153 h 204"/>
                <a:gd name="T36" fmla="*/ 153 w 280"/>
                <a:gd name="T37" fmla="*/ 153 h 204"/>
                <a:gd name="T38" fmla="*/ 195 w 280"/>
                <a:gd name="T39" fmla="*/ 195 h 204"/>
                <a:gd name="T40" fmla="*/ 237 w 280"/>
                <a:gd name="T41" fmla="*/ 204 h 204"/>
                <a:gd name="T42" fmla="*/ 263 w 280"/>
                <a:gd name="T43" fmla="*/ 178 h 204"/>
                <a:gd name="T44" fmla="*/ 280 w 280"/>
                <a:gd name="T45" fmla="*/ 127 h 204"/>
                <a:gd name="T46" fmla="*/ 280 w 280"/>
                <a:gd name="T47" fmla="*/ 77 h 204"/>
                <a:gd name="T48" fmla="*/ 263 w 280"/>
                <a:gd name="T49" fmla="*/ 26 h 204"/>
                <a:gd name="T50" fmla="*/ 212 w 280"/>
                <a:gd name="T51" fmla="*/ 0 h 204"/>
                <a:gd name="T52" fmla="*/ 178 w 280"/>
                <a:gd name="T53" fmla="*/ 9 h 204"/>
                <a:gd name="T54" fmla="*/ 153 w 280"/>
                <a:gd name="T55" fmla="*/ 43 h 204"/>
                <a:gd name="T56" fmla="*/ 153 w 280"/>
                <a:gd name="T57" fmla="*/ 102 h 204"/>
                <a:gd name="T58" fmla="*/ 178 w 280"/>
                <a:gd name="T59" fmla="*/ 60 h 204"/>
                <a:gd name="T60" fmla="*/ 195 w 280"/>
                <a:gd name="T61" fmla="*/ 26 h 204"/>
                <a:gd name="T62" fmla="*/ 229 w 280"/>
                <a:gd name="T63" fmla="*/ 26 h 204"/>
                <a:gd name="T64" fmla="*/ 246 w 280"/>
                <a:gd name="T65" fmla="*/ 60 h 204"/>
                <a:gd name="T66" fmla="*/ 254 w 280"/>
                <a:gd name="T67" fmla="*/ 144 h 204"/>
                <a:gd name="T68" fmla="*/ 229 w 280"/>
                <a:gd name="T69" fmla="*/ 178 h 204"/>
                <a:gd name="T70" fmla="*/ 203 w 280"/>
                <a:gd name="T71" fmla="*/ 178 h 204"/>
                <a:gd name="T72" fmla="*/ 178 w 280"/>
                <a:gd name="T73" fmla="*/ 144 h 204"/>
                <a:gd name="T74" fmla="*/ 178 w 280"/>
                <a:gd name="T75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0" h="204">
                  <a:moveTo>
                    <a:pt x="0" y="153"/>
                  </a:moveTo>
                  <a:lnTo>
                    <a:pt x="9" y="178"/>
                  </a:lnTo>
                  <a:lnTo>
                    <a:pt x="17" y="195"/>
                  </a:lnTo>
                  <a:lnTo>
                    <a:pt x="43" y="204"/>
                  </a:lnTo>
                  <a:lnTo>
                    <a:pt x="60" y="204"/>
                  </a:lnTo>
                  <a:lnTo>
                    <a:pt x="93" y="204"/>
                  </a:lnTo>
                  <a:lnTo>
                    <a:pt x="119" y="178"/>
                  </a:lnTo>
                  <a:lnTo>
                    <a:pt x="127" y="161"/>
                  </a:lnTo>
                  <a:lnTo>
                    <a:pt x="127" y="136"/>
                  </a:lnTo>
                  <a:lnTo>
                    <a:pt x="127" y="110"/>
                  </a:lnTo>
                  <a:lnTo>
                    <a:pt x="110" y="85"/>
                  </a:lnTo>
                  <a:lnTo>
                    <a:pt x="93" y="77"/>
                  </a:lnTo>
                  <a:lnTo>
                    <a:pt x="68" y="68"/>
                  </a:lnTo>
                  <a:lnTo>
                    <a:pt x="43" y="77"/>
                  </a:lnTo>
                  <a:lnTo>
                    <a:pt x="26" y="85"/>
                  </a:lnTo>
                  <a:lnTo>
                    <a:pt x="34" y="34"/>
                  </a:lnTo>
                  <a:lnTo>
                    <a:pt x="119" y="26"/>
                  </a:lnTo>
                  <a:lnTo>
                    <a:pt x="119" y="9"/>
                  </a:lnTo>
                  <a:lnTo>
                    <a:pt x="17" y="9"/>
                  </a:lnTo>
                  <a:lnTo>
                    <a:pt x="0" y="110"/>
                  </a:lnTo>
                  <a:lnTo>
                    <a:pt x="26" y="110"/>
                  </a:lnTo>
                  <a:lnTo>
                    <a:pt x="43" y="102"/>
                  </a:lnTo>
                  <a:lnTo>
                    <a:pt x="60" y="94"/>
                  </a:lnTo>
                  <a:lnTo>
                    <a:pt x="77" y="94"/>
                  </a:lnTo>
                  <a:lnTo>
                    <a:pt x="93" y="102"/>
                  </a:lnTo>
                  <a:lnTo>
                    <a:pt x="102" y="119"/>
                  </a:lnTo>
                  <a:lnTo>
                    <a:pt x="102" y="136"/>
                  </a:lnTo>
                  <a:lnTo>
                    <a:pt x="102" y="161"/>
                  </a:lnTo>
                  <a:lnTo>
                    <a:pt x="93" y="170"/>
                  </a:lnTo>
                  <a:lnTo>
                    <a:pt x="77" y="187"/>
                  </a:lnTo>
                  <a:lnTo>
                    <a:pt x="60" y="187"/>
                  </a:lnTo>
                  <a:lnTo>
                    <a:pt x="51" y="187"/>
                  </a:lnTo>
                  <a:lnTo>
                    <a:pt x="34" y="178"/>
                  </a:lnTo>
                  <a:lnTo>
                    <a:pt x="26" y="170"/>
                  </a:lnTo>
                  <a:lnTo>
                    <a:pt x="26" y="153"/>
                  </a:lnTo>
                  <a:lnTo>
                    <a:pt x="0" y="153"/>
                  </a:lnTo>
                  <a:close/>
                  <a:moveTo>
                    <a:pt x="153" y="102"/>
                  </a:moveTo>
                  <a:lnTo>
                    <a:pt x="153" y="153"/>
                  </a:lnTo>
                  <a:lnTo>
                    <a:pt x="170" y="187"/>
                  </a:lnTo>
                  <a:lnTo>
                    <a:pt x="195" y="195"/>
                  </a:lnTo>
                  <a:lnTo>
                    <a:pt x="220" y="204"/>
                  </a:lnTo>
                  <a:lnTo>
                    <a:pt x="237" y="204"/>
                  </a:lnTo>
                  <a:lnTo>
                    <a:pt x="254" y="187"/>
                  </a:lnTo>
                  <a:lnTo>
                    <a:pt x="263" y="178"/>
                  </a:lnTo>
                  <a:lnTo>
                    <a:pt x="271" y="153"/>
                  </a:lnTo>
                  <a:lnTo>
                    <a:pt x="280" y="127"/>
                  </a:lnTo>
                  <a:lnTo>
                    <a:pt x="280" y="102"/>
                  </a:lnTo>
                  <a:lnTo>
                    <a:pt x="280" y="77"/>
                  </a:lnTo>
                  <a:lnTo>
                    <a:pt x="271" y="51"/>
                  </a:lnTo>
                  <a:lnTo>
                    <a:pt x="263" y="26"/>
                  </a:lnTo>
                  <a:lnTo>
                    <a:pt x="237" y="0"/>
                  </a:lnTo>
                  <a:lnTo>
                    <a:pt x="212" y="0"/>
                  </a:lnTo>
                  <a:lnTo>
                    <a:pt x="195" y="0"/>
                  </a:lnTo>
                  <a:lnTo>
                    <a:pt x="178" y="9"/>
                  </a:lnTo>
                  <a:lnTo>
                    <a:pt x="161" y="26"/>
                  </a:lnTo>
                  <a:lnTo>
                    <a:pt x="153" y="43"/>
                  </a:lnTo>
                  <a:lnTo>
                    <a:pt x="153" y="68"/>
                  </a:lnTo>
                  <a:lnTo>
                    <a:pt x="153" y="102"/>
                  </a:lnTo>
                  <a:close/>
                  <a:moveTo>
                    <a:pt x="178" y="102"/>
                  </a:moveTo>
                  <a:lnTo>
                    <a:pt x="178" y="60"/>
                  </a:lnTo>
                  <a:lnTo>
                    <a:pt x="187" y="34"/>
                  </a:lnTo>
                  <a:lnTo>
                    <a:pt x="195" y="26"/>
                  </a:lnTo>
                  <a:lnTo>
                    <a:pt x="212" y="17"/>
                  </a:lnTo>
                  <a:lnTo>
                    <a:pt x="229" y="26"/>
                  </a:lnTo>
                  <a:lnTo>
                    <a:pt x="237" y="34"/>
                  </a:lnTo>
                  <a:lnTo>
                    <a:pt x="246" y="60"/>
                  </a:lnTo>
                  <a:lnTo>
                    <a:pt x="254" y="102"/>
                  </a:lnTo>
                  <a:lnTo>
                    <a:pt x="254" y="144"/>
                  </a:lnTo>
                  <a:lnTo>
                    <a:pt x="246" y="170"/>
                  </a:lnTo>
                  <a:lnTo>
                    <a:pt x="229" y="178"/>
                  </a:lnTo>
                  <a:lnTo>
                    <a:pt x="220" y="187"/>
                  </a:lnTo>
                  <a:lnTo>
                    <a:pt x="203" y="178"/>
                  </a:lnTo>
                  <a:lnTo>
                    <a:pt x="187" y="170"/>
                  </a:lnTo>
                  <a:lnTo>
                    <a:pt x="178" y="144"/>
                  </a:lnTo>
                  <a:lnTo>
                    <a:pt x="178" y="127"/>
                  </a:lnTo>
                  <a:lnTo>
                    <a:pt x="178" y="102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6" name="Rectangle 156">
              <a:extLst>
                <a:ext uri="{FF2B5EF4-FFF2-40B4-BE49-F238E27FC236}">
                  <a16:creationId xmlns:a16="http://schemas.microsoft.com/office/drawing/2014/main" id="{8FBA5ADC-0B1F-4B43-9591-82B96B4675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80000">
              <a:off x="3069" y="2637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7" name="Rectangle 157">
              <a:extLst>
                <a:ext uri="{FF2B5EF4-FFF2-40B4-BE49-F238E27FC236}">
                  <a16:creationId xmlns:a16="http://schemas.microsoft.com/office/drawing/2014/main" id="{06586EB2-32DF-4003-AA94-64AB7026BA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80000">
              <a:off x="3098" y="2637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8" name="Freeform 158">
              <a:extLst>
                <a:ext uri="{FF2B5EF4-FFF2-40B4-BE49-F238E27FC236}">
                  <a16:creationId xmlns:a16="http://schemas.microsoft.com/office/drawing/2014/main" id="{5405E558-2A0E-4324-A12E-1A02CBCB3D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2" y="2548"/>
              <a:ext cx="50" cy="38"/>
            </a:xfrm>
            <a:custGeom>
              <a:avLst/>
              <a:gdLst>
                <a:gd name="T0" fmla="*/ 0 w 288"/>
                <a:gd name="T1" fmla="*/ 169 h 220"/>
                <a:gd name="T2" fmla="*/ 34 w 288"/>
                <a:gd name="T3" fmla="*/ 195 h 220"/>
                <a:gd name="T4" fmla="*/ 93 w 288"/>
                <a:gd name="T5" fmla="*/ 203 h 220"/>
                <a:gd name="T6" fmla="*/ 127 w 288"/>
                <a:gd name="T7" fmla="*/ 161 h 220"/>
                <a:gd name="T8" fmla="*/ 135 w 288"/>
                <a:gd name="T9" fmla="*/ 110 h 220"/>
                <a:gd name="T10" fmla="*/ 101 w 288"/>
                <a:gd name="T11" fmla="*/ 76 h 220"/>
                <a:gd name="T12" fmla="*/ 59 w 288"/>
                <a:gd name="T13" fmla="*/ 68 h 220"/>
                <a:gd name="T14" fmla="*/ 51 w 288"/>
                <a:gd name="T15" fmla="*/ 25 h 220"/>
                <a:gd name="T16" fmla="*/ 135 w 288"/>
                <a:gd name="T17" fmla="*/ 8 h 220"/>
                <a:gd name="T18" fmla="*/ 8 w 288"/>
                <a:gd name="T19" fmla="*/ 102 h 220"/>
                <a:gd name="T20" fmla="*/ 51 w 288"/>
                <a:gd name="T21" fmla="*/ 93 h 220"/>
                <a:gd name="T22" fmla="*/ 84 w 288"/>
                <a:gd name="T23" fmla="*/ 93 h 220"/>
                <a:gd name="T24" fmla="*/ 110 w 288"/>
                <a:gd name="T25" fmla="*/ 119 h 220"/>
                <a:gd name="T26" fmla="*/ 101 w 288"/>
                <a:gd name="T27" fmla="*/ 161 h 220"/>
                <a:gd name="T28" fmla="*/ 76 w 288"/>
                <a:gd name="T29" fmla="*/ 178 h 220"/>
                <a:gd name="T30" fmla="*/ 51 w 288"/>
                <a:gd name="T31" fmla="*/ 178 h 220"/>
                <a:gd name="T32" fmla="*/ 25 w 288"/>
                <a:gd name="T33" fmla="*/ 161 h 220"/>
                <a:gd name="T34" fmla="*/ 0 w 288"/>
                <a:gd name="T35" fmla="*/ 144 h 220"/>
                <a:gd name="T36" fmla="*/ 161 w 288"/>
                <a:gd name="T37" fmla="*/ 161 h 220"/>
                <a:gd name="T38" fmla="*/ 186 w 288"/>
                <a:gd name="T39" fmla="*/ 212 h 220"/>
                <a:gd name="T40" fmla="*/ 228 w 288"/>
                <a:gd name="T41" fmla="*/ 212 h 220"/>
                <a:gd name="T42" fmla="*/ 262 w 288"/>
                <a:gd name="T43" fmla="*/ 195 h 220"/>
                <a:gd name="T44" fmla="*/ 279 w 288"/>
                <a:gd name="T45" fmla="*/ 152 h 220"/>
                <a:gd name="T46" fmla="*/ 288 w 288"/>
                <a:gd name="T47" fmla="*/ 93 h 220"/>
                <a:gd name="T48" fmla="*/ 279 w 288"/>
                <a:gd name="T49" fmla="*/ 42 h 220"/>
                <a:gd name="T50" fmla="*/ 228 w 288"/>
                <a:gd name="T51" fmla="*/ 8 h 220"/>
                <a:gd name="T52" fmla="*/ 195 w 288"/>
                <a:gd name="T53" fmla="*/ 17 h 220"/>
                <a:gd name="T54" fmla="*/ 169 w 288"/>
                <a:gd name="T55" fmla="*/ 51 h 220"/>
                <a:gd name="T56" fmla="*/ 152 w 288"/>
                <a:gd name="T57" fmla="*/ 110 h 220"/>
                <a:gd name="T58" fmla="*/ 186 w 288"/>
                <a:gd name="T59" fmla="*/ 68 h 220"/>
                <a:gd name="T60" fmla="*/ 211 w 288"/>
                <a:gd name="T61" fmla="*/ 34 h 220"/>
                <a:gd name="T62" fmla="*/ 245 w 288"/>
                <a:gd name="T63" fmla="*/ 34 h 220"/>
                <a:gd name="T64" fmla="*/ 262 w 288"/>
                <a:gd name="T65" fmla="*/ 76 h 220"/>
                <a:gd name="T66" fmla="*/ 262 w 288"/>
                <a:gd name="T67" fmla="*/ 144 h 220"/>
                <a:gd name="T68" fmla="*/ 254 w 288"/>
                <a:gd name="T69" fmla="*/ 169 h 220"/>
                <a:gd name="T70" fmla="*/ 228 w 288"/>
                <a:gd name="T71" fmla="*/ 195 h 220"/>
                <a:gd name="T72" fmla="*/ 195 w 288"/>
                <a:gd name="T73" fmla="*/ 186 h 220"/>
                <a:gd name="T74" fmla="*/ 178 w 288"/>
                <a:gd name="T75" fmla="*/ 15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8" h="220">
                  <a:moveTo>
                    <a:pt x="0" y="144"/>
                  </a:moveTo>
                  <a:lnTo>
                    <a:pt x="0" y="169"/>
                  </a:lnTo>
                  <a:lnTo>
                    <a:pt x="17" y="186"/>
                  </a:lnTo>
                  <a:lnTo>
                    <a:pt x="34" y="195"/>
                  </a:lnTo>
                  <a:lnTo>
                    <a:pt x="59" y="203"/>
                  </a:lnTo>
                  <a:lnTo>
                    <a:pt x="93" y="203"/>
                  </a:lnTo>
                  <a:lnTo>
                    <a:pt x="110" y="186"/>
                  </a:lnTo>
                  <a:lnTo>
                    <a:pt x="127" y="161"/>
                  </a:lnTo>
                  <a:lnTo>
                    <a:pt x="135" y="135"/>
                  </a:lnTo>
                  <a:lnTo>
                    <a:pt x="135" y="110"/>
                  </a:lnTo>
                  <a:lnTo>
                    <a:pt x="118" y="93"/>
                  </a:lnTo>
                  <a:lnTo>
                    <a:pt x="101" y="76"/>
                  </a:lnTo>
                  <a:lnTo>
                    <a:pt x="76" y="68"/>
                  </a:lnTo>
                  <a:lnTo>
                    <a:pt x="59" y="68"/>
                  </a:lnTo>
                  <a:lnTo>
                    <a:pt x="42" y="76"/>
                  </a:lnTo>
                  <a:lnTo>
                    <a:pt x="51" y="25"/>
                  </a:lnTo>
                  <a:lnTo>
                    <a:pt x="135" y="34"/>
                  </a:lnTo>
                  <a:lnTo>
                    <a:pt x="135" y="8"/>
                  </a:lnTo>
                  <a:lnTo>
                    <a:pt x="34" y="0"/>
                  </a:lnTo>
                  <a:lnTo>
                    <a:pt x="8" y="102"/>
                  </a:lnTo>
                  <a:lnTo>
                    <a:pt x="34" y="102"/>
                  </a:lnTo>
                  <a:lnTo>
                    <a:pt x="51" y="93"/>
                  </a:lnTo>
                  <a:lnTo>
                    <a:pt x="68" y="85"/>
                  </a:lnTo>
                  <a:lnTo>
                    <a:pt x="84" y="93"/>
                  </a:lnTo>
                  <a:lnTo>
                    <a:pt x="101" y="102"/>
                  </a:lnTo>
                  <a:lnTo>
                    <a:pt x="110" y="119"/>
                  </a:lnTo>
                  <a:lnTo>
                    <a:pt x="110" y="135"/>
                  </a:lnTo>
                  <a:lnTo>
                    <a:pt x="101" y="161"/>
                  </a:lnTo>
                  <a:lnTo>
                    <a:pt x="93" y="169"/>
                  </a:lnTo>
                  <a:lnTo>
                    <a:pt x="76" y="178"/>
                  </a:lnTo>
                  <a:lnTo>
                    <a:pt x="59" y="186"/>
                  </a:lnTo>
                  <a:lnTo>
                    <a:pt x="51" y="178"/>
                  </a:lnTo>
                  <a:lnTo>
                    <a:pt x="34" y="169"/>
                  </a:lnTo>
                  <a:lnTo>
                    <a:pt x="25" y="161"/>
                  </a:lnTo>
                  <a:lnTo>
                    <a:pt x="25" y="144"/>
                  </a:lnTo>
                  <a:lnTo>
                    <a:pt x="0" y="144"/>
                  </a:lnTo>
                  <a:close/>
                  <a:moveTo>
                    <a:pt x="152" y="110"/>
                  </a:moveTo>
                  <a:lnTo>
                    <a:pt x="161" y="161"/>
                  </a:lnTo>
                  <a:lnTo>
                    <a:pt x="169" y="195"/>
                  </a:lnTo>
                  <a:lnTo>
                    <a:pt x="186" y="212"/>
                  </a:lnTo>
                  <a:lnTo>
                    <a:pt x="211" y="220"/>
                  </a:lnTo>
                  <a:lnTo>
                    <a:pt x="228" y="212"/>
                  </a:lnTo>
                  <a:lnTo>
                    <a:pt x="245" y="212"/>
                  </a:lnTo>
                  <a:lnTo>
                    <a:pt x="262" y="195"/>
                  </a:lnTo>
                  <a:lnTo>
                    <a:pt x="271" y="178"/>
                  </a:lnTo>
                  <a:lnTo>
                    <a:pt x="279" y="152"/>
                  </a:lnTo>
                  <a:lnTo>
                    <a:pt x="288" y="119"/>
                  </a:lnTo>
                  <a:lnTo>
                    <a:pt x="288" y="93"/>
                  </a:lnTo>
                  <a:lnTo>
                    <a:pt x="288" y="76"/>
                  </a:lnTo>
                  <a:lnTo>
                    <a:pt x="279" y="42"/>
                  </a:lnTo>
                  <a:lnTo>
                    <a:pt x="262" y="17"/>
                  </a:lnTo>
                  <a:lnTo>
                    <a:pt x="228" y="8"/>
                  </a:lnTo>
                  <a:lnTo>
                    <a:pt x="211" y="17"/>
                  </a:lnTo>
                  <a:lnTo>
                    <a:pt x="195" y="17"/>
                  </a:lnTo>
                  <a:lnTo>
                    <a:pt x="178" y="34"/>
                  </a:lnTo>
                  <a:lnTo>
                    <a:pt x="169" y="51"/>
                  </a:lnTo>
                  <a:lnTo>
                    <a:pt x="161" y="76"/>
                  </a:lnTo>
                  <a:lnTo>
                    <a:pt x="152" y="110"/>
                  </a:lnTo>
                  <a:close/>
                  <a:moveTo>
                    <a:pt x="178" y="110"/>
                  </a:moveTo>
                  <a:lnTo>
                    <a:pt x="186" y="68"/>
                  </a:lnTo>
                  <a:lnTo>
                    <a:pt x="203" y="42"/>
                  </a:lnTo>
                  <a:lnTo>
                    <a:pt x="211" y="34"/>
                  </a:lnTo>
                  <a:lnTo>
                    <a:pt x="228" y="34"/>
                  </a:lnTo>
                  <a:lnTo>
                    <a:pt x="245" y="34"/>
                  </a:lnTo>
                  <a:lnTo>
                    <a:pt x="254" y="51"/>
                  </a:lnTo>
                  <a:lnTo>
                    <a:pt x="262" y="76"/>
                  </a:lnTo>
                  <a:lnTo>
                    <a:pt x="262" y="119"/>
                  </a:lnTo>
                  <a:lnTo>
                    <a:pt x="262" y="144"/>
                  </a:lnTo>
                  <a:lnTo>
                    <a:pt x="254" y="161"/>
                  </a:lnTo>
                  <a:lnTo>
                    <a:pt x="254" y="169"/>
                  </a:lnTo>
                  <a:lnTo>
                    <a:pt x="245" y="186"/>
                  </a:lnTo>
                  <a:lnTo>
                    <a:pt x="228" y="195"/>
                  </a:lnTo>
                  <a:lnTo>
                    <a:pt x="211" y="195"/>
                  </a:lnTo>
                  <a:lnTo>
                    <a:pt x="195" y="186"/>
                  </a:lnTo>
                  <a:lnTo>
                    <a:pt x="186" y="178"/>
                  </a:lnTo>
                  <a:lnTo>
                    <a:pt x="178" y="152"/>
                  </a:lnTo>
                  <a:lnTo>
                    <a:pt x="178" y="110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9" name="Rectangle 159">
              <a:extLst>
                <a:ext uri="{FF2B5EF4-FFF2-40B4-BE49-F238E27FC236}">
                  <a16:creationId xmlns:a16="http://schemas.microsoft.com/office/drawing/2014/main" id="{A106980D-AA9E-45EC-BD90-B13E1BBA67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0000">
              <a:off x="4762" y="2529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0" name="Rectangle 160">
              <a:extLst>
                <a:ext uri="{FF2B5EF4-FFF2-40B4-BE49-F238E27FC236}">
                  <a16:creationId xmlns:a16="http://schemas.microsoft.com/office/drawing/2014/main" id="{97977C30-059D-430E-9E7F-27498BA125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00000">
              <a:off x="4787" y="2532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1" name="Freeform 161">
              <a:extLst>
                <a:ext uri="{FF2B5EF4-FFF2-40B4-BE49-F238E27FC236}">
                  <a16:creationId xmlns:a16="http://schemas.microsoft.com/office/drawing/2014/main" id="{AEEF64FF-ADE4-47FA-AFD9-CB282F1740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3" y="2956"/>
              <a:ext cx="49" cy="35"/>
            </a:xfrm>
            <a:custGeom>
              <a:avLst/>
              <a:gdLst>
                <a:gd name="T0" fmla="*/ 34 w 288"/>
                <a:gd name="T1" fmla="*/ 178 h 203"/>
                <a:gd name="T2" fmla="*/ 51 w 288"/>
                <a:gd name="T3" fmla="*/ 152 h 203"/>
                <a:gd name="T4" fmla="*/ 93 w 288"/>
                <a:gd name="T5" fmla="*/ 118 h 203"/>
                <a:gd name="T6" fmla="*/ 127 w 288"/>
                <a:gd name="T7" fmla="*/ 76 h 203"/>
                <a:gd name="T8" fmla="*/ 127 w 288"/>
                <a:gd name="T9" fmla="*/ 34 h 203"/>
                <a:gd name="T10" fmla="*/ 93 w 288"/>
                <a:gd name="T11" fmla="*/ 0 h 203"/>
                <a:gd name="T12" fmla="*/ 43 w 288"/>
                <a:gd name="T13" fmla="*/ 0 h 203"/>
                <a:gd name="T14" fmla="*/ 9 w 288"/>
                <a:gd name="T15" fmla="*/ 34 h 203"/>
                <a:gd name="T16" fmla="*/ 26 w 288"/>
                <a:gd name="T17" fmla="*/ 59 h 203"/>
                <a:gd name="T18" fmla="*/ 43 w 288"/>
                <a:gd name="T19" fmla="*/ 25 h 203"/>
                <a:gd name="T20" fmla="*/ 68 w 288"/>
                <a:gd name="T21" fmla="*/ 17 h 203"/>
                <a:gd name="T22" fmla="*/ 93 w 288"/>
                <a:gd name="T23" fmla="*/ 25 h 203"/>
                <a:gd name="T24" fmla="*/ 102 w 288"/>
                <a:gd name="T25" fmla="*/ 51 h 203"/>
                <a:gd name="T26" fmla="*/ 93 w 288"/>
                <a:gd name="T27" fmla="*/ 84 h 203"/>
                <a:gd name="T28" fmla="*/ 51 w 288"/>
                <a:gd name="T29" fmla="*/ 127 h 203"/>
                <a:gd name="T30" fmla="*/ 17 w 288"/>
                <a:gd name="T31" fmla="*/ 152 h 203"/>
                <a:gd name="T32" fmla="*/ 0 w 288"/>
                <a:gd name="T33" fmla="*/ 194 h 203"/>
                <a:gd name="T34" fmla="*/ 127 w 288"/>
                <a:gd name="T35" fmla="*/ 178 h 203"/>
                <a:gd name="T36" fmla="*/ 161 w 288"/>
                <a:gd name="T37" fmla="*/ 152 h 203"/>
                <a:gd name="T38" fmla="*/ 195 w 288"/>
                <a:gd name="T39" fmla="*/ 203 h 203"/>
                <a:gd name="T40" fmla="*/ 237 w 288"/>
                <a:gd name="T41" fmla="*/ 203 h 203"/>
                <a:gd name="T42" fmla="*/ 263 w 288"/>
                <a:gd name="T43" fmla="*/ 186 h 203"/>
                <a:gd name="T44" fmla="*/ 280 w 288"/>
                <a:gd name="T45" fmla="*/ 135 h 203"/>
                <a:gd name="T46" fmla="*/ 280 w 288"/>
                <a:gd name="T47" fmla="*/ 76 h 203"/>
                <a:gd name="T48" fmla="*/ 271 w 288"/>
                <a:gd name="T49" fmla="*/ 25 h 203"/>
                <a:gd name="T50" fmla="*/ 220 w 288"/>
                <a:gd name="T51" fmla="*/ 0 h 203"/>
                <a:gd name="T52" fmla="*/ 187 w 288"/>
                <a:gd name="T53" fmla="*/ 17 h 203"/>
                <a:gd name="T54" fmla="*/ 161 w 288"/>
                <a:gd name="T55" fmla="*/ 42 h 203"/>
                <a:gd name="T56" fmla="*/ 153 w 288"/>
                <a:gd name="T57" fmla="*/ 101 h 203"/>
                <a:gd name="T58" fmla="*/ 187 w 288"/>
                <a:gd name="T59" fmla="*/ 59 h 203"/>
                <a:gd name="T60" fmla="*/ 203 w 288"/>
                <a:gd name="T61" fmla="*/ 25 h 203"/>
                <a:gd name="T62" fmla="*/ 237 w 288"/>
                <a:gd name="T63" fmla="*/ 25 h 203"/>
                <a:gd name="T64" fmla="*/ 254 w 288"/>
                <a:gd name="T65" fmla="*/ 67 h 203"/>
                <a:gd name="T66" fmla="*/ 254 w 288"/>
                <a:gd name="T67" fmla="*/ 144 h 203"/>
                <a:gd name="T68" fmla="*/ 246 w 288"/>
                <a:gd name="T69" fmla="*/ 169 h 203"/>
                <a:gd name="T70" fmla="*/ 220 w 288"/>
                <a:gd name="T71" fmla="*/ 186 h 203"/>
                <a:gd name="T72" fmla="*/ 187 w 288"/>
                <a:gd name="T73" fmla="*/ 169 h 203"/>
                <a:gd name="T74" fmla="*/ 178 w 288"/>
                <a:gd name="T75" fmla="*/ 1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8" h="203">
                  <a:moveTo>
                    <a:pt x="127" y="178"/>
                  </a:moveTo>
                  <a:lnTo>
                    <a:pt x="34" y="178"/>
                  </a:lnTo>
                  <a:lnTo>
                    <a:pt x="43" y="161"/>
                  </a:lnTo>
                  <a:lnTo>
                    <a:pt x="51" y="152"/>
                  </a:lnTo>
                  <a:lnTo>
                    <a:pt x="68" y="135"/>
                  </a:lnTo>
                  <a:lnTo>
                    <a:pt x="93" y="118"/>
                  </a:lnTo>
                  <a:lnTo>
                    <a:pt x="110" y="101"/>
                  </a:lnTo>
                  <a:lnTo>
                    <a:pt x="127" y="76"/>
                  </a:lnTo>
                  <a:lnTo>
                    <a:pt x="127" y="59"/>
                  </a:lnTo>
                  <a:lnTo>
                    <a:pt x="127" y="34"/>
                  </a:lnTo>
                  <a:lnTo>
                    <a:pt x="119" y="17"/>
                  </a:lnTo>
                  <a:lnTo>
                    <a:pt x="93" y="0"/>
                  </a:lnTo>
                  <a:lnTo>
                    <a:pt x="68" y="0"/>
                  </a:lnTo>
                  <a:lnTo>
                    <a:pt x="43" y="0"/>
                  </a:lnTo>
                  <a:lnTo>
                    <a:pt x="26" y="8"/>
                  </a:lnTo>
                  <a:lnTo>
                    <a:pt x="9" y="34"/>
                  </a:lnTo>
                  <a:lnTo>
                    <a:pt x="0" y="51"/>
                  </a:lnTo>
                  <a:lnTo>
                    <a:pt x="26" y="59"/>
                  </a:lnTo>
                  <a:lnTo>
                    <a:pt x="34" y="42"/>
                  </a:lnTo>
                  <a:lnTo>
                    <a:pt x="43" y="25"/>
                  </a:lnTo>
                  <a:lnTo>
                    <a:pt x="51" y="17"/>
                  </a:lnTo>
                  <a:lnTo>
                    <a:pt x="68" y="17"/>
                  </a:lnTo>
                  <a:lnTo>
                    <a:pt x="85" y="25"/>
                  </a:lnTo>
                  <a:lnTo>
                    <a:pt x="93" y="25"/>
                  </a:lnTo>
                  <a:lnTo>
                    <a:pt x="102" y="42"/>
                  </a:lnTo>
                  <a:lnTo>
                    <a:pt x="102" y="51"/>
                  </a:lnTo>
                  <a:lnTo>
                    <a:pt x="102" y="67"/>
                  </a:lnTo>
                  <a:lnTo>
                    <a:pt x="93" y="84"/>
                  </a:lnTo>
                  <a:lnTo>
                    <a:pt x="76" y="101"/>
                  </a:lnTo>
                  <a:lnTo>
                    <a:pt x="51" y="127"/>
                  </a:lnTo>
                  <a:lnTo>
                    <a:pt x="34" y="144"/>
                  </a:lnTo>
                  <a:lnTo>
                    <a:pt x="17" y="152"/>
                  </a:lnTo>
                  <a:lnTo>
                    <a:pt x="0" y="178"/>
                  </a:lnTo>
                  <a:lnTo>
                    <a:pt x="0" y="194"/>
                  </a:lnTo>
                  <a:lnTo>
                    <a:pt x="127" y="203"/>
                  </a:lnTo>
                  <a:lnTo>
                    <a:pt x="127" y="178"/>
                  </a:lnTo>
                  <a:close/>
                  <a:moveTo>
                    <a:pt x="153" y="101"/>
                  </a:moveTo>
                  <a:lnTo>
                    <a:pt x="161" y="152"/>
                  </a:lnTo>
                  <a:lnTo>
                    <a:pt x="170" y="186"/>
                  </a:lnTo>
                  <a:lnTo>
                    <a:pt x="195" y="203"/>
                  </a:lnTo>
                  <a:lnTo>
                    <a:pt x="220" y="203"/>
                  </a:lnTo>
                  <a:lnTo>
                    <a:pt x="237" y="203"/>
                  </a:lnTo>
                  <a:lnTo>
                    <a:pt x="254" y="194"/>
                  </a:lnTo>
                  <a:lnTo>
                    <a:pt x="263" y="186"/>
                  </a:lnTo>
                  <a:lnTo>
                    <a:pt x="280" y="161"/>
                  </a:lnTo>
                  <a:lnTo>
                    <a:pt x="280" y="135"/>
                  </a:lnTo>
                  <a:lnTo>
                    <a:pt x="288" y="110"/>
                  </a:lnTo>
                  <a:lnTo>
                    <a:pt x="280" y="76"/>
                  </a:lnTo>
                  <a:lnTo>
                    <a:pt x="280" y="59"/>
                  </a:lnTo>
                  <a:lnTo>
                    <a:pt x="271" y="25"/>
                  </a:lnTo>
                  <a:lnTo>
                    <a:pt x="246" y="8"/>
                  </a:lnTo>
                  <a:lnTo>
                    <a:pt x="220" y="0"/>
                  </a:lnTo>
                  <a:lnTo>
                    <a:pt x="203" y="8"/>
                  </a:lnTo>
                  <a:lnTo>
                    <a:pt x="187" y="17"/>
                  </a:lnTo>
                  <a:lnTo>
                    <a:pt x="170" y="25"/>
                  </a:lnTo>
                  <a:lnTo>
                    <a:pt x="161" y="42"/>
                  </a:lnTo>
                  <a:lnTo>
                    <a:pt x="153" y="67"/>
                  </a:lnTo>
                  <a:lnTo>
                    <a:pt x="153" y="101"/>
                  </a:lnTo>
                  <a:close/>
                  <a:moveTo>
                    <a:pt x="178" y="101"/>
                  </a:moveTo>
                  <a:lnTo>
                    <a:pt x="187" y="59"/>
                  </a:lnTo>
                  <a:lnTo>
                    <a:pt x="195" y="34"/>
                  </a:lnTo>
                  <a:lnTo>
                    <a:pt x="203" y="25"/>
                  </a:lnTo>
                  <a:lnTo>
                    <a:pt x="220" y="25"/>
                  </a:lnTo>
                  <a:lnTo>
                    <a:pt x="237" y="25"/>
                  </a:lnTo>
                  <a:lnTo>
                    <a:pt x="246" y="42"/>
                  </a:lnTo>
                  <a:lnTo>
                    <a:pt x="254" y="67"/>
                  </a:lnTo>
                  <a:lnTo>
                    <a:pt x="263" y="101"/>
                  </a:lnTo>
                  <a:lnTo>
                    <a:pt x="254" y="144"/>
                  </a:lnTo>
                  <a:lnTo>
                    <a:pt x="254" y="161"/>
                  </a:lnTo>
                  <a:lnTo>
                    <a:pt x="246" y="169"/>
                  </a:lnTo>
                  <a:lnTo>
                    <a:pt x="229" y="186"/>
                  </a:lnTo>
                  <a:lnTo>
                    <a:pt x="220" y="186"/>
                  </a:lnTo>
                  <a:lnTo>
                    <a:pt x="203" y="186"/>
                  </a:lnTo>
                  <a:lnTo>
                    <a:pt x="187" y="169"/>
                  </a:lnTo>
                  <a:lnTo>
                    <a:pt x="178" y="144"/>
                  </a:lnTo>
                  <a:lnTo>
                    <a:pt x="178" y="101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2" name="Rectangle 162">
              <a:extLst>
                <a:ext uri="{FF2B5EF4-FFF2-40B4-BE49-F238E27FC236}">
                  <a16:creationId xmlns:a16="http://schemas.microsoft.com/office/drawing/2014/main" id="{F754A28C-FDEA-4642-BC7E-F487811C62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5211" y="2937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3" name="Rectangle 163">
              <a:extLst>
                <a:ext uri="{FF2B5EF4-FFF2-40B4-BE49-F238E27FC236}">
                  <a16:creationId xmlns:a16="http://schemas.microsoft.com/office/drawing/2014/main" id="{7BFD9C71-3DB4-4D78-BE10-481B5FE25C8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5237" y="2937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4" name="Freeform 164">
              <a:extLst>
                <a:ext uri="{FF2B5EF4-FFF2-40B4-BE49-F238E27FC236}">
                  <a16:creationId xmlns:a16="http://schemas.microsoft.com/office/drawing/2014/main" id="{6AA9ABBF-3919-4186-8C98-0C3B7E3F30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8" y="123"/>
              <a:ext cx="51" cy="46"/>
            </a:xfrm>
            <a:custGeom>
              <a:avLst/>
              <a:gdLst>
                <a:gd name="T0" fmla="*/ 76 w 296"/>
                <a:gd name="T1" fmla="*/ 262 h 271"/>
                <a:gd name="T2" fmla="*/ 110 w 296"/>
                <a:gd name="T3" fmla="*/ 271 h 271"/>
                <a:gd name="T4" fmla="*/ 144 w 296"/>
                <a:gd name="T5" fmla="*/ 254 h 271"/>
                <a:gd name="T6" fmla="*/ 161 w 296"/>
                <a:gd name="T7" fmla="*/ 211 h 271"/>
                <a:gd name="T8" fmla="*/ 152 w 296"/>
                <a:gd name="T9" fmla="*/ 161 h 271"/>
                <a:gd name="T10" fmla="*/ 118 w 296"/>
                <a:gd name="T11" fmla="*/ 110 h 271"/>
                <a:gd name="T12" fmla="*/ 85 w 296"/>
                <a:gd name="T13" fmla="*/ 76 h 271"/>
                <a:gd name="T14" fmla="*/ 51 w 296"/>
                <a:gd name="T15" fmla="*/ 76 h 271"/>
                <a:gd name="T16" fmla="*/ 8 w 296"/>
                <a:gd name="T17" fmla="*/ 101 h 271"/>
                <a:gd name="T18" fmla="*/ 0 w 296"/>
                <a:gd name="T19" fmla="*/ 152 h 271"/>
                <a:gd name="T20" fmla="*/ 25 w 296"/>
                <a:gd name="T21" fmla="*/ 194 h 271"/>
                <a:gd name="T22" fmla="*/ 76 w 296"/>
                <a:gd name="T23" fmla="*/ 211 h 271"/>
                <a:gd name="T24" fmla="*/ 118 w 296"/>
                <a:gd name="T25" fmla="*/ 177 h 271"/>
                <a:gd name="T26" fmla="*/ 127 w 296"/>
                <a:gd name="T27" fmla="*/ 161 h 271"/>
                <a:gd name="T28" fmla="*/ 144 w 296"/>
                <a:gd name="T29" fmla="*/ 211 h 271"/>
                <a:gd name="T30" fmla="*/ 118 w 296"/>
                <a:gd name="T31" fmla="*/ 245 h 271"/>
                <a:gd name="T32" fmla="*/ 101 w 296"/>
                <a:gd name="T33" fmla="*/ 254 h 271"/>
                <a:gd name="T34" fmla="*/ 76 w 296"/>
                <a:gd name="T35" fmla="*/ 237 h 271"/>
                <a:gd name="T36" fmla="*/ 101 w 296"/>
                <a:gd name="T37" fmla="*/ 118 h 271"/>
                <a:gd name="T38" fmla="*/ 110 w 296"/>
                <a:gd name="T39" fmla="*/ 152 h 271"/>
                <a:gd name="T40" fmla="*/ 85 w 296"/>
                <a:gd name="T41" fmla="*/ 177 h 271"/>
                <a:gd name="T42" fmla="*/ 59 w 296"/>
                <a:gd name="T43" fmla="*/ 186 h 271"/>
                <a:gd name="T44" fmla="*/ 34 w 296"/>
                <a:gd name="T45" fmla="*/ 161 h 271"/>
                <a:gd name="T46" fmla="*/ 25 w 296"/>
                <a:gd name="T47" fmla="*/ 127 h 271"/>
                <a:gd name="T48" fmla="*/ 42 w 296"/>
                <a:gd name="T49" fmla="*/ 101 h 271"/>
                <a:gd name="T50" fmla="*/ 76 w 296"/>
                <a:gd name="T51" fmla="*/ 101 h 271"/>
                <a:gd name="T52" fmla="*/ 101 w 296"/>
                <a:gd name="T53" fmla="*/ 118 h 271"/>
                <a:gd name="T54" fmla="*/ 169 w 296"/>
                <a:gd name="T55" fmla="*/ 152 h 271"/>
                <a:gd name="T56" fmla="*/ 203 w 296"/>
                <a:gd name="T57" fmla="*/ 177 h 271"/>
                <a:gd name="T58" fmla="*/ 245 w 296"/>
                <a:gd name="T59" fmla="*/ 194 h 271"/>
                <a:gd name="T60" fmla="*/ 279 w 296"/>
                <a:gd name="T61" fmla="*/ 169 h 271"/>
                <a:gd name="T62" fmla="*/ 296 w 296"/>
                <a:gd name="T63" fmla="*/ 135 h 271"/>
                <a:gd name="T64" fmla="*/ 288 w 296"/>
                <a:gd name="T65" fmla="*/ 93 h 271"/>
                <a:gd name="T66" fmla="*/ 254 w 296"/>
                <a:gd name="T67" fmla="*/ 42 h 271"/>
                <a:gd name="T68" fmla="*/ 220 w 296"/>
                <a:gd name="T69" fmla="*/ 8 h 271"/>
                <a:gd name="T70" fmla="*/ 161 w 296"/>
                <a:gd name="T71" fmla="*/ 8 h 271"/>
                <a:gd name="T72" fmla="*/ 135 w 296"/>
                <a:gd name="T73" fmla="*/ 34 h 271"/>
                <a:gd name="T74" fmla="*/ 135 w 296"/>
                <a:gd name="T75" fmla="*/ 76 h 271"/>
                <a:gd name="T76" fmla="*/ 161 w 296"/>
                <a:gd name="T77" fmla="*/ 127 h 271"/>
                <a:gd name="T78" fmla="*/ 161 w 296"/>
                <a:gd name="T79" fmla="*/ 76 h 271"/>
                <a:gd name="T80" fmla="*/ 161 w 296"/>
                <a:gd name="T81" fmla="*/ 34 h 271"/>
                <a:gd name="T82" fmla="*/ 186 w 296"/>
                <a:gd name="T83" fmla="*/ 17 h 271"/>
                <a:gd name="T84" fmla="*/ 212 w 296"/>
                <a:gd name="T85" fmla="*/ 34 h 271"/>
                <a:gd name="T86" fmla="*/ 245 w 296"/>
                <a:gd name="T87" fmla="*/ 76 h 271"/>
                <a:gd name="T88" fmla="*/ 271 w 296"/>
                <a:gd name="T89" fmla="*/ 135 h 271"/>
                <a:gd name="T90" fmla="*/ 254 w 296"/>
                <a:gd name="T91" fmla="*/ 169 h 271"/>
                <a:gd name="T92" fmla="*/ 220 w 296"/>
                <a:gd name="T93" fmla="*/ 169 h 271"/>
                <a:gd name="T94" fmla="*/ 203 w 296"/>
                <a:gd name="T95" fmla="*/ 152 h 271"/>
                <a:gd name="T96" fmla="*/ 178 w 296"/>
                <a:gd name="T97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96" h="271">
                  <a:moveTo>
                    <a:pt x="59" y="245"/>
                  </a:moveTo>
                  <a:lnTo>
                    <a:pt x="76" y="262"/>
                  </a:lnTo>
                  <a:lnTo>
                    <a:pt x="93" y="271"/>
                  </a:lnTo>
                  <a:lnTo>
                    <a:pt x="110" y="271"/>
                  </a:lnTo>
                  <a:lnTo>
                    <a:pt x="135" y="262"/>
                  </a:lnTo>
                  <a:lnTo>
                    <a:pt x="144" y="254"/>
                  </a:lnTo>
                  <a:lnTo>
                    <a:pt x="161" y="237"/>
                  </a:lnTo>
                  <a:lnTo>
                    <a:pt x="161" y="211"/>
                  </a:lnTo>
                  <a:lnTo>
                    <a:pt x="161" y="194"/>
                  </a:lnTo>
                  <a:lnTo>
                    <a:pt x="152" y="161"/>
                  </a:lnTo>
                  <a:lnTo>
                    <a:pt x="135" y="135"/>
                  </a:lnTo>
                  <a:lnTo>
                    <a:pt x="118" y="110"/>
                  </a:lnTo>
                  <a:lnTo>
                    <a:pt x="101" y="93"/>
                  </a:lnTo>
                  <a:lnTo>
                    <a:pt x="85" y="76"/>
                  </a:lnTo>
                  <a:lnTo>
                    <a:pt x="68" y="76"/>
                  </a:lnTo>
                  <a:lnTo>
                    <a:pt x="51" y="76"/>
                  </a:lnTo>
                  <a:lnTo>
                    <a:pt x="25" y="84"/>
                  </a:lnTo>
                  <a:lnTo>
                    <a:pt x="8" y="101"/>
                  </a:lnTo>
                  <a:lnTo>
                    <a:pt x="0" y="127"/>
                  </a:lnTo>
                  <a:lnTo>
                    <a:pt x="0" y="152"/>
                  </a:lnTo>
                  <a:lnTo>
                    <a:pt x="8" y="177"/>
                  </a:lnTo>
                  <a:lnTo>
                    <a:pt x="25" y="194"/>
                  </a:lnTo>
                  <a:lnTo>
                    <a:pt x="51" y="211"/>
                  </a:lnTo>
                  <a:lnTo>
                    <a:pt x="76" y="211"/>
                  </a:lnTo>
                  <a:lnTo>
                    <a:pt x="93" y="203"/>
                  </a:lnTo>
                  <a:lnTo>
                    <a:pt x="118" y="177"/>
                  </a:lnTo>
                  <a:lnTo>
                    <a:pt x="118" y="152"/>
                  </a:lnTo>
                  <a:lnTo>
                    <a:pt x="127" y="161"/>
                  </a:lnTo>
                  <a:lnTo>
                    <a:pt x="135" y="186"/>
                  </a:lnTo>
                  <a:lnTo>
                    <a:pt x="144" y="211"/>
                  </a:lnTo>
                  <a:lnTo>
                    <a:pt x="135" y="228"/>
                  </a:lnTo>
                  <a:lnTo>
                    <a:pt x="118" y="245"/>
                  </a:lnTo>
                  <a:lnTo>
                    <a:pt x="110" y="254"/>
                  </a:lnTo>
                  <a:lnTo>
                    <a:pt x="101" y="254"/>
                  </a:lnTo>
                  <a:lnTo>
                    <a:pt x="85" y="245"/>
                  </a:lnTo>
                  <a:lnTo>
                    <a:pt x="76" y="237"/>
                  </a:lnTo>
                  <a:lnTo>
                    <a:pt x="59" y="245"/>
                  </a:lnTo>
                  <a:close/>
                  <a:moveTo>
                    <a:pt x="101" y="118"/>
                  </a:moveTo>
                  <a:lnTo>
                    <a:pt x="110" y="135"/>
                  </a:lnTo>
                  <a:lnTo>
                    <a:pt x="110" y="152"/>
                  </a:lnTo>
                  <a:lnTo>
                    <a:pt x="101" y="169"/>
                  </a:lnTo>
                  <a:lnTo>
                    <a:pt x="85" y="177"/>
                  </a:lnTo>
                  <a:lnTo>
                    <a:pt x="76" y="186"/>
                  </a:lnTo>
                  <a:lnTo>
                    <a:pt x="59" y="186"/>
                  </a:lnTo>
                  <a:lnTo>
                    <a:pt x="42" y="177"/>
                  </a:lnTo>
                  <a:lnTo>
                    <a:pt x="34" y="161"/>
                  </a:lnTo>
                  <a:lnTo>
                    <a:pt x="25" y="144"/>
                  </a:lnTo>
                  <a:lnTo>
                    <a:pt x="25" y="127"/>
                  </a:lnTo>
                  <a:lnTo>
                    <a:pt x="34" y="110"/>
                  </a:lnTo>
                  <a:lnTo>
                    <a:pt x="42" y="101"/>
                  </a:lnTo>
                  <a:lnTo>
                    <a:pt x="59" y="93"/>
                  </a:lnTo>
                  <a:lnTo>
                    <a:pt x="76" y="101"/>
                  </a:lnTo>
                  <a:lnTo>
                    <a:pt x="85" y="110"/>
                  </a:lnTo>
                  <a:lnTo>
                    <a:pt x="101" y="118"/>
                  </a:lnTo>
                  <a:close/>
                  <a:moveTo>
                    <a:pt x="161" y="127"/>
                  </a:moveTo>
                  <a:lnTo>
                    <a:pt x="169" y="152"/>
                  </a:lnTo>
                  <a:lnTo>
                    <a:pt x="186" y="169"/>
                  </a:lnTo>
                  <a:lnTo>
                    <a:pt x="203" y="177"/>
                  </a:lnTo>
                  <a:lnTo>
                    <a:pt x="220" y="186"/>
                  </a:lnTo>
                  <a:lnTo>
                    <a:pt x="245" y="194"/>
                  </a:lnTo>
                  <a:lnTo>
                    <a:pt x="271" y="186"/>
                  </a:lnTo>
                  <a:lnTo>
                    <a:pt x="279" y="169"/>
                  </a:lnTo>
                  <a:lnTo>
                    <a:pt x="296" y="152"/>
                  </a:lnTo>
                  <a:lnTo>
                    <a:pt x="296" y="135"/>
                  </a:lnTo>
                  <a:lnTo>
                    <a:pt x="296" y="118"/>
                  </a:lnTo>
                  <a:lnTo>
                    <a:pt x="288" y="93"/>
                  </a:lnTo>
                  <a:lnTo>
                    <a:pt x="271" y="59"/>
                  </a:lnTo>
                  <a:lnTo>
                    <a:pt x="254" y="42"/>
                  </a:lnTo>
                  <a:lnTo>
                    <a:pt x="245" y="25"/>
                  </a:lnTo>
                  <a:lnTo>
                    <a:pt x="220" y="8"/>
                  </a:lnTo>
                  <a:lnTo>
                    <a:pt x="195" y="0"/>
                  </a:lnTo>
                  <a:lnTo>
                    <a:pt x="161" y="8"/>
                  </a:lnTo>
                  <a:lnTo>
                    <a:pt x="144" y="17"/>
                  </a:lnTo>
                  <a:lnTo>
                    <a:pt x="135" y="34"/>
                  </a:lnTo>
                  <a:lnTo>
                    <a:pt x="135" y="59"/>
                  </a:lnTo>
                  <a:lnTo>
                    <a:pt x="135" y="76"/>
                  </a:lnTo>
                  <a:lnTo>
                    <a:pt x="144" y="101"/>
                  </a:lnTo>
                  <a:lnTo>
                    <a:pt x="161" y="127"/>
                  </a:lnTo>
                  <a:close/>
                  <a:moveTo>
                    <a:pt x="178" y="118"/>
                  </a:moveTo>
                  <a:lnTo>
                    <a:pt x="161" y="76"/>
                  </a:lnTo>
                  <a:lnTo>
                    <a:pt x="161" y="50"/>
                  </a:lnTo>
                  <a:lnTo>
                    <a:pt x="161" y="34"/>
                  </a:lnTo>
                  <a:lnTo>
                    <a:pt x="169" y="25"/>
                  </a:lnTo>
                  <a:lnTo>
                    <a:pt x="186" y="17"/>
                  </a:lnTo>
                  <a:lnTo>
                    <a:pt x="203" y="25"/>
                  </a:lnTo>
                  <a:lnTo>
                    <a:pt x="212" y="34"/>
                  </a:lnTo>
                  <a:lnTo>
                    <a:pt x="228" y="42"/>
                  </a:lnTo>
                  <a:lnTo>
                    <a:pt x="245" y="76"/>
                  </a:lnTo>
                  <a:lnTo>
                    <a:pt x="271" y="110"/>
                  </a:lnTo>
                  <a:lnTo>
                    <a:pt x="271" y="135"/>
                  </a:lnTo>
                  <a:lnTo>
                    <a:pt x="271" y="152"/>
                  </a:lnTo>
                  <a:lnTo>
                    <a:pt x="254" y="169"/>
                  </a:lnTo>
                  <a:lnTo>
                    <a:pt x="245" y="169"/>
                  </a:lnTo>
                  <a:lnTo>
                    <a:pt x="220" y="169"/>
                  </a:lnTo>
                  <a:lnTo>
                    <a:pt x="212" y="161"/>
                  </a:lnTo>
                  <a:lnTo>
                    <a:pt x="203" y="152"/>
                  </a:lnTo>
                  <a:lnTo>
                    <a:pt x="195" y="135"/>
                  </a:lnTo>
                  <a:lnTo>
                    <a:pt x="178" y="118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5" name="Rectangle 165">
              <a:extLst>
                <a:ext uri="{FF2B5EF4-FFF2-40B4-BE49-F238E27FC236}">
                  <a16:creationId xmlns:a16="http://schemas.microsoft.com/office/drawing/2014/main" id="{678EDC0C-AE68-4BB4-BFBA-7F6FC3BD0D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40000">
              <a:off x="5017" y="114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6" name="Rectangle 166">
              <a:extLst>
                <a:ext uri="{FF2B5EF4-FFF2-40B4-BE49-F238E27FC236}">
                  <a16:creationId xmlns:a16="http://schemas.microsoft.com/office/drawing/2014/main" id="{56944C40-12F1-4E28-92EF-8DD467FD2A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740000">
              <a:off x="5040" y="98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7" name="Freeform 167">
              <a:extLst>
                <a:ext uri="{FF2B5EF4-FFF2-40B4-BE49-F238E27FC236}">
                  <a16:creationId xmlns:a16="http://schemas.microsoft.com/office/drawing/2014/main" id="{17D163CE-49EC-472C-85AC-C098EB6ECC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1" y="94"/>
              <a:ext cx="45" cy="74"/>
            </a:xfrm>
            <a:custGeom>
              <a:avLst/>
              <a:gdLst>
                <a:gd name="T0" fmla="*/ 203 w 262"/>
                <a:gd name="T1" fmla="*/ 60 h 432"/>
                <a:gd name="T2" fmla="*/ 186 w 262"/>
                <a:gd name="T3" fmla="*/ 34 h 432"/>
                <a:gd name="T4" fmla="*/ 144 w 262"/>
                <a:gd name="T5" fmla="*/ 0 h 432"/>
                <a:gd name="T6" fmla="*/ 135 w 262"/>
                <a:gd name="T7" fmla="*/ 26 h 432"/>
                <a:gd name="T8" fmla="*/ 0 w 262"/>
                <a:gd name="T9" fmla="*/ 77 h 432"/>
                <a:gd name="T10" fmla="*/ 118 w 262"/>
                <a:gd name="T11" fmla="*/ 144 h 432"/>
                <a:gd name="T12" fmla="*/ 67 w 262"/>
                <a:gd name="T13" fmla="*/ 153 h 432"/>
                <a:gd name="T14" fmla="*/ 42 w 262"/>
                <a:gd name="T15" fmla="*/ 178 h 432"/>
                <a:gd name="T16" fmla="*/ 25 w 262"/>
                <a:gd name="T17" fmla="*/ 229 h 432"/>
                <a:gd name="T18" fmla="*/ 50 w 262"/>
                <a:gd name="T19" fmla="*/ 263 h 432"/>
                <a:gd name="T20" fmla="*/ 84 w 262"/>
                <a:gd name="T21" fmla="*/ 271 h 432"/>
                <a:gd name="T22" fmla="*/ 144 w 262"/>
                <a:gd name="T23" fmla="*/ 271 h 432"/>
                <a:gd name="T24" fmla="*/ 186 w 262"/>
                <a:gd name="T25" fmla="*/ 254 h 432"/>
                <a:gd name="T26" fmla="*/ 228 w 262"/>
                <a:gd name="T27" fmla="*/ 212 h 432"/>
                <a:gd name="T28" fmla="*/ 220 w 262"/>
                <a:gd name="T29" fmla="*/ 170 h 432"/>
                <a:gd name="T30" fmla="*/ 194 w 262"/>
                <a:gd name="T31" fmla="*/ 144 h 432"/>
                <a:gd name="T32" fmla="*/ 152 w 262"/>
                <a:gd name="T33" fmla="*/ 136 h 432"/>
                <a:gd name="T34" fmla="*/ 118 w 262"/>
                <a:gd name="T35" fmla="*/ 170 h 432"/>
                <a:gd name="T36" fmla="*/ 186 w 262"/>
                <a:gd name="T37" fmla="*/ 161 h 432"/>
                <a:gd name="T38" fmla="*/ 211 w 262"/>
                <a:gd name="T39" fmla="*/ 187 h 432"/>
                <a:gd name="T40" fmla="*/ 203 w 262"/>
                <a:gd name="T41" fmla="*/ 220 h 432"/>
                <a:gd name="T42" fmla="*/ 177 w 262"/>
                <a:gd name="T43" fmla="*/ 237 h 432"/>
                <a:gd name="T44" fmla="*/ 135 w 262"/>
                <a:gd name="T45" fmla="*/ 246 h 432"/>
                <a:gd name="T46" fmla="*/ 67 w 262"/>
                <a:gd name="T47" fmla="*/ 246 h 432"/>
                <a:gd name="T48" fmla="*/ 50 w 262"/>
                <a:gd name="T49" fmla="*/ 220 h 432"/>
                <a:gd name="T50" fmla="*/ 59 w 262"/>
                <a:gd name="T51" fmla="*/ 187 h 432"/>
                <a:gd name="T52" fmla="*/ 84 w 262"/>
                <a:gd name="T53" fmla="*/ 178 h 432"/>
                <a:gd name="T54" fmla="*/ 118 w 262"/>
                <a:gd name="T55" fmla="*/ 170 h 432"/>
                <a:gd name="T56" fmla="*/ 118 w 262"/>
                <a:gd name="T57" fmla="*/ 305 h 432"/>
                <a:gd name="T58" fmla="*/ 84 w 262"/>
                <a:gd name="T59" fmla="*/ 322 h 432"/>
                <a:gd name="T60" fmla="*/ 59 w 262"/>
                <a:gd name="T61" fmla="*/ 356 h 432"/>
                <a:gd name="T62" fmla="*/ 67 w 262"/>
                <a:gd name="T63" fmla="*/ 398 h 432"/>
                <a:gd name="T64" fmla="*/ 93 w 262"/>
                <a:gd name="T65" fmla="*/ 424 h 432"/>
                <a:gd name="T66" fmla="*/ 144 w 262"/>
                <a:gd name="T67" fmla="*/ 432 h 432"/>
                <a:gd name="T68" fmla="*/ 194 w 262"/>
                <a:gd name="T69" fmla="*/ 424 h 432"/>
                <a:gd name="T70" fmla="*/ 245 w 262"/>
                <a:gd name="T71" fmla="*/ 398 h 432"/>
                <a:gd name="T72" fmla="*/ 262 w 262"/>
                <a:gd name="T73" fmla="*/ 339 h 432"/>
                <a:gd name="T74" fmla="*/ 237 w 262"/>
                <a:gd name="T75" fmla="*/ 305 h 432"/>
                <a:gd name="T76" fmla="*/ 203 w 262"/>
                <a:gd name="T77" fmla="*/ 297 h 432"/>
                <a:gd name="T78" fmla="*/ 144 w 262"/>
                <a:gd name="T79" fmla="*/ 297 h 432"/>
                <a:gd name="T80" fmla="*/ 194 w 262"/>
                <a:gd name="T81" fmla="*/ 314 h 432"/>
                <a:gd name="T82" fmla="*/ 237 w 262"/>
                <a:gd name="T83" fmla="*/ 331 h 432"/>
                <a:gd name="T84" fmla="*/ 237 w 262"/>
                <a:gd name="T85" fmla="*/ 364 h 432"/>
                <a:gd name="T86" fmla="*/ 220 w 262"/>
                <a:gd name="T87" fmla="*/ 381 h 432"/>
                <a:gd name="T88" fmla="*/ 186 w 262"/>
                <a:gd name="T89" fmla="*/ 398 h 432"/>
                <a:gd name="T90" fmla="*/ 127 w 262"/>
                <a:gd name="T91" fmla="*/ 407 h 432"/>
                <a:gd name="T92" fmla="*/ 84 w 262"/>
                <a:gd name="T93" fmla="*/ 390 h 432"/>
                <a:gd name="T94" fmla="*/ 76 w 262"/>
                <a:gd name="T95" fmla="*/ 364 h 432"/>
                <a:gd name="T96" fmla="*/ 101 w 262"/>
                <a:gd name="T97" fmla="*/ 339 h 432"/>
                <a:gd name="T98" fmla="*/ 127 w 262"/>
                <a:gd name="T99" fmla="*/ 331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2" h="432">
                  <a:moveTo>
                    <a:pt x="8" y="102"/>
                  </a:moveTo>
                  <a:lnTo>
                    <a:pt x="203" y="60"/>
                  </a:lnTo>
                  <a:lnTo>
                    <a:pt x="203" y="43"/>
                  </a:lnTo>
                  <a:lnTo>
                    <a:pt x="186" y="34"/>
                  </a:lnTo>
                  <a:lnTo>
                    <a:pt x="169" y="26"/>
                  </a:lnTo>
                  <a:lnTo>
                    <a:pt x="144" y="0"/>
                  </a:lnTo>
                  <a:lnTo>
                    <a:pt x="118" y="0"/>
                  </a:lnTo>
                  <a:lnTo>
                    <a:pt x="135" y="26"/>
                  </a:lnTo>
                  <a:lnTo>
                    <a:pt x="160" y="43"/>
                  </a:lnTo>
                  <a:lnTo>
                    <a:pt x="0" y="77"/>
                  </a:lnTo>
                  <a:lnTo>
                    <a:pt x="8" y="102"/>
                  </a:lnTo>
                  <a:close/>
                  <a:moveTo>
                    <a:pt x="118" y="144"/>
                  </a:moveTo>
                  <a:lnTo>
                    <a:pt x="93" y="144"/>
                  </a:lnTo>
                  <a:lnTo>
                    <a:pt x="67" y="153"/>
                  </a:lnTo>
                  <a:lnTo>
                    <a:pt x="50" y="161"/>
                  </a:lnTo>
                  <a:lnTo>
                    <a:pt x="42" y="178"/>
                  </a:lnTo>
                  <a:lnTo>
                    <a:pt x="25" y="195"/>
                  </a:lnTo>
                  <a:lnTo>
                    <a:pt x="25" y="229"/>
                  </a:lnTo>
                  <a:lnTo>
                    <a:pt x="33" y="246"/>
                  </a:lnTo>
                  <a:lnTo>
                    <a:pt x="50" y="263"/>
                  </a:lnTo>
                  <a:lnTo>
                    <a:pt x="67" y="271"/>
                  </a:lnTo>
                  <a:lnTo>
                    <a:pt x="84" y="271"/>
                  </a:lnTo>
                  <a:lnTo>
                    <a:pt x="110" y="271"/>
                  </a:lnTo>
                  <a:lnTo>
                    <a:pt x="144" y="271"/>
                  </a:lnTo>
                  <a:lnTo>
                    <a:pt x="169" y="263"/>
                  </a:lnTo>
                  <a:lnTo>
                    <a:pt x="186" y="254"/>
                  </a:lnTo>
                  <a:lnTo>
                    <a:pt x="211" y="237"/>
                  </a:lnTo>
                  <a:lnTo>
                    <a:pt x="228" y="212"/>
                  </a:lnTo>
                  <a:lnTo>
                    <a:pt x="228" y="187"/>
                  </a:lnTo>
                  <a:lnTo>
                    <a:pt x="220" y="170"/>
                  </a:lnTo>
                  <a:lnTo>
                    <a:pt x="211" y="153"/>
                  </a:lnTo>
                  <a:lnTo>
                    <a:pt x="194" y="144"/>
                  </a:lnTo>
                  <a:lnTo>
                    <a:pt x="177" y="136"/>
                  </a:lnTo>
                  <a:lnTo>
                    <a:pt x="152" y="136"/>
                  </a:lnTo>
                  <a:lnTo>
                    <a:pt x="118" y="144"/>
                  </a:lnTo>
                  <a:close/>
                  <a:moveTo>
                    <a:pt x="118" y="170"/>
                  </a:moveTo>
                  <a:lnTo>
                    <a:pt x="160" y="161"/>
                  </a:lnTo>
                  <a:lnTo>
                    <a:pt x="186" y="161"/>
                  </a:lnTo>
                  <a:lnTo>
                    <a:pt x="203" y="178"/>
                  </a:lnTo>
                  <a:lnTo>
                    <a:pt x="211" y="187"/>
                  </a:lnTo>
                  <a:lnTo>
                    <a:pt x="211" y="204"/>
                  </a:lnTo>
                  <a:lnTo>
                    <a:pt x="203" y="220"/>
                  </a:lnTo>
                  <a:lnTo>
                    <a:pt x="194" y="229"/>
                  </a:lnTo>
                  <a:lnTo>
                    <a:pt x="177" y="237"/>
                  </a:lnTo>
                  <a:lnTo>
                    <a:pt x="160" y="237"/>
                  </a:lnTo>
                  <a:lnTo>
                    <a:pt x="135" y="246"/>
                  </a:lnTo>
                  <a:lnTo>
                    <a:pt x="93" y="246"/>
                  </a:lnTo>
                  <a:lnTo>
                    <a:pt x="67" y="246"/>
                  </a:lnTo>
                  <a:lnTo>
                    <a:pt x="59" y="237"/>
                  </a:lnTo>
                  <a:lnTo>
                    <a:pt x="50" y="220"/>
                  </a:lnTo>
                  <a:lnTo>
                    <a:pt x="50" y="204"/>
                  </a:lnTo>
                  <a:lnTo>
                    <a:pt x="59" y="187"/>
                  </a:lnTo>
                  <a:lnTo>
                    <a:pt x="67" y="187"/>
                  </a:lnTo>
                  <a:lnTo>
                    <a:pt x="84" y="178"/>
                  </a:lnTo>
                  <a:lnTo>
                    <a:pt x="101" y="170"/>
                  </a:lnTo>
                  <a:lnTo>
                    <a:pt x="118" y="170"/>
                  </a:lnTo>
                  <a:close/>
                  <a:moveTo>
                    <a:pt x="144" y="297"/>
                  </a:moveTo>
                  <a:lnTo>
                    <a:pt x="118" y="305"/>
                  </a:lnTo>
                  <a:lnTo>
                    <a:pt x="101" y="314"/>
                  </a:lnTo>
                  <a:lnTo>
                    <a:pt x="84" y="322"/>
                  </a:lnTo>
                  <a:lnTo>
                    <a:pt x="67" y="331"/>
                  </a:lnTo>
                  <a:lnTo>
                    <a:pt x="59" y="356"/>
                  </a:lnTo>
                  <a:lnTo>
                    <a:pt x="59" y="381"/>
                  </a:lnTo>
                  <a:lnTo>
                    <a:pt x="67" y="398"/>
                  </a:lnTo>
                  <a:lnTo>
                    <a:pt x="76" y="415"/>
                  </a:lnTo>
                  <a:lnTo>
                    <a:pt x="93" y="424"/>
                  </a:lnTo>
                  <a:lnTo>
                    <a:pt x="118" y="432"/>
                  </a:lnTo>
                  <a:lnTo>
                    <a:pt x="144" y="432"/>
                  </a:lnTo>
                  <a:lnTo>
                    <a:pt x="169" y="424"/>
                  </a:lnTo>
                  <a:lnTo>
                    <a:pt x="194" y="424"/>
                  </a:lnTo>
                  <a:lnTo>
                    <a:pt x="220" y="415"/>
                  </a:lnTo>
                  <a:lnTo>
                    <a:pt x="245" y="398"/>
                  </a:lnTo>
                  <a:lnTo>
                    <a:pt x="262" y="373"/>
                  </a:lnTo>
                  <a:lnTo>
                    <a:pt x="262" y="339"/>
                  </a:lnTo>
                  <a:lnTo>
                    <a:pt x="254" y="322"/>
                  </a:lnTo>
                  <a:lnTo>
                    <a:pt x="237" y="305"/>
                  </a:lnTo>
                  <a:lnTo>
                    <a:pt x="228" y="297"/>
                  </a:lnTo>
                  <a:lnTo>
                    <a:pt x="203" y="297"/>
                  </a:lnTo>
                  <a:lnTo>
                    <a:pt x="177" y="297"/>
                  </a:lnTo>
                  <a:lnTo>
                    <a:pt x="144" y="297"/>
                  </a:lnTo>
                  <a:close/>
                  <a:moveTo>
                    <a:pt x="152" y="322"/>
                  </a:moveTo>
                  <a:lnTo>
                    <a:pt x="194" y="314"/>
                  </a:lnTo>
                  <a:lnTo>
                    <a:pt x="220" y="322"/>
                  </a:lnTo>
                  <a:lnTo>
                    <a:pt x="237" y="331"/>
                  </a:lnTo>
                  <a:lnTo>
                    <a:pt x="237" y="347"/>
                  </a:lnTo>
                  <a:lnTo>
                    <a:pt x="237" y="364"/>
                  </a:lnTo>
                  <a:lnTo>
                    <a:pt x="228" y="373"/>
                  </a:lnTo>
                  <a:lnTo>
                    <a:pt x="220" y="381"/>
                  </a:lnTo>
                  <a:lnTo>
                    <a:pt x="203" y="390"/>
                  </a:lnTo>
                  <a:lnTo>
                    <a:pt x="186" y="398"/>
                  </a:lnTo>
                  <a:lnTo>
                    <a:pt x="169" y="398"/>
                  </a:lnTo>
                  <a:lnTo>
                    <a:pt x="127" y="407"/>
                  </a:lnTo>
                  <a:lnTo>
                    <a:pt x="101" y="407"/>
                  </a:lnTo>
                  <a:lnTo>
                    <a:pt x="84" y="390"/>
                  </a:lnTo>
                  <a:lnTo>
                    <a:pt x="76" y="381"/>
                  </a:lnTo>
                  <a:lnTo>
                    <a:pt x="76" y="364"/>
                  </a:lnTo>
                  <a:lnTo>
                    <a:pt x="84" y="347"/>
                  </a:lnTo>
                  <a:lnTo>
                    <a:pt x="101" y="339"/>
                  </a:lnTo>
                  <a:lnTo>
                    <a:pt x="110" y="331"/>
                  </a:lnTo>
                  <a:lnTo>
                    <a:pt x="127" y="331"/>
                  </a:lnTo>
                  <a:lnTo>
                    <a:pt x="152" y="322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8" name="Rectangle 168">
              <a:extLst>
                <a:ext uri="{FF2B5EF4-FFF2-40B4-BE49-F238E27FC236}">
                  <a16:creationId xmlns:a16="http://schemas.microsoft.com/office/drawing/2014/main" id="{0F711D7E-4C6C-471A-A2D2-C040562C97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80000">
              <a:off x="3997" y="79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9" name="Rectangle 169">
              <a:extLst>
                <a:ext uri="{FF2B5EF4-FFF2-40B4-BE49-F238E27FC236}">
                  <a16:creationId xmlns:a16="http://schemas.microsoft.com/office/drawing/2014/main" id="{33106800-9F71-4E28-87A7-821D572ED6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80000">
              <a:off x="4003" y="108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0" name="Rectangle 170">
              <a:extLst>
                <a:ext uri="{FF2B5EF4-FFF2-40B4-BE49-F238E27FC236}">
                  <a16:creationId xmlns:a16="http://schemas.microsoft.com/office/drawing/2014/main" id="{4EA4BEC7-89FD-4D02-9DDB-563EFAE951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80000">
              <a:off x="4006" y="133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1" name="Freeform 171">
              <a:extLst>
                <a:ext uri="{FF2B5EF4-FFF2-40B4-BE49-F238E27FC236}">
                  <a16:creationId xmlns:a16="http://schemas.microsoft.com/office/drawing/2014/main" id="{C7C9A0E4-6FD8-4638-A7B1-62F60D29FA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3" y="1580"/>
              <a:ext cx="49" cy="37"/>
            </a:xfrm>
            <a:custGeom>
              <a:avLst/>
              <a:gdLst>
                <a:gd name="T0" fmla="*/ 119 w 288"/>
                <a:gd name="T1" fmla="*/ 34 h 212"/>
                <a:gd name="T2" fmla="*/ 94 w 288"/>
                <a:gd name="T3" fmla="*/ 9 h 212"/>
                <a:gd name="T4" fmla="*/ 43 w 288"/>
                <a:gd name="T5" fmla="*/ 9 h 212"/>
                <a:gd name="T6" fmla="*/ 9 w 288"/>
                <a:gd name="T7" fmla="*/ 68 h 212"/>
                <a:gd name="T8" fmla="*/ 9 w 288"/>
                <a:gd name="T9" fmla="*/ 161 h 212"/>
                <a:gd name="T10" fmla="*/ 51 w 288"/>
                <a:gd name="T11" fmla="*/ 203 h 212"/>
                <a:gd name="T12" fmla="*/ 94 w 288"/>
                <a:gd name="T13" fmla="*/ 203 h 212"/>
                <a:gd name="T14" fmla="*/ 127 w 288"/>
                <a:gd name="T15" fmla="*/ 170 h 212"/>
                <a:gd name="T16" fmla="*/ 136 w 288"/>
                <a:gd name="T17" fmla="*/ 136 h 212"/>
                <a:gd name="T18" fmla="*/ 119 w 288"/>
                <a:gd name="T19" fmla="*/ 93 h 212"/>
                <a:gd name="T20" fmla="*/ 77 w 288"/>
                <a:gd name="T21" fmla="*/ 76 h 212"/>
                <a:gd name="T22" fmla="*/ 26 w 288"/>
                <a:gd name="T23" fmla="*/ 102 h 212"/>
                <a:gd name="T24" fmla="*/ 34 w 288"/>
                <a:gd name="T25" fmla="*/ 59 h 212"/>
                <a:gd name="T26" fmla="*/ 68 w 288"/>
                <a:gd name="T27" fmla="*/ 26 h 212"/>
                <a:gd name="T28" fmla="*/ 94 w 288"/>
                <a:gd name="T29" fmla="*/ 34 h 212"/>
                <a:gd name="T30" fmla="*/ 127 w 288"/>
                <a:gd name="T31" fmla="*/ 51 h 212"/>
                <a:gd name="T32" fmla="*/ 34 w 288"/>
                <a:gd name="T33" fmla="*/ 127 h 212"/>
                <a:gd name="T34" fmla="*/ 51 w 288"/>
                <a:gd name="T35" fmla="*/ 102 h 212"/>
                <a:gd name="T36" fmla="*/ 85 w 288"/>
                <a:gd name="T37" fmla="*/ 102 h 212"/>
                <a:gd name="T38" fmla="*/ 111 w 288"/>
                <a:gd name="T39" fmla="*/ 119 h 212"/>
                <a:gd name="T40" fmla="*/ 111 w 288"/>
                <a:gd name="T41" fmla="*/ 161 h 212"/>
                <a:gd name="T42" fmla="*/ 94 w 288"/>
                <a:gd name="T43" fmla="*/ 186 h 212"/>
                <a:gd name="T44" fmla="*/ 51 w 288"/>
                <a:gd name="T45" fmla="*/ 186 h 212"/>
                <a:gd name="T46" fmla="*/ 34 w 288"/>
                <a:gd name="T47" fmla="*/ 144 h 212"/>
                <a:gd name="T48" fmla="*/ 161 w 288"/>
                <a:gd name="T49" fmla="*/ 153 h 212"/>
                <a:gd name="T50" fmla="*/ 204 w 288"/>
                <a:gd name="T51" fmla="*/ 195 h 212"/>
                <a:gd name="T52" fmla="*/ 246 w 288"/>
                <a:gd name="T53" fmla="*/ 195 h 212"/>
                <a:gd name="T54" fmla="*/ 271 w 288"/>
                <a:gd name="T55" fmla="*/ 170 h 212"/>
                <a:gd name="T56" fmla="*/ 288 w 288"/>
                <a:gd name="T57" fmla="*/ 127 h 212"/>
                <a:gd name="T58" fmla="*/ 280 w 288"/>
                <a:gd name="T59" fmla="*/ 68 h 212"/>
                <a:gd name="T60" fmla="*/ 263 w 288"/>
                <a:gd name="T61" fmla="*/ 17 h 212"/>
                <a:gd name="T62" fmla="*/ 212 w 288"/>
                <a:gd name="T63" fmla="*/ 0 h 212"/>
                <a:gd name="T64" fmla="*/ 178 w 288"/>
                <a:gd name="T65" fmla="*/ 9 h 212"/>
                <a:gd name="T66" fmla="*/ 161 w 288"/>
                <a:gd name="T67" fmla="*/ 43 h 212"/>
                <a:gd name="T68" fmla="*/ 153 w 288"/>
                <a:gd name="T69" fmla="*/ 102 h 212"/>
                <a:gd name="T70" fmla="*/ 178 w 288"/>
                <a:gd name="T71" fmla="*/ 59 h 212"/>
                <a:gd name="T72" fmla="*/ 204 w 288"/>
                <a:gd name="T73" fmla="*/ 17 h 212"/>
                <a:gd name="T74" fmla="*/ 229 w 288"/>
                <a:gd name="T75" fmla="*/ 17 h 212"/>
                <a:gd name="T76" fmla="*/ 254 w 288"/>
                <a:gd name="T77" fmla="*/ 59 h 212"/>
                <a:gd name="T78" fmla="*/ 263 w 288"/>
                <a:gd name="T79" fmla="*/ 93 h 212"/>
                <a:gd name="T80" fmla="*/ 254 w 288"/>
                <a:gd name="T81" fmla="*/ 161 h 212"/>
                <a:gd name="T82" fmla="*/ 221 w 288"/>
                <a:gd name="T83" fmla="*/ 178 h 212"/>
                <a:gd name="T84" fmla="*/ 195 w 288"/>
                <a:gd name="T85" fmla="*/ 170 h 212"/>
                <a:gd name="T86" fmla="*/ 187 w 288"/>
                <a:gd name="T87" fmla="*/ 144 h 212"/>
                <a:gd name="T88" fmla="*/ 178 w 288"/>
                <a:gd name="T89" fmla="*/ 10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8" h="212">
                  <a:moveTo>
                    <a:pt x="127" y="51"/>
                  </a:moveTo>
                  <a:lnTo>
                    <a:pt x="119" y="34"/>
                  </a:lnTo>
                  <a:lnTo>
                    <a:pt x="111" y="17"/>
                  </a:lnTo>
                  <a:lnTo>
                    <a:pt x="94" y="9"/>
                  </a:lnTo>
                  <a:lnTo>
                    <a:pt x="68" y="0"/>
                  </a:lnTo>
                  <a:lnTo>
                    <a:pt x="43" y="9"/>
                  </a:lnTo>
                  <a:lnTo>
                    <a:pt x="17" y="26"/>
                  </a:lnTo>
                  <a:lnTo>
                    <a:pt x="9" y="68"/>
                  </a:lnTo>
                  <a:lnTo>
                    <a:pt x="0" y="119"/>
                  </a:lnTo>
                  <a:lnTo>
                    <a:pt x="9" y="161"/>
                  </a:lnTo>
                  <a:lnTo>
                    <a:pt x="26" y="186"/>
                  </a:lnTo>
                  <a:lnTo>
                    <a:pt x="51" y="203"/>
                  </a:lnTo>
                  <a:lnTo>
                    <a:pt x="77" y="212"/>
                  </a:lnTo>
                  <a:lnTo>
                    <a:pt x="94" y="203"/>
                  </a:lnTo>
                  <a:lnTo>
                    <a:pt x="111" y="195"/>
                  </a:lnTo>
                  <a:lnTo>
                    <a:pt x="127" y="170"/>
                  </a:lnTo>
                  <a:lnTo>
                    <a:pt x="136" y="153"/>
                  </a:lnTo>
                  <a:lnTo>
                    <a:pt x="136" y="136"/>
                  </a:lnTo>
                  <a:lnTo>
                    <a:pt x="127" y="110"/>
                  </a:lnTo>
                  <a:lnTo>
                    <a:pt x="119" y="93"/>
                  </a:lnTo>
                  <a:lnTo>
                    <a:pt x="94" y="76"/>
                  </a:lnTo>
                  <a:lnTo>
                    <a:pt x="77" y="76"/>
                  </a:lnTo>
                  <a:lnTo>
                    <a:pt x="43" y="85"/>
                  </a:lnTo>
                  <a:lnTo>
                    <a:pt x="26" y="102"/>
                  </a:lnTo>
                  <a:lnTo>
                    <a:pt x="26" y="76"/>
                  </a:lnTo>
                  <a:lnTo>
                    <a:pt x="34" y="59"/>
                  </a:lnTo>
                  <a:lnTo>
                    <a:pt x="51" y="34"/>
                  </a:lnTo>
                  <a:lnTo>
                    <a:pt x="68" y="26"/>
                  </a:lnTo>
                  <a:lnTo>
                    <a:pt x="85" y="26"/>
                  </a:lnTo>
                  <a:lnTo>
                    <a:pt x="94" y="34"/>
                  </a:lnTo>
                  <a:lnTo>
                    <a:pt x="102" y="51"/>
                  </a:lnTo>
                  <a:lnTo>
                    <a:pt x="127" y="51"/>
                  </a:lnTo>
                  <a:close/>
                  <a:moveTo>
                    <a:pt x="34" y="144"/>
                  </a:moveTo>
                  <a:lnTo>
                    <a:pt x="34" y="127"/>
                  </a:lnTo>
                  <a:lnTo>
                    <a:pt x="43" y="110"/>
                  </a:lnTo>
                  <a:lnTo>
                    <a:pt x="51" y="102"/>
                  </a:lnTo>
                  <a:lnTo>
                    <a:pt x="68" y="93"/>
                  </a:lnTo>
                  <a:lnTo>
                    <a:pt x="85" y="102"/>
                  </a:lnTo>
                  <a:lnTo>
                    <a:pt x="94" y="110"/>
                  </a:lnTo>
                  <a:lnTo>
                    <a:pt x="111" y="119"/>
                  </a:lnTo>
                  <a:lnTo>
                    <a:pt x="111" y="136"/>
                  </a:lnTo>
                  <a:lnTo>
                    <a:pt x="111" y="161"/>
                  </a:lnTo>
                  <a:lnTo>
                    <a:pt x="102" y="178"/>
                  </a:lnTo>
                  <a:lnTo>
                    <a:pt x="94" y="186"/>
                  </a:lnTo>
                  <a:lnTo>
                    <a:pt x="77" y="186"/>
                  </a:lnTo>
                  <a:lnTo>
                    <a:pt x="51" y="186"/>
                  </a:lnTo>
                  <a:lnTo>
                    <a:pt x="34" y="170"/>
                  </a:lnTo>
                  <a:lnTo>
                    <a:pt x="34" y="144"/>
                  </a:lnTo>
                  <a:close/>
                  <a:moveTo>
                    <a:pt x="153" y="102"/>
                  </a:moveTo>
                  <a:lnTo>
                    <a:pt x="161" y="153"/>
                  </a:lnTo>
                  <a:lnTo>
                    <a:pt x="178" y="178"/>
                  </a:lnTo>
                  <a:lnTo>
                    <a:pt x="204" y="195"/>
                  </a:lnTo>
                  <a:lnTo>
                    <a:pt x="229" y="203"/>
                  </a:lnTo>
                  <a:lnTo>
                    <a:pt x="246" y="195"/>
                  </a:lnTo>
                  <a:lnTo>
                    <a:pt x="263" y="186"/>
                  </a:lnTo>
                  <a:lnTo>
                    <a:pt x="271" y="170"/>
                  </a:lnTo>
                  <a:lnTo>
                    <a:pt x="280" y="153"/>
                  </a:lnTo>
                  <a:lnTo>
                    <a:pt x="288" y="127"/>
                  </a:lnTo>
                  <a:lnTo>
                    <a:pt x="288" y="93"/>
                  </a:lnTo>
                  <a:lnTo>
                    <a:pt x="280" y="68"/>
                  </a:lnTo>
                  <a:lnTo>
                    <a:pt x="280" y="51"/>
                  </a:lnTo>
                  <a:lnTo>
                    <a:pt x="263" y="17"/>
                  </a:lnTo>
                  <a:lnTo>
                    <a:pt x="246" y="0"/>
                  </a:lnTo>
                  <a:lnTo>
                    <a:pt x="212" y="0"/>
                  </a:lnTo>
                  <a:lnTo>
                    <a:pt x="195" y="0"/>
                  </a:lnTo>
                  <a:lnTo>
                    <a:pt x="178" y="9"/>
                  </a:lnTo>
                  <a:lnTo>
                    <a:pt x="170" y="26"/>
                  </a:lnTo>
                  <a:lnTo>
                    <a:pt x="161" y="43"/>
                  </a:lnTo>
                  <a:lnTo>
                    <a:pt x="153" y="68"/>
                  </a:lnTo>
                  <a:lnTo>
                    <a:pt x="153" y="102"/>
                  </a:lnTo>
                  <a:close/>
                  <a:moveTo>
                    <a:pt x="178" y="102"/>
                  </a:moveTo>
                  <a:lnTo>
                    <a:pt x="178" y="59"/>
                  </a:lnTo>
                  <a:lnTo>
                    <a:pt x="187" y="34"/>
                  </a:lnTo>
                  <a:lnTo>
                    <a:pt x="204" y="17"/>
                  </a:lnTo>
                  <a:lnTo>
                    <a:pt x="212" y="17"/>
                  </a:lnTo>
                  <a:lnTo>
                    <a:pt x="229" y="17"/>
                  </a:lnTo>
                  <a:lnTo>
                    <a:pt x="246" y="34"/>
                  </a:lnTo>
                  <a:lnTo>
                    <a:pt x="254" y="59"/>
                  </a:lnTo>
                  <a:lnTo>
                    <a:pt x="254" y="76"/>
                  </a:lnTo>
                  <a:lnTo>
                    <a:pt x="263" y="93"/>
                  </a:lnTo>
                  <a:lnTo>
                    <a:pt x="263" y="136"/>
                  </a:lnTo>
                  <a:lnTo>
                    <a:pt x="254" y="161"/>
                  </a:lnTo>
                  <a:lnTo>
                    <a:pt x="238" y="178"/>
                  </a:lnTo>
                  <a:lnTo>
                    <a:pt x="221" y="178"/>
                  </a:lnTo>
                  <a:lnTo>
                    <a:pt x="212" y="178"/>
                  </a:lnTo>
                  <a:lnTo>
                    <a:pt x="195" y="170"/>
                  </a:lnTo>
                  <a:lnTo>
                    <a:pt x="187" y="153"/>
                  </a:lnTo>
                  <a:lnTo>
                    <a:pt x="187" y="144"/>
                  </a:lnTo>
                  <a:lnTo>
                    <a:pt x="178" y="127"/>
                  </a:lnTo>
                  <a:lnTo>
                    <a:pt x="178" y="102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2" name="Rectangle 172">
              <a:extLst>
                <a:ext uri="{FF2B5EF4-FFF2-40B4-BE49-F238E27FC236}">
                  <a16:creationId xmlns:a16="http://schemas.microsoft.com/office/drawing/2014/main" id="{04BF3076-0272-45AB-8B1B-D04BCBA2B6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0000">
              <a:off x="4540" y="1562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3" name="Rectangle 173">
              <a:extLst>
                <a:ext uri="{FF2B5EF4-FFF2-40B4-BE49-F238E27FC236}">
                  <a16:creationId xmlns:a16="http://schemas.microsoft.com/office/drawing/2014/main" id="{972943E8-E542-4ACF-8658-F900860820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0000">
              <a:off x="4566" y="1562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4" name="Freeform 174">
              <a:extLst>
                <a:ext uri="{FF2B5EF4-FFF2-40B4-BE49-F238E27FC236}">
                  <a16:creationId xmlns:a16="http://schemas.microsoft.com/office/drawing/2014/main" id="{E96CCCB5-F232-419E-897C-A3720BC0C1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4" y="1586"/>
              <a:ext cx="50" cy="36"/>
            </a:xfrm>
            <a:custGeom>
              <a:avLst/>
              <a:gdLst>
                <a:gd name="T0" fmla="*/ 118 w 288"/>
                <a:gd name="T1" fmla="*/ 34 h 212"/>
                <a:gd name="T2" fmla="*/ 93 w 288"/>
                <a:gd name="T3" fmla="*/ 9 h 212"/>
                <a:gd name="T4" fmla="*/ 42 w 288"/>
                <a:gd name="T5" fmla="*/ 9 h 212"/>
                <a:gd name="T6" fmla="*/ 8 w 288"/>
                <a:gd name="T7" fmla="*/ 68 h 212"/>
                <a:gd name="T8" fmla="*/ 8 w 288"/>
                <a:gd name="T9" fmla="*/ 161 h 212"/>
                <a:gd name="T10" fmla="*/ 51 w 288"/>
                <a:gd name="T11" fmla="*/ 203 h 212"/>
                <a:gd name="T12" fmla="*/ 93 w 288"/>
                <a:gd name="T13" fmla="*/ 203 h 212"/>
                <a:gd name="T14" fmla="*/ 127 w 288"/>
                <a:gd name="T15" fmla="*/ 169 h 212"/>
                <a:gd name="T16" fmla="*/ 135 w 288"/>
                <a:gd name="T17" fmla="*/ 136 h 212"/>
                <a:gd name="T18" fmla="*/ 118 w 288"/>
                <a:gd name="T19" fmla="*/ 93 h 212"/>
                <a:gd name="T20" fmla="*/ 76 w 288"/>
                <a:gd name="T21" fmla="*/ 76 h 212"/>
                <a:gd name="T22" fmla="*/ 25 w 288"/>
                <a:gd name="T23" fmla="*/ 102 h 212"/>
                <a:gd name="T24" fmla="*/ 34 w 288"/>
                <a:gd name="T25" fmla="*/ 59 h 212"/>
                <a:gd name="T26" fmla="*/ 68 w 288"/>
                <a:gd name="T27" fmla="*/ 25 h 212"/>
                <a:gd name="T28" fmla="*/ 93 w 288"/>
                <a:gd name="T29" fmla="*/ 34 h 212"/>
                <a:gd name="T30" fmla="*/ 127 w 288"/>
                <a:gd name="T31" fmla="*/ 51 h 212"/>
                <a:gd name="T32" fmla="*/ 34 w 288"/>
                <a:gd name="T33" fmla="*/ 127 h 212"/>
                <a:gd name="T34" fmla="*/ 51 w 288"/>
                <a:gd name="T35" fmla="*/ 102 h 212"/>
                <a:gd name="T36" fmla="*/ 84 w 288"/>
                <a:gd name="T37" fmla="*/ 102 h 212"/>
                <a:gd name="T38" fmla="*/ 110 w 288"/>
                <a:gd name="T39" fmla="*/ 119 h 212"/>
                <a:gd name="T40" fmla="*/ 110 w 288"/>
                <a:gd name="T41" fmla="*/ 161 h 212"/>
                <a:gd name="T42" fmla="*/ 93 w 288"/>
                <a:gd name="T43" fmla="*/ 186 h 212"/>
                <a:gd name="T44" fmla="*/ 51 w 288"/>
                <a:gd name="T45" fmla="*/ 186 h 212"/>
                <a:gd name="T46" fmla="*/ 34 w 288"/>
                <a:gd name="T47" fmla="*/ 144 h 212"/>
                <a:gd name="T48" fmla="*/ 161 w 288"/>
                <a:gd name="T49" fmla="*/ 152 h 212"/>
                <a:gd name="T50" fmla="*/ 203 w 288"/>
                <a:gd name="T51" fmla="*/ 195 h 212"/>
                <a:gd name="T52" fmla="*/ 245 w 288"/>
                <a:gd name="T53" fmla="*/ 195 h 212"/>
                <a:gd name="T54" fmla="*/ 271 w 288"/>
                <a:gd name="T55" fmla="*/ 169 h 212"/>
                <a:gd name="T56" fmla="*/ 288 w 288"/>
                <a:gd name="T57" fmla="*/ 127 h 212"/>
                <a:gd name="T58" fmla="*/ 279 w 288"/>
                <a:gd name="T59" fmla="*/ 68 h 212"/>
                <a:gd name="T60" fmla="*/ 262 w 288"/>
                <a:gd name="T61" fmla="*/ 17 h 212"/>
                <a:gd name="T62" fmla="*/ 211 w 288"/>
                <a:gd name="T63" fmla="*/ 0 h 212"/>
                <a:gd name="T64" fmla="*/ 178 w 288"/>
                <a:gd name="T65" fmla="*/ 9 h 212"/>
                <a:gd name="T66" fmla="*/ 161 w 288"/>
                <a:gd name="T67" fmla="*/ 42 h 212"/>
                <a:gd name="T68" fmla="*/ 152 w 288"/>
                <a:gd name="T69" fmla="*/ 102 h 212"/>
                <a:gd name="T70" fmla="*/ 178 w 288"/>
                <a:gd name="T71" fmla="*/ 59 h 212"/>
                <a:gd name="T72" fmla="*/ 203 w 288"/>
                <a:gd name="T73" fmla="*/ 17 h 212"/>
                <a:gd name="T74" fmla="*/ 228 w 288"/>
                <a:gd name="T75" fmla="*/ 17 h 212"/>
                <a:gd name="T76" fmla="*/ 254 w 288"/>
                <a:gd name="T77" fmla="*/ 59 h 212"/>
                <a:gd name="T78" fmla="*/ 262 w 288"/>
                <a:gd name="T79" fmla="*/ 93 h 212"/>
                <a:gd name="T80" fmla="*/ 254 w 288"/>
                <a:gd name="T81" fmla="*/ 161 h 212"/>
                <a:gd name="T82" fmla="*/ 220 w 288"/>
                <a:gd name="T83" fmla="*/ 178 h 212"/>
                <a:gd name="T84" fmla="*/ 195 w 288"/>
                <a:gd name="T85" fmla="*/ 169 h 212"/>
                <a:gd name="T86" fmla="*/ 186 w 288"/>
                <a:gd name="T87" fmla="*/ 144 h 212"/>
                <a:gd name="T88" fmla="*/ 178 w 288"/>
                <a:gd name="T89" fmla="*/ 10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8" h="212">
                  <a:moveTo>
                    <a:pt x="127" y="51"/>
                  </a:moveTo>
                  <a:lnTo>
                    <a:pt x="118" y="34"/>
                  </a:lnTo>
                  <a:lnTo>
                    <a:pt x="110" y="17"/>
                  </a:lnTo>
                  <a:lnTo>
                    <a:pt x="93" y="9"/>
                  </a:lnTo>
                  <a:lnTo>
                    <a:pt x="68" y="0"/>
                  </a:lnTo>
                  <a:lnTo>
                    <a:pt x="42" y="9"/>
                  </a:lnTo>
                  <a:lnTo>
                    <a:pt x="17" y="25"/>
                  </a:lnTo>
                  <a:lnTo>
                    <a:pt x="8" y="68"/>
                  </a:lnTo>
                  <a:lnTo>
                    <a:pt x="0" y="119"/>
                  </a:lnTo>
                  <a:lnTo>
                    <a:pt x="8" y="161"/>
                  </a:lnTo>
                  <a:lnTo>
                    <a:pt x="25" y="186"/>
                  </a:lnTo>
                  <a:lnTo>
                    <a:pt x="51" y="203"/>
                  </a:lnTo>
                  <a:lnTo>
                    <a:pt x="76" y="212"/>
                  </a:lnTo>
                  <a:lnTo>
                    <a:pt x="93" y="203"/>
                  </a:lnTo>
                  <a:lnTo>
                    <a:pt x="110" y="195"/>
                  </a:lnTo>
                  <a:lnTo>
                    <a:pt x="127" y="169"/>
                  </a:lnTo>
                  <a:lnTo>
                    <a:pt x="135" y="152"/>
                  </a:lnTo>
                  <a:lnTo>
                    <a:pt x="135" y="136"/>
                  </a:lnTo>
                  <a:lnTo>
                    <a:pt x="127" y="110"/>
                  </a:lnTo>
                  <a:lnTo>
                    <a:pt x="118" y="93"/>
                  </a:lnTo>
                  <a:lnTo>
                    <a:pt x="93" y="76"/>
                  </a:lnTo>
                  <a:lnTo>
                    <a:pt x="76" y="76"/>
                  </a:lnTo>
                  <a:lnTo>
                    <a:pt x="42" y="85"/>
                  </a:lnTo>
                  <a:lnTo>
                    <a:pt x="25" y="102"/>
                  </a:lnTo>
                  <a:lnTo>
                    <a:pt x="25" y="76"/>
                  </a:lnTo>
                  <a:lnTo>
                    <a:pt x="34" y="59"/>
                  </a:lnTo>
                  <a:lnTo>
                    <a:pt x="51" y="34"/>
                  </a:lnTo>
                  <a:lnTo>
                    <a:pt x="68" y="25"/>
                  </a:lnTo>
                  <a:lnTo>
                    <a:pt x="84" y="25"/>
                  </a:lnTo>
                  <a:lnTo>
                    <a:pt x="93" y="34"/>
                  </a:lnTo>
                  <a:lnTo>
                    <a:pt x="101" y="51"/>
                  </a:lnTo>
                  <a:lnTo>
                    <a:pt x="127" y="51"/>
                  </a:lnTo>
                  <a:close/>
                  <a:moveTo>
                    <a:pt x="34" y="144"/>
                  </a:moveTo>
                  <a:lnTo>
                    <a:pt x="34" y="127"/>
                  </a:lnTo>
                  <a:lnTo>
                    <a:pt x="42" y="110"/>
                  </a:lnTo>
                  <a:lnTo>
                    <a:pt x="51" y="102"/>
                  </a:lnTo>
                  <a:lnTo>
                    <a:pt x="68" y="93"/>
                  </a:lnTo>
                  <a:lnTo>
                    <a:pt x="84" y="102"/>
                  </a:lnTo>
                  <a:lnTo>
                    <a:pt x="93" y="110"/>
                  </a:lnTo>
                  <a:lnTo>
                    <a:pt x="110" y="119"/>
                  </a:lnTo>
                  <a:lnTo>
                    <a:pt x="110" y="136"/>
                  </a:lnTo>
                  <a:lnTo>
                    <a:pt x="110" y="161"/>
                  </a:lnTo>
                  <a:lnTo>
                    <a:pt x="101" y="178"/>
                  </a:lnTo>
                  <a:lnTo>
                    <a:pt x="93" y="186"/>
                  </a:lnTo>
                  <a:lnTo>
                    <a:pt x="76" y="186"/>
                  </a:lnTo>
                  <a:lnTo>
                    <a:pt x="51" y="186"/>
                  </a:lnTo>
                  <a:lnTo>
                    <a:pt x="34" y="169"/>
                  </a:lnTo>
                  <a:lnTo>
                    <a:pt x="34" y="144"/>
                  </a:lnTo>
                  <a:close/>
                  <a:moveTo>
                    <a:pt x="152" y="102"/>
                  </a:moveTo>
                  <a:lnTo>
                    <a:pt x="161" y="152"/>
                  </a:lnTo>
                  <a:lnTo>
                    <a:pt x="178" y="178"/>
                  </a:lnTo>
                  <a:lnTo>
                    <a:pt x="203" y="195"/>
                  </a:lnTo>
                  <a:lnTo>
                    <a:pt x="228" y="203"/>
                  </a:lnTo>
                  <a:lnTo>
                    <a:pt x="245" y="195"/>
                  </a:lnTo>
                  <a:lnTo>
                    <a:pt x="262" y="186"/>
                  </a:lnTo>
                  <a:lnTo>
                    <a:pt x="271" y="169"/>
                  </a:lnTo>
                  <a:lnTo>
                    <a:pt x="279" y="152"/>
                  </a:lnTo>
                  <a:lnTo>
                    <a:pt x="288" y="127"/>
                  </a:lnTo>
                  <a:lnTo>
                    <a:pt x="288" y="93"/>
                  </a:lnTo>
                  <a:lnTo>
                    <a:pt x="279" y="68"/>
                  </a:lnTo>
                  <a:lnTo>
                    <a:pt x="279" y="51"/>
                  </a:lnTo>
                  <a:lnTo>
                    <a:pt x="262" y="17"/>
                  </a:lnTo>
                  <a:lnTo>
                    <a:pt x="245" y="0"/>
                  </a:lnTo>
                  <a:lnTo>
                    <a:pt x="211" y="0"/>
                  </a:lnTo>
                  <a:lnTo>
                    <a:pt x="195" y="0"/>
                  </a:lnTo>
                  <a:lnTo>
                    <a:pt x="178" y="9"/>
                  </a:lnTo>
                  <a:lnTo>
                    <a:pt x="169" y="25"/>
                  </a:lnTo>
                  <a:lnTo>
                    <a:pt x="161" y="42"/>
                  </a:lnTo>
                  <a:lnTo>
                    <a:pt x="152" y="68"/>
                  </a:lnTo>
                  <a:lnTo>
                    <a:pt x="152" y="102"/>
                  </a:lnTo>
                  <a:close/>
                  <a:moveTo>
                    <a:pt x="178" y="102"/>
                  </a:moveTo>
                  <a:lnTo>
                    <a:pt x="178" y="59"/>
                  </a:lnTo>
                  <a:lnTo>
                    <a:pt x="186" y="34"/>
                  </a:lnTo>
                  <a:lnTo>
                    <a:pt x="203" y="17"/>
                  </a:lnTo>
                  <a:lnTo>
                    <a:pt x="211" y="17"/>
                  </a:lnTo>
                  <a:lnTo>
                    <a:pt x="228" y="17"/>
                  </a:lnTo>
                  <a:lnTo>
                    <a:pt x="245" y="34"/>
                  </a:lnTo>
                  <a:lnTo>
                    <a:pt x="254" y="59"/>
                  </a:lnTo>
                  <a:lnTo>
                    <a:pt x="254" y="76"/>
                  </a:lnTo>
                  <a:lnTo>
                    <a:pt x="262" y="93"/>
                  </a:lnTo>
                  <a:lnTo>
                    <a:pt x="262" y="136"/>
                  </a:lnTo>
                  <a:lnTo>
                    <a:pt x="254" y="161"/>
                  </a:lnTo>
                  <a:lnTo>
                    <a:pt x="237" y="178"/>
                  </a:lnTo>
                  <a:lnTo>
                    <a:pt x="220" y="178"/>
                  </a:lnTo>
                  <a:lnTo>
                    <a:pt x="211" y="178"/>
                  </a:lnTo>
                  <a:lnTo>
                    <a:pt x="195" y="169"/>
                  </a:lnTo>
                  <a:lnTo>
                    <a:pt x="186" y="152"/>
                  </a:lnTo>
                  <a:lnTo>
                    <a:pt x="186" y="144"/>
                  </a:lnTo>
                  <a:lnTo>
                    <a:pt x="178" y="127"/>
                  </a:lnTo>
                  <a:lnTo>
                    <a:pt x="178" y="102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5" name="Rectangle 175">
              <a:extLst>
                <a:ext uri="{FF2B5EF4-FFF2-40B4-BE49-F238E27FC236}">
                  <a16:creationId xmlns:a16="http://schemas.microsoft.com/office/drawing/2014/main" id="{8B683EDB-3A35-490F-970D-575B128FBC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0000">
              <a:off x="3561" y="1568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6" name="Rectangle 176">
              <a:extLst>
                <a:ext uri="{FF2B5EF4-FFF2-40B4-BE49-F238E27FC236}">
                  <a16:creationId xmlns:a16="http://schemas.microsoft.com/office/drawing/2014/main" id="{6096371B-F69E-4BE3-AED2-50C0EFB958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0000">
              <a:off x="3590" y="1565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7" name="Freeform 177">
              <a:extLst>
                <a:ext uri="{FF2B5EF4-FFF2-40B4-BE49-F238E27FC236}">
                  <a16:creationId xmlns:a16="http://schemas.microsoft.com/office/drawing/2014/main" id="{0E659FDA-003F-42B6-8EF3-280CCE7DC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8" y="162"/>
              <a:ext cx="77" cy="51"/>
            </a:xfrm>
            <a:custGeom>
              <a:avLst/>
              <a:gdLst>
                <a:gd name="T0" fmla="*/ 67 w 448"/>
                <a:gd name="T1" fmla="*/ 93 h 297"/>
                <a:gd name="T2" fmla="*/ 42 w 448"/>
                <a:gd name="T3" fmla="*/ 102 h 297"/>
                <a:gd name="T4" fmla="*/ 0 w 448"/>
                <a:gd name="T5" fmla="*/ 144 h 297"/>
                <a:gd name="T6" fmla="*/ 25 w 448"/>
                <a:gd name="T7" fmla="*/ 153 h 297"/>
                <a:gd name="T8" fmla="*/ 42 w 448"/>
                <a:gd name="T9" fmla="*/ 297 h 297"/>
                <a:gd name="T10" fmla="*/ 262 w 448"/>
                <a:gd name="T11" fmla="*/ 254 h 297"/>
                <a:gd name="T12" fmla="*/ 194 w 448"/>
                <a:gd name="T13" fmla="*/ 60 h 297"/>
                <a:gd name="T14" fmla="*/ 177 w 448"/>
                <a:gd name="T15" fmla="*/ 93 h 297"/>
                <a:gd name="T16" fmla="*/ 160 w 448"/>
                <a:gd name="T17" fmla="*/ 153 h 297"/>
                <a:gd name="T18" fmla="*/ 194 w 448"/>
                <a:gd name="T19" fmla="*/ 110 h 297"/>
                <a:gd name="T20" fmla="*/ 262 w 448"/>
                <a:gd name="T21" fmla="*/ 254 h 297"/>
                <a:gd name="T22" fmla="*/ 330 w 448"/>
                <a:gd name="T23" fmla="*/ 153 h 297"/>
                <a:gd name="T24" fmla="*/ 364 w 448"/>
                <a:gd name="T25" fmla="*/ 178 h 297"/>
                <a:gd name="T26" fmla="*/ 398 w 448"/>
                <a:gd name="T27" fmla="*/ 186 h 297"/>
                <a:gd name="T28" fmla="*/ 440 w 448"/>
                <a:gd name="T29" fmla="*/ 161 h 297"/>
                <a:gd name="T30" fmla="*/ 448 w 448"/>
                <a:gd name="T31" fmla="*/ 127 h 297"/>
                <a:gd name="T32" fmla="*/ 440 w 448"/>
                <a:gd name="T33" fmla="*/ 85 h 297"/>
                <a:gd name="T34" fmla="*/ 406 w 448"/>
                <a:gd name="T35" fmla="*/ 34 h 297"/>
                <a:gd name="T36" fmla="*/ 364 w 448"/>
                <a:gd name="T37" fmla="*/ 0 h 297"/>
                <a:gd name="T38" fmla="*/ 313 w 448"/>
                <a:gd name="T39" fmla="*/ 9 h 297"/>
                <a:gd name="T40" fmla="*/ 287 w 448"/>
                <a:gd name="T41" fmla="*/ 43 h 297"/>
                <a:gd name="T42" fmla="*/ 287 w 448"/>
                <a:gd name="T43" fmla="*/ 76 h 297"/>
                <a:gd name="T44" fmla="*/ 313 w 448"/>
                <a:gd name="T45" fmla="*/ 127 h 297"/>
                <a:gd name="T46" fmla="*/ 313 w 448"/>
                <a:gd name="T47" fmla="*/ 76 h 297"/>
                <a:gd name="T48" fmla="*/ 313 w 448"/>
                <a:gd name="T49" fmla="*/ 34 h 297"/>
                <a:gd name="T50" fmla="*/ 338 w 448"/>
                <a:gd name="T51" fmla="*/ 17 h 297"/>
                <a:gd name="T52" fmla="*/ 372 w 448"/>
                <a:gd name="T53" fmla="*/ 34 h 297"/>
                <a:gd name="T54" fmla="*/ 423 w 448"/>
                <a:gd name="T55" fmla="*/ 102 h 297"/>
                <a:gd name="T56" fmla="*/ 423 w 448"/>
                <a:gd name="T57" fmla="*/ 144 h 297"/>
                <a:gd name="T58" fmla="*/ 398 w 448"/>
                <a:gd name="T59" fmla="*/ 161 h 297"/>
                <a:gd name="T60" fmla="*/ 372 w 448"/>
                <a:gd name="T61" fmla="*/ 153 h 297"/>
                <a:gd name="T62" fmla="*/ 330 w 448"/>
                <a:gd name="T63" fmla="*/ 119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8" h="297">
                  <a:moveTo>
                    <a:pt x="67" y="297"/>
                  </a:moveTo>
                  <a:lnTo>
                    <a:pt x="67" y="93"/>
                  </a:lnTo>
                  <a:lnTo>
                    <a:pt x="50" y="93"/>
                  </a:lnTo>
                  <a:lnTo>
                    <a:pt x="42" y="102"/>
                  </a:lnTo>
                  <a:lnTo>
                    <a:pt x="33" y="119"/>
                  </a:lnTo>
                  <a:lnTo>
                    <a:pt x="0" y="144"/>
                  </a:lnTo>
                  <a:lnTo>
                    <a:pt x="0" y="170"/>
                  </a:lnTo>
                  <a:lnTo>
                    <a:pt x="25" y="153"/>
                  </a:lnTo>
                  <a:lnTo>
                    <a:pt x="42" y="136"/>
                  </a:lnTo>
                  <a:lnTo>
                    <a:pt x="42" y="297"/>
                  </a:lnTo>
                  <a:lnTo>
                    <a:pt x="67" y="297"/>
                  </a:lnTo>
                  <a:close/>
                  <a:moveTo>
                    <a:pt x="262" y="254"/>
                  </a:moveTo>
                  <a:lnTo>
                    <a:pt x="203" y="60"/>
                  </a:lnTo>
                  <a:lnTo>
                    <a:pt x="194" y="60"/>
                  </a:lnTo>
                  <a:lnTo>
                    <a:pt x="186" y="76"/>
                  </a:lnTo>
                  <a:lnTo>
                    <a:pt x="177" y="93"/>
                  </a:lnTo>
                  <a:lnTo>
                    <a:pt x="152" y="127"/>
                  </a:lnTo>
                  <a:lnTo>
                    <a:pt x="160" y="153"/>
                  </a:lnTo>
                  <a:lnTo>
                    <a:pt x="177" y="127"/>
                  </a:lnTo>
                  <a:lnTo>
                    <a:pt x="194" y="110"/>
                  </a:lnTo>
                  <a:lnTo>
                    <a:pt x="237" y="254"/>
                  </a:lnTo>
                  <a:lnTo>
                    <a:pt x="262" y="254"/>
                  </a:lnTo>
                  <a:close/>
                  <a:moveTo>
                    <a:pt x="313" y="127"/>
                  </a:moveTo>
                  <a:lnTo>
                    <a:pt x="330" y="153"/>
                  </a:lnTo>
                  <a:lnTo>
                    <a:pt x="347" y="170"/>
                  </a:lnTo>
                  <a:lnTo>
                    <a:pt x="364" y="178"/>
                  </a:lnTo>
                  <a:lnTo>
                    <a:pt x="372" y="186"/>
                  </a:lnTo>
                  <a:lnTo>
                    <a:pt x="398" y="186"/>
                  </a:lnTo>
                  <a:lnTo>
                    <a:pt x="423" y="178"/>
                  </a:lnTo>
                  <a:lnTo>
                    <a:pt x="440" y="161"/>
                  </a:lnTo>
                  <a:lnTo>
                    <a:pt x="448" y="144"/>
                  </a:lnTo>
                  <a:lnTo>
                    <a:pt x="448" y="127"/>
                  </a:lnTo>
                  <a:lnTo>
                    <a:pt x="448" y="110"/>
                  </a:lnTo>
                  <a:lnTo>
                    <a:pt x="440" y="85"/>
                  </a:lnTo>
                  <a:lnTo>
                    <a:pt x="423" y="60"/>
                  </a:lnTo>
                  <a:lnTo>
                    <a:pt x="406" y="34"/>
                  </a:lnTo>
                  <a:lnTo>
                    <a:pt x="389" y="17"/>
                  </a:lnTo>
                  <a:lnTo>
                    <a:pt x="364" y="0"/>
                  </a:lnTo>
                  <a:lnTo>
                    <a:pt x="338" y="0"/>
                  </a:lnTo>
                  <a:lnTo>
                    <a:pt x="313" y="9"/>
                  </a:lnTo>
                  <a:lnTo>
                    <a:pt x="296" y="26"/>
                  </a:lnTo>
                  <a:lnTo>
                    <a:pt x="287" y="43"/>
                  </a:lnTo>
                  <a:lnTo>
                    <a:pt x="287" y="60"/>
                  </a:lnTo>
                  <a:lnTo>
                    <a:pt x="287" y="76"/>
                  </a:lnTo>
                  <a:lnTo>
                    <a:pt x="296" y="102"/>
                  </a:lnTo>
                  <a:lnTo>
                    <a:pt x="313" y="127"/>
                  </a:lnTo>
                  <a:close/>
                  <a:moveTo>
                    <a:pt x="330" y="119"/>
                  </a:moveTo>
                  <a:lnTo>
                    <a:pt x="313" y="76"/>
                  </a:lnTo>
                  <a:lnTo>
                    <a:pt x="304" y="51"/>
                  </a:lnTo>
                  <a:lnTo>
                    <a:pt x="313" y="34"/>
                  </a:lnTo>
                  <a:lnTo>
                    <a:pt x="321" y="26"/>
                  </a:lnTo>
                  <a:lnTo>
                    <a:pt x="338" y="17"/>
                  </a:lnTo>
                  <a:lnTo>
                    <a:pt x="355" y="26"/>
                  </a:lnTo>
                  <a:lnTo>
                    <a:pt x="372" y="34"/>
                  </a:lnTo>
                  <a:lnTo>
                    <a:pt x="398" y="68"/>
                  </a:lnTo>
                  <a:lnTo>
                    <a:pt x="423" y="102"/>
                  </a:lnTo>
                  <a:lnTo>
                    <a:pt x="423" y="127"/>
                  </a:lnTo>
                  <a:lnTo>
                    <a:pt x="423" y="144"/>
                  </a:lnTo>
                  <a:lnTo>
                    <a:pt x="414" y="161"/>
                  </a:lnTo>
                  <a:lnTo>
                    <a:pt x="398" y="161"/>
                  </a:lnTo>
                  <a:lnTo>
                    <a:pt x="381" y="161"/>
                  </a:lnTo>
                  <a:lnTo>
                    <a:pt x="372" y="153"/>
                  </a:lnTo>
                  <a:lnTo>
                    <a:pt x="364" y="144"/>
                  </a:lnTo>
                  <a:lnTo>
                    <a:pt x="330" y="119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8" name="Rectangle 178">
              <a:extLst>
                <a:ext uri="{FF2B5EF4-FFF2-40B4-BE49-F238E27FC236}">
                  <a16:creationId xmlns:a16="http://schemas.microsoft.com/office/drawing/2014/main" id="{82DEFFD6-7269-4690-97C3-947E282AF2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40000">
              <a:off x="2860" y="161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9" name="Rectangle 179">
              <a:extLst>
                <a:ext uri="{FF2B5EF4-FFF2-40B4-BE49-F238E27FC236}">
                  <a16:creationId xmlns:a16="http://schemas.microsoft.com/office/drawing/2014/main" id="{DAD4FCEF-FEEC-45FE-90DA-7E4091E0F5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580000">
              <a:off x="2889" y="152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0" name="Rectangle 180">
              <a:extLst>
                <a:ext uri="{FF2B5EF4-FFF2-40B4-BE49-F238E27FC236}">
                  <a16:creationId xmlns:a16="http://schemas.microsoft.com/office/drawing/2014/main" id="{93B5330A-38E9-46E0-AC6B-5D48A501F3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500000">
              <a:off x="2913" y="138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1" name="Freeform 181">
              <a:extLst>
                <a:ext uri="{FF2B5EF4-FFF2-40B4-BE49-F238E27FC236}">
                  <a16:creationId xmlns:a16="http://schemas.microsoft.com/office/drawing/2014/main" id="{B8AB5E6A-1A0C-4F3E-8125-02A5999725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8" y="1505"/>
              <a:ext cx="49" cy="36"/>
            </a:xfrm>
            <a:custGeom>
              <a:avLst/>
              <a:gdLst>
                <a:gd name="T0" fmla="*/ 0 w 288"/>
                <a:gd name="T1" fmla="*/ 34 h 212"/>
                <a:gd name="T2" fmla="*/ 102 w 288"/>
                <a:gd name="T3" fmla="*/ 34 h 212"/>
                <a:gd name="T4" fmla="*/ 85 w 288"/>
                <a:gd name="T5" fmla="*/ 59 h 212"/>
                <a:gd name="T6" fmla="*/ 68 w 288"/>
                <a:gd name="T7" fmla="*/ 85 h 212"/>
                <a:gd name="T8" fmla="*/ 42 w 288"/>
                <a:gd name="T9" fmla="*/ 152 h 212"/>
                <a:gd name="T10" fmla="*/ 34 w 288"/>
                <a:gd name="T11" fmla="*/ 186 h 212"/>
                <a:gd name="T12" fmla="*/ 34 w 288"/>
                <a:gd name="T13" fmla="*/ 212 h 212"/>
                <a:gd name="T14" fmla="*/ 59 w 288"/>
                <a:gd name="T15" fmla="*/ 212 h 212"/>
                <a:gd name="T16" fmla="*/ 68 w 288"/>
                <a:gd name="T17" fmla="*/ 152 h 212"/>
                <a:gd name="T18" fmla="*/ 76 w 288"/>
                <a:gd name="T19" fmla="*/ 119 h 212"/>
                <a:gd name="T20" fmla="*/ 93 w 288"/>
                <a:gd name="T21" fmla="*/ 85 h 212"/>
                <a:gd name="T22" fmla="*/ 110 w 288"/>
                <a:gd name="T23" fmla="*/ 51 h 212"/>
                <a:gd name="T24" fmla="*/ 127 w 288"/>
                <a:gd name="T25" fmla="*/ 25 h 212"/>
                <a:gd name="T26" fmla="*/ 127 w 288"/>
                <a:gd name="T27" fmla="*/ 9 h 212"/>
                <a:gd name="T28" fmla="*/ 0 w 288"/>
                <a:gd name="T29" fmla="*/ 9 h 212"/>
                <a:gd name="T30" fmla="*/ 0 w 288"/>
                <a:gd name="T31" fmla="*/ 34 h 212"/>
                <a:gd name="T32" fmla="*/ 152 w 288"/>
                <a:gd name="T33" fmla="*/ 110 h 212"/>
                <a:gd name="T34" fmla="*/ 161 w 288"/>
                <a:gd name="T35" fmla="*/ 152 h 212"/>
                <a:gd name="T36" fmla="*/ 178 w 288"/>
                <a:gd name="T37" fmla="*/ 186 h 212"/>
                <a:gd name="T38" fmla="*/ 195 w 288"/>
                <a:gd name="T39" fmla="*/ 203 h 212"/>
                <a:gd name="T40" fmla="*/ 220 w 288"/>
                <a:gd name="T41" fmla="*/ 203 h 212"/>
                <a:gd name="T42" fmla="*/ 237 w 288"/>
                <a:gd name="T43" fmla="*/ 203 h 212"/>
                <a:gd name="T44" fmla="*/ 254 w 288"/>
                <a:gd name="T45" fmla="*/ 195 h 212"/>
                <a:gd name="T46" fmla="*/ 271 w 288"/>
                <a:gd name="T47" fmla="*/ 178 h 212"/>
                <a:gd name="T48" fmla="*/ 279 w 288"/>
                <a:gd name="T49" fmla="*/ 161 h 212"/>
                <a:gd name="T50" fmla="*/ 279 w 288"/>
                <a:gd name="T51" fmla="*/ 135 h 212"/>
                <a:gd name="T52" fmla="*/ 288 w 288"/>
                <a:gd name="T53" fmla="*/ 102 h 212"/>
                <a:gd name="T54" fmla="*/ 279 w 288"/>
                <a:gd name="T55" fmla="*/ 76 h 212"/>
                <a:gd name="T56" fmla="*/ 279 w 288"/>
                <a:gd name="T57" fmla="*/ 59 h 212"/>
                <a:gd name="T58" fmla="*/ 262 w 288"/>
                <a:gd name="T59" fmla="*/ 25 h 212"/>
                <a:gd name="T60" fmla="*/ 245 w 288"/>
                <a:gd name="T61" fmla="*/ 9 h 212"/>
                <a:gd name="T62" fmla="*/ 220 w 288"/>
                <a:gd name="T63" fmla="*/ 0 h 212"/>
                <a:gd name="T64" fmla="*/ 195 w 288"/>
                <a:gd name="T65" fmla="*/ 9 h 212"/>
                <a:gd name="T66" fmla="*/ 178 w 288"/>
                <a:gd name="T67" fmla="*/ 17 h 212"/>
                <a:gd name="T68" fmla="*/ 169 w 288"/>
                <a:gd name="T69" fmla="*/ 25 h 212"/>
                <a:gd name="T70" fmla="*/ 161 w 288"/>
                <a:gd name="T71" fmla="*/ 51 h 212"/>
                <a:gd name="T72" fmla="*/ 152 w 288"/>
                <a:gd name="T73" fmla="*/ 76 h 212"/>
                <a:gd name="T74" fmla="*/ 152 w 288"/>
                <a:gd name="T75" fmla="*/ 110 h 212"/>
                <a:gd name="T76" fmla="*/ 178 w 288"/>
                <a:gd name="T77" fmla="*/ 102 h 212"/>
                <a:gd name="T78" fmla="*/ 178 w 288"/>
                <a:gd name="T79" fmla="*/ 68 h 212"/>
                <a:gd name="T80" fmla="*/ 186 w 288"/>
                <a:gd name="T81" fmla="*/ 34 h 212"/>
                <a:gd name="T82" fmla="*/ 203 w 288"/>
                <a:gd name="T83" fmla="*/ 25 h 212"/>
                <a:gd name="T84" fmla="*/ 220 w 288"/>
                <a:gd name="T85" fmla="*/ 25 h 212"/>
                <a:gd name="T86" fmla="*/ 229 w 288"/>
                <a:gd name="T87" fmla="*/ 25 h 212"/>
                <a:gd name="T88" fmla="*/ 245 w 288"/>
                <a:gd name="T89" fmla="*/ 34 h 212"/>
                <a:gd name="T90" fmla="*/ 254 w 288"/>
                <a:gd name="T91" fmla="*/ 59 h 212"/>
                <a:gd name="T92" fmla="*/ 262 w 288"/>
                <a:gd name="T93" fmla="*/ 102 h 212"/>
                <a:gd name="T94" fmla="*/ 254 w 288"/>
                <a:gd name="T95" fmla="*/ 144 h 212"/>
                <a:gd name="T96" fmla="*/ 245 w 288"/>
                <a:gd name="T97" fmla="*/ 169 h 212"/>
                <a:gd name="T98" fmla="*/ 237 w 288"/>
                <a:gd name="T99" fmla="*/ 178 h 212"/>
                <a:gd name="T100" fmla="*/ 220 w 288"/>
                <a:gd name="T101" fmla="*/ 186 h 212"/>
                <a:gd name="T102" fmla="*/ 203 w 288"/>
                <a:gd name="T103" fmla="*/ 186 h 212"/>
                <a:gd name="T104" fmla="*/ 195 w 288"/>
                <a:gd name="T105" fmla="*/ 169 h 212"/>
                <a:gd name="T106" fmla="*/ 186 w 288"/>
                <a:gd name="T107" fmla="*/ 161 h 212"/>
                <a:gd name="T108" fmla="*/ 186 w 288"/>
                <a:gd name="T109" fmla="*/ 144 h 212"/>
                <a:gd name="T110" fmla="*/ 178 w 288"/>
                <a:gd name="T111" fmla="*/ 10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8" h="212">
                  <a:moveTo>
                    <a:pt x="0" y="34"/>
                  </a:moveTo>
                  <a:lnTo>
                    <a:pt x="102" y="34"/>
                  </a:lnTo>
                  <a:lnTo>
                    <a:pt x="85" y="59"/>
                  </a:lnTo>
                  <a:lnTo>
                    <a:pt x="68" y="85"/>
                  </a:lnTo>
                  <a:lnTo>
                    <a:pt x="42" y="152"/>
                  </a:lnTo>
                  <a:lnTo>
                    <a:pt x="34" y="186"/>
                  </a:lnTo>
                  <a:lnTo>
                    <a:pt x="34" y="212"/>
                  </a:lnTo>
                  <a:lnTo>
                    <a:pt x="59" y="212"/>
                  </a:lnTo>
                  <a:lnTo>
                    <a:pt x="68" y="152"/>
                  </a:lnTo>
                  <a:lnTo>
                    <a:pt x="76" y="119"/>
                  </a:lnTo>
                  <a:lnTo>
                    <a:pt x="93" y="85"/>
                  </a:lnTo>
                  <a:lnTo>
                    <a:pt x="110" y="51"/>
                  </a:lnTo>
                  <a:lnTo>
                    <a:pt x="127" y="25"/>
                  </a:lnTo>
                  <a:lnTo>
                    <a:pt x="127" y="9"/>
                  </a:lnTo>
                  <a:lnTo>
                    <a:pt x="0" y="9"/>
                  </a:lnTo>
                  <a:lnTo>
                    <a:pt x="0" y="34"/>
                  </a:lnTo>
                  <a:close/>
                  <a:moveTo>
                    <a:pt x="152" y="110"/>
                  </a:moveTo>
                  <a:lnTo>
                    <a:pt x="161" y="152"/>
                  </a:lnTo>
                  <a:lnTo>
                    <a:pt x="178" y="186"/>
                  </a:lnTo>
                  <a:lnTo>
                    <a:pt x="195" y="203"/>
                  </a:lnTo>
                  <a:lnTo>
                    <a:pt x="220" y="203"/>
                  </a:lnTo>
                  <a:lnTo>
                    <a:pt x="237" y="203"/>
                  </a:lnTo>
                  <a:lnTo>
                    <a:pt x="254" y="195"/>
                  </a:lnTo>
                  <a:lnTo>
                    <a:pt x="271" y="178"/>
                  </a:lnTo>
                  <a:lnTo>
                    <a:pt x="279" y="161"/>
                  </a:lnTo>
                  <a:lnTo>
                    <a:pt x="279" y="135"/>
                  </a:lnTo>
                  <a:lnTo>
                    <a:pt x="288" y="102"/>
                  </a:lnTo>
                  <a:lnTo>
                    <a:pt x="279" y="76"/>
                  </a:lnTo>
                  <a:lnTo>
                    <a:pt x="279" y="59"/>
                  </a:lnTo>
                  <a:lnTo>
                    <a:pt x="262" y="25"/>
                  </a:lnTo>
                  <a:lnTo>
                    <a:pt x="245" y="9"/>
                  </a:lnTo>
                  <a:lnTo>
                    <a:pt x="220" y="0"/>
                  </a:lnTo>
                  <a:lnTo>
                    <a:pt x="195" y="9"/>
                  </a:lnTo>
                  <a:lnTo>
                    <a:pt x="178" y="17"/>
                  </a:lnTo>
                  <a:lnTo>
                    <a:pt x="169" y="25"/>
                  </a:lnTo>
                  <a:lnTo>
                    <a:pt x="161" y="51"/>
                  </a:lnTo>
                  <a:lnTo>
                    <a:pt x="152" y="76"/>
                  </a:lnTo>
                  <a:lnTo>
                    <a:pt x="152" y="110"/>
                  </a:lnTo>
                  <a:close/>
                  <a:moveTo>
                    <a:pt x="178" y="102"/>
                  </a:moveTo>
                  <a:lnTo>
                    <a:pt x="178" y="68"/>
                  </a:lnTo>
                  <a:lnTo>
                    <a:pt x="186" y="34"/>
                  </a:lnTo>
                  <a:lnTo>
                    <a:pt x="203" y="25"/>
                  </a:lnTo>
                  <a:lnTo>
                    <a:pt x="220" y="25"/>
                  </a:lnTo>
                  <a:lnTo>
                    <a:pt x="229" y="25"/>
                  </a:lnTo>
                  <a:lnTo>
                    <a:pt x="245" y="34"/>
                  </a:lnTo>
                  <a:lnTo>
                    <a:pt x="254" y="59"/>
                  </a:lnTo>
                  <a:lnTo>
                    <a:pt x="262" y="102"/>
                  </a:lnTo>
                  <a:lnTo>
                    <a:pt x="254" y="144"/>
                  </a:lnTo>
                  <a:lnTo>
                    <a:pt x="245" y="169"/>
                  </a:lnTo>
                  <a:lnTo>
                    <a:pt x="237" y="178"/>
                  </a:lnTo>
                  <a:lnTo>
                    <a:pt x="220" y="186"/>
                  </a:lnTo>
                  <a:lnTo>
                    <a:pt x="203" y="186"/>
                  </a:lnTo>
                  <a:lnTo>
                    <a:pt x="195" y="169"/>
                  </a:lnTo>
                  <a:lnTo>
                    <a:pt x="186" y="161"/>
                  </a:lnTo>
                  <a:lnTo>
                    <a:pt x="186" y="144"/>
                  </a:lnTo>
                  <a:lnTo>
                    <a:pt x="178" y="102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2" name="Rectangle 182">
              <a:extLst>
                <a:ext uri="{FF2B5EF4-FFF2-40B4-BE49-F238E27FC236}">
                  <a16:creationId xmlns:a16="http://schemas.microsoft.com/office/drawing/2014/main" id="{A1798C97-468A-42FA-A29C-021173A593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80000">
              <a:off x="5075" y="1486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3" name="Rectangle 183">
              <a:extLst>
                <a:ext uri="{FF2B5EF4-FFF2-40B4-BE49-F238E27FC236}">
                  <a16:creationId xmlns:a16="http://schemas.microsoft.com/office/drawing/2014/main" id="{813FD867-01ED-4273-A652-AE804F385F0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80000">
              <a:off x="5101" y="1486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4" name="Freeform 184">
              <a:extLst>
                <a:ext uri="{FF2B5EF4-FFF2-40B4-BE49-F238E27FC236}">
                  <a16:creationId xmlns:a16="http://schemas.microsoft.com/office/drawing/2014/main" id="{A02227A2-205E-4D10-A976-8C9219857D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7" y="2575"/>
              <a:ext cx="49" cy="37"/>
            </a:xfrm>
            <a:custGeom>
              <a:avLst/>
              <a:gdLst>
                <a:gd name="T0" fmla="*/ 118 w 288"/>
                <a:gd name="T1" fmla="*/ 34 h 211"/>
                <a:gd name="T2" fmla="*/ 93 w 288"/>
                <a:gd name="T3" fmla="*/ 8 h 211"/>
                <a:gd name="T4" fmla="*/ 42 w 288"/>
                <a:gd name="T5" fmla="*/ 17 h 211"/>
                <a:gd name="T6" fmla="*/ 8 w 288"/>
                <a:gd name="T7" fmla="*/ 68 h 211"/>
                <a:gd name="T8" fmla="*/ 8 w 288"/>
                <a:gd name="T9" fmla="*/ 161 h 211"/>
                <a:gd name="T10" fmla="*/ 42 w 288"/>
                <a:gd name="T11" fmla="*/ 203 h 211"/>
                <a:gd name="T12" fmla="*/ 84 w 288"/>
                <a:gd name="T13" fmla="*/ 211 h 211"/>
                <a:gd name="T14" fmla="*/ 118 w 288"/>
                <a:gd name="T15" fmla="*/ 195 h 211"/>
                <a:gd name="T16" fmla="*/ 135 w 288"/>
                <a:gd name="T17" fmla="*/ 161 h 211"/>
                <a:gd name="T18" fmla="*/ 127 w 288"/>
                <a:gd name="T19" fmla="*/ 118 h 211"/>
                <a:gd name="T20" fmla="*/ 93 w 288"/>
                <a:gd name="T21" fmla="*/ 85 h 211"/>
                <a:gd name="T22" fmla="*/ 42 w 288"/>
                <a:gd name="T23" fmla="*/ 85 h 211"/>
                <a:gd name="T24" fmla="*/ 25 w 288"/>
                <a:gd name="T25" fmla="*/ 76 h 211"/>
                <a:gd name="T26" fmla="*/ 51 w 288"/>
                <a:gd name="T27" fmla="*/ 34 h 211"/>
                <a:gd name="T28" fmla="*/ 84 w 288"/>
                <a:gd name="T29" fmla="*/ 34 h 211"/>
                <a:gd name="T30" fmla="*/ 101 w 288"/>
                <a:gd name="T31" fmla="*/ 59 h 211"/>
                <a:gd name="T32" fmla="*/ 25 w 288"/>
                <a:gd name="T33" fmla="*/ 144 h 211"/>
                <a:gd name="T34" fmla="*/ 42 w 288"/>
                <a:gd name="T35" fmla="*/ 110 h 211"/>
                <a:gd name="T36" fmla="*/ 68 w 288"/>
                <a:gd name="T37" fmla="*/ 101 h 211"/>
                <a:gd name="T38" fmla="*/ 93 w 288"/>
                <a:gd name="T39" fmla="*/ 110 h 211"/>
                <a:gd name="T40" fmla="*/ 110 w 288"/>
                <a:gd name="T41" fmla="*/ 144 h 211"/>
                <a:gd name="T42" fmla="*/ 101 w 288"/>
                <a:gd name="T43" fmla="*/ 178 h 211"/>
                <a:gd name="T44" fmla="*/ 68 w 288"/>
                <a:gd name="T45" fmla="*/ 195 h 211"/>
                <a:gd name="T46" fmla="*/ 34 w 288"/>
                <a:gd name="T47" fmla="*/ 169 h 211"/>
                <a:gd name="T48" fmla="*/ 152 w 288"/>
                <a:gd name="T49" fmla="*/ 110 h 211"/>
                <a:gd name="T50" fmla="*/ 178 w 288"/>
                <a:gd name="T51" fmla="*/ 186 h 211"/>
                <a:gd name="T52" fmla="*/ 220 w 288"/>
                <a:gd name="T53" fmla="*/ 211 h 211"/>
                <a:gd name="T54" fmla="*/ 254 w 288"/>
                <a:gd name="T55" fmla="*/ 195 h 211"/>
                <a:gd name="T56" fmla="*/ 279 w 288"/>
                <a:gd name="T57" fmla="*/ 161 h 211"/>
                <a:gd name="T58" fmla="*/ 288 w 288"/>
                <a:gd name="T59" fmla="*/ 101 h 211"/>
                <a:gd name="T60" fmla="*/ 279 w 288"/>
                <a:gd name="T61" fmla="*/ 59 h 211"/>
                <a:gd name="T62" fmla="*/ 245 w 288"/>
                <a:gd name="T63" fmla="*/ 8 h 211"/>
                <a:gd name="T64" fmla="*/ 195 w 288"/>
                <a:gd name="T65" fmla="*/ 8 h 211"/>
                <a:gd name="T66" fmla="*/ 169 w 288"/>
                <a:gd name="T67" fmla="*/ 34 h 211"/>
                <a:gd name="T68" fmla="*/ 152 w 288"/>
                <a:gd name="T69" fmla="*/ 76 h 211"/>
                <a:gd name="T70" fmla="*/ 178 w 288"/>
                <a:gd name="T71" fmla="*/ 110 h 211"/>
                <a:gd name="T72" fmla="*/ 195 w 288"/>
                <a:gd name="T73" fmla="*/ 42 h 211"/>
                <a:gd name="T74" fmla="*/ 220 w 288"/>
                <a:gd name="T75" fmla="*/ 25 h 211"/>
                <a:gd name="T76" fmla="*/ 245 w 288"/>
                <a:gd name="T77" fmla="*/ 42 h 211"/>
                <a:gd name="T78" fmla="*/ 262 w 288"/>
                <a:gd name="T79" fmla="*/ 101 h 211"/>
                <a:gd name="T80" fmla="*/ 245 w 288"/>
                <a:gd name="T81" fmla="*/ 169 h 211"/>
                <a:gd name="T82" fmla="*/ 220 w 288"/>
                <a:gd name="T83" fmla="*/ 186 h 211"/>
                <a:gd name="T84" fmla="*/ 195 w 288"/>
                <a:gd name="T85" fmla="*/ 169 h 211"/>
                <a:gd name="T86" fmla="*/ 186 w 288"/>
                <a:gd name="T87" fmla="*/ 14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8" h="211">
                  <a:moveTo>
                    <a:pt x="127" y="59"/>
                  </a:moveTo>
                  <a:lnTo>
                    <a:pt x="118" y="34"/>
                  </a:lnTo>
                  <a:lnTo>
                    <a:pt x="110" y="17"/>
                  </a:lnTo>
                  <a:lnTo>
                    <a:pt x="93" y="8"/>
                  </a:lnTo>
                  <a:lnTo>
                    <a:pt x="68" y="8"/>
                  </a:lnTo>
                  <a:lnTo>
                    <a:pt x="42" y="17"/>
                  </a:lnTo>
                  <a:lnTo>
                    <a:pt x="17" y="34"/>
                  </a:lnTo>
                  <a:lnTo>
                    <a:pt x="8" y="68"/>
                  </a:lnTo>
                  <a:lnTo>
                    <a:pt x="0" y="118"/>
                  </a:lnTo>
                  <a:lnTo>
                    <a:pt x="8" y="161"/>
                  </a:lnTo>
                  <a:lnTo>
                    <a:pt x="25" y="186"/>
                  </a:lnTo>
                  <a:lnTo>
                    <a:pt x="42" y="203"/>
                  </a:lnTo>
                  <a:lnTo>
                    <a:pt x="68" y="211"/>
                  </a:lnTo>
                  <a:lnTo>
                    <a:pt x="84" y="211"/>
                  </a:lnTo>
                  <a:lnTo>
                    <a:pt x="101" y="203"/>
                  </a:lnTo>
                  <a:lnTo>
                    <a:pt x="118" y="195"/>
                  </a:lnTo>
                  <a:lnTo>
                    <a:pt x="127" y="178"/>
                  </a:lnTo>
                  <a:lnTo>
                    <a:pt x="135" y="161"/>
                  </a:lnTo>
                  <a:lnTo>
                    <a:pt x="135" y="144"/>
                  </a:lnTo>
                  <a:lnTo>
                    <a:pt x="127" y="118"/>
                  </a:lnTo>
                  <a:lnTo>
                    <a:pt x="118" y="93"/>
                  </a:lnTo>
                  <a:lnTo>
                    <a:pt x="93" y="85"/>
                  </a:lnTo>
                  <a:lnTo>
                    <a:pt x="76" y="76"/>
                  </a:lnTo>
                  <a:lnTo>
                    <a:pt x="42" y="85"/>
                  </a:lnTo>
                  <a:lnTo>
                    <a:pt x="25" y="110"/>
                  </a:lnTo>
                  <a:lnTo>
                    <a:pt x="25" y="76"/>
                  </a:lnTo>
                  <a:lnTo>
                    <a:pt x="34" y="59"/>
                  </a:lnTo>
                  <a:lnTo>
                    <a:pt x="51" y="34"/>
                  </a:lnTo>
                  <a:lnTo>
                    <a:pt x="68" y="25"/>
                  </a:lnTo>
                  <a:lnTo>
                    <a:pt x="84" y="34"/>
                  </a:lnTo>
                  <a:lnTo>
                    <a:pt x="93" y="34"/>
                  </a:lnTo>
                  <a:lnTo>
                    <a:pt x="101" y="59"/>
                  </a:lnTo>
                  <a:lnTo>
                    <a:pt x="127" y="59"/>
                  </a:lnTo>
                  <a:close/>
                  <a:moveTo>
                    <a:pt x="25" y="144"/>
                  </a:moveTo>
                  <a:lnTo>
                    <a:pt x="34" y="127"/>
                  </a:lnTo>
                  <a:lnTo>
                    <a:pt x="42" y="110"/>
                  </a:lnTo>
                  <a:lnTo>
                    <a:pt x="51" y="101"/>
                  </a:lnTo>
                  <a:lnTo>
                    <a:pt x="68" y="101"/>
                  </a:lnTo>
                  <a:lnTo>
                    <a:pt x="84" y="101"/>
                  </a:lnTo>
                  <a:lnTo>
                    <a:pt x="93" y="110"/>
                  </a:lnTo>
                  <a:lnTo>
                    <a:pt x="101" y="127"/>
                  </a:lnTo>
                  <a:lnTo>
                    <a:pt x="110" y="144"/>
                  </a:lnTo>
                  <a:lnTo>
                    <a:pt x="101" y="161"/>
                  </a:lnTo>
                  <a:lnTo>
                    <a:pt x="101" y="178"/>
                  </a:lnTo>
                  <a:lnTo>
                    <a:pt x="84" y="186"/>
                  </a:lnTo>
                  <a:lnTo>
                    <a:pt x="68" y="195"/>
                  </a:lnTo>
                  <a:lnTo>
                    <a:pt x="51" y="186"/>
                  </a:lnTo>
                  <a:lnTo>
                    <a:pt x="34" y="169"/>
                  </a:lnTo>
                  <a:lnTo>
                    <a:pt x="25" y="144"/>
                  </a:lnTo>
                  <a:close/>
                  <a:moveTo>
                    <a:pt x="152" y="110"/>
                  </a:moveTo>
                  <a:lnTo>
                    <a:pt x="161" y="152"/>
                  </a:lnTo>
                  <a:lnTo>
                    <a:pt x="178" y="186"/>
                  </a:lnTo>
                  <a:lnTo>
                    <a:pt x="195" y="203"/>
                  </a:lnTo>
                  <a:lnTo>
                    <a:pt x="220" y="211"/>
                  </a:lnTo>
                  <a:lnTo>
                    <a:pt x="237" y="203"/>
                  </a:lnTo>
                  <a:lnTo>
                    <a:pt x="254" y="195"/>
                  </a:lnTo>
                  <a:lnTo>
                    <a:pt x="271" y="178"/>
                  </a:lnTo>
                  <a:lnTo>
                    <a:pt x="279" y="161"/>
                  </a:lnTo>
                  <a:lnTo>
                    <a:pt x="279" y="135"/>
                  </a:lnTo>
                  <a:lnTo>
                    <a:pt x="288" y="101"/>
                  </a:lnTo>
                  <a:lnTo>
                    <a:pt x="279" y="76"/>
                  </a:lnTo>
                  <a:lnTo>
                    <a:pt x="279" y="59"/>
                  </a:lnTo>
                  <a:lnTo>
                    <a:pt x="262" y="25"/>
                  </a:lnTo>
                  <a:lnTo>
                    <a:pt x="245" y="8"/>
                  </a:lnTo>
                  <a:lnTo>
                    <a:pt x="220" y="0"/>
                  </a:lnTo>
                  <a:lnTo>
                    <a:pt x="195" y="8"/>
                  </a:lnTo>
                  <a:lnTo>
                    <a:pt x="178" y="17"/>
                  </a:lnTo>
                  <a:lnTo>
                    <a:pt x="169" y="34"/>
                  </a:lnTo>
                  <a:lnTo>
                    <a:pt x="161" y="51"/>
                  </a:lnTo>
                  <a:lnTo>
                    <a:pt x="152" y="76"/>
                  </a:lnTo>
                  <a:lnTo>
                    <a:pt x="152" y="110"/>
                  </a:lnTo>
                  <a:close/>
                  <a:moveTo>
                    <a:pt x="178" y="110"/>
                  </a:moveTo>
                  <a:lnTo>
                    <a:pt x="178" y="68"/>
                  </a:lnTo>
                  <a:lnTo>
                    <a:pt x="195" y="42"/>
                  </a:lnTo>
                  <a:lnTo>
                    <a:pt x="203" y="25"/>
                  </a:lnTo>
                  <a:lnTo>
                    <a:pt x="220" y="25"/>
                  </a:lnTo>
                  <a:lnTo>
                    <a:pt x="237" y="25"/>
                  </a:lnTo>
                  <a:lnTo>
                    <a:pt x="245" y="42"/>
                  </a:lnTo>
                  <a:lnTo>
                    <a:pt x="254" y="68"/>
                  </a:lnTo>
                  <a:lnTo>
                    <a:pt x="262" y="101"/>
                  </a:lnTo>
                  <a:lnTo>
                    <a:pt x="254" y="144"/>
                  </a:lnTo>
                  <a:lnTo>
                    <a:pt x="245" y="169"/>
                  </a:lnTo>
                  <a:lnTo>
                    <a:pt x="237" y="186"/>
                  </a:lnTo>
                  <a:lnTo>
                    <a:pt x="220" y="186"/>
                  </a:lnTo>
                  <a:lnTo>
                    <a:pt x="203" y="186"/>
                  </a:lnTo>
                  <a:lnTo>
                    <a:pt x="195" y="169"/>
                  </a:lnTo>
                  <a:lnTo>
                    <a:pt x="186" y="161"/>
                  </a:lnTo>
                  <a:lnTo>
                    <a:pt x="186" y="144"/>
                  </a:lnTo>
                  <a:lnTo>
                    <a:pt x="178" y="110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5" name="Rectangle 185">
              <a:extLst>
                <a:ext uri="{FF2B5EF4-FFF2-40B4-BE49-F238E27FC236}">
                  <a16:creationId xmlns:a16="http://schemas.microsoft.com/office/drawing/2014/main" id="{76F14E98-E9FC-4709-B54A-B3D3C52D50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40000">
              <a:off x="3433" y="2558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6" name="Rectangle 186">
              <a:extLst>
                <a:ext uri="{FF2B5EF4-FFF2-40B4-BE49-F238E27FC236}">
                  <a16:creationId xmlns:a16="http://schemas.microsoft.com/office/drawing/2014/main" id="{78A56B3E-3BFE-431E-A5B9-C7D075F55C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40000">
              <a:off x="3462" y="2558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7" name="Freeform 187">
              <a:extLst>
                <a:ext uri="{FF2B5EF4-FFF2-40B4-BE49-F238E27FC236}">
                  <a16:creationId xmlns:a16="http://schemas.microsoft.com/office/drawing/2014/main" id="{8767B082-3444-46EA-BEF8-3B713B70D9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6" y="2744"/>
              <a:ext cx="50" cy="35"/>
            </a:xfrm>
            <a:custGeom>
              <a:avLst/>
              <a:gdLst>
                <a:gd name="T0" fmla="*/ 93 w 296"/>
                <a:gd name="T1" fmla="*/ 203 h 203"/>
                <a:gd name="T2" fmla="*/ 118 w 296"/>
                <a:gd name="T3" fmla="*/ 203 h 203"/>
                <a:gd name="T4" fmla="*/ 118 w 296"/>
                <a:gd name="T5" fmla="*/ 152 h 203"/>
                <a:gd name="T6" fmla="*/ 144 w 296"/>
                <a:gd name="T7" fmla="*/ 152 h 203"/>
                <a:gd name="T8" fmla="*/ 144 w 296"/>
                <a:gd name="T9" fmla="*/ 135 h 203"/>
                <a:gd name="T10" fmla="*/ 118 w 296"/>
                <a:gd name="T11" fmla="*/ 135 h 203"/>
                <a:gd name="T12" fmla="*/ 110 w 296"/>
                <a:gd name="T13" fmla="*/ 0 h 203"/>
                <a:gd name="T14" fmla="*/ 84 w 296"/>
                <a:gd name="T15" fmla="*/ 8 h 203"/>
                <a:gd name="T16" fmla="*/ 0 w 296"/>
                <a:gd name="T17" fmla="*/ 135 h 203"/>
                <a:gd name="T18" fmla="*/ 8 w 296"/>
                <a:gd name="T19" fmla="*/ 161 h 203"/>
                <a:gd name="T20" fmla="*/ 93 w 296"/>
                <a:gd name="T21" fmla="*/ 161 h 203"/>
                <a:gd name="T22" fmla="*/ 93 w 296"/>
                <a:gd name="T23" fmla="*/ 203 h 203"/>
                <a:gd name="T24" fmla="*/ 93 w 296"/>
                <a:gd name="T25" fmla="*/ 135 h 203"/>
                <a:gd name="T26" fmla="*/ 25 w 296"/>
                <a:gd name="T27" fmla="*/ 135 h 203"/>
                <a:gd name="T28" fmla="*/ 84 w 296"/>
                <a:gd name="T29" fmla="*/ 42 h 203"/>
                <a:gd name="T30" fmla="*/ 93 w 296"/>
                <a:gd name="T31" fmla="*/ 135 h 203"/>
                <a:gd name="T32" fmla="*/ 160 w 296"/>
                <a:gd name="T33" fmla="*/ 101 h 203"/>
                <a:gd name="T34" fmla="*/ 169 w 296"/>
                <a:gd name="T35" fmla="*/ 152 h 203"/>
                <a:gd name="T36" fmla="*/ 186 w 296"/>
                <a:gd name="T37" fmla="*/ 186 h 203"/>
                <a:gd name="T38" fmla="*/ 211 w 296"/>
                <a:gd name="T39" fmla="*/ 195 h 203"/>
                <a:gd name="T40" fmla="*/ 237 w 296"/>
                <a:gd name="T41" fmla="*/ 203 h 203"/>
                <a:gd name="T42" fmla="*/ 254 w 296"/>
                <a:gd name="T43" fmla="*/ 195 h 203"/>
                <a:gd name="T44" fmla="*/ 271 w 296"/>
                <a:gd name="T45" fmla="*/ 186 h 203"/>
                <a:gd name="T46" fmla="*/ 279 w 296"/>
                <a:gd name="T47" fmla="*/ 169 h 203"/>
                <a:gd name="T48" fmla="*/ 287 w 296"/>
                <a:gd name="T49" fmla="*/ 152 h 203"/>
                <a:gd name="T50" fmla="*/ 296 w 296"/>
                <a:gd name="T51" fmla="*/ 127 h 203"/>
                <a:gd name="T52" fmla="*/ 296 w 296"/>
                <a:gd name="T53" fmla="*/ 93 h 203"/>
                <a:gd name="T54" fmla="*/ 287 w 296"/>
                <a:gd name="T55" fmla="*/ 68 h 203"/>
                <a:gd name="T56" fmla="*/ 287 w 296"/>
                <a:gd name="T57" fmla="*/ 51 h 203"/>
                <a:gd name="T58" fmla="*/ 271 w 296"/>
                <a:gd name="T59" fmla="*/ 17 h 203"/>
                <a:gd name="T60" fmla="*/ 254 w 296"/>
                <a:gd name="T61" fmla="*/ 0 h 203"/>
                <a:gd name="T62" fmla="*/ 220 w 296"/>
                <a:gd name="T63" fmla="*/ 0 h 203"/>
                <a:gd name="T64" fmla="*/ 203 w 296"/>
                <a:gd name="T65" fmla="*/ 0 h 203"/>
                <a:gd name="T66" fmla="*/ 186 w 296"/>
                <a:gd name="T67" fmla="*/ 8 h 203"/>
                <a:gd name="T68" fmla="*/ 177 w 296"/>
                <a:gd name="T69" fmla="*/ 25 h 203"/>
                <a:gd name="T70" fmla="*/ 169 w 296"/>
                <a:gd name="T71" fmla="*/ 42 h 203"/>
                <a:gd name="T72" fmla="*/ 160 w 296"/>
                <a:gd name="T73" fmla="*/ 68 h 203"/>
                <a:gd name="T74" fmla="*/ 160 w 296"/>
                <a:gd name="T75" fmla="*/ 101 h 203"/>
                <a:gd name="T76" fmla="*/ 186 w 296"/>
                <a:gd name="T77" fmla="*/ 101 h 203"/>
                <a:gd name="T78" fmla="*/ 186 w 296"/>
                <a:gd name="T79" fmla="*/ 59 h 203"/>
                <a:gd name="T80" fmla="*/ 194 w 296"/>
                <a:gd name="T81" fmla="*/ 34 h 203"/>
                <a:gd name="T82" fmla="*/ 211 w 296"/>
                <a:gd name="T83" fmla="*/ 25 h 203"/>
                <a:gd name="T84" fmla="*/ 220 w 296"/>
                <a:gd name="T85" fmla="*/ 17 h 203"/>
                <a:gd name="T86" fmla="*/ 237 w 296"/>
                <a:gd name="T87" fmla="*/ 17 h 203"/>
                <a:gd name="T88" fmla="*/ 254 w 296"/>
                <a:gd name="T89" fmla="*/ 34 h 203"/>
                <a:gd name="T90" fmla="*/ 262 w 296"/>
                <a:gd name="T91" fmla="*/ 59 h 203"/>
                <a:gd name="T92" fmla="*/ 271 w 296"/>
                <a:gd name="T93" fmla="*/ 93 h 203"/>
                <a:gd name="T94" fmla="*/ 271 w 296"/>
                <a:gd name="T95" fmla="*/ 135 h 203"/>
                <a:gd name="T96" fmla="*/ 262 w 296"/>
                <a:gd name="T97" fmla="*/ 161 h 203"/>
                <a:gd name="T98" fmla="*/ 245 w 296"/>
                <a:gd name="T99" fmla="*/ 178 h 203"/>
                <a:gd name="T100" fmla="*/ 228 w 296"/>
                <a:gd name="T101" fmla="*/ 178 h 203"/>
                <a:gd name="T102" fmla="*/ 220 w 296"/>
                <a:gd name="T103" fmla="*/ 178 h 203"/>
                <a:gd name="T104" fmla="*/ 203 w 296"/>
                <a:gd name="T105" fmla="*/ 169 h 203"/>
                <a:gd name="T106" fmla="*/ 194 w 296"/>
                <a:gd name="T107" fmla="*/ 152 h 203"/>
                <a:gd name="T108" fmla="*/ 194 w 296"/>
                <a:gd name="T109" fmla="*/ 144 h 203"/>
                <a:gd name="T110" fmla="*/ 186 w 296"/>
                <a:gd name="T111" fmla="*/ 127 h 203"/>
                <a:gd name="T112" fmla="*/ 186 w 296"/>
                <a:gd name="T113" fmla="*/ 1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6" h="203">
                  <a:moveTo>
                    <a:pt x="93" y="203"/>
                  </a:moveTo>
                  <a:lnTo>
                    <a:pt x="118" y="203"/>
                  </a:lnTo>
                  <a:lnTo>
                    <a:pt x="118" y="152"/>
                  </a:lnTo>
                  <a:lnTo>
                    <a:pt x="144" y="152"/>
                  </a:lnTo>
                  <a:lnTo>
                    <a:pt x="144" y="135"/>
                  </a:lnTo>
                  <a:lnTo>
                    <a:pt x="118" y="135"/>
                  </a:lnTo>
                  <a:lnTo>
                    <a:pt x="110" y="0"/>
                  </a:lnTo>
                  <a:lnTo>
                    <a:pt x="84" y="8"/>
                  </a:lnTo>
                  <a:lnTo>
                    <a:pt x="0" y="135"/>
                  </a:lnTo>
                  <a:lnTo>
                    <a:pt x="8" y="161"/>
                  </a:lnTo>
                  <a:lnTo>
                    <a:pt x="93" y="161"/>
                  </a:lnTo>
                  <a:lnTo>
                    <a:pt x="93" y="203"/>
                  </a:lnTo>
                  <a:close/>
                  <a:moveTo>
                    <a:pt x="93" y="135"/>
                  </a:moveTo>
                  <a:lnTo>
                    <a:pt x="25" y="135"/>
                  </a:lnTo>
                  <a:lnTo>
                    <a:pt x="84" y="42"/>
                  </a:lnTo>
                  <a:lnTo>
                    <a:pt x="93" y="135"/>
                  </a:lnTo>
                  <a:close/>
                  <a:moveTo>
                    <a:pt x="160" y="101"/>
                  </a:moveTo>
                  <a:lnTo>
                    <a:pt x="169" y="152"/>
                  </a:lnTo>
                  <a:lnTo>
                    <a:pt x="186" y="186"/>
                  </a:lnTo>
                  <a:lnTo>
                    <a:pt x="211" y="195"/>
                  </a:lnTo>
                  <a:lnTo>
                    <a:pt x="237" y="203"/>
                  </a:lnTo>
                  <a:lnTo>
                    <a:pt x="254" y="195"/>
                  </a:lnTo>
                  <a:lnTo>
                    <a:pt x="271" y="186"/>
                  </a:lnTo>
                  <a:lnTo>
                    <a:pt x="279" y="169"/>
                  </a:lnTo>
                  <a:lnTo>
                    <a:pt x="287" y="152"/>
                  </a:lnTo>
                  <a:lnTo>
                    <a:pt x="296" y="127"/>
                  </a:lnTo>
                  <a:lnTo>
                    <a:pt x="296" y="93"/>
                  </a:lnTo>
                  <a:lnTo>
                    <a:pt x="287" y="68"/>
                  </a:lnTo>
                  <a:lnTo>
                    <a:pt x="287" y="51"/>
                  </a:lnTo>
                  <a:lnTo>
                    <a:pt x="271" y="17"/>
                  </a:lnTo>
                  <a:lnTo>
                    <a:pt x="254" y="0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186" y="8"/>
                  </a:lnTo>
                  <a:lnTo>
                    <a:pt x="177" y="25"/>
                  </a:lnTo>
                  <a:lnTo>
                    <a:pt x="169" y="42"/>
                  </a:lnTo>
                  <a:lnTo>
                    <a:pt x="160" y="68"/>
                  </a:lnTo>
                  <a:lnTo>
                    <a:pt x="160" y="101"/>
                  </a:lnTo>
                  <a:close/>
                  <a:moveTo>
                    <a:pt x="186" y="101"/>
                  </a:moveTo>
                  <a:lnTo>
                    <a:pt x="186" y="59"/>
                  </a:lnTo>
                  <a:lnTo>
                    <a:pt x="194" y="34"/>
                  </a:lnTo>
                  <a:lnTo>
                    <a:pt x="211" y="25"/>
                  </a:lnTo>
                  <a:lnTo>
                    <a:pt x="220" y="17"/>
                  </a:lnTo>
                  <a:lnTo>
                    <a:pt x="237" y="17"/>
                  </a:lnTo>
                  <a:lnTo>
                    <a:pt x="254" y="34"/>
                  </a:lnTo>
                  <a:lnTo>
                    <a:pt x="262" y="59"/>
                  </a:lnTo>
                  <a:lnTo>
                    <a:pt x="271" y="93"/>
                  </a:lnTo>
                  <a:lnTo>
                    <a:pt x="271" y="135"/>
                  </a:lnTo>
                  <a:lnTo>
                    <a:pt x="262" y="161"/>
                  </a:lnTo>
                  <a:lnTo>
                    <a:pt x="245" y="178"/>
                  </a:lnTo>
                  <a:lnTo>
                    <a:pt x="228" y="178"/>
                  </a:lnTo>
                  <a:lnTo>
                    <a:pt x="220" y="178"/>
                  </a:lnTo>
                  <a:lnTo>
                    <a:pt x="203" y="169"/>
                  </a:lnTo>
                  <a:lnTo>
                    <a:pt x="194" y="152"/>
                  </a:lnTo>
                  <a:lnTo>
                    <a:pt x="194" y="144"/>
                  </a:lnTo>
                  <a:lnTo>
                    <a:pt x="186" y="127"/>
                  </a:lnTo>
                  <a:lnTo>
                    <a:pt x="186" y="101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8" name="Rectangle 188">
              <a:extLst>
                <a:ext uri="{FF2B5EF4-FFF2-40B4-BE49-F238E27FC236}">
                  <a16:creationId xmlns:a16="http://schemas.microsoft.com/office/drawing/2014/main" id="{70DAA937-97B4-470C-BC94-9E51731B88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0000">
              <a:off x="3294" y="2725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9" name="Rectangle 189">
              <a:extLst>
                <a:ext uri="{FF2B5EF4-FFF2-40B4-BE49-F238E27FC236}">
                  <a16:creationId xmlns:a16="http://schemas.microsoft.com/office/drawing/2014/main" id="{4A893D8F-EE54-4C5A-B1E5-54A9518546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0000">
              <a:off x="3319" y="2722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0" name="Freeform 190">
              <a:extLst>
                <a:ext uri="{FF2B5EF4-FFF2-40B4-BE49-F238E27FC236}">
                  <a16:creationId xmlns:a16="http://schemas.microsoft.com/office/drawing/2014/main" id="{667E9D2F-FC68-4946-B6C0-EEF1572B26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0" y="1356"/>
              <a:ext cx="48" cy="38"/>
            </a:xfrm>
            <a:custGeom>
              <a:avLst/>
              <a:gdLst>
                <a:gd name="T0" fmla="*/ 8 w 279"/>
                <a:gd name="T1" fmla="*/ 194 h 220"/>
                <a:gd name="T2" fmla="*/ 42 w 279"/>
                <a:gd name="T3" fmla="*/ 220 h 220"/>
                <a:gd name="T4" fmla="*/ 101 w 279"/>
                <a:gd name="T5" fmla="*/ 211 h 220"/>
                <a:gd name="T6" fmla="*/ 127 w 279"/>
                <a:gd name="T7" fmla="*/ 169 h 220"/>
                <a:gd name="T8" fmla="*/ 118 w 279"/>
                <a:gd name="T9" fmla="*/ 118 h 220"/>
                <a:gd name="T10" fmla="*/ 85 w 279"/>
                <a:gd name="T11" fmla="*/ 84 h 220"/>
                <a:gd name="T12" fmla="*/ 42 w 279"/>
                <a:gd name="T13" fmla="*/ 93 h 220"/>
                <a:gd name="T14" fmla="*/ 25 w 279"/>
                <a:gd name="T15" fmla="*/ 50 h 220"/>
                <a:gd name="T16" fmla="*/ 101 w 279"/>
                <a:gd name="T17" fmla="*/ 17 h 220"/>
                <a:gd name="T18" fmla="*/ 0 w 279"/>
                <a:gd name="T19" fmla="*/ 127 h 220"/>
                <a:gd name="T20" fmla="*/ 34 w 279"/>
                <a:gd name="T21" fmla="*/ 118 h 220"/>
                <a:gd name="T22" fmla="*/ 76 w 279"/>
                <a:gd name="T23" fmla="*/ 110 h 220"/>
                <a:gd name="T24" fmla="*/ 101 w 279"/>
                <a:gd name="T25" fmla="*/ 127 h 220"/>
                <a:gd name="T26" fmla="*/ 101 w 279"/>
                <a:gd name="T27" fmla="*/ 169 h 220"/>
                <a:gd name="T28" fmla="*/ 85 w 279"/>
                <a:gd name="T29" fmla="*/ 194 h 220"/>
                <a:gd name="T30" fmla="*/ 51 w 279"/>
                <a:gd name="T31" fmla="*/ 203 h 220"/>
                <a:gd name="T32" fmla="*/ 34 w 279"/>
                <a:gd name="T33" fmla="*/ 186 h 220"/>
                <a:gd name="T34" fmla="*/ 0 w 279"/>
                <a:gd name="T35" fmla="*/ 169 h 220"/>
                <a:gd name="T36" fmla="*/ 161 w 279"/>
                <a:gd name="T37" fmla="*/ 152 h 220"/>
                <a:gd name="T38" fmla="*/ 178 w 279"/>
                <a:gd name="T39" fmla="*/ 186 h 220"/>
                <a:gd name="T40" fmla="*/ 220 w 279"/>
                <a:gd name="T41" fmla="*/ 194 h 220"/>
                <a:gd name="T42" fmla="*/ 262 w 279"/>
                <a:gd name="T43" fmla="*/ 186 h 220"/>
                <a:gd name="T44" fmla="*/ 279 w 279"/>
                <a:gd name="T45" fmla="*/ 144 h 220"/>
                <a:gd name="T46" fmla="*/ 279 w 279"/>
                <a:gd name="T47" fmla="*/ 93 h 220"/>
                <a:gd name="T48" fmla="*/ 262 w 279"/>
                <a:gd name="T49" fmla="*/ 42 h 220"/>
                <a:gd name="T50" fmla="*/ 228 w 279"/>
                <a:gd name="T51" fmla="*/ 0 h 220"/>
                <a:gd name="T52" fmla="*/ 178 w 279"/>
                <a:gd name="T53" fmla="*/ 0 h 220"/>
                <a:gd name="T54" fmla="*/ 152 w 279"/>
                <a:gd name="T55" fmla="*/ 25 h 220"/>
                <a:gd name="T56" fmla="*/ 144 w 279"/>
                <a:gd name="T57" fmla="*/ 76 h 220"/>
                <a:gd name="T58" fmla="*/ 169 w 279"/>
                <a:gd name="T59" fmla="*/ 101 h 220"/>
                <a:gd name="T60" fmla="*/ 178 w 279"/>
                <a:gd name="T61" fmla="*/ 33 h 220"/>
                <a:gd name="T62" fmla="*/ 203 w 279"/>
                <a:gd name="T63" fmla="*/ 17 h 220"/>
                <a:gd name="T64" fmla="*/ 228 w 279"/>
                <a:gd name="T65" fmla="*/ 33 h 220"/>
                <a:gd name="T66" fmla="*/ 254 w 279"/>
                <a:gd name="T67" fmla="*/ 93 h 220"/>
                <a:gd name="T68" fmla="*/ 245 w 279"/>
                <a:gd name="T69" fmla="*/ 160 h 220"/>
                <a:gd name="T70" fmla="*/ 220 w 279"/>
                <a:gd name="T71" fmla="*/ 177 h 220"/>
                <a:gd name="T72" fmla="*/ 195 w 279"/>
                <a:gd name="T73" fmla="*/ 169 h 220"/>
                <a:gd name="T74" fmla="*/ 178 w 279"/>
                <a:gd name="T75" fmla="*/ 144 h 220"/>
                <a:gd name="T76" fmla="*/ 169 w 279"/>
                <a:gd name="T77" fmla="*/ 10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79" h="220">
                  <a:moveTo>
                    <a:pt x="0" y="169"/>
                  </a:moveTo>
                  <a:lnTo>
                    <a:pt x="8" y="194"/>
                  </a:lnTo>
                  <a:lnTo>
                    <a:pt x="25" y="211"/>
                  </a:lnTo>
                  <a:lnTo>
                    <a:pt x="42" y="220"/>
                  </a:lnTo>
                  <a:lnTo>
                    <a:pt x="68" y="220"/>
                  </a:lnTo>
                  <a:lnTo>
                    <a:pt x="101" y="211"/>
                  </a:lnTo>
                  <a:lnTo>
                    <a:pt x="118" y="186"/>
                  </a:lnTo>
                  <a:lnTo>
                    <a:pt x="127" y="169"/>
                  </a:lnTo>
                  <a:lnTo>
                    <a:pt x="127" y="144"/>
                  </a:lnTo>
                  <a:lnTo>
                    <a:pt x="118" y="118"/>
                  </a:lnTo>
                  <a:lnTo>
                    <a:pt x="101" y="93"/>
                  </a:lnTo>
                  <a:lnTo>
                    <a:pt x="85" y="84"/>
                  </a:lnTo>
                  <a:lnTo>
                    <a:pt x="59" y="84"/>
                  </a:lnTo>
                  <a:lnTo>
                    <a:pt x="42" y="93"/>
                  </a:lnTo>
                  <a:lnTo>
                    <a:pt x="25" y="101"/>
                  </a:lnTo>
                  <a:lnTo>
                    <a:pt x="25" y="50"/>
                  </a:lnTo>
                  <a:lnTo>
                    <a:pt x="110" y="33"/>
                  </a:lnTo>
                  <a:lnTo>
                    <a:pt x="101" y="17"/>
                  </a:lnTo>
                  <a:lnTo>
                    <a:pt x="8" y="25"/>
                  </a:lnTo>
                  <a:lnTo>
                    <a:pt x="0" y="127"/>
                  </a:lnTo>
                  <a:lnTo>
                    <a:pt x="25" y="127"/>
                  </a:lnTo>
                  <a:lnTo>
                    <a:pt x="34" y="118"/>
                  </a:lnTo>
                  <a:lnTo>
                    <a:pt x="59" y="110"/>
                  </a:lnTo>
                  <a:lnTo>
                    <a:pt x="76" y="110"/>
                  </a:lnTo>
                  <a:lnTo>
                    <a:pt x="85" y="118"/>
                  </a:lnTo>
                  <a:lnTo>
                    <a:pt x="101" y="127"/>
                  </a:lnTo>
                  <a:lnTo>
                    <a:pt x="101" y="144"/>
                  </a:lnTo>
                  <a:lnTo>
                    <a:pt x="101" y="169"/>
                  </a:lnTo>
                  <a:lnTo>
                    <a:pt x="93" y="186"/>
                  </a:lnTo>
                  <a:lnTo>
                    <a:pt x="85" y="194"/>
                  </a:lnTo>
                  <a:lnTo>
                    <a:pt x="68" y="203"/>
                  </a:lnTo>
                  <a:lnTo>
                    <a:pt x="51" y="203"/>
                  </a:lnTo>
                  <a:lnTo>
                    <a:pt x="42" y="194"/>
                  </a:lnTo>
                  <a:lnTo>
                    <a:pt x="34" y="186"/>
                  </a:lnTo>
                  <a:lnTo>
                    <a:pt x="25" y="169"/>
                  </a:lnTo>
                  <a:lnTo>
                    <a:pt x="0" y="169"/>
                  </a:lnTo>
                  <a:close/>
                  <a:moveTo>
                    <a:pt x="144" y="110"/>
                  </a:moveTo>
                  <a:lnTo>
                    <a:pt x="161" y="152"/>
                  </a:lnTo>
                  <a:lnTo>
                    <a:pt x="169" y="169"/>
                  </a:lnTo>
                  <a:lnTo>
                    <a:pt x="178" y="186"/>
                  </a:lnTo>
                  <a:lnTo>
                    <a:pt x="195" y="194"/>
                  </a:lnTo>
                  <a:lnTo>
                    <a:pt x="220" y="194"/>
                  </a:lnTo>
                  <a:lnTo>
                    <a:pt x="245" y="194"/>
                  </a:lnTo>
                  <a:lnTo>
                    <a:pt x="262" y="186"/>
                  </a:lnTo>
                  <a:lnTo>
                    <a:pt x="271" y="169"/>
                  </a:lnTo>
                  <a:lnTo>
                    <a:pt x="279" y="144"/>
                  </a:lnTo>
                  <a:lnTo>
                    <a:pt x="279" y="118"/>
                  </a:lnTo>
                  <a:lnTo>
                    <a:pt x="279" y="93"/>
                  </a:lnTo>
                  <a:lnTo>
                    <a:pt x="271" y="67"/>
                  </a:lnTo>
                  <a:lnTo>
                    <a:pt x="262" y="42"/>
                  </a:lnTo>
                  <a:lnTo>
                    <a:pt x="245" y="17"/>
                  </a:lnTo>
                  <a:lnTo>
                    <a:pt x="228" y="0"/>
                  </a:lnTo>
                  <a:lnTo>
                    <a:pt x="195" y="0"/>
                  </a:lnTo>
                  <a:lnTo>
                    <a:pt x="178" y="0"/>
                  </a:lnTo>
                  <a:lnTo>
                    <a:pt x="161" y="17"/>
                  </a:lnTo>
                  <a:lnTo>
                    <a:pt x="152" y="25"/>
                  </a:lnTo>
                  <a:lnTo>
                    <a:pt x="144" y="50"/>
                  </a:lnTo>
                  <a:lnTo>
                    <a:pt x="144" y="76"/>
                  </a:lnTo>
                  <a:lnTo>
                    <a:pt x="144" y="110"/>
                  </a:lnTo>
                  <a:close/>
                  <a:moveTo>
                    <a:pt x="169" y="101"/>
                  </a:moveTo>
                  <a:lnTo>
                    <a:pt x="169" y="59"/>
                  </a:lnTo>
                  <a:lnTo>
                    <a:pt x="178" y="33"/>
                  </a:lnTo>
                  <a:lnTo>
                    <a:pt x="186" y="25"/>
                  </a:lnTo>
                  <a:lnTo>
                    <a:pt x="203" y="17"/>
                  </a:lnTo>
                  <a:lnTo>
                    <a:pt x="220" y="17"/>
                  </a:lnTo>
                  <a:lnTo>
                    <a:pt x="228" y="33"/>
                  </a:lnTo>
                  <a:lnTo>
                    <a:pt x="245" y="50"/>
                  </a:lnTo>
                  <a:lnTo>
                    <a:pt x="254" y="93"/>
                  </a:lnTo>
                  <a:lnTo>
                    <a:pt x="254" y="135"/>
                  </a:lnTo>
                  <a:lnTo>
                    <a:pt x="245" y="160"/>
                  </a:lnTo>
                  <a:lnTo>
                    <a:pt x="237" y="169"/>
                  </a:lnTo>
                  <a:lnTo>
                    <a:pt x="220" y="177"/>
                  </a:lnTo>
                  <a:lnTo>
                    <a:pt x="203" y="177"/>
                  </a:lnTo>
                  <a:lnTo>
                    <a:pt x="195" y="169"/>
                  </a:lnTo>
                  <a:lnTo>
                    <a:pt x="186" y="160"/>
                  </a:lnTo>
                  <a:lnTo>
                    <a:pt x="178" y="144"/>
                  </a:lnTo>
                  <a:lnTo>
                    <a:pt x="178" y="127"/>
                  </a:lnTo>
                  <a:lnTo>
                    <a:pt x="169" y="101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1" name="Rectangle 191">
              <a:extLst>
                <a:ext uri="{FF2B5EF4-FFF2-40B4-BE49-F238E27FC236}">
                  <a16:creationId xmlns:a16="http://schemas.microsoft.com/office/drawing/2014/main" id="{3BEFFBA5-732A-4E5B-81FB-0843CE4FC8D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20000">
              <a:off x="5228" y="1340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2" name="Rectangle 192">
              <a:extLst>
                <a:ext uri="{FF2B5EF4-FFF2-40B4-BE49-F238E27FC236}">
                  <a16:creationId xmlns:a16="http://schemas.microsoft.com/office/drawing/2014/main" id="{57F16BCA-8787-448B-97A2-DA524B3306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120000">
              <a:off x="5254" y="1337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3" name="Freeform 193">
              <a:extLst>
                <a:ext uri="{FF2B5EF4-FFF2-40B4-BE49-F238E27FC236}">
                  <a16:creationId xmlns:a16="http://schemas.microsoft.com/office/drawing/2014/main" id="{4F81C7D7-0A67-47ED-B85E-AE25FB557E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9" y="2879"/>
              <a:ext cx="48" cy="35"/>
            </a:xfrm>
            <a:custGeom>
              <a:avLst/>
              <a:gdLst>
                <a:gd name="T0" fmla="*/ 0 w 280"/>
                <a:gd name="T1" fmla="*/ 169 h 203"/>
                <a:gd name="T2" fmla="*/ 34 w 280"/>
                <a:gd name="T3" fmla="*/ 203 h 203"/>
                <a:gd name="T4" fmla="*/ 85 w 280"/>
                <a:gd name="T5" fmla="*/ 203 h 203"/>
                <a:gd name="T6" fmla="*/ 119 w 280"/>
                <a:gd name="T7" fmla="*/ 169 h 203"/>
                <a:gd name="T8" fmla="*/ 127 w 280"/>
                <a:gd name="T9" fmla="*/ 119 h 203"/>
                <a:gd name="T10" fmla="*/ 110 w 280"/>
                <a:gd name="T11" fmla="*/ 93 h 203"/>
                <a:gd name="T12" fmla="*/ 110 w 280"/>
                <a:gd name="T13" fmla="*/ 76 h 203"/>
                <a:gd name="T14" fmla="*/ 110 w 280"/>
                <a:gd name="T15" fmla="*/ 25 h 203"/>
                <a:gd name="T16" fmla="*/ 60 w 280"/>
                <a:gd name="T17" fmla="*/ 0 h 203"/>
                <a:gd name="T18" fmla="*/ 17 w 280"/>
                <a:gd name="T19" fmla="*/ 9 h 203"/>
                <a:gd name="T20" fmla="*/ 0 w 280"/>
                <a:gd name="T21" fmla="*/ 51 h 203"/>
                <a:gd name="T22" fmla="*/ 34 w 280"/>
                <a:gd name="T23" fmla="*/ 34 h 203"/>
                <a:gd name="T24" fmla="*/ 85 w 280"/>
                <a:gd name="T25" fmla="*/ 34 h 203"/>
                <a:gd name="T26" fmla="*/ 93 w 280"/>
                <a:gd name="T27" fmla="*/ 51 h 203"/>
                <a:gd name="T28" fmla="*/ 85 w 280"/>
                <a:gd name="T29" fmla="*/ 76 h 203"/>
                <a:gd name="T30" fmla="*/ 43 w 280"/>
                <a:gd name="T31" fmla="*/ 102 h 203"/>
                <a:gd name="T32" fmla="*/ 76 w 280"/>
                <a:gd name="T33" fmla="*/ 102 h 203"/>
                <a:gd name="T34" fmla="*/ 102 w 280"/>
                <a:gd name="T35" fmla="*/ 127 h 203"/>
                <a:gd name="T36" fmla="*/ 102 w 280"/>
                <a:gd name="T37" fmla="*/ 152 h 203"/>
                <a:gd name="T38" fmla="*/ 76 w 280"/>
                <a:gd name="T39" fmla="*/ 178 h 203"/>
                <a:gd name="T40" fmla="*/ 43 w 280"/>
                <a:gd name="T41" fmla="*/ 178 h 203"/>
                <a:gd name="T42" fmla="*/ 26 w 280"/>
                <a:gd name="T43" fmla="*/ 161 h 203"/>
                <a:gd name="T44" fmla="*/ 0 w 280"/>
                <a:gd name="T45" fmla="*/ 152 h 203"/>
                <a:gd name="T46" fmla="*/ 153 w 280"/>
                <a:gd name="T47" fmla="*/ 152 h 203"/>
                <a:gd name="T48" fmla="*/ 187 w 280"/>
                <a:gd name="T49" fmla="*/ 203 h 203"/>
                <a:gd name="T50" fmla="*/ 237 w 280"/>
                <a:gd name="T51" fmla="*/ 203 h 203"/>
                <a:gd name="T52" fmla="*/ 263 w 280"/>
                <a:gd name="T53" fmla="*/ 178 h 203"/>
                <a:gd name="T54" fmla="*/ 280 w 280"/>
                <a:gd name="T55" fmla="*/ 136 h 203"/>
                <a:gd name="T56" fmla="*/ 280 w 280"/>
                <a:gd name="T57" fmla="*/ 76 h 203"/>
                <a:gd name="T58" fmla="*/ 263 w 280"/>
                <a:gd name="T59" fmla="*/ 25 h 203"/>
                <a:gd name="T60" fmla="*/ 212 w 280"/>
                <a:gd name="T61" fmla="*/ 0 h 203"/>
                <a:gd name="T62" fmla="*/ 178 w 280"/>
                <a:gd name="T63" fmla="*/ 9 h 203"/>
                <a:gd name="T64" fmla="*/ 153 w 280"/>
                <a:gd name="T65" fmla="*/ 42 h 203"/>
                <a:gd name="T66" fmla="*/ 153 w 280"/>
                <a:gd name="T67" fmla="*/ 102 h 203"/>
                <a:gd name="T68" fmla="*/ 178 w 280"/>
                <a:gd name="T69" fmla="*/ 59 h 203"/>
                <a:gd name="T70" fmla="*/ 195 w 280"/>
                <a:gd name="T71" fmla="*/ 25 h 203"/>
                <a:gd name="T72" fmla="*/ 229 w 280"/>
                <a:gd name="T73" fmla="*/ 25 h 203"/>
                <a:gd name="T74" fmla="*/ 254 w 280"/>
                <a:gd name="T75" fmla="*/ 59 h 203"/>
                <a:gd name="T76" fmla="*/ 254 w 280"/>
                <a:gd name="T77" fmla="*/ 127 h 203"/>
                <a:gd name="T78" fmla="*/ 246 w 280"/>
                <a:gd name="T79" fmla="*/ 161 h 203"/>
                <a:gd name="T80" fmla="*/ 229 w 280"/>
                <a:gd name="T81" fmla="*/ 178 h 203"/>
                <a:gd name="T82" fmla="*/ 195 w 280"/>
                <a:gd name="T83" fmla="*/ 178 h 203"/>
                <a:gd name="T84" fmla="*/ 178 w 280"/>
                <a:gd name="T85" fmla="*/ 161 h 203"/>
                <a:gd name="T86" fmla="*/ 178 w 280"/>
                <a:gd name="T87" fmla="*/ 127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0" h="203">
                  <a:moveTo>
                    <a:pt x="0" y="152"/>
                  </a:moveTo>
                  <a:lnTo>
                    <a:pt x="0" y="169"/>
                  </a:lnTo>
                  <a:lnTo>
                    <a:pt x="17" y="195"/>
                  </a:lnTo>
                  <a:lnTo>
                    <a:pt x="34" y="203"/>
                  </a:lnTo>
                  <a:lnTo>
                    <a:pt x="60" y="203"/>
                  </a:lnTo>
                  <a:lnTo>
                    <a:pt x="85" y="203"/>
                  </a:lnTo>
                  <a:lnTo>
                    <a:pt x="110" y="186"/>
                  </a:lnTo>
                  <a:lnTo>
                    <a:pt x="119" y="169"/>
                  </a:lnTo>
                  <a:lnTo>
                    <a:pt x="127" y="144"/>
                  </a:lnTo>
                  <a:lnTo>
                    <a:pt x="127" y="119"/>
                  </a:lnTo>
                  <a:lnTo>
                    <a:pt x="119" y="110"/>
                  </a:lnTo>
                  <a:lnTo>
                    <a:pt x="110" y="93"/>
                  </a:lnTo>
                  <a:lnTo>
                    <a:pt x="93" y="85"/>
                  </a:lnTo>
                  <a:lnTo>
                    <a:pt x="110" y="76"/>
                  </a:lnTo>
                  <a:lnTo>
                    <a:pt x="119" y="51"/>
                  </a:lnTo>
                  <a:lnTo>
                    <a:pt x="110" y="25"/>
                  </a:lnTo>
                  <a:lnTo>
                    <a:pt x="93" y="9"/>
                  </a:lnTo>
                  <a:lnTo>
                    <a:pt x="60" y="0"/>
                  </a:lnTo>
                  <a:lnTo>
                    <a:pt x="34" y="0"/>
                  </a:lnTo>
                  <a:lnTo>
                    <a:pt x="17" y="9"/>
                  </a:lnTo>
                  <a:lnTo>
                    <a:pt x="0" y="25"/>
                  </a:lnTo>
                  <a:lnTo>
                    <a:pt x="0" y="51"/>
                  </a:lnTo>
                  <a:lnTo>
                    <a:pt x="26" y="51"/>
                  </a:lnTo>
                  <a:lnTo>
                    <a:pt x="34" y="34"/>
                  </a:lnTo>
                  <a:lnTo>
                    <a:pt x="60" y="25"/>
                  </a:lnTo>
                  <a:lnTo>
                    <a:pt x="85" y="34"/>
                  </a:lnTo>
                  <a:lnTo>
                    <a:pt x="93" y="42"/>
                  </a:lnTo>
                  <a:lnTo>
                    <a:pt x="93" y="51"/>
                  </a:lnTo>
                  <a:lnTo>
                    <a:pt x="93" y="59"/>
                  </a:lnTo>
                  <a:lnTo>
                    <a:pt x="85" y="76"/>
                  </a:lnTo>
                  <a:lnTo>
                    <a:pt x="51" y="76"/>
                  </a:lnTo>
                  <a:lnTo>
                    <a:pt x="43" y="102"/>
                  </a:lnTo>
                  <a:lnTo>
                    <a:pt x="60" y="102"/>
                  </a:lnTo>
                  <a:lnTo>
                    <a:pt x="76" y="102"/>
                  </a:lnTo>
                  <a:lnTo>
                    <a:pt x="93" y="110"/>
                  </a:lnTo>
                  <a:lnTo>
                    <a:pt x="102" y="127"/>
                  </a:lnTo>
                  <a:lnTo>
                    <a:pt x="102" y="136"/>
                  </a:lnTo>
                  <a:lnTo>
                    <a:pt x="102" y="152"/>
                  </a:lnTo>
                  <a:lnTo>
                    <a:pt x="93" y="169"/>
                  </a:lnTo>
                  <a:lnTo>
                    <a:pt x="76" y="178"/>
                  </a:lnTo>
                  <a:lnTo>
                    <a:pt x="60" y="178"/>
                  </a:lnTo>
                  <a:lnTo>
                    <a:pt x="43" y="178"/>
                  </a:lnTo>
                  <a:lnTo>
                    <a:pt x="34" y="169"/>
                  </a:lnTo>
                  <a:lnTo>
                    <a:pt x="26" y="161"/>
                  </a:lnTo>
                  <a:lnTo>
                    <a:pt x="26" y="144"/>
                  </a:lnTo>
                  <a:lnTo>
                    <a:pt x="0" y="152"/>
                  </a:lnTo>
                  <a:close/>
                  <a:moveTo>
                    <a:pt x="153" y="102"/>
                  </a:moveTo>
                  <a:lnTo>
                    <a:pt x="153" y="152"/>
                  </a:lnTo>
                  <a:lnTo>
                    <a:pt x="170" y="186"/>
                  </a:lnTo>
                  <a:lnTo>
                    <a:pt x="187" y="203"/>
                  </a:lnTo>
                  <a:lnTo>
                    <a:pt x="212" y="203"/>
                  </a:lnTo>
                  <a:lnTo>
                    <a:pt x="237" y="203"/>
                  </a:lnTo>
                  <a:lnTo>
                    <a:pt x="254" y="195"/>
                  </a:lnTo>
                  <a:lnTo>
                    <a:pt x="263" y="178"/>
                  </a:lnTo>
                  <a:lnTo>
                    <a:pt x="271" y="161"/>
                  </a:lnTo>
                  <a:lnTo>
                    <a:pt x="280" y="136"/>
                  </a:lnTo>
                  <a:lnTo>
                    <a:pt x="280" y="102"/>
                  </a:lnTo>
                  <a:lnTo>
                    <a:pt x="280" y="76"/>
                  </a:lnTo>
                  <a:lnTo>
                    <a:pt x="271" y="51"/>
                  </a:lnTo>
                  <a:lnTo>
                    <a:pt x="263" y="25"/>
                  </a:lnTo>
                  <a:lnTo>
                    <a:pt x="246" y="9"/>
                  </a:lnTo>
                  <a:lnTo>
                    <a:pt x="212" y="0"/>
                  </a:lnTo>
                  <a:lnTo>
                    <a:pt x="195" y="0"/>
                  </a:lnTo>
                  <a:lnTo>
                    <a:pt x="178" y="9"/>
                  </a:lnTo>
                  <a:lnTo>
                    <a:pt x="161" y="25"/>
                  </a:lnTo>
                  <a:lnTo>
                    <a:pt x="153" y="42"/>
                  </a:lnTo>
                  <a:lnTo>
                    <a:pt x="153" y="68"/>
                  </a:lnTo>
                  <a:lnTo>
                    <a:pt x="153" y="102"/>
                  </a:lnTo>
                  <a:close/>
                  <a:moveTo>
                    <a:pt x="178" y="102"/>
                  </a:moveTo>
                  <a:lnTo>
                    <a:pt x="178" y="59"/>
                  </a:lnTo>
                  <a:lnTo>
                    <a:pt x="187" y="34"/>
                  </a:lnTo>
                  <a:lnTo>
                    <a:pt x="195" y="25"/>
                  </a:lnTo>
                  <a:lnTo>
                    <a:pt x="212" y="25"/>
                  </a:lnTo>
                  <a:lnTo>
                    <a:pt x="229" y="25"/>
                  </a:lnTo>
                  <a:lnTo>
                    <a:pt x="246" y="42"/>
                  </a:lnTo>
                  <a:lnTo>
                    <a:pt x="254" y="59"/>
                  </a:lnTo>
                  <a:lnTo>
                    <a:pt x="254" y="102"/>
                  </a:lnTo>
                  <a:lnTo>
                    <a:pt x="254" y="127"/>
                  </a:lnTo>
                  <a:lnTo>
                    <a:pt x="254" y="144"/>
                  </a:lnTo>
                  <a:lnTo>
                    <a:pt x="246" y="161"/>
                  </a:lnTo>
                  <a:lnTo>
                    <a:pt x="246" y="169"/>
                  </a:lnTo>
                  <a:lnTo>
                    <a:pt x="229" y="178"/>
                  </a:lnTo>
                  <a:lnTo>
                    <a:pt x="212" y="178"/>
                  </a:lnTo>
                  <a:lnTo>
                    <a:pt x="195" y="178"/>
                  </a:lnTo>
                  <a:lnTo>
                    <a:pt x="187" y="169"/>
                  </a:lnTo>
                  <a:lnTo>
                    <a:pt x="178" y="161"/>
                  </a:lnTo>
                  <a:lnTo>
                    <a:pt x="178" y="144"/>
                  </a:lnTo>
                  <a:lnTo>
                    <a:pt x="178" y="127"/>
                  </a:lnTo>
                  <a:lnTo>
                    <a:pt x="178" y="102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4" name="Rectangle 194">
              <a:extLst>
                <a:ext uri="{FF2B5EF4-FFF2-40B4-BE49-F238E27FC236}">
                  <a16:creationId xmlns:a16="http://schemas.microsoft.com/office/drawing/2014/main" id="{A290DEE3-2560-4C7F-A0FB-CC5B43E1C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6" y="2867"/>
              <a:ext cx="77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5" name="Freeform 195">
              <a:extLst>
                <a:ext uri="{FF2B5EF4-FFF2-40B4-BE49-F238E27FC236}">
                  <a16:creationId xmlns:a16="http://schemas.microsoft.com/office/drawing/2014/main" id="{64906A7D-C623-44FD-B911-7082EEFCAB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" y="2504"/>
              <a:ext cx="49" cy="40"/>
            </a:xfrm>
            <a:custGeom>
              <a:avLst/>
              <a:gdLst>
                <a:gd name="T0" fmla="*/ 0 w 288"/>
                <a:gd name="T1" fmla="*/ 169 h 229"/>
                <a:gd name="T2" fmla="*/ 26 w 288"/>
                <a:gd name="T3" fmla="*/ 203 h 229"/>
                <a:gd name="T4" fmla="*/ 85 w 288"/>
                <a:gd name="T5" fmla="*/ 203 h 229"/>
                <a:gd name="T6" fmla="*/ 127 w 288"/>
                <a:gd name="T7" fmla="*/ 169 h 229"/>
                <a:gd name="T8" fmla="*/ 127 w 288"/>
                <a:gd name="T9" fmla="*/ 119 h 229"/>
                <a:gd name="T10" fmla="*/ 102 w 288"/>
                <a:gd name="T11" fmla="*/ 85 h 229"/>
                <a:gd name="T12" fmla="*/ 60 w 288"/>
                <a:gd name="T13" fmla="*/ 76 h 229"/>
                <a:gd name="T14" fmla="*/ 60 w 288"/>
                <a:gd name="T15" fmla="*/ 25 h 229"/>
                <a:gd name="T16" fmla="*/ 136 w 288"/>
                <a:gd name="T17" fmla="*/ 17 h 229"/>
                <a:gd name="T18" fmla="*/ 9 w 288"/>
                <a:gd name="T19" fmla="*/ 102 h 229"/>
                <a:gd name="T20" fmla="*/ 51 w 288"/>
                <a:gd name="T21" fmla="*/ 93 h 229"/>
                <a:gd name="T22" fmla="*/ 85 w 288"/>
                <a:gd name="T23" fmla="*/ 102 h 229"/>
                <a:gd name="T24" fmla="*/ 102 w 288"/>
                <a:gd name="T25" fmla="*/ 127 h 229"/>
                <a:gd name="T26" fmla="*/ 102 w 288"/>
                <a:gd name="T27" fmla="*/ 161 h 229"/>
                <a:gd name="T28" fmla="*/ 77 w 288"/>
                <a:gd name="T29" fmla="*/ 186 h 229"/>
                <a:gd name="T30" fmla="*/ 43 w 288"/>
                <a:gd name="T31" fmla="*/ 186 h 229"/>
                <a:gd name="T32" fmla="*/ 26 w 288"/>
                <a:gd name="T33" fmla="*/ 161 h 229"/>
                <a:gd name="T34" fmla="*/ 0 w 288"/>
                <a:gd name="T35" fmla="*/ 144 h 229"/>
                <a:gd name="T36" fmla="*/ 153 w 288"/>
                <a:gd name="T37" fmla="*/ 169 h 229"/>
                <a:gd name="T38" fmla="*/ 178 w 288"/>
                <a:gd name="T39" fmla="*/ 220 h 229"/>
                <a:gd name="T40" fmla="*/ 229 w 288"/>
                <a:gd name="T41" fmla="*/ 229 h 229"/>
                <a:gd name="T42" fmla="*/ 263 w 288"/>
                <a:gd name="T43" fmla="*/ 212 h 229"/>
                <a:gd name="T44" fmla="*/ 280 w 288"/>
                <a:gd name="T45" fmla="*/ 169 h 229"/>
                <a:gd name="T46" fmla="*/ 288 w 288"/>
                <a:gd name="T47" fmla="*/ 110 h 229"/>
                <a:gd name="T48" fmla="*/ 280 w 288"/>
                <a:gd name="T49" fmla="*/ 59 h 229"/>
                <a:gd name="T50" fmla="*/ 238 w 288"/>
                <a:gd name="T51" fmla="*/ 25 h 229"/>
                <a:gd name="T52" fmla="*/ 195 w 288"/>
                <a:gd name="T53" fmla="*/ 34 h 229"/>
                <a:gd name="T54" fmla="*/ 170 w 288"/>
                <a:gd name="T55" fmla="*/ 59 h 229"/>
                <a:gd name="T56" fmla="*/ 161 w 288"/>
                <a:gd name="T57" fmla="*/ 119 h 229"/>
                <a:gd name="T58" fmla="*/ 195 w 288"/>
                <a:gd name="T59" fmla="*/ 85 h 229"/>
                <a:gd name="T60" fmla="*/ 221 w 288"/>
                <a:gd name="T61" fmla="*/ 51 h 229"/>
                <a:gd name="T62" fmla="*/ 246 w 288"/>
                <a:gd name="T63" fmla="*/ 51 h 229"/>
                <a:gd name="T64" fmla="*/ 263 w 288"/>
                <a:gd name="T65" fmla="*/ 93 h 229"/>
                <a:gd name="T66" fmla="*/ 254 w 288"/>
                <a:gd name="T67" fmla="*/ 152 h 229"/>
                <a:gd name="T68" fmla="*/ 246 w 288"/>
                <a:gd name="T69" fmla="*/ 186 h 229"/>
                <a:gd name="T70" fmla="*/ 229 w 288"/>
                <a:gd name="T71" fmla="*/ 203 h 229"/>
                <a:gd name="T72" fmla="*/ 195 w 288"/>
                <a:gd name="T73" fmla="*/ 203 h 229"/>
                <a:gd name="T74" fmla="*/ 178 w 288"/>
                <a:gd name="T75" fmla="*/ 16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8" h="229">
                  <a:moveTo>
                    <a:pt x="0" y="144"/>
                  </a:moveTo>
                  <a:lnTo>
                    <a:pt x="0" y="169"/>
                  </a:lnTo>
                  <a:lnTo>
                    <a:pt x="9" y="186"/>
                  </a:lnTo>
                  <a:lnTo>
                    <a:pt x="26" y="203"/>
                  </a:lnTo>
                  <a:lnTo>
                    <a:pt x="51" y="203"/>
                  </a:lnTo>
                  <a:lnTo>
                    <a:pt x="85" y="203"/>
                  </a:lnTo>
                  <a:lnTo>
                    <a:pt x="111" y="186"/>
                  </a:lnTo>
                  <a:lnTo>
                    <a:pt x="127" y="169"/>
                  </a:lnTo>
                  <a:lnTo>
                    <a:pt x="127" y="144"/>
                  </a:lnTo>
                  <a:lnTo>
                    <a:pt x="127" y="119"/>
                  </a:lnTo>
                  <a:lnTo>
                    <a:pt x="119" y="102"/>
                  </a:lnTo>
                  <a:lnTo>
                    <a:pt x="102" y="85"/>
                  </a:lnTo>
                  <a:lnTo>
                    <a:pt x="77" y="76"/>
                  </a:lnTo>
                  <a:lnTo>
                    <a:pt x="60" y="76"/>
                  </a:lnTo>
                  <a:lnTo>
                    <a:pt x="43" y="85"/>
                  </a:lnTo>
                  <a:lnTo>
                    <a:pt x="60" y="25"/>
                  </a:lnTo>
                  <a:lnTo>
                    <a:pt x="136" y="42"/>
                  </a:lnTo>
                  <a:lnTo>
                    <a:pt x="136" y="17"/>
                  </a:lnTo>
                  <a:lnTo>
                    <a:pt x="43" y="0"/>
                  </a:lnTo>
                  <a:lnTo>
                    <a:pt x="9" y="102"/>
                  </a:lnTo>
                  <a:lnTo>
                    <a:pt x="34" y="110"/>
                  </a:lnTo>
                  <a:lnTo>
                    <a:pt x="51" y="93"/>
                  </a:lnTo>
                  <a:lnTo>
                    <a:pt x="68" y="93"/>
                  </a:lnTo>
                  <a:lnTo>
                    <a:pt x="85" y="102"/>
                  </a:lnTo>
                  <a:lnTo>
                    <a:pt x="102" y="110"/>
                  </a:lnTo>
                  <a:lnTo>
                    <a:pt x="102" y="127"/>
                  </a:lnTo>
                  <a:lnTo>
                    <a:pt x="102" y="144"/>
                  </a:lnTo>
                  <a:lnTo>
                    <a:pt x="102" y="161"/>
                  </a:lnTo>
                  <a:lnTo>
                    <a:pt x="85" y="178"/>
                  </a:lnTo>
                  <a:lnTo>
                    <a:pt x="77" y="186"/>
                  </a:lnTo>
                  <a:lnTo>
                    <a:pt x="60" y="186"/>
                  </a:lnTo>
                  <a:lnTo>
                    <a:pt x="43" y="186"/>
                  </a:lnTo>
                  <a:lnTo>
                    <a:pt x="34" y="178"/>
                  </a:lnTo>
                  <a:lnTo>
                    <a:pt x="26" y="161"/>
                  </a:lnTo>
                  <a:lnTo>
                    <a:pt x="26" y="144"/>
                  </a:lnTo>
                  <a:lnTo>
                    <a:pt x="0" y="144"/>
                  </a:lnTo>
                  <a:close/>
                  <a:moveTo>
                    <a:pt x="161" y="119"/>
                  </a:moveTo>
                  <a:lnTo>
                    <a:pt x="153" y="169"/>
                  </a:lnTo>
                  <a:lnTo>
                    <a:pt x="161" y="203"/>
                  </a:lnTo>
                  <a:lnTo>
                    <a:pt x="178" y="220"/>
                  </a:lnTo>
                  <a:lnTo>
                    <a:pt x="204" y="229"/>
                  </a:lnTo>
                  <a:lnTo>
                    <a:pt x="229" y="229"/>
                  </a:lnTo>
                  <a:lnTo>
                    <a:pt x="246" y="220"/>
                  </a:lnTo>
                  <a:lnTo>
                    <a:pt x="263" y="212"/>
                  </a:lnTo>
                  <a:lnTo>
                    <a:pt x="271" y="195"/>
                  </a:lnTo>
                  <a:lnTo>
                    <a:pt x="280" y="169"/>
                  </a:lnTo>
                  <a:lnTo>
                    <a:pt x="288" y="136"/>
                  </a:lnTo>
                  <a:lnTo>
                    <a:pt x="288" y="110"/>
                  </a:lnTo>
                  <a:lnTo>
                    <a:pt x="288" y="93"/>
                  </a:lnTo>
                  <a:lnTo>
                    <a:pt x="280" y="59"/>
                  </a:lnTo>
                  <a:lnTo>
                    <a:pt x="263" y="34"/>
                  </a:lnTo>
                  <a:lnTo>
                    <a:pt x="238" y="25"/>
                  </a:lnTo>
                  <a:lnTo>
                    <a:pt x="212" y="25"/>
                  </a:lnTo>
                  <a:lnTo>
                    <a:pt x="195" y="34"/>
                  </a:lnTo>
                  <a:lnTo>
                    <a:pt x="187" y="42"/>
                  </a:lnTo>
                  <a:lnTo>
                    <a:pt x="170" y="59"/>
                  </a:lnTo>
                  <a:lnTo>
                    <a:pt x="161" y="85"/>
                  </a:lnTo>
                  <a:lnTo>
                    <a:pt x="161" y="119"/>
                  </a:lnTo>
                  <a:close/>
                  <a:moveTo>
                    <a:pt x="178" y="119"/>
                  </a:moveTo>
                  <a:lnTo>
                    <a:pt x="195" y="85"/>
                  </a:lnTo>
                  <a:lnTo>
                    <a:pt x="204" y="59"/>
                  </a:lnTo>
                  <a:lnTo>
                    <a:pt x="221" y="51"/>
                  </a:lnTo>
                  <a:lnTo>
                    <a:pt x="229" y="51"/>
                  </a:lnTo>
                  <a:lnTo>
                    <a:pt x="246" y="51"/>
                  </a:lnTo>
                  <a:lnTo>
                    <a:pt x="263" y="68"/>
                  </a:lnTo>
                  <a:lnTo>
                    <a:pt x="263" y="93"/>
                  </a:lnTo>
                  <a:lnTo>
                    <a:pt x="263" y="136"/>
                  </a:lnTo>
                  <a:lnTo>
                    <a:pt x="254" y="152"/>
                  </a:lnTo>
                  <a:lnTo>
                    <a:pt x="254" y="178"/>
                  </a:lnTo>
                  <a:lnTo>
                    <a:pt x="246" y="186"/>
                  </a:lnTo>
                  <a:lnTo>
                    <a:pt x="238" y="195"/>
                  </a:lnTo>
                  <a:lnTo>
                    <a:pt x="229" y="203"/>
                  </a:lnTo>
                  <a:lnTo>
                    <a:pt x="212" y="212"/>
                  </a:lnTo>
                  <a:lnTo>
                    <a:pt x="195" y="203"/>
                  </a:lnTo>
                  <a:lnTo>
                    <a:pt x="187" y="186"/>
                  </a:lnTo>
                  <a:lnTo>
                    <a:pt x="178" y="161"/>
                  </a:lnTo>
                  <a:lnTo>
                    <a:pt x="178" y="119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6" name="Rectangle 196">
              <a:extLst>
                <a:ext uri="{FF2B5EF4-FFF2-40B4-BE49-F238E27FC236}">
                  <a16:creationId xmlns:a16="http://schemas.microsoft.com/office/drawing/2014/main" id="{912AD023-10D7-40C8-808A-C987070D74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2657" y="2488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7" name="Rectangle 197">
              <a:extLst>
                <a:ext uri="{FF2B5EF4-FFF2-40B4-BE49-F238E27FC236}">
                  <a16:creationId xmlns:a16="http://schemas.microsoft.com/office/drawing/2014/main" id="{EC55D33E-946A-4823-BD32-7F80CDBE14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80000">
              <a:off x="2683" y="2492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8" name="Freeform 198">
              <a:extLst>
                <a:ext uri="{FF2B5EF4-FFF2-40B4-BE49-F238E27FC236}">
                  <a16:creationId xmlns:a16="http://schemas.microsoft.com/office/drawing/2014/main" id="{5C8CDEBB-2BCC-44FA-B908-EDB68AA12E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1" y="265"/>
              <a:ext cx="58" cy="69"/>
            </a:xfrm>
            <a:custGeom>
              <a:avLst/>
              <a:gdLst>
                <a:gd name="T0" fmla="*/ 9 w 339"/>
                <a:gd name="T1" fmla="*/ 271 h 398"/>
                <a:gd name="T2" fmla="*/ 9 w 339"/>
                <a:gd name="T3" fmla="*/ 313 h 398"/>
                <a:gd name="T4" fmla="*/ 34 w 339"/>
                <a:gd name="T5" fmla="*/ 373 h 398"/>
                <a:gd name="T6" fmla="*/ 34 w 339"/>
                <a:gd name="T7" fmla="*/ 313 h 398"/>
                <a:gd name="T8" fmla="*/ 178 w 339"/>
                <a:gd name="T9" fmla="*/ 381 h 398"/>
                <a:gd name="T10" fmla="*/ 152 w 339"/>
                <a:gd name="T11" fmla="*/ 288 h 398"/>
                <a:gd name="T12" fmla="*/ 186 w 339"/>
                <a:gd name="T13" fmla="*/ 297 h 398"/>
                <a:gd name="T14" fmla="*/ 229 w 339"/>
                <a:gd name="T15" fmla="*/ 288 h 398"/>
                <a:gd name="T16" fmla="*/ 254 w 339"/>
                <a:gd name="T17" fmla="*/ 254 h 398"/>
                <a:gd name="T18" fmla="*/ 254 w 339"/>
                <a:gd name="T19" fmla="*/ 220 h 398"/>
                <a:gd name="T20" fmla="*/ 220 w 339"/>
                <a:gd name="T21" fmla="*/ 178 h 398"/>
                <a:gd name="T22" fmla="*/ 169 w 339"/>
                <a:gd name="T23" fmla="*/ 153 h 398"/>
                <a:gd name="T24" fmla="*/ 119 w 339"/>
                <a:gd name="T25" fmla="*/ 136 h 398"/>
                <a:gd name="T26" fmla="*/ 76 w 339"/>
                <a:gd name="T27" fmla="*/ 161 h 398"/>
                <a:gd name="T28" fmla="*/ 68 w 339"/>
                <a:gd name="T29" fmla="*/ 203 h 398"/>
                <a:gd name="T30" fmla="*/ 85 w 339"/>
                <a:gd name="T31" fmla="*/ 237 h 398"/>
                <a:gd name="T32" fmla="*/ 127 w 339"/>
                <a:gd name="T33" fmla="*/ 271 h 398"/>
                <a:gd name="T34" fmla="*/ 110 w 339"/>
                <a:gd name="T35" fmla="*/ 229 h 398"/>
                <a:gd name="T36" fmla="*/ 85 w 339"/>
                <a:gd name="T37" fmla="*/ 187 h 398"/>
                <a:gd name="T38" fmla="*/ 102 w 339"/>
                <a:gd name="T39" fmla="*/ 161 h 398"/>
                <a:gd name="T40" fmla="*/ 144 w 339"/>
                <a:gd name="T41" fmla="*/ 161 h 398"/>
                <a:gd name="T42" fmla="*/ 203 w 339"/>
                <a:gd name="T43" fmla="*/ 195 h 398"/>
                <a:gd name="T44" fmla="*/ 229 w 339"/>
                <a:gd name="T45" fmla="*/ 220 h 398"/>
                <a:gd name="T46" fmla="*/ 237 w 339"/>
                <a:gd name="T47" fmla="*/ 246 h 398"/>
                <a:gd name="T48" fmla="*/ 220 w 339"/>
                <a:gd name="T49" fmla="*/ 271 h 398"/>
                <a:gd name="T50" fmla="*/ 178 w 339"/>
                <a:gd name="T51" fmla="*/ 271 h 398"/>
                <a:gd name="T52" fmla="*/ 212 w 339"/>
                <a:gd name="T53" fmla="*/ 136 h 398"/>
                <a:gd name="T54" fmla="*/ 254 w 339"/>
                <a:gd name="T55" fmla="*/ 161 h 398"/>
                <a:gd name="T56" fmla="*/ 288 w 339"/>
                <a:gd name="T57" fmla="*/ 161 h 398"/>
                <a:gd name="T58" fmla="*/ 330 w 339"/>
                <a:gd name="T59" fmla="*/ 136 h 398"/>
                <a:gd name="T60" fmla="*/ 339 w 339"/>
                <a:gd name="T61" fmla="*/ 102 h 398"/>
                <a:gd name="T62" fmla="*/ 322 w 339"/>
                <a:gd name="T63" fmla="*/ 60 h 398"/>
                <a:gd name="T64" fmla="*/ 279 w 339"/>
                <a:gd name="T65" fmla="*/ 26 h 398"/>
                <a:gd name="T66" fmla="*/ 237 w 339"/>
                <a:gd name="T67" fmla="*/ 9 h 398"/>
                <a:gd name="T68" fmla="*/ 178 w 339"/>
                <a:gd name="T69" fmla="*/ 9 h 398"/>
                <a:gd name="T70" fmla="*/ 152 w 339"/>
                <a:gd name="T71" fmla="*/ 43 h 398"/>
                <a:gd name="T72" fmla="*/ 152 w 339"/>
                <a:gd name="T73" fmla="*/ 85 h 398"/>
                <a:gd name="T74" fmla="*/ 186 w 339"/>
                <a:gd name="T75" fmla="*/ 119 h 398"/>
                <a:gd name="T76" fmla="*/ 220 w 339"/>
                <a:gd name="T77" fmla="*/ 119 h 398"/>
                <a:gd name="T78" fmla="*/ 169 w 339"/>
                <a:gd name="T79" fmla="*/ 68 h 398"/>
                <a:gd name="T80" fmla="*/ 178 w 339"/>
                <a:gd name="T81" fmla="*/ 43 h 398"/>
                <a:gd name="T82" fmla="*/ 203 w 339"/>
                <a:gd name="T83" fmla="*/ 26 h 398"/>
                <a:gd name="T84" fmla="*/ 262 w 339"/>
                <a:gd name="T85" fmla="*/ 51 h 398"/>
                <a:gd name="T86" fmla="*/ 296 w 339"/>
                <a:gd name="T87" fmla="*/ 76 h 398"/>
                <a:gd name="T88" fmla="*/ 313 w 339"/>
                <a:gd name="T89" fmla="*/ 93 h 398"/>
                <a:gd name="T90" fmla="*/ 313 w 339"/>
                <a:gd name="T91" fmla="*/ 127 h 398"/>
                <a:gd name="T92" fmla="*/ 288 w 339"/>
                <a:gd name="T93" fmla="*/ 144 h 398"/>
                <a:gd name="T94" fmla="*/ 220 w 339"/>
                <a:gd name="T95" fmla="*/ 119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9" h="398">
                  <a:moveTo>
                    <a:pt x="178" y="381"/>
                  </a:moveTo>
                  <a:lnTo>
                    <a:pt x="9" y="271"/>
                  </a:lnTo>
                  <a:lnTo>
                    <a:pt x="0" y="288"/>
                  </a:lnTo>
                  <a:lnTo>
                    <a:pt x="9" y="313"/>
                  </a:lnTo>
                  <a:lnTo>
                    <a:pt x="9" y="364"/>
                  </a:lnTo>
                  <a:lnTo>
                    <a:pt x="34" y="373"/>
                  </a:lnTo>
                  <a:lnTo>
                    <a:pt x="34" y="347"/>
                  </a:lnTo>
                  <a:lnTo>
                    <a:pt x="34" y="313"/>
                  </a:lnTo>
                  <a:lnTo>
                    <a:pt x="169" y="398"/>
                  </a:lnTo>
                  <a:lnTo>
                    <a:pt x="178" y="381"/>
                  </a:lnTo>
                  <a:close/>
                  <a:moveTo>
                    <a:pt x="127" y="271"/>
                  </a:moveTo>
                  <a:lnTo>
                    <a:pt x="152" y="288"/>
                  </a:lnTo>
                  <a:lnTo>
                    <a:pt x="169" y="297"/>
                  </a:lnTo>
                  <a:lnTo>
                    <a:pt x="186" y="297"/>
                  </a:lnTo>
                  <a:lnTo>
                    <a:pt x="203" y="297"/>
                  </a:lnTo>
                  <a:lnTo>
                    <a:pt x="229" y="288"/>
                  </a:lnTo>
                  <a:lnTo>
                    <a:pt x="246" y="271"/>
                  </a:lnTo>
                  <a:lnTo>
                    <a:pt x="254" y="254"/>
                  </a:lnTo>
                  <a:lnTo>
                    <a:pt x="254" y="237"/>
                  </a:lnTo>
                  <a:lnTo>
                    <a:pt x="254" y="220"/>
                  </a:lnTo>
                  <a:lnTo>
                    <a:pt x="237" y="195"/>
                  </a:lnTo>
                  <a:lnTo>
                    <a:pt x="220" y="178"/>
                  </a:lnTo>
                  <a:lnTo>
                    <a:pt x="195" y="161"/>
                  </a:lnTo>
                  <a:lnTo>
                    <a:pt x="169" y="153"/>
                  </a:lnTo>
                  <a:lnTo>
                    <a:pt x="152" y="144"/>
                  </a:lnTo>
                  <a:lnTo>
                    <a:pt x="119" y="136"/>
                  </a:lnTo>
                  <a:lnTo>
                    <a:pt x="93" y="144"/>
                  </a:lnTo>
                  <a:lnTo>
                    <a:pt x="76" y="161"/>
                  </a:lnTo>
                  <a:lnTo>
                    <a:pt x="68" y="178"/>
                  </a:lnTo>
                  <a:lnTo>
                    <a:pt x="68" y="203"/>
                  </a:lnTo>
                  <a:lnTo>
                    <a:pt x="68" y="220"/>
                  </a:lnTo>
                  <a:lnTo>
                    <a:pt x="85" y="237"/>
                  </a:lnTo>
                  <a:lnTo>
                    <a:pt x="102" y="254"/>
                  </a:lnTo>
                  <a:lnTo>
                    <a:pt x="127" y="271"/>
                  </a:lnTo>
                  <a:close/>
                  <a:moveTo>
                    <a:pt x="136" y="254"/>
                  </a:moveTo>
                  <a:lnTo>
                    <a:pt x="110" y="229"/>
                  </a:lnTo>
                  <a:lnTo>
                    <a:pt x="85" y="203"/>
                  </a:lnTo>
                  <a:lnTo>
                    <a:pt x="85" y="187"/>
                  </a:lnTo>
                  <a:lnTo>
                    <a:pt x="93" y="178"/>
                  </a:lnTo>
                  <a:lnTo>
                    <a:pt x="102" y="161"/>
                  </a:lnTo>
                  <a:lnTo>
                    <a:pt x="119" y="161"/>
                  </a:lnTo>
                  <a:lnTo>
                    <a:pt x="144" y="161"/>
                  </a:lnTo>
                  <a:lnTo>
                    <a:pt x="178" y="187"/>
                  </a:lnTo>
                  <a:lnTo>
                    <a:pt x="203" y="195"/>
                  </a:lnTo>
                  <a:lnTo>
                    <a:pt x="212" y="212"/>
                  </a:lnTo>
                  <a:lnTo>
                    <a:pt x="229" y="220"/>
                  </a:lnTo>
                  <a:lnTo>
                    <a:pt x="229" y="229"/>
                  </a:lnTo>
                  <a:lnTo>
                    <a:pt x="237" y="246"/>
                  </a:lnTo>
                  <a:lnTo>
                    <a:pt x="229" y="263"/>
                  </a:lnTo>
                  <a:lnTo>
                    <a:pt x="220" y="271"/>
                  </a:lnTo>
                  <a:lnTo>
                    <a:pt x="203" y="280"/>
                  </a:lnTo>
                  <a:lnTo>
                    <a:pt x="178" y="271"/>
                  </a:lnTo>
                  <a:lnTo>
                    <a:pt x="136" y="254"/>
                  </a:lnTo>
                  <a:close/>
                  <a:moveTo>
                    <a:pt x="212" y="136"/>
                  </a:moveTo>
                  <a:lnTo>
                    <a:pt x="237" y="153"/>
                  </a:lnTo>
                  <a:lnTo>
                    <a:pt x="254" y="161"/>
                  </a:lnTo>
                  <a:lnTo>
                    <a:pt x="271" y="161"/>
                  </a:lnTo>
                  <a:lnTo>
                    <a:pt x="288" y="161"/>
                  </a:lnTo>
                  <a:lnTo>
                    <a:pt x="313" y="153"/>
                  </a:lnTo>
                  <a:lnTo>
                    <a:pt x="330" y="136"/>
                  </a:lnTo>
                  <a:lnTo>
                    <a:pt x="339" y="119"/>
                  </a:lnTo>
                  <a:lnTo>
                    <a:pt x="339" y="102"/>
                  </a:lnTo>
                  <a:lnTo>
                    <a:pt x="339" y="85"/>
                  </a:lnTo>
                  <a:lnTo>
                    <a:pt x="322" y="60"/>
                  </a:lnTo>
                  <a:lnTo>
                    <a:pt x="305" y="43"/>
                  </a:lnTo>
                  <a:lnTo>
                    <a:pt x="279" y="26"/>
                  </a:lnTo>
                  <a:lnTo>
                    <a:pt x="254" y="17"/>
                  </a:lnTo>
                  <a:lnTo>
                    <a:pt x="237" y="9"/>
                  </a:lnTo>
                  <a:lnTo>
                    <a:pt x="203" y="0"/>
                  </a:lnTo>
                  <a:lnTo>
                    <a:pt x="178" y="9"/>
                  </a:lnTo>
                  <a:lnTo>
                    <a:pt x="161" y="26"/>
                  </a:lnTo>
                  <a:lnTo>
                    <a:pt x="152" y="43"/>
                  </a:lnTo>
                  <a:lnTo>
                    <a:pt x="152" y="68"/>
                  </a:lnTo>
                  <a:lnTo>
                    <a:pt x="152" y="85"/>
                  </a:lnTo>
                  <a:lnTo>
                    <a:pt x="169" y="102"/>
                  </a:lnTo>
                  <a:lnTo>
                    <a:pt x="186" y="119"/>
                  </a:lnTo>
                  <a:lnTo>
                    <a:pt x="212" y="136"/>
                  </a:lnTo>
                  <a:close/>
                  <a:moveTo>
                    <a:pt x="220" y="119"/>
                  </a:moveTo>
                  <a:lnTo>
                    <a:pt x="195" y="93"/>
                  </a:lnTo>
                  <a:lnTo>
                    <a:pt x="169" y="68"/>
                  </a:lnTo>
                  <a:lnTo>
                    <a:pt x="169" y="51"/>
                  </a:lnTo>
                  <a:lnTo>
                    <a:pt x="178" y="43"/>
                  </a:lnTo>
                  <a:lnTo>
                    <a:pt x="186" y="26"/>
                  </a:lnTo>
                  <a:lnTo>
                    <a:pt x="203" y="26"/>
                  </a:lnTo>
                  <a:lnTo>
                    <a:pt x="229" y="26"/>
                  </a:lnTo>
                  <a:lnTo>
                    <a:pt x="262" y="51"/>
                  </a:lnTo>
                  <a:lnTo>
                    <a:pt x="288" y="60"/>
                  </a:lnTo>
                  <a:lnTo>
                    <a:pt x="296" y="76"/>
                  </a:lnTo>
                  <a:lnTo>
                    <a:pt x="313" y="85"/>
                  </a:lnTo>
                  <a:lnTo>
                    <a:pt x="313" y="93"/>
                  </a:lnTo>
                  <a:lnTo>
                    <a:pt x="322" y="110"/>
                  </a:lnTo>
                  <a:lnTo>
                    <a:pt x="313" y="127"/>
                  </a:lnTo>
                  <a:lnTo>
                    <a:pt x="305" y="136"/>
                  </a:lnTo>
                  <a:lnTo>
                    <a:pt x="288" y="144"/>
                  </a:lnTo>
                  <a:lnTo>
                    <a:pt x="262" y="136"/>
                  </a:lnTo>
                  <a:lnTo>
                    <a:pt x="220" y="119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9" name="Rectangle 199">
              <a:extLst>
                <a:ext uri="{FF2B5EF4-FFF2-40B4-BE49-F238E27FC236}">
                  <a16:creationId xmlns:a16="http://schemas.microsoft.com/office/drawing/2014/main" id="{AD1880EE-100A-4D12-8D97-E95294C4E6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60000">
              <a:off x="4404" y="280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0" name="Rectangle 200">
              <a:extLst>
                <a:ext uri="{FF2B5EF4-FFF2-40B4-BE49-F238E27FC236}">
                  <a16:creationId xmlns:a16="http://schemas.microsoft.com/office/drawing/2014/main" id="{A6F819FC-58C7-4209-8B26-031C953ADE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60000">
              <a:off x="4417" y="258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1" name="Rectangle 201">
              <a:extLst>
                <a:ext uri="{FF2B5EF4-FFF2-40B4-BE49-F238E27FC236}">
                  <a16:creationId xmlns:a16="http://schemas.microsoft.com/office/drawing/2014/main" id="{3C6C5A97-9031-42C0-9177-52D269E901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60000">
              <a:off x="4433" y="236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2" name="Freeform 202">
              <a:extLst>
                <a:ext uri="{FF2B5EF4-FFF2-40B4-BE49-F238E27FC236}">
                  <a16:creationId xmlns:a16="http://schemas.microsoft.com/office/drawing/2014/main" id="{75B81E64-0F44-4582-824B-5EDDA926AD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1" y="1423"/>
              <a:ext cx="50" cy="37"/>
            </a:xfrm>
            <a:custGeom>
              <a:avLst/>
              <a:gdLst>
                <a:gd name="T0" fmla="*/ 25 w 288"/>
                <a:gd name="T1" fmla="*/ 110 h 212"/>
                <a:gd name="T2" fmla="*/ 0 w 288"/>
                <a:gd name="T3" fmla="*/ 135 h 212"/>
                <a:gd name="T4" fmla="*/ 8 w 288"/>
                <a:gd name="T5" fmla="*/ 178 h 212"/>
                <a:gd name="T6" fmla="*/ 42 w 288"/>
                <a:gd name="T7" fmla="*/ 203 h 212"/>
                <a:gd name="T8" fmla="*/ 93 w 288"/>
                <a:gd name="T9" fmla="*/ 203 h 212"/>
                <a:gd name="T10" fmla="*/ 127 w 288"/>
                <a:gd name="T11" fmla="*/ 169 h 212"/>
                <a:gd name="T12" fmla="*/ 127 w 288"/>
                <a:gd name="T13" fmla="*/ 135 h 212"/>
                <a:gd name="T14" fmla="*/ 110 w 288"/>
                <a:gd name="T15" fmla="*/ 102 h 212"/>
                <a:gd name="T16" fmla="*/ 118 w 288"/>
                <a:gd name="T17" fmla="*/ 85 h 212"/>
                <a:gd name="T18" fmla="*/ 118 w 288"/>
                <a:gd name="T19" fmla="*/ 34 h 212"/>
                <a:gd name="T20" fmla="*/ 85 w 288"/>
                <a:gd name="T21" fmla="*/ 8 h 212"/>
                <a:gd name="T22" fmla="*/ 42 w 288"/>
                <a:gd name="T23" fmla="*/ 8 h 212"/>
                <a:gd name="T24" fmla="*/ 8 w 288"/>
                <a:gd name="T25" fmla="*/ 42 h 212"/>
                <a:gd name="T26" fmla="*/ 17 w 288"/>
                <a:gd name="T27" fmla="*/ 85 h 212"/>
                <a:gd name="T28" fmla="*/ 34 w 288"/>
                <a:gd name="T29" fmla="*/ 59 h 212"/>
                <a:gd name="T30" fmla="*/ 42 w 288"/>
                <a:gd name="T31" fmla="*/ 34 h 212"/>
                <a:gd name="T32" fmla="*/ 76 w 288"/>
                <a:gd name="T33" fmla="*/ 25 h 212"/>
                <a:gd name="T34" fmla="*/ 93 w 288"/>
                <a:gd name="T35" fmla="*/ 42 h 212"/>
                <a:gd name="T36" fmla="*/ 93 w 288"/>
                <a:gd name="T37" fmla="*/ 68 h 212"/>
                <a:gd name="T38" fmla="*/ 76 w 288"/>
                <a:gd name="T39" fmla="*/ 85 h 212"/>
                <a:gd name="T40" fmla="*/ 51 w 288"/>
                <a:gd name="T41" fmla="*/ 85 h 212"/>
                <a:gd name="T42" fmla="*/ 34 w 288"/>
                <a:gd name="T43" fmla="*/ 68 h 212"/>
                <a:gd name="T44" fmla="*/ 25 w 288"/>
                <a:gd name="T45" fmla="*/ 152 h 212"/>
                <a:gd name="T46" fmla="*/ 34 w 288"/>
                <a:gd name="T47" fmla="*/ 119 h 212"/>
                <a:gd name="T48" fmla="*/ 68 w 288"/>
                <a:gd name="T49" fmla="*/ 110 h 212"/>
                <a:gd name="T50" fmla="*/ 93 w 288"/>
                <a:gd name="T51" fmla="*/ 119 h 212"/>
                <a:gd name="T52" fmla="*/ 110 w 288"/>
                <a:gd name="T53" fmla="*/ 152 h 212"/>
                <a:gd name="T54" fmla="*/ 102 w 288"/>
                <a:gd name="T55" fmla="*/ 178 h 212"/>
                <a:gd name="T56" fmla="*/ 68 w 288"/>
                <a:gd name="T57" fmla="*/ 186 h 212"/>
                <a:gd name="T58" fmla="*/ 34 w 288"/>
                <a:gd name="T59" fmla="*/ 169 h 212"/>
                <a:gd name="T60" fmla="*/ 152 w 288"/>
                <a:gd name="T61" fmla="*/ 102 h 212"/>
                <a:gd name="T62" fmla="*/ 178 w 288"/>
                <a:gd name="T63" fmla="*/ 186 h 212"/>
                <a:gd name="T64" fmla="*/ 220 w 288"/>
                <a:gd name="T65" fmla="*/ 203 h 212"/>
                <a:gd name="T66" fmla="*/ 254 w 288"/>
                <a:gd name="T67" fmla="*/ 195 h 212"/>
                <a:gd name="T68" fmla="*/ 279 w 288"/>
                <a:gd name="T69" fmla="*/ 161 h 212"/>
                <a:gd name="T70" fmla="*/ 288 w 288"/>
                <a:gd name="T71" fmla="*/ 102 h 212"/>
                <a:gd name="T72" fmla="*/ 279 w 288"/>
                <a:gd name="T73" fmla="*/ 59 h 212"/>
                <a:gd name="T74" fmla="*/ 245 w 288"/>
                <a:gd name="T75" fmla="*/ 8 h 212"/>
                <a:gd name="T76" fmla="*/ 195 w 288"/>
                <a:gd name="T77" fmla="*/ 8 h 212"/>
                <a:gd name="T78" fmla="*/ 169 w 288"/>
                <a:gd name="T79" fmla="*/ 25 h 212"/>
                <a:gd name="T80" fmla="*/ 152 w 288"/>
                <a:gd name="T81" fmla="*/ 76 h 212"/>
                <a:gd name="T82" fmla="*/ 178 w 288"/>
                <a:gd name="T83" fmla="*/ 102 h 212"/>
                <a:gd name="T84" fmla="*/ 186 w 288"/>
                <a:gd name="T85" fmla="*/ 34 h 212"/>
                <a:gd name="T86" fmla="*/ 220 w 288"/>
                <a:gd name="T87" fmla="*/ 25 h 212"/>
                <a:gd name="T88" fmla="*/ 245 w 288"/>
                <a:gd name="T89" fmla="*/ 42 h 212"/>
                <a:gd name="T90" fmla="*/ 262 w 288"/>
                <a:gd name="T91" fmla="*/ 102 h 212"/>
                <a:gd name="T92" fmla="*/ 245 w 288"/>
                <a:gd name="T93" fmla="*/ 169 h 212"/>
                <a:gd name="T94" fmla="*/ 220 w 288"/>
                <a:gd name="T95" fmla="*/ 186 h 212"/>
                <a:gd name="T96" fmla="*/ 195 w 288"/>
                <a:gd name="T97" fmla="*/ 169 h 212"/>
                <a:gd name="T98" fmla="*/ 178 w 288"/>
                <a:gd name="T99" fmla="*/ 127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8" h="212">
                  <a:moveTo>
                    <a:pt x="42" y="102"/>
                  </a:moveTo>
                  <a:lnTo>
                    <a:pt x="25" y="110"/>
                  </a:lnTo>
                  <a:lnTo>
                    <a:pt x="8" y="119"/>
                  </a:lnTo>
                  <a:lnTo>
                    <a:pt x="0" y="135"/>
                  </a:lnTo>
                  <a:lnTo>
                    <a:pt x="0" y="152"/>
                  </a:lnTo>
                  <a:lnTo>
                    <a:pt x="8" y="178"/>
                  </a:lnTo>
                  <a:lnTo>
                    <a:pt x="17" y="195"/>
                  </a:lnTo>
                  <a:lnTo>
                    <a:pt x="42" y="203"/>
                  </a:lnTo>
                  <a:lnTo>
                    <a:pt x="68" y="212"/>
                  </a:lnTo>
                  <a:lnTo>
                    <a:pt x="93" y="203"/>
                  </a:lnTo>
                  <a:lnTo>
                    <a:pt x="118" y="195"/>
                  </a:lnTo>
                  <a:lnTo>
                    <a:pt x="127" y="169"/>
                  </a:lnTo>
                  <a:lnTo>
                    <a:pt x="135" y="152"/>
                  </a:lnTo>
                  <a:lnTo>
                    <a:pt x="127" y="135"/>
                  </a:lnTo>
                  <a:lnTo>
                    <a:pt x="127" y="119"/>
                  </a:lnTo>
                  <a:lnTo>
                    <a:pt x="110" y="102"/>
                  </a:lnTo>
                  <a:lnTo>
                    <a:pt x="93" y="102"/>
                  </a:lnTo>
                  <a:lnTo>
                    <a:pt x="118" y="85"/>
                  </a:lnTo>
                  <a:lnTo>
                    <a:pt x="127" y="59"/>
                  </a:lnTo>
                  <a:lnTo>
                    <a:pt x="118" y="34"/>
                  </a:lnTo>
                  <a:lnTo>
                    <a:pt x="110" y="17"/>
                  </a:lnTo>
                  <a:lnTo>
                    <a:pt x="85" y="8"/>
                  </a:lnTo>
                  <a:lnTo>
                    <a:pt x="68" y="8"/>
                  </a:lnTo>
                  <a:lnTo>
                    <a:pt x="42" y="8"/>
                  </a:lnTo>
                  <a:lnTo>
                    <a:pt x="25" y="25"/>
                  </a:lnTo>
                  <a:lnTo>
                    <a:pt x="8" y="42"/>
                  </a:lnTo>
                  <a:lnTo>
                    <a:pt x="8" y="59"/>
                  </a:lnTo>
                  <a:lnTo>
                    <a:pt x="17" y="85"/>
                  </a:lnTo>
                  <a:lnTo>
                    <a:pt x="42" y="102"/>
                  </a:lnTo>
                  <a:close/>
                  <a:moveTo>
                    <a:pt x="34" y="59"/>
                  </a:moveTo>
                  <a:lnTo>
                    <a:pt x="34" y="42"/>
                  </a:lnTo>
                  <a:lnTo>
                    <a:pt x="42" y="34"/>
                  </a:lnTo>
                  <a:lnTo>
                    <a:pt x="68" y="25"/>
                  </a:lnTo>
                  <a:lnTo>
                    <a:pt x="76" y="25"/>
                  </a:lnTo>
                  <a:lnTo>
                    <a:pt x="85" y="34"/>
                  </a:lnTo>
                  <a:lnTo>
                    <a:pt x="93" y="42"/>
                  </a:lnTo>
                  <a:lnTo>
                    <a:pt x="102" y="59"/>
                  </a:lnTo>
                  <a:lnTo>
                    <a:pt x="93" y="68"/>
                  </a:lnTo>
                  <a:lnTo>
                    <a:pt x="93" y="76"/>
                  </a:lnTo>
                  <a:lnTo>
                    <a:pt x="76" y="85"/>
                  </a:lnTo>
                  <a:lnTo>
                    <a:pt x="68" y="93"/>
                  </a:lnTo>
                  <a:lnTo>
                    <a:pt x="51" y="85"/>
                  </a:lnTo>
                  <a:lnTo>
                    <a:pt x="42" y="85"/>
                  </a:lnTo>
                  <a:lnTo>
                    <a:pt x="34" y="68"/>
                  </a:lnTo>
                  <a:lnTo>
                    <a:pt x="34" y="59"/>
                  </a:lnTo>
                  <a:close/>
                  <a:moveTo>
                    <a:pt x="25" y="152"/>
                  </a:moveTo>
                  <a:lnTo>
                    <a:pt x="25" y="135"/>
                  </a:lnTo>
                  <a:lnTo>
                    <a:pt x="34" y="119"/>
                  </a:lnTo>
                  <a:lnTo>
                    <a:pt x="51" y="110"/>
                  </a:lnTo>
                  <a:lnTo>
                    <a:pt x="68" y="110"/>
                  </a:lnTo>
                  <a:lnTo>
                    <a:pt x="85" y="110"/>
                  </a:lnTo>
                  <a:lnTo>
                    <a:pt x="93" y="119"/>
                  </a:lnTo>
                  <a:lnTo>
                    <a:pt x="102" y="135"/>
                  </a:lnTo>
                  <a:lnTo>
                    <a:pt x="110" y="152"/>
                  </a:lnTo>
                  <a:lnTo>
                    <a:pt x="110" y="169"/>
                  </a:lnTo>
                  <a:lnTo>
                    <a:pt x="102" y="178"/>
                  </a:lnTo>
                  <a:lnTo>
                    <a:pt x="85" y="186"/>
                  </a:lnTo>
                  <a:lnTo>
                    <a:pt x="68" y="186"/>
                  </a:lnTo>
                  <a:lnTo>
                    <a:pt x="51" y="186"/>
                  </a:lnTo>
                  <a:lnTo>
                    <a:pt x="34" y="169"/>
                  </a:lnTo>
                  <a:lnTo>
                    <a:pt x="25" y="152"/>
                  </a:lnTo>
                  <a:close/>
                  <a:moveTo>
                    <a:pt x="152" y="102"/>
                  </a:moveTo>
                  <a:lnTo>
                    <a:pt x="161" y="152"/>
                  </a:lnTo>
                  <a:lnTo>
                    <a:pt x="178" y="186"/>
                  </a:lnTo>
                  <a:lnTo>
                    <a:pt x="195" y="203"/>
                  </a:lnTo>
                  <a:lnTo>
                    <a:pt x="220" y="203"/>
                  </a:lnTo>
                  <a:lnTo>
                    <a:pt x="237" y="203"/>
                  </a:lnTo>
                  <a:lnTo>
                    <a:pt x="254" y="195"/>
                  </a:lnTo>
                  <a:lnTo>
                    <a:pt x="271" y="178"/>
                  </a:lnTo>
                  <a:lnTo>
                    <a:pt x="279" y="161"/>
                  </a:lnTo>
                  <a:lnTo>
                    <a:pt x="279" y="135"/>
                  </a:lnTo>
                  <a:lnTo>
                    <a:pt x="288" y="102"/>
                  </a:lnTo>
                  <a:lnTo>
                    <a:pt x="279" y="76"/>
                  </a:lnTo>
                  <a:lnTo>
                    <a:pt x="279" y="59"/>
                  </a:lnTo>
                  <a:lnTo>
                    <a:pt x="262" y="25"/>
                  </a:lnTo>
                  <a:lnTo>
                    <a:pt x="245" y="8"/>
                  </a:lnTo>
                  <a:lnTo>
                    <a:pt x="220" y="0"/>
                  </a:lnTo>
                  <a:lnTo>
                    <a:pt x="195" y="8"/>
                  </a:lnTo>
                  <a:lnTo>
                    <a:pt x="178" y="17"/>
                  </a:lnTo>
                  <a:lnTo>
                    <a:pt x="169" y="25"/>
                  </a:lnTo>
                  <a:lnTo>
                    <a:pt x="161" y="51"/>
                  </a:lnTo>
                  <a:lnTo>
                    <a:pt x="152" y="76"/>
                  </a:lnTo>
                  <a:lnTo>
                    <a:pt x="152" y="102"/>
                  </a:lnTo>
                  <a:close/>
                  <a:moveTo>
                    <a:pt x="178" y="102"/>
                  </a:moveTo>
                  <a:lnTo>
                    <a:pt x="178" y="68"/>
                  </a:lnTo>
                  <a:lnTo>
                    <a:pt x="186" y="34"/>
                  </a:lnTo>
                  <a:lnTo>
                    <a:pt x="203" y="25"/>
                  </a:lnTo>
                  <a:lnTo>
                    <a:pt x="220" y="25"/>
                  </a:lnTo>
                  <a:lnTo>
                    <a:pt x="229" y="25"/>
                  </a:lnTo>
                  <a:lnTo>
                    <a:pt x="245" y="42"/>
                  </a:lnTo>
                  <a:lnTo>
                    <a:pt x="254" y="59"/>
                  </a:lnTo>
                  <a:lnTo>
                    <a:pt x="262" y="102"/>
                  </a:lnTo>
                  <a:lnTo>
                    <a:pt x="254" y="144"/>
                  </a:lnTo>
                  <a:lnTo>
                    <a:pt x="245" y="169"/>
                  </a:lnTo>
                  <a:lnTo>
                    <a:pt x="237" y="178"/>
                  </a:lnTo>
                  <a:lnTo>
                    <a:pt x="220" y="186"/>
                  </a:lnTo>
                  <a:lnTo>
                    <a:pt x="203" y="186"/>
                  </a:lnTo>
                  <a:lnTo>
                    <a:pt x="195" y="169"/>
                  </a:lnTo>
                  <a:lnTo>
                    <a:pt x="186" y="144"/>
                  </a:lnTo>
                  <a:lnTo>
                    <a:pt x="178" y="127"/>
                  </a:lnTo>
                  <a:lnTo>
                    <a:pt x="178" y="102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3" name="Rectangle 203">
              <a:extLst>
                <a:ext uri="{FF2B5EF4-FFF2-40B4-BE49-F238E27FC236}">
                  <a16:creationId xmlns:a16="http://schemas.microsoft.com/office/drawing/2014/main" id="{2E522378-5D82-436C-A36F-BA40426B9B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80000">
              <a:off x="5120" y="1407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4" name="Rectangle 204">
              <a:extLst>
                <a:ext uri="{FF2B5EF4-FFF2-40B4-BE49-F238E27FC236}">
                  <a16:creationId xmlns:a16="http://schemas.microsoft.com/office/drawing/2014/main" id="{5C54E0B2-0191-476E-B268-F0F92B77C9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80000">
              <a:off x="5146" y="1407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6" name="Freeform 206">
            <a:extLst>
              <a:ext uri="{FF2B5EF4-FFF2-40B4-BE49-F238E27FC236}">
                <a16:creationId xmlns:a16="http://schemas.microsoft.com/office/drawing/2014/main" id="{5FB53FB7-0A1E-42AC-B964-806441738419}"/>
              </a:ext>
            </a:extLst>
          </p:cNvPr>
          <p:cNvSpPr>
            <a:spLocks noEditPoints="1"/>
          </p:cNvSpPr>
          <p:nvPr/>
        </p:nvSpPr>
        <p:spPr bwMode="auto">
          <a:xfrm>
            <a:off x="4973655" y="4016389"/>
            <a:ext cx="77788" cy="58738"/>
          </a:xfrm>
          <a:custGeom>
            <a:avLst/>
            <a:gdLst>
              <a:gd name="T0" fmla="*/ 119 w 288"/>
              <a:gd name="T1" fmla="*/ 34 h 212"/>
              <a:gd name="T2" fmla="*/ 94 w 288"/>
              <a:gd name="T3" fmla="*/ 9 h 212"/>
              <a:gd name="T4" fmla="*/ 43 w 288"/>
              <a:gd name="T5" fmla="*/ 9 h 212"/>
              <a:gd name="T6" fmla="*/ 9 w 288"/>
              <a:gd name="T7" fmla="*/ 68 h 212"/>
              <a:gd name="T8" fmla="*/ 9 w 288"/>
              <a:gd name="T9" fmla="*/ 161 h 212"/>
              <a:gd name="T10" fmla="*/ 51 w 288"/>
              <a:gd name="T11" fmla="*/ 204 h 212"/>
              <a:gd name="T12" fmla="*/ 94 w 288"/>
              <a:gd name="T13" fmla="*/ 204 h 212"/>
              <a:gd name="T14" fmla="*/ 127 w 288"/>
              <a:gd name="T15" fmla="*/ 178 h 212"/>
              <a:gd name="T16" fmla="*/ 127 w 288"/>
              <a:gd name="T17" fmla="*/ 110 h 212"/>
              <a:gd name="T18" fmla="*/ 94 w 288"/>
              <a:gd name="T19" fmla="*/ 77 h 212"/>
              <a:gd name="T20" fmla="*/ 51 w 288"/>
              <a:gd name="T21" fmla="*/ 85 h 212"/>
              <a:gd name="T22" fmla="*/ 26 w 288"/>
              <a:gd name="T23" fmla="*/ 77 h 212"/>
              <a:gd name="T24" fmla="*/ 51 w 288"/>
              <a:gd name="T25" fmla="*/ 34 h 212"/>
              <a:gd name="T26" fmla="*/ 85 w 288"/>
              <a:gd name="T27" fmla="*/ 26 h 212"/>
              <a:gd name="T28" fmla="*/ 102 w 288"/>
              <a:gd name="T29" fmla="*/ 60 h 212"/>
              <a:gd name="T30" fmla="*/ 34 w 288"/>
              <a:gd name="T31" fmla="*/ 144 h 212"/>
              <a:gd name="T32" fmla="*/ 43 w 288"/>
              <a:gd name="T33" fmla="*/ 110 h 212"/>
              <a:gd name="T34" fmla="*/ 68 w 288"/>
              <a:gd name="T35" fmla="*/ 102 h 212"/>
              <a:gd name="T36" fmla="*/ 102 w 288"/>
              <a:gd name="T37" fmla="*/ 110 h 212"/>
              <a:gd name="T38" fmla="*/ 110 w 288"/>
              <a:gd name="T39" fmla="*/ 144 h 212"/>
              <a:gd name="T40" fmla="*/ 102 w 288"/>
              <a:gd name="T41" fmla="*/ 178 h 212"/>
              <a:gd name="T42" fmla="*/ 77 w 288"/>
              <a:gd name="T43" fmla="*/ 187 h 212"/>
              <a:gd name="T44" fmla="*/ 43 w 288"/>
              <a:gd name="T45" fmla="*/ 170 h 212"/>
              <a:gd name="T46" fmla="*/ 153 w 288"/>
              <a:gd name="T47" fmla="*/ 102 h 212"/>
              <a:gd name="T48" fmla="*/ 178 w 288"/>
              <a:gd name="T49" fmla="*/ 187 h 212"/>
              <a:gd name="T50" fmla="*/ 229 w 288"/>
              <a:gd name="T51" fmla="*/ 204 h 212"/>
              <a:gd name="T52" fmla="*/ 263 w 288"/>
              <a:gd name="T53" fmla="*/ 187 h 212"/>
              <a:gd name="T54" fmla="*/ 280 w 288"/>
              <a:gd name="T55" fmla="*/ 153 h 212"/>
              <a:gd name="T56" fmla="*/ 288 w 288"/>
              <a:gd name="T57" fmla="*/ 94 h 212"/>
              <a:gd name="T58" fmla="*/ 280 w 288"/>
              <a:gd name="T59" fmla="*/ 51 h 212"/>
              <a:gd name="T60" fmla="*/ 246 w 288"/>
              <a:gd name="T61" fmla="*/ 0 h 212"/>
              <a:gd name="T62" fmla="*/ 195 w 288"/>
              <a:gd name="T63" fmla="*/ 0 h 212"/>
              <a:gd name="T64" fmla="*/ 170 w 288"/>
              <a:gd name="T65" fmla="*/ 26 h 212"/>
              <a:gd name="T66" fmla="*/ 153 w 288"/>
              <a:gd name="T67" fmla="*/ 68 h 212"/>
              <a:gd name="T68" fmla="*/ 178 w 288"/>
              <a:gd name="T69" fmla="*/ 102 h 212"/>
              <a:gd name="T70" fmla="*/ 187 w 288"/>
              <a:gd name="T71" fmla="*/ 34 h 212"/>
              <a:gd name="T72" fmla="*/ 221 w 288"/>
              <a:gd name="T73" fmla="*/ 17 h 212"/>
              <a:gd name="T74" fmla="*/ 246 w 288"/>
              <a:gd name="T75" fmla="*/ 34 h 212"/>
              <a:gd name="T76" fmla="*/ 263 w 288"/>
              <a:gd name="T77" fmla="*/ 94 h 212"/>
              <a:gd name="T78" fmla="*/ 254 w 288"/>
              <a:gd name="T79" fmla="*/ 161 h 212"/>
              <a:gd name="T80" fmla="*/ 221 w 288"/>
              <a:gd name="T81" fmla="*/ 178 h 212"/>
              <a:gd name="T82" fmla="*/ 195 w 288"/>
              <a:gd name="T83" fmla="*/ 170 h 212"/>
              <a:gd name="T84" fmla="*/ 187 w 288"/>
              <a:gd name="T85" fmla="*/ 144 h 212"/>
              <a:gd name="T86" fmla="*/ 178 w 288"/>
              <a:gd name="T87" fmla="*/ 10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88" h="212">
                <a:moveTo>
                  <a:pt x="127" y="51"/>
                </a:moveTo>
                <a:lnTo>
                  <a:pt x="119" y="34"/>
                </a:lnTo>
                <a:lnTo>
                  <a:pt x="110" y="17"/>
                </a:lnTo>
                <a:lnTo>
                  <a:pt x="94" y="9"/>
                </a:lnTo>
                <a:lnTo>
                  <a:pt x="68" y="9"/>
                </a:lnTo>
                <a:lnTo>
                  <a:pt x="43" y="9"/>
                </a:lnTo>
                <a:lnTo>
                  <a:pt x="17" y="34"/>
                </a:lnTo>
                <a:lnTo>
                  <a:pt x="9" y="68"/>
                </a:lnTo>
                <a:lnTo>
                  <a:pt x="0" y="119"/>
                </a:lnTo>
                <a:lnTo>
                  <a:pt x="9" y="161"/>
                </a:lnTo>
                <a:lnTo>
                  <a:pt x="26" y="187"/>
                </a:lnTo>
                <a:lnTo>
                  <a:pt x="51" y="204"/>
                </a:lnTo>
                <a:lnTo>
                  <a:pt x="77" y="212"/>
                </a:lnTo>
                <a:lnTo>
                  <a:pt x="94" y="204"/>
                </a:lnTo>
                <a:lnTo>
                  <a:pt x="110" y="204"/>
                </a:lnTo>
                <a:lnTo>
                  <a:pt x="127" y="178"/>
                </a:lnTo>
                <a:lnTo>
                  <a:pt x="136" y="136"/>
                </a:lnTo>
                <a:lnTo>
                  <a:pt x="127" y="110"/>
                </a:lnTo>
                <a:lnTo>
                  <a:pt x="119" y="94"/>
                </a:lnTo>
                <a:lnTo>
                  <a:pt x="94" y="77"/>
                </a:lnTo>
                <a:lnTo>
                  <a:pt x="77" y="77"/>
                </a:lnTo>
                <a:lnTo>
                  <a:pt x="51" y="85"/>
                </a:lnTo>
                <a:lnTo>
                  <a:pt x="26" y="102"/>
                </a:lnTo>
                <a:lnTo>
                  <a:pt x="26" y="77"/>
                </a:lnTo>
                <a:lnTo>
                  <a:pt x="34" y="60"/>
                </a:lnTo>
                <a:lnTo>
                  <a:pt x="51" y="34"/>
                </a:lnTo>
                <a:lnTo>
                  <a:pt x="68" y="26"/>
                </a:lnTo>
                <a:lnTo>
                  <a:pt x="85" y="26"/>
                </a:lnTo>
                <a:lnTo>
                  <a:pt x="94" y="34"/>
                </a:lnTo>
                <a:lnTo>
                  <a:pt x="102" y="60"/>
                </a:lnTo>
                <a:lnTo>
                  <a:pt x="127" y="51"/>
                </a:lnTo>
                <a:close/>
                <a:moveTo>
                  <a:pt x="34" y="144"/>
                </a:moveTo>
                <a:lnTo>
                  <a:pt x="34" y="127"/>
                </a:lnTo>
                <a:lnTo>
                  <a:pt x="43" y="110"/>
                </a:lnTo>
                <a:lnTo>
                  <a:pt x="51" y="102"/>
                </a:lnTo>
                <a:lnTo>
                  <a:pt x="68" y="102"/>
                </a:lnTo>
                <a:lnTo>
                  <a:pt x="85" y="102"/>
                </a:lnTo>
                <a:lnTo>
                  <a:pt x="102" y="110"/>
                </a:lnTo>
                <a:lnTo>
                  <a:pt x="110" y="119"/>
                </a:lnTo>
                <a:lnTo>
                  <a:pt x="110" y="144"/>
                </a:lnTo>
                <a:lnTo>
                  <a:pt x="110" y="161"/>
                </a:lnTo>
                <a:lnTo>
                  <a:pt x="102" y="178"/>
                </a:lnTo>
                <a:lnTo>
                  <a:pt x="94" y="187"/>
                </a:lnTo>
                <a:lnTo>
                  <a:pt x="77" y="187"/>
                </a:lnTo>
                <a:lnTo>
                  <a:pt x="51" y="187"/>
                </a:lnTo>
                <a:lnTo>
                  <a:pt x="43" y="170"/>
                </a:lnTo>
                <a:lnTo>
                  <a:pt x="34" y="144"/>
                </a:lnTo>
                <a:close/>
                <a:moveTo>
                  <a:pt x="153" y="102"/>
                </a:moveTo>
                <a:lnTo>
                  <a:pt x="161" y="153"/>
                </a:lnTo>
                <a:lnTo>
                  <a:pt x="178" y="187"/>
                </a:lnTo>
                <a:lnTo>
                  <a:pt x="204" y="195"/>
                </a:lnTo>
                <a:lnTo>
                  <a:pt x="229" y="204"/>
                </a:lnTo>
                <a:lnTo>
                  <a:pt x="246" y="195"/>
                </a:lnTo>
                <a:lnTo>
                  <a:pt x="263" y="187"/>
                </a:lnTo>
                <a:lnTo>
                  <a:pt x="271" y="170"/>
                </a:lnTo>
                <a:lnTo>
                  <a:pt x="280" y="153"/>
                </a:lnTo>
                <a:lnTo>
                  <a:pt x="288" y="127"/>
                </a:lnTo>
                <a:lnTo>
                  <a:pt x="288" y="94"/>
                </a:lnTo>
                <a:lnTo>
                  <a:pt x="280" y="68"/>
                </a:lnTo>
                <a:lnTo>
                  <a:pt x="280" y="51"/>
                </a:lnTo>
                <a:lnTo>
                  <a:pt x="263" y="17"/>
                </a:lnTo>
                <a:lnTo>
                  <a:pt x="246" y="0"/>
                </a:lnTo>
                <a:lnTo>
                  <a:pt x="212" y="0"/>
                </a:lnTo>
                <a:lnTo>
                  <a:pt x="195" y="0"/>
                </a:lnTo>
                <a:lnTo>
                  <a:pt x="178" y="9"/>
                </a:lnTo>
                <a:lnTo>
                  <a:pt x="170" y="26"/>
                </a:lnTo>
                <a:lnTo>
                  <a:pt x="161" y="43"/>
                </a:lnTo>
                <a:lnTo>
                  <a:pt x="153" y="68"/>
                </a:lnTo>
                <a:lnTo>
                  <a:pt x="153" y="102"/>
                </a:lnTo>
                <a:close/>
                <a:moveTo>
                  <a:pt x="178" y="102"/>
                </a:moveTo>
                <a:lnTo>
                  <a:pt x="178" y="60"/>
                </a:lnTo>
                <a:lnTo>
                  <a:pt x="187" y="34"/>
                </a:lnTo>
                <a:lnTo>
                  <a:pt x="204" y="26"/>
                </a:lnTo>
                <a:lnTo>
                  <a:pt x="221" y="17"/>
                </a:lnTo>
                <a:lnTo>
                  <a:pt x="229" y="17"/>
                </a:lnTo>
                <a:lnTo>
                  <a:pt x="246" y="34"/>
                </a:lnTo>
                <a:lnTo>
                  <a:pt x="254" y="60"/>
                </a:lnTo>
                <a:lnTo>
                  <a:pt x="263" y="94"/>
                </a:lnTo>
                <a:lnTo>
                  <a:pt x="263" y="136"/>
                </a:lnTo>
                <a:lnTo>
                  <a:pt x="254" y="161"/>
                </a:lnTo>
                <a:lnTo>
                  <a:pt x="237" y="178"/>
                </a:lnTo>
                <a:lnTo>
                  <a:pt x="221" y="178"/>
                </a:lnTo>
                <a:lnTo>
                  <a:pt x="212" y="178"/>
                </a:lnTo>
                <a:lnTo>
                  <a:pt x="195" y="170"/>
                </a:lnTo>
                <a:lnTo>
                  <a:pt x="187" y="153"/>
                </a:lnTo>
                <a:lnTo>
                  <a:pt x="187" y="144"/>
                </a:lnTo>
                <a:lnTo>
                  <a:pt x="187" y="127"/>
                </a:lnTo>
                <a:lnTo>
                  <a:pt x="178" y="102"/>
                </a:lnTo>
                <a:close/>
              </a:path>
            </a:pathLst>
          </a:custGeom>
          <a:noFill/>
          <a:ln w="3968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Rectangle 207">
            <a:extLst>
              <a:ext uri="{FF2B5EF4-FFF2-40B4-BE49-F238E27FC236}">
                <a16:creationId xmlns:a16="http://schemas.microsoft.com/office/drawing/2014/main" id="{55EB1EF1-097C-4020-963E-60E6B4B0851F}"/>
              </a:ext>
            </a:extLst>
          </p:cNvPr>
          <p:cNvSpPr>
            <a:spLocks noChangeArrowheads="1"/>
          </p:cNvSpPr>
          <p:nvPr/>
        </p:nvSpPr>
        <p:spPr bwMode="auto">
          <a:xfrm rot="21420000">
            <a:off x="4968893" y="3987814"/>
            <a:ext cx="762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6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08">
            <a:extLst>
              <a:ext uri="{FF2B5EF4-FFF2-40B4-BE49-F238E27FC236}">
                <a16:creationId xmlns:a16="http://schemas.microsoft.com/office/drawing/2014/main" id="{22E0EA76-161C-46AA-9C67-38EC72541E71}"/>
              </a:ext>
            </a:extLst>
          </p:cNvPr>
          <p:cNvSpPr>
            <a:spLocks noChangeArrowheads="1"/>
          </p:cNvSpPr>
          <p:nvPr/>
        </p:nvSpPr>
        <p:spPr bwMode="auto">
          <a:xfrm rot="21420000">
            <a:off x="5008581" y="3983052"/>
            <a:ext cx="762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Freeform 209">
            <a:extLst>
              <a:ext uri="{FF2B5EF4-FFF2-40B4-BE49-F238E27FC236}">
                <a16:creationId xmlns:a16="http://schemas.microsoft.com/office/drawing/2014/main" id="{80A7390B-ADF4-4217-908E-DF8594F0EFD3}"/>
              </a:ext>
            </a:extLst>
          </p:cNvPr>
          <p:cNvSpPr>
            <a:spLocks noEditPoints="1"/>
          </p:cNvSpPr>
          <p:nvPr/>
        </p:nvSpPr>
        <p:spPr bwMode="auto">
          <a:xfrm>
            <a:off x="5564208" y="4173552"/>
            <a:ext cx="82550" cy="71438"/>
          </a:xfrm>
          <a:custGeom>
            <a:avLst/>
            <a:gdLst>
              <a:gd name="T0" fmla="*/ 42 w 304"/>
              <a:gd name="T1" fmla="*/ 246 h 262"/>
              <a:gd name="T2" fmla="*/ 84 w 304"/>
              <a:gd name="T3" fmla="*/ 262 h 262"/>
              <a:gd name="T4" fmla="*/ 135 w 304"/>
              <a:gd name="T5" fmla="*/ 237 h 262"/>
              <a:gd name="T6" fmla="*/ 152 w 304"/>
              <a:gd name="T7" fmla="*/ 195 h 262"/>
              <a:gd name="T8" fmla="*/ 135 w 304"/>
              <a:gd name="T9" fmla="*/ 144 h 262"/>
              <a:gd name="T10" fmla="*/ 93 w 304"/>
              <a:gd name="T11" fmla="*/ 127 h 262"/>
              <a:gd name="T12" fmla="*/ 51 w 304"/>
              <a:gd name="T13" fmla="*/ 136 h 262"/>
              <a:gd name="T14" fmla="*/ 25 w 304"/>
              <a:gd name="T15" fmla="*/ 102 h 262"/>
              <a:gd name="T16" fmla="*/ 93 w 304"/>
              <a:gd name="T17" fmla="*/ 51 h 262"/>
              <a:gd name="T18" fmla="*/ 17 w 304"/>
              <a:gd name="T19" fmla="*/ 186 h 262"/>
              <a:gd name="T20" fmla="*/ 51 w 304"/>
              <a:gd name="T21" fmla="*/ 161 h 262"/>
              <a:gd name="T22" fmla="*/ 84 w 304"/>
              <a:gd name="T23" fmla="*/ 144 h 262"/>
              <a:gd name="T24" fmla="*/ 110 w 304"/>
              <a:gd name="T25" fmla="*/ 161 h 262"/>
              <a:gd name="T26" fmla="*/ 127 w 304"/>
              <a:gd name="T27" fmla="*/ 195 h 262"/>
              <a:gd name="T28" fmla="*/ 118 w 304"/>
              <a:gd name="T29" fmla="*/ 229 h 262"/>
              <a:gd name="T30" fmla="*/ 84 w 304"/>
              <a:gd name="T31" fmla="*/ 237 h 262"/>
              <a:gd name="T32" fmla="*/ 59 w 304"/>
              <a:gd name="T33" fmla="*/ 229 h 262"/>
              <a:gd name="T34" fmla="*/ 25 w 304"/>
              <a:gd name="T35" fmla="*/ 229 h 262"/>
              <a:gd name="T36" fmla="*/ 186 w 304"/>
              <a:gd name="T37" fmla="*/ 144 h 262"/>
              <a:gd name="T38" fmla="*/ 211 w 304"/>
              <a:gd name="T39" fmla="*/ 178 h 262"/>
              <a:gd name="T40" fmla="*/ 245 w 304"/>
              <a:gd name="T41" fmla="*/ 195 h 262"/>
              <a:gd name="T42" fmla="*/ 288 w 304"/>
              <a:gd name="T43" fmla="*/ 178 h 262"/>
              <a:gd name="T44" fmla="*/ 304 w 304"/>
              <a:gd name="T45" fmla="*/ 144 h 262"/>
              <a:gd name="T46" fmla="*/ 296 w 304"/>
              <a:gd name="T47" fmla="*/ 102 h 262"/>
              <a:gd name="T48" fmla="*/ 271 w 304"/>
              <a:gd name="T49" fmla="*/ 42 h 262"/>
              <a:gd name="T50" fmla="*/ 237 w 304"/>
              <a:gd name="T51" fmla="*/ 9 h 262"/>
              <a:gd name="T52" fmla="*/ 186 w 304"/>
              <a:gd name="T53" fmla="*/ 9 h 262"/>
              <a:gd name="T54" fmla="*/ 161 w 304"/>
              <a:gd name="T55" fmla="*/ 34 h 262"/>
              <a:gd name="T56" fmla="*/ 152 w 304"/>
              <a:gd name="T57" fmla="*/ 68 h 262"/>
              <a:gd name="T58" fmla="*/ 169 w 304"/>
              <a:gd name="T59" fmla="*/ 127 h 262"/>
              <a:gd name="T60" fmla="*/ 178 w 304"/>
              <a:gd name="T61" fmla="*/ 76 h 262"/>
              <a:gd name="T62" fmla="*/ 178 w 304"/>
              <a:gd name="T63" fmla="*/ 34 h 262"/>
              <a:gd name="T64" fmla="*/ 211 w 304"/>
              <a:gd name="T65" fmla="*/ 17 h 262"/>
              <a:gd name="T66" fmla="*/ 237 w 304"/>
              <a:gd name="T67" fmla="*/ 34 h 262"/>
              <a:gd name="T68" fmla="*/ 254 w 304"/>
              <a:gd name="T69" fmla="*/ 59 h 262"/>
              <a:gd name="T70" fmla="*/ 279 w 304"/>
              <a:gd name="T71" fmla="*/ 119 h 262"/>
              <a:gd name="T72" fmla="*/ 279 w 304"/>
              <a:gd name="T73" fmla="*/ 161 h 262"/>
              <a:gd name="T74" fmla="*/ 245 w 304"/>
              <a:gd name="T75" fmla="*/ 169 h 262"/>
              <a:gd name="T76" fmla="*/ 220 w 304"/>
              <a:gd name="T77" fmla="*/ 161 h 262"/>
              <a:gd name="T78" fmla="*/ 203 w 304"/>
              <a:gd name="T79" fmla="*/ 136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4" h="262">
                <a:moveTo>
                  <a:pt x="25" y="229"/>
                </a:moveTo>
                <a:lnTo>
                  <a:pt x="42" y="246"/>
                </a:lnTo>
                <a:lnTo>
                  <a:pt x="59" y="262"/>
                </a:lnTo>
                <a:lnTo>
                  <a:pt x="84" y="262"/>
                </a:lnTo>
                <a:lnTo>
                  <a:pt x="110" y="254"/>
                </a:lnTo>
                <a:lnTo>
                  <a:pt x="135" y="237"/>
                </a:lnTo>
                <a:lnTo>
                  <a:pt x="152" y="212"/>
                </a:lnTo>
                <a:lnTo>
                  <a:pt x="152" y="195"/>
                </a:lnTo>
                <a:lnTo>
                  <a:pt x="144" y="169"/>
                </a:lnTo>
                <a:lnTo>
                  <a:pt x="135" y="144"/>
                </a:lnTo>
                <a:lnTo>
                  <a:pt x="110" y="127"/>
                </a:lnTo>
                <a:lnTo>
                  <a:pt x="93" y="127"/>
                </a:lnTo>
                <a:lnTo>
                  <a:pt x="67" y="127"/>
                </a:lnTo>
                <a:lnTo>
                  <a:pt x="51" y="136"/>
                </a:lnTo>
                <a:lnTo>
                  <a:pt x="34" y="152"/>
                </a:lnTo>
                <a:lnTo>
                  <a:pt x="25" y="102"/>
                </a:lnTo>
                <a:lnTo>
                  <a:pt x="101" y="68"/>
                </a:lnTo>
                <a:lnTo>
                  <a:pt x="93" y="51"/>
                </a:lnTo>
                <a:lnTo>
                  <a:pt x="0" y="85"/>
                </a:lnTo>
                <a:lnTo>
                  <a:pt x="17" y="186"/>
                </a:lnTo>
                <a:lnTo>
                  <a:pt x="42" y="186"/>
                </a:lnTo>
                <a:lnTo>
                  <a:pt x="51" y="161"/>
                </a:lnTo>
                <a:lnTo>
                  <a:pt x="67" y="152"/>
                </a:lnTo>
                <a:lnTo>
                  <a:pt x="84" y="144"/>
                </a:lnTo>
                <a:lnTo>
                  <a:pt x="101" y="152"/>
                </a:lnTo>
                <a:lnTo>
                  <a:pt x="110" y="161"/>
                </a:lnTo>
                <a:lnTo>
                  <a:pt x="127" y="178"/>
                </a:lnTo>
                <a:lnTo>
                  <a:pt x="127" y="195"/>
                </a:lnTo>
                <a:lnTo>
                  <a:pt x="127" y="212"/>
                </a:lnTo>
                <a:lnTo>
                  <a:pt x="118" y="229"/>
                </a:lnTo>
                <a:lnTo>
                  <a:pt x="101" y="237"/>
                </a:lnTo>
                <a:lnTo>
                  <a:pt x="84" y="237"/>
                </a:lnTo>
                <a:lnTo>
                  <a:pt x="76" y="237"/>
                </a:lnTo>
                <a:lnTo>
                  <a:pt x="59" y="229"/>
                </a:lnTo>
                <a:lnTo>
                  <a:pt x="51" y="220"/>
                </a:lnTo>
                <a:lnTo>
                  <a:pt x="25" y="229"/>
                </a:lnTo>
                <a:close/>
                <a:moveTo>
                  <a:pt x="169" y="127"/>
                </a:moveTo>
                <a:lnTo>
                  <a:pt x="186" y="144"/>
                </a:lnTo>
                <a:lnTo>
                  <a:pt x="194" y="169"/>
                </a:lnTo>
                <a:lnTo>
                  <a:pt x="211" y="178"/>
                </a:lnTo>
                <a:lnTo>
                  <a:pt x="220" y="186"/>
                </a:lnTo>
                <a:lnTo>
                  <a:pt x="245" y="195"/>
                </a:lnTo>
                <a:lnTo>
                  <a:pt x="271" y="186"/>
                </a:lnTo>
                <a:lnTo>
                  <a:pt x="288" y="178"/>
                </a:lnTo>
                <a:lnTo>
                  <a:pt x="304" y="161"/>
                </a:lnTo>
                <a:lnTo>
                  <a:pt x="304" y="144"/>
                </a:lnTo>
                <a:lnTo>
                  <a:pt x="304" y="119"/>
                </a:lnTo>
                <a:lnTo>
                  <a:pt x="296" y="102"/>
                </a:lnTo>
                <a:lnTo>
                  <a:pt x="288" y="68"/>
                </a:lnTo>
                <a:lnTo>
                  <a:pt x="271" y="42"/>
                </a:lnTo>
                <a:lnTo>
                  <a:pt x="262" y="25"/>
                </a:lnTo>
                <a:lnTo>
                  <a:pt x="237" y="9"/>
                </a:lnTo>
                <a:lnTo>
                  <a:pt x="211" y="0"/>
                </a:lnTo>
                <a:lnTo>
                  <a:pt x="186" y="9"/>
                </a:lnTo>
                <a:lnTo>
                  <a:pt x="169" y="17"/>
                </a:lnTo>
                <a:lnTo>
                  <a:pt x="161" y="34"/>
                </a:lnTo>
                <a:lnTo>
                  <a:pt x="152" y="51"/>
                </a:lnTo>
                <a:lnTo>
                  <a:pt x="152" y="68"/>
                </a:lnTo>
                <a:lnTo>
                  <a:pt x="161" y="93"/>
                </a:lnTo>
                <a:lnTo>
                  <a:pt x="169" y="127"/>
                </a:lnTo>
                <a:close/>
                <a:moveTo>
                  <a:pt x="194" y="110"/>
                </a:moveTo>
                <a:lnTo>
                  <a:pt x="178" y="76"/>
                </a:lnTo>
                <a:lnTo>
                  <a:pt x="178" y="51"/>
                </a:lnTo>
                <a:lnTo>
                  <a:pt x="178" y="34"/>
                </a:lnTo>
                <a:lnTo>
                  <a:pt x="194" y="25"/>
                </a:lnTo>
                <a:lnTo>
                  <a:pt x="211" y="17"/>
                </a:lnTo>
                <a:lnTo>
                  <a:pt x="228" y="25"/>
                </a:lnTo>
                <a:lnTo>
                  <a:pt x="237" y="34"/>
                </a:lnTo>
                <a:lnTo>
                  <a:pt x="245" y="42"/>
                </a:lnTo>
                <a:lnTo>
                  <a:pt x="254" y="59"/>
                </a:lnTo>
                <a:lnTo>
                  <a:pt x="262" y="76"/>
                </a:lnTo>
                <a:lnTo>
                  <a:pt x="279" y="119"/>
                </a:lnTo>
                <a:lnTo>
                  <a:pt x="279" y="144"/>
                </a:lnTo>
                <a:lnTo>
                  <a:pt x="279" y="161"/>
                </a:lnTo>
                <a:lnTo>
                  <a:pt x="262" y="169"/>
                </a:lnTo>
                <a:lnTo>
                  <a:pt x="245" y="169"/>
                </a:lnTo>
                <a:lnTo>
                  <a:pt x="228" y="169"/>
                </a:lnTo>
                <a:lnTo>
                  <a:pt x="220" y="161"/>
                </a:lnTo>
                <a:lnTo>
                  <a:pt x="211" y="152"/>
                </a:lnTo>
                <a:lnTo>
                  <a:pt x="203" y="136"/>
                </a:lnTo>
                <a:lnTo>
                  <a:pt x="194" y="110"/>
                </a:lnTo>
                <a:close/>
              </a:path>
            </a:pathLst>
          </a:custGeom>
          <a:noFill/>
          <a:ln w="3968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Rectangle 210">
            <a:extLst>
              <a:ext uri="{FF2B5EF4-FFF2-40B4-BE49-F238E27FC236}">
                <a16:creationId xmlns:a16="http://schemas.microsoft.com/office/drawing/2014/main" id="{9C91BBDE-6F87-4BB4-917A-B1FBD44AB583}"/>
              </a:ext>
            </a:extLst>
          </p:cNvPr>
          <p:cNvSpPr>
            <a:spLocks noChangeArrowheads="1"/>
          </p:cNvSpPr>
          <p:nvPr/>
        </p:nvSpPr>
        <p:spPr bwMode="auto">
          <a:xfrm rot="20220000">
            <a:off x="5557858" y="4154502"/>
            <a:ext cx="762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11">
            <a:extLst>
              <a:ext uri="{FF2B5EF4-FFF2-40B4-BE49-F238E27FC236}">
                <a16:creationId xmlns:a16="http://schemas.microsoft.com/office/drawing/2014/main" id="{5CAF0BA4-FFE7-43E9-87A9-9DFF1D69416B}"/>
              </a:ext>
            </a:extLst>
          </p:cNvPr>
          <p:cNvSpPr>
            <a:spLocks noChangeArrowheads="1"/>
          </p:cNvSpPr>
          <p:nvPr/>
        </p:nvSpPr>
        <p:spPr bwMode="auto">
          <a:xfrm rot="19980000">
            <a:off x="5600720" y="4133865"/>
            <a:ext cx="762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Freeform 212">
            <a:extLst>
              <a:ext uri="{FF2B5EF4-FFF2-40B4-BE49-F238E27FC236}">
                <a16:creationId xmlns:a16="http://schemas.microsoft.com/office/drawing/2014/main" id="{FA01D971-41FA-4BE4-94D2-2DA98372260F}"/>
              </a:ext>
            </a:extLst>
          </p:cNvPr>
          <p:cNvSpPr>
            <a:spLocks noEditPoints="1"/>
          </p:cNvSpPr>
          <p:nvPr/>
        </p:nvSpPr>
        <p:spPr bwMode="auto">
          <a:xfrm>
            <a:off x="7410477" y="2089157"/>
            <a:ext cx="76200" cy="60325"/>
          </a:xfrm>
          <a:custGeom>
            <a:avLst/>
            <a:gdLst>
              <a:gd name="T0" fmla="*/ 101 w 279"/>
              <a:gd name="T1" fmla="*/ 220 h 220"/>
              <a:gd name="T2" fmla="*/ 127 w 279"/>
              <a:gd name="T3" fmla="*/ 220 h 220"/>
              <a:gd name="T4" fmla="*/ 110 w 279"/>
              <a:gd name="T5" fmla="*/ 169 h 220"/>
              <a:gd name="T6" fmla="*/ 143 w 279"/>
              <a:gd name="T7" fmla="*/ 169 h 220"/>
              <a:gd name="T8" fmla="*/ 135 w 279"/>
              <a:gd name="T9" fmla="*/ 143 h 220"/>
              <a:gd name="T10" fmla="*/ 110 w 279"/>
              <a:gd name="T11" fmla="*/ 152 h 220"/>
              <a:gd name="T12" fmla="*/ 76 w 279"/>
              <a:gd name="T13" fmla="*/ 25 h 220"/>
              <a:gd name="T14" fmla="*/ 59 w 279"/>
              <a:gd name="T15" fmla="*/ 25 h 220"/>
              <a:gd name="T16" fmla="*/ 0 w 279"/>
              <a:gd name="T17" fmla="*/ 169 h 220"/>
              <a:gd name="T18" fmla="*/ 8 w 279"/>
              <a:gd name="T19" fmla="*/ 194 h 220"/>
              <a:gd name="T20" fmla="*/ 93 w 279"/>
              <a:gd name="T21" fmla="*/ 177 h 220"/>
              <a:gd name="T22" fmla="*/ 101 w 279"/>
              <a:gd name="T23" fmla="*/ 220 h 220"/>
              <a:gd name="T24" fmla="*/ 84 w 279"/>
              <a:gd name="T25" fmla="*/ 152 h 220"/>
              <a:gd name="T26" fmla="*/ 25 w 279"/>
              <a:gd name="T27" fmla="*/ 169 h 220"/>
              <a:gd name="T28" fmla="*/ 67 w 279"/>
              <a:gd name="T29" fmla="*/ 67 h 220"/>
              <a:gd name="T30" fmla="*/ 84 w 279"/>
              <a:gd name="T31" fmla="*/ 152 h 220"/>
              <a:gd name="T32" fmla="*/ 152 w 279"/>
              <a:gd name="T33" fmla="*/ 110 h 220"/>
              <a:gd name="T34" fmla="*/ 160 w 279"/>
              <a:gd name="T35" fmla="*/ 135 h 220"/>
              <a:gd name="T36" fmla="*/ 169 w 279"/>
              <a:gd name="T37" fmla="*/ 160 h 220"/>
              <a:gd name="T38" fmla="*/ 177 w 279"/>
              <a:gd name="T39" fmla="*/ 169 h 220"/>
              <a:gd name="T40" fmla="*/ 186 w 279"/>
              <a:gd name="T41" fmla="*/ 186 h 220"/>
              <a:gd name="T42" fmla="*/ 211 w 279"/>
              <a:gd name="T43" fmla="*/ 194 h 220"/>
              <a:gd name="T44" fmla="*/ 237 w 279"/>
              <a:gd name="T45" fmla="*/ 194 h 220"/>
              <a:gd name="T46" fmla="*/ 254 w 279"/>
              <a:gd name="T47" fmla="*/ 186 h 220"/>
              <a:gd name="T48" fmla="*/ 270 w 279"/>
              <a:gd name="T49" fmla="*/ 177 h 220"/>
              <a:gd name="T50" fmla="*/ 279 w 279"/>
              <a:gd name="T51" fmla="*/ 160 h 220"/>
              <a:gd name="T52" fmla="*/ 279 w 279"/>
              <a:gd name="T53" fmla="*/ 135 h 220"/>
              <a:gd name="T54" fmla="*/ 279 w 279"/>
              <a:gd name="T55" fmla="*/ 110 h 220"/>
              <a:gd name="T56" fmla="*/ 279 w 279"/>
              <a:gd name="T57" fmla="*/ 84 h 220"/>
              <a:gd name="T58" fmla="*/ 270 w 279"/>
              <a:gd name="T59" fmla="*/ 59 h 220"/>
              <a:gd name="T60" fmla="*/ 262 w 279"/>
              <a:gd name="T61" fmla="*/ 33 h 220"/>
              <a:gd name="T62" fmla="*/ 245 w 279"/>
              <a:gd name="T63" fmla="*/ 8 h 220"/>
              <a:gd name="T64" fmla="*/ 220 w 279"/>
              <a:gd name="T65" fmla="*/ 0 h 220"/>
              <a:gd name="T66" fmla="*/ 194 w 279"/>
              <a:gd name="T67" fmla="*/ 0 h 220"/>
              <a:gd name="T68" fmla="*/ 169 w 279"/>
              <a:gd name="T69" fmla="*/ 8 h 220"/>
              <a:gd name="T70" fmla="*/ 160 w 279"/>
              <a:gd name="T71" fmla="*/ 17 h 220"/>
              <a:gd name="T72" fmla="*/ 152 w 279"/>
              <a:gd name="T73" fmla="*/ 33 h 220"/>
              <a:gd name="T74" fmla="*/ 143 w 279"/>
              <a:gd name="T75" fmla="*/ 50 h 220"/>
              <a:gd name="T76" fmla="*/ 143 w 279"/>
              <a:gd name="T77" fmla="*/ 76 h 220"/>
              <a:gd name="T78" fmla="*/ 152 w 279"/>
              <a:gd name="T79" fmla="*/ 110 h 220"/>
              <a:gd name="T80" fmla="*/ 177 w 279"/>
              <a:gd name="T81" fmla="*/ 101 h 220"/>
              <a:gd name="T82" fmla="*/ 169 w 279"/>
              <a:gd name="T83" fmla="*/ 67 h 220"/>
              <a:gd name="T84" fmla="*/ 169 w 279"/>
              <a:gd name="T85" fmla="*/ 33 h 220"/>
              <a:gd name="T86" fmla="*/ 177 w 279"/>
              <a:gd name="T87" fmla="*/ 25 h 220"/>
              <a:gd name="T88" fmla="*/ 194 w 279"/>
              <a:gd name="T89" fmla="*/ 17 h 220"/>
              <a:gd name="T90" fmla="*/ 211 w 279"/>
              <a:gd name="T91" fmla="*/ 17 h 220"/>
              <a:gd name="T92" fmla="*/ 228 w 279"/>
              <a:gd name="T93" fmla="*/ 25 h 220"/>
              <a:gd name="T94" fmla="*/ 237 w 279"/>
              <a:gd name="T95" fmla="*/ 33 h 220"/>
              <a:gd name="T96" fmla="*/ 237 w 279"/>
              <a:gd name="T97" fmla="*/ 50 h 220"/>
              <a:gd name="T98" fmla="*/ 245 w 279"/>
              <a:gd name="T99" fmla="*/ 67 h 220"/>
              <a:gd name="T100" fmla="*/ 254 w 279"/>
              <a:gd name="T101" fmla="*/ 84 h 220"/>
              <a:gd name="T102" fmla="*/ 262 w 279"/>
              <a:gd name="T103" fmla="*/ 127 h 220"/>
              <a:gd name="T104" fmla="*/ 254 w 279"/>
              <a:gd name="T105" fmla="*/ 152 h 220"/>
              <a:gd name="T106" fmla="*/ 245 w 279"/>
              <a:gd name="T107" fmla="*/ 169 h 220"/>
              <a:gd name="T108" fmla="*/ 228 w 279"/>
              <a:gd name="T109" fmla="*/ 177 h 220"/>
              <a:gd name="T110" fmla="*/ 211 w 279"/>
              <a:gd name="T111" fmla="*/ 177 h 220"/>
              <a:gd name="T112" fmla="*/ 203 w 279"/>
              <a:gd name="T113" fmla="*/ 169 h 220"/>
              <a:gd name="T114" fmla="*/ 194 w 279"/>
              <a:gd name="T115" fmla="*/ 160 h 220"/>
              <a:gd name="T116" fmla="*/ 186 w 279"/>
              <a:gd name="T117" fmla="*/ 143 h 220"/>
              <a:gd name="T118" fmla="*/ 177 w 279"/>
              <a:gd name="T119" fmla="*/ 127 h 220"/>
              <a:gd name="T120" fmla="*/ 177 w 279"/>
              <a:gd name="T121" fmla="*/ 101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79" h="220">
                <a:moveTo>
                  <a:pt x="101" y="220"/>
                </a:moveTo>
                <a:lnTo>
                  <a:pt x="127" y="220"/>
                </a:lnTo>
                <a:lnTo>
                  <a:pt x="110" y="169"/>
                </a:lnTo>
                <a:lnTo>
                  <a:pt x="143" y="169"/>
                </a:lnTo>
                <a:lnTo>
                  <a:pt x="135" y="143"/>
                </a:lnTo>
                <a:lnTo>
                  <a:pt x="110" y="152"/>
                </a:lnTo>
                <a:lnTo>
                  <a:pt x="76" y="25"/>
                </a:lnTo>
                <a:lnTo>
                  <a:pt x="59" y="25"/>
                </a:lnTo>
                <a:lnTo>
                  <a:pt x="0" y="169"/>
                </a:lnTo>
                <a:lnTo>
                  <a:pt x="8" y="194"/>
                </a:lnTo>
                <a:lnTo>
                  <a:pt x="93" y="177"/>
                </a:lnTo>
                <a:lnTo>
                  <a:pt x="101" y="220"/>
                </a:lnTo>
                <a:close/>
                <a:moveTo>
                  <a:pt x="84" y="152"/>
                </a:moveTo>
                <a:lnTo>
                  <a:pt x="25" y="169"/>
                </a:lnTo>
                <a:lnTo>
                  <a:pt x="67" y="67"/>
                </a:lnTo>
                <a:lnTo>
                  <a:pt x="84" y="152"/>
                </a:lnTo>
                <a:close/>
                <a:moveTo>
                  <a:pt x="152" y="110"/>
                </a:moveTo>
                <a:lnTo>
                  <a:pt x="160" y="135"/>
                </a:lnTo>
                <a:lnTo>
                  <a:pt x="169" y="160"/>
                </a:lnTo>
                <a:lnTo>
                  <a:pt x="177" y="169"/>
                </a:lnTo>
                <a:lnTo>
                  <a:pt x="186" y="186"/>
                </a:lnTo>
                <a:lnTo>
                  <a:pt x="211" y="194"/>
                </a:lnTo>
                <a:lnTo>
                  <a:pt x="237" y="194"/>
                </a:lnTo>
                <a:lnTo>
                  <a:pt x="254" y="186"/>
                </a:lnTo>
                <a:lnTo>
                  <a:pt x="270" y="177"/>
                </a:lnTo>
                <a:lnTo>
                  <a:pt x="279" y="160"/>
                </a:lnTo>
                <a:lnTo>
                  <a:pt x="279" y="135"/>
                </a:lnTo>
                <a:lnTo>
                  <a:pt x="279" y="110"/>
                </a:lnTo>
                <a:lnTo>
                  <a:pt x="279" y="84"/>
                </a:lnTo>
                <a:lnTo>
                  <a:pt x="270" y="59"/>
                </a:lnTo>
                <a:lnTo>
                  <a:pt x="262" y="33"/>
                </a:lnTo>
                <a:lnTo>
                  <a:pt x="245" y="8"/>
                </a:lnTo>
                <a:lnTo>
                  <a:pt x="220" y="0"/>
                </a:lnTo>
                <a:lnTo>
                  <a:pt x="194" y="0"/>
                </a:lnTo>
                <a:lnTo>
                  <a:pt x="169" y="8"/>
                </a:lnTo>
                <a:lnTo>
                  <a:pt x="160" y="17"/>
                </a:lnTo>
                <a:lnTo>
                  <a:pt x="152" y="33"/>
                </a:lnTo>
                <a:lnTo>
                  <a:pt x="143" y="50"/>
                </a:lnTo>
                <a:lnTo>
                  <a:pt x="143" y="76"/>
                </a:lnTo>
                <a:lnTo>
                  <a:pt x="152" y="110"/>
                </a:lnTo>
                <a:close/>
                <a:moveTo>
                  <a:pt x="177" y="101"/>
                </a:moveTo>
                <a:lnTo>
                  <a:pt x="169" y="67"/>
                </a:lnTo>
                <a:lnTo>
                  <a:pt x="169" y="33"/>
                </a:lnTo>
                <a:lnTo>
                  <a:pt x="177" y="25"/>
                </a:lnTo>
                <a:lnTo>
                  <a:pt x="194" y="17"/>
                </a:lnTo>
                <a:lnTo>
                  <a:pt x="211" y="17"/>
                </a:lnTo>
                <a:lnTo>
                  <a:pt x="228" y="25"/>
                </a:lnTo>
                <a:lnTo>
                  <a:pt x="237" y="33"/>
                </a:lnTo>
                <a:lnTo>
                  <a:pt x="237" y="50"/>
                </a:lnTo>
                <a:lnTo>
                  <a:pt x="245" y="67"/>
                </a:lnTo>
                <a:lnTo>
                  <a:pt x="254" y="84"/>
                </a:lnTo>
                <a:lnTo>
                  <a:pt x="262" y="127"/>
                </a:lnTo>
                <a:lnTo>
                  <a:pt x="254" y="152"/>
                </a:lnTo>
                <a:lnTo>
                  <a:pt x="245" y="169"/>
                </a:lnTo>
                <a:lnTo>
                  <a:pt x="228" y="177"/>
                </a:lnTo>
                <a:lnTo>
                  <a:pt x="211" y="177"/>
                </a:lnTo>
                <a:lnTo>
                  <a:pt x="203" y="169"/>
                </a:lnTo>
                <a:lnTo>
                  <a:pt x="194" y="160"/>
                </a:lnTo>
                <a:lnTo>
                  <a:pt x="186" y="143"/>
                </a:lnTo>
                <a:lnTo>
                  <a:pt x="177" y="127"/>
                </a:lnTo>
                <a:lnTo>
                  <a:pt x="177" y="101"/>
                </a:lnTo>
                <a:close/>
              </a:path>
            </a:pathLst>
          </a:custGeom>
          <a:noFill/>
          <a:ln w="3968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213">
            <a:extLst>
              <a:ext uri="{FF2B5EF4-FFF2-40B4-BE49-F238E27FC236}">
                <a16:creationId xmlns:a16="http://schemas.microsoft.com/office/drawing/2014/main" id="{225A7CE0-EB93-42F4-A174-92D8B31BEF5E}"/>
              </a:ext>
            </a:extLst>
          </p:cNvPr>
          <p:cNvSpPr>
            <a:spLocks noChangeArrowheads="1"/>
          </p:cNvSpPr>
          <p:nvPr/>
        </p:nvSpPr>
        <p:spPr bwMode="auto">
          <a:xfrm rot="20820000">
            <a:off x="7407302" y="2065345"/>
            <a:ext cx="762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214">
            <a:extLst>
              <a:ext uri="{FF2B5EF4-FFF2-40B4-BE49-F238E27FC236}">
                <a16:creationId xmlns:a16="http://schemas.microsoft.com/office/drawing/2014/main" id="{8689EDB2-10C8-4C4B-88C8-AF54308CBAA1}"/>
              </a:ext>
            </a:extLst>
          </p:cNvPr>
          <p:cNvSpPr>
            <a:spLocks noChangeArrowheads="1"/>
          </p:cNvSpPr>
          <p:nvPr/>
        </p:nvSpPr>
        <p:spPr bwMode="auto">
          <a:xfrm rot="20820000">
            <a:off x="7446989" y="2055820"/>
            <a:ext cx="762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Freeform 215">
            <a:extLst>
              <a:ext uri="{FF2B5EF4-FFF2-40B4-BE49-F238E27FC236}">
                <a16:creationId xmlns:a16="http://schemas.microsoft.com/office/drawing/2014/main" id="{30293A34-7237-47CD-9628-904A76DFAB05}"/>
              </a:ext>
            </a:extLst>
          </p:cNvPr>
          <p:cNvSpPr>
            <a:spLocks noEditPoints="1"/>
          </p:cNvSpPr>
          <p:nvPr/>
        </p:nvSpPr>
        <p:spPr bwMode="auto">
          <a:xfrm>
            <a:off x="8248680" y="4408503"/>
            <a:ext cx="77788" cy="55563"/>
          </a:xfrm>
          <a:custGeom>
            <a:avLst/>
            <a:gdLst>
              <a:gd name="T0" fmla="*/ 84 w 288"/>
              <a:gd name="T1" fmla="*/ 203 h 203"/>
              <a:gd name="T2" fmla="*/ 110 w 288"/>
              <a:gd name="T3" fmla="*/ 203 h 203"/>
              <a:gd name="T4" fmla="*/ 110 w 288"/>
              <a:gd name="T5" fmla="*/ 152 h 203"/>
              <a:gd name="T6" fmla="*/ 135 w 288"/>
              <a:gd name="T7" fmla="*/ 152 h 203"/>
              <a:gd name="T8" fmla="*/ 135 w 288"/>
              <a:gd name="T9" fmla="*/ 126 h 203"/>
              <a:gd name="T10" fmla="*/ 110 w 288"/>
              <a:gd name="T11" fmla="*/ 126 h 203"/>
              <a:gd name="T12" fmla="*/ 110 w 288"/>
              <a:gd name="T13" fmla="*/ 0 h 203"/>
              <a:gd name="T14" fmla="*/ 93 w 288"/>
              <a:gd name="T15" fmla="*/ 0 h 203"/>
              <a:gd name="T16" fmla="*/ 0 w 288"/>
              <a:gd name="T17" fmla="*/ 126 h 203"/>
              <a:gd name="T18" fmla="*/ 0 w 288"/>
              <a:gd name="T19" fmla="*/ 152 h 203"/>
              <a:gd name="T20" fmla="*/ 84 w 288"/>
              <a:gd name="T21" fmla="*/ 152 h 203"/>
              <a:gd name="T22" fmla="*/ 84 w 288"/>
              <a:gd name="T23" fmla="*/ 203 h 203"/>
              <a:gd name="T24" fmla="*/ 84 w 288"/>
              <a:gd name="T25" fmla="*/ 126 h 203"/>
              <a:gd name="T26" fmla="*/ 17 w 288"/>
              <a:gd name="T27" fmla="*/ 126 h 203"/>
              <a:gd name="T28" fmla="*/ 84 w 288"/>
              <a:gd name="T29" fmla="*/ 42 h 203"/>
              <a:gd name="T30" fmla="*/ 84 w 288"/>
              <a:gd name="T31" fmla="*/ 126 h 203"/>
              <a:gd name="T32" fmla="*/ 161 w 288"/>
              <a:gd name="T33" fmla="*/ 101 h 203"/>
              <a:gd name="T34" fmla="*/ 161 w 288"/>
              <a:gd name="T35" fmla="*/ 152 h 203"/>
              <a:gd name="T36" fmla="*/ 177 w 288"/>
              <a:gd name="T37" fmla="*/ 186 h 203"/>
              <a:gd name="T38" fmla="*/ 194 w 288"/>
              <a:gd name="T39" fmla="*/ 203 h 203"/>
              <a:gd name="T40" fmla="*/ 220 w 288"/>
              <a:gd name="T41" fmla="*/ 203 h 203"/>
              <a:gd name="T42" fmla="*/ 237 w 288"/>
              <a:gd name="T43" fmla="*/ 203 h 203"/>
              <a:gd name="T44" fmla="*/ 254 w 288"/>
              <a:gd name="T45" fmla="*/ 194 h 203"/>
              <a:gd name="T46" fmla="*/ 271 w 288"/>
              <a:gd name="T47" fmla="*/ 177 h 203"/>
              <a:gd name="T48" fmla="*/ 279 w 288"/>
              <a:gd name="T49" fmla="*/ 160 h 203"/>
              <a:gd name="T50" fmla="*/ 288 w 288"/>
              <a:gd name="T51" fmla="*/ 135 h 203"/>
              <a:gd name="T52" fmla="*/ 288 w 288"/>
              <a:gd name="T53" fmla="*/ 101 h 203"/>
              <a:gd name="T54" fmla="*/ 288 w 288"/>
              <a:gd name="T55" fmla="*/ 76 h 203"/>
              <a:gd name="T56" fmla="*/ 288 w 288"/>
              <a:gd name="T57" fmla="*/ 59 h 203"/>
              <a:gd name="T58" fmla="*/ 271 w 288"/>
              <a:gd name="T59" fmla="*/ 25 h 203"/>
              <a:gd name="T60" fmla="*/ 254 w 288"/>
              <a:gd name="T61" fmla="*/ 8 h 203"/>
              <a:gd name="T62" fmla="*/ 228 w 288"/>
              <a:gd name="T63" fmla="*/ 0 h 203"/>
              <a:gd name="T64" fmla="*/ 203 w 288"/>
              <a:gd name="T65" fmla="*/ 8 h 203"/>
              <a:gd name="T66" fmla="*/ 186 w 288"/>
              <a:gd name="T67" fmla="*/ 16 h 203"/>
              <a:gd name="T68" fmla="*/ 177 w 288"/>
              <a:gd name="T69" fmla="*/ 25 h 203"/>
              <a:gd name="T70" fmla="*/ 169 w 288"/>
              <a:gd name="T71" fmla="*/ 42 h 203"/>
              <a:gd name="T72" fmla="*/ 161 w 288"/>
              <a:gd name="T73" fmla="*/ 67 h 203"/>
              <a:gd name="T74" fmla="*/ 161 w 288"/>
              <a:gd name="T75" fmla="*/ 101 h 203"/>
              <a:gd name="T76" fmla="*/ 186 w 288"/>
              <a:gd name="T77" fmla="*/ 101 h 203"/>
              <a:gd name="T78" fmla="*/ 186 w 288"/>
              <a:gd name="T79" fmla="*/ 59 h 203"/>
              <a:gd name="T80" fmla="*/ 194 w 288"/>
              <a:gd name="T81" fmla="*/ 33 h 203"/>
              <a:gd name="T82" fmla="*/ 211 w 288"/>
              <a:gd name="T83" fmla="*/ 25 h 203"/>
              <a:gd name="T84" fmla="*/ 220 w 288"/>
              <a:gd name="T85" fmla="*/ 25 h 203"/>
              <a:gd name="T86" fmla="*/ 237 w 288"/>
              <a:gd name="T87" fmla="*/ 25 h 203"/>
              <a:gd name="T88" fmla="*/ 254 w 288"/>
              <a:gd name="T89" fmla="*/ 42 h 203"/>
              <a:gd name="T90" fmla="*/ 262 w 288"/>
              <a:gd name="T91" fmla="*/ 67 h 203"/>
              <a:gd name="T92" fmla="*/ 262 w 288"/>
              <a:gd name="T93" fmla="*/ 101 h 203"/>
              <a:gd name="T94" fmla="*/ 262 w 288"/>
              <a:gd name="T95" fmla="*/ 143 h 203"/>
              <a:gd name="T96" fmla="*/ 254 w 288"/>
              <a:gd name="T97" fmla="*/ 160 h 203"/>
              <a:gd name="T98" fmla="*/ 254 w 288"/>
              <a:gd name="T99" fmla="*/ 169 h 203"/>
              <a:gd name="T100" fmla="*/ 237 w 288"/>
              <a:gd name="T101" fmla="*/ 186 h 203"/>
              <a:gd name="T102" fmla="*/ 220 w 288"/>
              <a:gd name="T103" fmla="*/ 186 h 203"/>
              <a:gd name="T104" fmla="*/ 203 w 288"/>
              <a:gd name="T105" fmla="*/ 186 h 203"/>
              <a:gd name="T106" fmla="*/ 194 w 288"/>
              <a:gd name="T107" fmla="*/ 169 h 203"/>
              <a:gd name="T108" fmla="*/ 186 w 288"/>
              <a:gd name="T109" fmla="*/ 143 h 203"/>
              <a:gd name="T110" fmla="*/ 186 w 288"/>
              <a:gd name="T111" fmla="*/ 101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88" h="203">
                <a:moveTo>
                  <a:pt x="84" y="203"/>
                </a:moveTo>
                <a:lnTo>
                  <a:pt x="110" y="203"/>
                </a:lnTo>
                <a:lnTo>
                  <a:pt x="110" y="152"/>
                </a:lnTo>
                <a:lnTo>
                  <a:pt x="135" y="152"/>
                </a:lnTo>
                <a:lnTo>
                  <a:pt x="135" y="126"/>
                </a:lnTo>
                <a:lnTo>
                  <a:pt x="110" y="126"/>
                </a:lnTo>
                <a:lnTo>
                  <a:pt x="110" y="0"/>
                </a:lnTo>
                <a:lnTo>
                  <a:pt x="93" y="0"/>
                </a:lnTo>
                <a:lnTo>
                  <a:pt x="0" y="126"/>
                </a:lnTo>
                <a:lnTo>
                  <a:pt x="0" y="152"/>
                </a:lnTo>
                <a:lnTo>
                  <a:pt x="84" y="152"/>
                </a:lnTo>
                <a:lnTo>
                  <a:pt x="84" y="203"/>
                </a:lnTo>
                <a:close/>
                <a:moveTo>
                  <a:pt x="84" y="126"/>
                </a:moveTo>
                <a:lnTo>
                  <a:pt x="17" y="126"/>
                </a:lnTo>
                <a:lnTo>
                  <a:pt x="84" y="42"/>
                </a:lnTo>
                <a:lnTo>
                  <a:pt x="84" y="126"/>
                </a:lnTo>
                <a:close/>
                <a:moveTo>
                  <a:pt x="161" y="101"/>
                </a:moveTo>
                <a:lnTo>
                  <a:pt x="161" y="152"/>
                </a:lnTo>
                <a:lnTo>
                  <a:pt x="177" y="186"/>
                </a:lnTo>
                <a:lnTo>
                  <a:pt x="194" y="203"/>
                </a:lnTo>
                <a:lnTo>
                  <a:pt x="220" y="203"/>
                </a:lnTo>
                <a:lnTo>
                  <a:pt x="237" y="203"/>
                </a:lnTo>
                <a:lnTo>
                  <a:pt x="254" y="194"/>
                </a:lnTo>
                <a:lnTo>
                  <a:pt x="271" y="177"/>
                </a:lnTo>
                <a:lnTo>
                  <a:pt x="279" y="160"/>
                </a:lnTo>
                <a:lnTo>
                  <a:pt x="288" y="135"/>
                </a:lnTo>
                <a:lnTo>
                  <a:pt x="288" y="101"/>
                </a:lnTo>
                <a:lnTo>
                  <a:pt x="288" y="76"/>
                </a:lnTo>
                <a:lnTo>
                  <a:pt x="288" y="59"/>
                </a:lnTo>
                <a:lnTo>
                  <a:pt x="271" y="25"/>
                </a:lnTo>
                <a:lnTo>
                  <a:pt x="254" y="8"/>
                </a:lnTo>
                <a:lnTo>
                  <a:pt x="228" y="0"/>
                </a:lnTo>
                <a:lnTo>
                  <a:pt x="203" y="8"/>
                </a:lnTo>
                <a:lnTo>
                  <a:pt x="186" y="16"/>
                </a:lnTo>
                <a:lnTo>
                  <a:pt x="177" y="25"/>
                </a:lnTo>
                <a:lnTo>
                  <a:pt x="169" y="42"/>
                </a:lnTo>
                <a:lnTo>
                  <a:pt x="161" y="67"/>
                </a:lnTo>
                <a:lnTo>
                  <a:pt x="161" y="101"/>
                </a:lnTo>
                <a:close/>
                <a:moveTo>
                  <a:pt x="186" y="101"/>
                </a:moveTo>
                <a:lnTo>
                  <a:pt x="186" y="59"/>
                </a:lnTo>
                <a:lnTo>
                  <a:pt x="194" y="33"/>
                </a:lnTo>
                <a:lnTo>
                  <a:pt x="211" y="25"/>
                </a:lnTo>
                <a:lnTo>
                  <a:pt x="220" y="25"/>
                </a:lnTo>
                <a:lnTo>
                  <a:pt x="237" y="25"/>
                </a:lnTo>
                <a:lnTo>
                  <a:pt x="254" y="42"/>
                </a:lnTo>
                <a:lnTo>
                  <a:pt x="262" y="67"/>
                </a:lnTo>
                <a:lnTo>
                  <a:pt x="262" y="101"/>
                </a:lnTo>
                <a:lnTo>
                  <a:pt x="262" y="143"/>
                </a:lnTo>
                <a:lnTo>
                  <a:pt x="254" y="160"/>
                </a:lnTo>
                <a:lnTo>
                  <a:pt x="254" y="169"/>
                </a:lnTo>
                <a:lnTo>
                  <a:pt x="237" y="186"/>
                </a:lnTo>
                <a:lnTo>
                  <a:pt x="220" y="186"/>
                </a:lnTo>
                <a:lnTo>
                  <a:pt x="203" y="186"/>
                </a:lnTo>
                <a:lnTo>
                  <a:pt x="194" y="169"/>
                </a:lnTo>
                <a:lnTo>
                  <a:pt x="186" y="143"/>
                </a:lnTo>
                <a:lnTo>
                  <a:pt x="186" y="101"/>
                </a:lnTo>
                <a:close/>
              </a:path>
            </a:pathLst>
          </a:custGeom>
          <a:noFill/>
          <a:ln w="3968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Rectangle 216">
            <a:extLst>
              <a:ext uri="{FF2B5EF4-FFF2-40B4-BE49-F238E27FC236}">
                <a16:creationId xmlns:a16="http://schemas.microsoft.com/office/drawing/2014/main" id="{FF7BBBDB-F9FA-4999-B942-6345A959EB4A}"/>
              </a:ext>
            </a:extLst>
          </p:cNvPr>
          <p:cNvSpPr>
            <a:spLocks noChangeArrowheads="1"/>
          </p:cNvSpPr>
          <p:nvPr/>
        </p:nvSpPr>
        <p:spPr bwMode="auto">
          <a:xfrm rot="60000">
            <a:off x="8247092" y="4379928"/>
            <a:ext cx="762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217">
            <a:extLst>
              <a:ext uri="{FF2B5EF4-FFF2-40B4-BE49-F238E27FC236}">
                <a16:creationId xmlns:a16="http://schemas.microsoft.com/office/drawing/2014/main" id="{773CE772-F7A2-4670-A252-22CA75A123A5}"/>
              </a:ext>
            </a:extLst>
          </p:cNvPr>
          <p:cNvSpPr>
            <a:spLocks noChangeArrowheads="1"/>
          </p:cNvSpPr>
          <p:nvPr/>
        </p:nvSpPr>
        <p:spPr bwMode="auto">
          <a:xfrm rot="60000">
            <a:off x="8288367" y="4379928"/>
            <a:ext cx="762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Freeform 218">
            <a:extLst>
              <a:ext uri="{FF2B5EF4-FFF2-40B4-BE49-F238E27FC236}">
                <a16:creationId xmlns:a16="http://schemas.microsoft.com/office/drawing/2014/main" id="{D6C1A5E7-959B-4CAA-BF32-6CD91DBEC706}"/>
              </a:ext>
            </a:extLst>
          </p:cNvPr>
          <p:cNvSpPr>
            <a:spLocks noEditPoints="1"/>
          </p:cNvSpPr>
          <p:nvPr/>
        </p:nvSpPr>
        <p:spPr bwMode="auto">
          <a:xfrm>
            <a:off x="5362594" y="153988"/>
            <a:ext cx="85725" cy="114300"/>
          </a:xfrm>
          <a:custGeom>
            <a:avLst/>
            <a:gdLst>
              <a:gd name="T0" fmla="*/ 195 w 313"/>
              <a:gd name="T1" fmla="*/ 51 h 424"/>
              <a:gd name="T2" fmla="*/ 178 w 313"/>
              <a:gd name="T3" fmla="*/ 34 h 424"/>
              <a:gd name="T4" fmla="*/ 119 w 313"/>
              <a:gd name="T5" fmla="*/ 0 h 424"/>
              <a:gd name="T6" fmla="*/ 119 w 313"/>
              <a:gd name="T7" fmla="*/ 26 h 424"/>
              <a:gd name="T8" fmla="*/ 0 w 313"/>
              <a:gd name="T9" fmla="*/ 102 h 424"/>
              <a:gd name="T10" fmla="*/ 127 w 313"/>
              <a:gd name="T11" fmla="*/ 144 h 424"/>
              <a:gd name="T12" fmla="*/ 85 w 313"/>
              <a:gd name="T13" fmla="*/ 170 h 424"/>
              <a:gd name="T14" fmla="*/ 59 w 313"/>
              <a:gd name="T15" fmla="*/ 195 h 424"/>
              <a:gd name="T16" fmla="*/ 59 w 313"/>
              <a:gd name="T17" fmla="*/ 246 h 424"/>
              <a:gd name="T18" fmla="*/ 85 w 313"/>
              <a:gd name="T19" fmla="*/ 271 h 424"/>
              <a:gd name="T20" fmla="*/ 119 w 313"/>
              <a:gd name="T21" fmla="*/ 280 h 424"/>
              <a:gd name="T22" fmla="*/ 178 w 313"/>
              <a:gd name="T23" fmla="*/ 263 h 424"/>
              <a:gd name="T24" fmla="*/ 220 w 313"/>
              <a:gd name="T25" fmla="*/ 237 h 424"/>
              <a:gd name="T26" fmla="*/ 254 w 313"/>
              <a:gd name="T27" fmla="*/ 187 h 424"/>
              <a:gd name="T28" fmla="*/ 237 w 313"/>
              <a:gd name="T29" fmla="*/ 144 h 424"/>
              <a:gd name="T30" fmla="*/ 203 w 313"/>
              <a:gd name="T31" fmla="*/ 127 h 424"/>
              <a:gd name="T32" fmla="*/ 153 w 313"/>
              <a:gd name="T33" fmla="*/ 127 h 424"/>
              <a:gd name="T34" fmla="*/ 136 w 313"/>
              <a:gd name="T35" fmla="*/ 161 h 424"/>
              <a:gd name="T36" fmla="*/ 203 w 313"/>
              <a:gd name="T37" fmla="*/ 153 h 424"/>
              <a:gd name="T38" fmla="*/ 229 w 313"/>
              <a:gd name="T39" fmla="*/ 170 h 424"/>
              <a:gd name="T40" fmla="*/ 220 w 313"/>
              <a:gd name="T41" fmla="*/ 203 h 424"/>
              <a:gd name="T42" fmla="*/ 203 w 313"/>
              <a:gd name="T43" fmla="*/ 220 h 424"/>
              <a:gd name="T44" fmla="*/ 169 w 313"/>
              <a:gd name="T45" fmla="*/ 237 h 424"/>
              <a:gd name="T46" fmla="*/ 102 w 313"/>
              <a:gd name="T47" fmla="*/ 254 h 424"/>
              <a:gd name="T48" fmla="*/ 76 w 313"/>
              <a:gd name="T49" fmla="*/ 237 h 424"/>
              <a:gd name="T50" fmla="*/ 76 w 313"/>
              <a:gd name="T51" fmla="*/ 203 h 424"/>
              <a:gd name="T52" fmla="*/ 102 w 313"/>
              <a:gd name="T53" fmla="*/ 187 h 424"/>
              <a:gd name="T54" fmla="*/ 136 w 313"/>
              <a:gd name="T55" fmla="*/ 161 h 424"/>
              <a:gd name="T56" fmla="*/ 169 w 313"/>
              <a:gd name="T57" fmla="*/ 305 h 424"/>
              <a:gd name="T58" fmla="*/ 136 w 313"/>
              <a:gd name="T59" fmla="*/ 330 h 424"/>
              <a:gd name="T60" fmla="*/ 119 w 313"/>
              <a:gd name="T61" fmla="*/ 364 h 424"/>
              <a:gd name="T62" fmla="*/ 127 w 313"/>
              <a:gd name="T63" fmla="*/ 407 h 424"/>
              <a:gd name="T64" fmla="*/ 161 w 313"/>
              <a:gd name="T65" fmla="*/ 424 h 424"/>
              <a:gd name="T66" fmla="*/ 212 w 313"/>
              <a:gd name="T67" fmla="*/ 424 h 424"/>
              <a:gd name="T68" fmla="*/ 263 w 313"/>
              <a:gd name="T69" fmla="*/ 398 h 424"/>
              <a:gd name="T70" fmla="*/ 305 w 313"/>
              <a:gd name="T71" fmla="*/ 364 h 424"/>
              <a:gd name="T72" fmla="*/ 305 w 313"/>
              <a:gd name="T73" fmla="*/ 314 h 424"/>
              <a:gd name="T74" fmla="*/ 288 w 313"/>
              <a:gd name="T75" fmla="*/ 280 h 424"/>
              <a:gd name="T76" fmla="*/ 246 w 313"/>
              <a:gd name="T77" fmla="*/ 271 h 424"/>
              <a:gd name="T78" fmla="*/ 186 w 313"/>
              <a:gd name="T79" fmla="*/ 288 h 424"/>
              <a:gd name="T80" fmla="*/ 237 w 313"/>
              <a:gd name="T81" fmla="*/ 297 h 424"/>
              <a:gd name="T82" fmla="*/ 280 w 313"/>
              <a:gd name="T83" fmla="*/ 305 h 424"/>
              <a:gd name="T84" fmla="*/ 296 w 313"/>
              <a:gd name="T85" fmla="*/ 330 h 424"/>
              <a:gd name="T86" fmla="*/ 280 w 313"/>
              <a:gd name="T87" fmla="*/ 356 h 424"/>
              <a:gd name="T88" fmla="*/ 254 w 313"/>
              <a:gd name="T89" fmla="*/ 381 h 424"/>
              <a:gd name="T90" fmla="*/ 195 w 313"/>
              <a:gd name="T91" fmla="*/ 398 h 424"/>
              <a:gd name="T92" fmla="*/ 153 w 313"/>
              <a:gd name="T93" fmla="*/ 398 h 424"/>
              <a:gd name="T94" fmla="*/ 136 w 313"/>
              <a:gd name="T95" fmla="*/ 364 h 424"/>
              <a:gd name="T96" fmla="*/ 153 w 313"/>
              <a:gd name="T97" fmla="*/ 339 h 424"/>
              <a:gd name="T98" fmla="*/ 178 w 313"/>
              <a:gd name="T99" fmla="*/ 32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13" h="424">
                <a:moveTo>
                  <a:pt x="9" y="127"/>
                </a:moveTo>
                <a:lnTo>
                  <a:pt x="195" y="51"/>
                </a:lnTo>
                <a:lnTo>
                  <a:pt x="195" y="34"/>
                </a:lnTo>
                <a:lnTo>
                  <a:pt x="178" y="34"/>
                </a:lnTo>
                <a:lnTo>
                  <a:pt x="161" y="26"/>
                </a:lnTo>
                <a:lnTo>
                  <a:pt x="119" y="0"/>
                </a:lnTo>
                <a:lnTo>
                  <a:pt x="102" y="9"/>
                </a:lnTo>
                <a:lnTo>
                  <a:pt x="119" y="26"/>
                </a:lnTo>
                <a:lnTo>
                  <a:pt x="144" y="43"/>
                </a:lnTo>
                <a:lnTo>
                  <a:pt x="0" y="102"/>
                </a:lnTo>
                <a:lnTo>
                  <a:pt x="9" y="127"/>
                </a:lnTo>
                <a:close/>
                <a:moveTo>
                  <a:pt x="127" y="144"/>
                </a:moveTo>
                <a:lnTo>
                  <a:pt x="102" y="153"/>
                </a:lnTo>
                <a:lnTo>
                  <a:pt x="85" y="170"/>
                </a:lnTo>
                <a:lnTo>
                  <a:pt x="68" y="178"/>
                </a:lnTo>
                <a:lnTo>
                  <a:pt x="59" y="195"/>
                </a:lnTo>
                <a:lnTo>
                  <a:pt x="51" y="220"/>
                </a:lnTo>
                <a:lnTo>
                  <a:pt x="59" y="246"/>
                </a:lnTo>
                <a:lnTo>
                  <a:pt x="68" y="263"/>
                </a:lnTo>
                <a:lnTo>
                  <a:pt x="85" y="271"/>
                </a:lnTo>
                <a:lnTo>
                  <a:pt x="102" y="280"/>
                </a:lnTo>
                <a:lnTo>
                  <a:pt x="119" y="280"/>
                </a:lnTo>
                <a:lnTo>
                  <a:pt x="144" y="271"/>
                </a:lnTo>
                <a:lnTo>
                  <a:pt x="178" y="263"/>
                </a:lnTo>
                <a:lnTo>
                  <a:pt x="203" y="254"/>
                </a:lnTo>
                <a:lnTo>
                  <a:pt x="220" y="237"/>
                </a:lnTo>
                <a:lnTo>
                  <a:pt x="237" y="220"/>
                </a:lnTo>
                <a:lnTo>
                  <a:pt x="254" y="187"/>
                </a:lnTo>
                <a:lnTo>
                  <a:pt x="246" y="161"/>
                </a:lnTo>
                <a:lnTo>
                  <a:pt x="237" y="144"/>
                </a:lnTo>
                <a:lnTo>
                  <a:pt x="220" y="136"/>
                </a:lnTo>
                <a:lnTo>
                  <a:pt x="203" y="127"/>
                </a:lnTo>
                <a:lnTo>
                  <a:pt x="178" y="127"/>
                </a:lnTo>
                <a:lnTo>
                  <a:pt x="153" y="127"/>
                </a:lnTo>
                <a:lnTo>
                  <a:pt x="127" y="144"/>
                </a:lnTo>
                <a:close/>
                <a:moveTo>
                  <a:pt x="136" y="161"/>
                </a:moveTo>
                <a:lnTo>
                  <a:pt x="178" y="153"/>
                </a:lnTo>
                <a:lnTo>
                  <a:pt x="203" y="153"/>
                </a:lnTo>
                <a:lnTo>
                  <a:pt x="220" y="161"/>
                </a:lnTo>
                <a:lnTo>
                  <a:pt x="229" y="170"/>
                </a:lnTo>
                <a:lnTo>
                  <a:pt x="229" y="187"/>
                </a:lnTo>
                <a:lnTo>
                  <a:pt x="220" y="203"/>
                </a:lnTo>
                <a:lnTo>
                  <a:pt x="212" y="212"/>
                </a:lnTo>
                <a:lnTo>
                  <a:pt x="203" y="220"/>
                </a:lnTo>
                <a:lnTo>
                  <a:pt x="186" y="229"/>
                </a:lnTo>
                <a:lnTo>
                  <a:pt x="169" y="237"/>
                </a:lnTo>
                <a:lnTo>
                  <a:pt x="127" y="254"/>
                </a:lnTo>
                <a:lnTo>
                  <a:pt x="102" y="254"/>
                </a:lnTo>
                <a:lnTo>
                  <a:pt x="85" y="246"/>
                </a:lnTo>
                <a:lnTo>
                  <a:pt x="76" y="237"/>
                </a:lnTo>
                <a:lnTo>
                  <a:pt x="76" y="220"/>
                </a:lnTo>
                <a:lnTo>
                  <a:pt x="76" y="203"/>
                </a:lnTo>
                <a:lnTo>
                  <a:pt x="85" y="195"/>
                </a:lnTo>
                <a:lnTo>
                  <a:pt x="102" y="187"/>
                </a:lnTo>
                <a:lnTo>
                  <a:pt x="119" y="178"/>
                </a:lnTo>
                <a:lnTo>
                  <a:pt x="136" y="161"/>
                </a:lnTo>
                <a:close/>
                <a:moveTo>
                  <a:pt x="186" y="288"/>
                </a:moveTo>
                <a:lnTo>
                  <a:pt x="169" y="305"/>
                </a:lnTo>
                <a:lnTo>
                  <a:pt x="144" y="314"/>
                </a:lnTo>
                <a:lnTo>
                  <a:pt x="136" y="330"/>
                </a:lnTo>
                <a:lnTo>
                  <a:pt x="119" y="339"/>
                </a:lnTo>
                <a:lnTo>
                  <a:pt x="119" y="364"/>
                </a:lnTo>
                <a:lnTo>
                  <a:pt x="119" y="390"/>
                </a:lnTo>
                <a:lnTo>
                  <a:pt x="127" y="407"/>
                </a:lnTo>
                <a:lnTo>
                  <a:pt x="144" y="415"/>
                </a:lnTo>
                <a:lnTo>
                  <a:pt x="161" y="424"/>
                </a:lnTo>
                <a:lnTo>
                  <a:pt x="186" y="424"/>
                </a:lnTo>
                <a:lnTo>
                  <a:pt x="212" y="424"/>
                </a:lnTo>
                <a:lnTo>
                  <a:pt x="237" y="407"/>
                </a:lnTo>
                <a:lnTo>
                  <a:pt x="263" y="398"/>
                </a:lnTo>
                <a:lnTo>
                  <a:pt x="280" y="390"/>
                </a:lnTo>
                <a:lnTo>
                  <a:pt x="305" y="364"/>
                </a:lnTo>
                <a:lnTo>
                  <a:pt x="313" y="339"/>
                </a:lnTo>
                <a:lnTo>
                  <a:pt x="305" y="314"/>
                </a:lnTo>
                <a:lnTo>
                  <a:pt x="296" y="297"/>
                </a:lnTo>
                <a:lnTo>
                  <a:pt x="288" y="280"/>
                </a:lnTo>
                <a:lnTo>
                  <a:pt x="263" y="280"/>
                </a:lnTo>
                <a:lnTo>
                  <a:pt x="246" y="271"/>
                </a:lnTo>
                <a:lnTo>
                  <a:pt x="220" y="280"/>
                </a:lnTo>
                <a:lnTo>
                  <a:pt x="186" y="288"/>
                </a:lnTo>
                <a:close/>
                <a:moveTo>
                  <a:pt x="195" y="314"/>
                </a:moveTo>
                <a:lnTo>
                  <a:pt x="237" y="297"/>
                </a:lnTo>
                <a:lnTo>
                  <a:pt x="263" y="297"/>
                </a:lnTo>
                <a:lnTo>
                  <a:pt x="280" y="305"/>
                </a:lnTo>
                <a:lnTo>
                  <a:pt x="288" y="322"/>
                </a:lnTo>
                <a:lnTo>
                  <a:pt x="296" y="330"/>
                </a:lnTo>
                <a:lnTo>
                  <a:pt x="288" y="347"/>
                </a:lnTo>
                <a:lnTo>
                  <a:pt x="280" y="356"/>
                </a:lnTo>
                <a:lnTo>
                  <a:pt x="271" y="373"/>
                </a:lnTo>
                <a:lnTo>
                  <a:pt x="254" y="381"/>
                </a:lnTo>
                <a:lnTo>
                  <a:pt x="229" y="390"/>
                </a:lnTo>
                <a:lnTo>
                  <a:pt x="195" y="398"/>
                </a:lnTo>
                <a:lnTo>
                  <a:pt x="169" y="398"/>
                </a:lnTo>
                <a:lnTo>
                  <a:pt x="153" y="398"/>
                </a:lnTo>
                <a:lnTo>
                  <a:pt x="136" y="381"/>
                </a:lnTo>
                <a:lnTo>
                  <a:pt x="136" y="364"/>
                </a:lnTo>
                <a:lnTo>
                  <a:pt x="144" y="347"/>
                </a:lnTo>
                <a:lnTo>
                  <a:pt x="153" y="339"/>
                </a:lnTo>
                <a:lnTo>
                  <a:pt x="161" y="330"/>
                </a:lnTo>
                <a:lnTo>
                  <a:pt x="178" y="322"/>
                </a:lnTo>
                <a:lnTo>
                  <a:pt x="195" y="314"/>
                </a:lnTo>
                <a:close/>
              </a:path>
            </a:pathLst>
          </a:custGeom>
          <a:noFill/>
          <a:ln w="3968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" name="Rectangle 219">
            <a:extLst>
              <a:ext uri="{FF2B5EF4-FFF2-40B4-BE49-F238E27FC236}">
                <a16:creationId xmlns:a16="http://schemas.microsoft.com/office/drawing/2014/main" id="{E0B4D477-5AAC-435D-B551-7597BB2F6809}"/>
              </a:ext>
            </a:extLst>
          </p:cNvPr>
          <p:cNvSpPr>
            <a:spLocks noChangeArrowheads="1"/>
          </p:cNvSpPr>
          <p:nvPr/>
        </p:nvSpPr>
        <p:spPr bwMode="auto">
          <a:xfrm rot="4020000">
            <a:off x="5357832" y="133350"/>
            <a:ext cx="762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220">
            <a:extLst>
              <a:ext uri="{FF2B5EF4-FFF2-40B4-BE49-F238E27FC236}">
                <a16:creationId xmlns:a16="http://schemas.microsoft.com/office/drawing/2014/main" id="{E0067FE7-8D0F-495D-A243-2104E52E1E36}"/>
              </a:ext>
            </a:extLst>
          </p:cNvPr>
          <p:cNvSpPr>
            <a:spLocks noChangeArrowheads="1"/>
          </p:cNvSpPr>
          <p:nvPr/>
        </p:nvSpPr>
        <p:spPr bwMode="auto">
          <a:xfrm rot="4020000">
            <a:off x="5373707" y="173038"/>
            <a:ext cx="762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221">
            <a:extLst>
              <a:ext uri="{FF2B5EF4-FFF2-40B4-BE49-F238E27FC236}">
                <a16:creationId xmlns:a16="http://schemas.microsoft.com/office/drawing/2014/main" id="{6365753A-9F9A-4553-A2D2-9872DCE3FBBD}"/>
              </a:ext>
            </a:extLst>
          </p:cNvPr>
          <p:cNvSpPr>
            <a:spLocks noChangeArrowheads="1"/>
          </p:cNvSpPr>
          <p:nvPr/>
        </p:nvSpPr>
        <p:spPr bwMode="auto">
          <a:xfrm rot="4020000">
            <a:off x="5394344" y="207963"/>
            <a:ext cx="762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Freeform 222">
            <a:extLst>
              <a:ext uri="{FF2B5EF4-FFF2-40B4-BE49-F238E27FC236}">
                <a16:creationId xmlns:a16="http://schemas.microsoft.com/office/drawing/2014/main" id="{FD07E3FE-7A5D-4817-995A-FBC3D587B5DE}"/>
              </a:ext>
            </a:extLst>
          </p:cNvPr>
          <p:cNvSpPr>
            <a:spLocks noEditPoints="1"/>
          </p:cNvSpPr>
          <p:nvPr/>
        </p:nvSpPr>
        <p:spPr bwMode="auto">
          <a:xfrm>
            <a:off x="7107263" y="2262195"/>
            <a:ext cx="76200" cy="57150"/>
          </a:xfrm>
          <a:custGeom>
            <a:avLst/>
            <a:gdLst>
              <a:gd name="T0" fmla="*/ 17 w 280"/>
              <a:gd name="T1" fmla="*/ 102 h 212"/>
              <a:gd name="T2" fmla="*/ 0 w 280"/>
              <a:gd name="T3" fmla="*/ 127 h 212"/>
              <a:gd name="T4" fmla="*/ 0 w 280"/>
              <a:gd name="T5" fmla="*/ 170 h 212"/>
              <a:gd name="T6" fmla="*/ 34 w 280"/>
              <a:gd name="T7" fmla="*/ 204 h 212"/>
              <a:gd name="T8" fmla="*/ 85 w 280"/>
              <a:gd name="T9" fmla="*/ 204 h 212"/>
              <a:gd name="T10" fmla="*/ 119 w 280"/>
              <a:gd name="T11" fmla="*/ 170 h 212"/>
              <a:gd name="T12" fmla="*/ 127 w 280"/>
              <a:gd name="T13" fmla="*/ 127 h 212"/>
              <a:gd name="T14" fmla="*/ 102 w 280"/>
              <a:gd name="T15" fmla="*/ 102 h 212"/>
              <a:gd name="T16" fmla="*/ 111 w 280"/>
              <a:gd name="T17" fmla="*/ 77 h 212"/>
              <a:gd name="T18" fmla="*/ 119 w 280"/>
              <a:gd name="T19" fmla="*/ 34 h 212"/>
              <a:gd name="T20" fmla="*/ 85 w 280"/>
              <a:gd name="T21" fmla="*/ 9 h 212"/>
              <a:gd name="T22" fmla="*/ 34 w 280"/>
              <a:gd name="T23" fmla="*/ 9 h 212"/>
              <a:gd name="T24" fmla="*/ 9 w 280"/>
              <a:gd name="T25" fmla="*/ 34 h 212"/>
              <a:gd name="T26" fmla="*/ 9 w 280"/>
              <a:gd name="T27" fmla="*/ 77 h 212"/>
              <a:gd name="T28" fmla="*/ 34 w 280"/>
              <a:gd name="T29" fmla="*/ 51 h 212"/>
              <a:gd name="T30" fmla="*/ 60 w 280"/>
              <a:gd name="T31" fmla="*/ 26 h 212"/>
              <a:gd name="T32" fmla="*/ 94 w 280"/>
              <a:gd name="T33" fmla="*/ 51 h 212"/>
              <a:gd name="T34" fmla="*/ 85 w 280"/>
              <a:gd name="T35" fmla="*/ 77 h 212"/>
              <a:gd name="T36" fmla="*/ 60 w 280"/>
              <a:gd name="T37" fmla="*/ 85 h 212"/>
              <a:gd name="T38" fmla="*/ 34 w 280"/>
              <a:gd name="T39" fmla="*/ 77 h 212"/>
              <a:gd name="T40" fmla="*/ 26 w 280"/>
              <a:gd name="T41" fmla="*/ 144 h 212"/>
              <a:gd name="T42" fmla="*/ 34 w 280"/>
              <a:gd name="T43" fmla="*/ 119 h 212"/>
              <a:gd name="T44" fmla="*/ 60 w 280"/>
              <a:gd name="T45" fmla="*/ 111 h 212"/>
              <a:gd name="T46" fmla="*/ 94 w 280"/>
              <a:gd name="T47" fmla="*/ 119 h 212"/>
              <a:gd name="T48" fmla="*/ 102 w 280"/>
              <a:gd name="T49" fmla="*/ 144 h 212"/>
              <a:gd name="T50" fmla="*/ 94 w 280"/>
              <a:gd name="T51" fmla="*/ 170 h 212"/>
              <a:gd name="T52" fmla="*/ 60 w 280"/>
              <a:gd name="T53" fmla="*/ 187 h 212"/>
              <a:gd name="T54" fmla="*/ 26 w 280"/>
              <a:gd name="T55" fmla="*/ 161 h 212"/>
              <a:gd name="T56" fmla="*/ 153 w 280"/>
              <a:gd name="T57" fmla="*/ 102 h 212"/>
              <a:gd name="T58" fmla="*/ 170 w 280"/>
              <a:gd name="T59" fmla="*/ 187 h 212"/>
              <a:gd name="T60" fmla="*/ 212 w 280"/>
              <a:gd name="T61" fmla="*/ 212 h 212"/>
              <a:gd name="T62" fmla="*/ 254 w 280"/>
              <a:gd name="T63" fmla="*/ 195 h 212"/>
              <a:gd name="T64" fmla="*/ 271 w 280"/>
              <a:gd name="T65" fmla="*/ 161 h 212"/>
              <a:gd name="T66" fmla="*/ 280 w 280"/>
              <a:gd name="T67" fmla="*/ 102 h 212"/>
              <a:gd name="T68" fmla="*/ 271 w 280"/>
              <a:gd name="T69" fmla="*/ 60 h 212"/>
              <a:gd name="T70" fmla="*/ 246 w 280"/>
              <a:gd name="T71" fmla="*/ 9 h 212"/>
              <a:gd name="T72" fmla="*/ 195 w 280"/>
              <a:gd name="T73" fmla="*/ 0 h 212"/>
              <a:gd name="T74" fmla="*/ 161 w 280"/>
              <a:gd name="T75" fmla="*/ 26 h 212"/>
              <a:gd name="T76" fmla="*/ 153 w 280"/>
              <a:gd name="T77" fmla="*/ 77 h 212"/>
              <a:gd name="T78" fmla="*/ 178 w 280"/>
              <a:gd name="T79" fmla="*/ 102 h 212"/>
              <a:gd name="T80" fmla="*/ 187 w 280"/>
              <a:gd name="T81" fmla="*/ 43 h 212"/>
              <a:gd name="T82" fmla="*/ 212 w 280"/>
              <a:gd name="T83" fmla="*/ 26 h 212"/>
              <a:gd name="T84" fmla="*/ 246 w 280"/>
              <a:gd name="T85" fmla="*/ 43 h 212"/>
              <a:gd name="T86" fmla="*/ 254 w 280"/>
              <a:gd name="T87" fmla="*/ 102 h 212"/>
              <a:gd name="T88" fmla="*/ 254 w 280"/>
              <a:gd name="T89" fmla="*/ 144 h 212"/>
              <a:gd name="T90" fmla="*/ 246 w 280"/>
              <a:gd name="T91" fmla="*/ 170 h 212"/>
              <a:gd name="T92" fmla="*/ 212 w 280"/>
              <a:gd name="T93" fmla="*/ 187 h 212"/>
              <a:gd name="T94" fmla="*/ 187 w 280"/>
              <a:gd name="T95" fmla="*/ 170 h 212"/>
              <a:gd name="T96" fmla="*/ 178 w 280"/>
              <a:gd name="T97" fmla="*/ 144 h 212"/>
              <a:gd name="T98" fmla="*/ 178 w 280"/>
              <a:gd name="T99" fmla="*/ 102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0" h="212">
                <a:moveTo>
                  <a:pt x="34" y="94"/>
                </a:moveTo>
                <a:lnTo>
                  <a:pt x="17" y="102"/>
                </a:lnTo>
                <a:lnTo>
                  <a:pt x="9" y="111"/>
                </a:lnTo>
                <a:lnTo>
                  <a:pt x="0" y="127"/>
                </a:lnTo>
                <a:lnTo>
                  <a:pt x="0" y="144"/>
                </a:lnTo>
                <a:lnTo>
                  <a:pt x="0" y="170"/>
                </a:lnTo>
                <a:lnTo>
                  <a:pt x="17" y="195"/>
                </a:lnTo>
                <a:lnTo>
                  <a:pt x="34" y="204"/>
                </a:lnTo>
                <a:lnTo>
                  <a:pt x="60" y="212"/>
                </a:lnTo>
                <a:lnTo>
                  <a:pt x="85" y="204"/>
                </a:lnTo>
                <a:lnTo>
                  <a:pt x="111" y="195"/>
                </a:lnTo>
                <a:lnTo>
                  <a:pt x="119" y="170"/>
                </a:lnTo>
                <a:lnTo>
                  <a:pt x="127" y="144"/>
                </a:lnTo>
                <a:lnTo>
                  <a:pt x="127" y="127"/>
                </a:lnTo>
                <a:lnTo>
                  <a:pt x="119" y="111"/>
                </a:lnTo>
                <a:lnTo>
                  <a:pt x="102" y="102"/>
                </a:lnTo>
                <a:lnTo>
                  <a:pt x="94" y="94"/>
                </a:lnTo>
                <a:lnTo>
                  <a:pt x="111" y="77"/>
                </a:lnTo>
                <a:lnTo>
                  <a:pt x="119" y="51"/>
                </a:lnTo>
                <a:lnTo>
                  <a:pt x="119" y="34"/>
                </a:lnTo>
                <a:lnTo>
                  <a:pt x="102" y="17"/>
                </a:lnTo>
                <a:lnTo>
                  <a:pt x="85" y="9"/>
                </a:lnTo>
                <a:lnTo>
                  <a:pt x="60" y="0"/>
                </a:lnTo>
                <a:lnTo>
                  <a:pt x="34" y="9"/>
                </a:lnTo>
                <a:lnTo>
                  <a:pt x="17" y="17"/>
                </a:lnTo>
                <a:lnTo>
                  <a:pt x="9" y="34"/>
                </a:lnTo>
                <a:lnTo>
                  <a:pt x="9" y="51"/>
                </a:lnTo>
                <a:lnTo>
                  <a:pt x="9" y="77"/>
                </a:lnTo>
                <a:lnTo>
                  <a:pt x="34" y="94"/>
                </a:lnTo>
                <a:close/>
                <a:moveTo>
                  <a:pt x="34" y="51"/>
                </a:moveTo>
                <a:lnTo>
                  <a:pt x="34" y="34"/>
                </a:lnTo>
                <a:lnTo>
                  <a:pt x="60" y="26"/>
                </a:lnTo>
                <a:lnTo>
                  <a:pt x="85" y="34"/>
                </a:lnTo>
                <a:lnTo>
                  <a:pt x="94" y="51"/>
                </a:lnTo>
                <a:lnTo>
                  <a:pt x="94" y="68"/>
                </a:lnTo>
                <a:lnTo>
                  <a:pt x="85" y="77"/>
                </a:lnTo>
                <a:lnTo>
                  <a:pt x="77" y="77"/>
                </a:lnTo>
                <a:lnTo>
                  <a:pt x="60" y="85"/>
                </a:lnTo>
                <a:lnTo>
                  <a:pt x="51" y="77"/>
                </a:lnTo>
                <a:lnTo>
                  <a:pt x="34" y="77"/>
                </a:lnTo>
                <a:lnTo>
                  <a:pt x="34" y="51"/>
                </a:lnTo>
                <a:close/>
                <a:moveTo>
                  <a:pt x="26" y="144"/>
                </a:moveTo>
                <a:lnTo>
                  <a:pt x="26" y="127"/>
                </a:lnTo>
                <a:lnTo>
                  <a:pt x="34" y="119"/>
                </a:lnTo>
                <a:lnTo>
                  <a:pt x="43" y="111"/>
                </a:lnTo>
                <a:lnTo>
                  <a:pt x="60" y="111"/>
                </a:lnTo>
                <a:lnTo>
                  <a:pt x="77" y="111"/>
                </a:lnTo>
                <a:lnTo>
                  <a:pt x="94" y="119"/>
                </a:lnTo>
                <a:lnTo>
                  <a:pt x="102" y="127"/>
                </a:lnTo>
                <a:lnTo>
                  <a:pt x="102" y="144"/>
                </a:lnTo>
                <a:lnTo>
                  <a:pt x="102" y="161"/>
                </a:lnTo>
                <a:lnTo>
                  <a:pt x="94" y="170"/>
                </a:lnTo>
                <a:lnTo>
                  <a:pt x="77" y="178"/>
                </a:lnTo>
                <a:lnTo>
                  <a:pt x="60" y="187"/>
                </a:lnTo>
                <a:lnTo>
                  <a:pt x="43" y="178"/>
                </a:lnTo>
                <a:lnTo>
                  <a:pt x="26" y="161"/>
                </a:lnTo>
                <a:lnTo>
                  <a:pt x="26" y="144"/>
                </a:lnTo>
                <a:close/>
                <a:moveTo>
                  <a:pt x="153" y="102"/>
                </a:moveTo>
                <a:lnTo>
                  <a:pt x="153" y="153"/>
                </a:lnTo>
                <a:lnTo>
                  <a:pt x="170" y="187"/>
                </a:lnTo>
                <a:lnTo>
                  <a:pt x="187" y="204"/>
                </a:lnTo>
                <a:lnTo>
                  <a:pt x="212" y="212"/>
                </a:lnTo>
                <a:lnTo>
                  <a:pt x="238" y="204"/>
                </a:lnTo>
                <a:lnTo>
                  <a:pt x="254" y="195"/>
                </a:lnTo>
                <a:lnTo>
                  <a:pt x="263" y="187"/>
                </a:lnTo>
                <a:lnTo>
                  <a:pt x="271" y="161"/>
                </a:lnTo>
                <a:lnTo>
                  <a:pt x="280" y="136"/>
                </a:lnTo>
                <a:lnTo>
                  <a:pt x="280" y="102"/>
                </a:lnTo>
                <a:lnTo>
                  <a:pt x="280" y="77"/>
                </a:lnTo>
                <a:lnTo>
                  <a:pt x="271" y="60"/>
                </a:lnTo>
                <a:lnTo>
                  <a:pt x="263" y="26"/>
                </a:lnTo>
                <a:lnTo>
                  <a:pt x="246" y="9"/>
                </a:lnTo>
                <a:lnTo>
                  <a:pt x="212" y="0"/>
                </a:lnTo>
                <a:lnTo>
                  <a:pt x="195" y="0"/>
                </a:lnTo>
                <a:lnTo>
                  <a:pt x="178" y="9"/>
                </a:lnTo>
                <a:lnTo>
                  <a:pt x="161" y="26"/>
                </a:lnTo>
                <a:lnTo>
                  <a:pt x="153" y="43"/>
                </a:lnTo>
                <a:lnTo>
                  <a:pt x="153" y="77"/>
                </a:lnTo>
                <a:lnTo>
                  <a:pt x="153" y="102"/>
                </a:lnTo>
                <a:close/>
                <a:moveTo>
                  <a:pt x="178" y="102"/>
                </a:moveTo>
                <a:lnTo>
                  <a:pt x="178" y="68"/>
                </a:lnTo>
                <a:lnTo>
                  <a:pt x="187" y="43"/>
                </a:lnTo>
                <a:lnTo>
                  <a:pt x="195" y="34"/>
                </a:lnTo>
                <a:lnTo>
                  <a:pt x="212" y="26"/>
                </a:lnTo>
                <a:lnTo>
                  <a:pt x="229" y="34"/>
                </a:lnTo>
                <a:lnTo>
                  <a:pt x="246" y="43"/>
                </a:lnTo>
                <a:lnTo>
                  <a:pt x="254" y="68"/>
                </a:lnTo>
                <a:lnTo>
                  <a:pt x="254" y="102"/>
                </a:lnTo>
                <a:lnTo>
                  <a:pt x="254" y="127"/>
                </a:lnTo>
                <a:lnTo>
                  <a:pt x="254" y="144"/>
                </a:lnTo>
                <a:lnTo>
                  <a:pt x="246" y="161"/>
                </a:lnTo>
                <a:lnTo>
                  <a:pt x="246" y="170"/>
                </a:lnTo>
                <a:lnTo>
                  <a:pt x="229" y="178"/>
                </a:lnTo>
                <a:lnTo>
                  <a:pt x="212" y="187"/>
                </a:lnTo>
                <a:lnTo>
                  <a:pt x="195" y="178"/>
                </a:lnTo>
                <a:lnTo>
                  <a:pt x="187" y="170"/>
                </a:lnTo>
                <a:lnTo>
                  <a:pt x="178" y="161"/>
                </a:lnTo>
                <a:lnTo>
                  <a:pt x="178" y="144"/>
                </a:lnTo>
                <a:lnTo>
                  <a:pt x="178" y="127"/>
                </a:lnTo>
                <a:lnTo>
                  <a:pt x="178" y="102"/>
                </a:lnTo>
                <a:close/>
              </a:path>
            </a:pathLst>
          </a:custGeom>
          <a:noFill/>
          <a:ln w="3968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" name="Rectangle 223">
            <a:extLst>
              <a:ext uri="{FF2B5EF4-FFF2-40B4-BE49-F238E27FC236}">
                <a16:creationId xmlns:a16="http://schemas.microsoft.com/office/drawing/2014/main" id="{D6A437C1-2144-49CA-8DDB-5427A8BA6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2501" y="2244733"/>
            <a:ext cx="122238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80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Freeform 224">
            <a:extLst>
              <a:ext uri="{FF2B5EF4-FFF2-40B4-BE49-F238E27FC236}">
                <a16:creationId xmlns:a16="http://schemas.microsoft.com/office/drawing/2014/main" id="{7AECDF51-BA75-4E31-8821-71D5D960D223}"/>
              </a:ext>
            </a:extLst>
          </p:cNvPr>
          <p:cNvSpPr>
            <a:spLocks noEditPoints="1"/>
          </p:cNvSpPr>
          <p:nvPr/>
        </p:nvSpPr>
        <p:spPr bwMode="auto">
          <a:xfrm>
            <a:off x="7750203" y="176213"/>
            <a:ext cx="117475" cy="80963"/>
          </a:xfrm>
          <a:custGeom>
            <a:avLst/>
            <a:gdLst>
              <a:gd name="T0" fmla="*/ 51 w 432"/>
              <a:gd name="T1" fmla="*/ 102 h 296"/>
              <a:gd name="T2" fmla="*/ 34 w 432"/>
              <a:gd name="T3" fmla="*/ 118 h 296"/>
              <a:gd name="T4" fmla="*/ 0 w 432"/>
              <a:gd name="T5" fmla="*/ 169 h 296"/>
              <a:gd name="T6" fmla="*/ 25 w 432"/>
              <a:gd name="T7" fmla="*/ 169 h 296"/>
              <a:gd name="T8" fmla="*/ 93 w 432"/>
              <a:gd name="T9" fmla="*/ 296 h 296"/>
              <a:gd name="T10" fmla="*/ 144 w 432"/>
              <a:gd name="T11" fmla="*/ 178 h 296"/>
              <a:gd name="T12" fmla="*/ 161 w 432"/>
              <a:gd name="T13" fmla="*/ 220 h 296"/>
              <a:gd name="T14" fmla="*/ 186 w 432"/>
              <a:gd name="T15" fmla="*/ 245 h 296"/>
              <a:gd name="T16" fmla="*/ 237 w 432"/>
              <a:gd name="T17" fmla="*/ 254 h 296"/>
              <a:gd name="T18" fmla="*/ 271 w 432"/>
              <a:gd name="T19" fmla="*/ 229 h 296"/>
              <a:gd name="T20" fmla="*/ 279 w 432"/>
              <a:gd name="T21" fmla="*/ 195 h 296"/>
              <a:gd name="T22" fmla="*/ 271 w 432"/>
              <a:gd name="T23" fmla="*/ 135 h 296"/>
              <a:gd name="T24" fmla="*/ 246 w 432"/>
              <a:gd name="T25" fmla="*/ 93 h 296"/>
              <a:gd name="T26" fmla="*/ 203 w 432"/>
              <a:gd name="T27" fmla="*/ 59 h 296"/>
              <a:gd name="T28" fmla="*/ 152 w 432"/>
              <a:gd name="T29" fmla="*/ 68 h 296"/>
              <a:gd name="T30" fmla="*/ 136 w 432"/>
              <a:gd name="T31" fmla="*/ 102 h 296"/>
              <a:gd name="T32" fmla="*/ 136 w 432"/>
              <a:gd name="T33" fmla="*/ 152 h 296"/>
              <a:gd name="T34" fmla="*/ 169 w 432"/>
              <a:gd name="T35" fmla="*/ 169 h 296"/>
              <a:gd name="T36" fmla="*/ 161 w 432"/>
              <a:gd name="T37" fmla="*/ 102 h 296"/>
              <a:gd name="T38" fmla="*/ 178 w 432"/>
              <a:gd name="T39" fmla="*/ 85 h 296"/>
              <a:gd name="T40" fmla="*/ 212 w 432"/>
              <a:gd name="T41" fmla="*/ 85 h 296"/>
              <a:gd name="T42" fmla="*/ 229 w 432"/>
              <a:gd name="T43" fmla="*/ 110 h 296"/>
              <a:gd name="T44" fmla="*/ 246 w 432"/>
              <a:gd name="T45" fmla="*/ 144 h 296"/>
              <a:gd name="T46" fmla="*/ 254 w 432"/>
              <a:gd name="T47" fmla="*/ 212 h 296"/>
              <a:gd name="T48" fmla="*/ 229 w 432"/>
              <a:gd name="T49" fmla="*/ 237 h 296"/>
              <a:gd name="T50" fmla="*/ 203 w 432"/>
              <a:gd name="T51" fmla="*/ 229 h 296"/>
              <a:gd name="T52" fmla="*/ 186 w 432"/>
              <a:gd name="T53" fmla="*/ 212 h 296"/>
              <a:gd name="T54" fmla="*/ 169 w 432"/>
              <a:gd name="T55" fmla="*/ 169 h 296"/>
              <a:gd name="T56" fmla="*/ 305 w 432"/>
              <a:gd name="T57" fmla="*/ 152 h 296"/>
              <a:gd name="T58" fmla="*/ 330 w 432"/>
              <a:gd name="T59" fmla="*/ 186 h 296"/>
              <a:gd name="T60" fmla="*/ 364 w 432"/>
              <a:gd name="T61" fmla="*/ 203 h 296"/>
              <a:gd name="T62" fmla="*/ 406 w 432"/>
              <a:gd name="T63" fmla="*/ 186 h 296"/>
              <a:gd name="T64" fmla="*/ 432 w 432"/>
              <a:gd name="T65" fmla="*/ 161 h 296"/>
              <a:gd name="T66" fmla="*/ 432 w 432"/>
              <a:gd name="T67" fmla="*/ 110 h 296"/>
              <a:gd name="T68" fmla="*/ 406 w 432"/>
              <a:gd name="T69" fmla="*/ 59 h 296"/>
              <a:gd name="T70" fmla="*/ 381 w 432"/>
              <a:gd name="T71" fmla="*/ 17 h 296"/>
              <a:gd name="T72" fmla="*/ 322 w 432"/>
              <a:gd name="T73" fmla="*/ 8 h 296"/>
              <a:gd name="T74" fmla="*/ 296 w 432"/>
              <a:gd name="T75" fmla="*/ 34 h 296"/>
              <a:gd name="T76" fmla="*/ 288 w 432"/>
              <a:gd name="T77" fmla="*/ 68 h 296"/>
              <a:gd name="T78" fmla="*/ 296 w 432"/>
              <a:gd name="T79" fmla="*/ 127 h 296"/>
              <a:gd name="T80" fmla="*/ 313 w 432"/>
              <a:gd name="T81" fmla="*/ 76 h 296"/>
              <a:gd name="T82" fmla="*/ 322 w 432"/>
              <a:gd name="T83" fmla="*/ 34 h 296"/>
              <a:gd name="T84" fmla="*/ 347 w 432"/>
              <a:gd name="T85" fmla="*/ 25 h 296"/>
              <a:gd name="T86" fmla="*/ 373 w 432"/>
              <a:gd name="T87" fmla="*/ 42 h 296"/>
              <a:gd name="T88" fmla="*/ 389 w 432"/>
              <a:gd name="T89" fmla="*/ 68 h 296"/>
              <a:gd name="T90" fmla="*/ 406 w 432"/>
              <a:gd name="T91" fmla="*/ 127 h 296"/>
              <a:gd name="T92" fmla="*/ 398 w 432"/>
              <a:gd name="T93" fmla="*/ 169 h 296"/>
              <a:gd name="T94" fmla="*/ 373 w 432"/>
              <a:gd name="T95" fmla="*/ 178 h 296"/>
              <a:gd name="T96" fmla="*/ 347 w 432"/>
              <a:gd name="T97" fmla="*/ 169 h 296"/>
              <a:gd name="T98" fmla="*/ 330 w 432"/>
              <a:gd name="T99" fmla="*/ 135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32" h="296">
                <a:moveTo>
                  <a:pt x="119" y="288"/>
                </a:moveTo>
                <a:lnTo>
                  <a:pt x="51" y="102"/>
                </a:lnTo>
                <a:lnTo>
                  <a:pt x="42" y="102"/>
                </a:lnTo>
                <a:lnTo>
                  <a:pt x="34" y="118"/>
                </a:lnTo>
                <a:lnTo>
                  <a:pt x="25" y="135"/>
                </a:lnTo>
                <a:lnTo>
                  <a:pt x="0" y="169"/>
                </a:lnTo>
                <a:lnTo>
                  <a:pt x="9" y="195"/>
                </a:lnTo>
                <a:lnTo>
                  <a:pt x="25" y="169"/>
                </a:lnTo>
                <a:lnTo>
                  <a:pt x="42" y="152"/>
                </a:lnTo>
                <a:lnTo>
                  <a:pt x="93" y="296"/>
                </a:lnTo>
                <a:lnTo>
                  <a:pt x="119" y="288"/>
                </a:lnTo>
                <a:close/>
                <a:moveTo>
                  <a:pt x="144" y="178"/>
                </a:moveTo>
                <a:lnTo>
                  <a:pt x="152" y="203"/>
                </a:lnTo>
                <a:lnTo>
                  <a:pt x="161" y="220"/>
                </a:lnTo>
                <a:lnTo>
                  <a:pt x="178" y="237"/>
                </a:lnTo>
                <a:lnTo>
                  <a:pt x="186" y="245"/>
                </a:lnTo>
                <a:lnTo>
                  <a:pt x="212" y="254"/>
                </a:lnTo>
                <a:lnTo>
                  <a:pt x="237" y="254"/>
                </a:lnTo>
                <a:lnTo>
                  <a:pt x="254" y="245"/>
                </a:lnTo>
                <a:lnTo>
                  <a:pt x="271" y="229"/>
                </a:lnTo>
                <a:lnTo>
                  <a:pt x="279" y="212"/>
                </a:lnTo>
                <a:lnTo>
                  <a:pt x="279" y="195"/>
                </a:lnTo>
                <a:lnTo>
                  <a:pt x="279" y="169"/>
                </a:lnTo>
                <a:lnTo>
                  <a:pt x="271" y="135"/>
                </a:lnTo>
                <a:lnTo>
                  <a:pt x="254" y="110"/>
                </a:lnTo>
                <a:lnTo>
                  <a:pt x="246" y="93"/>
                </a:lnTo>
                <a:lnTo>
                  <a:pt x="229" y="68"/>
                </a:lnTo>
                <a:lnTo>
                  <a:pt x="203" y="59"/>
                </a:lnTo>
                <a:lnTo>
                  <a:pt x="169" y="59"/>
                </a:lnTo>
                <a:lnTo>
                  <a:pt x="152" y="68"/>
                </a:lnTo>
                <a:lnTo>
                  <a:pt x="144" y="85"/>
                </a:lnTo>
                <a:lnTo>
                  <a:pt x="136" y="102"/>
                </a:lnTo>
                <a:lnTo>
                  <a:pt x="136" y="127"/>
                </a:lnTo>
                <a:lnTo>
                  <a:pt x="136" y="152"/>
                </a:lnTo>
                <a:lnTo>
                  <a:pt x="144" y="178"/>
                </a:lnTo>
                <a:close/>
                <a:moveTo>
                  <a:pt x="169" y="169"/>
                </a:moveTo>
                <a:lnTo>
                  <a:pt x="161" y="127"/>
                </a:lnTo>
                <a:lnTo>
                  <a:pt x="161" y="102"/>
                </a:lnTo>
                <a:lnTo>
                  <a:pt x="169" y="93"/>
                </a:lnTo>
                <a:lnTo>
                  <a:pt x="178" y="85"/>
                </a:lnTo>
                <a:lnTo>
                  <a:pt x="195" y="76"/>
                </a:lnTo>
                <a:lnTo>
                  <a:pt x="212" y="85"/>
                </a:lnTo>
                <a:lnTo>
                  <a:pt x="220" y="93"/>
                </a:lnTo>
                <a:lnTo>
                  <a:pt x="229" y="110"/>
                </a:lnTo>
                <a:lnTo>
                  <a:pt x="237" y="127"/>
                </a:lnTo>
                <a:lnTo>
                  <a:pt x="246" y="144"/>
                </a:lnTo>
                <a:lnTo>
                  <a:pt x="254" y="186"/>
                </a:lnTo>
                <a:lnTo>
                  <a:pt x="254" y="212"/>
                </a:lnTo>
                <a:lnTo>
                  <a:pt x="246" y="229"/>
                </a:lnTo>
                <a:lnTo>
                  <a:pt x="229" y="237"/>
                </a:lnTo>
                <a:lnTo>
                  <a:pt x="220" y="237"/>
                </a:lnTo>
                <a:lnTo>
                  <a:pt x="203" y="229"/>
                </a:lnTo>
                <a:lnTo>
                  <a:pt x="195" y="220"/>
                </a:lnTo>
                <a:lnTo>
                  <a:pt x="186" y="212"/>
                </a:lnTo>
                <a:lnTo>
                  <a:pt x="178" y="195"/>
                </a:lnTo>
                <a:lnTo>
                  <a:pt x="169" y="169"/>
                </a:lnTo>
                <a:close/>
                <a:moveTo>
                  <a:pt x="296" y="127"/>
                </a:moveTo>
                <a:lnTo>
                  <a:pt x="305" y="152"/>
                </a:lnTo>
                <a:lnTo>
                  <a:pt x="313" y="169"/>
                </a:lnTo>
                <a:lnTo>
                  <a:pt x="330" y="186"/>
                </a:lnTo>
                <a:lnTo>
                  <a:pt x="339" y="195"/>
                </a:lnTo>
                <a:lnTo>
                  <a:pt x="364" y="203"/>
                </a:lnTo>
                <a:lnTo>
                  <a:pt x="389" y="195"/>
                </a:lnTo>
                <a:lnTo>
                  <a:pt x="406" y="186"/>
                </a:lnTo>
                <a:lnTo>
                  <a:pt x="423" y="178"/>
                </a:lnTo>
                <a:lnTo>
                  <a:pt x="432" y="161"/>
                </a:lnTo>
                <a:lnTo>
                  <a:pt x="432" y="135"/>
                </a:lnTo>
                <a:lnTo>
                  <a:pt x="432" y="110"/>
                </a:lnTo>
                <a:lnTo>
                  <a:pt x="423" y="85"/>
                </a:lnTo>
                <a:lnTo>
                  <a:pt x="406" y="59"/>
                </a:lnTo>
                <a:lnTo>
                  <a:pt x="398" y="42"/>
                </a:lnTo>
                <a:lnTo>
                  <a:pt x="381" y="17"/>
                </a:lnTo>
                <a:lnTo>
                  <a:pt x="356" y="0"/>
                </a:lnTo>
                <a:lnTo>
                  <a:pt x="322" y="8"/>
                </a:lnTo>
                <a:lnTo>
                  <a:pt x="305" y="17"/>
                </a:lnTo>
                <a:lnTo>
                  <a:pt x="296" y="34"/>
                </a:lnTo>
                <a:lnTo>
                  <a:pt x="288" y="51"/>
                </a:lnTo>
                <a:lnTo>
                  <a:pt x="288" y="68"/>
                </a:lnTo>
                <a:lnTo>
                  <a:pt x="288" y="93"/>
                </a:lnTo>
                <a:lnTo>
                  <a:pt x="296" y="127"/>
                </a:lnTo>
                <a:close/>
                <a:moveTo>
                  <a:pt x="322" y="118"/>
                </a:moveTo>
                <a:lnTo>
                  <a:pt x="313" y="76"/>
                </a:lnTo>
                <a:lnTo>
                  <a:pt x="313" y="51"/>
                </a:lnTo>
                <a:lnTo>
                  <a:pt x="322" y="34"/>
                </a:lnTo>
                <a:lnTo>
                  <a:pt x="330" y="25"/>
                </a:lnTo>
                <a:lnTo>
                  <a:pt x="347" y="25"/>
                </a:lnTo>
                <a:lnTo>
                  <a:pt x="364" y="34"/>
                </a:lnTo>
                <a:lnTo>
                  <a:pt x="373" y="42"/>
                </a:lnTo>
                <a:lnTo>
                  <a:pt x="381" y="51"/>
                </a:lnTo>
                <a:lnTo>
                  <a:pt x="389" y="68"/>
                </a:lnTo>
                <a:lnTo>
                  <a:pt x="398" y="93"/>
                </a:lnTo>
                <a:lnTo>
                  <a:pt x="406" y="127"/>
                </a:lnTo>
                <a:lnTo>
                  <a:pt x="406" y="152"/>
                </a:lnTo>
                <a:lnTo>
                  <a:pt x="398" y="169"/>
                </a:lnTo>
                <a:lnTo>
                  <a:pt x="381" y="178"/>
                </a:lnTo>
                <a:lnTo>
                  <a:pt x="373" y="178"/>
                </a:lnTo>
                <a:lnTo>
                  <a:pt x="356" y="178"/>
                </a:lnTo>
                <a:lnTo>
                  <a:pt x="347" y="169"/>
                </a:lnTo>
                <a:lnTo>
                  <a:pt x="339" y="152"/>
                </a:lnTo>
                <a:lnTo>
                  <a:pt x="330" y="135"/>
                </a:lnTo>
                <a:lnTo>
                  <a:pt x="322" y="118"/>
                </a:lnTo>
                <a:close/>
              </a:path>
            </a:pathLst>
          </a:custGeom>
          <a:noFill/>
          <a:ln w="3968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" name="Rectangle 225">
            <a:extLst>
              <a:ext uri="{FF2B5EF4-FFF2-40B4-BE49-F238E27FC236}">
                <a16:creationId xmlns:a16="http://schemas.microsoft.com/office/drawing/2014/main" id="{4E8C1958-5090-4AE3-A547-B79BCCC69854}"/>
              </a:ext>
            </a:extLst>
          </p:cNvPr>
          <p:cNvSpPr>
            <a:spLocks noChangeArrowheads="1"/>
          </p:cNvSpPr>
          <p:nvPr/>
        </p:nvSpPr>
        <p:spPr bwMode="auto">
          <a:xfrm rot="20400000">
            <a:off x="7743853" y="168276"/>
            <a:ext cx="762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226">
            <a:extLst>
              <a:ext uri="{FF2B5EF4-FFF2-40B4-BE49-F238E27FC236}">
                <a16:creationId xmlns:a16="http://schemas.microsoft.com/office/drawing/2014/main" id="{5A31EA47-7D05-46C5-B2D9-024B6C233F5C}"/>
              </a:ext>
            </a:extLst>
          </p:cNvPr>
          <p:cNvSpPr>
            <a:spLocks noChangeArrowheads="1"/>
          </p:cNvSpPr>
          <p:nvPr/>
        </p:nvSpPr>
        <p:spPr bwMode="auto">
          <a:xfrm rot="20400000">
            <a:off x="7785128" y="158751"/>
            <a:ext cx="762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27">
            <a:extLst>
              <a:ext uri="{FF2B5EF4-FFF2-40B4-BE49-F238E27FC236}">
                <a16:creationId xmlns:a16="http://schemas.microsoft.com/office/drawing/2014/main" id="{B227AAAC-87F5-475D-BF3E-C1E71D860F64}"/>
              </a:ext>
            </a:extLst>
          </p:cNvPr>
          <p:cNvSpPr>
            <a:spLocks noChangeArrowheads="1"/>
          </p:cNvSpPr>
          <p:nvPr/>
        </p:nvSpPr>
        <p:spPr bwMode="auto">
          <a:xfrm rot="20400000">
            <a:off x="7821641" y="142876"/>
            <a:ext cx="762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Freeform 228">
            <a:extLst>
              <a:ext uri="{FF2B5EF4-FFF2-40B4-BE49-F238E27FC236}">
                <a16:creationId xmlns:a16="http://schemas.microsoft.com/office/drawing/2014/main" id="{ACF8F4C6-6639-45EB-B6FA-0FE7C2B0DD26}"/>
              </a:ext>
            </a:extLst>
          </p:cNvPr>
          <p:cNvSpPr>
            <a:spLocks noEditPoints="1"/>
          </p:cNvSpPr>
          <p:nvPr/>
        </p:nvSpPr>
        <p:spPr bwMode="auto">
          <a:xfrm>
            <a:off x="4248165" y="631827"/>
            <a:ext cx="80963" cy="128588"/>
          </a:xfrm>
          <a:custGeom>
            <a:avLst/>
            <a:gdLst>
              <a:gd name="T0" fmla="*/ 9 w 296"/>
              <a:gd name="T1" fmla="*/ 127 h 474"/>
              <a:gd name="T2" fmla="*/ 195 w 296"/>
              <a:gd name="T3" fmla="*/ 50 h 474"/>
              <a:gd name="T4" fmla="*/ 186 w 296"/>
              <a:gd name="T5" fmla="*/ 33 h 474"/>
              <a:gd name="T6" fmla="*/ 169 w 296"/>
              <a:gd name="T7" fmla="*/ 33 h 474"/>
              <a:gd name="T8" fmla="*/ 152 w 296"/>
              <a:gd name="T9" fmla="*/ 25 h 474"/>
              <a:gd name="T10" fmla="*/ 119 w 296"/>
              <a:gd name="T11" fmla="*/ 0 h 474"/>
              <a:gd name="T12" fmla="*/ 102 w 296"/>
              <a:gd name="T13" fmla="*/ 8 h 474"/>
              <a:gd name="T14" fmla="*/ 119 w 296"/>
              <a:gd name="T15" fmla="*/ 33 h 474"/>
              <a:gd name="T16" fmla="*/ 144 w 296"/>
              <a:gd name="T17" fmla="*/ 42 h 474"/>
              <a:gd name="T18" fmla="*/ 0 w 296"/>
              <a:gd name="T19" fmla="*/ 101 h 474"/>
              <a:gd name="T20" fmla="*/ 9 w 296"/>
              <a:gd name="T21" fmla="*/ 127 h 474"/>
              <a:gd name="T22" fmla="*/ 68 w 296"/>
              <a:gd name="T23" fmla="*/ 270 h 474"/>
              <a:gd name="T24" fmla="*/ 254 w 296"/>
              <a:gd name="T25" fmla="*/ 203 h 474"/>
              <a:gd name="T26" fmla="*/ 246 w 296"/>
              <a:gd name="T27" fmla="*/ 186 h 474"/>
              <a:gd name="T28" fmla="*/ 212 w 296"/>
              <a:gd name="T29" fmla="*/ 177 h 474"/>
              <a:gd name="T30" fmla="*/ 178 w 296"/>
              <a:gd name="T31" fmla="*/ 152 h 474"/>
              <a:gd name="T32" fmla="*/ 161 w 296"/>
              <a:gd name="T33" fmla="*/ 160 h 474"/>
              <a:gd name="T34" fmla="*/ 178 w 296"/>
              <a:gd name="T35" fmla="*/ 177 h 474"/>
              <a:gd name="T36" fmla="*/ 203 w 296"/>
              <a:gd name="T37" fmla="*/ 194 h 474"/>
              <a:gd name="T38" fmla="*/ 59 w 296"/>
              <a:gd name="T39" fmla="*/ 254 h 474"/>
              <a:gd name="T40" fmla="*/ 68 w 296"/>
              <a:gd name="T41" fmla="*/ 270 h 474"/>
              <a:gd name="T42" fmla="*/ 186 w 296"/>
              <a:gd name="T43" fmla="*/ 338 h 474"/>
              <a:gd name="T44" fmla="*/ 144 w 296"/>
              <a:gd name="T45" fmla="*/ 347 h 474"/>
              <a:gd name="T46" fmla="*/ 110 w 296"/>
              <a:gd name="T47" fmla="*/ 364 h 474"/>
              <a:gd name="T48" fmla="*/ 93 w 296"/>
              <a:gd name="T49" fmla="*/ 389 h 474"/>
              <a:gd name="T50" fmla="*/ 93 w 296"/>
              <a:gd name="T51" fmla="*/ 414 h 474"/>
              <a:gd name="T52" fmla="*/ 93 w 296"/>
              <a:gd name="T53" fmla="*/ 431 h 474"/>
              <a:gd name="T54" fmla="*/ 102 w 296"/>
              <a:gd name="T55" fmla="*/ 448 h 474"/>
              <a:gd name="T56" fmla="*/ 119 w 296"/>
              <a:gd name="T57" fmla="*/ 457 h 474"/>
              <a:gd name="T58" fmla="*/ 136 w 296"/>
              <a:gd name="T59" fmla="*/ 465 h 474"/>
              <a:gd name="T60" fmla="*/ 161 w 296"/>
              <a:gd name="T61" fmla="*/ 474 h 474"/>
              <a:gd name="T62" fmla="*/ 195 w 296"/>
              <a:gd name="T63" fmla="*/ 474 h 474"/>
              <a:gd name="T64" fmla="*/ 220 w 296"/>
              <a:gd name="T65" fmla="*/ 465 h 474"/>
              <a:gd name="T66" fmla="*/ 246 w 296"/>
              <a:gd name="T67" fmla="*/ 465 h 474"/>
              <a:gd name="T68" fmla="*/ 271 w 296"/>
              <a:gd name="T69" fmla="*/ 448 h 474"/>
              <a:gd name="T70" fmla="*/ 288 w 296"/>
              <a:gd name="T71" fmla="*/ 431 h 474"/>
              <a:gd name="T72" fmla="*/ 296 w 296"/>
              <a:gd name="T73" fmla="*/ 397 h 474"/>
              <a:gd name="T74" fmla="*/ 288 w 296"/>
              <a:gd name="T75" fmla="*/ 381 h 474"/>
              <a:gd name="T76" fmla="*/ 279 w 296"/>
              <a:gd name="T77" fmla="*/ 364 h 474"/>
              <a:gd name="T78" fmla="*/ 263 w 296"/>
              <a:gd name="T79" fmla="*/ 355 h 474"/>
              <a:gd name="T80" fmla="*/ 246 w 296"/>
              <a:gd name="T81" fmla="*/ 347 h 474"/>
              <a:gd name="T82" fmla="*/ 220 w 296"/>
              <a:gd name="T83" fmla="*/ 338 h 474"/>
              <a:gd name="T84" fmla="*/ 186 w 296"/>
              <a:gd name="T85" fmla="*/ 338 h 474"/>
              <a:gd name="T86" fmla="*/ 186 w 296"/>
              <a:gd name="T87" fmla="*/ 364 h 474"/>
              <a:gd name="T88" fmla="*/ 229 w 296"/>
              <a:gd name="T89" fmla="*/ 364 h 474"/>
              <a:gd name="T90" fmla="*/ 254 w 296"/>
              <a:gd name="T91" fmla="*/ 372 h 474"/>
              <a:gd name="T92" fmla="*/ 271 w 296"/>
              <a:gd name="T93" fmla="*/ 389 h 474"/>
              <a:gd name="T94" fmla="*/ 271 w 296"/>
              <a:gd name="T95" fmla="*/ 397 h 474"/>
              <a:gd name="T96" fmla="*/ 271 w 296"/>
              <a:gd name="T97" fmla="*/ 414 h 474"/>
              <a:gd name="T98" fmla="*/ 263 w 296"/>
              <a:gd name="T99" fmla="*/ 431 h 474"/>
              <a:gd name="T100" fmla="*/ 246 w 296"/>
              <a:gd name="T101" fmla="*/ 440 h 474"/>
              <a:gd name="T102" fmla="*/ 237 w 296"/>
              <a:gd name="T103" fmla="*/ 440 h 474"/>
              <a:gd name="T104" fmla="*/ 220 w 296"/>
              <a:gd name="T105" fmla="*/ 440 h 474"/>
              <a:gd name="T106" fmla="*/ 195 w 296"/>
              <a:gd name="T107" fmla="*/ 448 h 474"/>
              <a:gd name="T108" fmla="*/ 152 w 296"/>
              <a:gd name="T109" fmla="*/ 448 h 474"/>
              <a:gd name="T110" fmla="*/ 127 w 296"/>
              <a:gd name="T111" fmla="*/ 440 h 474"/>
              <a:gd name="T112" fmla="*/ 119 w 296"/>
              <a:gd name="T113" fmla="*/ 423 h 474"/>
              <a:gd name="T114" fmla="*/ 110 w 296"/>
              <a:gd name="T115" fmla="*/ 414 h 474"/>
              <a:gd name="T116" fmla="*/ 110 w 296"/>
              <a:gd name="T117" fmla="*/ 397 h 474"/>
              <a:gd name="T118" fmla="*/ 127 w 296"/>
              <a:gd name="T119" fmla="*/ 381 h 474"/>
              <a:gd name="T120" fmla="*/ 152 w 296"/>
              <a:gd name="T121" fmla="*/ 372 h 474"/>
              <a:gd name="T122" fmla="*/ 169 w 296"/>
              <a:gd name="T123" fmla="*/ 372 h 474"/>
              <a:gd name="T124" fmla="*/ 186 w 296"/>
              <a:gd name="T125" fmla="*/ 36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96" h="474">
                <a:moveTo>
                  <a:pt x="9" y="127"/>
                </a:moveTo>
                <a:lnTo>
                  <a:pt x="195" y="50"/>
                </a:lnTo>
                <a:lnTo>
                  <a:pt x="186" y="33"/>
                </a:lnTo>
                <a:lnTo>
                  <a:pt x="169" y="33"/>
                </a:lnTo>
                <a:lnTo>
                  <a:pt x="152" y="25"/>
                </a:lnTo>
                <a:lnTo>
                  <a:pt x="119" y="0"/>
                </a:lnTo>
                <a:lnTo>
                  <a:pt x="102" y="8"/>
                </a:lnTo>
                <a:lnTo>
                  <a:pt x="119" y="33"/>
                </a:lnTo>
                <a:lnTo>
                  <a:pt x="144" y="42"/>
                </a:lnTo>
                <a:lnTo>
                  <a:pt x="0" y="101"/>
                </a:lnTo>
                <a:lnTo>
                  <a:pt x="9" y="127"/>
                </a:lnTo>
                <a:close/>
                <a:moveTo>
                  <a:pt x="68" y="270"/>
                </a:moveTo>
                <a:lnTo>
                  <a:pt x="254" y="203"/>
                </a:lnTo>
                <a:lnTo>
                  <a:pt x="246" y="186"/>
                </a:lnTo>
                <a:lnTo>
                  <a:pt x="212" y="177"/>
                </a:lnTo>
                <a:lnTo>
                  <a:pt x="178" y="152"/>
                </a:lnTo>
                <a:lnTo>
                  <a:pt x="161" y="160"/>
                </a:lnTo>
                <a:lnTo>
                  <a:pt x="178" y="177"/>
                </a:lnTo>
                <a:lnTo>
                  <a:pt x="203" y="194"/>
                </a:lnTo>
                <a:lnTo>
                  <a:pt x="59" y="254"/>
                </a:lnTo>
                <a:lnTo>
                  <a:pt x="68" y="270"/>
                </a:lnTo>
                <a:close/>
                <a:moveTo>
                  <a:pt x="186" y="338"/>
                </a:moveTo>
                <a:lnTo>
                  <a:pt x="144" y="347"/>
                </a:lnTo>
                <a:lnTo>
                  <a:pt x="110" y="364"/>
                </a:lnTo>
                <a:lnTo>
                  <a:pt x="93" y="389"/>
                </a:lnTo>
                <a:lnTo>
                  <a:pt x="93" y="414"/>
                </a:lnTo>
                <a:lnTo>
                  <a:pt x="93" y="431"/>
                </a:lnTo>
                <a:lnTo>
                  <a:pt x="102" y="448"/>
                </a:lnTo>
                <a:lnTo>
                  <a:pt x="119" y="457"/>
                </a:lnTo>
                <a:lnTo>
                  <a:pt x="136" y="465"/>
                </a:lnTo>
                <a:lnTo>
                  <a:pt x="161" y="474"/>
                </a:lnTo>
                <a:lnTo>
                  <a:pt x="195" y="474"/>
                </a:lnTo>
                <a:lnTo>
                  <a:pt x="220" y="465"/>
                </a:lnTo>
                <a:lnTo>
                  <a:pt x="246" y="465"/>
                </a:lnTo>
                <a:lnTo>
                  <a:pt x="271" y="448"/>
                </a:lnTo>
                <a:lnTo>
                  <a:pt x="288" y="431"/>
                </a:lnTo>
                <a:lnTo>
                  <a:pt x="296" y="397"/>
                </a:lnTo>
                <a:lnTo>
                  <a:pt x="288" y="381"/>
                </a:lnTo>
                <a:lnTo>
                  <a:pt x="279" y="364"/>
                </a:lnTo>
                <a:lnTo>
                  <a:pt x="263" y="355"/>
                </a:lnTo>
                <a:lnTo>
                  <a:pt x="246" y="347"/>
                </a:lnTo>
                <a:lnTo>
                  <a:pt x="220" y="338"/>
                </a:lnTo>
                <a:lnTo>
                  <a:pt x="186" y="338"/>
                </a:lnTo>
                <a:close/>
                <a:moveTo>
                  <a:pt x="186" y="364"/>
                </a:moveTo>
                <a:lnTo>
                  <a:pt x="229" y="364"/>
                </a:lnTo>
                <a:lnTo>
                  <a:pt x="254" y="372"/>
                </a:lnTo>
                <a:lnTo>
                  <a:pt x="271" y="389"/>
                </a:lnTo>
                <a:lnTo>
                  <a:pt x="271" y="397"/>
                </a:lnTo>
                <a:lnTo>
                  <a:pt x="271" y="414"/>
                </a:lnTo>
                <a:lnTo>
                  <a:pt x="263" y="431"/>
                </a:lnTo>
                <a:lnTo>
                  <a:pt x="246" y="440"/>
                </a:lnTo>
                <a:lnTo>
                  <a:pt x="237" y="440"/>
                </a:lnTo>
                <a:lnTo>
                  <a:pt x="220" y="440"/>
                </a:lnTo>
                <a:lnTo>
                  <a:pt x="195" y="448"/>
                </a:lnTo>
                <a:lnTo>
                  <a:pt x="152" y="448"/>
                </a:lnTo>
                <a:lnTo>
                  <a:pt x="127" y="440"/>
                </a:lnTo>
                <a:lnTo>
                  <a:pt x="119" y="423"/>
                </a:lnTo>
                <a:lnTo>
                  <a:pt x="110" y="414"/>
                </a:lnTo>
                <a:lnTo>
                  <a:pt x="110" y="397"/>
                </a:lnTo>
                <a:lnTo>
                  <a:pt x="127" y="381"/>
                </a:lnTo>
                <a:lnTo>
                  <a:pt x="152" y="372"/>
                </a:lnTo>
                <a:lnTo>
                  <a:pt x="169" y="372"/>
                </a:lnTo>
                <a:lnTo>
                  <a:pt x="186" y="364"/>
                </a:lnTo>
                <a:close/>
              </a:path>
            </a:pathLst>
          </a:custGeom>
          <a:noFill/>
          <a:ln w="39688" cap="rnd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" name="Rectangle 229">
            <a:extLst>
              <a:ext uri="{FF2B5EF4-FFF2-40B4-BE49-F238E27FC236}">
                <a16:creationId xmlns:a16="http://schemas.microsoft.com/office/drawing/2014/main" id="{075FC9CB-BCB4-4D91-8B3E-80951C66A2D8}"/>
              </a:ext>
            </a:extLst>
          </p:cNvPr>
          <p:cNvSpPr>
            <a:spLocks noChangeArrowheads="1"/>
          </p:cNvSpPr>
          <p:nvPr/>
        </p:nvSpPr>
        <p:spPr bwMode="auto">
          <a:xfrm rot="4080000">
            <a:off x="4243403" y="614365"/>
            <a:ext cx="762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30">
            <a:extLst>
              <a:ext uri="{FF2B5EF4-FFF2-40B4-BE49-F238E27FC236}">
                <a16:creationId xmlns:a16="http://schemas.microsoft.com/office/drawing/2014/main" id="{F4D1819C-7F2A-4538-9CF3-F0F5AD0B10B6}"/>
              </a:ext>
            </a:extLst>
          </p:cNvPr>
          <p:cNvSpPr>
            <a:spLocks noChangeArrowheads="1"/>
          </p:cNvSpPr>
          <p:nvPr/>
        </p:nvSpPr>
        <p:spPr bwMode="auto">
          <a:xfrm rot="4140000">
            <a:off x="4259278" y="649290"/>
            <a:ext cx="762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31">
            <a:extLst>
              <a:ext uri="{FF2B5EF4-FFF2-40B4-BE49-F238E27FC236}">
                <a16:creationId xmlns:a16="http://schemas.microsoft.com/office/drawing/2014/main" id="{1C3A0629-29A5-4683-8958-DF7F0CA03559}"/>
              </a:ext>
            </a:extLst>
          </p:cNvPr>
          <p:cNvSpPr>
            <a:spLocks noChangeArrowheads="1"/>
          </p:cNvSpPr>
          <p:nvPr/>
        </p:nvSpPr>
        <p:spPr bwMode="auto">
          <a:xfrm rot="5160000">
            <a:off x="4264040" y="706440"/>
            <a:ext cx="76200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32">
            <a:extLst>
              <a:ext uri="{FF2B5EF4-FFF2-40B4-BE49-F238E27FC236}">
                <a16:creationId xmlns:a16="http://schemas.microsoft.com/office/drawing/2014/main" id="{CC63AEE0-AF0E-4D92-8247-F7BA67F263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078" y="130175"/>
            <a:ext cx="4233878" cy="6926287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3" name="Rectangle 233">
            <a:extLst>
              <a:ext uri="{FF2B5EF4-FFF2-40B4-BE49-F238E27FC236}">
                <a16:creationId xmlns:a16="http://schemas.microsoft.com/office/drawing/2014/main" id="{3A80FEC3-475E-4586-905B-CC31D516E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3193" y="-9525"/>
            <a:ext cx="11271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234">
            <a:extLst>
              <a:ext uri="{FF2B5EF4-FFF2-40B4-BE49-F238E27FC236}">
                <a16:creationId xmlns:a16="http://schemas.microsoft.com/office/drawing/2014/main" id="{9644A23B-5EB8-42AD-A96F-5EBCBF73E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93" y="7099325"/>
            <a:ext cx="11271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</a:t>
            </a:r>
            <a:endParaRPr kumimoji="0" lang="tr-TR" altLang="tr-T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0" name="Freeform 8">
            <a:extLst>
              <a:ext uri="{FF2B5EF4-FFF2-40B4-BE49-F238E27FC236}">
                <a16:creationId xmlns:a16="http://schemas.microsoft.com/office/drawing/2014/main" id="{BA5859CB-A23A-4F02-B649-964A737322CC}"/>
              </a:ext>
            </a:extLst>
          </p:cNvPr>
          <p:cNvSpPr>
            <a:spLocks/>
          </p:cNvSpPr>
          <p:nvPr/>
        </p:nvSpPr>
        <p:spPr bwMode="auto">
          <a:xfrm>
            <a:off x="7289800" y="1714500"/>
            <a:ext cx="111125" cy="627062"/>
          </a:xfrm>
          <a:custGeom>
            <a:avLst/>
            <a:gdLst>
              <a:gd name="T0" fmla="*/ 406 w 406"/>
              <a:gd name="T1" fmla="*/ 2302 h 2302"/>
              <a:gd name="T2" fmla="*/ 381 w 406"/>
              <a:gd name="T3" fmla="*/ 1947 h 2302"/>
              <a:gd name="T4" fmla="*/ 339 w 406"/>
              <a:gd name="T5" fmla="*/ 1515 h 2302"/>
              <a:gd name="T6" fmla="*/ 220 w 406"/>
              <a:gd name="T7" fmla="*/ 1067 h 2302"/>
              <a:gd name="T8" fmla="*/ 178 w 406"/>
              <a:gd name="T9" fmla="*/ 643 h 2302"/>
              <a:gd name="T10" fmla="*/ 0 w 406"/>
              <a:gd name="T11" fmla="*/ 0 h 2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6" h="2302">
                <a:moveTo>
                  <a:pt x="406" y="2302"/>
                </a:moveTo>
                <a:lnTo>
                  <a:pt x="381" y="1947"/>
                </a:lnTo>
                <a:lnTo>
                  <a:pt x="339" y="1515"/>
                </a:lnTo>
                <a:lnTo>
                  <a:pt x="220" y="1067"/>
                </a:lnTo>
                <a:lnTo>
                  <a:pt x="178" y="643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1" name="Freeform 9">
            <a:extLst>
              <a:ext uri="{FF2B5EF4-FFF2-40B4-BE49-F238E27FC236}">
                <a16:creationId xmlns:a16="http://schemas.microsoft.com/office/drawing/2014/main" id="{B24F58A9-2DEA-442A-B53C-8521D6462CCC}"/>
              </a:ext>
            </a:extLst>
          </p:cNvPr>
          <p:cNvSpPr>
            <a:spLocks/>
          </p:cNvSpPr>
          <p:nvPr/>
        </p:nvSpPr>
        <p:spPr bwMode="auto">
          <a:xfrm>
            <a:off x="7202488" y="176213"/>
            <a:ext cx="381000" cy="1511300"/>
          </a:xfrm>
          <a:custGeom>
            <a:avLst/>
            <a:gdLst>
              <a:gd name="T0" fmla="*/ 17 w 1397"/>
              <a:gd name="T1" fmla="*/ 5544 h 5544"/>
              <a:gd name="T2" fmla="*/ 771 w 1397"/>
              <a:gd name="T3" fmla="*/ 4029 h 5544"/>
              <a:gd name="T4" fmla="*/ 1262 w 1397"/>
              <a:gd name="T5" fmla="*/ 3056 h 5544"/>
              <a:gd name="T6" fmla="*/ 1397 w 1397"/>
              <a:gd name="T7" fmla="*/ 2582 h 5544"/>
              <a:gd name="T8" fmla="*/ 1101 w 1397"/>
              <a:gd name="T9" fmla="*/ 1947 h 5544"/>
              <a:gd name="T10" fmla="*/ 779 w 1397"/>
              <a:gd name="T11" fmla="*/ 1473 h 5544"/>
              <a:gd name="T12" fmla="*/ 415 w 1397"/>
              <a:gd name="T13" fmla="*/ 922 h 5544"/>
              <a:gd name="T14" fmla="*/ 85 w 1397"/>
              <a:gd name="T15" fmla="*/ 516 h 5544"/>
              <a:gd name="T16" fmla="*/ 0 w 1397"/>
              <a:gd name="T17" fmla="*/ 0 h 5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7" h="5544">
                <a:moveTo>
                  <a:pt x="17" y="5544"/>
                </a:moveTo>
                <a:lnTo>
                  <a:pt x="771" y="4029"/>
                </a:lnTo>
                <a:lnTo>
                  <a:pt x="1262" y="3056"/>
                </a:lnTo>
                <a:lnTo>
                  <a:pt x="1397" y="2582"/>
                </a:lnTo>
                <a:lnTo>
                  <a:pt x="1101" y="1947"/>
                </a:lnTo>
                <a:lnTo>
                  <a:pt x="779" y="1473"/>
                </a:lnTo>
                <a:lnTo>
                  <a:pt x="415" y="922"/>
                </a:lnTo>
                <a:lnTo>
                  <a:pt x="85" y="516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2" name="Freeform 10">
            <a:extLst>
              <a:ext uri="{FF2B5EF4-FFF2-40B4-BE49-F238E27FC236}">
                <a16:creationId xmlns:a16="http://schemas.microsoft.com/office/drawing/2014/main" id="{35A1A053-EEC7-4C0A-8147-B46480EADEA7}"/>
              </a:ext>
            </a:extLst>
          </p:cNvPr>
          <p:cNvSpPr>
            <a:spLocks/>
          </p:cNvSpPr>
          <p:nvPr/>
        </p:nvSpPr>
        <p:spPr bwMode="auto">
          <a:xfrm>
            <a:off x="5529263" y="369888"/>
            <a:ext cx="279400" cy="469900"/>
          </a:xfrm>
          <a:custGeom>
            <a:avLst/>
            <a:gdLst>
              <a:gd name="T0" fmla="*/ 0 w 1025"/>
              <a:gd name="T1" fmla="*/ 1727 h 1727"/>
              <a:gd name="T2" fmla="*/ 254 w 1025"/>
              <a:gd name="T3" fmla="*/ 1261 h 1727"/>
              <a:gd name="T4" fmla="*/ 314 w 1025"/>
              <a:gd name="T5" fmla="*/ 990 h 1727"/>
              <a:gd name="T6" fmla="*/ 601 w 1025"/>
              <a:gd name="T7" fmla="*/ 592 h 1727"/>
              <a:gd name="T8" fmla="*/ 830 w 1025"/>
              <a:gd name="T9" fmla="*/ 398 h 1727"/>
              <a:gd name="T10" fmla="*/ 1025 w 1025"/>
              <a:gd name="T11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5" h="1727">
                <a:moveTo>
                  <a:pt x="0" y="1727"/>
                </a:moveTo>
                <a:lnTo>
                  <a:pt x="254" y="1261"/>
                </a:lnTo>
                <a:lnTo>
                  <a:pt x="314" y="990"/>
                </a:lnTo>
                <a:lnTo>
                  <a:pt x="601" y="592"/>
                </a:lnTo>
                <a:lnTo>
                  <a:pt x="830" y="398"/>
                </a:lnTo>
                <a:lnTo>
                  <a:pt x="1025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3" name="Freeform 11">
            <a:extLst>
              <a:ext uri="{FF2B5EF4-FFF2-40B4-BE49-F238E27FC236}">
                <a16:creationId xmlns:a16="http://schemas.microsoft.com/office/drawing/2014/main" id="{70C27DDE-AB3E-45E1-9CA6-6B12560CC42F}"/>
              </a:ext>
            </a:extLst>
          </p:cNvPr>
          <p:cNvSpPr>
            <a:spLocks/>
          </p:cNvSpPr>
          <p:nvPr/>
        </p:nvSpPr>
        <p:spPr bwMode="auto">
          <a:xfrm>
            <a:off x="6334125" y="190500"/>
            <a:ext cx="69850" cy="1484312"/>
          </a:xfrm>
          <a:custGeom>
            <a:avLst/>
            <a:gdLst>
              <a:gd name="T0" fmla="*/ 102 w 254"/>
              <a:gd name="T1" fmla="*/ 5452 h 5452"/>
              <a:gd name="T2" fmla="*/ 169 w 254"/>
              <a:gd name="T3" fmla="*/ 4682 h 5452"/>
              <a:gd name="T4" fmla="*/ 169 w 254"/>
              <a:gd name="T5" fmla="*/ 4123 h 5452"/>
              <a:gd name="T6" fmla="*/ 127 w 254"/>
              <a:gd name="T7" fmla="*/ 3353 h 5452"/>
              <a:gd name="T8" fmla="*/ 195 w 254"/>
              <a:gd name="T9" fmla="*/ 2794 h 5452"/>
              <a:gd name="T10" fmla="*/ 254 w 254"/>
              <a:gd name="T11" fmla="*/ 2125 h 5452"/>
              <a:gd name="T12" fmla="*/ 169 w 254"/>
              <a:gd name="T13" fmla="*/ 1499 h 5452"/>
              <a:gd name="T14" fmla="*/ 68 w 254"/>
              <a:gd name="T15" fmla="*/ 940 h 5452"/>
              <a:gd name="T16" fmla="*/ 0 w 254"/>
              <a:gd name="T17" fmla="*/ 551 h 5452"/>
              <a:gd name="T18" fmla="*/ 59 w 254"/>
              <a:gd name="T19" fmla="*/ 0 h 5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4" h="5452">
                <a:moveTo>
                  <a:pt x="102" y="5452"/>
                </a:moveTo>
                <a:lnTo>
                  <a:pt x="169" y="4682"/>
                </a:lnTo>
                <a:lnTo>
                  <a:pt x="169" y="4123"/>
                </a:lnTo>
                <a:lnTo>
                  <a:pt x="127" y="3353"/>
                </a:lnTo>
                <a:lnTo>
                  <a:pt x="195" y="2794"/>
                </a:lnTo>
                <a:lnTo>
                  <a:pt x="254" y="2125"/>
                </a:lnTo>
                <a:lnTo>
                  <a:pt x="169" y="1499"/>
                </a:lnTo>
                <a:lnTo>
                  <a:pt x="68" y="940"/>
                </a:lnTo>
                <a:lnTo>
                  <a:pt x="0" y="551"/>
                </a:lnTo>
                <a:lnTo>
                  <a:pt x="59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4" name="Freeform 12">
            <a:extLst>
              <a:ext uri="{FF2B5EF4-FFF2-40B4-BE49-F238E27FC236}">
                <a16:creationId xmlns:a16="http://schemas.microsoft.com/office/drawing/2014/main" id="{9E466A3D-1817-4FAC-8CE1-78F2EA4A7FBE}"/>
              </a:ext>
            </a:extLst>
          </p:cNvPr>
          <p:cNvSpPr>
            <a:spLocks/>
          </p:cNvSpPr>
          <p:nvPr/>
        </p:nvSpPr>
        <p:spPr bwMode="auto">
          <a:xfrm>
            <a:off x="5856288" y="4291013"/>
            <a:ext cx="463550" cy="387350"/>
          </a:xfrm>
          <a:custGeom>
            <a:avLst/>
            <a:gdLst>
              <a:gd name="T0" fmla="*/ 1701 w 1701"/>
              <a:gd name="T1" fmla="*/ 1423 h 1423"/>
              <a:gd name="T2" fmla="*/ 1286 w 1701"/>
              <a:gd name="T3" fmla="*/ 1253 h 1423"/>
              <a:gd name="T4" fmla="*/ 1049 w 1701"/>
              <a:gd name="T5" fmla="*/ 974 h 1423"/>
              <a:gd name="T6" fmla="*/ 821 w 1701"/>
              <a:gd name="T7" fmla="*/ 686 h 1423"/>
              <a:gd name="T8" fmla="*/ 609 w 1701"/>
              <a:gd name="T9" fmla="*/ 364 h 1423"/>
              <a:gd name="T10" fmla="*/ 448 w 1701"/>
              <a:gd name="T11" fmla="*/ 153 h 1423"/>
              <a:gd name="T12" fmla="*/ 0 w 1701"/>
              <a:gd name="T13" fmla="*/ 0 h 1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1" h="1423">
                <a:moveTo>
                  <a:pt x="1701" y="1423"/>
                </a:moveTo>
                <a:lnTo>
                  <a:pt x="1286" y="1253"/>
                </a:lnTo>
                <a:lnTo>
                  <a:pt x="1049" y="974"/>
                </a:lnTo>
                <a:lnTo>
                  <a:pt x="821" y="686"/>
                </a:lnTo>
                <a:lnTo>
                  <a:pt x="609" y="364"/>
                </a:lnTo>
                <a:lnTo>
                  <a:pt x="448" y="153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5" name="Freeform 13">
            <a:extLst>
              <a:ext uri="{FF2B5EF4-FFF2-40B4-BE49-F238E27FC236}">
                <a16:creationId xmlns:a16="http://schemas.microsoft.com/office/drawing/2014/main" id="{6365EE28-BB1C-4C46-9829-19BA36998EF0}"/>
              </a:ext>
            </a:extLst>
          </p:cNvPr>
          <p:cNvSpPr>
            <a:spLocks/>
          </p:cNvSpPr>
          <p:nvPr/>
        </p:nvSpPr>
        <p:spPr bwMode="auto">
          <a:xfrm>
            <a:off x="7866063" y="1712913"/>
            <a:ext cx="109537" cy="525462"/>
          </a:xfrm>
          <a:custGeom>
            <a:avLst/>
            <a:gdLst>
              <a:gd name="T0" fmla="*/ 398 w 398"/>
              <a:gd name="T1" fmla="*/ 1930 h 1930"/>
              <a:gd name="T2" fmla="*/ 339 w 398"/>
              <a:gd name="T3" fmla="*/ 1313 h 1930"/>
              <a:gd name="T4" fmla="*/ 271 w 398"/>
              <a:gd name="T5" fmla="*/ 881 h 1930"/>
              <a:gd name="T6" fmla="*/ 127 w 398"/>
              <a:gd name="T7" fmla="*/ 280 h 1930"/>
              <a:gd name="T8" fmla="*/ 0 w 398"/>
              <a:gd name="T9" fmla="*/ 0 h 1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1930">
                <a:moveTo>
                  <a:pt x="398" y="1930"/>
                </a:moveTo>
                <a:lnTo>
                  <a:pt x="339" y="1313"/>
                </a:lnTo>
                <a:lnTo>
                  <a:pt x="271" y="881"/>
                </a:lnTo>
                <a:lnTo>
                  <a:pt x="127" y="280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6" name="Freeform 14">
            <a:extLst>
              <a:ext uri="{FF2B5EF4-FFF2-40B4-BE49-F238E27FC236}">
                <a16:creationId xmlns:a16="http://schemas.microsoft.com/office/drawing/2014/main" id="{1C59E6A1-6721-4FBD-99A2-7D4D821E83EC}"/>
              </a:ext>
            </a:extLst>
          </p:cNvPr>
          <p:cNvSpPr>
            <a:spLocks/>
          </p:cNvSpPr>
          <p:nvPr/>
        </p:nvSpPr>
        <p:spPr bwMode="auto">
          <a:xfrm>
            <a:off x="4684713" y="176213"/>
            <a:ext cx="279400" cy="663575"/>
          </a:xfrm>
          <a:custGeom>
            <a:avLst/>
            <a:gdLst>
              <a:gd name="T0" fmla="*/ 0 w 1024"/>
              <a:gd name="T1" fmla="*/ 2438 h 2438"/>
              <a:gd name="T2" fmla="*/ 203 w 1024"/>
              <a:gd name="T3" fmla="*/ 2057 h 2438"/>
              <a:gd name="T4" fmla="*/ 432 w 1024"/>
              <a:gd name="T5" fmla="*/ 1456 h 2438"/>
              <a:gd name="T6" fmla="*/ 559 w 1024"/>
              <a:gd name="T7" fmla="*/ 939 h 2438"/>
              <a:gd name="T8" fmla="*/ 753 w 1024"/>
              <a:gd name="T9" fmla="*/ 482 h 2438"/>
              <a:gd name="T10" fmla="*/ 1024 w 1024"/>
              <a:gd name="T11" fmla="*/ 0 h 2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4" h="2438">
                <a:moveTo>
                  <a:pt x="0" y="2438"/>
                </a:moveTo>
                <a:lnTo>
                  <a:pt x="203" y="2057"/>
                </a:lnTo>
                <a:lnTo>
                  <a:pt x="432" y="1456"/>
                </a:lnTo>
                <a:lnTo>
                  <a:pt x="559" y="939"/>
                </a:lnTo>
                <a:lnTo>
                  <a:pt x="753" y="482"/>
                </a:lnTo>
                <a:lnTo>
                  <a:pt x="1024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9" name="Freeform 17">
            <a:extLst>
              <a:ext uri="{FF2B5EF4-FFF2-40B4-BE49-F238E27FC236}">
                <a16:creationId xmlns:a16="http://schemas.microsoft.com/office/drawing/2014/main" id="{7A304C33-C8CC-4850-9B65-E8F549132CFC}"/>
              </a:ext>
            </a:extLst>
          </p:cNvPr>
          <p:cNvSpPr>
            <a:spLocks/>
          </p:cNvSpPr>
          <p:nvPr/>
        </p:nvSpPr>
        <p:spPr bwMode="auto">
          <a:xfrm>
            <a:off x="7931150" y="3614738"/>
            <a:ext cx="163512" cy="569912"/>
          </a:xfrm>
          <a:custGeom>
            <a:avLst/>
            <a:gdLst>
              <a:gd name="T0" fmla="*/ 558 w 601"/>
              <a:gd name="T1" fmla="*/ 2091 h 2091"/>
              <a:gd name="T2" fmla="*/ 558 w 601"/>
              <a:gd name="T3" fmla="*/ 1617 h 2091"/>
              <a:gd name="T4" fmla="*/ 601 w 601"/>
              <a:gd name="T5" fmla="*/ 1219 h 2091"/>
              <a:gd name="T6" fmla="*/ 397 w 601"/>
              <a:gd name="T7" fmla="*/ 821 h 2091"/>
              <a:gd name="T8" fmla="*/ 228 w 601"/>
              <a:gd name="T9" fmla="*/ 381 h 2091"/>
              <a:gd name="T10" fmla="*/ 110 w 601"/>
              <a:gd name="T11" fmla="*/ 263 h 2091"/>
              <a:gd name="T12" fmla="*/ 0 w 601"/>
              <a:gd name="T13" fmla="*/ 0 h 2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1" h="2091">
                <a:moveTo>
                  <a:pt x="558" y="2091"/>
                </a:moveTo>
                <a:lnTo>
                  <a:pt x="558" y="1617"/>
                </a:lnTo>
                <a:lnTo>
                  <a:pt x="601" y="1219"/>
                </a:lnTo>
                <a:lnTo>
                  <a:pt x="397" y="821"/>
                </a:lnTo>
                <a:lnTo>
                  <a:pt x="228" y="381"/>
                </a:lnTo>
                <a:lnTo>
                  <a:pt x="110" y="263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0" name="Freeform 18">
            <a:extLst>
              <a:ext uri="{FF2B5EF4-FFF2-40B4-BE49-F238E27FC236}">
                <a16:creationId xmlns:a16="http://schemas.microsoft.com/office/drawing/2014/main" id="{7C31DAFE-D2D6-4FD3-B1C3-3BB0CF60F4B3}"/>
              </a:ext>
            </a:extLst>
          </p:cNvPr>
          <p:cNvSpPr>
            <a:spLocks/>
          </p:cNvSpPr>
          <p:nvPr/>
        </p:nvSpPr>
        <p:spPr bwMode="auto">
          <a:xfrm>
            <a:off x="4600575" y="2662238"/>
            <a:ext cx="44450" cy="879475"/>
          </a:xfrm>
          <a:custGeom>
            <a:avLst/>
            <a:gdLst>
              <a:gd name="T0" fmla="*/ 102 w 161"/>
              <a:gd name="T1" fmla="*/ 3225 h 3225"/>
              <a:gd name="T2" fmla="*/ 161 w 161"/>
              <a:gd name="T3" fmla="*/ 2497 h 3225"/>
              <a:gd name="T4" fmla="*/ 42 w 161"/>
              <a:gd name="T5" fmla="*/ 1939 h 3225"/>
              <a:gd name="T6" fmla="*/ 17 w 161"/>
              <a:gd name="T7" fmla="*/ 1668 h 3225"/>
              <a:gd name="T8" fmla="*/ 17 w 161"/>
              <a:gd name="T9" fmla="*/ 1456 h 3225"/>
              <a:gd name="T10" fmla="*/ 68 w 161"/>
              <a:gd name="T11" fmla="*/ 872 h 3225"/>
              <a:gd name="T12" fmla="*/ 34 w 161"/>
              <a:gd name="T13" fmla="*/ 584 h 3225"/>
              <a:gd name="T14" fmla="*/ 0 w 161"/>
              <a:gd name="T15" fmla="*/ 212 h 3225"/>
              <a:gd name="T16" fmla="*/ 17 w 161"/>
              <a:gd name="T17" fmla="*/ 0 h 3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1" h="3225">
                <a:moveTo>
                  <a:pt x="102" y="3225"/>
                </a:moveTo>
                <a:lnTo>
                  <a:pt x="161" y="2497"/>
                </a:lnTo>
                <a:lnTo>
                  <a:pt x="42" y="1939"/>
                </a:lnTo>
                <a:lnTo>
                  <a:pt x="17" y="1668"/>
                </a:lnTo>
                <a:lnTo>
                  <a:pt x="17" y="1456"/>
                </a:lnTo>
                <a:lnTo>
                  <a:pt x="68" y="872"/>
                </a:lnTo>
                <a:lnTo>
                  <a:pt x="34" y="584"/>
                </a:lnTo>
                <a:lnTo>
                  <a:pt x="0" y="212"/>
                </a:lnTo>
                <a:lnTo>
                  <a:pt x="17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7" name="Freeform 5">
            <a:extLst>
              <a:ext uri="{FF2B5EF4-FFF2-40B4-BE49-F238E27FC236}">
                <a16:creationId xmlns:a16="http://schemas.microsoft.com/office/drawing/2014/main" id="{16033C09-62E2-4B7F-80D3-49B2A60083FA}"/>
              </a:ext>
            </a:extLst>
          </p:cNvPr>
          <p:cNvSpPr>
            <a:spLocks/>
          </p:cNvSpPr>
          <p:nvPr/>
        </p:nvSpPr>
        <p:spPr bwMode="auto">
          <a:xfrm>
            <a:off x="4194175" y="3505200"/>
            <a:ext cx="2144712" cy="50800"/>
          </a:xfrm>
          <a:custGeom>
            <a:avLst/>
            <a:gdLst>
              <a:gd name="T0" fmla="*/ 7865 w 7865"/>
              <a:gd name="T1" fmla="*/ 152 h 186"/>
              <a:gd name="T2" fmla="*/ 6256 w 7865"/>
              <a:gd name="T3" fmla="*/ 76 h 186"/>
              <a:gd name="T4" fmla="*/ 4902 w 7865"/>
              <a:gd name="T5" fmla="*/ 0 h 186"/>
              <a:gd name="T6" fmla="*/ 3784 w 7865"/>
              <a:gd name="T7" fmla="*/ 76 h 186"/>
              <a:gd name="T8" fmla="*/ 2608 w 7865"/>
              <a:gd name="T9" fmla="*/ 186 h 186"/>
              <a:gd name="T10" fmla="*/ 0 w 7865"/>
              <a:gd name="T11" fmla="*/ 7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65" h="186">
                <a:moveTo>
                  <a:pt x="7865" y="152"/>
                </a:moveTo>
                <a:lnTo>
                  <a:pt x="6256" y="76"/>
                </a:lnTo>
                <a:lnTo>
                  <a:pt x="4902" y="0"/>
                </a:lnTo>
                <a:lnTo>
                  <a:pt x="3784" y="76"/>
                </a:lnTo>
                <a:lnTo>
                  <a:pt x="2608" y="186"/>
                </a:lnTo>
                <a:lnTo>
                  <a:pt x="0" y="76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8" name="Freeform 6">
            <a:extLst>
              <a:ext uri="{FF2B5EF4-FFF2-40B4-BE49-F238E27FC236}">
                <a16:creationId xmlns:a16="http://schemas.microsoft.com/office/drawing/2014/main" id="{109F8AC8-AAC7-4CF6-AD16-4C2F193395DD}"/>
              </a:ext>
            </a:extLst>
          </p:cNvPr>
          <p:cNvSpPr>
            <a:spLocks/>
          </p:cNvSpPr>
          <p:nvPr/>
        </p:nvSpPr>
        <p:spPr bwMode="auto">
          <a:xfrm>
            <a:off x="4194175" y="1720850"/>
            <a:ext cx="2082800" cy="74612"/>
          </a:xfrm>
          <a:custGeom>
            <a:avLst/>
            <a:gdLst>
              <a:gd name="T0" fmla="*/ 7636 w 7636"/>
              <a:gd name="T1" fmla="*/ 17 h 271"/>
              <a:gd name="T2" fmla="*/ 6747 w 7636"/>
              <a:gd name="T3" fmla="*/ 102 h 271"/>
              <a:gd name="T4" fmla="*/ 5554 w 7636"/>
              <a:gd name="T5" fmla="*/ 34 h 271"/>
              <a:gd name="T6" fmla="*/ 4301 w 7636"/>
              <a:gd name="T7" fmla="*/ 0 h 271"/>
              <a:gd name="T8" fmla="*/ 2548 w 7636"/>
              <a:gd name="T9" fmla="*/ 195 h 271"/>
              <a:gd name="T10" fmla="*/ 1397 w 7636"/>
              <a:gd name="T11" fmla="*/ 271 h 271"/>
              <a:gd name="T12" fmla="*/ 229 w 7636"/>
              <a:gd name="T13" fmla="*/ 187 h 271"/>
              <a:gd name="T14" fmla="*/ 0 w 7636"/>
              <a:gd name="T15" fmla="*/ 17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36" h="271">
                <a:moveTo>
                  <a:pt x="7636" y="17"/>
                </a:moveTo>
                <a:lnTo>
                  <a:pt x="6747" y="102"/>
                </a:lnTo>
                <a:lnTo>
                  <a:pt x="5554" y="34"/>
                </a:lnTo>
                <a:lnTo>
                  <a:pt x="4301" y="0"/>
                </a:lnTo>
                <a:lnTo>
                  <a:pt x="2548" y="195"/>
                </a:lnTo>
                <a:lnTo>
                  <a:pt x="1397" y="271"/>
                </a:lnTo>
                <a:lnTo>
                  <a:pt x="229" y="187"/>
                </a:lnTo>
                <a:lnTo>
                  <a:pt x="0" y="17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9" name="Freeform 7">
            <a:extLst>
              <a:ext uri="{FF2B5EF4-FFF2-40B4-BE49-F238E27FC236}">
                <a16:creationId xmlns:a16="http://schemas.microsoft.com/office/drawing/2014/main" id="{8B65D0F3-C0C9-4B3B-B894-3E0E10D163E7}"/>
              </a:ext>
            </a:extLst>
          </p:cNvPr>
          <p:cNvSpPr>
            <a:spLocks/>
          </p:cNvSpPr>
          <p:nvPr/>
        </p:nvSpPr>
        <p:spPr bwMode="auto">
          <a:xfrm>
            <a:off x="6338888" y="3536950"/>
            <a:ext cx="2089150" cy="65087"/>
          </a:xfrm>
          <a:custGeom>
            <a:avLst/>
            <a:gdLst>
              <a:gd name="T0" fmla="*/ 0 w 7662"/>
              <a:gd name="T1" fmla="*/ 34 h 237"/>
              <a:gd name="T2" fmla="*/ 779 w 7662"/>
              <a:gd name="T3" fmla="*/ 34 h 237"/>
              <a:gd name="T4" fmla="*/ 1278 w 7662"/>
              <a:gd name="T5" fmla="*/ 0 h 237"/>
              <a:gd name="T6" fmla="*/ 2387 w 7662"/>
              <a:gd name="T7" fmla="*/ 0 h 237"/>
              <a:gd name="T8" fmla="*/ 3971 w 7662"/>
              <a:gd name="T9" fmla="*/ 119 h 237"/>
              <a:gd name="T10" fmla="*/ 5249 w 7662"/>
              <a:gd name="T11" fmla="*/ 153 h 237"/>
              <a:gd name="T12" fmla="*/ 6375 w 7662"/>
              <a:gd name="T13" fmla="*/ 204 h 237"/>
              <a:gd name="T14" fmla="*/ 7662 w 7662"/>
              <a:gd name="T15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62" h="237">
                <a:moveTo>
                  <a:pt x="0" y="34"/>
                </a:moveTo>
                <a:lnTo>
                  <a:pt x="779" y="34"/>
                </a:lnTo>
                <a:lnTo>
                  <a:pt x="1278" y="0"/>
                </a:lnTo>
                <a:lnTo>
                  <a:pt x="2387" y="0"/>
                </a:lnTo>
                <a:lnTo>
                  <a:pt x="3971" y="119"/>
                </a:lnTo>
                <a:lnTo>
                  <a:pt x="5249" y="153"/>
                </a:lnTo>
                <a:lnTo>
                  <a:pt x="6375" y="204"/>
                </a:lnTo>
                <a:lnTo>
                  <a:pt x="7662" y="237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7" name="Freeform 15">
            <a:extLst>
              <a:ext uri="{FF2B5EF4-FFF2-40B4-BE49-F238E27FC236}">
                <a16:creationId xmlns:a16="http://schemas.microsoft.com/office/drawing/2014/main" id="{4F62FBF4-1188-45E3-8C49-2D3F6DE43CE1}"/>
              </a:ext>
            </a:extLst>
          </p:cNvPr>
          <p:cNvSpPr>
            <a:spLocks/>
          </p:cNvSpPr>
          <p:nvPr/>
        </p:nvSpPr>
        <p:spPr bwMode="auto">
          <a:xfrm>
            <a:off x="6276975" y="1725613"/>
            <a:ext cx="61912" cy="1820862"/>
          </a:xfrm>
          <a:custGeom>
            <a:avLst/>
            <a:gdLst>
              <a:gd name="T0" fmla="*/ 229 w 229"/>
              <a:gd name="T1" fmla="*/ 6679 h 6679"/>
              <a:gd name="T2" fmla="*/ 127 w 229"/>
              <a:gd name="T3" fmla="*/ 5892 h 6679"/>
              <a:gd name="T4" fmla="*/ 187 w 229"/>
              <a:gd name="T5" fmla="*/ 5316 h 6679"/>
              <a:gd name="T6" fmla="*/ 212 w 229"/>
              <a:gd name="T7" fmla="*/ 4834 h 6679"/>
              <a:gd name="T8" fmla="*/ 187 w 229"/>
              <a:gd name="T9" fmla="*/ 4301 h 6679"/>
              <a:gd name="T10" fmla="*/ 26 w 229"/>
              <a:gd name="T11" fmla="*/ 3412 h 6679"/>
              <a:gd name="T12" fmla="*/ 9 w 229"/>
              <a:gd name="T13" fmla="*/ 2929 h 6679"/>
              <a:gd name="T14" fmla="*/ 0 w 229"/>
              <a:gd name="T15" fmla="*/ 2286 h 6679"/>
              <a:gd name="T16" fmla="*/ 68 w 229"/>
              <a:gd name="T17" fmla="*/ 1389 h 6679"/>
              <a:gd name="T18" fmla="*/ 43 w 229"/>
              <a:gd name="T19" fmla="*/ 483 h 6679"/>
              <a:gd name="T20" fmla="*/ 0 w 229"/>
              <a:gd name="T21" fmla="*/ 0 h 6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9" h="6679">
                <a:moveTo>
                  <a:pt x="229" y="6679"/>
                </a:moveTo>
                <a:lnTo>
                  <a:pt x="127" y="5892"/>
                </a:lnTo>
                <a:lnTo>
                  <a:pt x="187" y="5316"/>
                </a:lnTo>
                <a:lnTo>
                  <a:pt x="212" y="4834"/>
                </a:lnTo>
                <a:lnTo>
                  <a:pt x="187" y="4301"/>
                </a:lnTo>
                <a:lnTo>
                  <a:pt x="26" y="3412"/>
                </a:lnTo>
                <a:lnTo>
                  <a:pt x="9" y="2929"/>
                </a:lnTo>
                <a:lnTo>
                  <a:pt x="0" y="2286"/>
                </a:lnTo>
                <a:lnTo>
                  <a:pt x="68" y="1389"/>
                </a:lnTo>
                <a:lnTo>
                  <a:pt x="43" y="483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8" name="Freeform 16">
            <a:extLst>
              <a:ext uri="{FF2B5EF4-FFF2-40B4-BE49-F238E27FC236}">
                <a16:creationId xmlns:a16="http://schemas.microsoft.com/office/drawing/2014/main" id="{CB6D84A5-7E1F-4698-A11C-F1E4E5623A94}"/>
              </a:ext>
            </a:extLst>
          </p:cNvPr>
          <p:cNvSpPr>
            <a:spLocks/>
          </p:cNvSpPr>
          <p:nvPr/>
        </p:nvSpPr>
        <p:spPr bwMode="auto">
          <a:xfrm>
            <a:off x="6276975" y="1657350"/>
            <a:ext cx="2151062" cy="68262"/>
          </a:xfrm>
          <a:custGeom>
            <a:avLst/>
            <a:gdLst>
              <a:gd name="T0" fmla="*/ 0 w 7891"/>
              <a:gd name="T1" fmla="*/ 254 h 254"/>
              <a:gd name="T2" fmla="*/ 441 w 7891"/>
              <a:gd name="T3" fmla="*/ 60 h 254"/>
              <a:gd name="T4" fmla="*/ 1533 w 7891"/>
              <a:gd name="T5" fmla="*/ 0 h 254"/>
              <a:gd name="T6" fmla="*/ 3505 w 7891"/>
              <a:gd name="T7" fmla="*/ 119 h 254"/>
              <a:gd name="T8" fmla="*/ 4352 w 7891"/>
              <a:gd name="T9" fmla="*/ 110 h 254"/>
              <a:gd name="T10" fmla="*/ 5563 w 7891"/>
              <a:gd name="T11" fmla="*/ 203 h 254"/>
              <a:gd name="T12" fmla="*/ 6849 w 7891"/>
              <a:gd name="T13" fmla="*/ 110 h 254"/>
              <a:gd name="T14" fmla="*/ 7891 w 7891"/>
              <a:gd name="T15" fmla="*/ 153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891" h="254">
                <a:moveTo>
                  <a:pt x="0" y="254"/>
                </a:moveTo>
                <a:lnTo>
                  <a:pt x="441" y="60"/>
                </a:lnTo>
                <a:lnTo>
                  <a:pt x="1533" y="0"/>
                </a:lnTo>
                <a:lnTo>
                  <a:pt x="3505" y="119"/>
                </a:lnTo>
                <a:lnTo>
                  <a:pt x="4352" y="110"/>
                </a:lnTo>
                <a:lnTo>
                  <a:pt x="5563" y="203"/>
                </a:lnTo>
                <a:lnTo>
                  <a:pt x="6849" y="110"/>
                </a:lnTo>
                <a:lnTo>
                  <a:pt x="7891" y="153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1" name="Freeform 19">
            <a:extLst>
              <a:ext uri="{FF2B5EF4-FFF2-40B4-BE49-F238E27FC236}">
                <a16:creationId xmlns:a16="http://schemas.microsoft.com/office/drawing/2014/main" id="{6D585C35-57A7-416A-8D3D-A88E9757C815}"/>
              </a:ext>
            </a:extLst>
          </p:cNvPr>
          <p:cNvSpPr>
            <a:spLocks/>
          </p:cNvSpPr>
          <p:nvPr/>
        </p:nvSpPr>
        <p:spPr bwMode="auto">
          <a:xfrm>
            <a:off x="6237288" y="3546475"/>
            <a:ext cx="201612" cy="2632075"/>
          </a:xfrm>
          <a:custGeom>
            <a:avLst/>
            <a:gdLst>
              <a:gd name="T0" fmla="*/ 508 w 737"/>
              <a:gd name="T1" fmla="*/ 9659 h 9659"/>
              <a:gd name="T2" fmla="*/ 652 w 737"/>
              <a:gd name="T3" fmla="*/ 9134 h 9659"/>
              <a:gd name="T4" fmla="*/ 695 w 737"/>
              <a:gd name="T5" fmla="*/ 8855 h 9659"/>
              <a:gd name="T6" fmla="*/ 737 w 737"/>
              <a:gd name="T7" fmla="*/ 8465 h 9659"/>
              <a:gd name="T8" fmla="*/ 602 w 737"/>
              <a:gd name="T9" fmla="*/ 8161 h 9659"/>
              <a:gd name="T10" fmla="*/ 238 w 737"/>
              <a:gd name="T11" fmla="*/ 7830 h 9659"/>
              <a:gd name="T12" fmla="*/ 94 w 737"/>
              <a:gd name="T13" fmla="*/ 7543 h 9659"/>
              <a:gd name="T14" fmla="*/ 0 w 737"/>
              <a:gd name="T15" fmla="*/ 7272 h 9659"/>
              <a:gd name="T16" fmla="*/ 51 w 737"/>
              <a:gd name="T17" fmla="*/ 6933 h 9659"/>
              <a:gd name="T18" fmla="*/ 322 w 737"/>
              <a:gd name="T19" fmla="*/ 6561 h 9659"/>
              <a:gd name="T20" fmla="*/ 373 w 737"/>
              <a:gd name="T21" fmla="*/ 6273 h 9659"/>
              <a:gd name="T22" fmla="*/ 373 w 737"/>
              <a:gd name="T23" fmla="*/ 5858 h 9659"/>
              <a:gd name="T24" fmla="*/ 373 w 737"/>
              <a:gd name="T25" fmla="*/ 5528 h 9659"/>
              <a:gd name="T26" fmla="*/ 339 w 737"/>
              <a:gd name="T27" fmla="*/ 5249 h 9659"/>
              <a:gd name="T28" fmla="*/ 322 w 737"/>
              <a:gd name="T29" fmla="*/ 5062 h 9659"/>
              <a:gd name="T30" fmla="*/ 271 w 737"/>
              <a:gd name="T31" fmla="*/ 4724 h 9659"/>
              <a:gd name="T32" fmla="*/ 305 w 737"/>
              <a:gd name="T33" fmla="*/ 4157 h 9659"/>
              <a:gd name="T34" fmla="*/ 297 w 737"/>
              <a:gd name="T35" fmla="*/ 3674 h 9659"/>
              <a:gd name="T36" fmla="*/ 263 w 737"/>
              <a:gd name="T37" fmla="*/ 2684 h 9659"/>
              <a:gd name="T38" fmla="*/ 271 w 737"/>
              <a:gd name="T39" fmla="*/ 2125 h 9659"/>
              <a:gd name="T40" fmla="*/ 322 w 737"/>
              <a:gd name="T41" fmla="*/ 1710 h 9659"/>
              <a:gd name="T42" fmla="*/ 331 w 737"/>
              <a:gd name="T43" fmla="*/ 1456 h 9659"/>
              <a:gd name="T44" fmla="*/ 373 w 737"/>
              <a:gd name="T45" fmla="*/ 0 h 9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37" h="9659">
                <a:moveTo>
                  <a:pt x="508" y="9659"/>
                </a:moveTo>
                <a:lnTo>
                  <a:pt x="652" y="9134"/>
                </a:lnTo>
                <a:lnTo>
                  <a:pt x="695" y="8855"/>
                </a:lnTo>
                <a:lnTo>
                  <a:pt x="737" y="8465"/>
                </a:lnTo>
                <a:lnTo>
                  <a:pt x="602" y="8161"/>
                </a:lnTo>
                <a:lnTo>
                  <a:pt x="238" y="7830"/>
                </a:lnTo>
                <a:lnTo>
                  <a:pt x="94" y="7543"/>
                </a:lnTo>
                <a:lnTo>
                  <a:pt x="0" y="7272"/>
                </a:lnTo>
                <a:lnTo>
                  <a:pt x="51" y="6933"/>
                </a:lnTo>
                <a:lnTo>
                  <a:pt x="322" y="6561"/>
                </a:lnTo>
                <a:lnTo>
                  <a:pt x="373" y="6273"/>
                </a:lnTo>
                <a:lnTo>
                  <a:pt x="373" y="5858"/>
                </a:lnTo>
                <a:lnTo>
                  <a:pt x="373" y="5528"/>
                </a:lnTo>
                <a:lnTo>
                  <a:pt x="339" y="5249"/>
                </a:lnTo>
                <a:lnTo>
                  <a:pt x="322" y="5062"/>
                </a:lnTo>
                <a:lnTo>
                  <a:pt x="271" y="4724"/>
                </a:lnTo>
                <a:lnTo>
                  <a:pt x="305" y="4157"/>
                </a:lnTo>
                <a:lnTo>
                  <a:pt x="297" y="3674"/>
                </a:lnTo>
                <a:lnTo>
                  <a:pt x="263" y="2684"/>
                </a:lnTo>
                <a:lnTo>
                  <a:pt x="271" y="2125"/>
                </a:lnTo>
                <a:lnTo>
                  <a:pt x="322" y="1710"/>
                </a:lnTo>
                <a:lnTo>
                  <a:pt x="331" y="1456"/>
                </a:lnTo>
                <a:lnTo>
                  <a:pt x="373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2" name="Freeform 20">
            <a:extLst>
              <a:ext uri="{FF2B5EF4-FFF2-40B4-BE49-F238E27FC236}">
                <a16:creationId xmlns:a16="http://schemas.microsoft.com/office/drawing/2014/main" id="{95D1CBEB-1690-4BFC-BF96-F888A6C278AF}"/>
              </a:ext>
            </a:extLst>
          </p:cNvPr>
          <p:cNvSpPr>
            <a:spLocks/>
          </p:cNvSpPr>
          <p:nvPr/>
        </p:nvSpPr>
        <p:spPr bwMode="auto">
          <a:xfrm>
            <a:off x="5326063" y="176213"/>
            <a:ext cx="230187" cy="1539875"/>
          </a:xfrm>
          <a:custGeom>
            <a:avLst/>
            <a:gdLst>
              <a:gd name="T0" fmla="*/ 847 w 847"/>
              <a:gd name="T1" fmla="*/ 5654 h 5654"/>
              <a:gd name="T2" fmla="*/ 805 w 847"/>
              <a:gd name="T3" fmla="*/ 3944 h 5654"/>
              <a:gd name="T4" fmla="*/ 754 w 847"/>
              <a:gd name="T5" fmla="*/ 3470 h 5654"/>
              <a:gd name="T6" fmla="*/ 762 w 847"/>
              <a:gd name="T7" fmla="*/ 2869 h 5654"/>
              <a:gd name="T8" fmla="*/ 745 w 847"/>
              <a:gd name="T9" fmla="*/ 2438 h 5654"/>
              <a:gd name="T10" fmla="*/ 534 w 847"/>
              <a:gd name="T11" fmla="*/ 1642 h 5654"/>
              <a:gd name="T12" fmla="*/ 458 w 847"/>
              <a:gd name="T13" fmla="*/ 1286 h 5654"/>
              <a:gd name="T14" fmla="*/ 246 w 847"/>
              <a:gd name="T15" fmla="*/ 635 h 5654"/>
              <a:gd name="T16" fmla="*/ 0 w 847"/>
              <a:gd name="T17" fmla="*/ 0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7" h="5654">
                <a:moveTo>
                  <a:pt x="847" y="5654"/>
                </a:moveTo>
                <a:lnTo>
                  <a:pt x="805" y="3944"/>
                </a:lnTo>
                <a:lnTo>
                  <a:pt x="754" y="3470"/>
                </a:lnTo>
                <a:lnTo>
                  <a:pt x="762" y="2869"/>
                </a:lnTo>
                <a:lnTo>
                  <a:pt x="745" y="2438"/>
                </a:lnTo>
                <a:lnTo>
                  <a:pt x="534" y="1642"/>
                </a:lnTo>
                <a:lnTo>
                  <a:pt x="458" y="1286"/>
                </a:lnTo>
                <a:lnTo>
                  <a:pt x="246" y="635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3" name="Freeform 21">
            <a:extLst>
              <a:ext uri="{FF2B5EF4-FFF2-40B4-BE49-F238E27FC236}">
                <a16:creationId xmlns:a16="http://schemas.microsoft.com/office/drawing/2014/main" id="{77D94EBD-5756-48EC-8D07-0350C6D2CF97}"/>
              </a:ext>
            </a:extLst>
          </p:cNvPr>
          <p:cNvSpPr>
            <a:spLocks/>
          </p:cNvSpPr>
          <p:nvPr/>
        </p:nvSpPr>
        <p:spPr bwMode="auto">
          <a:xfrm>
            <a:off x="5340350" y="3525838"/>
            <a:ext cx="41275" cy="544512"/>
          </a:xfrm>
          <a:custGeom>
            <a:avLst/>
            <a:gdLst>
              <a:gd name="T0" fmla="*/ 0 w 153"/>
              <a:gd name="T1" fmla="*/ 1998 h 1998"/>
              <a:gd name="T2" fmla="*/ 59 w 153"/>
              <a:gd name="T3" fmla="*/ 1795 h 1998"/>
              <a:gd name="T4" fmla="*/ 102 w 153"/>
              <a:gd name="T5" fmla="*/ 1558 h 1998"/>
              <a:gd name="T6" fmla="*/ 93 w 153"/>
              <a:gd name="T7" fmla="*/ 1168 h 1998"/>
              <a:gd name="T8" fmla="*/ 127 w 153"/>
              <a:gd name="T9" fmla="*/ 237 h 1998"/>
              <a:gd name="T10" fmla="*/ 153 w 153"/>
              <a:gd name="T11" fmla="*/ 0 h 1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3" h="1998">
                <a:moveTo>
                  <a:pt x="0" y="1998"/>
                </a:moveTo>
                <a:lnTo>
                  <a:pt x="59" y="1795"/>
                </a:lnTo>
                <a:lnTo>
                  <a:pt x="102" y="1558"/>
                </a:lnTo>
                <a:lnTo>
                  <a:pt x="93" y="1168"/>
                </a:lnTo>
                <a:lnTo>
                  <a:pt x="127" y="237"/>
                </a:lnTo>
                <a:lnTo>
                  <a:pt x="153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4" name="Freeform 22">
            <a:extLst>
              <a:ext uri="{FF2B5EF4-FFF2-40B4-BE49-F238E27FC236}">
                <a16:creationId xmlns:a16="http://schemas.microsoft.com/office/drawing/2014/main" id="{2C7ABFBC-B454-4B6B-81CC-E0A0CA6871E0}"/>
              </a:ext>
            </a:extLst>
          </p:cNvPr>
          <p:cNvSpPr>
            <a:spLocks/>
          </p:cNvSpPr>
          <p:nvPr/>
        </p:nvSpPr>
        <p:spPr bwMode="auto">
          <a:xfrm>
            <a:off x="7583488" y="165100"/>
            <a:ext cx="703262" cy="714375"/>
          </a:xfrm>
          <a:custGeom>
            <a:avLst/>
            <a:gdLst>
              <a:gd name="T0" fmla="*/ 0 w 2582"/>
              <a:gd name="T1" fmla="*/ 2625 h 2625"/>
              <a:gd name="T2" fmla="*/ 330 w 2582"/>
              <a:gd name="T3" fmla="*/ 1956 h 2625"/>
              <a:gd name="T4" fmla="*/ 534 w 2582"/>
              <a:gd name="T5" fmla="*/ 1465 h 2625"/>
              <a:gd name="T6" fmla="*/ 1016 w 2582"/>
              <a:gd name="T7" fmla="*/ 1092 h 2625"/>
              <a:gd name="T8" fmla="*/ 1270 w 2582"/>
              <a:gd name="T9" fmla="*/ 906 h 2625"/>
              <a:gd name="T10" fmla="*/ 2151 w 2582"/>
              <a:gd name="T11" fmla="*/ 136 h 2625"/>
              <a:gd name="T12" fmla="*/ 2582 w 2582"/>
              <a:gd name="T13" fmla="*/ 0 h 2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2" h="2625">
                <a:moveTo>
                  <a:pt x="0" y="2625"/>
                </a:moveTo>
                <a:lnTo>
                  <a:pt x="330" y="1956"/>
                </a:lnTo>
                <a:lnTo>
                  <a:pt x="534" y="1465"/>
                </a:lnTo>
                <a:lnTo>
                  <a:pt x="1016" y="1092"/>
                </a:lnTo>
                <a:lnTo>
                  <a:pt x="1270" y="906"/>
                </a:lnTo>
                <a:lnTo>
                  <a:pt x="2151" y="136"/>
                </a:lnTo>
                <a:lnTo>
                  <a:pt x="2582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5" name="Freeform 23">
            <a:extLst>
              <a:ext uri="{FF2B5EF4-FFF2-40B4-BE49-F238E27FC236}">
                <a16:creationId xmlns:a16="http://schemas.microsoft.com/office/drawing/2014/main" id="{693FB8A1-4640-44D4-BDCB-3F43F7961DA4}"/>
              </a:ext>
            </a:extLst>
          </p:cNvPr>
          <p:cNvSpPr>
            <a:spLocks/>
          </p:cNvSpPr>
          <p:nvPr/>
        </p:nvSpPr>
        <p:spPr bwMode="auto">
          <a:xfrm>
            <a:off x="7570788" y="2652713"/>
            <a:ext cx="46037" cy="906462"/>
          </a:xfrm>
          <a:custGeom>
            <a:avLst/>
            <a:gdLst>
              <a:gd name="T0" fmla="*/ 0 w 169"/>
              <a:gd name="T1" fmla="*/ 3327 h 3327"/>
              <a:gd name="T2" fmla="*/ 25 w 169"/>
              <a:gd name="T3" fmla="*/ 2878 h 3327"/>
              <a:gd name="T4" fmla="*/ 84 w 169"/>
              <a:gd name="T5" fmla="*/ 2167 h 3327"/>
              <a:gd name="T6" fmla="*/ 161 w 169"/>
              <a:gd name="T7" fmla="*/ 1702 h 3327"/>
              <a:gd name="T8" fmla="*/ 101 w 169"/>
              <a:gd name="T9" fmla="*/ 838 h 3327"/>
              <a:gd name="T10" fmla="*/ 127 w 169"/>
              <a:gd name="T11" fmla="*/ 525 h 3327"/>
              <a:gd name="T12" fmla="*/ 169 w 169"/>
              <a:gd name="T13" fmla="*/ 0 h 3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" h="3327">
                <a:moveTo>
                  <a:pt x="0" y="3327"/>
                </a:moveTo>
                <a:lnTo>
                  <a:pt x="25" y="2878"/>
                </a:lnTo>
                <a:lnTo>
                  <a:pt x="84" y="2167"/>
                </a:lnTo>
                <a:lnTo>
                  <a:pt x="161" y="1702"/>
                </a:lnTo>
                <a:lnTo>
                  <a:pt x="101" y="838"/>
                </a:lnTo>
                <a:lnTo>
                  <a:pt x="127" y="525"/>
                </a:lnTo>
                <a:lnTo>
                  <a:pt x="169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6" name="Freeform 24">
            <a:extLst>
              <a:ext uri="{FF2B5EF4-FFF2-40B4-BE49-F238E27FC236}">
                <a16:creationId xmlns:a16="http://schemas.microsoft.com/office/drawing/2014/main" id="{7505B222-D91A-4F06-AE6A-2DB7F514782D}"/>
              </a:ext>
            </a:extLst>
          </p:cNvPr>
          <p:cNvSpPr>
            <a:spLocks/>
          </p:cNvSpPr>
          <p:nvPr/>
        </p:nvSpPr>
        <p:spPr bwMode="auto">
          <a:xfrm>
            <a:off x="4213225" y="217488"/>
            <a:ext cx="976312" cy="1512887"/>
          </a:xfrm>
          <a:custGeom>
            <a:avLst/>
            <a:gdLst>
              <a:gd name="T0" fmla="*/ 3581 w 3581"/>
              <a:gd name="T1" fmla="*/ 5553 h 5553"/>
              <a:gd name="T2" fmla="*/ 3268 w 3581"/>
              <a:gd name="T3" fmla="*/ 4546 h 5553"/>
              <a:gd name="T4" fmla="*/ 2988 w 3581"/>
              <a:gd name="T5" fmla="*/ 3970 h 5553"/>
              <a:gd name="T6" fmla="*/ 2430 w 3581"/>
              <a:gd name="T7" fmla="*/ 3276 h 5553"/>
              <a:gd name="T8" fmla="*/ 2252 w 3581"/>
              <a:gd name="T9" fmla="*/ 3039 h 5553"/>
              <a:gd name="T10" fmla="*/ 2015 w 3581"/>
              <a:gd name="T11" fmla="*/ 2667 h 5553"/>
              <a:gd name="T12" fmla="*/ 1727 w 3581"/>
              <a:gd name="T13" fmla="*/ 2286 h 5553"/>
              <a:gd name="T14" fmla="*/ 1270 w 3581"/>
              <a:gd name="T15" fmla="*/ 1862 h 5553"/>
              <a:gd name="T16" fmla="*/ 855 w 3581"/>
              <a:gd name="T17" fmla="*/ 1321 h 5553"/>
              <a:gd name="T18" fmla="*/ 559 w 3581"/>
              <a:gd name="T19" fmla="*/ 830 h 5553"/>
              <a:gd name="T20" fmla="*/ 245 w 3581"/>
              <a:gd name="T21" fmla="*/ 398 h 5553"/>
              <a:gd name="T22" fmla="*/ 0 w 3581"/>
              <a:gd name="T23" fmla="*/ 0 h 5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81" h="5553">
                <a:moveTo>
                  <a:pt x="3581" y="5553"/>
                </a:moveTo>
                <a:lnTo>
                  <a:pt x="3268" y="4546"/>
                </a:lnTo>
                <a:lnTo>
                  <a:pt x="2988" y="3970"/>
                </a:lnTo>
                <a:lnTo>
                  <a:pt x="2430" y="3276"/>
                </a:lnTo>
                <a:lnTo>
                  <a:pt x="2252" y="3039"/>
                </a:lnTo>
                <a:lnTo>
                  <a:pt x="2015" y="2667"/>
                </a:lnTo>
                <a:lnTo>
                  <a:pt x="1727" y="2286"/>
                </a:lnTo>
                <a:lnTo>
                  <a:pt x="1270" y="1862"/>
                </a:lnTo>
                <a:lnTo>
                  <a:pt x="855" y="1321"/>
                </a:lnTo>
                <a:lnTo>
                  <a:pt x="559" y="830"/>
                </a:lnTo>
                <a:lnTo>
                  <a:pt x="245" y="398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7" name="Freeform 25">
            <a:extLst>
              <a:ext uri="{FF2B5EF4-FFF2-40B4-BE49-F238E27FC236}">
                <a16:creationId xmlns:a16="http://schemas.microsoft.com/office/drawing/2014/main" id="{810225A1-29A4-4820-9700-804C1AA7D8F2}"/>
              </a:ext>
            </a:extLst>
          </p:cNvPr>
          <p:cNvSpPr>
            <a:spLocks/>
          </p:cNvSpPr>
          <p:nvPr/>
        </p:nvSpPr>
        <p:spPr bwMode="auto">
          <a:xfrm>
            <a:off x="6403975" y="190500"/>
            <a:ext cx="511175" cy="577850"/>
          </a:xfrm>
          <a:custGeom>
            <a:avLst/>
            <a:gdLst>
              <a:gd name="T0" fmla="*/ 0 w 1879"/>
              <a:gd name="T1" fmla="*/ 2125 h 2125"/>
              <a:gd name="T2" fmla="*/ 195 w 1879"/>
              <a:gd name="T3" fmla="*/ 1761 h 2125"/>
              <a:gd name="T4" fmla="*/ 440 w 1879"/>
              <a:gd name="T5" fmla="*/ 1634 h 2125"/>
              <a:gd name="T6" fmla="*/ 880 w 1879"/>
              <a:gd name="T7" fmla="*/ 1313 h 2125"/>
              <a:gd name="T8" fmla="*/ 1194 w 1879"/>
              <a:gd name="T9" fmla="*/ 1016 h 2125"/>
              <a:gd name="T10" fmla="*/ 1600 w 1879"/>
              <a:gd name="T11" fmla="*/ 466 h 2125"/>
              <a:gd name="T12" fmla="*/ 1879 w 1879"/>
              <a:gd name="T13" fmla="*/ 0 h 2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79" h="2125">
                <a:moveTo>
                  <a:pt x="0" y="2125"/>
                </a:moveTo>
                <a:lnTo>
                  <a:pt x="195" y="1761"/>
                </a:lnTo>
                <a:lnTo>
                  <a:pt x="440" y="1634"/>
                </a:lnTo>
                <a:lnTo>
                  <a:pt x="880" y="1313"/>
                </a:lnTo>
                <a:lnTo>
                  <a:pt x="1194" y="1016"/>
                </a:lnTo>
                <a:lnTo>
                  <a:pt x="1600" y="466"/>
                </a:lnTo>
                <a:lnTo>
                  <a:pt x="1879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8" name="Freeform 26">
            <a:extLst>
              <a:ext uri="{FF2B5EF4-FFF2-40B4-BE49-F238E27FC236}">
                <a16:creationId xmlns:a16="http://schemas.microsoft.com/office/drawing/2014/main" id="{E7DFA438-0A7E-4DEB-9F45-8A8DDD0DF024}"/>
              </a:ext>
            </a:extLst>
          </p:cNvPr>
          <p:cNvSpPr>
            <a:spLocks/>
          </p:cNvSpPr>
          <p:nvPr/>
        </p:nvSpPr>
        <p:spPr bwMode="auto">
          <a:xfrm>
            <a:off x="5229225" y="1738313"/>
            <a:ext cx="68262" cy="527050"/>
          </a:xfrm>
          <a:custGeom>
            <a:avLst/>
            <a:gdLst>
              <a:gd name="T0" fmla="*/ 0 w 254"/>
              <a:gd name="T1" fmla="*/ 1938 h 1938"/>
              <a:gd name="T2" fmla="*/ 195 w 254"/>
              <a:gd name="T3" fmla="*/ 1777 h 1938"/>
              <a:gd name="T4" fmla="*/ 254 w 254"/>
              <a:gd name="T5" fmla="*/ 1557 h 1938"/>
              <a:gd name="T6" fmla="*/ 211 w 254"/>
              <a:gd name="T7" fmla="*/ 1252 h 1938"/>
              <a:gd name="T8" fmla="*/ 178 w 254"/>
              <a:gd name="T9" fmla="*/ 855 h 1938"/>
              <a:gd name="T10" fmla="*/ 152 w 254"/>
              <a:gd name="T11" fmla="*/ 465 h 1938"/>
              <a:gd name="T12" fmla="*/ 254 w 254"/>
              <a:gd name="T13" fmla="*/ 0 h 1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4" h="1938">
                <a:moveTo>
                  <a:pt x="0" y="1938"/>
                </a:moveTo>
                <a:lnTo>
                  <a:pt x="195" y="1777"/>
                </a:lnTo>
                <a:lnTo>
                  <a:pt x="254" y="1557"/>
                </a:lnTo>
                <a:lnTo>
                  <a:pt x="211" y="1252"/>
                </a:lnTo>
                <a:lnTo>
                  <a:pt x="178" y="855"/>
                </a:lnTo>
                <a:lnTo>
                  <a:pt x="152" y="465"/>
                </a:lnTo>
                <a:lnTo>
                  <a:pt x="254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5" name="AutoShape 3">
            <a:extLst>
              <a:ext uri="{FF2B5EF4-FFF2-40B4-BE49-F238E27FC236}">
                <a16:creationId xmlns:a16="http://schemas.microsoft.com/office/drawing/2014/main" id="{438201E5-A992-497B-B322-CAA43AECF54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183060" y="0"/>
            <a:ext cx="4262433" cy="719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236" name="Freeform 5">
            <a:extLst>
              <a:ext uri="{FF2B5EF4-FFF2-40B4-BE49-F238E27FC236}">
                <a16:creationId xmlns:a16="http://schemas.microsoft.com/office/drawing/2014/main" id="{9576B6D3-3529-41A0-B95E-E1874C4069EB}"/>
              </a:ext>
            </a:extLst>
          </p:cNvPr>
          <p:cNvSpPr>
            <a:spLocks/>
          </p:cNvSpPr>
          <p:nvPr/>
        </p:nvSpPr>
        <p:spPr bwMode="auto">
          <a:xfrm>
            <a:off x="4313235" y="6448428"/>
            <a:ext cx="3175" cy="0"/>
          </a:xfrm>
          <a:custGeom>
            <a:avLst/>
            <a:gdLst>
              <a:gd name="T0" fmla="*/ 0 w 9"/>
              <a:gd name="T1" fmla="*/ 9 w 9"/>
              <a:gd name="T2" fmla="*/ 0 w 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9">
                <a:moveTo>
                  <a:pt x="0" y="0"/>
                </a:move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C9F2D0"/>
          </a:solidFill>
          <a:ln w="4763" cap="rnd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9" name="Freeform 6">
            <a:extLst>
              <a:ext uri="{FF2B5EF4-FFF2-40B4-BE49-F238E27FC236}">
                <a16:creationId xmlns:a16="http://schemas.microsoft.com/office/drawing/2014/main" id="{DC56B6D4-63DE-4CCE-B59E-22C8E25BAF53}"/>
              </a:ext>
            </a:extLst>
          </p:cNvPr>
          <p:cNvSpPr>
            <a:spLocks/>
          </p:cNvSpPr>
          <p:nvPr/>
        </p:nvSpPr>
        <p:spPr bwMode="auto">
          <a:xfrm>
            <a:off x="4313235" y="6448428"/>
            <a:ext cx="3175" cy="0"/>
          </a:xfrm>
          <a:custGeom>
            <a:avLst/>
            <a:gdLst>
              <a:gd name="T0" fmla="*/ 0 w 9"/>
              <a:gd name="T1" fmla="*/ 9 w 9"/>
              <a:gd name="T2" fmla="*/ 0 w 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9">
                <a:moveTo>
                  <a:pt x="0" y="0"/>
                </a:move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C9F2D0"/>
          </a:solidFill>
          <a:ln w="4763" cap="rnd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0" name="Freeform 7">
            <a:extLst>
              <a:ext uri="{FF2B5EF4-FFF2-40B4-BE49-F238E27FC236}">
                <a16:creationId xmlns:a16="http://schemas.microsoft.com/office/drawing/2014/main" id="{B6755C6D-4A94-4273-A14A-C35AD32F62C1}"/>
              </a:ext>
            </a:extLst>
          </p:cNvPr>
          <p:cNvSpPr>
            <a:spLocks/>
          </p:cNvSpPr>
          <p:nvPr/>
        </p:nvSpPr>
        <p:spPr bwMode="auto">
          <a:xfrm>
            <a:off x="4313235" y="6448428"/>
            <a:ext cx="3175" cy="0"/>
          </a:xfrm>
          <a:custGeom>
            <a:avLst/>
            <a:gdLst>
              <a:gd name="T0" fmla="*/ 0 w 9"/>
              <a:gd name="T1" fmla="*/ 9 w 9"/>
              <a:gd name="T2" fmla="*/ 0 w 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9">
                <a:moveTo>
                  <a:pt x="0" y="0"/>
                </a:moveTo>
                <a:lnTo>
                  <a:pt x="9" y="0"/>
                </a:lnTo>
                <a:lnTo>
                  <a:pt x="0" y="0"/>
                </a:lnTo>
                <a:close/>
              </a:path>
            </a:pathLst>
          </a:custGeom>
          <a:solidFill>
            <a:srgbClr val="C9F2D0"/>
          </a:solidFill>
          <a:ln w="4763" cap="rnd">
            <a:solidFill>
              <a:srgbClr val="6E6E6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2" name="Freeform 8">
            <a:extLst>
              <a:ext uri="{FF2B5EF4-FFF2-40B4-BE49-F238E27FC236}">
                <a16:creationId xmlns:a16="http://schemas.microsoft.com/office/drawing/2014/main" id="{8461E1B7-C60F-4A57-AEC6-D0A5250A2667}"/>
              </a:ext>
            </a:extLst>
          </p:cNvPr>
          <p:cNvSpPr>
            <a:spLocks/>
          </p:cNvSpPr>
          <p:nvPr/>
        </p:nvSpPr>
        <p:spPr bwMode="auto">
          <a:xfrm>
            <a:off x="4308472" y="6443666"/>
            <a:ext cx="9525" cy="9525"/>
          </a:xfrm>
          <a:custGeom>
            <a:avLst/>
            <a:gdLst>
              <a:gd name="T0" fmla="*/ 17 w 34"/>
              <a:gd name="T1" fmla="*/ 17 h 34"/>
              <a:gd name="T2" fmla="*/ 34 w 34"/>
              <a:gd name="T3" fmla="*/ 17 h 34"/>
              <a:gd name="T4" fmla="*/ 17 w 34"/>
              <a:gd name="T5" fmla="*/ 0 h 34"/>
              <a:gd name="T6" fmla="*/ 0 w 34"/>
              <a:gd name="T7" fmla="*/ 17 h 34"/>
              <a:gd name="T8" fmla="*/ 17 w 34"/>
              <a:gd name="T9" fmla="*/ 34 h 34"/>
              <a:gd name="T10" fmla="*/ 34 w 34"/>
              <a:gd name="T11" fmla="*/ 17 h 34"/>
              <a:gd name="T12" fmla="*/ 17 w 34"/>
              <a:gd name="T13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34">
                <a:moveTo>
                  <a:pt x="17" y="17"/>
                </a:moveTo>
                <a:lnTo>
                  <a:pt x="34" y="17"/>
                </a:lnTo>
                <a:cubicBezTo>
                  <a:pt x="34" y="7"/>
                  <a:pt x="27" y="0"/>
                  <a:pt x="17" y="0"/>
                </a:cubicBezTo>
                <a:cubicBezTo>
                  <a:pt x="8" y="0"/>
                  <a:pt x="0" y="7"/>
                  <a:pt x="0" y="17"/>
                </a:cubicBezTo>
                <a:cubicBezTo>
                  <a:pt x="0" y="26"/>
                  <a:pt x="8" y="34"/>
                  <a:pt x="17" y="34"/>
                </a:cubicBezTo>
                <a:cubicBezTo>
                  <a:pt x="27" y="34"/>
                  <a:pt x="34" y="26"/>
                  <a:pt x="34" y="17"/>
                </a:cubicBezTo>
                <a:lnTo>
                  <a:pt x="17" y="17"/>
                </a:lnTo>
                <a:close/>
              </a:path>
            </a:pathLst>
          </a:custGeom>
          <a:solidFill>
            <a:srgbClr val="680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3" name="Freeform 9">
            <a:extLst>
              <a:ext uri="{FF2B5EF4-FFF2-40B4-BE49-F238E27FC236}">
                <a16:creationId xmlns:a16="http://schemas.microsoft.com/office/drawing/2014/main" id="{DFFA61EC-7251-4D4B-BDE1-B00B1B9A8979}"/>
              </a:ext>
            </a:extLst>
          </p:cNvPr>
          <p:cNvSpPr>
            <a:spLocks/>
          </p:cNvSpPr>
          <p:nvPr/>
        </p:nvSpPr>
        <p:spPr bwMode="auto">
          <a:xfrm>
            <a:off x="4308472" y="6443666"/>
            <a:ext cx="9525" cy="9525"/>
          </a:xfrm>
          <a:custGeom>
            <a:avLst/>
            <a:gdLst>
              <a:gd name="T0" fmla="*/ 17 w 34"/>
              <a:gd name="T1" fmla="*/ 17 h 34"/>
              <a:gd name="T2" fmla="*/ 34 w 34"/>
              <a:gd name="T3" fmla="*/ 17 h 34"/>
              <a:gd name="T4" fmla="*/ 17 w 34"/>
              <a:gd name="T5" fmla="*/ 0 h 34"/>
              <a:gd name="T6" fmla="*/ 0 w 34"/>
              <a:gd name="T7" fmla="*/ 17 h 34"/>
              <a:gd name="T8" fmla="*/ 17 w 34"/>
              <a:gd name="T9" fmla="*/ 34 h 34"/>
              <a:gd name="T10" fmla="*/ 34 w 34"/>
              <a:gd name="T11" fmla="*/ 17 h 34"/>
              <a:gd name="T12" fmla="*/ 17 w 34"/>
              <a:gd name="T13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34">
                <a:moveTo>
                  <a:pt x="17" y="17"/>
                </a:moveTo>
                <a:lnTo>
                  <a:pt x="34" y="17"/>
                </a:lnTo>
                <a:cubicBezTo>
                  <a:pt x="34" y="7"/>
                  <a:pt x="27" y="0"/>
                  <a:pt x="17" y="0"/>
                </a:cubicBezTo>
                <a:cubicBezTo>
                  <a:pt x="8" y="0"/>
                  <a:pt x="0" y="7"/>
                  <a:pt x="0" y="17"/>
                </a:cubicBezTo>
                <a:cubicBezTo>
                  <a:pt x="0" y="26"/>
                  <a:pt x="8" y="34"/>
                  <a:pt x="17" y="34"/>
                </a:cubicBezTo>
                <a:cubicBezTo>
                  <a:pt x="27" y="34"/>
                  <a:pt x="34" y="26"/>
                  <a:pt x="34" y="17"/>
                </a:cubicBezTo>
                <a:lnTo>
                  <a:pt x="17" y="17"/>
                </a:lnTo>
                <a:close/>
              </a:path>
            </a:pathLst>
          </a:custGeom>
          <a:solidFill>
            <a:srgbClr val="680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4" name="Freeform 10">
            <a:extLst>
              <a:ext uri="{FF2B5EF4-FFF2-40B4-BE49-F238E27FC236}">
                <a16:creationId xmlns:a16="http://schemas.microsoft.com/office/drawing/2014/main" id="{C66713F0-05C2-4819-9A5F-D9F71F1AC42D}"/>
              </a:ext>
            </a:extLst>
          </p:cNvPr>
          <p:cNvSpPr>
            <a:spLocks/>
          </p:cNvSpPr>
          <p:nvPr/>
        </p:nvSpPr>
        <p:spPr bwMode="auto">
          <a:xfrm>
            <a:off x="4313235" y="6448428"/>
            <a:ext cx="3175" cy="0"/>
          </a:xfrm>
          <a:custGeom>
            <a:avLst/>
            <a:gdLst>
              <a:gd name="T0" fmla="*/ 9 w 9"/>
              <a:gd name="T1" fmla="*/ 0 w 9"/>
              <a:gd name="T2" fmla="*/ 9 w 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9">
                <a:moveTo>
                  <a:pt x="9" y="0"/>
                </a:moveTo>
                <a:lnTo>
                  <a:pt x="0" y="0"/>
                </a:lnTo>
                <a:lnTo>
                  <a:pt x="9" y="0"/>
                </a:lnTo>
                <a:close/>
              </a:path>
            </a:pathLst>
          </a:custGeom>
          <a:noFill/>
          <a:ln w="9525" cap="rnd">
            <a:solidFill>
              <a:srgbClr val="68008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5" name="Freeform 11">
            <a:extLst>
              <a:ext uri="{FF2B5EF4-FFF2-40B4-BE49-F238E27FC236}">
                <a16:creationId xmlns:a16="http://schemas.microsoft.com/office/drawing/2014/main" id="{BADCBA90-00C1-4C7E-8010-80E8256D190C}"/>
              </a:ext>
            </a:extLst>
          </p:cNvPr>
          <p:cNvSpPr>
            <a:spLocks/>
          </p:cNvSpPr>
          <p:nvPr/>
        </p:nvSpPr>
        <p:spPr bwMode="auto">
          <a:xfrm>
            <a:off x="4308472" y="6443666"/>
            <a:ext cx="9525" cy="9525"/>
          </a:xfrm>
          <a:custGeom>
            <a:avLst/>
            <a:gdLst>
              <a:gd name="T0" fmla="*/ 17 w 34"/>
              <a:gd name="T1" fmla="*/ 17 h 34"/>
              <a:gd name="T2" fmla="*/ 34 w 34"/>
              <a:gd name="T3" fmla="*/ 17 h 34"/>
              <a:gd name="T4" fmla="*/ 17 w 34"/>
              <a:gd name="T5" fmla="*/ 0 h 34"/>
              <a:gd name="T6" fmla="*/ 0 w 34"/>
              <a:gd name="T7" fmla="*/ 17 h 34"/>
              <a:gd name="T8" fmla="*/ 17 w 34"/>
              <a:gd name="T9" fmla="*/ 34 h 34"/>
              <a:gd name="T10" fmla="*/ 34 w 34"/>
              <a:gd name="T11" fmla="*/ 17 h 34"/>
              <a:gd name="T12" fmla="*/ 17 w 34"/>
              <a:gd name="T13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34">
                <a:moveTo>
                  <a:pt x="17" y="17"/>
                </a:moveTo>
                <a:lnTo>
                  <a:pt x="34" y="17"/>
                </a:lnTo>
                <a:cubicBezTo>
                  <a:pt x="34" y="7"/>
                  <a:pt x="27" y="0"/>
                  <a:pt x="17" y="0"/>
                </a:cubicBezTo>
                <a:cubicBezTo>
                  <a:pt x="8" y="0"/>
                  <a:pt x="0" y="7"/>
                  <a:pt x="0" y="17"/>
                </a:cubicBezTo>
                <a:cubicBezTo>
                  <a:pt x="0" y="26"/>
                  <a:pt x="8" y="34"/>
                  <a:pt x="17" y="34"/>
                </a:cubicBezTo>
                <a:cubicBezTo>
                  <a:pt x="27" y="34"/>
                  <a:pt x="34" y="26"/>
                  <a:pt x="34" y="17"/>
                </a:cubicBezTo>
                <a:lnTo>
                  <a:pt x="17" y="17"/>
                </a:lnTo>
                <a:close/>
              </a:path>
            </a:pathLst>
          </a:custGeom>
          <a:solidFill>
            <a:srgbClr val="680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6" name="Freeform 12">
            <a:extLst>
              <a:ext uri="{FF2B5EF4-FFF2-40B4-BE49-F238E27FC236}">
                <a16:creationId xmlns:a16="http://schemas.microsoft.com/office/drawing/2014/main" id="{E36A4807-1A0A-468D-A3B2-6CC462C75F93}"/>
              </a:ext>
            </a:extLst>
          </p:cNvPr>
          <p:cNvSpPr>
            <a:spLocks/>
          </p:cNvSpPr>
          <p:nvPr/>
        </p:nvSpPr>
        <p:spPr bwMode="auto">
          <a:xfrm>
            <a:off x="4308472" y="6443666"/>
            <a:ext cx="9525" cy="9525"/>
          </a:xfrm>
          <a:custGeom>
            <a:avLst/>
            <a:gdLst>
              <a:gd name="T0" fmla="*/ 17 w 34"/>
              <a:gd name="T1" fmla="*/ 17 h 34"/>
              <a:gd name="T2" fmla="*/ 34 w 34"/>
              <a:gd name="T3" fmla="*/ 17 h 34"/>
              <a:gd name="T4" fmla="*/ 17 w 34"/>
              <a:gd name="T5" fmla="*/ 0 h 34"/>
              <a:gd name="T6" fmla="*/ 0 w 34"/>
              <a:gd name="T7" fmla="*/ 17 h 34"/>
              <a:gd name="T8" fmla="*/ 17 w 34"/>
              <a:gd name="T9" fmla="*/ 34 h 34"/>
              <a:gd name="T10" fmla="*/ 34 w 34"/>
              <a:gd name="T11" fmla="*/ 17 h 34"/>
              <a:gd name="T12" fmla="*/ 17 w 34"/>
              <a:gd name="T13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34">
                <a:moveTo>
                  <a:pt x="17" y="17"/>
                </a:moveTo>
                <a:lnTo>
                  <a:pt x="34" y="17"/>
                </a:lnTo>
                <a:cubicBezTo>
                  <a:pt x="34" y="7"/>
                  <a:pt x="27" y="0"/>
                  <a:pt x="17" y="0"/>
                </a:cubicBezTo>
                <a:cubicBezTo>
                  <a:pt x="8" y="0"/>
                  <a:pt x="0" y="7"/>
                  <a:pt x="0" y="17"/>
                </a:cubicBezTo>
                <a:cubicBezTo>
                  <a:pt x="0" y="26"/>
                  <a:pt x="8" y="34"/>
                  <a:pt x="17" y="34"/>
                </a:cubicBezTo>
                <a:cubicBezTo>
                  <a:pt x="27" y="34"/>
                  <a:pt x="34" y="26"/>
                  <a:pt x="34" y="17"/>
                </a:cubicBezTo>
                <a:lnTo>
                  <a:pt x="17" y="17"/>
                </a:lnTo>
                <a:close/>
              </a:path>
            </a:pathLst>
          </a:custGeom>
          <a:solidFill>
            <a:srgbClr val="680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7" name="Freeform 13">
            <a:extLst>
              <a:ext uri="{FF2B5EF4-FFF2-40B4-BE49-F238E27FC236}">
                <a16:creationId xmlns:a16="http://schemas.microsoft.com/office/drawing/2014/main" id="{CCFDAA19-32D4-4F6C-A7D4-0BEF81516C8F}"/>
              </a:ext>
            </a:extLst>
          </p:cNvPr>
          <p:cNvSpPr>
            <a:spLocks/>
          </p:cNvSpPr>
          <p:nvPr/>
        </p:nvSpPr>
        <p:spPr bwMode="auto">
          <a:xfrm>
            <a:off x="4308472" y="6443666"/>
            <a:ext cx="9525" cy="9525"/>
          </a:xfrm>
          <a:custGeom>
            <a:avLst/>
            <a:gdLst>
              <a:gd name="T0" fmla="*/ 17 w 34"/>
              <a:gd name="T1" fmla="*/ 17 h 34"/>
              <a:gd name="T2" fmla="*/ 34 w 34"/>
              <a:gd name="T3" fmla="*/ 17 h 34"/>
              <a:gd name="T4" fmla="*/ 17 w 34"/>
              <a:gd name="T5" fmla="*/ 0 h 34"/>
              <a:gd name="T6" fmla="*/ 0 w 34"/>
              <a:gd name="T7" fmla="*/ 17 h 34"/>
              <a:gd name="T8" fmla="*/ 17 w 34"/>
              <a:gd name="T9" fmla="*/ 34 h 34"/>
              <a:gd name="T10" fmla="*/ 34 w 34"/>
              <a:gd name="T11" fmla="*/ 17 h 34"/>
              <a:gd name="T12" fmla="*/ 17 w 34"/>
              <a:gd name="T13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34">
                <a:moveTo>
                  <a:pt x="17" y="17"/>
                </a:moveTo>
                <a:lnTo>
                  <a:pt x="34" y="17"/>
                </a:lnTo>
                <a:cubicBezTo>
                  <a:pt x="34" y="7"/>
                  <a:pt x="27" y="0"/>
                  <a:pt x="17" y="0"/>
                </a:cubicBezTo>
                <a:cubicBezTo>
                  <a:pt x="8" y="0"/>
                  <a:pt x="0" y="7"/>
                  <a:pt x="0" y="17"/>
                </a:cubicBezTo>
                <a:cubicBezTo>
                  <a:pt x="0" y="26"/>
                  <a:pt x="8" y="34"/>
                  <a:pt x="17" y="34"/>
                </a:cubicBezTo>
                <a:cubicBezTo>
                  <a:pt x="27" y="34"/>
                  <a:pt x="34" y="26"/>
                  <a:pt x="34" y="17"/>
                </a:cubicBezTo>
                <a:lnTo>
                  <a:pt x="17" y="17"/>
                </a:lnTo>
                <a:close/>
              </a:path>
            </a:pathLst>
          </a:custGeom>
          <a:solidFill>
            <a:srgbClr val="680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8" name="Freeform 14">
            <a:extLst>
              <a:ext uri="{FF2B5EF4-FFF2-40B4-BE49-F238E27FC236}">
                <a16:creationId xmlns:a16="http://schemas.microsoft.com/office/drawing/2014/main" id="{CD91B475-D333-4D82-8DF4-005262695CC0}"/>
              </a:ext>
            </a:extLst>
          </p:cNvPr>
          <p:cNvSpPr>
            <a:spLocks/>
          </p:cNvSpPr>
          <p:nvPr/>
        </p:nvSpPr>
        <p:spPr bwMode="auto">
          <a:xfrm>
            <a:off x="4308472" y="6443666"/>
            <a:ext cx="9525" cy="9525"/>
          </a:xfrm>
          <a:custGeom>
            <a:avLst/>
            <a:gdLst>
              <a:gd name="T0" fmla="*/ 17 w 34"/>
              <a:gd name="T1" fmla="*/ 17 h 34"/>
              <a:gd name="T2" fmla="*/ 34 w 34"/>
              <a:gd name="T3" fmla="*/ 17 h 34"/>
              <a:gd name="T4" fmla="*/ 17 w 34"/>
              <a:gd name="T5" fmla="*/ 0 h 34"/>
              <a:gd name="T6" fmla="*/ 0 w 34"/>
              <a:gd name="T7" fmla="*/ 17 h 34"/>
              <a:gd name="T8" fmla="*/ 17 w 34"/>
              <a:gd name="T9" fmla="*/ 34 h 34"/>
              <a:gd name="T10" fmla="*/ 34 w 34"/>
              <a:gd name="T11" fmla="*/ 17 h 34"/>
              <a:gd name="T12" fmla="*/ 17 w 34"/>
              <a:gd name="T13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34">
                <a:moveTo>
                  <a:pt x="17" y="17"/>
                </a:moveTo>
                <a:lnTo>
                  <a:pt x="34" y="17"/>
                </a:lnTo>
                <a:cubicBezTo>
                  <a:pt x="34" y="7"/>
                  <a:pt x="27" y="0"/>
                  <a:pt x="17" y="0"/>
                </a:cubicBezTo>
                <a:cubicBezTo>
                  <a:pt x="8" y="0"/>
                  <a:pt x="0" y="7"/>
                  <a:pt x="0" y="17"/>
                </a:cubicBezTo>
                <a:cubicBezTo>
                  <a:pt x="0" y="26"/>
                  <a:pt x="8" y="34"/>
                  <a:pt x="17" y="34"/>
                </a:cubicBezTo>
                <a:cubicBezTo>
                  <a:pt x="27" y="34"/>
                  <a:pt x="34" y="26"/>
                  <a:pt x="34" y="17"/>
                </a:cubicBezTo>
                <a:lnTo>
                  <a:pt x="17" y="17"/>
                </a:lnTo>
                <a:close/>
              </a:path>
            </a:pathLst>
          </a:custGeom>
          <a:solidFill>
            <a:srgbClr val="680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9" name="Freeform 15">
            <a:extLst>
              <a:ext uri="{FF2B5EF4-FFF2-40B4-BE49-F238E27FC236}">
                <a16:creationId xmlns:a16="http://schemas.microsoft.com/office/drawing/2014/main" id="{C4A9AB34-9A80-4D62-9EDE-11431679D003}"/>
              </a:ext>
            </a:extLst>
          </p:cNvPr>
          <p:cNvSpPr>
            <a:spLocks/>
          </p:cNvSpPr>
          <p:nvPr/>
        </p:nvSpPr>
        <p:spPr bwMode="auto">
          <a:xfrm>
            <a:off x="4308472" y="6443666"/>
            <a:ext cx="9525" cy="9525"/>
          </a:xfrm>
          <a:custGeom>
            <a:avLst/>
            <a:gdLst>
              <a:gd name="T0" fmla="*/ 17 w 34"/>
              <a:gd name="T1" fmla="*/ 17 h 34"/>
              <a:gd name="T2" fmla="*/ 34 w 34"/>
              <a:gd name="T3" fmla="*/ 17 h 34"/>
              <a:gd name="T4" fmla="*/ 17 w 34"/>
              <a:gd name="T5" fmla="*/ 0 h 34"/>
              <a:gd name="T6" fmla="*/ 0 w 34"/>
              <a:gd name="T7" fmla="*/ 17 h 34"/>
              <a:gd name="T8" fmla="*/ 17 w 34"/>
              <a:gd name="T9" fmla="*/ 34 h 34"/>
              <a:gd name="T10" fmla="*/ 34 w 34"/>
              <a:gd name="T11" fmla="*/ 17 h 34"/>
              <a:gd name="T12" fmla="*/ 17 w 34"/>
              <a:gd name="T13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34">
                <a:moveTo>
                  <a:pt x="17" y="17"/>
                </a:moveTo>
                <a:lnTo>
                  <a:pt x="34" y="17"/>
                </a:lnTo>
                <a:cubicBezTo>
                  <a:pt x="34" y="7"/>
                  <a:pt x="27" y="0"/>
                  <a:pt x="17" y="0"/>
                </a:cubicBezTo>
                <a:cubicBezTo>
                  <a:pt x="8" y="0"/>
                  <a:pt x="0" y="7"/>
                  <a:pt x="0" y="17"/>
                </a:cubicBezTo>
                <a:cubicBezTo>
                  <a:pt x="0" y="26"/>
                  <a:pt x="8" y="34"/>
                  <a:pt x="17" y="34"/>
                </a:cubicBezTo>
                <a:cubicBezTo>
                  <a:pt x="27" y="34"/>
                  <a:pt x="34" y="26"/>
                  <a:pt x="34" y="17"/>
                </a:cubicBezTo>
                <a:lnTo>
                  <a:pt x="17" y="17"/>
                </a:lnTo>
                <a:close/>
              </a:path>
            </a:pathLst>
          </a:custGeom>
          <a:solidFill>
            <a:srgbClr val="680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0" name="Freeform 16">
            <a:extLst>
              <a:ext uri="{FF2B5EF4-FFF2-40B4-BE49-F238E27FC236}">
                <a16:creationId xmlns:a16="http://schemas.microsoft.com/office/drawing/2014/main" id="{A2A3C3BD-7DE4-4DB6-ABC0-2735D5989FB7}"/>
              </a:ext>
            </a:extLst>
          </p:cNvPr>
          <p:cNvSpPr>
            <a:spLocks/>
          </p:cNvSpPr>
          <p:nvPr/>
        </p:nvSpPr>
        <p:spPr bwMode="auto">
          <a:xfrm>
            <a:off x="4308472" y="6443666"/>
            <a:ext cx="9525" cy="9525"/>
          </a:xfrm>
          <a:custGeom>
            <a:avLst/>
            <a:gdLst>
              <a:gd name="T0" fmla="*/ 17 w 34"/>
              <a:gd name="T1" fmla="*/ 17 h 34"/>
              <a:gd name="T2" fmla="*/ 34 w 34"/>
              <a:gd name="T3" fmla="*/ 17 h 34"/>
              <a:gd name="T4" fmla="*/ 17 w 34"/>
              <a:gd name="T5" fmla="*/ 0 h 34"/>
              <a:gd name="T6" fmla="*/ 0 w 34"/>
              <a:gd name="T7" fmla="*/ 17 h 34"/>
              <a:gd name="T8" fmla="*/ 17 w 34"/>
              <a:gd name="T9" fmla="*/ 34 h 34"/>
              <a:gd name="T10" fmla="*/ 34 w 34"/>
              <a:gd name="T11" fmla="*/ 17 h 34"/>
              <a:gd name="T12" fmla="*/ 17 w 34"/>
              <a:gd name="T13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34">
                <a:moveTo>
                  <a:pt x="17" y="17"/>
                </a:moveTo>
                <a:lnTo>
                  <a:pt x="34" y="17"/>
                </a:lnTo>
                <a:cubicBezTo>
                  <a:pt x="34" y="7"/>
                  <a:pt x="27" y="0"/>
                  <a:pt x="17" y="0"/>
                </a:cubicBezTo>
                <a:cubicBezTo>
                  <a:pt x="8" y="0"/>
                  <a:pt x="0" y="7"/>
                  <a:pt x="0" y="17"/>
                </a:cubicBezTo>
                <a:cubicBezTo>
                  <a:pt x="0" y="26"/>
                  <a:pt x="8" y="34"/>
                  <a:pt x="17" y="34"/>
                </a:cubicBezTo>
                <a:cubicBezTo>
                  <a:pt x="27" y="34"/>
                  <a:pt x="34" y="26"/>
                  <a:pt x="34" y="17"/>
                </a:cubicBezTo>
                <a:lnTo>
                  <a:pt x="17" y="17"/>
                </a:lnTo>
                <a:close/>
              </a:path>
            </a:pathLst>
          </a:custGeom>
          <a:solidFill>
            <a:srgbClr val="680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1" name="Freeform 17">
            <a:extLst>
              <a:ext uri="{FF2B5EF4-FFF2-40B4-BE49-F238E27FC236}">
                <a16:creationId xmlns:a16="http://schemas.microsoft.com/office/drawing/2014/main" id="{CAE513A5-FFBD-4413-ADC7-910B51221E20}"/>
              </a:ext>
            </a:extLst>
          </p:cNvPr>
          <p:cNvSpPr>
            <a:spLocks/>
          </p:cNvSpPr>
          <p:nvPr/>
        </p:nvSpPr>
        <p:spPr bwMode="auto">
          <a:xfrm>
            <a:off x="4308472" y="6443666"/>
            <a:ext cx="9525" cy="9525"/>
          </a:xfrm>
          <a:custGeom>
            <a:avLst/>
            <a:gdLst>
              <a:gd name="T0" fmla="*/ 17 w 34"/>
              <a:gd name="T1" fmla="*/ 17 h 34"/>
              <a:gd name="T2" fmla="*/ 34 w 34"/>
              <a:gd name="T3" fmla="*/ 17 h 34"/>
              <a:gd name="T4" fmla="*/ 17 w 34"/>
              <a:gd name="T5" fmla="*/ 0 h 34"/>
              <a:gd name="T6" fmla="*/ 0 w 34"/>
              <a:gd name="T7" fmla="*/ 17 h 34"/>
              <a:gd name="T8" fmla="*/ 17 w 34"/>
              <a:gd name="T9" fmla="*/ 34 h 34"/>
              <a:gd name="T10" fmla="*/ 34 w 34"/>
              <a:gd name="T11" fmla="*/ 17 h 34"/>
              <a:gd name="T12" fmla="*/ 17 w 34"/>
              <a:gd name="T13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34">
                <a:moveTo>
                  <a:pt x="17" y="17"/>
                </a:moveTo>
                <a:lnTo>
                  <a:pt x="34" y="17"/>
                </a:lnTo>
                <a:cubicBezTo>
                  <a:pt x="34" y="7"/>
                  <a:pt x="27" y="0"/>
                  <a:pt x="17" y="0"/>
                </a:cubicBezTo>
                <a:cubicBezTo>
                  <a:pt x="8" y="0"/>
                  <a:pt x="0" y="7"/>
                  <a:pt x="0" y="17"/>
                </a:cubicBezTo>
                <a:cubicBezTo>
                  <a:pt x="0" y="26"/>
                  <a:pt x="8" y="34"/>
                  <a:pt x="17" y="34"/>
                </a:cubicBezTo>
                <a:cubicBezTo>
                  <a:pt x="27" y="34"/>
                  <a:pt x="34" y="26"/>
                  <a:pt x="34" y="17"/>
                </a:cubicBezTo>
                <a:lnTo>
                  <a:pt x="17" y="17"/>
                </a:lnTo>
                <a:close/>
              </a:path>
            </a:pathLst>
          </a:custGeom>
          <a:solidFill>
            <a:srgbClr val="680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2" name="Freeform 18">
            <a:extLst>
              <a:ext uri="{FF2B5EF4-FFF2-40B4-BE49-F238E27FC236}">
                <a16:creationId xmlns:a16="http://schemas.microsoft.com/office/drawing/2014/main" id="{BA5DF41B-6EC6-43DA-9BE9-D6F1B5FBAF78}"/>
              </a:ext>
            </a:extLst>
          </p:cNvPr>
          <p:cNvSpPr>
            <a:spLocks/>
          </p:cNvSpPr>
          <p:nvPr/>
        </p:nvSpPr>
        <p:spPr bwMode="auto">
          <a:xfrm>
            <a:off x="4308472" y="6443666"/>
            <a:ext cx="9525" cy="9525"/>
          </a:xfrm>
          <a:custGeom>
            <a:avLst/>
            <a:gdLst>
              <a:gd name="T0" fmla="*/ 17 w 34"/>
              <a:gd name="T1" fmla="*/ 17 h 34"/>
              <a:gd name="T2" fmla="*/ 34 w 34"/>
              <a:gd name="T3" fmla="*/ 17 h 34"/>
              <a:gd name="T4" fmla="*/ 17 w 34"/>
              <a:gd name="T5" fmla="*/ 0 h 34"/>
              <a:gd name="T6" fmla="*/ 0 w 34"/>
              <a:gd name="T7" fmla="*/ 17 h 34"/>
              <a:gd name="T8" fmla="*/ 17 w 34"/>
              <a:gd name="T9" fmla="*/ 34 h 34"/>
              <a:gd name="T10" fmla="*/ 34 w 34"/>
              <a:gd name="T11" fmla="*/ 17 h 34"/>
              <a:gd name="T12" fmla="*/ 17 w 34"/>
              <a:gd name="T13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34">
                <a:moveTo>
                  <a:pt x="17" y="17"/>
                </a:moveTo>
                <a:lnTo>
                  <a:pt x="34" y="17"/>
                </a:lnTo>
                <a:cubicBezTo>
                  <a:pt x="34" y="7"/>
                  <a:pt x="27" y="0"/>
                  <a:pt x="17" y="0"/>
                </a:cubicBezTo>
                <a:cubicBezTo>
                  <a:pt x="8" y="0"/>
                  <a:pt x="0" y="7"/>
                  <a:pt x="0" y="17"/>
                </a:cubicBezTo>
                <a:cubicBezTo>
                  <a:pt x="0" y="26"/>
                  <a:pt x="8" y="34"/>
                  <a:pt x="17" y="34"/>
                </a:cubicBezTo>
                <a:cubicBezTo>
                  <a:pt x="27" y="34"/>
                  <a:pt x="34" y="26"/>
                  <a:pt x="34" y="17"/>
                </a:cubicBezTo>
                <a:lnTo>
                  <a:pt x="17" y="17"/>
                </a:lnTo>
                <a:close/>
              </a:path>
            </a:pathLst>
          </a:custGeom>
          <a:solidFill>
            <a:srgbClr val="680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3" name="Freeform 19">
            <a:extLst>
              <a:ext uri="{FF2B5EF4-FFF2-40B4-BE49-F238E27FC236}">
                <a16:creationId xmlns:a16="http://schemas.microsoft.com/office/drawing/2014/main" id="{797FDAC8-F6D6-44AF-966A-E4A88AF9619E}"/>
              </a:ext>
            </a:extLst>
          </p:cNvPr>
          <p:cNvSpPr>
            <a:spLocks/>
          </p:cNvSpPr>
          <p:nvPr/>
        </p:nvSpPr>
        <p:spPr bwMode="auto">
          <a:xfrm>
            <a:off x="4311647" y="6443666"/>
            <a:ext cx="9525" cy="9525"/>
          </a:xfrm>
          <a:custGeom>
            <a:avLst/>
            <a:gdLst>
              <a:gd name="T0" fmla="*/ 17 w 34"/>
              <a:gd name="T1" fmla="*/ 17 h 34"/>
              <a:gd name="T2" fmla="*/ 34 w 34"/>
              <a:gd name="T3" fmla="*/ 17 h 34"/>
              <a:gd name="T4" fmla="*/ 17 w 34"/>
              <a:gd name="T5" fmla="*/ 0 h 34"/>
              <a:gd name="T6" fmla="*/ 0 w 34"/>
              <a:gd name="T7" fmla="*/ 17 h 34"/>
              <a:gd name="T8" fmla="*/ 17 w 34"/>
              <a:gd name="T9" fmla="*/ 34 h 34"/>
              <a:gd name="T10" fmla="*/ 34 w 34"/>
              <a:gd name="T11" fmla="*/ 17 h 34"/>
              <a:gd name="T12" fmla="*/ 17 w 34"/>
              <a:gd name="T13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34">
                <a:moveTo>
                  <a:pt x="17" y="17"/>
                </a:moveTo>
                <a:lnTo>
                  <a:pt x="34" y="17"/>
                </a:lnTo>
                <a:cubicBezTo>
                  <a:pt x="34" y="7"/>
                  <a:pt x="26" y="0"/>
                  <a:pt x="17" y="0"/>
                </a:cubicBezTo>
                <a:cubicBezTo>
                  <a:pt x="7" y="0"/>
                  <a:pt x="0" y="7"/>
                  <a:pt x="0" y="17"/>
                </a:cubicBezTo>
                <a:cubicBezTo>
                  <a:pt x="0" y="26"/>
                  <a:pt x="7" y="34"/>
                  <a:pt x="17" y="34"/>
                </a:cubicBezTo>
                <a:cubicBezTo>
                  <a:pt x="26" y="34"/>
                  <a:pt x="34" y="26"/>
                  <a:pt x="34" y="17"/>
                </a:cubicBezTo>
                <a:lnTo>
                  <a:pt x="17" y="17"/>
                </a:lnTo>
                <a:close/>
              </a:path>
            </a:pathLst>
          </a:custGeom>
          <a:solidFill>
            <a:srgbClr val="680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4" name="Freeform 20">
            <a:extLst>
              <a:ext uri="{FF2B5EF4-FFF2-40B4-BE49-F238E27FC236}">
                <a16:creationId xmlns:a16="http://schemas.microsoft.com/office/drawing/2014/main" id="{9B884DBB-DE94-44A7-B990-20A967B161F7}"/>
              </a:ext>
            </a:extLst>
          </p:cNvPr>
          <p:cNvSpPr>
            <a:spLocks/>
          </p:cNvSpPr>
          <p:nvPr/>
        </p:nvSpPr>
        <p:spPr bwMode="auto">
          <a:xfrm>
            <a:off x="4308472" y="6443666"/>
            <a:ext cx="9525" cy="9525"/>
          </a:xfrm>
          <a:custGeom>
            <a:avLst/>
            <a:gdLst>
              <a:gd name="T0" fmla="*/ 17 w 34"/>
              <a:gd name="T1" fmla="*/ 17 h 34"/>
              <a:gd name="T2" fmla="*/ 34 w 34"/>
              <a:gd name="T3" fmla="*/ 17 h 34"/>
              <a:gd name="T4" fmla="*/ 17 w 34"/>
              <a:gd name="T5" fmla="*/ 0 h 34"/>
              <a:gd name="T6" fmla="*/ 0 w 34"/>
              <a:gd name="T7" fmla="*/ 17 h 34"/>
              <a:gd name="T8" fmla="*/ 17 w 34"/>
              <a:gd name="T9" fmla="*/ 34 h 34"/>
              <a:gd name="T10" fmla="*/ 34 w 34"/>
              <a:gd name="T11" fmla="*/ 17 h 34"/>
              <a:gd name="T12" fmla="*/ 17 w 34"/>
              <a:gd name="T13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34">
                <a:moveTo>
                  <a:pt x="17" y="17"/>
                </a:moveTo>
                <a:lnTo>
                  <a:pt x="34" y="17"/>
                </a:lnTo>
                <a:cubicBezTo>
                  <a:pt x="34" y="7"/>
                  <a:pt x="27" y="0"/>
                  <a:pt x="17" y="0"/>
                </a:cubicBezTo>
                <a:cubicBezTo>
                  <a:pt x="8" y="0"/>
                  <a:pt x="0" y="7"/>
                  <a:pt x="0" y="17"/>
                </a:cubicBezTo>
                <a:cubicBezTo>
                  <a:pt x="0" y="26"/>
                  <a:pt x="8" y="34"/>
                  <a:pt x="17" y="34"/>
                </a:cubicBezTo>
                <a:cubicBezTo>
                  <a:pt x="27" y="34"/>
                  <a:pt x="34" y="26"/>
                  <a:pt x="34" y="17"/>
                </a:cubicBezTo>
                <a:lnTo>
                  <a:pt x="17" y="17"/>
                </a:lnTo>
                <a:close/>
              </a:path>
            </a:pathLst>
          </a:custGeom>
          <a:solidFill>
            <a:srgbClr val="680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5" name="Freeform 21">
            <a:extLst>
              <a:ext uri="{FF2B5EF4-FFF2-40B4-BE49-F238E27FC236}">
                <a16:creationId xmlns:a16="http://schemas.microsoft.com/office/drawing/2014/main" id="{100C9F5E-89A0-441C-9686-92138BF10AE6}"/>
              </a:ext>
            </a:extLst>
          </p:cNvPr>
          <p:cNvSpPr>
            <a:spLocks/>
          </p:cNvSpPr>
          <p:nvPr/>
        </p:nvSpPr>
        <p:spPr bwMode="auto">
          <a:xfrm>
            <a:off x="4308472" y="6443666"/>
            <a:ext cx="9525" cy="9525"/>
          </a:xfrm>
          <a:custGeom>
            <a:avLst/>
            <a:gdLst>
              <a:gd name="T0" fmla="*/ 17 w 34"/>
              <a:gd name="T1" fmla="*/ 17 h 34"/>
              <a:gd name="T2" fmla="*/ 34 w 34"/>
              <a:gd name="T3" fmla="*/ 17 h 34"/>
              <a:gd name="T4" fmla="*/ 17 w 34"/>
              <a:gd name="T5" fmla="*/ 0 h 34"/>
              <a:gd name="T6" fmla="*/ 0 w 34"/>
              <a:gd name="T7" fmla="*/ 17 h 34"/>
              <a:gd name="T8" fmla="*/ 17 w 34"/>
              <a:gd name="T9" fmla="*/ 34 h 34"/>
              <a:gd name="T10" fmla="*/ 34 w 34"/>
              <a:gd name="T11" fmla="*/ 17 h 34"/>
              <a:gd name="T12" fmla="*/ 17 w 34"/>
              <a:gd name="T13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34">
                <a:moveTo>
                  <a:pt x="17" y="17"/>
                </a:moveTo>
                <a:lnTo>
                  <a:pt x="34" y="17"/>
                </a:lnTo>
                <a:cubicBezTo>
                  <a:pt x="34" y="7"/>
                  <a:pt x="27" y="0"/>
                  <a:pt x="17" y="0"/>
                </a:cubicBezTo>
                <a:cubicBezTo>
                  <a:pt x="8" y="0"/>
                  <a:pt x="0" y="7"/>
                  <a:pt x="0" y="17"/>
                </a:cubicBezTo>
                <a:cubicBezTo>
                  <a:pt x="0" y="26"/>
                  <a:pt x="8" y="34"/>
                  <a:pt x="17" y="34"/>
                </a:cubicBezTo>
                <a:cubicBezTo>
                  <a:pt x="27" y="34"/>
                  <a:pt x="34" y="26"/>
                  <a:pt x="34" y="17"/>
                </a:cubicBezTo>
                <a:lnTo>
                  <a:pt x="17" y="17"/>
                </a:lnTo>
                <a:close/>
              </a:path>
            </a:pathLst>
          </a:custGeom>
          <a:solidFill>
            <a:srgbClr val="680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6" name="Freeform 22">
            <a:extLst>
              <a:ext uri="{FF2B5EF4-FFF2-40B4-BE49-F238E27FC236}">
                <a16:creationId xmlns:a16="http://schemas.microsoft.com/office/drawing/2014/main" id="{ED3C1F49-4E3B-4E69-901D-A5D9344E7AEA}"/>
              </a:ext>
            </a:extLst>
          </p:cNvPr>
          <p:cNvSpPr>
            <a:spLocks/>
          </p:cNvSpPr>
          <p:nvPr/>
        </p:nvSpPr>
        <p:spPr bwMode="auto">
          <a:xfrm>
            <a:off x="4308472" y="6443666"/>
            <a:ext cx="9525" cy="9525"/>
          </a:xfrm>
          <a:custGeom>
            <a:avLst/>
            <a:gdLst>
              <a:gd name="T0" fmla="*/ 17 w 34"/>
              <a:gd name="T1" fmla="*/ 17 h 34"/>
              <a:gd name="T2" fmla="*/ 34 w 34"/>
              <a:gd name="T3" fmla="*/ 17 h 34"/>
              <a:gd name="T4" fmla="*/ 17 w 34"/>
              <a:gd name="T5" fmla="*/ 0 h 34"/>
              <a:gd name="T6" fmla="*/ 0 w 34"/>
              <a:gd name="T7" fmla="*/ 17 h 34"/>
              <a:gd name="T8" fmla="*/ 17 w 34"/>
              <a:gd name="T9" fmla="*/ 34 h 34"/>
              <a:gd name="T10" fmla="*/ 34 w 34"/>
              <a:gd name="T11" fmla="*/ 17 h 34"/>
              <a:gd name="T12" fmla="*/ 17 w 34"/>
              <a:gd name="T13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34">
                <a:moveTo>
                  <a:pt x="17" y="17"/>
                </a:moveTo>
                <a:lnTo>
                  <a:pt x="34" y="17"/>
                </a:lnTo>
                <a:cubicBezTo>
                  <a:pt x="34" y="7"/>
                  <a:pt x="27" y="0"/>
                  <a:pt x="17" y="0"/>
                </a:cubicBezTo>
                <a:cubicBezTo>
                  <a:pt x="8" y="0"/>
                  <a:pt x="0" y="7"/>
                  <a:pt x="0" y="17"/>
                </a:cubicBezTo>
                <a:cubicBezTo>
                  <a:pt x="0" y="26"/>
                  <a:pt x="8" y="34"/>
                  <a:pt x="17" y="34"/>
                </a:cubicBezTo>
                <a:cubicBezTo>
                  <a:pt x="27" y="34"/>
                  <a:pt x="34" y="26"/>
                  <a:pt x="34" y="17"/>
                </a:cubicBezTo>
                <a:lnTo>
                  <a:pt x="17" y="17"/>
                </a:lnTo>
                <a:close/>
              </a:path>
            </a:pathLst>
          </a:custGeom>
          <a:solidFill>
            <a:srgbClr val="680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7" name="Freeform 23">
            <a:extLst>
              <a:ext uri="{FF2B5EF4-FFF2-40B4-BE49-F238E27FC236}">
                <a16:creationId xmlns:a16="http://schemas.microsoft.com/office/drawing/2014/main" id="{28BCBFD4-9F7B-42CE-AFCF-A3CAA2242A42}"/>
              </a:ext>
            </a:extLst>
          </p:cNvPr>
          <p:cNvSpPr>
            <a:spLocks/>
          </p:cNvSpPr>
          <p:nvPr/>
        </p:nvSpPr>
        <p:spPr bwMode="auto">
          <a:xfrm>
            <a:off x="4308472" y="6443666"/>
            <a:ext cx="9525" cy="9525"/>
          </a:xfrm>
          <a:custGeom>
            <a:avLst/>
            <a:gdLst>
              <a:gd name="T0" fmla="*/ 17 w 34"/>
              <a:gd name="T1" fmla="*/ 17 h 34"/>
              <a:gd name="T2" fmla="*/ 34 w 34"/>
              <a:gd name="T3" fmla="*/ 17 h 34"/>
              <a:gd name="T4" fmla="*/ 17 w 34"/>
              <a:gd name="T5" fmla="*/ 0 h 34"/>
              <a:gd name="T6" fmla="*/ 0 w 34"/>
              <a:gd name="T7" fmla="*/ 17 h 34"/>
              <a:gd name="T8" fmla="*/ 17 w 34"/>
              <a:gd name="T9" fmla="*/ 34 h 34"/>
              <a:gd name="T10" fmla="*/ 34 w 34"/>
              <a:gd name="T11" fmla="*/ 17 h 34"/>
              <a:gd name="T12" fmla="*/ 17 w 34"/>
              <a:gd name="T13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34">
                <a:moveTo>
                  <a:pt x="17" y="17"/>
                </a:moveTo>
                <a:lnTo>
                  <a:pt x="34" y="17"/>
                </a:lnTo>
                <a:cubicBezTo>
                  <a:pt x="34" y="7"/>
                  <a:pt x="27" y="0"/>
                  <a:pt x="17" y="0"/>
                </a:cubicBezTo>
                <a:cubicBezTo>
                  <a:pt x="8" y="0"/>
                  <a:pt x="0" y="7"/>
                  <a:pt x="0" y="17"/>
                </a:cubicBezTo>
                <a:cubicBezTo>
                  <a:pt x="0" y="26"/>
                  <a:pt x="8" y="34"/>
                  <a:pt x="17" y="34"/>
                </a:cubicBezTo>
                <a:cubicBezTo>
                  <a:pt x="27" y="34"/>
                  <a:pt x="34" y="26"/>
                  <a:pt x="34" y="17"/>
                </a:cubicBezTo>
                <a:lnTo>
                  <a:pt x="17" y="17"/>
                </a:lnTo>
                <a:close/>
              </a:path>
            </a:pathLst>
          </a:custGeom>
          <a:solidFill>
            <a:srgbClr val="680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8" name="Freeform 24">
            <a:extLst>
              <a:ext uri="{FF2B5EF4-FFF2-40B4-BE49-F238E27FC236}">
                <a16:creationId xmlns:a16="http://schemas.microsoft.com/office/drawing/2014/main" id="{1A92E09C-3115-40E4-B06E-0ED496DD733E}"/>
              </a:ext>
            </a:extLst>
          </p:cNvPr>
          <p:cNvSpPr>
            <a:spLocks/>
          </p:cNvSpPr>
          <p:nvPr/>
        </p:nvSpPr>
        <p:spPr bwMode="auto">
          <a:xfrm>
            <a:off x="4308472" y="6443666"/>
            <a:ext cx="9525" cy="9525"/>
          </a:xfrm>
          <a:custGeom>
            <a:avLst/>
            <a:gdLst>
              <a:gd name="T0" fmla="*/ 17 w 34"/>
              <a:gd name="T1" fmla="*/ 17 h 34"/>
              <a:gd name="T2" fmla="*/ 34 w 34"/>
              <a:gd name="T3" fmla="*/ 17 h 34"/>
              <a:gd name="T4" fmla="*/ 17 w 34"/>
              <a:gd name="T5" fmla="*/ 0 h 34"/>
              <a:gd name="T6" fmla="*/ 0 w 34"/>
              <a:gd name="T7" fmla="*/ 17 h 34"/>
              <a:gd name="T8" fmla="*/ 17 w 34"/>
              <a:gd name="T9" fmla="*/ 34 h 34"/>
              <a:gd name="T10" fmla="*/ 34 w 34"/>
              <a:gd name="T11" fmla="*/ 17 h 34"/>
              <a:gd name="T12" fmla="*/ 17 w 34"/>
              <a:gd name="T13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34">
                <a:moveTo>
                  <a:pt x="17" y="17"/>
                </a:moveTo>
                <a:lnTo>
                  <a:pt x="34" y="17"/>
                </a:lnTo>
                <a:cubicBezTo>
                  <a:pt x="34" y="7"/>
                  <a:pt x="27" y="0"/>
                  <a:pt x="17" y="0"/>
                </a:cubicBezTo>
                <a:cubicBezTo>
                  <a:pt x="8" y="0"/>
                  <a:pt x="0" y="7"/>
                  <a:pt x="0" y="17"/>
                </a:cubicBezTo>
                <a:cubicBezTo>
                  <a:pt x="0" y="26"/>
                  <a:pt x="8" y="34"/>
                  <a:pt x="17" y="34"/>
                </a:cubicBezTo>
                <a:cubicBezTo>
                  <a:pt x="27" y="34"/>
                  <a:pt x="34" y="26"/>
                  <a:pt x="34" y="17"/>
                </a:cubicBezTo>
                <a:lnTo>
                  <a:pt x="17" y="17"/>
                </a:lnTo>
                <a:close/>
              </a:path>
            </a:pathLst>
          </a:custGeom>
          <a:solidFill>
            <a:srgbClr val="680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9" name="Freeform 25">
            <a:extLst>
              <a:ext uri="{FF2B5EF4-FFF2-40B4-BE49-F238E27FC236}">
                <a16:creationId xmlns:a16="http://schemas.microsoft.com/office/drawing/2014/main" id="{580869AA-197B-459F-8E7E-B56435542FEF}"/>
              </a:ext>
            </a:extLst>
          </p:cNvPr>
          <p:cNvSpPr>
            <a:spLocks/>
          </p:cNvSpPr>
          <p:nvPr/>
        </p:nvSpPr>
        <p:spPr bwMode="auto">
          <a:xfrm>
            <a:off x="4313235" y="6448428"/>
            <a:ext cx="3175" cy="0"/>
          </a:xfrm>
          <a:custGeom>
            <a:avLst/>
            <a:gdLst>
              <a:gd name="T0" fmla="*/ 9 w 9"/>
              <a:gd name="T1" fmla="*/ 0 w 9"/>
              <a:gd name="T2" fmla="*/ 0 w 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9">
                <a:moveTo>
                  <a:pt x="9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68008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0" name="Freeform 26">
            <a:extLst>
              <a:ext uri="{FF2B5EF4-FFF2-40B4-BE49-F238E27FC236}">
                <a16:creationId xmlns:a16="http://schemas.microsoft.com/office/drawing/2014/main" id="{484BE144-6265-4A42-BF7E-ADF5B8EA2633}"/>
              </a:ext>
            </a:extLst>
          </p:cNvPr>
          <p:cNvSpPr>
            <a:spLocks/>
          </p:cNvSpPr>
          <p:nvPr/>
        </p:nvSpPr>
        <p:spPr bwMode="auto">
          <a:xfrm>
            <a:off x="4308472" y="6443666"/>
            <a:ext cx="9525" cy="9525"/>
          </a:xfrm>
          <a:custGeom>
            <a:avLst/>
            <a:gdLst>
              <a:gd name="T0" fmla="*/ 17 w 34"/>
              <a:gd name="T1" fmla="*/ 17 h 34"/>
              <a:gd name="T2" fmla="*/ 34 w 34"/>
              <a:gd name="T3" fmla="*/ 17 h 34"/>
              <a:gd name="T4" fmla="*/ 17 w 34"/>
              <a:gd name="T5" fmla="*/ 0 h 34"/>
              <a:gd name="T6" fmla="*/ 0 w 34"/>
              <a:gd name="T7" fmla="*/ 17 h 34"/>
              <a:gd name="T8" fmla="*/ 17 w 34"/>
              <a:gd name="T9" fmla="*/ 34 h 34"/>
              <a:gd name="T10" fmla="*/ 34 w 34"/>
              <a:gd name="T11" fmla="*/ 17 h 34"/>
              <a:gd name="T12" fmla="*/ 17 w 34"/>
              <a:gd name="T13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34">
                <a:moveTo>
                  <a:pt x="17" y="17"/>
                </a:moveTo>
                <a:lnTo>
                  <a:pt x="34" y="17"/>
                </a:lnTo>
                <a:cubicBezTo>
                  <a:pt x="34" y="7"/>
                  <a:pt x="27" y="0"/>
                  <a:pt x="17" y="0"/>
                </a:cubicBezTo>
                <a:cubicBezTo>
                  <a:pt x="8" y="0"/>
                  <a:pt x="0" y="7"/>
                  <a:pt x="0" y="17"/>
                </a:cubicBezTo>
                <a:cubicBezTo>
                  <a:pt x="0" y="26"/>
                  <a:pt x="8" y="34"/>
                  <a:pt x="17" y="34"/>
                </a:cubicBezTo>
                <a:cubicBezTo>
                  <a:pt x="27" y="34"/>
                  <a:pt x="34" y="26"/>
                  <a:pt x="34" y="17"/>
                </a:cubicBezTo>
                <a:lnTo>
                  <a:pt x="17" y="17"/>
                </a:lnTo>
                <a:close/>
              </a:path>
            </a:pathLst>
          </a:custGeom>
          <a:solidFill>
            <a:srgbClr val="680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1" name="Freeform 27">
            <a:extLst>
              <a:ext uri="{FF2B5EF4-FFF2-40B4-BE49-F238E27FC236}">
                <a16:creationId xmlns:a16="http://schemas.microsoft.com/office/drawing/2014/main" id="{57E7F8B4-F8BF-4963-9A53-D3C2058040CD}"/>
              </a:ext>
            </a:extLst>
          </p:cNvPr>
          <p:cNvSpPr>
            <a:spLocks/>
          </p:cNvSpPr>
          <p:nvPr/>
        </p:nvSpPr>
        <p:spPr bwMode="auto">
          <a:xfrm>
            <a:off x="4313235" y="6448428"/>
            <a:ext cx="3175" cy="0"/>
          </a:xfrm>
          <a:custGeom>
            <a:avLst/>
            <a:gdLst>
              <a:gd name="T0" fmla="*/ 9 w 9"/>
              <a:gd name="T1" fmla="*/ 0 w 9"/>
              <a:gd name="T2" fmla="*/ 0 w 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9">
                <a:moveTo>
                  <a:pt x="9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68008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2" name="Freeform 28">
            <a:extLst>
              <a:ext uri="{FF2B5EF4-FFF2-40B4-BE49-F238E27FC236}">
                <a16:creationId xmlns:a16="http://schemas.microsoft.com/office/drawing/2014/main" id="{0AE213BC-69BF-4C45-A301-94D87D2F38A1}"/>
              </a:ext>
            </a:extLst>
          </p:cNvPr>
          <p:cNvSpPr>
            <a:spLocks/>
          </p:cNvSpPr>
          <p:nvPr/>
        </p:nvSpPr>
        <p:spPr bwMode="auto">
          <a:xfrm>
            <a:off x="4313235" y="6448428"/>
            <a:ext cx="3175" cy="0"/>
          </a:xfrm>
          <a:custGeom>
            <a:avLst/>
            <a:gdLst>
              <a:gd name="T0" fmla="*/ 9 w 9"/>
              <a:gd name="T1" fmla="*/ 0 w 9"/>
              <a:gd name="T2" fmla="*/ 0 w 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9">
                <a:moveTo>
                  <a:pt x="9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68008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3" name="Freeform 29">
            <a:extLst>
              <a:ext uri="{FF2B5EF4-FFF2-40B4-BE49-F238E27FC236}">
                <a16:creationId xmlns:a16="http://schemas.microsoft.com/office/drawing/2014/main" id="{57EBF2E3-3841-4494-AA42-EF89AE82BDC4}"/>
              </a:ext>
            </a:extLst>
          </p:cNvPr>
          <p:cNvSpPr>
            <a:spLocks/>
          </p:cNvSpPr>
          <p:nvPr/>
        </p:nvSpPr>
        <p:spPr bwMode="auto">
          <a:xfrm>
            <a:off x="4313235" y="6448428"/>
            <a:ext cx="3175" cy="0"/>
          </a:xfrm>
          <a:custGeom>
            <a:avLst/>
            <a:gdLst>
              <a:gd name="T0" fmla="*/ 9 w 9"/>
              <a:gd name="T1" fmla="*/ 0 w 9"/>
              <a:gd name="T2" fmla="*/ 0 w 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9">
                <a:moveTo>
                  <a:pt x="9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68008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4" name="Freeform 30">
            <a:extLst>
              <a:ext uri="{FF2B5EF4-FFF2-40B4-BE49-F238E27FC236}">
                <a16:creationId xmlns:a16="http://schemas.microsoft.com/office/drawing/2014/main" id="{56438F08-AF1E-4631-8C5F-5CCD6B0F4646}"/>
              </a:ext>
            </a:extLst>
          </p:cNvPr>
          <p:cNvSpPr>
            <a:spLocks/>
          </p:cNvSpPr>
          <p:nvPr/>
        </p:nvSpPr>
        <p:spPr bwMode="auto">
          <a:xfrm>
            <a:off x="4308472" y="6443666"/>
            <a:ext cx="9525" cy="9525"/>
          </a:xfrm>
          <a:custGeom>
            <a:avLst/>
            <a:gdLst>
              <a:gd name="T0" fmla="*/ 17 w 34"/>
              <a:gd name="T1" fmla="*/ 17 h 34"/>
              <a:gd name="T2" fmla="*/ 34 w 34"/>
              <a:gd name="T3" fmla="*/ 17 h 34"/>
              <a:gd name="T4" fmla="*/ 17 w 34"/>
              <a:gd name="T5" fmla="*/ 0 h 34"/>
              <a:gd name="T6" fmla="*/ 0 w 34"/>
              <a:gd name="T7" fmla="*/ 17 h 34"/>
              <a:gd name="T8" fmla="*/ 17 w 34"/>
              <a:gd name="T9" fmla="*/ 34 h 34"/>
              <a:gd name="T10" fmla="*/ 34 w 34"/>
              <a:gd name="T11" fmla="*/ 17 h 34"/>
              <a:gd name="T12" fmla="*/ 17 w 34"/>
              <a:gd name="T13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34">
                <a:moveTo>
                  <a:pt x="17" y="17"/>
                </a:moveTo>
                <a:lnTo>
                  <a:pt x="34" y="17"/>
                </a:lnTo>
                <a:cubicBezTo>
                  <a:pt x="34" y="7"/>
                  <a:pt x="27" y="0"/>
                  <a:pt x="17" y="0"/>
                </a:cubicBezTo>
                <a:cubicBezTo>
                  <a:pt x="8" y="0"/>
                  <a:pt x="0" y="7"/>
                  <a:pt x="0" y="17"/>
                </a:cubicBezTo>
                <a:cubicBezTo>
                  <a:pt x="0" y="26"/>
                  <a:pt x="8" y="34"/>
                  <a:pt x="17" y="34"/>
                </a:cubicBezTo>
                <a:cubicBezTo>
                  <a:pt x="27" y="34"/>
                  <a:pt x="34" y="26"/>
                  <a:pt x="34" y="17"/>
                </a:cubicBezTo>
                <a:lnTo>
                  <a:pt x="17" y="17"/>
                </a:lnTo>
                <a:close/>
              </a:path>
            </a:pathLst>
          </a:custGeom>
          <a:solidFill>
            <a:srgbClr val="680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5" name="Freeform 31">
            <a:extLst>
              <a:ext uri="{FF2B5EF4-FFF2-40B4-BE49-F238E27FC236}">
                <a16:creationId xmlns:a16="http://schemas.microsoft.com/office/drawing/2014/main" id="{74EABAF2-ABD0-4C7F-8CF1-1C38280B2F74}"/>
              </a:ext>
            </a:extLst>
          </p:cNvPr>
          <p:cNvSpPr>
            <a:spLocks/>
          </p:cNvSpPr>
          <p:nvPr/>
        </p:nvSpPr>
        <p:spPr bwMode="auto">
          <a:xfrm>
            <a:off x="4308472" y="6443666"/>
            <a:ext cx="9525" cy="9525"/>
          </a:xfrm>
          <a:custGeom>
            <a:avLst/>
            <a:gdLst>
              <a:gd name="T0" fmla="*/ 17 w 34"/>
              <a:gd name="T1" fmla="*/ 17 h 34"/>
              <a:gd name="T2" fmla="*/ 34 w 34"/>
              <a:gd name="T3" fmla="*/ 17 h 34"/>
              <a:gd name="T4" fmla="*/ 17 w 34"/>
              <a:gd name="T5" fmla="*/ 0 h 34"/>
              <a:gd name="T6" fmla="*/ 0 w 34"/>
              <a:gd name="T7" fmla="*/ 17 h 34"/>
              <a:gd name="T8" fmla="*/ 17 w 34"/>
              <a:gd name="T9" fmla="*/ 34 h 34"/>
              <a:gd name="T10" fmla="*/ 34 w 34"/>
              <a:gd name="T11" fmla="*/ 17 h 34"/>
              <a:gd name="T12" fmla="*/ 17 w 34"/>
              <a:gd name="T13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34">
                <a:moveTo>
                  <a:pt x="17" y="17"/>
                </a:moveTo>
                <a:lnTo>
                  <a:pt x="34" y="17"/>
                </a:lnTo>
                <a:cubicBezTo>
                  <a:pt x="34" y="7"/>
                  <a:pt x="27" y="0"/>
                  <a:pt x="17" y="0"/>
                </a:cubicBezTo>
                <a:cubicBezTo>
                  <a:pt x="8" y="0"/>
                  <a:pt x="0" y="7"/>
                  <a:pt x="0" y="17"/>
                </a:cubicBezTo>
                <a:cubicBezTo>
                  <a:pt x="0" y="26"/>
                  <a:pt x="8" y="34"/>
                  <a:pt x="17" y="34"/>
                </a:cubicBezTo>
                <a:cubicBezTo>
                  <a:pt x="27" y="34"/>
                  <a:pt x="34" y="26"/>
                  <a:pt x="34" y="17"/>
                </a:cubicBezTo>
                <a:lnTo>
                  <a:pt x="17" y="17"/>
                </a:lnTo>
                <a:close/>
              </a:path>
            </a:pathLst>
          </a:custGeom>
          <a:solidFill>
            <a:srgbClr val="680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6" name="Freeform 32">
            <a:extLst>
              <a:ext uri="{FF2B5EF4-FFF2-40B4-BE49-F238E27FC236}">
                <a16:creationId xmlns:a16="http://schemas.microsoft.com/office/drawing/2014/main" id="{6017E59D-6054-44F1-AEC4-0AF97CA6C345}"/>
              </a:ext>
            </a:extLst>
          </p:cNvPr>
          <p:cNvSpPr>
            <a:spLocks/>
          </p:cNvSpPr>
          <p:nvPr/>
        </p:nvSpPr>
        <p:spPr bwMode="auto">
          <a:xfrm>
            <a:off x="4311647" y="6443666"/>
            <a:ext cx="9525" cy="9525"/>
          </a:xfrm>
          <a:custGeom>
            <a:avLst/>
            <a:gdLst>
              <a:gd name="T0" fmla="*/ 17 w 34"/>
              <a:gd name="T1" fmla="*/ 17 h 34"/>
              <a:gd name="T2" fmla="*/ 34 w 34"/>
              <a:gd name="T3" fmla="*/ 17 h 34"/>
              <a:gd name="T4" fmla="*/ 17 w 34"/>
              <a:gd name="T5" fmla="*/ 0 h 34"/>
              <a:gd name="T6" fmla="*/ 0 w 34"/>
              <a:gd name="T7" fmla="*/ 17 h 34"/>
              <a:gd name="T8" fmla="*/ 17 w 34"/>
              <a:gd name="T9" fmla="*/ 34 h 34"/>
              <a:gd name="T10" fmla="*/ 34 w 34"/>
              <a:gd name="T11" fmla="*/ 17 h 34"/>
              <a:gd name="T12" fmla="*/ 17 w 34"/>
              <a:gd name="T13" fmla="*/ 1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34">
                <a:moveTo>
                  <a:pt x="17" y="17"/>
                </a:moveTo>
                <a:lnTo>
                  <a:pt x="34" y="17"/>
                </a:lnTo>
                <a:cubicBezTo>
                  <a:pt x="34" y="7"/>
                  <a:pt x="26" y="0"/>
                  <a:pt x="17" y="0"/>
                </a:cubicBezTo>
                <a:cubicBezTo>
                  <a:pt x="7" y="0"/>
                  <a:pt x="0" y="7"/>
                  <a:pt x="0" y="17"/>
                </a:cubicBezTo>
                <a:cubicBezTo>
                  <a:pt x="0" y="26"/>
                  <a:pt x="7" y="34"/>
                  <a:pt x="17" y="34"/>
                </a:cubicBezTo>
                <a:cubicBezTo>
                  <a:pt x="26" y="34"/>
                  <a:pt x="34" y="26"/>
                  <a:pt x="34" y="17"/>
                </a:cubicBezTo>
                <a:lnTo>
                  <a:pt x="17" y="17"/>
                </a:lnTo>
                <a:close/>
              </a:path>
            </a:pathLst>
          </a:custGeom>
          <a:solidFill>
            <a:srgbClr val="6800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7" name="Freeform 33">
            <a:extLst>
              <a:ext uri="{FF2B5EF4-FFF2-40B4-BE49-F238E27FC236}">
                <a16:creationId xmlns:a16="http://schemas.microsoft.com/office/drawing/2014/main" id="{EAC6EC5C-EC63-4EEB-8306-650A795F5A40}"/>
              </a:ext>
            </a:extLst>
          </p:cNvPr>
          <p:cNvSpPr>
            <a:spLocks/>
          </p:cNvSpPr>
          <p:nvPr/>
        </p:nvSpPr>
        <p:spPr bwMode="auto">
          <a:xfrm>
            <a:off x="4313235" y="6448428"/>
            <a:ext cx="3175" cy="0"/>
          </a:xfrm>
          <a:custGeom>
            <a:avLst/>
            <a:gdLst>
              <a:gd name="T0" fmla="*/ 9 w 9"/>
              <a:gd name="T1" fmla="*/ 0 w 9"/>
              <a:gd name="T2" fmla="*/ 0 w 9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9">
                <a:moveTo>
                  <a:pt x="9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68008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8" name="Freeform 34">
            <a:extLst>
              <a:ext uri="{FF2B5EF4-FFF2-40B4-BE49-F238E27FC236}">
                <a16:creationId xmlns:a16="http://schemas.microsoft.com/office/drawing/2014/main" id="{18F7E921-2F80-4491-BC6B-F6078DE8608A}"/>
              </a:ext>
            </a:extLst>
          </p:cNvPr>
          <p:cNvSpPr>
            <a:spLocks/>
          </p:cNvSpPr>
          <p:nvPr/>
        </p:nvSpPr>
        <p:spPr bwMode="auto">
          <a:xfrm>
            <a:off x="4197347" y="2114551"/>
            <a:ext cx="4229096" cy="169863"/>
          </a:xfrm>
          <a:custGeom>
            <a:avLst/>
            <a:gdLst>
              <a:gd name="T0" fmla="*/ 15510 w 15510"/>
              <a:gd name="T1" fmla="*/ 25 h 626"/>
              <a:gd name="T2" fmla="*/ 14291 w 15510"/>
              <a:gd name="T3" fmla="*/ 25 h 626"/>
              <a:gd name="T4" fmla="*/ 13385 w 15510"/>
              <a:gd name="T5" fmla="*/ 110 h 626"/>
              <a:gd name="T6" fmla="*/ 11556 w 15510"/>
              <a:gd name="T7" fmla="*/ 152 h 626"/>
              <a:gd name="T8" fmla="*/ 9118 w 15510"/>
              <a:gd name="T9" fmla="*/ 262 h 626"/>
              <a:gd name="T10" fmla="*/ 8170 w 15510"/>
              <a:gd name="T11" fmla="*/ 431 h 626"/>
              <a:gd name="T12" fmla="*/ 7865 w 15510"/>
              <a:gd name="T13" fmla="*/ 626 h 626"/>
              <a:gd name="T14" fmla="*/ 7476 w 15510"/>
              <a:gd name="T15" fmla="*/ 626 h 626"/>
              <a:gd name="T16" fmla="*/ 6832 w 15510"/>
              <a:gd name="T17" fmla="*/ 262 h 626"/>
              <a:gd name="T18" fmla="*/ 5520 w 15510"/>
              <a:gd name="T19" fmla="*/ 220 h 626"/>
              <a:gd name="T20" fmla="*/ 3149 w 15510"/>
              <a:gd name="T21" fmla="*/ 67 h 626"/>
              <a:gd name="T22" fmla="*/ 1278 w 15510"/>
              <a:gd name="T23" fmla="*/ 0 h 626"/>
              <a:gd name="T24" fmla="*/ 0 w 15510"/>
              <a:gd name="T25" fmla="*/ 0 h 6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510" h="626">
                <a:moveTo>
                  <a:pt x="15510" y="25"/>
                </a:moveTo>
                <a:lnTo>
                  <a:pt x="14291" y="25"/>
                </a:lnTo>
                <a:lnTo>
                  <a:pt x="13385" y="110"/>
                </a:lnTo>
                <a:lnTo>
                  <a:pt x="11556" y="152"/>
                </a:lnTo>
                <a:lnTo>
                  <a:pt x="9118" y="262"/>
                </a:lnTo>
                <a:lnTo>
                  <a:pt x="8170" y="431"/>
                </a:lnTo>
                <a:lnTo>
                  <a:pt x="7865" y="626"/>
                </a:lnTo>
                <a:lnTo>
                  <a:pt x="7476" y="626"/>
                </a:lnTo>
                <a:lnTo>
                  <a:pt x="6832" y="262"/>
                </a:lnTo>
                <a:lnTo>
                  <a:pt x="5520" y="220"/>
                </a:lnTo>
                <a:lnTo>
                  <a:pt x="3149" y="67"/>
                </a:lnTo>
                <a:lnTo>
                  <a:pt x="1278" y="0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9" name="Freeform 35">
            <a:extLst>
              <a:ext uri="{FF2B5EF4-FFF2-40B4-BE49-F238E27FC236}">
                <a16:creationId xmlns:a16="http://schemas.microsoft.com/office/drawing/2014/main" id="{C270B731-BE43-41C2-89B2-6B4F35B3AA03}"/>
              </a:ext>
            </a:extLst>
          </p:cNvPr>
          <p:cNvSpPr>
            <a:spLocks/>
          </p:cNvSpPr>
          <p:nvPr/>
        </p:nvSpPr>
        <p:spPr bwMode="auto">
          <a:xfrm>
            <a:off x="6411908" y="2298701"/>
            <a:ext cx="2014535" cy="342900"/>
          </a:xfrm>
          <a:custGeom>
            <a:avLst/>
            <a:gdLst>
              <a:gd name="T0" fmla="*/ 7391 w 7391"/>
              <a:gd name="T1" fmla="*/ 0 h 1261"/>
              <a:gd name="T2" fmla="*/ 6536 w 7391"/>
              <a:gd name="T3" fmla="*/ 51 h 1261"/>
              <a:gd name="T4" fmla="*/ 5003 w 7391"/>
              <a:gd name="T5" fmla="*/ 51 h 1261"/>
              <a:gd name="T6" fmla="*/ 3810 w 7391"/>
              <a:gd name="T7" fmla="*/ 51 h 1261"/>
              <a:gd name="T8" fmla="*/ 2345 w 7391"/>
              <a:gd name="T9" fmla="*/ 51 h 1261"/>
              <a:gd name="T10" fmla="*/ 745 w 7391"/>
              <a:gd name="T11" fmla="*/ 161 h 1261"/>
              <a:gd name="T12" fmla="*/ 364 w 7391"/>
              <a:gd name="T13" fmla="*/ 237 h 1261"/>
              <a:gd name="T14" fmla="*/ 178 w 7391"/>
              <a:gd name="T15" fmla="*/ 364 h 1261"/>
              <a:gd name="T16" fmla="*/ 135 w 7391"/>
              <a:gd name="T17" fmla="*/ 669 h 1261"/>
              <a:gd name="T18" fmla="*/ 0 w 7391"/>
              <a:gd name="T19" fmla="*/ 1261 h 1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91" h="1261">
                <a:moveTo>
                  <a:pt x="7391" y="0"/>
                </a:moveTo>
                <a:lnTo>
                  <a:pt x="6536" y="51"/>
                </a:lnTo>
                <a:lnTo>
                  <a:pt x="5003" y="51"/>
                </a:lnTo>
                <a:lnTo>
                  <a:pt x="3810" y="51"/>
                </a:lnTo>
                <a:lnTo>
                  <a:pt x="2345" y="51"/>
                </a:lnTo>
                <a:lnTo>
                  <a:pt x="745" y="161"/>
                </a:lnTo>
                <a:lnTo>
                  <a:pt x="364" y="237"/>
                </a:lnTo>
                <a:lnTo>
                  <a:pt x="178" y="364"/>
                </a:lnTo>
                <a:lnTo>
                  <a:pt x="135" y="669"/>
                </a:lnTo>
                <a:lnTo>
                  <a:pt x="0" y="1261"/>
                </a:lnTo>
              </a:path>
            </a:pathLst>
          </a:custGeom>
          <a:noFill/>
          <a:ln w="19050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0" name="Freeform 36">
            <a:extLst>
              <a:ext uri="{FF2B5EF4-FFF2-40B4-BE49-F238E27FC236}">
                <a16:creationId xmlns:a16="http://schemas.microsoft.com/office/drawing/2014/main" id="{E56E6757-AF80-4849-AB17-FBE4DD5F6073}"/>
              </a:ext>
            </a:extLst>
          </p:cNvPr>
          <p:cNvSpPr>
            <a:spLocks/>
          </p:cNvSpPr>
          <p:nvPr/>
        </p:nvSpPr>
        <p:spPr bwMode="auto">
          <a:xfrm>
            <a:off x="4197347" y="2268539"/>
            <a:ext cx="1919285" cy="396875"/>
          </a:xfrm>
          <a:custGeom>
            <a:avLst/>
            <a:gdLst>
              <a:gd name="T0" fmla="*/ 7035 w 7035"/>
              <a:gd name="T1" fmla="*/ 1456 h 1456"/>
              <a:gd name="T2" fmla="*/ 6976 w 7035"/>
              <a:gd name="T3" fmla="*/ 1058 h 1456"/>
              <a:gd name="T4" fmla="*/ 6891 w 7035"/>
              <a:gd name="T5" fmla="*/ 559 h 1456"/>
              <a:gd name="T6" fmla="*/ 6747 w 7035"/>
              <a:gd name="T7" fmla="*/ 296 h 1456"/>
              <a:gd name="T8" fmla="*/ 6240 w 7035"/>
              <a:gd name="T9" fmla="*/ 85 h 1456"/>
              <a:gd name="T10" fmla="*/ 4936 w 7035"/>
              <a:gd name="T11" fmla="*/ 42 h 1456"/>
              <a:gd name="T12" fmla="*/ 3810 w 7035"/>
              <a:gd name="T13" fmla="*/ 0 h 1456"/>
              <a:gd name="T14" fmla="*/ 1964 w 7035"/>
              <a:gd name="T15" fmla="*/ 76 h 1456"/>
              <a:gd name="T16" fmla="*/ 0 w 7035"/>
              <a:gd name="T17" fmla="*/ 143 h 14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035" h="1456">
                <a:moveTo>
                  <a:pt x="7035" y="1456"/>
                </a:moveTo>
                <a:lnTo>
                  <a:pt x="6976" y="1058"/>
                </a:lnTo>
                <a:lnTo>
                  <a:pt x="6891" y="559"/>
                </a:lnTo>
                <a:lnTo>
                  <a:pt x="6747" y="296"/>
                </a:lnTo>
                <a:lnTo>
                  <a:pt x="6240" y="85"/>
                </a:lnTo>
                <a:lnTo>
                  <a:pt x="4936" y="42"/>
                </a:lnTo>
                <a:lnTo>
                  <a:pt x="3810" y="0"/>
                </a:lnTo>
                <a:lnTo>
                  <a:pt x="1964" y="76"/>
                </a:lnTo>
                <a:lnTo>
                  <a:pt x="0" y="143"/>
                </a:lnTo>
              </a:path>
            </a:pathLst>
          </a:custGeom>
          <a:noFill/>
          <a:ln w="19050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1" name="Freeform 37">
            <a:extLst>
              <a:ext uri="{FF2B5EF4-FFF2-40B4-BE49-F238E27FC236}">
                <a16:creationId xmlns:a16="http://schemas.microsoft.com/office/drawing/2014/main" id="{F3AB0267-639F-47C5-B46B-CA78F78E8B45}"/>
              </a:ext>
            </a:extLst>
          </p:cNvPr>
          <p:cNvSpPr>
            <a:spLocks/>
          </p:cNvSpPr>
          <p:nvPr/>
        </p:nvSpPr>
        <p:spPr bwMode="auto">
          <a:xfrm>
            <a:off x="4197347" y="4016377"/>
            <a:ext cx="1847848" cy="198438"/>
          </a:xfrm>
          <a:custGeom>
            <a:avLst/>
            <a:gdLst>
              <a:gd name="T0" fmla="*/ 6773 w 6773"/>
              <a:gd name="T1" fmla="*/ 728 h 728"/>
              <a:gd name="T2" fmla="*/ 6705 w 6773"/>
              <a:gd name="T3" fmla="*/ 110 h 728"/>
              <a:gd name="T4" fmla="*/ 6595 w 6773"/>
              <a:gd name="T5" fmla="*/ 17 h 728"/>
              <a:gd name="T6" fmla="*/ 6434 w 6773"/>
              <a:gd name="T7" fmla="*/ 0 h 728"/>
              <a:gd name="T8" fmla="*/ 5935 w 6773"/>
              <a:gd name="T9" fmla="*/ 110 h 728"/>
              <a:gd name="T10" fmla="*/ 5351 w 6773"/>
              <a:gd name="T11" fmla="*/ 237 h 728"/>
              <a:gd name="T12" fmla="*/ 4860 w 6773"/>
              <a:gd name="T13" fmla="*/ 254 h 728"/>
              <a:gd name="T14" fmla="*/ 4428 w 6773"/>
              <a:gd name="T15" fmla="*/ 271 h 728"/>
              <a:gd name="T16" fmla="*/ 3513 w 6773"/>
              <a:gd name="T17" fmla="*/ 237 h 728"/>
              <a:gd name="T18" fmla="*/ 2989 w 6773"/>
              <a:gd name="T19" fmla="*/ 237 h 728"/>
              <a:gd name="T20" fmla="*/ 2472 w 6773"/>
              <a:gd name="T21" fmla="*/ 271 h 728"/>
              <a:gd name="T22" fmla="*/ 1871 w 6773"/>
              <a:gd name="T23" fmla="*/ 280 h 728"/>
              <a:gd name="T24" fmla="*/ 1346 w 6773"/>
              <a:gd name="T25" fmla="*/ 280 h 728"/>
              <a:gd name="T26" fmla="*/ 694 w 6773"/>
              <a:gd name="T27" fmla="*/ 280 h 728"/>
              <a:gd name="T28" fmla="*/ 0 w 6773"/>
              <a:gd name="T29" fmla="*/ 296 h 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6773" h="728">
                <a:moveTo>
                  <a:pt x="6773" y="728"/>
                </a:moveTo>
                <a:lnTo>
                  <a:pt x="6705" y="110"/>
                </a:lnTo>
                <a:lnTo>
                  <a:pt x="6595" y="17"/>
                </a:lnTo>
                <a:lnTo>
                  <a:pt x="6434" y="0"/>
                </a:lnTo>
                <a:lnTo>
                  <a:pt x="5935" y="110"/>
                </a:lnTo>
                <a:lnTo>
                  <a:pt x="5351" y="237"/>
                </a:lnTo>
                <a:lnTo>
                  <a:pt x="4860" y="254"/>
                </a:lnTo>
                <a:lnTo>
                  <a:pt x="4428" y="271"/>
                </a:lnTo>
                <a:lnTo>
                  <a:pt x="3513" y="237"/>
                </a:lnTo>
                <a:lnTo>
                  <a:pt x="2989" y="237"/>
                </a:lnTo>
                <a:lnTo>
                  <a:pt x="2472" y="271"/>
                </a:lnTo>
                <a:lnTo>
                  <a:pt x="1871" y="280"/>
                </a:lnTo>
                <a:lnTo>
                  <a:pt x="1346" y="280"/>
                </a:lnTo>
                <a:lnTo>
                  <a:pt x="694" y="280"/>
                </a:lnTo>
                <a:lnTo>
                  <a:pt x="0" y="296"/>
                </a:lnTo>
              </a:path>
            </a:pathLst>
          </a:custGeom>
          <a:noFill/>
          <a:ln w="19050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2" name="Freeform 38">
            <a:extLst>
              <a:ext uri="{FF2B5EF4-FFF2-40B4-BE49-F238E27FC236}">
                <a16:creationId xmlns:a16="http://schemas.microsoft.com/office/drawing/2014/main" id="{010E7538-CBCB-4FCE-8239-593835E344AB}"/>
              </a:ext>
            </a:extLst>
          </p:cNvPr>
          <p:cNvSpPr>
            <a:spLocks/>
          </p:cNvSpPr>
          <p:nvPr/>
        </p:nvSpPr>
        <p:spPr bwMode="auto">
          <a:xfrm>
            <a:off x="6683370" y="4092577"/>
            <a:ext cx="1739898" cy="282575"/>
          </a:xfrm>
          <a:custGeom>
            <a:avLst/>
            <a:gdLst>
              <a:gd name="T0" fmla="*/ 6383 w 6383"/>
              <a:gd name="T1" fmla="*/ 389 h 1033"/>
              <a:gd name="T2" fmla="*/ 5562 w 6383"/>
              <a:gd name="T3" fmla="*/ 398 h 1033"/>
              <a:gd name="T4" fmla="*/ 4885 w 6383"/>
              <a:gd name="T5" fmla="*/ 347 h 1033"/>
              <a:gd name="T6" fmla="*/ 3894 w 6383"/>
              <a:gd name="T7" fmla="*/ 262 h 1033"/>
              <a:gd name="T8" fmla="*/ 2125 w 6383"/>
              <a:gd name="T9" fmla="*/ 194 h 1033"/>
              <a:gd name="T10" fmla="*/ 432 w 6383"/>
              <a:gd name="T11" fmla="*/ 25 h 1033"/>
              <a:gd name="T12" fmla="*/ 186 w 6383"/>
              <a:gd name="T13" fmla="*/ 0 h 1033"/>
              <a:gd name="T14" fmla="*/ 59 w 6383"/>
              <a:gd name="T15" fmla="*/ 127 h 1033"/>
              <a:gd name="T16" fmla="*/ 0 w 6383"/>
              <a:gd name="T17" fmla="*/ 491 h 1033"/>
              <a:gd name="T18" fmla="*/ 127 w 6383"/>
              <a:gd name="T19" fmla="*/ 1033 h 10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383" h="1033">
                <a:moveTo>
                  <a:pt x="6383" y="389"/>
                </a:moveTo>
                <a:lnTo>
                  <a:pt x="5562" y="398"/>
                </a:lnTo>
                <a:lnTo>
                  <a:pt x="4885" y="347"/>
                </a:lnTo>
                <a:lnTo>
                  <a:pt x="3894" y="262"/>
                </a:lnTo>
                <a:lnTo>
                  <a:pt x="2125" y="194"/>
                </a:lnTo>
                <a:lnTo>
                  <a:pt x="432" y="25"/>
                </a:lnTo>
                <a:lnTo>
                  <a:pt x="186" y="0"/>
                </a:lnTo>
                <a:lnTo>
                  <a:pt x="59" y="127"/>
                </a:lnTo>
                <a:lnTo>
                  <a:pt x="0" y="491"/>
                </a:lnTo>
                <a:lnTo>
                  <a:pt x="127" y="1033"/>
                </a:lnTo>
              </a:path>
            </a:pathLst>
          </a:custGeom>
          <a:noFill/>
          <a:ln w="19050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3" name="Freeform 39">
            <a:extLst>
              <a:ext uri="{FF2B5EF4-FFF2-40B4-BE49-F238E27FC236}">
                <a16:creationId xmlns:a16="http://schemas.microsoft.com/office/drawing/2014/main" id="{B380AC69-4E72-48A4-85B7-233204937475}"/>
              </a:ext>
            </a:extLst>
          </p:cNvPr>
          <p:cNvSpPr>
            <a:spLocks/>
          </p:cNvSpPr>
          <p:nvPr/>
        </p:nvSpPr>
        <p:spPr bwMode="auto">
          <a:xfrm>
            <a:off x="6454770" y="3840164"/>
            <a:ext cx="1971673" cy="965200"/>
          </a:xfrm>
          <a:custGeom>
            <a:avLst/>
            <a:gdLst>
              <a:gd name="T0" fmla="*/ 7230 w 7230"/>
              <a:gd name="T1" fmla="*/ 3267 h 3547"/>
              <a:gd name="T2" fmla="*/ 6205 w 7230"/>
              <a:gd name="T3" fmla="*/ 3242 h 3547"/>
              <a:gd name="T4" fmla="*/ 4563 w 7230"/>
              <a:gd name="T5" fmla="*/ 3411 h 3547"/>
              <a:gd name="T6" fmla="*/ 2861 w 7230"/>
              <a:gd name="T7" fmla="*/ 3547 h 3547"/>
              <a:gd name="T8" fmla="*/ 1718 w 7230"/>
              <a:gd name="T9" fmla="*/ 3453 h 3547"/>
              <a:gd name="T10" fmla="*/ 1007 w 7230"/>
              <a:gd name="T11" fmla="*/ 3005 h 3547"/>
              <a:gd name="T12" fmla="*/ 474 w 7230"/>
              <a:gd name="T13" fmla="*/ 1820 h 3547"/>
              <a:gd name="T14" fmla="*/ 0 w 7230"/>
              <a:gd name="T15" fmla="*/ 846 h 3547"/>
              <a:gd name="T16" fmla="*/ 0 w 7230"/>
              <a:gd name="T17" fmla="*/ 118 h 3547"/>
              <a:gd name="T18" fmla="*/ 516 w 7230"/>
              <a:gd name="T19" fmla="*/ 0 h 3547"/>
              <a:gd name="T20" fmla="*/ 1439 w 7230"/>
              <a:gd name="T21" fmla="*/ 135 h 3547"/>
              <a:gd name="T22" fmla="*/ 3225 w 7230"/>
              <a:gd name="T23" fmla="*/ 414 h 3547"/>
              <a:gd name="T24" fmla="*/ 4284 w 7230"/>
              <a:gd name="T25" fmla="*/ 457 h 3547"/>
              <a:gd name="T26" fmla="*/ 5816 w 7230"/>
              <a:gd name="T27" fmla="*/ 609 h 3547"/>
              <a:gd name="T28" fmla="*/ 6806 w 7230"/>
              <a:gd name="T29" fmla="*/ 550 h 3547"/>
              <a:gd name="T30" fmla="*/ 7230 w 7230"/>
              <a:gd name="T31" fmla="*/ 533 h 35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230" h="3547">
                <a:moveTo>
                  <a:pt x="7230" y="3267"/>
                </a:moveTo>
                <a:lnTo>
                  <a:pt x="6205" y="3242"/>
                </a:lnTo>
                <a:lnTo>
                  <a:pt x="4563" y="3411"/>
                </a:lnTo>
                <a:lnTo>
                  <a:pt x="2861" y="3547"/>
                </a:lnTo>
                <a:lnTo>
                  <a:pt x="1718" y="3453"/>
                </a:lnTo>
                <a:lnTo>
                  <a:pt x="1007" y="3005"/>
                </a:lnTo>
                <a:lnTo>
                  <a:pt x="474" y="1820"/>
                </a:lnTo>
                <a:lnTo>
                  <a:pt x="0" y="846"/>
                </a:lnTo>
                <a:lnTo>
                  <a:pt x="0" y="118"/>
                </a:lnTo>
                <a:lnTo>
                  <a:pt x="516" y="0"/>
                </a:lnTo>
                <a:lnTo>
                  <a:pt x="1439" y="135"/>
                </a:lnTo>
                <a:lnTo>
                  <a:pt x="3225" y="414"/>
                </a:lnTo>
                <a:lnTo>
                  <a:pt x="4284" y="457"/>
                </a:lnTo>
                <a:lnTo>
                  <a:pt x="5816" y="609"/>
                </a:lnTo>
                <a:lnTo>
                  <a:pt x="6806" y="550"/>
                </a:lnTo>
                <a:lnTo>
                  <a:pt x="7230" y="533"/>
                </a:lnTo>
              </a:path>
            </a:pathLst>
          </a:cu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4" name="Freeform 40">
            <a:extLst>
              <a:ext uri="{FF2B5EF4-FFF2-40B4-BE49-F238E27FC236}">
                <a16:creationId xmlns:a16="http://schemas.microsoft.com/office/drawing/2014/main" id="{7CC77162-CF37-45F1-9C62-92ADC7017657}"/>
              </a:ext>
            </a:extLst>
          </p:cNvPr>
          <p:cNvSpPr>
            <a:spLocks/>
          </p:cNvSpPr>
          <p:nvPr/>
        </p:nvSpPr>
        <p:spPr bwMode="auto">
          <a:xfrm>
            <a:off x="4197347" y="3795714"/>
            <a:ext cx="2063748" cy="946150"/>
          </a:xfrm>
          <a:custGeom>
            <a:avLst/>
            <a:gdLst>
              <a:gd name="T0" fmla="*/ 0 w 7569"/>
              <a:gd name="T1" fmla="*/ 357 h 3471"/>
              <a:gd name="T2" fmla="*/ 432 w 7569"/>
              <a:gd name="T3" fmla="*/ 406 h 3471"/>
              <a:gd name="T4" fmla="*/ 1600 w 7569"/>
              <a:gd name="T5" fmla="*/ 406 h 3471"/>
              <a:gd name="T6" fmla="*/ 3344 w 7569"/>
              <a:gd name="T7" fmla="*/ 321 h 3471"/>
              <a:gd name="T8" fmla="*/ 5114 w 7569"/>
              <a:gd name="T9" fmla="*/ 194 h 3471"/>
              <a:gd name="T10" fmla="*/ 6985 w 7569"/>
              <a:gd name="T11" fmla="*/ 0 h 3471"/>
              <a:gd name="T12" fmla="*/ 7374 w 7569"/>
              <a:gd name="T13" fmla="*/ 144 h 3471"/>
              <a:gd name="T14" fmla="*/ 7569 w 7569"/>
              <a:gd name="T15" fmla="*/ 254 h 3471"/>
              <a:gd name="T16" fmla="*/ 7569 w 7569"/>
              <a:gd name="T17" fmla="*/ 558 h 3471"/>
              <a:gd name="T18" fmla="*/ 7349 w 7569"/>
              <a:gd name="T19" fmla="*/ 1439 h 3471"/>
              <a:gd name="T20" fmla="*/ 7179 w 7569"/>
              <a:gd name="T21" fmla="*/ 1981 h 3471"/>
              <a:gd name="T22" fmla="*/ 6747 w 7569"/>
              <a:gd name="T23" fmla="*/ 2802 h 3471"/>
              <a:gd name="T24" fmla="*/ 5994 w 7569"/>
              <a:gd name="T25" fmla="*/ 3081 h 3471"/>
              <a:gd name="T26" fmla="*/ 5257 w 7569"/>
              <a:gd name="T27" fmla="*/ 3191 h 3471"/>
              <a:gd name="T28" fmla="*/ 3793 w 7569"/>
              <a:gd name="T29" fmla="*/ 3293 h 3471"/>
              <a:gd name="T30" fmla="*/ 2548 w 7569"/>
              <a:gd name="T31" fmla="*/ 3471 h 3471"/>
              <a:gd name="T32" fmla="*/ 1168 w 7569"/>
              <a:gd name="T33" fmla="*/ 3471 h 3471"/>
              <a:gd name="T34" fmla="*/ 0 w 7569"/>
              <a:gd name="T35" fmla="*/ 3362 h 3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569" h="3471">
                <a:moveTo>
                  <a:pt x="0" y="357"/>
                </a:moveTo>
                <a:lnTo>
                  <a:pt x="432" y="406"/>
                </a:lnTo>
                <a:lnTo>
                  <a:pt x="1600" y="406"/>
                </a:lnTo>
                <a:lnTo>
                  <a:pt x="3344" y="321"/>
                </a:lnTo>
                <a:lnTo>
                  <a:pt x="5114" y="194"/>
                </a:lnTo>
                <a:lnTo>
                  <a:pt x="6985" y="0"/>
                </a:lnTo>
                <a:lnTo>
                  <a:pt x="7374" y="144"/>
                </a:lnTo>
                <a:lnTo>
                  <a:pt x="7569" y="254"/>
                </a:lnTo>
                <a:lnTo>
                  <a:pt x="7569" y="558"/>
                </a:lnTo>
                <a:lnTo>
                  <a:pt x="7349" y="1439"/>
                </a:lnTo>
                <a:lnTo>
                  <a:pt x="7179" y="1981"/>
                </a:lnTo>
                <a:lnTo>
                  <a:pt x="6747" y="2802"/>
                </a:lnTo>
                <a:lnTo>
                  <a:pt x="5994" y="3081"/>
                </a:lnTo>
                <a:lnTo>
                  <a:pt x="5257" y="3191"/>
                </a:lnTo>
                <a:lnTo>
                  <a:pt x="3793" y="3293"/>
                </a:lnTo>
                <a:lnTo>
                  <a:pt x="2548" y="3471"/>
                </a:lnTo>
                <a:lnTo>
                  <a:pt x="1168" y="3471"/>
                </a:lnTo>
                <a:lnTo>
                  <a:pt x="0" y="3362"/>
                </a:lnTo>
              </a:path>
            </a:pathLst>
          </a:cu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5" name="Freeform 41">
            <a:extLst>
              <a:ext uri="{FF2B5EF4-FFF2-40B4-BE49-F238E27FC236}">
                <a16:creationId xmlns:a16="http://schemas.microsoft.com/office/drawing/2014/main" id="{5F21226D-5629-4414-8782-7AABCC7A188E}"/>
              </a:ext>
            </a:extLst>
          </p:cNvPr>
          <p:cNvSpPr>
            <a:spLocks/>
          </p:cNvSpPr>
          <p:nvPr/>
        </p:nvSpPr>
        <p:spPr bwMode="auto">
          <a:xfrm>
            <a:off x="4197347" y="784225"/>
            <a:ext cx="376237" cy="312738"/>
          </a:xfrm>
          <a:custGeom>
            <a:avLst/>
            <a:gdLst>
              <a:gd name="T0" fmla="*/ 1380 w 1380"/>
              <a:gd name="T1" fmla="*/ 1147 h 1147"/>
              <a:gd name="T2" fmla="*/ 897 w 1380"/>
              <a:gd name="T3" fmla="*/ 723 h 1147"/>
              <a:gd name="T4" fmla="*/ 508 w 1380"/>
              <a:gd name="T5" fmla="*/ 512 h 1147"/>
              <a:gd name="T6" fmla="*/ 237 w 1380"/>
              <a:gd name="T7" fmla="*/ 190 h 1147"/>
              <a:gd name="T8" fmla="*/ 0 w 1380"/>
              <a:gd name="T9" fmla="*/ 0 h 1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80" h="1147">
                <a:moveTo>
                  <a:pt x="1380" y="1147"/>
                </a:moveTo>
                <a:lnTo>
                  <a:pt x="897" y="723"/>
                </a:lnTo>
                <a:lnTo>
                  <a:pt x="508" y="512"/>
                </a:lnTo>
                <a:lnTo>
                  <a:pt x="237" y="190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6" name="Line 42">
            <a:extLst>
              <a:ext uri="{FF2B5EF4-FFF2-40B4-BE49-F238E27FC236}">
                <a16:creationId xmlns:a16="http://schemas.microsoft.com/office/drawing/2014/main" id="{7AC390FC-3676-48BB-8722-6C6152A68E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4346" y="130175"/>
            <a:ext cx="104775" cy="21272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7" name="Freeform 43">
            <a:extLst>
              <a:ext uri="{FF2B5EF4-FFF2-40B4-BE49-F238E27FC236}">
                <a16:creationId xmlns:a16="http://schemas.microsoft.com/office/drawing/2014/main" id="{63464E97-B09C-4C2B-ADDB-C8504402CC2D}"/>
              </a:ext>
            </a:extLst>
          </p:cNvPr>
          <p:cNvSpPr>
            <a:spLocks/>
          </p:cNvSpPr>
          <p:nvPr/>
        </p:nvSpPr>
        <p:spPr bwMode="auto">
          <a:xfrm>
            <a:off x="6580182" y="130175"/>
            <a:ext cx="493712" cy="696913"/>
          </a:xfrm>
          <a:custGeom>
            <a:avLst/>
            <a:gdLst>
              <a:gd name="T0" fmla="*/ 0 w 1815"/>
              <a:gd name="T1" fmla="*/ 2556 h 2556"/>
              <a:gd name="T2" fmla="*/ 694 w 1815"/>
              <a:gd name="T3" fmla="*/ 2048 h 2556"/>
              <a:gd name="T4" fmla="*/ 1101 w 1815"/>
              <a:gd name="T5" fmla="*/ 1583 h 2556"/>
              <a:gd name="T6" fmla="*/ 1456 w 1815"/>
              <a:gd name="T7" fmla="*/ 1049 h 2556"/>
              <a:gd name="T8" fmla="*/ 1693 w 1815"/>
              <a:gd name="T9" fmla="*/ 414 h 2556"/>
              <a:gd name="T10" fmla="*/ 1815 w 1815"/>
              <a:gd name="T11" fmla="*/ 0 h 2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15" h="2556">
                <a:moveTo>
                  <a:pt x="0" y="2556"/>
                </a:moveTo>
                <a:lnTo>
                  <a:pt x="694" y="2048"/>
                </a:lnTo>
                <a:lnTo>
                  <a:pt x="1101" y="1583"/>
                </a:lnTo>
                <a:lnTo>
                  <a:pt x="1456" y="1049"/>
                </a:lnTo>
                <a:lnTo>
                  <a:pt x="1693" y="414"/>
                </a:lnTo>
                <a:lnTo>
                  <a:pt x="1815" y="0"/>
                </a:lnTo>
              </a:path>
            </a:pathLst>
          </a:custGeom>
          <a:noFill/>
          <a:ln w="19050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9" name="Freeform 45">
            <a:extLst>
              <a:ext uri="{FF2B5EF4-FFF2-40B4-BE49-F238E27FC236}">
                <a16:creationId xmlns:a16="http://schemas.microsoft.com/office/drawing/2014/main" id="{D48B2AC8-7279-4CA5-9253-D4C87A68C7F3}"/>
              </a:ext>
            </a:extLst>
          </p:cNvPr>
          <p:cNvSpPr>
            <a:spLocks/>
          </p:cNvSpPr>
          <p:nvPr/>
        </p:nvSpPr>
        <p:spPr bwMode="auto">
          <a:xfrm>
            <a:off x="7526331" y="130175"/>
            <a:ext cx="60325" cy="274638"/>
          </a:xfrm>
          <a:custGeom>
            <a:avLst/>
            <a:gdLst>
              <a:gd name="T0" fmla="*/ 0 w 222"/>
              <a:gd name="T1" fmla="*/ 1007 h 1007"/>
              <a:gd name="T2" fmla="*/ 119 w 222"/>
              <a:gd name="T3" fmla="*/ 245 h 1007"/>
              <a:gd name="T4" fmla="*/ 222 w 222"/>
              <a:gd name="T5" fmla="*/ 0 h 10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" h="1007">
                <a:moveTo>
                  <a:pt x="0" y="1007"/>
                </a:moveTo>
                <a:lnTo>
                  <a:pt x="119" y="245"/>
                </a:lnTo>
                <a:lnTo>
                  <a:pt x="222" y="0"/>
                </a:lnTo>
              </a:path>
            </a:pathLst>
          </a:custGeom>
          <a:noFill/>
          <a:ln w="19050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0" name="Freeform 46">
            <a:extLst>
              <a:ext uri="{FF2B5EF4-FFF2-40B4-BE49-F238E27FC236}">
                <a16:creationId xmlns:a16="http://schemas.microsoft.com/office/drawing/2014/main" id="{A264117F-4BC8-48C0-A74E-076E95A835DB}"/>
              </a:ext>
            </a:extLst>
          </p:cNvPr>
          <p:cNvSpPr>
            <a:spLocks/>
          </p:cNvSpPr>
          <p:nvPr/>
        </p:nvSpPr>
        <p:spPr bwMode="auto">
          <a:xfrm>
            <a:off x="5659433" y="130175"/>
            <a:ext cx="357187" cy="601663"/>
          </a:xfrm>
          <a:custGeom>
            <a:avLst/>
            <a:gdLst>
              <a:gd name="T0" fmla="*/ 0 w 1311"/>
              <a:gd name="T1" fmla="*/ 2209 h 2209"/>
              <a:gd name="T2" fmla="*/ 542 w 1311"/>
              <a:gd name="T3" fmla="*/ 1854 h 2209"/>
              <a:gd name="T4" fmla="*/ 991 w 1311"/>
              <a:gd name="T5" fmla="*/ 1320 h 2209"/>
              <a:gd name="T6" fmla="*/ 1253 w 1311"/>
              <a:gd name="T7" fmla="*/ 821 h 2209"/>
              <a:gd name="T8" fmla="*/ 1311 w 1311"/>
              <a:gd name="T9" fmla="*/ 0 h 2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1" h="2209">
                <a:moveTo>
                  <a:pt x="0" y="2209"/>
                </a:moveTo>
                <a:lnTo>
                  <a:pt x="542" y="1854"/>
                </a:lnTo>
                <a:lnTo>
                  <a:pt x="991" y="1320"/>
                </a:lnTo>
                <a:lnTo>
                  <a:pt x="1253" y="821"/>
                </a:lnTo>
                <a:lnTo>
                  <a:pt x="1311" y="0"/>
                </a:lnTo>
              </a:path>
            </a:pathLst>
          </a:custGeom>
          <a:noFill/>
          <a:ln w="19050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1" name="Freeform 47">
            <a:extLst>
              <a:ext uri="{FF2B5EF4-FFF2-40B4-BE49-F238E27FC236}">
                <a16:creationId xmlns:a16="http://schemas.microsoft.com/office/drawing/2014/main" id="{B7FB1F96-EEDF-4FFC-8B32-5D88AF713399}"/>
              </a:ext>
            </a:extLst>
          </p:cNvPr>
          <p:cNvSpPr>
            <a:spLocks/>
          </p:cNvSpPr>
          <p:nvPr/>
        </p:nvSpPr>
        <p:spPr bwMode="auto">
          <a:xfrm>
            <a:off x="6499220" y="130175"/>
            <a:ext cx="68262" cy="265113"/>
          </a:xfrm>
          <a:custGeom>
            <a:avLst/>
            <a:gdLst>
              <a:gd name="T0" fmla="*/ 0 w 249"/>
              <a:gd name="T1" fmla="*/ 973 h 973"/>
              <a:gd name="T2" fmla="*/ 135 w 249"/>
              <a:gd name="T3" fmla="*/ 448 h 973"/>
              <a:gd name="T4" fmla="*/ 249 w 249"/>
              <a:gd name="T5" fmla="*/ 0 h 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49" h="973">
                <a:moveTo>
                  <a:pt x="0" y="973"/>
                </a:moveTo>
                <a:lnTo>
                  <a:pt x="135" y="448"/>
                </a:lnTo>
                <a:lnTo>
                  <a:pt x="249" y="0"/>
                </a:lnTo>
              </a:path>
            </a:pathLst>
          </a:custGeom>
          <a:noFill/>
          <a:ln w="19050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2" name="Freeform 48">
            <a:extLst>
              <a:ext uri="{FF2B5EF4-FFF2-40B4-BE49-F238E27FC236}">
                <a16:creationId xmlns:a16="http://schemas.microsoft.com/office/drawing/2014/main" id="{E6AD52CF-26E5-44B0-BC0D-E3182B6EC81F}"/>
              </a:ext>
            </a:extLst>
          </p:cNvPr>
          <p:cNvSpPr>
            <a:spLocks/>
          </p:cNvSpPr>
          <p:nvPr/>
        </p:nvSpPr>
        <p:spPr bwMode="auto">
          <a:xfrm>
            <a:off x="4540247" y="130175"/>
            <a:ext cx="53975" cy="382588"/>
          </a:xfrm>
          <a:custGeom>
            <a:avLst/>
            <a:gdLst>
              <a:gd name="T0" fmla="*/ 203 w 203"/>
              <a:gd name="T1" fmla="*/ 1405 h 1405"/>
              <a:gd name="T2" fmla="*/ 42 w 203"/>
              <a:gd name="T3" fmla="*/ 1041 h 1405"/>
              <a:gd name="T4" fmla="*/ 0 w 203"/>
              <a:gd name="T5" fmla="*/ 584 h 1405"/>
              <a:gd name="T6" fmla="*/ 8 w 203"/>
              <a:gd name="T7" fmla="*/ 364 h 1405"/>
              <a:gd name="T8" fmla="*/ 119 w 203"/>
              <a:gd name="T9" fmla="*/ 84 h 1405"/>
              <a:gd name="T10" fmla="*/ 140 w 203"/>
              <a:gd name="T11" fmla="*/ 0 h 1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3" h="1405">
                <a:moveTo>
                  <a:pt x="203" y="1405"/>
                </a:moveTo>
                <a:lnTo>
                  <a:pt x="42" y="1041"/>
                </a:lnTo>
                <a:lnTo>
                  <a:pt x="0" y="584"/>
                </a:lnTo>
                <a:lnTo>
                  <a:pt x="8" y="364"/>
                </a:lnTo>
                <a:lnTo>
                  <a:pt x="119" y="84"/>
                </a:lnTo>
                <a:lnTo>
                  <a:pt x="140" y="0"/>
                </a:lnTo>
              </a:path>
            </a:pathLst>
          </a:custGeom>
          <a:noFill/>
          <a:ln w="19050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4" name="Freeform 50">
            <a:extLst>
              <a:ext uri="{FF2B5EF4-FFF2-40B4-BE49-F238E27FC236}">
                <a16:creationId xmlns:a16="http://schemas.microsoft.com/office/drawing/2014/main" id="{4994EA5F-5036-4EAC-AAA1-6D3C6ABC2B64}"/>
              </a:ext>
            </a:extLst>
          </p:cNvPr>
          <p:cNvSpPr>
            <a:spLocks/>
          </p:cNvSpPr>
          <p:nvPr/>
        </p:nvSpPr>
        <p:spPr bwMode="auto">
          <a:xfrm>
            <a:off x="4197347" y="1073151"/>
            <a:ext cx="4229096" cy="395288"/>
          </a:xfrm>
          <a:custGeom>
            <a:avLst/>
            <a:gdLst>
              <a:gd name="T0" fmla="*/ 15510 w 15510"/>
              <a:gd name="T1" fmla="*/ 245 h 1447"/>
              <a:gd name="T2" fmla="*/ 14121 w 15510"/>
              <a:gd name="T3" fmla="*/ 499 h 1447"/>
              <a:gd name="T4" fmla="*/ 12911 w 15510"/>
              <a:gd name="T5" fmla="*/ 415 h 1447"/>
              <a:gd name="T6" fmla="*/ 12335 w 15510"/>
              <a:gd name="T7" fmla="*/ 42 h 1447"/>
              <a:gd name="T8" fmla="*/ 11878 w 15510"/>
              <a:gd name="T9" fmla="*/ 0 h 1447"/>
              <a:gd name="T10" fmla="*/ 11107 w 15510"/>
              <a:gd name="T11" fmla="*/ 347 h 1447"/>
              <a:gd name="T12" fmla="*/ 10803 w 15510"/>
              <a:gd name="T13" fmla="*/ 474 h 1447"/>
              <a:gd name="T14" fmla="*/ 9490 w 15510"/>
              <a:gd name="T15" fmla="*/ 542 h 1447"/>
              <a:gd name="T16" fmla="*/ 8602 w 15510"/>
              <a:gd name="T17" fmla="*/ 567 h 1447"/>
              <a:gd name="T18" fmla="*/ 7958 w 15510"/>
              <a:gd name="T19" fmla="*/ 0 h 1447"/>
              <a:gd name="T20" fmla="*/ 7789 w 15510"/>
              <a:gd name="T21" fmla="*/ 135 h 1447"/>
              <a:gd name="T22" fmla="*/ 7264 w 15510"/>
              <a:gd name="T23" fmla="*/ 474 h 1447"/>
              <a:gd name="T24" fmla="*/ 6646 w 15510"/>
              <a:gd name="T25" fmla="*/ 652 h 1447"/>
              <a:gd name="T26" fmla="*/ 5351 w 15510"/>
              <a:gd name="T27" fmla="*/ 711 h 1447"/>
              <a:gd name="T28" fmla="*/ 4944 w 15510"/>
              <a:gd name="T29" fmla="*/ 626 h 1447"/>
              <a:gd name="T30" fmla="*/ 4572 w 15510"/>
              <a:gd name="T31" fmla="*/ 846 h 1447"/>
              <a:gd name="T32" fmla="*/ 3776 w 15510"/>
              <a:gd name="T33" fmla="*/ 999 h 1447"/>
              <a:gd name="T34" fmla="*/ 2828 w 15510"/>
              <a:gd name="T35" fmla="*/ 457 h 1447"/>
              <a:gd name="T36" fmla="*/ 2768 w 15510"/>
              <a:gd name="T37" fmla="*/ 804 h 1447"/>
              <a:gd name="T38" fmla="*/ 2421 w 15510"/>
              <a:gd name="T39" fmla="*/ 1126 h 1447"/>
              <a:gd name="T40" fmla="*/ 1727 w 15510"/>
              <a:gd name="T41" fmla="*/ 1380 h 1447"/>
              <a:gd name="T42" fmla="*/ 779 w 15510"/>
              <a:gd name="T43" fmla="*/ 1447 h 1447"/>
              <a:gd name="T44" fmla="*/ 0 w 15510"/>
              <a:gd name="T45" fmla="*/ 1348 h 1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510" h="1447">
                <a:moveTo>
                  <a:pt x="15510" y="245"/>
                </a:moveTo>
                <a:lnTo>
                  <a:pt x="14121" y="499"/>
                </a:lnTo>
                <a:lnTo>
                  <a:pt x="12911" y="415"/>
                </a:lnTo>
                <a:lnTo>
                  <a:pt x="12335" y="42"/>
                </a:lnTo>
                <a:lnTo>
                  <a:pt x="11878" y="0"/>
                </a:lnTo>
                <a:lnTo>
                  <a:pt x="11107" y="347"/>
                </a:lnTo>
                <a:lnTo>
                  <a:pt x="10803" y="474"/>
                </a:lnTo>
                <a:lnTo>
                  <a:pt x="9490" y="542"/>
                </a:lnTo>
                <a:lnTo>
                  <a:pt x="8602" y="567"/>
                </a:lnTo>
                <a:lnTo>
                  <a:pt x="7958" y="0"/>
                </a:lnTo>
                <a:lnTo>
                  <a:pt x="7789" y="135"/>
                </a:lnTo>
                <a:lnTo>
                  <a:pt x="7264" y="474"/>
                </a:lnTo>
                <a:lnTo>
                  <a:pt x="6646" y="652"/>
                </a:lnTo>
                <a:lnTo>
                  <a:pt x="5351" y="711"/>
                </a:lnTo>
                <a:lnTo>
                  <a:pt x="4944" y="626"/>
                </a:lnTo>
                <a:lnTo>
                  <a:pt x="4572" y="846"/>
                </a:lnTo>
                <a:lnTo>
                  <a:pt x="3776" y="999"/>
                </a:lnTo>
                <a:lnTo>
                  <a:pt x="2828" y="457"/>
                </a:lnTo>
                <a:lnTo>
                  <a:pt x="2768" y="804"/>
                </a:lnTo>
                <a:lnTo>
                  <a:pt x="2421" y="1126"/>
                </a:lnTo>
                <a:lnTo>
                  <a:pt x="1727" y="1380"/>
                </a:lnTo>
                <a:lnTo>
                  <a:pt x="779" y="1447"/>
                </a:lnTo>
                <a:lnTo>
                  <a:pt x="0" y="1348"/>
                </a:lnTo>
              </a:path>
            </a:pathLst>
          </a:custGeom>
          <a:noFill/>
          <a:ln w="19050" cap="rnd">
            <a:solidFill>
              <a:schemeClr val="tx1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BB445DF9-D541-432E-9FC2-FE46AB117229}"/>
              </a:ext>
            </a:extLst>
          </p:cNvPr>
          <p:cNvGrpSpPr/>
          <p:nvPr/>
        </p:nvGrpSpPr>
        <p:grpSpPr>
          <a:xfrm>
            <a:off x="4197347" y="2801939"/>
            <a:ext cx="4229096" cy="269875"/>
            <a:chOff x="4197347" y="2801939"/>
            <a:chExt cx="4229096" cy="269875"/>
          </a:xfrm>
        </p:grpSpPr>
        <p:sp>
          <p:nvSpPr>
            <p:cNvPr id="298" name="Line 44">
              <a:extLst>
                <a:ext uri="{FF2B5EF4-FFF2-40B4-BE49-F238E27FC236}">
                  <a16:creationId xmlns:a16="http://schemas.microsoft.com/office/drawing/2014/main" id="{4B3C9C4A-F593-4E3A-B5C6-293A6F052B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38870" y="2801939"/>
              <a:ext cx="117475" cy="0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3" name="Freeform 49">
              <a:extLst>
                <a:ext uri="{FF2B5EF4-FFF2-40B4-BE49-F238E27FC236}">
                  <a16:creationId xmlns:a16="http://schemas.microsoft.com/office/drawing/2014/main" id="{536D59C3-66EC-4649-97B5-A71D5612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47" y="2801939"/>
              <a:ext cx="2041523" cy="269875"/>
            </a:xfrm>
            <a:custGeom>
              <a:avLst/>
              <a:gdLst>
                <a:gd name="T0" fmla="*/ 7484 w 7484"/>
                <a:gd name="T1" fmla="*/ 0 h 991"/>
                <a:gd name="T2" fmla="*/ 7069 w 7484"/>
                <a:gd name="T3" fmla="*/ 457 h 991"/>
                <a:gd name="T4" fmla="*/ 5715 w 7484"/>
                <a:gd name="T5" fmla="*/ 627 h 991"/>
                <a:gd name="T6" fmla="*/ 3175 w 7484"/>
                <a:gd name="T7" fmla="*/ 991 h 991"/>
                <a:gd name="T8" fmla="*/ 0 w 7484"/>
                <a:gd name="T9" fmla="*/ 940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4" h="991">
                  <a:moveTo>
                    <a:pt x="7484" y="0"/>
                  </a:moveTo>
                  <a:lnTo>
                    <a:pt x="7069" y="457"/>
                  </a:lnTo>
                  <a:lnTo>
                    <a:pt x="5715" y="627"/>
                  </a:lnTo>
                  <a:lnTo>
                    <a:pt x="3175" y="991"/>
                  </a:lnTo>
                  <a:lnTo>
                    <a:pt x="0" y="94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5" name="Freeform 51">
              <a:extLst>
                <a:ext uri="{FF2B5EF4-FFF2-40B4-BE49-F238E27FC236}">
                  <a16:creationId xmlns:a16="http://schemas.microsoft.com/office/drawing/2014/main" id="{523F13BB-974B-490B-9B3C-6B9FB2F38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45" y="2801939"/>
              <a:ext cx="2070098" cy="203200"/>
            </a:xfrm>
            <a:custGeom>
              <a:avLst/>
              <a:gdLst>
                <a:gd name="T0" fmla="*/ 7594 w 7594"/>
                <a:gd name="T1" fmla="*/ 745 h 745"/>
                <a:gd name="T2" fmla="*/ 5579 w 7594"/>
                <a:gd name="T3" fmla="*/ 559 h 745"/>
                <a:gd name="T4" fmla="*/ 3615 w 7594"/>
                <a:gd name="T5" fmla="*/ 542 h 745"/>
                <a:gd name="T6" fmla="*/ 2040 w 7594"/>
                <a:gd name="T7" fmla="*/ 601 h 745"/>
                <a:gd name="T8" fmla="*/ 813 w 7594"/>
                <a:gd name="T9" fmla="*/ 432 h 745"/>
                <a:gd name="T10" fmla="*/ 237 w 7594"/>
                <a:gd name="T11" fmla="*/ 153 h 745"/>
                <a:gd name="T12" fmla="*/ 0 w 7594"/>
                <a:gd name="T13" fmla="*/ 0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94" h="745">
                  <a:moveTo>
                    <a:pt x="7594" y="745"/>
                  </a:moveTo>
                  <a:lnTo>
                    <a:pt x="5579" y="559"/>
                  </a:lnTo>
                  <a:lnTo>
                    <a:pt x="3615" y="542"/>
                  </a:lnTo>
                  <a:lnTo>
                    <a:pt x="2040" y="601"/>
                  </a:lnTo>
                  <a:lnTo>
                    <a:pt x="813" y="432"/>
                  </a:lnTo>
                  <a:lnTo>
                    <a:pt x="237" y="153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306" name="Freeform 52">
            <a:extLst>
              <a:ext uri="{FF2B5EF4-FFF2-40B4-BE49-F238E27FC236}">
                <a16:creationId xmlns:a16="http://schemas.microsoft.com/office/drawing/2014/main" id="{C590F941-60AB-4B74-8BCC-76557F2BB041}"/>
              </a:ext>
            </a:extLst>
          </p:cNvPr>
          <p:cNvSpPr>
            <a:spLocks/>
          </p:cNvSpPr>
          <p:nvPr/>
        </p:nvSpPr>
        <p:spPr bwMode="auto">
          <a:xfrm>
            <a:off x="5102222" y="130175"/>
            <a:ext cx="147637" cy="766763"/>
          </a:xfrm>
          <a:custGeom>
            <a:avLst/>
            <a:gdLst>
              <a:gd name="T0" fmla="*/ 542 w 542"/>
              <a:gd name="T1" fmla="*/ 2810 h 2810"/>
              <a:gd name="T2" fmla="*/ 364 w 542"/>
              <a:gd name="T3" fmla="*/ 2328 h 2810"/>
              <a:gd name="T4" fmla="*/ 118 w 542"/>
              <a:gd name="T5" fmla="*/ 1659 h 2810"/>
              <a:gd name="T6" fmla="*/ 8 w 542"/>
              <a:gd name="T7" fmla="*/ 1007 h 2810"/>
              <a:gd name="T8" fmla="*/ 0 w 542"/>
              <a:gd name="T9" fmla="*/ 601 h 2810"/>
              <a:gd name="T10" fmla="*/ 49 w 542"/>
              <a:gd name="T11" fmla="*/ 0 h 2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2" h="2810">
                <a:moveTo>
                  <a:pt x="542" y="2810"/>
                </a:moveTo>
                <a:lnTo>
                  <a:pt x="364" y="2328"/>
                </a:lnTo>
                <a:lnTo>
                  <a:pt x="118" y="1659"/>
                </a:lnTo>
                <a:lnTo>
                  <a:pt x="8" y="1007"/>
                </a:lnTo>
                <a:lnTo>
                  <a:pt x="0" y="601"/>
                </a:lnTo>
                <a:lnTo>
                  <a:pt x="49" y="0"/>
                </a:lnTo>
              </a:path>
            </a:pathLst>
          </a:custGeom>
          <a:noFill/>
          <a:ln w="19050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7" name="Freeform 53">
            <a:extLst>
              <a:ext uri="{FF2B5EF4-FFF2-40B4-BE49-F238E27FC236}">
                <a16:creationId xmlns:a16="http://schemas.microsoft.com/office/drawing/2014/main" id="{37162B87-0789-489C-9FE1-AC7031470AE8}"/>
              </a:ext>
            </a:extLst>
          </p:cNvPr>
          <p:cNvSpPr>
            <a:spLocks/>
          </p:cNvSpPr>
          <p:nvPr/>
        </p:nvSpPr>
        <p:spPr bwMode="auto">
          <a:xfrm>
            <a:off x="7856531" y="381000"/>
            <a:ext cx="569912" cy="409575"/>
          </a:xfrm>
          <a:custGeom>
            <a:avLst/>
            <a:gdLst>
              <a:gd name="T0" fmla="*/ 0 w 2091"/>
              <a:gd name="T1" fmla="*/ 1499 h 1499"/>
              <a:gd name="T2" fmla="*/ 889 w 2091"/>
              <a:gd name="T3" fmla="*/ 593 h 1499"/>
              <a:gd name="T4" fmla="*/ 1481 w 2091"/>
              <a:gd name="T5" fmla="*/ 220 h 1499"/>
              <a:gd name="T6" fmla="*/ 2091 w 2091"/>
              <a:gd name="T7" fmla="*/ 0 h 1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91" h="1499">
                <a:moveTo>
                  <a:pt x="0" y="1499"/>
                </a:moveTo>
                <a:lnTo>
                  <a:pt x="889" y="593"/>
                </a:lnTo>
                <a:lnTo>
                  <a:pt x="1481" y="220"/>
                </a:lnTo>
                <a:lnTo>
                  <a:pt x="2091" y="0"/>
                </a:lnTo>
              </a:path>
            </a:pathLst>
          </a:custGeom>
          <a:noFill/>
          <a:ln w="19050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378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" grpId="0" animBg="1"/>
      <p:bldP spid="309" grpId="0" animBg="1"/>
      <p:bldP spid="310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9" grpId="0" animBg="1"/>
      <p:bldP spid="300" grpId="0" animBg="1"/>
      <p:bldP spid="301" grpId="0" animBg="1"/>
      <p:bldP spid="302" grpId="0" animBg="1"/>
      <p:bldP spid="304" grpId="0" animBg="1"/>
      <p:bldP spid="306" grpId="0" animBg="1"/>
      <p:bldP spid="30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roup 260">
            <a:extLst>
              <a:ext uri="{FF2B5EF4-FFF2-40B4-BE49-F238E27FC236}">
                <a16:creationId xmlns:a16="http://schemas.microsoft.com/office/drawing/2014/main" id="{2DE5BCAB-BF76-4484-9FC4-44AEF77191E3}"/>
              </a:ext>
            </a:extLst>
          </p:cNvPr>
          <p:cNvGrpSpPr/>
          <p:nvPr/>
        </p:nvGrpSpPr>
        <p:grpSpPr>
          <a:xfrm>
            <a:off x="4168790" y="-9525"/>
            <a:ext cx="4276703" cy="7250138"/>
            <a:chOff x="4168790" y="-9525"/>
            <a:chExt cx="4276703" cy="7250138"/>
          </a:xfrm>
        </p:grpSpPr>
        <p:sp>
          <p:nvSpPr>
            <p:cNvPr id="308" name="Freeform 5">
              <a:extLst>
                <a:ext uri="{FF2B5EF4-FFF2-40B4-BE49-F238E27FC236}">
                  <a16:creationId xmlns:a16="http://schemas.microsoft.com/office/drawing/2014/main" id="{16886FFC-8A83-4D01-9DD7-6291E2CD5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048" y="3830638"/>
              <a:ext cx="4227513" cy="2332038"/>
            </a:xfrm>
            <a:custGeom>
              <a:avLst/>
              <a:gdLst>
                <a:gd name="T0" fmla="*/ 2548 w 15510"/>
                <a:gd name="T1" fmla="*/ 3344 h 8558"/>
                <a:gd name="T2" fmla="*/ 5994 w 15510"/>
                <a:gd name="T3" fmla="*/ 2954 h 8558"/>
                <a:gd name="T4" fmla="*/ 7349 w 15510"/>
                <a:gd name="T5" fmla="*/ 1312 h 8558"/>
                <a:gd name="T6" fmla="*/ 7890 w 15510"/>
                <a:gd name="T7" fmla="*/ 0 h 8558"/>
                <a:gd name="T8" fmla="*/ 8754 w 15510"/>
                <a:gd name="T9" fmla="*/ 1854 h 8558"/>
                <a:gd name="T10" fmla="*/ 11141 w 15510"/>
                <a:gd name="T11" fmla="*/ 3581 h 8558"/>
                <a:gd name="T12" fmla="*/ 15510 w 15510"/>
                <a:gd name="T13" fmla="*/ 3301 h 8558"/>
                <a:gd name="T14" fmla="*/ 14511 w 15510"/>
                <a:gd name="T15" fmla="*/ 7466 h 8558"/>
                <a:gd name="T16" fmla="*/ 14071 w 15510"/>
                <a:gd name="T17" fmla="*/ 7441 h 8558"/>
                <a:gd name="T18" fmla="*/ 13757 w 15510"/>
                <a:gd name="T19" fmla="*/ 7424 h 8558"/>
                <a:gd name="T20" fmla="*/ 13554 w 15510"/>
                <a:gd name="T21" fmla="*/ 7441 h 8558"/>
                <a:gd name="T22" fmla="*/ 13224 w 15510"/>
                <a:gd name="T23" fmla="*/ 7390 h 8558"/>
                <a:gd name="T24" fmla="*/ 12835 w 15510"/>
                <a:gd name="T25" fmla="*/ 7415 h 8558"/>
                <a:gd name="T26" fmla="*/ 12547 w 15510"/>
                <a:gd name="T27" fmla="*/ 7407 h 8558"/>
                <a:gd name="T28" fmla="*/ 12200 w 15510"/>
                <a:gd name="T29" fmla="*/ 7390 h 8558"/>
                <a:gd name="T30" fmla="*/ 11963 w 15510"/>
                <a:gd name="T31" fmla="*/ 7415 h 8558"/>
                <a:gd name="T32" fmla="*/ 11649 w 15510"/>
                <a:gd name="T33" fmla="*/ 7415 h 8558"/>
                <a:gd name="T34" fmla="*/ 11471 w 15510"/>
                <a:gd name="T35" fmla="*/ 7449 h 8558"/>
                <a:gd name="T36" fmla="*/ 11234 w 15510"/>
                <a:gd name="T37" fmla="*/ 7458 h 8558"/>
                <a:gd name="T38" fmla="*/ 11014 w 15510"/>
                <a:gd name="T39" fmla="*/ 7483 h 8558"/>
                <a:gd name="T40" fmla="*/ 10853 w 15510"/>
                <a:gd name="T41" fmla="*/ 7483 h 8558"/>
                <a:gd name="T42" fmla="*/ 10049 w 15510"/>
                <a:gd name="T43" fmla="*/ 7652 h 8558"/>
                <a:gd name="T44" fmla="*/ 9474 w 15510"/>
                <a:gd name="T45" fmla="*/ 7830 h 8558"/>
                <a:gd name="T46" fmla="*/ 9279 w 15510"/>
                <a:gd name="T47" fmla="*/ 7889 h 8558"/>
                <a:gd name="T48" fmla="*/ 9076 w 15510"/>
                <a:gd name="T49" fmla="*/ 7965 h 8558"/>
                <a:gd name="T50" fmla="*/ 8855 w 15510"/>
                <a:gd name="T51" fmla="*/ 8042 h 8558"/>
                <a:gd name="T52" fmla="*/ 8618 w 15510"/>
                <a:gd name="T53" fmla="*/ 8194 h 8558"/>
                <a:gd name="T54" fmla="*/ 8144 w 15510"/>
                <a:gd name="T55" fmla="*/ 8524 h 8558"/>
                <a:gd name="T56" fmla="*/ 7848 w 15510"/>
                <a:gd name="T57" fmla="*/ 8507 h 8558"/>
                <a:gd name="T58" fmla="*/ 7713 w 15510"/>
                <a:gd name="T59" fmla="*/ 8431 h 8558"/>
                <a:gd name="T60" fmla="*/ 7484 w 15510"/>
                <a:gd name="T61" fmla="*/ 8313 h 8558"/>
                <a:gd name="T62" fmla="*/ 7264 w 15510"/>
                <a:gd name="T63" fmla="*/ 8194 h 8558"/>
                <a:gd name="T64" fmla="*/ 7069 w 15510"/>
                <a:gd name="T65" fmla="*/ 8050 h 8558"/>
                <a:gd name="T66" fmla="*/ 6908 w 15510"/>
                <a:gd name="T67" fmla="*/ 7949 h 8558"/>
                <a:gd name="T68" fmla="*/ 6197 w 15510"/>
                <a:gd name="T69" fmla="*/ 7627 h 8558"/>
                <a:gd name="T70" fmla="*/ 5791 w 15510"/>
                <a:gd name="T71" fmla="*/ 7559 h 8558"/>
                <a:gd name="T72" fmla="*/ 5384 w 15510"/>
                <a:gd name="T73" fmla="*/ 7525 h 8558"/>
                <a:gd name="T74" fmla="*/ 4504 w 15510"/>
                <a:gd name="T75" fmla="*/ 7441 h 8558"/>
                <a:gd name="T76" fmla="*/ 3920 w 15510"/>
                <a:gd name="T77" fmla="*/ 7424 h 8558"/>
                <a:gd name="T78" fmla="*/ 3141 w 15510"/>
                <a:gd name="T79" fmla="*/ 7458 h 8558"/>
                <a:gd name="T80" fmla="*/ 2133 w 15510"/>
                <a:gd name="T81" fmla="*/ 7542 h 8558"/>
                <a:gd name="T82" fmla="*/ 1879 w 15510"/>
                <a:gd name="T83" fmla="*/ 7500 h 8558"/>
                <a:gd name="T84" fmla="*/ 1617 w 15510"/>
                <a:gd name="T85" fmla="*/ 7534 h 8558"/>
                <a:gd name="T86" fmla="*/ 1101 w 15510"/>
                <a:gd name="T87" fmla="*/ 7610 h 8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510" h="8558">
                  <a:moveTo>
                    <a:pt x="0" y="3235"/>
                  </a:moveTo>
                  <a:lnTo>
                    <a:pt x="1168" y="3344"/>
                  </a:lnTo>
                  <a:lnTo>
                    <a:pt x="2548" y="3344"/>
                  </a:lnTo>
                  <a:lnTo>
                    <a:pt x="3793" y="3166"/>
                  </a:lnTo>
                  <a:lnTo>
                    <a:pt x="5257" y="3064"/>
                  </a:lnTo>
                  <a:lnTo>
                    <a:pt x="5994" y="2954"/>
                  </a:lnTo>
                  <a:lnTo>
                    <a:pt x="6747" y="2675"/>
                  </a:lnTo>
                  <a:lnTo>
                    <a:pt x="7179" y="1854"/>
                  </a:lnTo>
                  <a:lnTo>
                    <a:pt x="7349" y="1312"/>
                  </a:lnTo>
                  <a:lnTo>
                    <a:pt x="7569" y="431"/>
                  </a:lnTo>
                  <a:lnTo>
                    <a:pt x="7569" y="127"/>
                  </a:lnTo>
                  <a:lnTo>
                    <a:pt x="7890" y="0"/>
                  </a:lnTo>
                  <a:lnTo>
                    <a:pt x="8280" y="152"/>
                  </a:lnTo>
                  <a:lnTo>
                    <a:pt x="8280" y="880"/>
                  </a:lnTo>
                  <a:lnTo>
                    <a:pt x="8754" y="1854"/>
                  </a:lnTo>
                  <a:lnTo>
                    <a:pt x="9287" y="3039"/>
                  </a:lnTo>
                  <a:lnTo>
                    <a:pt x="9998" y="3487"/>
                  </a:lnTo>
                  <a:lnTo>
                    <a:pt x="11141" y="3581"/>
                  </a:lnTo>
                  <a:lnTo>
                    <a:pt x="12843" y="3445"/>
                  </a:lnTo>
                  <a:lnTo>
                    <a:pt x="14485" y="3276"/>
                  </a:lnTo>
                  <a:lnTo>
                    <a:pt x="15510" y="3301"/>
                  </a:lnTo>
                  <a:lnTo>
                    <a:pt x="15510" y="7449"/>
                  </a:lnTo>
                  <a:lnTo>
                    <a:pt x="14748" y="7466"/>
                  </a:lnTo>
                  <a:lnTo>
                    <a:pt x="14511" y="7466"/>
                  </a:lnTo>
                  <a:lnTo>
                    <a:pt x="14333" y="7449"/>
                  </a:lnTo>
                  <a:lnTo>
                    <a:pt x="14113" y="7458"/>
                  </a:lnTo>
                  <a:lnTo>
                    <a:pt x="14071" y="7441"/>
                  </a:lnTo>
                  <a:lnTo>
                    <a:pt x="14003" y="7449"/>
                  </a:lnTo>
                  <a:lnTo>
                    <a:pt x="13910" y="7424"/>
                  </a:lnTo>
                  <a:lnTo>
                    <a:pt x="13757" y="7424"/>
                  </a:lnTo>
                  <a:lnTo>
                    <a:pt x="13707" y="7449"/>
                  </a:lnTo>
                  <a:lnTo>
                    <a:pt x="13622" y="7424"/>
                  </a:lnTo>
                  <a:lnTo>
                    <a:pt x="13554" y="7441"/>
                  </a:lnTo>
                  <a:lnTo>
                    <a:pt x="13486" y="7415"/>
                  </a:lnTo>
                  <a:lnTo>
                    <a:pt x="13376" y="7415"/>
                  </a:lnTo>
                  <a:lnTo>
                    <a:pt x="13224" y="7390"/>
                  </a:lnTo>
                  <a:lnTo>
                    <a:pt x="13072" y="7390"/>
                  </a:lnTo>
                  <a:lnTo>
                    <a:pt x="12987" y="7415"/>
                  </a:lnTo>
                  <a:lnTo>
                    <a:pt x="12835" y="7415"/>
                  </a:lnTo>
                  <a:lnTo>
                    <a:pt x="12809" y="7424"/>
                  </a:lnTo>
                  <a:lnTo>
                    <a:pt x="12741" y="7424"/>
                  </a:lnTo>
                  <a:lnTo>
                    <a:pt x="12547" y="7407"/>
                  </a:lnTo>
                  <a:lnTo>
                    <a:pt x="12479" y="7398"/>
                  </a:lnTo>
                  <a:lnTo>
                    <a:pt x="12310" y="7390"/>
                  </a:lnTo>
                  <a:lnTo>
                    <a:pt x="12200" y="7390"/>
                  </a:lnTo>
                  <a:lnTo>
                    <a:pt x="12115" y="7415"/>
                  </a:lnTo>
                  <a:lnTo>
                    <a:pt x="12022" y="7407"/>
                  </a:lnTo>
                  <a:lnTo>
                    <a:pt x="11963" y="7415"/>
                  </a:lnTo>
                  <a:lnTo>
                    <a:pt x="11759" y="7415"/>
                  </a:lnTo>
                  <a:lnTo>
                    <a:pt x="11692" y="7432"/>
                  </a:lnTo>
                  <a:lnTo>
                    <a:pt x="11649" y="7415"/>
                  </a:lnTo>
                  <a:lnTo>
                    <a:pt x="11607" y="7432"/>
                  </a:lnTo>
                  <a:lnTo>
                    <a:pt x="11497" y="7432"/>
                  </a:lnTo>
                  <a:lnTo>
                    <a:pt x="11471" y="7449"/>
                  </a:lnTo>
                  <a:lnTo>
                    <a:pt x="11361" y="7441"/>
                  </a:lnTo>
                  <a:lnTo>
                    <a:pt x="11345" y="7458"/>
                  </a:lnTo>
                  <a:lnTo>
                    <a:pt x="11234" y="7458"/>
                  </a:lnTo>
                  <a:lnTo>
                    <a:pt x="11209" y="7466"/>
                  </a:lnTo>
                  <a:lnTo>
                    <a:pt x="11099" y="7466"/>
                  </a:lnTo>
                  <a:lnTo>
                    <a:pt x="11014" y="7483"/>
                  </a:lnTo>
                  <a:lnTo>
                    <a:pt x="10989" y="7474"/>
                  </a:lnTo>
                  <a:lnTo>
                    <a:pt x="10947" y="7491"/>
                  </a:lnTo>
                  <a:lnTo>
                    <a:pt x="10853" y="7483"/>
                  </a:lnTo>
                  <a:lnTo>
                    <a:pt x="10464" y="7551"/>
                  </a:lnTo>
                  <a:lnTo>
                    <a:pt x="10295" y="7585"/>
                  </a:lnTo>
                  <a:lnTo>
                    <a:pt x="10049" y="7652"/>
                  </a:lnTo>
                  <a:lnTo>
                    <a:pt x="9787" y="7695"/>
                  </a:lnTo>
                  <a:lnTo>
                    <a:pt x="9541" y="7788"/>
                  </a:lnTo>
                  <a:lnTo>
                    <a:pt x="9474" y="7830"/>
                  </a:lnTo>
                  <a:lnTo>
                    <a:pt x="9389" y="7855"/>
                  </a:lnTo>
                  <a:lnTo>
                    <a:pt x="9347" y="7881"/>
                  </a:lnTo>
                  <a:lnTo>
                    <a:pt x="9279" y="7889"/>
                  </a:lnTo>
                  <a:lnTo>
                    <a:pt x="9169" y="7932"/>
                  </a:lnTo>
                  <a:lnTo>
                    <a:pt x="9126" y="7932"/>
                  </a:lnTo>
                  <a:lnTo>
                    <a:pt x="9076" y="7965"/>
                  </a:lnTo>
                  <a:lnTo>
                    <a:pt x="8966" y="7991"/>
                  </a:lnTo>
                  <a:lnTo>
                    <a:pt x="8949" y="8016"/>
                  </a:lnTo>
                  <a:lnTo>
                    <a:pt x="8855" y="8042"/>
                  </a:lnTo>
                  <a:lnTo>
                    <a:pt x="8686" y="8160"/>
                  </a:lnTo>
                  <a:lnTo>
                    <a:pt x="8661" y="8160"/>
                  </a:lnTo>
                  <a:lnTo>
                    <a:pt x="8618" y="8194"/>
                  </a:lnTo>
                  <a:lnTo>
                    <a:pt x="8576" y="8211"/>
                  </a:lnTo>
                  <a:lnTo>
                    <a:pt x="8254" y="8448"/>
                  </a:lnTo>
                  <a:lnTo>
                    <a:pt x="8144" y="8524"/>
                  </a:lnTo>
                  <a:lnTo>
                    <a:pt x="8127" y="8524"/>
                  </a:lnTo>
                  <a:lnTo>
                    <a:pt x="7983" y="8558"/>
                  </a:lnTo>
                  <a:lnTo>
                    <a:pt x="7848" y="8507"/>
                  </a:lnTo>
                  <a:lnTo>
                    <a:pt x="7797" y="8473"/>
                  </a:lnTo>
                  <a:lnTo>
                    <a:pt x="7755" y="8465"/>
                  </a:lnTo>
                  <a:lnTo>
                    <a:pt x="7713" y="8431"/>
                  </a:lnTo>
                  <a:lnTo>
                    <a:pt x="7645" y="8414"/>
                  </a:lnTo>
                  <a:lnTo>
                    <a:pt x="7526" y="8329"/>
                  </a:lnTo>
                  <a:lnTo>
                    <a:pt x="7484" y="8313"/>
                  </a:lnTo>
                  <a:lnTo>
                    <a:pt x="7416" y="8270"/>
                  </a:lnTo>
                  <a:lnTo>
                    <a:pt x="7374" y="8262"/>
                  </a:lnTo>
                  <a:lnTo>
                    <a:pt x="7264" y="8194"/>
                  </a:lnTo>
                  <a:lnTo>
                    <a:pt x="7222" y="8152"/>
                  </a:lnTo>
                  <a:lnTo>
                    <a:pt x="7179" y="8135"/>
                  </a:lnTo>
                  <a:lnTo>
                    <a:pt x="7069" y="8050"/>
                  </a:lnTo>
                  <a:lnTo>
                    <a:pt x="6976" y="8025"/>
                  </a:lnTo>
                  <a:lnTo>
                    <a:pt x="6934" y="7991"/>
                  </a:lnTo>
                  <a:lnTo>
                    <a:pt x="6908" y="7949"/>
                  </a:lnTo>
                  <a:lnTo>
                    <a:pt x="6798" y="7889"/>
                  </a:lnTo>
                  <a:lnTo>
                    <a:pt x="6739" y="7839"/>
                  </a:lnTo>
                  <a:lnTo>
                    <a:pt x="6197" y="7627"/>
                  </a:lnTo>
                  <a:lnTo>
                    <a:pt x="5918" y="7585"/>
                  </a:lnTo>
                  <a:lnTo>
                    <a:pt x="5808" y="7551"/>
                  </a:lnTo>
                  <a:lnTo>
                    <a:pt x="5791" y="7559"/>
                  </a:lnTo>
                  <a:lnTo>
                    <a:pt x="5723" y="7534"/>
                  </a:lnTo>
                  <a:lnTo>
                    <a:pt x="5427" y="7517"/>
                  </a:lnTo>
                  <a:lnTo>
                    <a:pt x="5384" y="7525"/>
                  </a:lnTo>
                  <a:lnTo>
                    <a:pt x="5274" y="7500"/>
                  </a:lnTo>
                  <a:lnTo>
                    <a:pt x="4546" y="7458"/>
                  </a:lnTo>
                  <a:lnTo>
                    <a:pt x="4504" y="7441"/>
                  </a:lnTo>
                  <a:lnTo>
                    <a:pt x="4394" y="7449"/>
                  </a:lnTo>
                  <a:lnTo>
                    <a:pt x="3962" y="7415"/>
                  </a:lnTo>
                  <a:lnTo>
                    <a:pt x="3920" y="7424"/>
                  </a:lnTo>
                  <a:lnTo>
                    <a:pt x="3454" y="7458"/>
                  </a:lnTo>
                  <a:lnTo>
                    <a:pt x="3412" y="7458"/>
                  </a:lnTo>
                  <a:lnTo>
                    <a:pt x="3141" y="7458"/>
                  </a:lnTo>
                  <a:lnTo>
                    <a:pt x="2726" y="7525"/>
                  </a:lnTo>
                  <a:lnTo>
                    <a:pt x="2286" y="7525"/>
                  </a:lnTo>
                  <a:lnTo>
                    <a:pt x="2133" y="7542"/>
                  </a:lnTo>
                  <a:lnTo>
                    <a:pt x="1973" y="7508"/>
                  </a:lnTo>
                  <a:lnTo>
                    <a:pt x="1947" y="7517"/>
                  </a:lnTo>
                  <a:lnTo>
                    <a:pt x="1879" y="7500"/>
                  </a:lnTo>
                  <a:lnTo>
                    <a:pt x="1812" y="7517"/>
                  </a:lnTo>
                  <a:lnTo>
                    <a:pt x="1659" y="7525"/>
                  </a:lnTo>
                  <a:lnTo>
                    <a:pt x="1617" y="7534"/>
                  </a:lnTo>
                  <a:lnTo>
                    <a:pt x="1253" y="7585"/>
                  </a:lnTo>
                  <a:lnTo>
                    <a:pt x="1168" y="7576"/>
                  </a:lnTo>
                  <a:lnTo>
                    <a:pt x="1101" y="7610"/>
                  </a:lnTo>
                  <a:lnTo>
                    <a:pt x="601" y="7686"/>
                  </a:lnTo>
                  <a:lnTo>
                    <a:pt x="0" y="7834"/>
                  </a:lnTo>
                </a:path>
              </a:pathLst>
            </a:custGeom>
            <a:pattFill prst="pct20">
              <a:fgClr>
                <a:schemeClr val="tx1"/>
              </a:fgClr>
              <a:bgClr>
                <a:schemeClr val="bg1"/>
              </a:bgClr>
            </a:pattFill>
            <a:ln w="4763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9" name="Freeform 6">
              <a:extLst>
                <a:ext uri="{FF2B5EF4-FFF2-40B4-BE49-F238E27FC236}">
                  <a16:creationId xmlns:a16="http://schemas.microsoft.com/office/drawing/2014/main" id="{9F607167-75B9-474B-BC62-AD9B26F11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048" y="2801938"/>
              <a:ext cx="4227513" cy="1203325"/>
            </a:xfrm>
            <a:custGeom>
              <a:avLst/>
              <a:gdLst>
                <a:gd name="T0" fmla="*/ 0 w 15510"/>
                <a:gd name="T1" fmla="*/ 940 h 4419"/>
                <a:gd name="T2" fmla="*/ 3175 w 15510"/>
                <a:gd name="T3" fmla="*/ 991 h 4419"/>
                <a:gd name="T4" fmla="*/ 5715 w 15510"/>
                <a:gd name="T5" fmla="*/ 627 h 4419"/>
                <a:gd name="T6" fmla="*/ 7069 w 15510"/>
                <a:gd name="T7" fmla="*/ 457 h 4419"/>
                <a:gd name="T8" fmla="*/ 7484 w 15510"/>
                <a:gd name="T9" fmla="*/ 0 h 4419"/>
                <a:gd name="T10" fmla="*/ 7916 w 15510"/>
                <a:gd name="T11" fmla="*/ 0 h 4419"/>
                <a:gd name="T12" fmla="*/ 8153 w 15510"/>
                <a:gd name="T13" fmla="*/ 153 h 4419"/>
                <a:gd name="T14" fmla="*/ 8729 w 15510"/>
                <a:gd name="T15" fmla="*/ 432 h 4419"/>
                <a:gd name="T16" fmla="*/ 9956 w 15510"/>
                <a:gd name="T17" fmla="*/ 601 h 4419"/>
                <a:gd name="T18" fmla="*/ 11531 w 15510"/>
                <a:gd name="T19" fmla="*/ 542 h 4419"/>
                <a:gd name="T20" fmla="*/ 13495 w 15510"/>
                <a:gd name="T21" fmla="*/ 559 h 4419"/>
                <a:gd name="T22" fmla="*/ 15510 w 15510"/>
                <a:gd name="T23" fmla="*/ 745 h 4419"/>
                <a:gd name="T24" fmla="*/ 15510 w 15510"/>
                <a:gd name="T25" fmla="*/ 4343 h 4419"/>
                <a:gd name="T26" fmla="*/ 15086 w 15510"/>
                <a:gd name="T27" fmla="*/ 4360 h 4419"/>
                <a:gd name="T28" fmla="*/ 14096 w 15510"/>
                <a:gd name="T29" fmla="*/ 4419 h 4419"/>
                <a:gd name="T30" fmla="*/ 12564 w 15510"/>
                <a:gd name="T31" fmla="*/ 4267 h 4419"/>
                <a:gd name="T32" fmla="*/ 11505 w 15510"/>
                <a:gd name="T33" fmla="*/ 4224 h 4419"/>
                <a:gd name="T34" fmla="*/ 9719 w 15510"/>
                <a:gd name="T35" fmla="*/ 3945 h 4419"/>
                <a:gd name="T36" fmla="*/ 8796 w 15510"/>
                <a:gd name="T37" fmla="*/ 3810 h 4419"/>
                <a:gd name="T38" fmla="*/ 8280 w 15510"/>
                <a:gd name="T39" fmla="*/ 3928 h 4419"/>
                <a:gd name="T40" fmla="*/ 7890 w 15510"/>
                <a:gd name="T41" fmla="*/ 3776 h 4419"/>
                <a:gd name="T42" fmla="*/ 7569 w 15510"/>
                <a:gd name="T43" fmla="*/ 3903 h 4419"/>
                <a:gd name="T44" fmla="*/ 7374 w 15510"/>
                <a:gd name="T45" fmla="*/ 3793 h 4419"/>
                <a:gd name="T46" fmla="*/ 6985 w 15510"/>
                <a:gd name="T47" fmla="*/ 3649 h 4419"/>
                <a:gd name="T48" fmla="*/ 5114 w 15510"/>
                <a:gd name="T49" fmla="*/ 3843 h 4419"/>
                <a:gd name="T50" fmla="*/ 3344 w 15510"/>
                <a:gd name="T51" fmla="*/ 3970 h 4419"/>
                <a:gd name="T52" fmla="*/ 1600 w 15510"/>
                <a:gd name="T53" fmla="*/ 4055 h 4419"/>
                <a:gd name="T54" fmla="*/ 432 w 15510"/>
                <a:gd name="T55" fmla="*/ 4055 h 4419"/>
                <a:gd name="T56" fmla="*/ 0 w 15510"/>
                <a:gd name="T57" fmla="*/ 4006 h 4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510" h="4419">
                  <a:moveTo>
                    <a:pt x="0" y="940"/>
                  </a:moveTo>
                  <a:lnTo>
                    <a:pt x="3175" y="991"/>
                  </a:lnTo>
                  <a:lnTo>
                    <a:pt x="5715" y="627"/>
                  </a:lnTo>
                  <a:lnTo>
                    <a:pt x="7069" y="457"/>
                  </a:lnTo>
                  <a:lnTo>
                    <a:pt x="7484" y="0"/>
                  </a:lnTo>
                  <a:lnTo>
                    <a:pt x="7916" y="0"/>
                  </a:lnTo>
                  <a:lnTo>
                    <a:pt x="8153" y="153"/>
                  </a:lnTo>
                  <a:lnTo>
                    <a:pt x="8729" y="432"/>
                  </a:lnTo>
                  <a:lnTo>
                    <a:pt x="9956" y="601"/>
                  </a:lnTo>
                  <a:lnTo>
                    <a:pt x="11531" y="542"/>
                  </a:lnTo>
                  <a:lnTo>
                    <a:pt x="13495" y="559"/>
                  </a:lnTo>
                  <a:lnTo>
                    <a:pt x="15510" y="745"/>
                  </a:lnTo>
                  <a:lnTo>
                    <a:pt x="15510" y="4343"/>
                  </a:lnTo>
                  <a:lnTo>
                    <a:pt x="15086" y="4360"/>
                  </a:lnTo>
                  <a:lnTo>
                    <a:pt x="14096" y="4419"/>
                  </a:lnTo>
                  <a:lnTo>
                    <a:pt x="12564" y="4267"/>
                  </a:lnTo>
                  <a:lnTo>
                    <a:pt x="11505" y="4224"/>
                  </a:lnTo>
                  <a:lnTo>
                    <a:pt x="9719" y="3945"/>
                  </a:lnTo>
                  <a:lnTo>
                    <a:pt x="8796" y="3810"/>
                  </a:lnTo>
                  <a:lnTo>
                    <a:pt x="8280" y="3928"/>
                  </a:lnTo>
                  <a:lnTo>
                    <a:pt x="7890" y="3776"/>
                  </a:lnTo>
                  <a:lnTo>
                    <a:pt x="7569" y="3903"/>
                  </a:lnTo>
                  <a:lnTo>
                    <a:pt x="7374" y="3793"/>
                  </a:lnTo>
                  <a:lnTo>
                    <a:pt x="6985" y="3649"/>
                  </a:lnTo>
                  <a:lnTo>
                    <a:pt x="5114" y="3843"/>
                  </a:lnTo>
                  <a:lnTo>
                    <a:pt x="3344" y="3970"/>
                  </a:lnTo>
                  <a:lnTo>
                    <a:pt x="1600" y="4055"/>
                  </a:lnTo>
                  <a:lnTo>
                    <a:pt x="432" y="4055"/>
                  </a:lnTo>
                  <a:lnTo>
                    <a:pt x="0" y="4006"/>
                  </a:lnTo>
                </a:path>
              </a:pathLst>
            </a:custGeom>
            <a:pattFill prst="dashHorz">
              <a:fgClr>
                <a:schemeClr val="tx1"/>
              </a:fgClr>
              <a:bgClr>
                <a:schemeClr val="bg1"/>
              </a:bgClr>
            </a:pattFill>
            <a:ln w="4763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dirty="0"/>
            </a:p>
          </p:txBody>
        </p:sp>
        <p:sp>
          <p:nvSpPr>
            <p:cNvPr id="310" name="Freeform 7">
              <a:extLst>
                <a:ext uri="{FF2B5EF4-FFF2-40B4-BE49-F238E27FC236}">
                  <a16:creationId xmlns:a16="http://schemas.microsoft.com/office/drawing/2014/main" id="{3A493A89-59DD-4E39-81CC-AE2121B8E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048" y="1073150"/>
              <a:ext cx="4227513" cy="1211263"/>
            </a:xfrm>
            <a:custGeom>
              <a:avLst/>
              <a:gdLst>
                <a:gd name="T0" fmla="*/ 0 w 15510"/>
                <a:gd name="T1" fmla="*/ 1348 h 4444"/>
                <a:gd name="T2" fmla="*/ 779 w 15510"/>
                <a:gd name="T3" fmla="*/ 1447 h 4444"/>
                <a:gd name="T4" fmla="*/ 1727 w 15510"/>
                <a:gd name="T5" fmla="*/ 1380 h 4444"/>
                <a:gd name="T6" fmla="*/ 2421 w 15510"/>
                <a:gd name="T7" fmla="*/ 1126 h 4444"/>
                <a:gd name="T8" fmla="*/ 2768 w 15510"/>
                <a:gd name="T9" fmla="*/ 804 h 4444"/>
                <a:gd name="T10" fmla="*/ 2828 w 15510"/>
                <a:gd name="T11" fmla="*/ 457 h 4444"/>
                <a:gd name="T12" fmla="*/ 3776 w 15510"/>
                <a:gd name="T13" fmla="*/ 999 h 4444"/>
                <a:gd name="T14" fmla="*/ 4572 w 15510"/>
                <a:gd name="T15" fmla="*/ 846 h 4444"/>
                <a:gd name="T16" fmla="*/ 4944 w 15510"/>
                <a:gd name="T17" fmla="*/ 626 h 4444"/>
                <a:gd name="T18" fmla="*/ 5351 w 15510"/>
                <a:gd name="T19" fmla="*/ 711 h 4444"/>
                <a:gd name="T20" fmla="*/ 6646 w 15510"/>
                <a:gd name="T21" fmla="*/ 652 h 4444"/>
                <a:gd name="T22" fmla="*/ 7264 w 15510"/>
                <a:gd name="T23" fmla="*/ 474 h 4444"/>
                <a:gd name="T24" fmla="*/ 7789 w 15510"/>
                <a:gd name="T25" fmla="*/ 135 h 4444"/>
                <a:gd name="T26" fmla="*/ 7958 w 15510"/>
                <a:gd name="T27" fmla="*/ 0 h 4444"/>
                <a:gd name="T28" fmla="*/ 8602 w 15510"/>
                <a:gd name="T29" fmla="*/ 567 h 4444"/>
                <a:gd name="T30" fmla="*/ 9490 w 15510"/>
                <a:gd name="T31" fmla="*/ 542 h 4444"/>
                <a:gd name="T32" fmla="*/ 10803 w 15510"/>
                <a:gd name="T33" fmla="*/ 474 h 4444"/>
                <a:gd name="T34" fmla="*/ 11107 w 15510"/>
                <a:gd name="T35" fmla="*/ 347 h 4444"/>
                <a:gd name="T36" fmla="*/ 11878 w 15510"/>
                <a:gd name="T37" fmla="*/ 0 h 4444"/>
                <a:gd name="T38" fmla="*/ 12335 w 15510"/>
                <a:gd name="T39" fmla="*/ 42 h 4444"/>
                <a:gd name="T40" fmla="*/ 12911 w 15510"/>
                <a:gd name="T41" fmla="*/ 415 h 4444"/>
                <a:gd name="T42" fmla="*/ 14121 w 15510"/>
                <a:gd name="T43" fmla="*/ 499 h 4444"/>
                <a:gd name="T44" fmla="*/ 15510 w 15510"/>
                <a:gd name="T45" fmla="*/ 245 h 4444"/>
                <a:gd name="T46" fmla="*/ 15510 w 15510"/>
                <a:gd name="T47" fmla="*/ 3843 h 4444"/>
                <a:gd name="T48" fmla="*/ 14291 w 15510"/>
                <a:gd name="T49" fmla="*/ 3843 h 4444"/>
                <a:gd name="T50" fmla="*/ 13385 w 15510"/>
                <a:gd name="T51" fmla="*/ 3928 h 4444"/>
                <a:gd name="T52" fmla="*/ 11556 w 15510"/>
                <a:gd name="T53" fmla="*/ 3970 h 4444"/>
                <a:gd name="T54" fmla="*/ 9118 w 15510"/>
                <a:gd name="T55" fmla="*/ 4080 h 4444"/>
                <a:gd name="T56" fmla="*/ 8170 w 15510"/>
                <a:gd name="T57" fmla="*/ 4249 h 4444"/>
                <a:gd name="T58" fmla="*/ 7865 w 15510"/>
                <a:gd name="T59" fmla="*/ 4444 h 4444"/>
                <a:gd name="T60" fmla="*/ 7476 w 15510"/>
                <a:gd name="T61" fmla="*/ 4444 h 4444"/>
                <a:gd name="T62" fmla="*/ 6832 w 15510"/>
                <a:gd name="T63" fmla="*/ 4080 h 4444"/>
                <a:gd name="T64" fmla="*/ 5520 w 15510"/>
                <a:gd name="T65" fmla="*/ 4038 h 4444"/>
                <a:gd name="T66" fmla="*/ 3149 w 15510"/>
                <a:gd name="T67" fmla="*/ 3885 h 4444"/>
                <a:gd name="T68" fmla="*/ 1278 w 15510"/>
                <a:gd name="T69" fmla="*/ 3818 h 4444"/>
                <a:gd name="T70" fmla="*/ 0 w 15510"/>
                <a:gd name="T71" fmla="*/ 3818 h 4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510" h="4444">
                  <a:moveTo>
                    <a:pt x="0" y="1348"/>
                  </a:moveTo>
                  <a:lnTo>
                    <a:pt x="779" y="1447"/>
                  </a:lnTo>
                  <a:lnTo>
                    <a:pt x="1727" y="1380"/>
                  </a:lnTo>
                  <a:lnTo>
                    <a:pt x="2421" y="1126"/>
                  </a:lnTo>
                  <a:lnTo>
                    <a:pt x="2768" y="804"/>
                  </a:lnTo>
                  <a:lnTo>
                    <a:pt x="2828" y="457"/>
                  </a:lnTo>
                  <a:lnTo>
                    <a:pt x="3776" y="999"/>
                  </a:lnTo>
                  <a:lnTo>
                    <a:pt x="4572" y="846"/>
                  </a:lnTo>
                  <a:lnTo>
                    <a:pt x="4944" y="626"/>
                  </a:lnTo>
                  <a:lnTo>
                    <a:pt x="5351" y="711"/>
                  </a:lnTo>
                  <a:lnTo>
                    <a:pt x="6646" y="652"/>
                  </a:lnTo>
                  <a:lnTo>
                    <a:pt x="7264" y="474"/>
                  </a:lnTo>
                  <a:lnTo>
                    <a:pt x="7789" y="135"/>
                  </a:lnTo>
                  <a:lnTo>
                    <a:pt x="7958" y="0"/>
                  </a:lnTo>
                  <a:lnTo>
                    <a:pt x="8602" y="567"/>
                  </a:lnTo>
                  <a:lnTo>
                    <a:pt x="9490" y="542"/>
                  </a:lnTo>
                  <a:lnTo>
                    <a:pt x="10803" y="474"/>
                  </a:lnTo>
                  <a:lnTo>
                    <a:pt x="11107" y="347"/>
                  </a:lnTo>
                  <a:lnTo>
                    <a:pt x="11878" y="0"/>
                  </a:lnTo>
                  <a:lnTo>
                    <a:pt x="12335" y="42"/>
                  </a:lnTo>
                  <a:lnTo>
                    <a:pt x="12911" y="415"/>
                  </a:lnTo>
                  <a:lnTo>
                    <a:pt x="14121" y="499"/>
                  </a:lnTo>
                  <a:lnTo>
                    <a:pt x="15510" y="245"/>
                  </a:lnTo>
                  <a:lnTo>
                    <a:pt x="15510" y="3843"/>
                  </a:lnTo>
                  <a:lnTo>
                    <a:pt x="14291" y="3843"/>
                  </a:lnTo>
                  <a:lnTo>
                    <a:pt x="13385" y="3928"/>
                  </a:lnTo>
                  <a:lnTo>
                    <a:pt x="11556" y="3970"/>
                  </a:lnTo>
                  <a:lnTo>
                    <a:pt x="9118" y="4080"/>
                  </a:lnTo>
                  <a:lnTo>
                    <a:pt x="8170" y="4249"/>
                  </a:lnTo>
                  <a:lnTo>
                    <a:pt x="7865" y="4444"/>
                  </a:lnTo>
                  <a:lnTo>
                    <a:pt x="7476" y="4444"/>
                  </a:lnTo>
                  <a:lnTo>
                    <a:pt x="6832" y="4080"/>
                  </a:lnTo>
                  <a:lnTo>
                    <a:pt x="5520" y="4038"/>
                  </a:lnTo>
                  <a:lnTo>
                    <a:pt x="3149" y="3885"/>
                  </a:lnTo>
                  <a:lnTo>
                    <a:pt x="1278" y="3818"/>
                  </a:lnTo>
                  <a:lnTo>
                    <a:pt x="0" y="3818"/>
                  </a:lnTo>
                </a:path>
              </a:pathLst>
            </a:custGeom>
            <a:pattFill prst="dashHorz">
              <a:fgClr>
                <a:schemeClr val="tx1"/>
              </a:fgClr>
              <a:bgClr>
                <a:schemeClr val="bg1"/>
              </a:bgClr>
            </a:pattFill>
            <a:ln w="4763" cap="rnd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1B45D2A4-94A3-4BAA-AC0D-0104A5D90C0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68790" y="0"/>
              <a:ext cx="4262453" cy="7199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" name="Freeform 209">
              <a:extLst>
                <a:ext uri="{FF2B5EF4-FFF2-40B4-BE49-F238E27FC236}">
                  <a16:creationId xmlns:a16="http://schemas.microsoft.com/office/drawing/2014/main" id="{80A7390B-ADF4-4217-908E-DF8594F0EF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4208" y="4173552"/>
              <a:ext cx="82550" cy="71438"/>
            </a:xfrm>
            <a:custGeom>
              <a:avLst/>
              <a:gdLst>
                <a:gd name="T0" fmla="*/ 42 w 304"/>
                <a:gd name="T1" fmla="*/ 246 h 262"/>
                <a:gd name="T2" fmla="*/ 84 w 304"/>
                <a:gd name="T3" fmla="*/ 262 h 262"/>
                <a:gd name="T4" fmla="*/ 135 w 304"/>
                <a:gd name="T5" fmla="*/ 237 h 262"/>
                <a:gd name="T6" fmla="*/ 152 w 304"/>
                <a:gd name="T7" fmla="*/ 195 h 262"/>
                <a:gd name="T8" fmla="*/ 135 w 304"/>
                <a:gd name="T9" fmla="*/ 144 h 262"/>
                <a:gd name="T10" fmla="*/ 93 w 304"/>
                <a:gd name="T11" fmla="*/ 127 h 262"/>
                <a:gd name="T12" fmla="*/ 51 w 304"/>
                <a:gd name="T13" fmla="*/ 136 h 262"/>
                <a:gd name="T14" fmla="*/ 25 w 304"/>
                <a:gd name="T15" fmla="*/ 102 h 262"/>
                <a:gd name="T16" fmla="*/ 93 w 304"/>
                <a:gd name="T17" fmla="*/ 51 h 262"/>
                <a:gd name="T18" fmla="*/ 17 w 304"/>
                <a:gd name="T19" fmla="*/ 186 h 262"/>
                <a:gd name="T20" fmla="*/ 51 w 304"/>
                <a:gd name="T21" fmla="*/ 161 h 262"/>
                <a:gd name="T22" fmla="*/ 84 w 304"/>
                <a:gd name="T23" fmla="*/ 144 h 262"/>
                <a:gd name="T24" fmla="*/ 110 w 304"/>
                <a:gd name="T25" fmla="*/ 161 h 262"/>
                <a:gd name="T26" fmla="*/ 127 w 304"/>
                <a:gd name="T27" fmla="*/ 195 h 262"/>
                <a:gd name="T28" fmla="*/ 118 w 304"/>
                <a:gd name="T29" fmla="*/ 229 h 262"/>
                <a:gd name="T30" fmla="*/ 84 w 304"/>
                <a:gd name="T31" fmla="*/ 237 h 262"/>
                <a:gd name="T32" fmla="*/ 59 w 304"/>
                <a:gd name="T33" fmla="*/ 229 h 262"/>
                <a:gd name="T34" fmla="*/ 25 w 304"/>
                <a:gd name="T35" fmla="*/ 229 h 262"/>
                <a:gd name="T36" fmla="*/ 186 w 304"/>
                <a:gd name="T37" fmla="*/ 144 h 262"/>
                <a:gd name="T38" fmla="*/ 211 w 304"/>
                <a:gd name="T39" fmla="*/ 178 h 262"/>
                <a:gd name="T40" fmla="*/ 245 w 304"/>
                <a:gd name="T41" fmla="*/ 195 h 262"/>
                <a:gd name="T42" fmla="*/ 288 w 304"/>
                <a:gd name="T43" fmla="*/ 178 h 262"/>
                <a:gd name="T44" fmla="*/ 304 w 304"/>
                <a:gd name="T45" fmla="*/ 144 h 262"/>
                <a:gd name="T46" fmla="*/ 296 w 304"/>
                <a:gd name="T47" fmla="*/ 102 h 262"/>
                <a:gd name="T48" fmla="*/ 271 w 304"/>
                <a:gd name="T49" fmla="*/ 42 h 262"/>
                <a:gd name="T50" fmla="*/ 237 w 304"/>
                <a:gd name="T51" fmla="*/ 9 h 262"/>
                <a:gd name="T52" fmla="*/ 186 w 304"/>
                <a:gd name="T53" fmla="*/ 9 h 262"/>
                <a:gd name="T54" fmla="*/ 161 w 304"/>
                <a:gd name="T55" fmla="*/ 34 h 262"/>
                <a:gd name="T56" fmla="*/ 152 w 304"/>
                <a:gd name="T57" fmla="*/ 68 h 262"/>
                <a:gd name="T58" fmla="*/ 169 w 304"/>
                <a:gd name="T59" fmla="*/ 127 h 262"/>
                <a:gd name="T60" fmla="*/ 178 w 304"/>
                <a:gd name="T61" fmla="*/ 76 h 262"/>
                <a:gd name="T62" fmla="*/ 178 w 304"/>
                <a:gd name="T63" fmla="*/ 34 h 262"/>
                <a:gd name="T64" fmla="*/ 211 w 304"/>
                <a:gd name="T65" fmla="*/ 17 h 262"/>
                <a:gd name="T66" fmla="*/ 237 w 304"/>
                <a:gd name="T67" fmla="*/ 34 h 262"/>
                <a:gd name="T68" fmla="*/ 254 w 304"/>
                <a:gd name="T69" fmla="*/ 59 h 262"/>
                <a:gd name="T70" fmla="*/ 279 w 304"/>
                <a:gd name="T71" fmla="*/ 119 h 262"/>
                <a:gd name="T72" fmla="*/ 279 w 304"/>
                <a:gd name="T73" fmla="*/ 161 h 262"/>
                <a:gd name="T74" fmla="*/ 245 w 304"/>
                <a:gd name="T75" fmla="*/ 169 h 262"/>
                <a:gd name="T76" fmla="*/ 220 w 304"/>
                <a:gd name="T77" fmla="*/ 161 h 262"/>
                <a:gd name="T78" fmla="*/ 203 w 304"/>
                <a:gd name="T79" fmla="*/ 13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4" h="262">
                  <a:moveTo>
                    <a:pt x="25" y="229"/>
                  </a:moveTo>
                  <a:lnTo>
                    <a:pt x="42" y="246"/>
                  </a:lnTo>
                  <a:lnTo>
                    <a:pt x="59" y="262"/>
                  </a:lnTo>
                  <a:lnTo>
                    <a:pt x="84" y="262"/>
                  </a:lnTo>
                  <a:lnTo>
                    <a:pt x="110" y="254"/>
                  </a:lnTo>
                  <a:lnTo>
                    <a:pt x="135" y="237"/>
                  </a:lnTo>
                  <a:lnTo>
                    <a:pt x="152" y="212"/>
                  </a:lnTo>
                  <a:lnTo>
                    <a:pt x="152" y="195"/>
                  </a:lnTo>
                  <a:lnTo>
                    <a:pt x="144" y="169"/>
                  </a:lnTo>
                  <a:lnTo>
                    <a:pt x="135" y="144"/>
                  </a:lnTo>
                  <a:lnTo>
                    <a:pt x="110" y="127"/>
                  </a:lnTo>
                  <a:lnTo>
                    <a:pt x="93" y="127"/>
                  </a:lnTo>
                  <a:lnTo>
                    <a:pt x="67" y="127"/>
                  </a:lnTo>
                  <a:lnTo>
                    <a:pt x="51" y="136"/>
                  </a:lnTo>
                  <a:lnTo>
                    <a:pt x="34" y="152"/>
                  </a:lnTo>
                  <a:lnTo>
                    <a:pt x="25" y="102"/>
                  </a:lnTo>
                  <a:lnTo>
                    <a:pt x="101" y="68"/>
                  </a:lnTo>
                  <a:lnTo>
                    <a:pt x="93" y="51"/>
                  </a:lnTo>
                  <a:lnTo>
                    <a:pt x="0" y="85"/>
                  </a:lnTo>
                  <a:lnTo>
                    <a:pt x="17" y="186"/>
                  </a:lnTo>
                  <a:lnTo>
                    <a:pt x="42" y="186"/>
                  </a:lnTo>
                  <a:lnTo>
                    <a:pt x="51" y="161"/>
                  </a:lnTo>
                  <a:lnTo>
                    <a:pt x="67" y="152"/>
                  </a:lnTo>
                  <a:lnTo>
                    <a:pt x="84" y="144"/>
                  </a:lnTo>
                  <a:lnTo>
                    <a:pt x="101" y="152"/>
                  </a:lnTo>
                  <a:lnTo>
                    <a:pt x="110" y="161"/>
                  </a:lnTo>
                  <a:lnTo>
                    <a:pt x="127" y="178"/>
                  </a:lnTo>
                  <a:lnTo>
                    <a:pt x="127" y="195"/>
                  </a:lnTo>
                  <a:lnTo>
                    <a:pt x="127" y="212"/>
                  </a:lnTo>
                  <a:lnTo>
                    <a:pt x="118" y="229"/>
                  </a:lnTo>
                  <a:lnTo>
                    <a:pt x="101" y="237"/>
                  </a:lnTo>
                  <a:lnTo>
                    <a:pt x="84" y="237"/>
                  </a:lnTo>
                  <a:lnTo>
                    <a:pt x="76" y="237"/>
                  </a:lnTo>
                  <a:lnTo>
                    <a:pt x="59" y="229"/>
                  </a:lnTo>
                  <a:lnTo>
                    <a:pt x="51" y="220"/>
                  </a:lnTo>
                  <a:lnTo>
                    <a:pt x="25" y="229"/>
                  </a:lnTo>
                  <a:close/>
                  <a:moveTo>
                    <a:pt x="169" y="127"/>
                  </a:moveTo>
                  <a:lnTo>
                    <a:pt x="186" y="144"/>
                  </a:lnTo>
                  <a:lnTo>
                    <a:pt x="194" y="169"/>
                  </a:lnTo>
                  <a:lnTo>
                    <a:pt x="211" y="178"/>
                  </a:lnTo>
                  <a:lnTo>
                    <a:pt x="220" y="186"/>
                  </a:lnTo>
                  <a:lnTo>
                    <a:pt x="245" y="195"/>
                  </a:lnTo>
                  <a:lnTo>
                    <a:pt x="271" y="186"/>
                  </a:lnTo>
                  <a:lnTo>
                    <a:pt x="288" y="178"/>
                  </a:lnTo>
                  <a:lnTo>
                    <a:pt x="304" y="161"/>
                  </a:lnTo>
                  <a:lnTo>
                    <a:pt x="304" y="144"/>
                  </a:lnTo>
                  <a:lnTo>
                    <a:pt x="304" y="119"/>
                  </a:lnTo>
                  <a:lnTo>
                    <a:pt x="296" y="102"/>
                  </a:lnTo>
                  <a:lnTo>
                    <a:pt x="288" y="68"/>
                  </a:lnTo>
                  <a:lnTo>
                    <a:pt x="271" y="42"/>
                  </a:lnTo>
                  <a:lnTo>
                    <a:pt x="262" y="25"/>
                  </a:lnTo>
                  <a:lnTo>
                    <a:pt x="237" y="9"/>
                  </a:lnTo>
                  <a:lnTo>
                    <a:pt x="211" y="0"/>
                  </a:lnTo>
                  <a:lnTo>
                    <a:pt x="186" y="9"/>
                  </a:lnTo>
                  <a:lnTo>
                    <a:pt x="169" y="17"/>
                  </a:lnTo>
                  <a:lnTo>
                    <a:pt x="161" y="34"/>
                  </a:lnTo>
                  <a:lnTo>
                    <a:pt x="152" y="51"/>
                  </a:lnTo>
                  <a:lnTo>
                    <a:pt x="152" y="68"/>
                  </a:lnTo>
                  <a:lnTo>
                    <a:pt x="161" y="93"/>
                  </a:lnTo>
                  <a:lnTo>
                    <a:pt x="169" y="127"/>
                  </a:lnTo>
                  <a:close/>
                  <a:moveTo>
                    <a:pt x="194" y="110"/>
                  </a:moveTo>
                  <a:lnTo>
                    <a:pt x="178" y="76"/>
                  </a:lnTo>
                  <a:lnTo>
                    <a:pt x="178" y="51"/>
                  </a:lnTo>
                  <a:lnTo>
                    <a:pt x="178" y="34"/>
                  </a:lnTo>
                  <a:lnTo>
                    <a:pt x="194" y="25"/>
                  </a:lnTo>
                  <a:lnTo>
                    <a:pt x="211" y="17"/>
                  </a:lnTo>
                  <a:lnTo>
                    <a:pt x="228" y="25"/>
                  </a:lnTo>
                  <a:lnTo>
                    <a:pt x="237" y="34"/>
                  </a:lnTo>
                  <a:lnTo>
                    <a:pt x="245" y="42"/>
                  </a:lnTo>
                  <a:lnTo>
                    <a:pt x="254" y="59"/>
                  </a:lnTo>
                  <a:lnTo>
                    <a:pt x="262" y="76"/>
                  </a:lnTo>
                  <a:lnTo>
                    <a:pt x="279" y="119"/>
                  </a:lnTo>
                  <a:lnTo>
                    <a:pt x="279" y="144"/>
                  </a:lnTo>
                  <a:lnTo>
                    <a:pt x="279" y="161"/>
                  </a:lnTo>
                  <a:lnTo>
                    <a:pt x="262" y="169"/>
                  </a:lnTo>
                  <a:lnTo>
                    <a:pt x="245" y="169"/>
                  </a:lnTo>
                  <a:lnTo>
                    <a:pt x="228" y="169"/>
                  </a:lnTo>
                  <a:lnTo>
                    <a:pt x="220" y="161"/>
                  </a:lnTo>
                  <a:lnTo>
                    <a:pt x="211" y="152"/>
                  </a:lnTo>
                  <a:lnTo>
                    <a:pt x="203" y="136"/>
                  </a:lnTo>
                  <a:lnTo>
                    <a:pt x="194" y="110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" name="Freeform 215">
              <a:extLst>
                <a:ext uri="{FF2B5EF4-FFF2-40B4-BE49-F238E27FC236}">
                  <a16:creationId xmlns:a16="http://schemas.microsoft.com/office/drawing/2014/main" id="{30293A34-7237-47CD-9628-904A76DFA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48680" y="4408503"/>
              <a:ext cx="77788" cy="55563"/>
            </a:xfrm>
            <a:custGeom>
              <a:avLst/>
              <a:gdLst>
                <a:gd name="T0" fmla="*/ 84 w 288"/>
                <a:gd name="T1" fmla="*/ 203 h 203"/>
                <a:gd name="T2" fmla="*/ 110 w 288"/>
                <a:gd name="T3" fmla="*/ 203 h 203"/>
                <a:gd name="T4" fmla="*/ 110 w 288"/>
                <a:gd name="T5" fmla="*/ 152 h 203"/>
                <a:gd name="T6" fmla="*/ 135 w 288"/>
                <a:gd name="T7" fmla="*/ 152 h 203"/>
                <a:gd name="T8" fmla="*/ 135 w 288"/>
                <a:gd name="T9" fmla="*/ 126 h 203"/>
                <a:gd name="T10" fmla="*/ 110 w 288"/>
                <a:gd name="T11" fmla="*/ 126 h 203"/>
                <a:gd name="T12" fmla="*/ 110 w 288"/>
                <a:gd name="T13" fmla="*/ 0 h 203"/>
                <a:gd name="T14" fmla="*/ 93 w 288"/>
                <a:gd name="T15" fmla="*/ 0 h 203"/>
                <a:gd name="T16" fmla="*/ 0 w 288"/>
                <a:gd name="T17" fmla="*/ 126 h 203"/>
                <a:gd name="T18" fmla="*/ 0 w 288"/>
                <a:gd name="T19" fmla="*/ 152 h 203"/>
                <a:gd name="T20" fmla="*/ 84 w 288"/>
                <a:gd name="T21" fmla="*/ 152 h 203"/>
                <a:gd name="T22" fmla="*/ 84 w 288"/>
                <a:gd name="T23" fmla="*/ 203 h 203"/>
                <a:gd name="T24" fmla="*/ 84 w 288"/>
                <a:gd name="T25" fmla="*/ 126 h 203"/>
                <a:gd name="T26" fmla="*/ 17 w 288"/>
                <a:gd name="T27" fmla="*/ 126 h 203"/>
                <a:gd name="T28" fmla="*/ 84 w 288"/>
                <a:gd name="T29" fmla="*/ 42 h 203"/>
                <a:gd name="T30" fmla="*/ 84 w 288"/>
                <a:gd name="T31" fmla="*/ 126 h 203"/>
                <a:gd name="T32" fmla="*/ 161 w 288"/>
                <a:gd name="T33" fmla="*/ 101 h 203"/>
                <a:gd name="T34" fmla="*/ 161 w 288"/>
                <a:gd name="T35" fmla="*/ 152 h 203"/>
                <a:gd name="T36" fmla="*/ 177 w 288"/>
                <a:gd name="T37" fmla="*/ 186 h 203"/>
                <a:gd name="T38" fmla="*/ 194 w 288"/>
                <a:gd name="T39" fmla="*/ 203 h 203"/>
                <a:gd name="T40" fmla="*/ 220 w 288"/>
                <a:gd name="T41" fmla="*/ 203 h 203"/>
                <a:gd name="T42" fmla="*/ 237 w 288"/>
                <a:gd name="T43" fmla="*/ 203 h 203"/>
                <a:gd name="T44" fmla="*/ 254 w 288"/>
                <a:gd name="T45" fmla="*/ 194 h 203"/>
                <a:gd name="T46" fmla="*/ 271 w 288"/>
                <a:gd name="T47" fmla="*/ 177 h 203"/>
                <a:gd name="T48" fmla="*/ 279 w 288"/>
                <a:gd name="T49" fmla="*/ 160 h 203"/>
                <a:gd name="T50" fmla="*/ 288 w 288"/>
                <a:gd name="T51" fmla="*/ 135 h 203"/>
                <a:gd name="T52" fmla="*/ 288 w 288"/>
                <a:gd name="T53" fmla="*/ 101 h 203"/>
                <a:gd name="T54" fmla="*/ 288 w 288"/>
                <a:gd name="T55" fmla="*/ 76 h 203"/>
                <a:gd name="T56" fmla="*/ 288 w 288"/>
                <a:gd name="T57" fmla="*/ 59 h 203"/>
                <a:gd name="T58" fmla="*/ 271 w 288"/>
                <a:gd name="T59" fmla="*/ 25 h 203"/>
                <a:gd name="T60" fmla="*/ 254 w 288"/>
                <a:gd name="T61" fmla="*/ 8 h 203"/>
                <a:gd name="T62" fmla="*/ 228 w 288"/>
                <a:gd name="T63" fmla="*/ 0 h 203"/>
                <a:gd name="T64" fmla="*/ 203 w 288"/>
                <a:gd name="T65" fmla="*/ 8 h 203"/>
                <a:gd name="T66" fmla="*/ 186 w 288"/>
                <a:gd name="T67" fmla="*/ 16 h 203"/>
                <a:gd name="T68" fmla="*/ 177 w 288"/>
                <a:gd name="T69" fmla="*/ 25 h 203"/>
                <a:gd name="T70" fmla="*/ 169 w 288"/>
                <a:gd name="T71" fmla="*/ 42 h 203"/>
                <a:gd name="T72" fmla="*/ 161 w 288"/>
                <a:gd name="T73" fmla="*/ 67 h 203"/>
                <a:gd name="T74" fmla="*/ 161 w 288"/>
                <a:gd name="T75" fmla="*/ 101 h 203"/>
                <a:gd name="T76" fmla="*/ 186 w 288"/>
                <a:gd name="T77" fmla="*/ 101 h 203"/>
                <a:gd name="T78" fmla="*/ 186 w 288"/>
                <a:gd name="T79" fmla="*/ 59 h 203"/>
                <a:gd name="T80" fmla="*/ 194 w 288"/>
                <a:gd name="T81" fmla="*/ 33 h 203"/>
                <a:gd name="T82" fmla="*/ 211 w 288"/>
                <a:gd name="T83" fmla="*/ 25 h 203"/>
                <a:gd name="T84" fmla="*/ 220 w 288"/>
                <a:gd name="T85" fmla="*/ 25 h 203"/>
                <a:gd name="T86" fmla="*/ 237 w 288"/>
                <a:gd name="T87" fmla="*/ 25 h 203"/>
                <a:gd name="T88" fmla="*/ 254 w 288"/>
                <a:gd name="T89" fmla="*/ 42 h 203"/>
                <a:gd name="T90" fmla="*/ 262 w 288"/>
                <a:gd name="T91" fmla="*/ 67 h 203"/>
                <a:gd name="T92" fmla="*/ 262 w 288"/>
                <a:gd name="T93" fmla="*/ 101 h 203"/>
                <a:gd name="T94" fmla="*/ 262 w 288"/>
                <a:gd name="T95" fmla="*/ 143 h 203"/>
                <a:gd name="T96" fmla="*/ 254 w 288"/>
                <a:gd name="T97" fmla="*/ 160 h 203"/>
                <a:gd name="T98" fmla="*/ 254 w 288"/>
                <a:gd name="T99" fmla="*/ 169 h 203"/>
                <a:gd name="T100" fmla="*/ 237 w 288"/>
                <a:gd name="T101" fmla="*/ 186 h 203"/>
                <a:gd name="T102" fmla="*/ 220 w 288"/>
                <a:gd name="T103" fmla="*/ 186 h 203"/>
                <a:gd name="T104" fmla="*/ 203 w 288"/>
                <a:gd name="T105" fmla="*/ 186 h 203"/>
                <a:gd name="T106" fmla="*/ 194 w 288"/>
                <a:gd name="T107" fmla="*/ 169 h 203"/>
                <a:gd name="T108" fmla="*/ 186 w 288"/>
                <a:gd name="T109" fmla="*/ 143 h 203"/>
                <a:gd name="T110" fmla="*/ 186 w 288"/>
                <a:gd name="T111" fmla="*/ 1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8" h="203">
                  <a:moveTo>
                    <a:pt x="84" y="203"/>
                  </a:moveTo>
                  <a:lnTo>
                    <a:pt x="110" y="203"/>
                  </a:lnTo>
                  <a:lnTo>
                    <a:pt x="110" y="152"/>
                  </a:lnTo>
                  <a:lnTo>
                    <a:pt x="135" y="152"/>
                  </a:lnTo>
                  <a:lnTo>
                    <a:pt x="135" y="126"/>
                  </a:lnTo>
                  <a:lnTo>
                    <a:pt x="110" y="126"/>
                  </a:lnTo>
                  <a:lnTo>
                    <a:pt x="110" y="0"/>
                  </a:lnTo>
                  <a:lnTo>
                    <a:pt x="93" y="0"/>
                  </a:lnTo>
                  <a:lnTo>
                    <a:pt x="0" y="126"/>
                  </a:lnTo>
                  <a:lnTo>
                    <a:pt x="0" y="152"/>
                  </a:lnTo>
                  <a:lnTo>
                    <a:pt x="84" y="152"/>
                  </a:lnTo>
                  <a:lnTo>
                    <a:pt x="84" y="203"/>
                  </a:lnTo>
                  <a:close/>
                  <a:moveTo>
                    <a:pt x="84" y="126"/>
                  </a:moveTo>
                  <a:lnTo>
                    <a:pt x="17" y="126"/>
                  </a:lnTo>
                  <a:lnTo>
                    <a:pt x="84" y="42"/>
                  </a:lnTo>
                  <a:lnTo>
                    <a:pt x="84" y="126"/>
                  </a:lnTo>
                  <a:close/>
                  <a:moveTo>
                    <a:pt x="161" y="101"/>
                  </a:moveTo>
                  <a:lnTo>
                    <a:pt x="161" y="152"/>
                  </a:lnTo>
                  <a:lnTo>
                    <a:pt x="177" y="186"/>
                  </a:lnTo>
                  <a:lnTo>
                    <a:pt x="194" y="203"/>
                  </a:lnTo>
                  <a:lnTo>
                    <a:pt x="220" y="203"/>
                  </a:lnTo>
                  <a:lnTo>
                    <a:pt x="237" y="203"/>
                  </a:lnTo>
                  <a:lnTo>
                    <a:pt x="254" y="194"/>
                  </a:lnTo>
                  <a:lnTo>
                    <a:pt x="271" y="177"/>
                  </a:lnTo>
                  <a:lnTo>
                    <a:pt x="279" y="160"/>
                  </a:lnTo>
                  <a:lnTo>
                    <a:pt x="288" y="135"/>
                  </a:lnTo>
                  <a:lnTo>
                    <a:pt x="288" y="101"/>
                  </a:lnTo>
                  <a:lnTo>
                    <a:pt x="288" y="76"/>
                  </a:lnTo>
                  <a:lnTo>
                    <a:pt x="288" y="59"/>
                  </a:lnTo>
                  <a:lnTo>
                    <a:pt x="271" y="25"/>
                  </a:lnTo>
                  <a:lnTo>
                    <a:pt x="254" y="8"/>
                  </a:lnTo>
                  <a:lnTo>
                    <a:pt x="228" y="0"/>
                  </a:lnTo>
                  <a:lnTo>
                    <a:pt x="203" y="8"/>
                  </a:lnTo>
                  <a:lnTo>
                    <a:pt x="186" y="16"/>
                  </a:lnTo>
                  <a:lnTo>
                    <a:pt x="177" y="25"/>
                  </a:lnTo>
                  <a:lnTo>
                    <a:pt x="169" y="42"/>
                  </a:lnTo>
                  <a:lnTo>
                    <a:pt x="161" y="67"/>
                  </a:lnTo>
                  <a:lnTo>
                    <a:pt x="161" y="101"/>
                  </a:lnTo>
                  <a:close/>
                  <a:moveTo>
                    <a:pt x="186" y="101"/>
                  </a:moveTo>
                  <a:lnTo>
                    <a:pt x="186" y="59"/>
                  </a:lnTo>
                  <a:lnTo>
                    <a:pt x="194" y="33"/>
                  </a:lnTo>
                  <a:lnTo>
                    <a:pt x="211" y="25"/>
                  </a:lnTo>
                  <a:lnTo>
                    <a:pt x="220" y="25"/>
                  </a:lnTo>
                  <a:lnTo>
                    <a:pt x="237" y="25"/>
                  </a:lnTo>
                  <a:lnTo>
                    <a:pt x="254" y="42"/>
                  </a:lnTo>
                  <a:lnTo>
                    <a:pt x="262" y="67"/>
                  </a:lnTo>
                  <a:lnTo>
                    <a:pt x="262" y="101"/>
                  </a:lnTo>
                  <a:lnTo>
                    <a:pt x="262" y="143"/>
                  </a:lnTo>
                  <a:lnTo>
                    <a:pt x="254" y="160"/>
                  </a:lnTo>
                  <a:lnTo>
                    <a:pt x="254" y="169"/>
                  </a:lnTo>
                  <a:lnTo>
                    <a:pt x="237" y="186"/>
                  </a:lnTo>
                  <a:lnTo>
                    <a:pt x="220" y="186"/>
                  </a:lnTo>
                  <a:lnTo>
                    <a:pt x="203" y="186"/>
                  </a:lnTo>
                  <a:lnTo>
                    <a:pt x="194" y="169"/>
                  </a:lnTo>
                  <a:lnTo>
                    <a:pt x="186" y="143"/>
                  </a:lnTo>
                  <a:lnTo>
                    <a:pt x="186" y="101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" name="Rectangle 232">
              <a:extLst>
                <a:ext uri="{FF2B5EF4-FFF2-40B4-BE49-F238E27FC236}">
                  <a16:creationId xmlns:a16="http://schemas.microsoft.com/office/drawing/2014/main" id="{CC63AEE0-AF0E-4D92-8247-F7BA67F26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3078" y="130175"/>
              <a:ext cx="4233878" cy="6926287"/>
            </a:xfrm>
            <a:prstGeom prst="rect">
              <a:avLst/>
            </a:prstGeom>
            <a:noFill/>
            <a:ln w="190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" name="Rectangle 233">
              <a:extLst>
                <a:ext uri="{FF2B5EF4-FFF2-40B4-BE49-F238E27FC236}">
                  <a16:creationId xmlns:a16="http://schemas.microsoft.com/office/drawing/2014/main" id="{3A80FEC3-475E-4586-905B-CC31D516E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3193" y="-9525"/>
              <a:ext cx="112713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34">
              <a:extLst>
                <a:ext uri="{FF2B5EF4-FFF2-40B4-BE49-F238E27FC236}">
                  <a16:creationId xmlns:a16="http://schemas.microsoft.com/office/drawing/2014/main" id="{9644A23B-5EB8-42AD-A96F-5EBCBF73E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793" y="7099325"/>
              <a:ext cx="112713" cy="14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tr-TR" altLang="tr-T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0" name="Freeform 8">
              <a:extLst>
                <a:ext uri="{FF2B5EF4-FFF2-40B4-BE49-F238E27FC236}">
                  <a16:creationId xmlns:a16="http://schemas.microsoft.com/office/drawing/2014/main" id="{BA5859CB-A23A-4F02-B649-964A73732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9800" y="1714500"/>
              <a:ext cx="111125" cy="627062"/>
            </a:xfrm>
            <a:custGeom>
              <a:avLst/>
              <a:gdLst>
                <a:gd name="T0" fmla="*/ 406 w 406"/>
                <a:gd name="T1" fmla="*/ 2302 h 2302"/>
                <a:gd name="T2" fmla="*/ 381 w 406"/>
                <a:gd name="T3" fmla="*/ 1947 h 2302"/>
                <a:gd name="T4" fmla="*/ 339 w 406"/>
                <a:gd name="T5" fmla="*/ 1515 h 2302"/>
                <a:gd name="T6" fmla="*/ 220 w 406"/>
                <a:gd name="T7" fmla="*/ 1067 h 2302"/>
                <a:gd name="T8" fmla="*/ 178 w 406"/>
                <a:gd name="T9" fmla="*/ 643 h 2302"/>
                <a:gd name="T10" fmla="*/ 0 w 406"/>
                <a:gd name="T11" fmla="*/ 0 h 2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6" h="2302">
                  <a:moveTo>
                    <a:pt x="406" y="2302"/>
                  </a:moveTo>
                  <a:lnTo>
                    <a:pt x="381" y="1947"/>
                  </a:lnTo>
                  <a:lnTo>
                    <a:pt x="339" y="1515"/>
                  </a:lnTo>
                  <a:lnTo>
                    <a:pt x="220" y="1067"/>
                  </a:lnTo>
                  <a:lnTo>
                    <a:pt x="178" y="643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005CE6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1" name="Freeform 9">
              <a:extLst>
                <a:ext uri="{FF2B5EF4-FFF2-40B4-BE49-F238E27FC236}">
                  <a16:creationId xmlns:a16="http://schemas.microsoft.com/office/drawing/2014/main" id="{B24F58A9-2DEA-442A-B53C-8521D6462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2488" y="176213"/>
              <a:ext cx="381000" cy="1511300"/>
            </a:xfrm>
            <a:custGeom>
              <a:avLst/>
              <a:gdLst>
                <a:gd name="T0" fmla="*/ 17 w 1397"/>
                <a:gd name="T1" fmla="*/ 5544 h 5544"/>
                <a:gd name="T2" fmla="*/ 771 w 1397"/>
                <a:gd name="T3" fmla="*/ 4029 h 5544"/>
                <a:gd name="T4" fmla="*/ 1262 w 1397"/>
                <a:gd name="T5" fmla="*/ 3056 h 5544"/>
                <a:gd name="T6" fmla="*/ 1397 w 1397"/>
                <a:gd name="T7" fmla="*/ 2582 h 5544"/>
                <a:gd name="T8" fmla="*/ 1101 w 1397"/>
                <a:gd name="T9" fmla="*/ 1947 h 5544"/>
                <a:gd name="T10" fmla="*/ 779 w 1397"/>
                <a:gd name="T11" fmla="*/ 1473 h 5544"/>
                <a:gd name="T12" fmla="*/ 415 w 1397"/>
                <a:gd name="T13" fmla="*/ 922 h 5544"/>
                <a:gd name="T14" fmla="*/ 85 w 1397"/>
                <a:gd name="T15" fmla="*/ 516 h 5544"/>
                <a:gd name="T16" fmla="*/ 0 w 1397"/>
                <a:gd name="T17" fmla="*/ 0 h 5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7" h="5544">
                  <a:moveTo>
                    <a:pt x="17" y="5544"/>
                  </a:moveTo>
                  <a:lnTo>
                    <a:pt x="771" y="4029"/>
                  </a:lnTo>
                  <a:lnTo>
                    <a:pt x="1262" y="3056"/>
                  </a:lnTo>
                  <a:lnTo>
                    <a:pt x="1397" y="2582"/>
                  </a:lnTo>
                  <a:lnTo>
                    <a:pt x="1101" y="1947"/>
                  </a:lnTo>
                  <a:lnTo>
                    <a:pt x="779" y="1473"/>
                  </a:lnTo>
                  <a:lnTo>
                    <a:pt x="415" y="922"/>
                  </a:lnTo>
                  <a:lnTo>
                    <a:pt x="85" y="516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005CE6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2" name="Freeform 10">
              <a:extLst>
                <a:ext uri="{FF2B5EF4-FFF2-40B4-BE49-F238E27FC236}">
                  <a16:creationId xmlns:a16="http://schemas.microsoft.com/office/drawing/2014/main" id="{35A1A053-EEC7-4C0A-8147-B46480EADE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9263" y="369888"/>
              <a:ext cx="279400" cy="469900"/>
            </a:xfrm>
            <a:custGeom>
              <a:avLst/>
              <a:gdLst>
                <a:gd name="T0" fmla="*/ 0 w 1025"/>
                <a:gd name="T1" fmla="*/ 1727 h 1727"/>
                <a:gd name="T2" fmla="*/ 254 w 1025"/>
                <a:gd name="T3" fmla="*/ 1261 h 1727"/>
                <a:gd name="T4" fmla="*/ 314 w 1025"/>
                <a:gd name="T5" fmla="*/ 990 h 1727"/>
                <a:gd name="T6" fmla="*/ 601 w 1025"/>
                <a:gd name="T7" fmla="*/ 592 h 1727"/>
                <a:gd name="T8" fmla="*/ 830 w 1025"/>
                <a:gd name="T9" fmla="*/ 398 h 1727"/>
                <a:gd name="T10" fmla="*/ 1025 w 1025"/>
                <a:gd name="T11" fmla="*/ 0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5" h="1727">
                  <a:moveTo>
                    <a:pt x="0" y="1727"/>
                  </a:moveTo>
                  <a:lnTo>
                    <a:pt x="254" y="1261"/>
                  </a:lnTo>
                  <a:lnTo>
                    <a:pt x="314" y="990"/>
                  </a:lnTo>
                  <a:lnTo>
                    <a:pt x="601" y="592"/>
                  </a:lnTo>
                  <a:lnTo>
                    <a:pt x="830" y="398"/>
                  </a:lnTo>
                  <a:lnTo>
                    <a:pt x="1025" y="0"/>
                  </a:lnTo>
                </a:path>
              </a:pathLst>
            </a:custGeom>
            <a:noFill/>
            <a:ln w="19050" cap="rnd">
              <a:solidFill>
                <a:srgbClr val="005CE6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3" name="Freeform 11">
              <a:extLst>
                <a:ext uri="{FF2B5EF4-FFF2-40B4-BE49-F238E27FC236}">
                  <a16:creationId xmlns:a16="http://schemas.microsoft.com/office/drawing/2014/main" id="{70C27DDE-AB3E-45E1-9CA6-6B12560CC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4125" y="190500"/>
              <a:ext cx="69850" cy="1484312"/>
            </a:xfrm>
            <a:custGeom>
              <a:avLst/>
              <a:gdLst>
                <a:gd name="T0" fmla="*/ 102 w 254"/>
                <a:gd name="T1" fmla="*/ 5452 h 5452"/>
                <a:gd name="T2" fmla="*/ 169 w 254"/>
                <a:gd name="T3" fmla="*/ 4682 h 5452"/>
                <a:gd name="T4" fmla="*/ 169 w 254"/>
                <a:gd name="T5" fmla="*/ 4123 h 5452"/>
                <a:gd name="T6" fmla="*/ 127 w 254"/>
                <a:gd name="T7" fmla="*/ 3353 h 5452"/>
                <a:gd name="T8" fmla="*/ 195 w 254"/>
                <a:gd name="T9" fmla="*/ 2794 h 5452"/>
                <a:gd name="T10" fmla="*/ 254 w 254"/>
                <a:gd name="T11" fmla="*/ 2125 h 5452"/>
                <a:gd name="T12" fmla="*/ 169 w 254"/>
                <a:gd name="T13" fmla="*/ 1499 h 5452"/>
                <a:gd name="T14" fmla="*/ 68 w 254"/>
                <a:gd name="T15" fmla="*/ 940 h 5452"/>
                <a:gd name="T16" fmla="*/ 0 w 254"/>
                <a:gd name="T17" fmla="*/ 551 h 5452"/>
                <a:gd name="T18" fmla="*/ 59 w 254"/>
                <a:gd name="T19" fmla="*/ 0 h 5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5452">
                  <a:moveTo>
                    <a:pt x="102" y="5452"/>
                  </a:moveTo>
                  <a:lnTo>
                    <a:pt x="169" y="4682"/>
                  </a:lnTo>
                  <a:lnTo>
                    <a:pt x="169" y="4123"/>
                  </a:lnTo>
                  <a:lnTo>
                    <a:pt x="127" y="3353"/>
                  </a:lnTo>
                  <a:lnTo>
                    <a:pt x="195" y="2794"/>
                  </a:lnTo>
                  <a:lnTo>
                    <a:pt x="254" y="2125"/>
                  </a:lnTo>
                  <a:lnTo>
                    <a:pt x="169" y="1499"/>
                  </a:lnTo>
                  <a:lnTo>
                    <a:pt x="68" y="940"/>
                  </a:lnTo>
                  <a:lnTo>
                    <a:pt x="0" y="551"/>
                  </a:lnTo>
                  <a:lnTo>
                    <a:pt x="59" y="0"/>
                  </a:lnTo>
                </a:path>
              </a:pathLst>
            </a:custGeom>
            <a:noFill/>
            <a:ln w="19050" cap="rnd">
              <a:solidFill>
                <a:srgbClr val="005CE6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4" name="Freeform 12">
              <a:extLst>
                <a:ext uri="{FF2B5EF4-FFF2-40B4-BE49-F238E27FC236}">
                  <a16:creationId xmlns:a16="http://schemas.microsoft.com/office/drawing/2014/main" id="{9E466A3D-1817-4FAC-8CE1-78F2EA4A7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6288" y="4291013"/>
              <a:ext cx="463550" cy="387350"/>
            </a:xfrm>
            <a:custGeom>
              <a:avLst/>
              <a:gdLst>
                <a:gd name="T0" fmla="*/ 1701 w 1701"/>
                <a:gd name="T1" fmla="*/ 1423 h 1423"/>
                <a:gd name="T2" fmla="*/ 1286 w 1701"/>
                <a:gd name="T3" fmla="*/ 1253 h 1423"/>
                <a:gd name="T4" fmla="*/ 1049 w 1701"/>
                <a:gd name="T5" fmla="*/ 974 h 1423"/>
                <a:gd name="T6" fmla="*/ 821 w 1701"/>
                <a:gd name="T7" fmla="*/ 686 h 1423"/>
                <a:gd name="T8" fmla="*/ 609 w 1701"/>
                <a:gd name="T9" fmla="*/ 364 h 1423"/>
                <a:gd name="T10" fmla="*/ 448 w 1701"/>
                <a:gd name="T11" fmla="*/ 153 h 1423"/>
                <a:gd name="T12" fmla="*/ 0 w 1701"/>
                <a:gd name="T13" fmla="*/ 0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1" h="1423">
                  <a:moveTo>
                    <a:pt x="1701" y="1423"/>
                  </a:moveTo>
                  <a:lnTo>
                    <a:pt x="1286" y="1253"/>
                  </a:lnTo>
                  <a:lnTo>
                    <a:pt x="1049" y="974"/>
                  </a:lnTo>
                  <a:lnTo>
                    <a:pt x="821" y="686"/>
                  </a:lnTo>
                  <a:lnTo>
                    <a:pt x="609" y="364"/>
                  </a:lnTo>
                  <a:lnTo>
                    <a:pt x="448" y="153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005CE6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5" name="Freeform 13">
              <a:extLst>
                <a:ext uri="{FF2B5EF4-FFF2-40B4-BE49-F238E27FC236}">
                  <a16:creationId xmlns:a16="http://schemas.microsoft.com/office/drawing/2014/main" id="{6365EE28-BB1C-4C46-9829-19BA36998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1712913"/>
              <a:ext cx="109537" cy="525462"/>
            </a:xfrm>
            <a:custGeom>
              <a:avLst/>
              <a:gdLst>
                <a:gd name="T0" fmla="*/ 398 w 398"/>
                <a:gd name="T1" fmla="*/ 1930 h 1930"/>
                <a:gd name="T2" fmla="*/ 339 w 398"/>
                <a:gd name="T3" fmla="*/ 1313 h 1930"/>
                <a:gd name="T4" fmla="*/ 271 w 398"/>
                <a:gd name="T5" fmla="*/ 881 h 1930"/>
                <a:gd name="T6" fmla="*/ 127 w 398"/>
                <a:gd name="T7" fmla="*/ 280 h 1930"/>
                <a:gd name="T8" fmla="*/ 0 w 398"/>
                <a:gd name="T9" fmla="*/ 0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8" h="1930">
                  <a:moveTo>
                    <a:pt x="398" y="1930"/>
                  </a:moveTo>
                  <a:lnTo>
                    <a:pt x="339" y="1313"/>
                  </a:lnTo>
                  <a:lnTo>
                    <a:pt x="271" y="881"/>
                  </a:lnTo>
                  <a:lnTo>
                    <a:pt x="127" y="280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005CE6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6" name="Freeform 14">
              <a:extLst>
                <a:ext uri="{FF2B5EF4-FFF2-40B4-BE49-F238E27FC236}">
                  <a16:creationId xmlns:a16="http://schemas.microsoft.com/office/drawing/2014/main" id="{1C59E6A1-6721-4FBD-99A2-7D4D821E8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713" y="176213"/>
              <a:ext cx="279400" cy="663575"/>
            </a:xfrm>
            <a:custGeom>
              <a:avLst/>
              <a:gdLst>
                <a:gd name="T0" fmla="*/ 0 w 1024"/>
                <a:gd name="T1" fmla="*/ 2438 h 2438"/>
                <a:gd name="T2" fmla="*/ 203 w 1024"/>
                <a:gd name="T3" fmla="*/ 2057 h 2438"/>
                <a:gd name="T4" fmla="*/ 432 w 1024"/>
                <a:gd name="T5" fmla="*/ 1456 h 2438"/>
                <a:gd name="T6" fmla="*/ 559 w 1024"/>
                <a:gd name="T7" fmla="*/ 939 h 2438"/>
                <a:gd name="T8" fmla="*/ 753 w 1024"/>
                <a:gd name="T9" fmla="*/ 482 h 2438"/>
                <a:gd name="T10" fmla="*/ 1024 w 1024"/>
                <a:gd name="T11" fmla="*/ 0 h 2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4" h="2438">
                  <a:moveTo>
                    <a:pt x="0" y="2438"/>
                  </a:moveTo>
                  <a:lnTo>
                    <a:pt x="203" y="2057"/>
                  </a:lnTo>
                  <a:lnTo>
                    <a:pt x="432" y="1456"/>
                  </a:lnTo>
                  <a:lnTo>
                    <a:pt x="559" y="939"/>
                  </a:lnTo>
                  <a:lnTo>
                    <a:pt x="753" y="482"/>
                  </a:lnTo>
                  <a:lnTo>
                    <a:pt x="1024" y="0"/>
                  </a:lnTo>
                </a:path>
              </a:pathLst>
            </a:custGeom>
            <a:noFill/>
            <a:ln w="19050" cap="rnd">
              <a:solidFill>
                <a:srgbClr val="005CE6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9" name="Freeform 17">
              <a:extLst>
                <a:ext uri="{FF2B5EF4-FFF2-40B4-BE49-F238E27FC236}">
                  <a16:creationId xmlns:a16="http://schemas.microsoft.com/office/drawing/2014/main" id="{7A304C33-C8CC-4850-9B65-E8F549132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1150" y="3614738"/>
              <a:ext cx="163512" cy="569912"/>
            </a:xfrm>
            <a:custGeom>
              <a:avLst/>
              <a:gdLst>
                <a:gd name="T0" fmla="*/ 558 w 601"/>
                <a:gd name="T1" fmla="*/ 2091 h 2091"/>
                <a:gd name="T2" fmla="*/ 558 w 601"/>
                <a:gd name="T3" fmla="*/ 1617 h 2091"/>
                <a:gd name="T4" fmla="*/ 601 w 601"/>
                <a:gd name="T5" fmla="*/ 1219 h 2091"/>
                <a:gd name="T6" fmla="*/ 397 w 601"/>
                <a:gd name="T7" fmla="*/ 821 h 2091"/>
                <a:gd name="T8" fmla="*/ 228 w 601"/>
                <a:gd name="T9" fmla="*/ 381 h 2091"/>
                <a:gd name="T10" fmla="*/ 110 w 601"/>
                <a:gd name="T11" fmla="*/ 263 h 2091"/>
                <a:gd name="T12" fmla="*/ 0 w 601"/>
                <a:gd name="T13" fmla="*/ 0 h 2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1" h="2091">
                  <a:moveTo>
                    <a:pt x="558" y="2091"/>
                  </a:moveTo>
                  <a:lnTo>
                    <a:pt x="558" y="1617"/>
                  </a:lnTo>
                  <a:lnTo>
                    <a:pt x="601" y="1219"/>
                  </a:lnTo>
                  <a:lnTo>
                    <a:pt x="397" y="821"/>
                  </a:lnTo>
                  <a:lnTo>
                    <a:pt x="228" y="381"/>
                  </a:lnTo>
                  <a:lnTo>
                    <a:pt x="110" y="263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005CE6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0" name="Freeform 18">
              <a:extLst>
                <a:ext uri="{FF2B5EF4-FFF2-40B4-BE49-F238E27FC236}">
                  <a16:creationId xmlns:a16="http://schemas.microsoft.com/office/drawing/2014/main" id="{7C31DAFE-D2D6-4FD3-B1C3-3BB0CF60F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575" y="2662238"/>
              <a:ext cx="44450" cy="879475"/>
            </a:xfrm>
            <a:custGeom>
              <a:avLst/>
              <a:gdLst>
                <a:gd name="T0" fmla="*/ 102 w 161"/>
                <a:gd name="T1" fmla="*/ 3225 h 3225"/>
                <a:gd name="T2" fmla="*/ 161 w 161"/>
                <a:gd name="T3" fmla="*/ 2497 h 3225"/>
                <a:gd name="T4" fmla="*/ 42 w 161"/>
                <a:gd name="T5" fmla="*/ 1939 h 3225"/>
                <a:gd name="T6" fmla="*/ 17 w 161"/>
                <a:gd name="T7" fmla="*/ 1668 h 3225"/>
                <a:gd name="T8" fmla="*/ 17 w 161"/>
                <a:gd name="T9" fmla="*/ 1456 h 3225"/>
                <a:gd name="T10" fmla="*/ 68 w 161"/>
                <a:gd name="T11" fmla="*/ 872 h 3225"/>
                <a:gd name="T12" fmla="*/ 34 w 161"/>
                <a:gd name="T13" fmla="*/ 584 h 3225"/>
                <a:gd name="T14" fmla="*/ 0 w 161"/>
                <a:gd name="T15" fmla="*/ 212 h 3225"/>
                <a:gd name="T16" fmla="*/ 17 w 161"/>
                <a:gd name="T17" fmla="*/ 0 h 3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" h="3225">
                  <a:moveTo>
                    <a:pt x="102" y="3225"/>
                  </a:moveTo>
                  <a:lnTo>
                    <a:pt x="161" y="2497"/>
                  </a:lnTo>
                  <a:lnTo>
                    <a:pt x="42" y="1939"/>
                  </a:lnTo>
                  <a:lnTo>
                    <a:pt x="17" y="1668"/>
                  </a:lnTo>
                  <a:lnTo>
                    <a:pt x="17" y="1456"/>
                  </a:lnTo>
                  <a:lnTo>
                    <a:pt x="68" y="872"/>
                  </a:lnTo>
                  <a:lnTo>
                    <a:pt x="34" y="584"/>
                  </a:lnTo>
                  <a:lnTo>
                    <a:pt x="0" y="212"/>
                  </a:lnTo>
                  <a:lnTo>
                    <a:pt x="17" y="0"/>
                  </a:lnTo>
                </a:path>
              </a:pathLst>
            </a:custGeom>
            <a:noFill/>
            <a:ln w="19050" cap="rnd">
              <a:solidFill>
                <a:srgbClr val="005CE6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7" name="Freeform 5">
              <a:extLst>
                <a:ext uri="{FF2B5EF4-FFF2-40B4-BE49-F238E27FC236}">
                  <a16:creationId xmlns:a16="http://schemas.microsoft.com/office/drawing/2014/main" id="{16033C09-62E2-4B7F-80D3-49B2A6008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5" y="3505200"/>
              <a:ext cx="2144712" cy="50800"/>
            </a:xfrm>
            <a:custGeom>
              <a:avLst/>
              <a:gdLst>
                <a:gd name="T0" fmla="*/ 7865 w 7865"/>
                <a:gd name="T1" fmla="*/ 152 h 186"/>
                <a:gd name="T2" fmla="*/ 6256 w 7865"/>
                <a:gd name="T3" fmla="*/ 76 h 186"/>
                <a:gd name="T4" fmla="*/ 4902 w 7865"/>
                <a:gd name="T5" fmla="*/ 0 h 186"/>
                <a:gd name="T6" fmla="*/ 3784 w 7865"/>
                <a:gd name="T7" fmla="*/ 76 h 186"/>
                <a:gd name="T8" fmla="*/ 2608 w 7865"/>
                <a:gd name="T9" fmla="*/ 186 h 186"/>
                <a:gd name="T10" fmla="*/ 0 w 7865"/>
                <a:gd name="T11" fmla="*/ 7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65" h="186">
                  <a:moveTo>
                    <a:pt x="7865" y="152"/>
                  </a:moveTo>
                  <a:lnTo>
                    <a:pt x="6256" y="76"/>
                  </a:lnTo>
                  <a:lnTo>
                    <a:pt x="4902" y="0"/>
                  </a:lnTo>
                  <a:lnTo>
                    <a:pt x="3784" y="76"/>
                  </a:lnTo>
                  <a:lnTo>
                    <a:pt x="2608" y="186"/>
                  </a:lnTo>
                  <a:lnTo>
                    <a:pt x="0" y="76"/>
                  </a:lnTo>
                </a:path>
              </a:pathLst>
            </a:custGeom>
            <a:noFill/>
            <a:ln w="19050" cap="rnd">
              <a:solidFill>
                <a:srgbClr val="005CE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8" name="Freeform 6">
              <a:extLst>
                <a:ext uri="{FF2B5EF4-FFF2-40B4-BE49-F238E27FC236}">
                  <a16:creationId xmlns:a16="http://schemas.microsoft.com/office/drawing/2014/main" id="{109F8AC8-AAC7-4CF6-AD16-4C2F19339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5" y="1720850"/>
              <a:ext cx="2082800" cy="74612"/>
            </a:xfrm>
            <a:custGeom>
              <a:avLst/>
              <a:gdLst>
                <a:gd name="T0" fmla="*/ 7636 w 7636"/>
                <a:gd name="T1" fmla="*/ 17 h 271"/>
                <a:gd name="T2" fmla="*/ 6747 w 7636"/>
                <a:gd name="T3" fmla="*/ 102 h 271"/>
                <a:gd name="T4" fmla="*/ 5554 w 7636"/>
                <a:gd name="T5" fmla="*/ 34 h 271"/>
                <a:gd name="T6" fmla="*/ 4301 w 7636"/>
                <a:gd name="T7" fmla="*/ 0 h 271"/>
                <a:gd name="T8" fmla="*/ 2548 w 7636"/>
                <a:gd name="T9" fmla="*/ 195 h 271"/>
                <a:gd name="T10" fmla="*/ 1397 w 7636"/>
                <a:gd name="T11" fmla="*/ 271 h 271"/>
                <a:gd name="T12" fmla="*/ 229 w 7636"/>
                <a:gd name="T13" fmla="*/ 187 h 271"/>
                <a:gd name="T14" fmla="*/ 0 w 7636"/>
                <a:gd name="T15" fmla="*/ 17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36" h="271">
                  <a:moveTo>
                    <a:pt x="7636" y="17"/>
                  </a:moveTo>
                  <a:lnTo>
                    <a:pt x="6747" y="102"/>
                  </a:lnTo>
                  <a:lnTo>
                    <a:pt x="5554" y="34"/>
                  </a:lnTo>
                  <a:lnTo>
                    <a:pt x="4301" y="0"/>
                  </a:lnTo>
                  <a:lnTo>
                    <a:pt x="2548" y="195"/>
                  </a:lnTo>
                  <a:lnTo>
                    <a:pt x="1397" y="271"/>
                  </a:lnTo>
                  <a:lnTo>
                    <a:pt x="229" y="187"/>
                  </a:lnTo>
                  <a:lnTo>
                    <a:pt x="0" y="170"/>
                  </a:lnTo>
                </a:path>
              </a:pathLst>
            </a:custGeom>
            <a:noFill/>
            <a:ln w="19050" cap="rnd">
              <a:solidFill>
                <a:srgbClr val="005CE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9" name="Freeform 7">
              <a:extLst>
                <a:ext uri="{FF2B5EF4-FFF2-40B4-BE49-F238E27FC236}">
                  <a16:creationId xmlns:a16="http://schemas.microsoft.com/office/drawing/2014/main" id="{8B65D0F3-C0C9-4B3B-B894-3E0E10D16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8888" y="3536950"/>
              <a:ext cx="2089150" cy="65087"/>
            </a:xfrm>
            <a:custGeom>
              <a:avLst/>
              <a:gdLst>
                <a:gd name="T0" fmla="*/ 0 w 7662"/>
                <a:gd name="T1" fmla="*/ 34 h 237"/>
                <a:gd name="T2" fmla="*/ 779 w 7662"/>
                <a:gd name="T3" fmla="*/ 34 h 237"/>
                <a:gd name="T4" fmla="*/ 1278 w 7662"/>
                <a:gd name="T5" fmla="*/ 0 h 237"/>
                <a:gd name="T6" fmla="*/ 2387 w 7662"/>
                <a:gd name="T7" fmla="*/ 0 h 237"/>
                <a:gd name="T8" fmla="*/ 3971 w 7662"/>
                <a:gd name="T9" fmla="*/ 119 h 237"/>
                <a:gd name="T10" fmla="*/ 5249 w 7662"/>
                <a:gd name="T11" fmla="*/ 153 h 237"/>
                <a:gd name="T12" fmla="*/ 6375 w 7662"/>
                <a:gd name="T13" fmla="*/ 204 h 237"/>
                <a:gd name="T14" fmla="*/ 7662 w 7662"/>
                <a:gd name="T1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62" h="237">
                  <a:moveTo>
                    <a:pt x="0" y="34"/>
                  </a:moveTo>
                  <a:lnTo>
                    <a:pt x="779" y="34"/>
                  </a:lnTo>
                  <a:lnTo>
                    <a:pt x="1278" y="0"/>
                  </a:lnTo>
                  <a:lnTo>
                    <a:pt x="2387" y="0"/>
                  </a:lnTo>
                  <a:lnTo>
                    <a:pt x="3971" y="119"/>
                  </a:lnTo>
                  <a:lnTo>
                    <a:pt x="5249" y="153"/>
                  </a:lnTo>
                  <a:lnTo>
                    <a:pt x="6375" y="204"/>
                  </a:lnTo>
                  <a:lnTo>
                    <a:pt x="7662" y="237"/>
                  </a:lnTo>
                </a:path>
              </a:pathLst>
            </a:custGeom>
            <a:noFill/>
            <a:ln w="19050" cap="rnd">
              <a:solidFill>
                <a:srgbClr val="005CE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7" name="Freeform 15">
              <a:extLst>
                <a:ext uri="{FF2B5EF4-FFF2-40B4-BE49-F238E27FC236}">
                  <a16:creationId xmlns:a16="http://schemas.microsoft.com/office/drawing/2014/main" id="{4F62FBF4-1188-45E3-8C49-2D3F6DE43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975" y="1725613"/>
              <a:ext cx="61912" cy="1820862"/>
            </a:xfrm>
            <a:custGeom>
              <a:avLst/>
              <a:gdLst>
                <a:gd name="T0" fmla="*/ 229 w 229"/>
                <a:gd name="T1" fmla="*/ 6679 h 6679"/>
                <a:gd name="T2" fmla="*/ 127 w 229"/>
                <a:gd name="T3" fmla="*/ 5892 h 6679"/>
                <a:gd name="T4" fmla="*/ 187 w 229"/>
                <a:gd name="T5" fmla="*/ 5316 h 6679"/>
                <a:gd name="T6" fmla="*/ 212 w 229"/>
                <a:gd name="T7" fmla="*/ 4834 h 6679"/>
                <a:gd name="T8" fmla="*/ 187 w 229"/>
                <a:gd name="T9" fmla="*/ 4301 h 6679"/>
                <a:gd name="T10" fmla="*/ 26 w 229"/>
                <a:gd name="T11" fmla="*/ 3412 h 6679"/>
                <a:gd name="T12" fmla="*/ 9 w 229"/>
                <a:gd name="T13" fmla="*/ 2929 h 6679"/>
                <a:gd name="T14" fmla="*/ 0 w 229"/>
                <a:gd name="T15" fmla="*/ 2286 h 6679"/>
                <a:gd name="T16" fmla="*/ 68 w 229"/>
                <a:gd name="T17" fmla="*/ 1389 h 6679"/>
                <a:gd name="T18" fmla="*/ 43 w 229"/>
                <a:gd name="T19" fmla="*/ 483 h 6679"/>
                <a:gd name="T20" fmla="*/ 0 w 229"/>
                <a:gd name="T21" fmla="*/ 0 h 6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" h="6679">
                  <a:moveTo>
                    <a:pt x="229" y="6679"/>
                  </a:moveTo>
                  <a:lnTo>
                    <a:pt x="127" y="5892"/>
                  </a:lnTo>
                  <a:lnTo>
                    <a:pt x="187" y="5316"/>
                  </a:lnTo>
                  <a:lnTo>
                    <a:pt x="212" y="4834"/>
                  </a:lnTo>
                  <a:lnTo>
                    <a:pt x="187" y="4301"/>
                  </a:lnTo>
                  <a:lnTo>
                    <a:pt x="26" y="3412"/>
                  </a:lnTo>
                  <a:lnTo>
                    <a:pt x="9" y="2929"/>
                  </a:lnTo>
                  <a:lnTo>
                    <a:pt x="0" y="2286"/>
                  </a:lnTo>
                  <a:lnTo>
                    <a:pt x="68" y="1389"/>
                  </a:lnTo>
                  <a:lnTo>
                    <a:pt x="43" y="483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005CE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8" name="Freeform 16">
              <a:extLst>
                <a:ext uri="{FF2B5EF4-FFF2-40B4-BE49-F238E27FC236}">
                  <a16:creationId xmlns:a16="http://schemas.microsoft.com/office/drawing/2014/main" id="{CB6D84A5-7E1F-4698-A11C-F1E4E5623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975" y="1657350"/>
              <a:ext cx="2151062" cy="68262"/>
            </a:xfrm>
            <a:custGeom>
              <a:avLst/>
              <a:gdLst>
                <a:gd name="T0" fmla="*/ 0 w 7891"/>
                <a:gd name="T1" fmla="*/ 254 h 254"/>
                <a:gd name="T2" fmla="*/ 441 w 7891"/>
                <a:gd name="T3" fmla="*/ 60 h 254"/>
                <a:gd name="T4" fmla="*/ 1533 w 7891"/>
                <a:gd name="T5" fmla="*/ 0 h 254"/>
                <a:gd name="T6" fmla="*/ 3505 w 7891"/>
                <a:gd name="T7" fmla="*/ 119 h 254"/>
                <a:gd name="T8" fmla="*/ 4352 w 7891"/>
                <a:gd name="T9" fmla="*/ 110 h 254"/>
                <a:gd name="T10" fmla="*/ 5563 w 7891"/>
                <a:gd name="T11" fmla="*/ 203 h 254"/>
                <a:gd name="T12" fmla="*/ 6849 w 7891"/>
                <a:gd name="T13" fmla="*/ 110 h 254"/>
                <a:gd name="T14" fmla="*/ 7891 w 7891"/>
                <a:gd name="T15" fmla="*/ 15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91" h="254">
                  <a:moveTo>
                    <a:pt x="0" y="254"/>
                  </a:moveTo>
                  <a:lnTo>
                    <a:pt x="441" y="60"/>
                  </a:lnTo>
                  <a:lnTo>
                    <a:pt x="1533" y="0"/>
                  </a:lnTo>
                  <a:lnTo>
                    <a:pt x="3505" y="119"/>
                  </a:lnTo>
                  <a:lnTo>
                    <a:pt x="4352" y="110"/>
                  </a:lnTo>
                  <a:lnTo>
                    <a:pt x="5563" y="203"/>
                  </a:lnTo>
                  <a:lnTo>
                    <a:pt x="6849" y="110"/>
                  </a:lnTo>
                  <a:lnTo>
                    <a:pt x="7891" y="153"/>
                  </a:lnTo>
                </a:path>
              </a:pathLst>
            </a:custGeom>
            <a:noFill/>
            <a:ln w="19050" cap="rnd">
              <a:solidFill>
                <a:srgbClr val="005CE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1" name="Freeform 19">
              <a:extLst>
                <a:ext uri="{FF2B5EF4-FFF2-40B4-BE49-F238E27FC236}">
                  <a16:creationId xmlns:a16="http://schemas.microsoft.com/office/drawing/2014/main" id="{6D585C35-57A7-416A-8D3D-A88E9757C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7288" y="3546475"/>
              <a:ext cx="201612" cy="2632075"/>
            </a:xfrm>
            <a:custGeom>
              <a:avLst/>
              <a:gdLst>
                <a:gd name="T0" fmla="*/ 508 w 737"/>
                <a:gd name="T1" fmla="*/ 9659 h 9659"/>
                <a:gd name="T2" fmla="*/ 652 w 737"/>
                <a:gd name="T3" fmla="*/ 9134 h 9659"/>
                <a:gd name="T4" fmla="*/ 695 w 737"/>
                <a:gd name="T5" fmla="*/ 8855 h 9659"/>
                <a:gd name="T6" fmla="*/ 737 w 737"/>
                <a:gd name="T7" fmla="*/ 8465 h 9659"/>
                <a:gd name="T8" fmla="*/ 602 w 737"/>
                <a:gd name="T9" fmla="*/ 8161 h 9659"/>
                <a:gd name="T10" fmla="*/ 238 w 737"/>
                <a:gd name="T11" fmla="*/ 7830 h 9659"/>
                <a:gd name="T12" fmla="*/ 94 w 737"/>
                <a:gd name="T13" fmla="*/ 7543 h 9659"/>
                <a:gd name="T14" fmla="*/ 0 w 737"/>
                <a:gd name="T15" fmla="*/ 7272 h 9659"/>
                <a:gd name="T16" fmla="*/ 51 w 737"/>
                <a:gd name="T17" fmla="*/ 6933 h 9659"/>
                <a:gd name="T18" fmla="*/ 322 w 737"/>
                <a:gd name="T19" fmla="*/ 6561 h 9659"/>
                <a:gd name="T20" fmla="*/ 373 w 737"/>
                <a:gd name="T21" fmla="*/ 6273 h 9659"/>
                <a:gd name="T22" fmla="*/ 373 w 737"/>
                <a:gd name="T23" fmla="*/ 5858 h 9659"/>
                <a:gd name="T24" fmla="*/ 373 w 737"/>
                <a:gd name="T25" fmla="*/ 5528 h 9659"/>
                <a:gd name="T26" fmla="*/ 339 w 737"/>
                <a:gd name="T27" fmla="*/ 5249 h 9659"/>
                <a:gd name="T28" fmla="*/ 322 w 737"/>
                <a:gd name="T29" fmla="*/ 5062 h 9659"/>
                <a:gd name="T30" fmla="*/ 271 w 737"/>
                <a:gd name="T31" fmla="*/ 4724 h 9659"/>
                <a:gd name="T32" fmla="*/ 305 w 737"/>
                <a:gd name="T33" fmla="*/ 4157 h 9659"/>
                <a:gd name="T34" fmla="*/ 297 w 737"/>
                <a:gd name="T35" fmla="*/ 3674 h 9659"/>
                <a:gd name="T36" fmla="*/ 263 w 737"/>
                <a:gd name="T37" fmla="*/ 2684 h 9659"/>
                <a:gd name="T38" fmla="*/ 271 w 737"/>
                <a:gd name="T39" fmla="*/ 2125 h 9659"/>
                <a:gd name="T40" fmla="*/ 322 w 737"/>
                <a:gd name="T41" fmla="*/ 1710 h 9659"/>
                <a:gd name="T42" fmla="*/ 331 w 737"/>
                <a:gd name="T43" fmla="*/ 1456 h 9659"/>
                <a:gd name="T44" fmla="*/ 373 w 737"/>
                <a:gd name="T45" fmla="*/ 0 h 9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37" h="9659">
                  <a:moveTo>
                    <a:pt x="508" y="9659"/>
                  </a:moveTo>
                  <a:lnTo>
                    <a:pt x="652" y="9134"/>
                  </a:lnTo>
                  <a:lnTo>
                    <a:pt x="695" y="8855"/>
                  </a:lnTo>
                  <a:lnTo>
                    <a:pt x="737" y="8465"/>
                  </a:lnTo>
                  <a:lnTo>
                    <a:pt x="602" y="8161"/>
                  </a:lnTo>
                  <a:lnTo>
                    <a:pt x="238" y="7830"/>
                  </a:lnTo>
                  <a:lnTo>
                    <a:pt x="94" y="7543"/>
                  </a:lnTo>
                  <a:lnTo>
                    <a:pt x="0" y="7272"/>
                  </a:lnTo>
                  <a:lnTo>
                    <a:pt x="51" y="6933"/>
                  </a:lnTo>
                  <a:lnTo>
                    <a:pt x="322" y="6561"/>
                  </a:lnTo>
                  <a:lnTo>
                    <a:pt x="373" y="6273"/>
                  </a:lnTo>
                  <a:lnTo>
                    <a:pt x="373" y="5858"/>
                  </a:lnTo>
                  <a:lnTo>
                    <a:pt x="373" y="5528"/>
                  </a:lnTo>
                  <a:lnTo>
                    <a:pt x="339" y="5249"/>
                  </a:lnTo>
                  <a:lnTo>
                    <a:pt x="322" y="5062"/>
                  </a:lnTo>
                  <a:lnTo>
                    <a:pt x="271" y="4724"/>
                  </a:lnTo>
                  <a:lnTo>
                    <a:pt x="305" y="4157"/>
                  </a:lnTo>
                  <a:lnTo>
                    <a:pt x="297" y="3674"/>
                  </a:lnTo>
                  <a:lnTo>
                    <a:pt x="263" y="2684"/>
                  </a:lnTo>
                  <a:lnTo>
                    <a:pt x="271" y="2125"/>
                  </a:lnTo>
                  <a:lnTo>
                    <a:pt x="322" y="1710"/>
                  </a:lnTo>
                  <a:lnTo>
                    <a:pt x="331" y="1456"/>
                  </a:lnTo>
                  <a:lnTo>
                    <a:pt x="373" y="0"/>
                  </a:lnTo>
                </a:path>
              </a:pathLst>
            </a:custGeom>
            <a:noFill/>
            <a:ln w="19050" cap="rnd">
              <a:solidFill>
                <a:srgbClr val="005CE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2" name="Freeform 20">
              <a:extLst>
                <a:ext uri="{FF2B5EF4-FFF2-40B4-BE49-F238E27FC236}">
                  <a16:creationId xmlns:a16="http://schemas.microsoft.com/office/drawing/2014/main" id="{95D1CBEB-1690-4BFC-BF96-F888A6C27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063" y="176213"/>
              <a:ext cx="230187" cy="1539875"/>
            </a:xfrm>
            <a:custGeom>
              <a:avLst/>
              <a:gdLst>
                <a:gd name="T0" fmla="*/ 847 w 847"/>
                <a:gd name="T1" fmla="*/ 5654 h 5654"/>
                <a:gd name="T2" fmla="*/ 805 w 847"/>
                <a:gd name="T3" fmla="*/ 3944 h 5654"/>
                <a:gd name="T4" fmla="*/ 754 w 847"/>
                <a:gd name="T5" fmla="*/ 3470 h 5654"/>
                <a:gd name="T6" fmla="*/ 762 w 847"/>
                <a:gd name="T7" fmla="*/ 2869 h 5654"/>
                <a:gd name="T8" fmla="*/ 745 w 847"/>
                <a:gd name="T9" fmla="*/ 2438 h 5654"/>
                <a:gd name="T10" fmla="*/ 534 w 847"/>
                <a:gd name="T11" fmla="*/ 1642 h 5654"/>
                <a:gd name="T12" fmla="*/ 458 w 847"/>
                <a:gd name="T13" fmla="*/ 1286 h 5654"/>
                <a:gd name="T14" fmla="*/ 246 w 847"/>
                <a:gd name="T15" fmla="*/ 635 h 5654"/>
                <a:gd name="T16" fmla="*/ 0 w 847"/>
                <a:gd name="T17" fmla="*/ 0 h 5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7" h="5654">
                  <a:moveTo>
                    <a:pt x="847" y="5654"/>
                  </a:moveTo>
                  <a:lnTo>
                    <a:pt x="805" y="3944"/>
                  </a:lnTo>
                  <a:lnTo>
                    <a:pt x="754" y="3470"/>
                  </a:lnTo>
                  <a:lnTo>
                    <a:pt x="762" y="2869"/>
                  </a:lnTo>
                  <a:lnTo>
                    <a:pt x="745" y="2438"/>
                  </a:lnTo>
                  <a:lnTo>
                    <a:pt x="534" y="1642"/>
                  </a:lnTo>
                  <a:lnTo>
                    <a:pt x="458" y="1286"/>
                  </a:lnTo>
                  <a:lnTo>
                    <a:pt x="246" y="635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005CE6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3" name="Freeform 21">
              <a:extLst>
                <a:ext uri="{FF2B5EF4-FFF2-40B4-BE49-F238E27FC236}">
                  <a16:creationId xmlns:a16="http://schemas.microsoft.com/office/drawing/2014/main" id="{77D94EBD-5756-48EC-8D07-0350C6D2C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0350" y="3525838"/>
              <a:ext cx="41275" cy="544512"/>
            </a:xfrm>
            <a:custGeom>
              <a:avLst/>
              <a:gdLst>
                <a:gd name="T0" fmla="*/ 0 w 153"/>
                <a:gd name="T1" fmla="*/ 1998 h 1998"/>
                <a:gd name="T2" fmla="*/ 59 w 153"/>
                <a:gd name="T3" fmla="*/ 1795 h 1998"/>
                <a:gd name="T4" fmla="*/ 102 w 153"/>
                <a:gd name="T5" fmla="*/ 1558 h 1998"/>
                <a:gd name="T6" fmla="*/ 93 w 153"/>
                <a:gd name="T7" fmla="*/ 1168 h 1998"/>
                <a:gd name="T8" fmla="*/ 127 w 153"/>
                <a:gd name="T9" fmla="*/ 237 h 1998"/>
                <a:gd name="T10" fmla="*/ 153 w 153"/>
                <a:gd name="T11" fmla="*/ 0 h 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1998">
                  <a:moveTo>
                    <a:pt x="0" y="1998"/>
                  </a:moveTo>
                  <a:lnTo>
                    <a:pt x="59" y="1795"/>
                  </a:lnTo>
                  <a:lnTo>
                    <a:pt x="102" y="1558"/>
                  </a:lnTo>
                  <a:lnTo>
                    <a:pt x="93" y="1168"/>
                  </a:lnTo>
                  <a:lnTo>
                    <a:pt x="127" y="237"/>
                  </a:lnTo>
                  <a:lnTo>
                    <a:pt x="153" y="0"/>
                  </a:lnTo>
                </a:path>
              </a:pathLst>
            </a:custGeom>
            <a:noFill/>
            <a:ln w="19050" cap="rnd">
              <a:solidFill>
                <a:srgbClr val="005CE6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4" name="Freeform 22">
              <a:extLst>
                <a:ext uri="{FF2B5EF4-FFF2-40B4-BE49-F238E27FC236}">
                  <a16:creationId xmlns:a16="http://schemas.microsoft.com/office/drawing/2014/main" id="{2C7ABFBC-B454-4B6B-81CC-E0A0CA687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3488" y="165100"/>
              <a:ext cx="703262" cy="714375"/>
            </a:xfrm>
            <a:custGeom>
              <a:avLst/>
              <a:gdLst>
                <a:gd name="T0" fmla="*/ 0 w 2582"/>
                <a:gd name="T1" fmla="*/ 2625 h 2625"/>
                <a:gd name="T2" fmla="*/ 330 w 2582"/>
                <a:gd name="T3" fmla="*/ 1956 h 2625"/>
                <a:gd name="T4" fmla="*/ 534 w 2582"/>
                <a:gd name="T5" fmla="*/ 1465 h 2625"/>
                <a:gd name="T6" fmla="*/ 1016 w 2582"/>
                <a:gd name="T7" fmla="*/ 1092 h 2625"/>
                <a:gd name="T8" fmla="*/ 1270 w 2582"/>
                <a:gd name="T9" fmla="*/ 906 h 2625"/>
                <a:gd name="T10" fmla="*/ 2151 w 2582"/>
                <a:gd name="T11" fmla="*/ 136 h 2625"/>
                <a:gd name="T12" fmla="*/ 2582 w 2582"/>
                <a:gd name="T13" fmla="*/ 0 h 2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82" h="2625">
                  <a:moveTo>
                    <a:pt x="0" y="2625"/>
                  </a:moveTo>
                  <a:lnTo>
                    <a:pt x="330" y="1956"/>
                  </a:lnTo>
                  <a:lnTo>
                    <a:pt x="534" y="1465"/>
                  </a:lnTo>
                  <a:lnTo>
                    <a:pt x="1016" y="1092"/>
                  </a:lnTo>
                  <a:lnTo>
                    <a:pt x="1270" y="906"/>
                  </a:lnTo>
                  <a:lnTo>
                    <a:pt x="2151" y="136"/>
                  </a:lnTo>
                  <a:lnTo>
                    <a:pt x="2582" y="0"/>
                  </a:lnTo>
                </a:path>
              </a:pathLst>
            </a:custGeom>
            <a:noFill/>
            <a:ln w="19050" cap="rnd">
              <a:solidFill>
                <a:srgbClr val="005CE6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5" name="Freeform 23">
              <a:extLst>
                <a:ext uri="{FF2B5EF4-FFF2-40B4-BE49-F238E27FC236}">
                  <a16:creationId xmlns:a16="http://schemas.microsoft.com/office/drawing/2014/main" id="{693FB8A1-4640-44D4-BDCB-3F43F7961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0788" y="2652713"/>
              <a:ext cx="46037" cy="906462"/>
            </a:xfrm>
            <a:custGeom>
              <a:avLst/>
              <a:gdLst>
                <a:gd name="T0" fmla="*/ 0 w 169"/>
                <a:gd name="T1" fmla="*/ 3327 h 3327"/>
                <a:gd name="T2" fmla="*/ 25 w 169"/>
                <a:gd name="T3" fmla="*/ 2878 h 3327"/>
                <a:gd name="T4" fmla="*/ 84 w 169"/>
                <a:gd name="T5" fmla="*/ 2167 h 3327"/>
                <a:gd name="T6" fmla="*/ 161 w 169"/>
                <a:gd name="T7" fmla="*/ 1702 h 3327"/>
                <a:gd name="T8" fmla="*/ 101 w 169"/>
                <a:gd name="T9" fmla="*/ 838 h 3327"/>
                <a:gd name="T10" fmla="*/ 127 w 169"/>
                <a:gd name="T11" fmla="*/ 525 h 3327"/>
                <a:gd name="T12" fmla="*/ 169 w 169"/>
                <a:gd name="T13" fmla="*/ 0 h 3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3327">
                  <a:moveTo>
                    <a:pt x="0" y="3327"/>
                  </a:moveTo>
                  <a:lnTo>
                    <a:pt x="25" y="2878"/>
                  </a:lnTo>
                  <a:lnTo>
                    <a:pt x="84" y="2167"/>
                  </a:lnTo>
                  <a:lnTo>
                    <a:pt x="161" y="1702"/>
                  </a:lnTo>
                  <a:lnTo>
                    <a:pt x="101" y="838"/>
                  </a:lnTo>
                  <a:lnTo>
                    <a:pt x="127" y="525"/>
                  </a:lnTo>
                  <a:lnTo>
                    <a:pt x="169" y="0"/>
                  </a:lnTo>
                </a:path>
              </a:pathLst>
            </a:custGeom>
            <a:noFill/>
            <a:ln w="19050" cap="rnd">
              <a:solidFill>
                <a:srgbClr val="005CE6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6" name="Freeform 24">
              <a:extLst>
                <a:ext uri="{FF2B5EF4-FFF2-40B4-BE49-F238E27FC236}">
                  <a16:creationId xmlns:a16="http://schemas.microsoft.com/office/drawing/2014/main" id="{7505B222-D91A-4F06-AE6A-2DB7F51478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3225" y="217488"/>
              <a:ext cx="976312" cy="1512887"/>
            </a:xfrm>
            <a:custGeom>
              <a:avLst/>
              <a:gdLst>
                <a:gd name="T0" fmla="*/ 3581 w 3581"/>
                <a:gd name="T1" fmla="*/ 5553 h 5553"/>
                <a:gd name="T2" fmla="*/ 3268 w 3581"/>
                <a:gd name="T3" fmla="*/ 4546 h 5553"/>
                <a:gd name="T4" fmla="*/ 2988 w 3581"/>
                <a:gd name="T5" fmla="*/ 3970 h 5553"/>
                <a:gd name="T6" fmla="*/ 2430 w 3581"/>
                <a:gd name="T7" fmla="*/ 3276 h 5553"/>
                <a:gd name="T8" fmla="*/ 2252 w 3581"/>
                <a:gd name="T9" fmla="*/ 3039 h 5553"/>
                <a:gd name="T10" fmla="*/ 2015 w 3581"/>
                <a:gd name="T11" fmla="*/ 2667 h 5553"/>
                <a:gd name="T12" fmla="*/ 1727 w 3581"/>
                <a:gd name="T13" fmla="*/ 2286 h 5553"/>
                <a:gd name="T14" fmla="*/ 1270 w 3581"/>
                <a:gd name="T15" fmla="*/ 1862 h 5553"/>
                <a:gd name="T16" fmla="*/ 855 w 3581"/>
                <a:gd name="T17" fmla="*/ 1321 h 5553"/>
                <a:gd name="T18" fmla="*/ 559 w 3581"/>
                <a:gd name="T19" fmla="*/ 830 h 5553"/>
                <a:gd name="T20" fmla="*/ 245 w 3581"/>
                <a:gd name="T21" fmla="*/ 398 h 5553"/>
                <a:gd name="T22" fmla="*/ 0 w 3581"/>
                <a:gd name="T23" fmla="*/ 0 h 5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81" h="5553">
                  <a:moveTo>
                    <a:pt x="3581" y="5553"/>
                  </a:moveTo>
                  <a:lnTo>
                    <a:pt x="3268" y="4546"/>
                  </a:lnTo>
                  <a:lnTo>
                    <a:pt x="2988" y="3970"/>
                  </a:lnTo>
                  <a:lnTo>
                    <a:pt x="2430" y="3276"/>
                  </a:lnTo>
                  <a:lnTo>
                    <a:pt x="2252" y="3039"/>
                  </a:lnTo>
                  <a:lnTo>
                    <a:pt x="2015" y="2667"/>
                  </a:lnTo>
                  <a:lnTo>
                    <a:pt x="1727" y="2286"/>
                  </a:lnTo>
                  <a:lnTo>
                    <a:pt x="1270" y="1862"/>
                  </a:lnTo>
                  <a:lnTo>
                    <a:pt x="855" y="1321"/>
                  </a:lnTo>
                  <a:lnTo>
                    <a:pt x="559" y="830"/>
                  </a:lnTo>
                  <a:lnTo>
                    <a:pt x="245" y="398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rgbClr val="005CE6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7" name="Freeform 25">
              <a:extLst>
                <a:ext uri="{FF2B5EF4-FFF2-40B4-BE49-F238E27FC236}">
                  <a16:creationId xmlns:a16="http://schemas.microsoft.com/office/drawing/2014/main" id="{810225A1-29A4-4820-9700-804C1AA7D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3975" y="190500"/>
              <a:ext cx="511175" cy="577850"/>
            </a:xfrm>
            <a:custGeom>
              <a:avLst/>
              <a:gdLst>
                <a:gd name="T0" fmla="*/ 0 w 1879"/>
                <a:gd name="T1" fmla="*/ 2125 h 2125"/>
                <a:gd name="T2" fmla="*/ 195 w 1879"/>
                <a:gd name="T3" fmla="*/ 1761 h 2125"/>
                <a:gd name="T4" fmla="*/ 440 w 1879"/>
                <a:gd name="T5" fmla="*/ 1634 h 2125"/>
                <a:gd name="T6" fmla="*/ 880 w 1879"/>
                <a:gd name="T7" fmla="*/ 1313 h 2125"/>
                <a:gd name="T8" fmla="*/ 1194 w 1879"/>
                <a:gd name="T9" fmla="*/ 1016 h 2125"/>
                <a:gd name="T10" fmla="*/ 1600 w 1879"/>
                <a:gd name="T11" fmla="*/ 466 h 2125"/>
                <a:gd name="T12" fmla="*/ 1879 w 1879"/>
                <a:gd name="T13" fmla="*/ 0 h 2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9" h="2125">
                  <a:moveTo>
                    <a:pt x="0" y="2125"/>
                  </a:moveTo>
                  <a:lnTo>
                    <a:pt x="195" y="1761"/>
                  </a:lnTo>
                  <a:lnTo>
                    <a:pt x="440" y="1634"/>
                  </a:lnTo>
                  <a:lnTo>
                    <a:pt x="880" y="1313"/>
                  </a:lnTo>
                  <a:lnTo>
                    <a:pt x="1194" y="1016"/>
                  </a:lnTo>
                  <a:lnTo>
                    <a:pt x="1600" y="466"/>
                  </a:lnTo>
                  <a:lnTo>
                    <a:pt x="1879" y="0"/>
                  </a:lnTo>
                </a:path>
              </a:pathLst>
            </a:custGeom>
            <a:noFill/>
            <a:ln w="19050" cap="rnd">
              <a:solidFill>
                <a:srgbClr val="005CE6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8" name="Freeform 26">
              <a:extLst>
                <a:ext uri="{FF2B5EF4-FFF2-40B4-BE49-F238E27FC236}">
                  <a16:creationId xmlns:a16="http://schemas.microsoft.com/office/drawing/2014/main" id="{E7DFA438-0A7E-4DEB-9F45-8A8DDD0DF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9225" y="1738313"/>
              <a:ext cx="68262" cy="527050"/>
            </a:xfrm>
            <a:custGeom>
              <a:avLst/>
              <a:gdLst>
                <a:gd name="T0" fmla="*/ 0 w 254"/>
                <a:gd name="T1" fmla="*/ 1938 h 1938"/>
                <a:gd name="T2" fmla="*/ 195 w 254"/>
                <a:gd name="T3" fmla="*/ 1777 h 1938"/>
                <a:gd name="T4" fmla="*/ 254 w 254"/>
                <a:gd name="T5" fmla="*/ 1557 h 1938"/>
                <a:gd name="T6" fmla="*/ 211 w 254"/>
                <a:gd name="T7" fmla="*/ 1252 h 1938"/>
                <a:gd name="T8" fmla="*/ 178 w 254"/>
                <a:gd name="T9" fmla="*/ 855 h 1938"/>
                <a:gd name="T10" fmla="*/ 152 w 254"/>
                <a:gd name="T11" fmla="*/ 465 h 1938"/>
                <a:gd name="T12" fmla="*/ 254 w 254"/>
                <a:gd name="T13" fmla="*/ 0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4" h="1938">
                  <a:moveTo>
                    <a:pt x="0" y="1938"/>
                  </a:moveTo>
                  <a:lnTo>
                    <a:pt x="195" y="1777"/>
                  </a:lnTo>
                  <a:lnTo>
                    <a:pt x="254" y="1557"/>
                  </a:lnTo>
                  <a:lnTo>
                    <a:pt x="211" y="1252"/>
                  </a:lnTo>
                  <a:lnTo>
                    <a:pt x="178" y="855"/>
                  </a:lnTo>
                  <a:lnTo>
                    <a:pt x="152" y="465"/>
                  </a:lnTo>
                  <a:lnTo>
                    <a:pt x="254" y="0"/>
                  </a:lnTo>
                </a:path>
              </a:pathLst>
            </a:custGeom>
            <a:noFill/>
            <a:ln w="19050" cap="rnd">
              <a:solidFill>
                <a:srgbClr val="005CE6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5" name="AutoShape 3">
              <a:extLst>
                <a:ext uri="{FF2B5EF4-FFF2-40B4-BE49-F238E27FC236}">
                  <a16:creationId xmlns:a16="http://schemas.microsoft.com/office/drawing/2014/main" id="{438201E5-A992-497B-B322-CAA43AECF54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83060" y="0"/>
              <a:ext cx="4262433" cy="7199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dirty="0"/>
            </a:p>
          </p:txBody>
        </p:sp>
        <p:sp>
          <p:nvSpPr>
            <p:cNvPr id="236" name="Freeform 5">
              <a:extLst>
                <a:ext uri="{FF2B5EF4-FFF2-40B4-BE49-F238E27FC236}">
                  <a16:creationId xmlns:a16="http://schemas.microsoft.com/office/drawing/2014/main" id="{9576B6D3-3529-41A0-B95E-E1874C406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5" y="6448428"/>
              <a:ext cx="3175" cy="0"/>
            </a:xfrm>
            <a:custGeom>
              <a:avLst/>
              <a:gdLst>
                <a:gd name="T0" fmla="*/ 0 w 9"/>
                <a:gd name="T1" fmla="*/ 9 w 9"/>
                <a:gd name="T2" fmla="*/ 0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F2D0"/>
            </a:solidFill>
            <a:ln w="4763" cap="rnd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9" name="Freeform 6">
              <a:extLst>
                <a:ext uri="{FF2B5EF4-FFF2-40B4-BE49-F238E27FC236}">
                  <a16:creationId xmlns:a16="http://schemas.microsoft.com/office/drawing/2014/main" id="{DC56B6D4-63DE-4CCE-B59E-22C8E25BA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5" y="6448428"/>
              <a:ext cx="3175" cy="0"/>
            </a:xfrm>
            <a:custGeom>
              <a:avLst/>
              <a:gdLst>
                <a:gd name="T0" fmla="*/ 0 w 9"/>
                <a:gd name="T1" fmla="*/ 9 w 9"/>
                <a:gd name="T2" fmla="*/ 0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F2D0"/>
            </a:solidFill>
            <a:ln w="4763" cap="rnd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0" name="Freeform 7">
              <a:extLst>
                <a:ext uri="{FF2B5EF4-FFF2-40B4-BE49-F238E27FC236}">
                  <a16:creationId xmlns:a16="http://schemas.microsoft.com/office/drawing/2014/main" id="{B6755C6D-4A94-4273-A14A-C35AD32F6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5" y="6448428"/>
              <a:ext cx="3175" cy="0"/>
            </a:xfrm>
            <a:custGeom>
              <a:avLst/>
              <a:gdLst>
                <a:gd name="T0" fmla="*/ 0 w 9"/>
                <a:gd name="T1" fmla="*/ 9 w 9"/>
                <a:gd name="T2" fmla="*/ 0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0" y="0"/>
                  </a:move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F2D0"/>
            </a:solidFill>
            <a:ln w="4763" cap="rnd">
              <a:solidFill>
                <a:srgbClr val="6E6E6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2" name="Freeform 8">
              <a:extLst>
                <a:ext uri="{FF2B5EF4-FFF2-40B4-BE49-F238E27FC236}">
                  <a16:creationId xmlns:a16="http://schemas.microsoft.com/office/drawing/2014/main" id="{8461E1B7-C60F-4A57-AEC6-D0A5250A26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472" y="6443666"/>
              <a:ext cx="9525" cy="9525"/>
            </a:xfrm>
            <a:custGeom>
              <a:avLst/>
              <a:gdLst>
                <a:gd name="T0" fmla="*/ 17 w 34"/>
                <a:gd name="T1" fmla="*/ 17 h 34"/>
                <a:gd name="T2" fmla="*/ 34 w 34"/>
                <a:gd name="T3" fmla="*/ 17 h 34"/>
                <a:gd name="T4" fmla="*/ 17 w 34"/>
                <a:gd name="T5" fmla="*/ 0 h 34"/>
                <a:gd name="T6" fmla="*/ 0 w 34"/>
                <a:gd name="T7" fmla="*/ 17 h 34"/>
                <a:gd name="T8" fmla="*/ 17 w 34"/>
                <a:gd name="T9" fmla="*/ 34 h 34"/>
                <a:gd name="T10" fmla="*/ 34 w 34"/>
                <a:gd name="T11" fmla="*/ 17 h 34"/>
                <a:gd name="T12" fmla="*/ 17 w 34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17" y="17"/>
                  </a:moveTo>
                  <a:lnTo>
                    <a:pt x="34" y="17"/>
                  </a:lnTo>
                  <a:cubicBezTo>
                    <a:pt x="34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7" y="34"/>
                    <a:pt x="34" y="26"/>
                    <a:pt x="34" y="17"/>
                  </a:cubicBezTo>
                  <a:lnTo>
                    <a:pt x="17" y="17"/>
                  </a:lnTo>
                  <a:close/>
                </a:path>
              </a:pathLst>
            </a:custGeom>
            <a:solidFill>
              <a:srgbClr val="680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3" name="Freeform 9">
              <a:extLst>
                <a:ext uri="{FF2B5EF4-FFF2-40B4-BE49-F238E27FC236}">
                  <a16:creationId xmlns:a16="http://schemas.microsoft.com/office/drawing/2014/main" id="{DFFA61EC-7251-4D4B-BDE1-B00B1B9A8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472" y="6443666"/>
              <a:ext cx="9525" cy="9525"/>
            </a:xfrm>
            <a:custGeom>
              <a:avLst/>
              <a:gdLst>
                <a:gd name="T0" fmla="*/ 17 w 34"/>
                <a:gd name="T1" fmla="*/ 17 h 34"/>
                <a:gd name="T2" fmla="*/ 34 w 34"/>
                <a:gd name="T3" fmla="*/ 17 h 34"/>
                <a:gd name="T4" fmla="*/ 17 w 34"/>
                <a:gd name="T5" fmla="*/ 0 h 34"/>
                <a:gd name="T6" fmla="*/ 0 w 34"/>
                <a:gd name="T7" fmla="*/ 17 h 34"/>
                <a:gd name="T8" fmla="*/ 17 w 34"/>
                <a:gd name="T9" fmla="*/ 34 h 34"/>
                <a:gd name="T10" fmla="*/ 34 w 34"/>
                <a:gd name="T11" fmla="*/ 17 h 34"/>
                <a:gd name="T12" fmla="*/ 17 w 34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17" y="17"/>
                  </a:moveTo>
                  <a:lnTo>
                    <a:pt x="34" y="17"/>
                  </a:lnTo>
                  <a:cubicBezTo>
                    <a:pt x="34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7" y="34"/>
                    <a:pt x="34" y="26"/>
                    <a:pt x="34" y="17"/>
                  </a:cubicBezTo>
                  <a:lnTo>
                    <a:pt x="17" y="17"/>
                  </a:lnTo>
                  <a:close/>
                </a:path>
              </a:pathLst>
            </a:custGeom>
            <a:solidFill>
              <a:srgbClr val="680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4" name="Freeform 10">
              <a:extLst>
                <a:ext uri="{FF2B5EF4-FFF2-40B4-BE49-F238E27FC236}">
                  <a16:creationId xmlns:a16="http://schemas.microsoft.com/office/drawing/2014/main" id="{C66713F0-05C2-4819-9A5F-D9F71F1AC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5" y="6448428"/>
              <a:ext cx="3175" cy="0"/>
            </a:xfrm>
            <a:custGeom>
              <a:avLst/>
              <a:gdLst>
                <a:gd name="T0" fmla="*/ 9 w 9"/>
                <a:gd name="T1" fmla="*/ 0 w 9"/>
                <a:gd name="T2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noFill/>
            <a:ln w="9525" cap="rnd">
              <a:solidFill>
                <a:srgbClr val="6800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5" name="Freeform 11">
              <a:extLst>
                <a:ext uri="{FF2B5EF4-FFF2-40B4-BE49-F238E27FC236}">
                  <a16:creationId xmlns:a16="http://schemas.microsoft.com/office/drawing/2014/main" id="{BADCBA90-00C1-4C7E-8010-80E8256D1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472" y="6443666"/>
              <a:ext cx="9525" cy="9525"/>
            </a:xfrm>
            <a:custGeom>
              <a:avLst/>
              <a:gdLst>
                <a:gd name="T0" fmla="*/ 17 w 34"/>
                <a:gd name="T1" fmla="*/ 17 h 34"/>
                <a:gd name="T2" fmla="*/ 34 w 34"/>
                <a:gd name="T3" fmla="*/ 17 h 34"/>
                <a:gd name="T4" fmla="*/ 17 w 34"/>
                <a:gd name="T5" fmla="*/ 0 h 34"/>
                <a:gd name="T6" fmla="*/ 0 w 34"/>
                <a:gd name="T7" fmla="*/ 17 h 34"/>
                <a:gd name="T8" fmla="*/ 17 w 34"/>
                <a:gd name="T9" fmla="*/ 34 h 34"/>
                <a:gd name="T10" fmla="*/ 34 w 34"/>
                <a:gd name="T11" fmla="*/ 17 h 34"/>
                <a:gd name="T12" fmla="*/ 17 w 34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17" y="17"/>
                  </a:moveTo>
                  <a:lnTo>
                    <a:pt x="34" y="17"/>
                  </a:lnTo>
                  <a:cubicBezTo>
                    <a:pt x="34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7" y="34"/>
                    <a:pt x="34" y="26"/>
                    <a:pt x="34" y="17"/>
                  </a:cubicBezTo>
                  <a:lnTo>
                    <a:pt x="17" y="17"/>
                  </a:lnTo>
                  <a:close/>
                </a:path>
              </a:pathLst>
            </a:custGeom>
            <a:solidFill>
              <a:srgbClr val="680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6" name="Freeform 12">
              <a:extLst>
                <a:ext uri="{FF2B5EF4-FFF2-40B4-BE49-F238E27FC236}">
                  <a16:creationId xmlns:a16="http://schemas.microsoft.com/office/drawing/2014/main" id="{E36A4807-1A0A-468D-A3B2-6CC462C75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472" y="6443666"/>
              <a:ext cx="9525" cy="9525"/>
            </a:xfrm>
            <a:custGeom>
              <a:avLst/>
              <a:gdLst>
                <a:gd name="T0" fmla="*/ 17 w 34"/>
                <a:gd name="T1" fmla="*/ 17 h 34"/>
                <a:gd name="T2" fmla="*/ 34 w 34"/>
                <a:gd name="T3" fmla="*/ 17 h 34"/>
                <a:gd name="T4" fmla="*/ 17 w 34"/>
                <a:gd name="T5" fmla="*/ 0 h 34"/>
                <a:gd name="T6" fmla="*/ 0 w 34"/>
                <a:gd name="T7" fmla="*/ 17 h 34"/>
                <a:gd name="T8" fmla="*/ 17 w 34"/>
                <a:gd name="T9" fmla="*/ 34 h 34"/>
                <a:gd name="T10" fmla="*/ 34 w 34"/>
                <a:gd name="T11" fmla="*/ 17 h 34"/>
                <a:gd name="T12" fmla="*/ 17 w 34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17" y="17"/>
                  </a:moveTo>
                  <a:lnTo>
                    <a:pt x="34" y="17"/>
                  </a:lnTo>
                  <a:cubicBezTo>
                    <a:pt x="34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7" y="34"/>
                    <a:pt x="34" y="26"/>
                    <a:pt x="34" y="17"/>
                  </a:cubicBezTo>
                  <a:lnTo>
                    <a:pt x="17" y="17"/>
                  </a:lnTo>
                  <a:close/>
                </a:path>
              </a:pathLst>
            </a:custGeom>
            <a:solidFill>
              <a:srgbClr val="680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7" name="Freeform 13">
              <a:extLst>
                <a:ext uri="{FF2B5EF4-FFF2-40B4-BE49-F238E27FC236}">
                  <a16:creationId xmlns:a16="http://schemas.microsoft.com/office/drawing/2014/main" id="{CCFDAA19-32D4-4F6C-A7D4-0BEF81516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472" y="6443666"/>
              <a:ext cx="9525" cy="9525"/>
            </a:xfrm>
            <a:custGeom>
              <a:avLst/>
              <a:gdLst>
                <a:gd name="T0" fmla="*/ 17 w 34"/>
                <a:gd name="T1" fmla="*/ 17 h 34"/>
                <a:gd name="T2" fmla="*/ 34 w 34"/>
                <a:gd name="T3" fmla="*/ 17 h 34"/>
                <a:gd name="T4" fmla="*/ 17 w 34"/>
                <a:gd name="T5" fmla="*/ 0 h 34"/>
                <a:gd name="T6" fmla="*/ 0 w 34"/>
                <a:gd name="T7" fmla="*/ 17 h 34"/>
                <a:gd name="T8" fmla="*/ 17 w 34"/>
                <a:gd name="T9" fmla="*/ 34 h 34"/>
                <a:gd name="T10" fmla="*/ 34 w 34"/>
                <a:gd name="T11" fmla="*/ 17 h 34"/>
                <a:gd name="T12" fmla="*/ 17 w 34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17" y="17"/>
                  </a:moveTo>
                  <a:lnTo>
                    <a:pt x="34" y="17"/>
                  </a:lnTo>
                  <a:cubicBezTo>
                    <a:pt x="34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7" y="34"/>
                    <a:pt x="34" y="26"/>
                    <a:pt x="34" y="17"/>
                  </a:cubicBezTo>
                  <a:lnTo>
                    <a:pt x="17" y="17"/>
                  </a:lnTo>
                  <a:close/>
                </a:path>
              </a:pathLst>
            </a:custGeom>
            <a:solidFill>
              <a:srgbClr val="680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8" name="Freeform 14">
              <a:extLst>
                <a:ext uri="{FF2B5EF4-FFF2-40B4-BE49-F238E27FC236}">
                  <a16:creationId xmlns:a16="http://schemas.microsoft.com/office/drawing/2014/main" id="{CD91B475-D333-4D82-8DF4-005262695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472" y="6443666"/>
              <a:ext cx="9525" cy="9525"/>
            </a:xfrm>
            <a:custGeom>
              <a:avLst/>
              <a:gdLst>
                <a:gd name="T0" fmla="*/ 17 w 34"/>
                <a:gd name="T1" fmla="*/ 17 h 34"/>
                <a:gd name="T2" fmla="*/ 34 w 34"/>
                <a:gd name="T3" fmla="*/ 17 h 34"/>
                <a:gd name="T4" fmla="*/ 17 w 34"/>
                <a:gd name="T5" fmla="*/ 0 h 34"/>
                <a:gd name="T6" fmla="*/ 0 w 34"/>
                <a:gd name="T7" fmla="*/ 17 h 34"/>
                <a:gd name="T8" fmla="*/ 17 w 34"/>
                <a:gd name="T9" fmla="*/ 34 h 34"/>
                <a:gd name="T10" fmla="*/ 34 w 34"/>
                <a:gd name="T11" fmla="*/ 17 h 34"/>
                <a:gd name="T12" fmla="*/ 17 w 34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17" y="17"/>
                  </a:moveTo>
                  <a:lnTo>
                    <a:pt x="34" y="17"/>
                  </a:lnTo>
                  <a:cubicBezTo>
                    <a:pt x="34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7" y="34"/>
                    <a:pt x="34" y="26"/>
                    <a:pt x="34" y="17"/>
                  </a:cubicBezTo>
                  <a:lnTo>
                    <a:pt x="17" y="17"/>
                  </a:lnTo>
                  <a:close/>
                </a:path>
              </a:pathLst>
            </a:custGeom>
            <a:solidFill>
              <a:srgbClr val="680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9" name="Freeform 15">
              <a:extLst>
                <a:ext uri="{FF2B5EF4-FFF2-40B4-BE49-F238E27FC236}">
                  <a16:creationId xmlns:a16="http://schemas.microsoft.com/office/drawing/2014/main" id="{C4A9AB34-9A80-4D62-9EDE-11431679D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472" y="6443666"/>
              <a:ext cx="9525" cy="9525"/>
            </a:xfrm>
            <a:custGeom>
              <a:avLst/>
              <a:gdLst>
                <a:gd name="T0" fmla="*/ 17 w 34"/>
                <a:gd name="T1" fmla="*/ 17 h 34"/>
                <a:gd name="T2" fmla="*/ 34 w 34"/>
                <a:gd name="T3" fmla="*/ 17 h 34"/>
                <a:gd name="T4" fmla="*/ 17 w 34"/>
                <a:gd name="T5" fmla="*/ 0 h 34"/>
                <a:gd name="T6" fmla="*/ 0 w 34"/>
                <a:gd name="T7" fmla="*/ 17 h 34"/>
                <a:gd name="T8" fmla="*/ 17 w 34"/>
                <a:gd name="T9" fmla="*/ 34 h 34"/>
                <a:gd name="T10" fmla="*/ 34 w 34"/>
                <a:gd name="T11" fmla="*/ 17 h 34"/>
                <a:gd name="T12" fmla="*/ 17 w 34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17" y="17"/>
                  </a:moveTo>
                  <a:lnTo>
                    <a:pt x="34" y="17"/>
                  </a:lnTo>
                  <a:cubicBezTo>
                    <a:pt x="34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7" y="34"/>
                    <a:pt x="34" y="26"/>
                    <a:pt x="34" y="17"/>
                  </a:cubicBezTo>
                  <a:lnTo>
                    <a:pt x="17" y="17"/>
                  </a:lnTo>
                  <a:close/>
                </a:path>
              </a:pathLst>
            </a:custGeom>
            <a:solidFill>
              <a:srgbClr val="680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0" name="Freeform 16">
              <a:extLst>
                <a:ext uri="{FF2B5EF4-FFF2-40B4-BE49-F238E27FC236}">
                  <a16:creationId xmlns:a16="http://schemas.microsoft.com/office/drawing/2014/main" id="{A2A3C3BD-7DE4-4DB6-ABC0-2735D5989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472" y="6443666"/>
              <a:ext cx="9525" cy="9525"/>
            </a:xfrm>
            <a:custGeom>
              <a:avLst/>
              <a:gdLst>
                <a:gd name="T0" fmla="*/ 17 w 34"/>
                <a:gd name="T1" fmla="*/ 17 h 34"/>
                <a:gd name="T2" fmla="*/ 34 w 34"/>
                <a:gd name="T3" fmla="*/ 17 h 34"/>
                <a:gd name="T4" fmla="*/ 17 w 34"/>
                <a:gd name="T5" fmla="*/ 0 h 34"/>
                <a:gd name="T6" fmla="*/ 0 w 34"/>
                <a:gd name="T7" fmla="*/ 17 h 34"/>
                <a:gd name="T8" fmla="*/ 17 w 34"/>
                <a:gd name="T9" fmla="*/ 34 h 34"/>
                <a:gd name="T10" fmla="*/ 34 w 34"/>
                <a:gd name="T11" fmla="*/ 17 h 34"/>
                <a:gd name="T12" fmla="*/ 17 w 34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17" y="17"/>
                  </a:moveTo>
                  <a:lnTo>
                    <a:pt x="34" y="17"/>
                  </a:lnTo>
                  <a:cubicBezTo>
                    <a:pt x="34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7" y="34"/>
                    <a:pt x="34" y="26"/>
                    <a:pt x="34" y="17"/>
                  </a:cubicBezTo>
                  <a:lnTo>
                    <a:pt x="17" y="17"/>
                  </a:lnTo>
                  <a:close/>
                </a:path>
              </a:pathLst>
            </a:custGeom>
            <a:solidFill>
              <a:srgbClr val="680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1" name="Freeform 17">
              <a:extLst>
                <a:ext uri="{FF2B5EF4-FFF2-40B4-BE49-F238E27FC236}">
                  <a16:creationId xmlns:a16="http://schemas.microsoft.com/office/drawing/2014/main" id="{CAE513A5-FFBD-4413-ADC7-910B51221E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472" y="6443666"/>
              <a:ext cx="9525" cy="9525"/>
            </a:xfrm>
            <a:custGeom>
              <a:avLst/>
              <a:gdLst>
                <a:gd name="T0" fmla="*/ 17 w 34"/>
                <a:gd name="T1" fmla="*/ 17 h 34"/>
                <a:gd name="T2" fmla="*/ 34 w 34"/>
                <a:gd name="T3" fmla="*/ 17 h 34"/>
                <a:gd name="T4" fmla="*/ 17 w 34"/>
                <a:gd name="T5" fmla="*/ 0 h 34"/>
                <a:gd name="T6" fmla="*/ 0 w 34"/>
                <a:gd name="T7" fmla="*/ 17 h 34"/>
                <a:gd name="T8" fmla="*/ 17 w 34"/>
                <a:gd name="T9" fmla="*/ 34 h 34"/>
                <a:gd name="T10" fmla="*/ 34 w 34"/>
                <a:gd name="T11" fmla="*/ 17 h 34"/>
                <a:gd name="T12" fmla="*/ 17 w 34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17" y="17"/>
                  </a:moveTo>
                  <a:lnTo>
                    <a:pt x="34" y="17"/>
                  </a:lnTo>
                  <a:cubicBezTo>
                    <a:pt x="34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7" y="34"/>
                    <a:pt x="34" y="26"/>
                    <a:pt x="34" y="17"/>
                  </a:cubicBezTo>
                  <a:lnTo>
                    <a:pt x="17" y="17"/>
                  </a:lnTo>
                  <a:close/>
                </a:path>
              </a:pathLst>
            </a:custGeom>
            <a:solidFill>
              <a:srgbClr val="680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2" name="Freeform 18">
              <a:extLst>
                <a:ext uri="{FF2B5EF4-FFF2-40B4-BE49-F238E27FC236}">
                  <a16:creationId xmlns:a16="http://schemas.microsoft.com/office/drawing/2014/main" id="{BA5DF41B-6EC6-43DA-9BE9-D6F1B5FBA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472" y="6443666"/>
              <a:ext cx="9525" cy="9525"/>
            </a:xfrm>
            <a:custGeom>
              <a:avLst/>
              <a:gdLst>
                <a:gd name="T0" fmla="*/ 17 w 34"/>
                <a:gd name="T1" fmla="*/ 17 h 34"/>
                <a:gd name="T2" fmla="*/ 34 w 34"/>
                <a:gd name="T3" fmla="*/ 17 h 34"/>
                <a:gd name="T4" fmla="*/ 17 w 34"/>
                <a:gd name="T5" fmla="*/ 0 h 34"/>
                <a:gd name="T6" fmla="*/ 0 w 34"/>
                <a:gd name="T7" fmla="*/ 17 h 34"/>
                <a:gd name="T8" fmla="*/ 17 w 34"/>
                <a:gd name="T9" fmla="*/ 34 h 34"/>
                <a:gd name="T10" fmla="*/ 34 w 34"/>
                <a:gd name="T11" fmla="*/ 17 h 34"/>
                <a:gd name="T12" fmla="*/ 17 w 34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17" y="17"/>
                  </a:moveTo>
                  <a:lnTo>
                    <a:pt x="34" y="17"/>
                  </a:lnTo>
                  <a:cubicBezTo>
                    <a:pt x="34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7" y="34"/>
                    <a:pt x="34" y="26"/>
                    <a:pt x="34" y="17"/>
                  </a:cubicBezTo>
                  <a:lnTo>
                    <a:pt x="17" y="17"/>
                  </a:lnTo>
                  <a:close/>
                </a:path>
              </a:pathLst>
            </a:custGeom>
            <a:solidFill>
              <a:srgbClr val="680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3" name="Freeform 19">
              <a:extLst>
                <a:ext uri="{FF2B5EF4-FFF2-40B4-BE49-F238E27FC236}">
                  <a16:creationId xmlns:a16="http://schemas.microsoft.com/office/drawing/2014/main" id="{797FDAC8-F6D6-44AF-966A-E4A88AF96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47" y="6443666"/>
              <a:ext cx="9525" cy="9525"/>
            </a:xfrm>
            <a:custGeom>
              <a:avLst/>
              <a:gdLst>
                <a:gd name="T0" fmla="*/ 17 w 34"/>
                <a:gd name="T1" fmla="*/ 17 h 34"/>
                <a:gd name="T2" fmla="*/ 34 w 34"/>
                <a:gd name="T3" fmla="*/ 17 h 34"/>
                <a:gd name="T4" fmla="*/ 17 w 34"/>
                <a:gd name="T5" fmla="*/ 0 h 34"/>
                <a:gd name="T6" fmla="*/ 0 w 34"/>
                <a:gd name="T7" fmla="*/ 17 h 34"/>
                <a:gd name="T8" fmla="*/ 17 w 34"/>
                <a:gd name="T9" fmla="*/ 34 h 34"/>
                <a:gd name="T10" fmla="*/ 34 w 34"/>
                <a:gd name="T11" fmla="*/ 17 h 34"/>
                <a:gd name="T12" fmla="*/ 17 w 34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17" y="17"/>
                  </a:moveTo>
                  <a:lnTo>
                    <a:pt x="34" y="17"/>
                  </a:lnTo>
                  <a:cubicBezTo>
                    <a:pt x="34" y="7"/>
                    <a:pt x="26" y="0"/>
                    <a:pt x="17" y="0"/>
                  </a:cubicBezTo>
                  <a:cubicBezTo>
                    <a:pt x="7" y="0"/>
                    <a:pt x="0" y="7"/>
                    <a:pt x="0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26" y="34"/>
                    <a:pt x="34" y="26"/>
                    <a:pt x="34" y="17"/>
                  </a:cubicBezTo>
                  <a:lnTo>
                    <a:pt x="17" y="17"/>
                  </a:lnTo>
                  <a:close/>
                </a:path>
              </a:pathLst>
            </a:custGeom>
            <a:solidFill>
              <a:srgbClr val="680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4" name="Freeform 20">
              <a:extLst>
                <a:ext uri="{FF2B5EF4-FFF2-40B4-BE49-F238E27FC236}">
                  <a16:creationId xmlns:a16="http://schemas.microsoft.com/office/drawing/2014/main" id="{9B884DBB-DE94-44A7-B990-20A967B16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472" y="6443666"/>
              <a:ext cx="9525" cy="9525"/>
            </a:xfrm>
            <a:custGeom>
              <a:avLst/>
              <a:gdLst>
                <a:gd name="T0" fmla="*/ 17 w 34"/>
                <a:gd name="T1" fmla="*/ 17 h 34"/>
                <a:gd name="T2" fmla="*/ 34 w 34"/>
                <a:gd name="T3" fmla="*/ 17 h 34"/>
                <a:gd name="T4" fmla="*/ 17 w 34"/>
                <a:gd name="T5" fmla="*/ 0 h 34"/>
                <a:gd name="T6" fmla="*/ 0 w 34"/>
                <a:gd name="T7" fmla="*/ 17 h 34"/>
                <a:gd name="T8" fmla="*/ 17 w 34"/>
                <a:gd name="T9" fmla="*/ 34 h 34"/>
                <a:gd name="T10" fmla="*/ 34 w 34"/>
                <a:gd name="T11" fmla="*/ 17 h 34"/>
                <a:gd name="T12" fmla="*/ 17 w 34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17" y="17"/>
                  </a:moveTo>
                  <a:lnTo>
                    <a:pt x="34" y="17"/>
                  </a:lnTo>
                  <a:cubicBezTo>
                    <a:pt x="34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7" y="34"/>
                    <a:pt x="34" y="26"/>
                    <a:pt x="34" y="17"/>
                  </a:cubicBezTo>
                  <a:lnTo>
                    <a:pt x="17" y="17"/>
                  </a:lnTo>
                  <a:close/>
                </a:path>
              </a:pathLst>
            </a:custGeom>
            <a:solidFill>
              <a:srgbClr val="680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5" name="Freeform 21">
              <a:extLst>
                <a:ext uri="{FF2B5EF4-FFF2-40B4-BE49-F238E27FC236}">
                  <a16:creationId xmlns:a16="http://schemas.microsoft.com/office/drawing/2014/main" id="{100C9F5E-89A0-441C-9686-92138BF10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472" y="6443666"/>
              <a:ext cx="9525" cy="9525"/>
            </a:xfrm>
            <a:custGeom>
              <a:avLst/>
              <a:gdLst>
                <a:gd name="T0" fmla="*/ 17 w 34"/>
                <a:gd name="T1" fmla="*/ 17 h 34"/>
                <a:gd name="T2" fmla="*/ 34 w 34"/>
                <a:gd name="T3" fmla="*/ 17 h 34"/>
                <a:gd name="T4" fmla="*/ 17 w 34"/>
                <a:gd name="T5" fmla="*/ 0 h 34"/>
                <a:gd name="T6" fmla="*/ 0 w 34"/>
                <a:gd name="T7" fmla="*/ 17 h 34"/>
                <a:gd name="T8" fmla="*/ 17 w 34"/>
                <a:gd name="T9" fmla="*/ 34 h 34"/>
                <a:gd name="T10" fmla="*/ 34 w 34"/>
                <a:gd name="T11" fmla="*/ 17 h 34"/>
                <a:gd name="T12" fmla="*/ 17 w 34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17" y="17"/>
                  </a:moveTo>
                  <a:lnTo>
                    <a:pt x="34" y="17"/>
                  </a:lnTo>
                  <a:cubicBezTo>
                    <a:pt x="34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7" y="34"/>
                    <a:pt x="34" y="26"/>
                    <a:pt x="34" y="17"/>
                  </a:cubicBezTo>
                  <a:lnTo>
                    <a:pt x="17" y="17"/>
                  </a:lnTo>
                  <a:close/>
                </a:path>
              </a:pathLst>
            </a:custGeom>
            <a:solidFill>
              <a:srgbClr val="680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6" name="Freeform 22">
              <a:extLst>
                <a:ext uri="{FF2B5EF4-FFF2-40B4-BE49-F238E27FC236}">
                  <a16:creationId xmlns:a16="http://schemas.microsoft.com/office/drawing/2014/main" id="{ED3C1F49-4E3B-4E69-901D-A5D9344E7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472" y="6443666"/>
              <a:ext cx="9525" cy="9525"/>
            </a:xfrm>
            <a:custGeom>
              <a:avLst/>
              <a:gdLst>
                <a:gd name="T0" fmla="*/ 17 w 34"/>
                <a:gd name="T1" fmla="*/ 17 h 34"/>
                <a:gd name="T2" fmla="*/ 34 w 34"/>
                <a:gd name="T3" fmla="*/ 17 h 34"/>
                <a:gd name="T4" fmla="*/ 17 w 34"/>
                <a:gd name="T5" fmla="*/ 0 h 34"/>
                <a:gd name="T6" fmla="*/ 0 w 34"/>
                <a:gd name="T7" fmla="*/ 17 h 34"/>
                <a:gd name="T8" fmla="*/ 17 w 34"/>
                <a:gd name="T9" fmla="*/ 34 h 34"/>
                <a:gd name="T10" fmla="*/ 34 w 34"/>
                <a:gd name="T11" fmla="*/ 17 h 34"/>
                <a:gd name="T12" fmla="*/ 17 w 34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17" y="17"/>
                  </a:moveTo>
                  <a:lnTo>
                    <a:pt x="34" y="17"/>
                  </a:lnTo>
                  <a:cubicBezTo>
                    <a:pt x="34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7" y="34"/>
                    <a:pt x="34" y="26"/>
                    <a:pt x="34" y="17"/>
                  </a:cubicBezTo>
                  <a:lnTo>
                    <a:pt x="17" y="17"/>
                  </a:lnTo>
                  <a:close/>
                </a:path>
              </a:pathLst>
            </a:custGeom>
            <a:solidFill>
              <a:srgbClr val="680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7" name="Freeform 23">
              <a:extLst>
                <a:ext uri="{FF2B5EF4-FFF2-40B4-BE49-F238E27FC236}">
                  <a16:creationId xmlns:a16="http://schemas.microsoft.com/office/drawing/2014/main" id="{28BCBFD4-9F7B-42CE-AFCF-A3CAA2242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472" y="6443666"/>
              <a:ext cx="9525" cy="9525"/>
            </a:xfrm>
            <a:custGeom>
              <a:avLst/>
              <a:gdLst>
                <a:gd name="T0" fmla="*/ 17 w 34"/>
                <a:gd name="T1" fmla="*/ 17 h 34"/>
                <a:gd name="T2" fmla="*/ 34 w 34"/>
                <a:gd name="T3" fmla="*/ 17 h 34"/>
                <a:gd name="T4" fmla="*/ 17 w 34"/>
                <a:gd name="T5" fmla="*/ 0 h 34"/>
                <a:gd name="T6" fmla="*/ 0 w 34"/>
                <a:gd name="T7" fmla="*/ 17 h 34"/>
                <a:gd name="T8" fmla="*/ 17 w 34"/>
                <a:gd name="T9" fmla="*/ 34 h 34"/>
                <a:gd name="T10" fmla="*/ 34 w 34"/>
                <a:gd name="T11" fmla="*/ 17 h 34"/>
                <a:gd name="T12" fmla="*/ 17 w 34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17" y="17"/>
                  </a:moveTo>
                  <a:lnTo>
                    <a:pt x="34" y="17"/>
                  </a:lnTo>
                  <a:cubicBezTo>
                    <a:pt x="34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7" y="34"/>
                    <a:pt x="34" y="26"/>
                    <a:pt x="34" y="17"/>
                  </a:cubicBezTo>
                  <a:lnTo>
                    <a:pt x="17" y="17"/>
                  </a:lnTo>
                  <a:close/>
                </a:path>
              </a:pathLst>
            </a:custGeom>
            <a:solidFill>
              <a:srgbClr val="680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8" name="Freeform 24">
              <a:extLst>
                <a:ext uri="{FF2B5EF4-FFF2-40B4-BE49-F238E27FC236}">
                  <a16:creationId xmlns:a16="http://schemas.microsoft.com/office/drawing/2014/main" id="{1A92E09C-3115-40E4-B06E-0ED496DD7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472" y="6443666"/>
              <a:ext cx="9525" cy="9525"/>
            </a:xfrm>
            <a:custGeom>
              <a:avLst/>
              <a:gdLst>
                <a:gd name="T0" fmla="*/ 17 w 34"/>
                <a:gd name="T1" fmla="*/ 17 h 34"/>
                <a:gd name="T2" fmla="*/ 34 w 34"/>
                <a:gd name="T3" fmla="*/ 17 h 34"/>
                <a:gd name="T4" fmla="*/ 17 w 34"/>
                <a:gd name="T5" fmla="*/ 0 h 34"/>
                <a:gd name="T6" fmla="*/ 0 w 34"/>
                <a:gd name="T7" fmla="*/ 17 h 34"/>
                <a:gd name="T8" fmla="*/ 17 w 34"/>
                <a:gd name="T9" fmla="*/ 34 h 34"/>
                <a:gd name="T10" fmla="*/ 34 w 34"/>
                <a:gd name="T11" fmla="*/ 17 h 34"/>
                <a:gd name="T12" fmla="*/ 17 w 34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17" y="17"/>
                  </a:moveTo>
                  <a:lnTo>
                    <a:pt x="34" y="17"/>
                  </a:lnTo>
                  <a:cubicBezTo>
                    <a:pt x="34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7" y="34"/>
                    <a:pt x="34" y="26"/>
                    <a:pt x="34" y="17"/>
                  </a:cubicBezTo>
                  <a:lnTo>
                    <a:pt x="17" y="17"/>
                  </a:lnTo>
                  <a:close/>
                </a:path>
              </a:pathLst>
            </a:custGeom>
            <a:solidFill>
              <a:srgbClr val="680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9" name="Freeform 25">
              <a:extLst>
                <a:ext uri="{FF2B5EF4-FFF2-40B4-BE49-F238E27FC236}">
                  <a16:creationId xmlns:a16="http://schemas.microsoft.com/office/drawing/2014/main" id="{580869AA-197B-459F-8E7E-B56435542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5" y="6448428"/>
              <a:ext cx="3175" cy="0"/>
            </a:xfrm>
            <a:custGeom>
              <a:avLst/>
              <a:gdLst>
                <a:gd name="T0" fmla="*/ 9 w 9"/>
                <a:gd name="T1" fmla="*/ 0 w 9"/>
                <a:gd name="T2" fmla="*/ 0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6800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0" name="Freeform 26">
              <a:extLst>
                <a:ext uri="{FF2B5EF4-FFF2-40B4-BE49-F238E27FC236}">
                  <a16:creationId xmlns:a16="http://schemas.microsoft.com/office/drawing/2014/main" id="{484BE144-6265-4A42-BF7E-ADF5B8EA2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472" y="6443666"/>
              <a:ext cx="9525" cy="9525"/>
            </a:xfrm>
            <a:custGeom>
              <a:avLst/>
              <a:gdLst>
                <a:gd name="T0" fmla="*/ 17 w 34"/>
                <a:gd name="T1" fmla="*/ 17 h 34"/>
                <a:gd name="T2" fmla="*/ 34 w 34"/>
                <a:gd name="T3" fmla="*/ 17 h 34"/>
                <a:gd name="T4" fmla="*/ 17 w 34"/>
                <a:gd name="T5" fmla="*/ 0 h 34"/>
                <a:gd name="T6" fmla="*/ 0 w 34"/>
                <a:gd name="T7" fmla="*/ 17 h 34"/>
                <a:gd name="T8" fmla="*/ 17 w 34"/>
                <a:gd name="T9" fmla="*/ 34 h 34"/>
                <a:gd name="T10" fmla="*/ 34 w 34"/>
                <a:gd name="T11" fmla="*/ 17 h 34"/>
                <a:gd name="T12" fmla="*/ 17 w 34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17" y="17"/>
                  </a:moveTo>
                  <a:lnTo>
                    <a:pt x="34" y="17"/>
                  </a:lnTo>
                  <a:cubicBezTo>
                    <a:pt x="34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7" y="34"/>
                    <a:pt x="34" y="26"/>
                    <a:pt x="34" y="17"/>
                  </a:cubicBezTo>
                  <a:lnTo>
                    <a:pt x="17" y="17"/>
                  </a:lnTo>
                  <a:close/>
                </a:path>
              </a:pathLst>
            </a:custGeom>
            <a:solidFill>
              <a:srgbClr val="680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1" name="Freeform 27">
              <a:extLst>
                <a:ext uri="{FF2B5EF4-FFF2-40B4-BE49-F238E27FC236}">
                  <a16:creationId xmlns:a16="http://schemas.microsoft.com/office/drawing/2014/main" id="{57E7F8B4-F8BF-4963-9A53-D3C205804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5" y="6448428"/>
              <a:ext cx="3175" cy="0"/>
            </a:xfrm>
            <a:custGeom>
              <a:avLst/>
              <a:gdLst>
                <a:gd name="T0" fmla="*/ 9 w 9"/>
                <a:gd name="T1" fmla="*/ 0 w 9"/>
                <a:gd name="T2" fmla="*/ 0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6800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2" name="Freeform 28">
              <a:extLst>
                <a:ext uri="{FF2B5EF4-FFF2-40B4-BE49-F238E27FC236}">
                  <a16:creationId xmlns:a16="http://schemas.microsoft.com/office/drawing/2014/main" id="{0AE213BC-69BF-4C45-A301-94D87D2F38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5" y="6448428"/>
              <a:ext cx="3175" cy="0"/>
            </a:xfrm>
            <a:custGeom>
              <a:avLst/>
              <a:gdLst>
                <a:gd name="T0" fmla="*/ 9 w 9"/>
                <a:gd name="T1" fmla="*/ 0 w 9"/>
                <a:gd name="T2" fmla="*/ 0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6800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3" name="Freeform 29">
              <a:extLst>
                <a:ext uri="{FF2B5EF4-FFF2-40B4-BE49-F238E27FC236}">
                  <a16:creationId xmlns:a16="http://schemas.microsoft.com/office/drawing/2014/main" id="{57EBF2E3-3841-4494-AA42-EF89AE82B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5" y="6448428"/>
              <a:ext cx="3175" cy="0"/>
            </a:xfrm>
            <a:custGeom>
              <a:avLst/>
              <a:gdLst>
                <a:gd name="T0" fmla="*/ 9 w 9"/>
                <a:gd name="T1" fmla="*/ 0 w 9"/>
                <a:gd name="T2" fmla="*/ 0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6800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4" name="Freeform 30">
              <a:extLst>
                <a:ext uri="{FF2B5EF4-FFF2-40B4-BE49-F238E27FC236}">
                  <a16:creationId xmlns:a16="http://schemas.microsoft.com/office/drawing/2014/main" id="{56438F08-AF1E-4631-8C5F-5CCD6B0F4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472" y="6443666"/>
              <a:ext cx="9525" cy="9525"/>
            </a:xfrm>
            <a:custGeom>
              <a:avLst/>
              <a:gdLst>
                <a:gd name="T0" fmla="*/ 17 w 34"/>
                <a:gd name="T1" fmla="*/ 17 h 34"/>
                <a:gd name="T2" fmla="*/ 34 w 34"/>
                <a:gd name="T3" fmla="*/ 17 h 34"/>
                <a:gd name="T4" fmla="*/ 17 w 34"/>
                <a:gd name="T5" fmla="*/ 0 h 34"/>
                <a:gd name="T6" fmla="*/ 0 w 34"/>
                <a:gd name="T7" fmla="*/ 17 h 34"/>
                <a:gd name="T8" fmla="*/ 17 w 34"/>
                <a:gd name="T9" fmla="*/ 34 h 34"/>
                <a:gd name="T10" fmla="*/ 34 w 34"/>
                <a:gd name="T11" fmla="*/ 17 h 34"/>
                <a:gd name="T12" fmla="*/ 17 w 34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17" y="17"/>
                  </a:moveTo>
                  <a:lnTo>
                    <a:pt x="34" y="17"/>
                  </a:lnTo>
                  <a:cubicBezTo>
                    <a:pt x="34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7" y="34"/>
                    <a:pt x="34" y="26"/>
                    <a:pt x="34" y="17"/>
                  </a:cubicBezTo>
                  <a:lnTo>
                    <a:pt x="17" y="17"/>
                  </a:lnTo>
                  <a:close/>
                </a:path>
              </a:pathLst>
            </a:custGeom>
            <a:solidFill>
              <a:srgbClr val="680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5" name="Freeform 31">
              <a:extLst>
                <a:ext uri="{FF2B5EF4-FFF2-40B4-BE49-F238E27FC236}">
                  <a16:creationId xmlns:a16="http://schemas.microsoft.com/office/drawing/2014/main" id="{74EABAF2-ABD0-4C7F-8CF1-1C38280B2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472" y="6443666"/>
              <a:ext cx="9525" cy="9525"/>
            </a:xfrm>
            <a:custGeom>
              <a:avLst/>
              <a:gdLst>
                <a:gd name="T0" fmla="*/ 17 w 34"/>
                <a:gd name="T1" fmla="*/ 17 h 34"/>
                <a:gd name="T2" fmla="*/ 34 w 34"/>
                <a:gd name="T3" fmla="*/ 17 h 34"/>
                <a:gd name="T4" fmla="*/ 17 w 34"/>
                <a:gd name="T5" fmla="*/ 0 h 34"/>
                <a:gd name="T6" fmla="*/ 0 w 34"/>
                <a:gd name="T7" fmla="*/ 17 h 34"/>
                <a:gd name="T8" fmla="*/ 17 w 34"/>
                <a:gd name="T9" fmla="*/ 34 h 34"/>
                <a:gd name="T10" fmla="*/ 34 w 34"/>
                <a:gd name="T11" fmla="*/ 17 h 34"/>
                <a:gd name="T12" fmla="*/ 17 w 34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17" y="17"/>
                  </a:moveTo>
                  <a:lnTo>
                    <a:pt x="34" y="17"/>
                  </a:lnTo>
                  <a:cubicBezTo>
                    <a:pt x="34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ubicBezTo>
                    <a:pt x="27" y="34"/>
                    <a:pt x="34" y="26"/>
                    <a:pt x="34" y="17"/>
                  </a:cubicBezTo>
                  <a:lnTo>
                    <a:pt x="17" y="17"/>
                  </a:lnTo>
                  <a:close/>
                </a:path>
              </a:pathLst>
            </a:custGeom>
            <a:solidFill>
              <a:srgbClr val="680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6" name="Freeform 32">
              <a:extLst>
                <a:ext uri="{FF2B5EF4-FFF2-40B4-BE49-F238E27FC236}">
                  <a16:creationId xmlns:a16="http://schemas.microsoft.com/office/drawing/2014/main" id="{6017E59D-6054-44F1-AEC4-0AF97CA6C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1647" y="6443666"/>
              <a:ext cx="9525" cy="9525"/>
            </a:xfrm>
            <a:custGeom>
              <a:avLst/>
              <a:gdLst>
                <a:gd name="T0" fmla="*/ 17 w 34"/>
                <a:gd name="T1" fmla="*/ 17 h 34"/>
                <a:gd name="T2" fmla="*/ 34 w 34"/>
                <a:gd name="T3" fmla="*/ 17 h 34"/>
                <a:gd name="T4" fmla="*/ 17 w 34"/>
                <a:gd name="T5" fmla="*/ 0 h 34"/>
                <a:gd name="T6" fmla="*/ 0 w 34"/>
                <a:gd name="T7" fmla="*/ 17 h 34"/>
                <a:gd name="T8" fmla="*/ 17 w 34"/>
                <a:gd name="T9" fmla="*/ 34 h 34"/>
                <a:gd name="T10" fmla="*/ 34 w 34"/>
                <a:gd name="T11" fmla="*/ 17 h 34"/>
                <a:gd name="T12" fmla="*/ 17 w 34"/>
                <a:gd name="T1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4">
                  <a:moveTo>
                    <a:pt x="17" y="17"/>
                  </a:moveTo>
                  <a:lnTo>
                    <a:pt x="34" y="17"/>
                  </a:lnTo>
                  <a:cubicBezTo>
                    <a:pt x="34" y="7"/>
                    <a:pt x="26" y="0"/>
                    <a:pt x="17" y="0"/>
                  </a:cubicBezTo>
                  <a:cubicBezTo>
                    <a:pt x="7" y="0"/>
                    <a:pt x="0" y="7"/>
                    <a:pt x="0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26" y="34"/>
                    <a:pt x="34" y="26"/>
                    <a:pt x="34" y="17"/>
                  </a:cubicBezTo>
                  <a:lnTo>
                    <a:pt x="17" y="17"/>
                  </a:lnTo>
                  <a:close/>
                </a:path>
              </a:pathLst>
            </a:custGeom>
            <a:solidFill>
              <a:srgbClr val="6800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7" name="Freeform 33">
              <a:extLst>
                <a:ext uri="{FF2B5EF4-FFF2-40B4-BE49-F238E27FC236}">
                  <a16:creationId xmlns:a16="http://schemas.microsoft.com/office/drawing/2014/main" id="{EAC6EC5C-EC63-4EEB-8306-650A795F5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235" y="6448428"/>
              <a:ext cx="3175" cy="0"/>
            </a:xfrm>
            <a:custGeom>
              <a:avLst/>
              <a:gdLst>
                <a:gd name="T0" fmla="*/ 9 w 9"/>
                <a:gd name="T1" fmla="*/ 0 w 9"/>
                <a:gd name="T2" fmla="*/ 0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68008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8" name="Freeform 34">
              <a:extLst>
                <a:ext uri="{FF2B5EF4-FFF2-40B4-BE49-F238E27FC236}">
                  <a16:creationId xmlns:a16="http://schemas.microsoft.com/office/drawing/2014/main" id="{18F7E921-2F80-4491-BC6B-F6078DE86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47" y="2114551"/>
              <a:ext cx="4229096" cy="169863"/>
            </a:xfrm>
            <a:custGeom>
              <a:avLst/>
              <a:gdLst>
                <a:gd name="T0" fmla="*/ 15510 w 15510"/>
                <a:gd name="T1" fmla="*/ 25 h 626"/>
                <a:gd name="T2" fmla="*/ 14291 w 15510"/>
                <a:gd name="T3" fmla="*/ 25 h 626"/>
                <a:gd name="T4" fmla="*/ 13385 w 15510"/>
                <a:gd name="T5" fmla="*/ 110 h 626"/>
                <a:gd name="T6" fmla="*/ 11556 w 15510"/>
                <a:gd name="T7" fmla="*/ 152 h 626"/>
                <a:gd name="T8" fmla="*/ 9118 w 15510"/>
                <a:gd name="T9" fmla="*/ 262 h 626"/>
                <a:gd name="T10" fmla="*/ 8170 w 15510"/>
                <a:gd name="T11" fmla="*/ 431 h 626"/>
                <a:gd name="T12" fmla="*/ 7865 w 15510"/>
                <a:gd name="T13" fmla="*/ 626 h 626"/>
                <a:gd name="T14" fmla="*/ 7476 w 15510"/>
                <a:gd name="T15" fmla="*/ 626 h 626"/>
                <a:gd name="T16" fmla="*/ 6832 w 15510"/>
                <a:gd name="T17" fmla="*/ 262 h 626"/>
                <a:gd name="T18" fmla="*/ 5520 w 15510"/>
                <a:gd name="T19" fmla="*/ 220 h 626"/>
                <a:gd name="T20" fmla="*/ 3149 w 15510"/>
                <a:gd name="T21" fmla="*/ 67 h 626"/>
                <a:gd name="T22" fmla="*/ 1278 w 15510"/>
                <a:gd name="T23" fmla="*/ 0 h 626"/>
                <a:gd name="T24" fmla="*/ 0 w 15510"/>
                <a:gd name="T25" fmla="*/ 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510" h="626">
                  <a:moveTo>
                    <a:pt x="15510" y="25"/>
                  </a:moveTo>
                  <a:lnTo>
                    <a:pt x="14291" y="25"/>
                  </a:lnTo>
                  <a:lnTo>
                    <a:pt x="13385" y="110"/>
                  </a:lnTo>
                  <a:lnTo>
                    <a:pt x="11556" y="152"/>
                  </a:lnTo>
                  <a:lnTo>
                    <a:pt x="9118" y="262"/>
                  </a:lnTo>
                  <a:lnTo>
                    <a:pt x="8170" y="431"/>
                  </a:lnTo>
                  <a:lnTo>
                    <a:pt x="7865" y="626"/>
                  </a:lnTo>
                  <a:lnTo>
                    <a:pt x="7476" y="626"/>
                  </a:lnTo>
                  <a:lnTo>
                    <a:pt x="6832" y="262"/>
                  </a:lnTo>
                  <a:lnTo>
                    <a:pt x="5520" y="220"/>
                  </a:lnTo>
                  <a:lnTo>
                    <a:pt x="3149" y="67"/>
                  </a:lnTo>
                  <a:lnTo>
                    <a:pt x="1278" y="0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9" name="Freeform 35">
              <a:extLst>
                <a:ext uri="{FF2B5EF4-FFF2-40B4-BE49-F238E27FC236}">
                  <a16:creationId xmlns:a16="http://schemas.microsoft.com/office/drawing/2014/main" id="{C270B731-BE43-41C2-89B2-6B4F35B3A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1908" y="2298701"/>
              <a:ext cx="2014535" cy="342900"/>
            </a:xfrm>
            <a:custGeom>
              <a:avLst/>
              <a:gdLst>
                <a:gd name="T0" fmla="*/ 7391 w 7391"/>
                <a:gd name="T1" fmla="*/ 0 h 1261"/>
                <a:gd name="T2" fmla="*/ 6536 w 7391"/>
                <a:gd name="T3" fmla="*/ 51 h 1261"/>
                <a:gd name="T4" fmla="*/ 5003 w 7391"/>
                <a:gd name="T5" fmla="*/ 51 h 1261"/>
                <a:gd name="T6" fmla="*/ 3810 w 7391"/>
                <a:gd name="T7" fmla="*/ 51 h 1261"/>
                <a:gd name="T8" fmla="*/ 2345 w 7391"/>
                <a:gd name="T9" fmla="*/ 51 h 1261"/>
                <a:gd name="T10" fmla="*/ 745 w 7391"/>
                <a:gd name="T11" fmla="*/ 161 h 1261"/>
                <a:gd name="T12" fmla="*/ 364 w 7391"/>
                <a:gd name="T13" fmla="*/ 237 h 1261"/>
                <a:gd name="T14" fmla="*/ 178 w 7391"/>
                <a:gd name="T15" fmla="*/ 364 h 1261"/>
                <a:gd name="T16" fmla="*/ 135 w 7391"/>
                <a:gd name="T17" fmla="*/ 669 h 1261"/>
                <a:gd name="T18" fmla="*/ 0 w 7391"/>
                <a:gd name="T19" fmla="*/ 1261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91" h="1261">
                  <a:moveTo>
                    <a:pt x="7391" y="0"/>
                  </a:moveTo>
                  <a:lnTo>
                    <a:pt x="6536" y="51"/>
                  </a:lnTo>
                  <a:lnTo>
                    <a:pt x="5003" y="51"/>
                  </a:lnTo>
                  <a:lnTo>
                    <a:pt x="3810" y="51"/>
                  </a:lnTo>
                  <a:lnTo>
                    <a:pt x="2345" y="51"/>
                  </a:lnTo>
                  <a:lnTo>
                    <a:pt x="745" y="161"/>
                  </a:lnTo>
                  <a:lnTo>
                    <a:pt x="364" y="237"/>
                  </a:lnTo>
                  <a:lnTo>
                    <a:pt x="178" y="364"/>
                  </a:lnTo>
                  <a:lnTo>
                    <a:pt x="135" y="669"/>
                  </a:lnTo>
                  <a:lnTo>
                    <a:pt x="0" y="1261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0" name="Freeform 36">
              <a:extLst>
                <a:ext uri="{FF2B5EF4-FFF2-40B4-BE49-F238E27FC236}">
                  <a16:creationId xmlns:a16="http://schemas.microsoft.com/office/drawing/2014/main" id="{E56E6757-AF80-4849-AB17-FBE4DD5F6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47" y="2268539"/>
              <a:ext cx="1919285" cy="396875"/>
            </a:xfrm>
            <a:custGeom>
              <a:avLst/>
              <a:gdLst>
                <a:gd name="T0" fmla="*/ 7035 w 7035"/>
                <a:gd name="T1" fmla="*/ 1456 h 1456"/>
                <a:gd name="T2" fmla="*/ 6976 w 7035"/>
                <a:gd name="T3" fmla="*/ 1058 h 1456"/>
                <a:gd name="T4" fmla="*/ 6891 w 7035"/>
                <a:gd name="T5" fmla="*/ 559 h 1456"/>
                <a:gd name="T6" fmla="*/ 6747 w 7035"/>
                <a:gd name="T7" fmla="*/ 296 h 1456"/>
                <a:gd name="T8" fmla="*/ 6240 w 7035"/>
                <a:gd name="T9" fmla="*/ 85 h 1456"/>
                <a:gd name="T10" fmla="*/ 4936 w 7035"/>
                <a:gd name="T11" fmla="*/ 42 h 1456"/>
                <a:gd name="T12" fmla="*/ 3810 w 7035"/>
                <a:gd name="T13" fmla="*/ 0 h 1456"/>
                <a:gd name="T14" fmla="*/ 1964 w 7035"/>
                <a:gd name="T15" fmla="*/ 76 h 1456"/>
                <a:gd name="T16" fmla="*/ 0 w 7035"/>
                <a:gd name="T17" fmla="*/ 143 h 1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35" h="1456">
                  <a:moveTo>
                    <a:pt x="7035" y="1456"/>
                  </a:moveTo>
                  <a:lnTo>
                    <a:pt x="6976" y="1058"/>
                  </a:lnTo>
                  <a:lnTo>
                    <a:pt x="6891" y="559"/>
                  </a:lnTo>
                  <a:lnTo>
                    <a:pt x="6747" y="296"/>
                  </a:lnTo>
                  <a:lnTo>
                    <a:pt x="6240" y="85"/>
                  </a:lnTo>
                  <a:lnTo>
                    <a:pt x="4936" y="42"/>
                  </a:lnTo>
                  <a:lnTo>
                    <a:pt x="3810" y="0"/>
                  </a:lnTo>
                  <a:lnTo>
                    <a:pt x="1964" y="76"/>
                  </a:lnTo>
                  <a:lnTo>
                    <a:pt x="0" y="143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1" name="Freeform 37">
              <a:extLst>
                <a:ext uri="{FF2B5EF4-FFF2-40B4-BE49-F238E27FC236}">
                  <a16:creationId xmlns:a16="http://schemas.microsoft.com/office/drawing/2014/main" id="{F3AB0267-639F-47C5-B46B-CA78F78E8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47" y="4016377"/>
              <a:ext cx="1847848" cy="198438"/>
            </a:xfrm>
            <a:custGeom>
              <a:avLst/>
              <a:gdLst>
                <a:gd name="T0" fmla="*/ 6773 w 6773"/>
                <a:gd name="T1" fmla="*/ 728 h 728"/>
                <a:gd name="T2" fmla="*/ 6705 w 6773"/>
                <a:gd name="T3" fmla="*/ 110 h 728"/>
                <a:gd name="T4" fmla="*/ 6595 w 6773"/>
                <a:gd name="T5" fmla="*/ 17 h 728"/>
                <a:gd name="T6" fmla="*/ 6434 w 6773"/>
                <a:gd name="T7" fmla="*/ 0 h 728"/>
                <a:gd name="T8" fmla="*/ 5935 w 6773"/>
                <a:gd name="T9" fmla="*/ 110 h 728"/>
                <a:gd name="T10" fmla="*/ 5351 w 6773"/>
                <a:gd name="T11" fmla="*/ 237 h 728"/>
                <a:gd name="T12" fmla="*/ 4860 w 6773"/>
                <a:gd name="T13" fmla="*/ 254 h 728"/>
                <a:gd name="T14" fmla="*/ 4428 w 6773"/>
                <a:gd name="T15" fmla="*/ 271 h 728"/>
                <a:gd name="T16" fmla="*/ 3513 w 6773"/>
                <a:gd name="T17" fmla="*/ 237 h 728"/>
                <a:gd name="T18" fmla="*/ 2989 w 6773"/>
                <a:gd name="T19" fmla="*/ 237 h 728"/>
                <a:gd name="T20" fmla="*/ 2472 w 6773"/>
                <a:gd name="T21" fmla="*/ 271 h 728"/>
                <a:gd name="T22" fmla="*/ 1871 w 6773"/>
                <a:gd name="T23" fmla="*/ 280 h 728"/>
                <a:gd name="T24" fmla="*/ 1346 w 6773"/>
                <a:gd name="T25" fmla="*/ 280 h 728"/>
                <a:gd name="T26" fmla="*/ 694 w 6773"/>
                <a:gd name="T27" fmla="*/ 280 h 728"/>
                <a:gd name="T28" fmla="*/ 0 w 6773"/>
                <a:gd name="T29" fmla="*/ 296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773" h="728">
                  <a:moveTo>
                    <a:pt x="6773" y="728"/>
                  </a:moveTo>
                  <a:lnTo>
                    <a:pt x="6705" y="110"/>
                  </a:lnTo>
                  <a:lnTo>
                    <a:pt x="6595" y="17"/>
                  </a:lnTo>
                  <a:lnTo>
                    <a:pt x="6434" y="0"/>
                  </a:lnTo>
                  <a:lnTo>
                    <a:pt x="5935" y="110"/>
                  </a:lnTo>
                  <a:lnTo>
                    <a:pt x="5351" y="237"/>
                  </a:lnTo>
                  <a:lnTo>
                    <a:pt x="4860" y="254"/>
                  </a:lnTo>
                  <a:lnTo>
                    <a:pt x="4428" y="271"/>
                  </a:lnTo>
                  <a:lnTo>
                    <a:pt x="3513" y="237"/>
                  </a:lnTo>
                  <a:lnTo>
                    <a:pt x="2989" y="237"/>
                  </a:lnTo>
                  <a:lnTo>
                    <a:pt x="2472" y="271"/>
                  </a:lnTo>
                  <a:lnTo>
                    <a:pt x="1871" y="280"/>
                  </a:lnTo>
                  <a:lnTo>
                    <a:pt x="1346" y="280"/>
                  </a:lnTo>
                  <a:lnTo>
                    <a:pt x="694" y="280"/>
                  </a:lnTo>
                  <a:lnTo>
                    <a:pt x="0" y="296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2" name="Freeform 38">
              <a:extLst>
                <a:ext uri="{FF2B5EF4-FFF2-40B4-BE49-F238E27FC236}">
                  <a16:creationId xmlns:a16="http://schemas.microsoft.com/office/drawing/2014/main" id="{010E7538-CBCB-4FCE-8239-593835E34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3370" y="4092577"/>
              <a:ext cx="1739898" cy="282575"/>
            </a:xfrm>
            <a:custGeom>
              <a:avLst/>
              <a:gdLst>
                <a:gd name="T0" fmla="*/ 6383 w 6383"/>
                <a:gd name="T1" fmla="*/ 389 h 1033"/>
                <a:gd name="T2" fmla="*/ 5562 w 6383"/>
                <a:gd name="T3" fmla="*/ 398 h 1033"/>
                <a:gd name="T4" fmla="*/ 4885 w 6383"/>
                <a:gd name="T5" fmla="*/ 347 h 1033"/>
                <a:gd name="T6" fmla="*/ 3894 w 6383"/>
                <a:gd name="T7" fmla="*/ 262 h 1033"/>
                <a:gd name="T8" fmla="*/ 2125 w 6383"/>
                <a:gd name="T9" fmla="*/ 194 h 1033"/>
                <a:gd name="T10" fmla="*/ 432 w 6383"/>
                <a:gd name="T11" fmla="*/ 25 h 1033"/>
                <a:gd name="T12" fmla="*/ 186 w 6383"/>
                <a:gd name="T13" fmla="*/ 0 h 1033"/>
                <a:gd name="T14" fmla="*/ 59 w 6383"/>
                <a:gd name="T15" fmla="*/ 127 h 1033"/>
                <a:gd name="T16" fmla="*/ 0 w 6383"/>
                <a:gd name="T17" fmla="*/ 491 h 1033"/>
                <a:gd name="T18" fmla="*/ 127 w 6383"/>
                <a:gd name="T19" fmla="*/ 1033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83" h="1033">
                  <a:moveTo>
                    <a:pt x="6383" y="389"/>
                  </a:moveTo>
                  <a:lnTo>
                    <a:pt x="5562" y="398"/>
                  </a:lnTo>
                  <a:lnTo>
                    <a:pt x="4885" y="347"/>
                  </a:lnTo>
                  <a:lnTo>
                    <a:pt x="3894" y="262"/>
                  </a:lnTo>
                  <a:lnTo>
                    <a:pt x="2125" y="194"/>
                  </a:lnTo>
                  <a:lnTo>
                    <a:pt x="432" y="25"/>
                  </a:lnTo>
                  <a:lnTo>
                    <a:pt x="186" y="0"/>
                  </a:lnTo>
                  <a:lnTo>
                    <a:pt x="59" y="127"/>
                  </a:lnTo>
                  <a:lnTo>
                    <a:pt x="0" y="491"/>
                  </a:lnTo>
                  <a:lnTo>
                    <a:pt x="127" y="1033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3" name="Freeform 39">
              <a:extLst>
                <a:ext uri="{FF2B5EF4-FFF2-40B4-BE49-F238E27FC236}">
                  <a16:creationId xmlns:a16="http://schemas.microsoft.com/office/drawing/2014/main" id="{B380AC69-4E72-48A4-85B7-2332049374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770" y="3840164"/>
              <a:ext cx="1971673" cy="965200"/>
            </a:xfrm>
            <a:custGeom>
              <a:avLst/>
              <a:gdLst>
                <a:gd name="T0" fmla="*/ 7230 w 7230"/>
                <a:gd name="T1" fmla="*/ 3267 h 3547"/>
                <a:gd name="T2" fmla="*/ 6205 w 7230"/>
                <a:gd name="T3" fmla="*/ 3242 h 3547"/>
                <a:gd name="T4" fmla="*/ 4563 w 7230"/>
                <a:gd name="T5" fmla="*/ 3411 h 3547"/>
                <a:gd name="T6" fmla="*/ 2861 w 7230"/>
                <a:gd name="T7" fmla="*/ 3547 h 3547"/>
                <a:gd name="T8" fmla="*/ 1718 w 7230"/>
                <a:gd name="T9" fmla="*/ 3453 h 3547"/>
                <a:gd name="T10" fmla="*/ 1007 w 7230"/>
                <a:gd name="T11" fmla="*/ 3005 h 3547"/>
                <a:gd name="T12" fmla="*/ 474 w 7230"/>
                <a:gd name="T13" fmla="*/ 1820 h 3547"/>
                <a:gd name="T14" fmla="*/ 0 w 7230"/>
                <a:gd name="T15" fmla="*/ 846 h 3547"/>
                <a:gd name="T16" fmla="*/ 0 w 7230"/>
                <a:gd name="T17" fmla="*/ 118 h 3547"/>
                <a:gd name="T18" fmla="*/ 516 w 7230"/>
                <a:gd name="T19" fmla="*/ 0 h 3547"/>
                <a:gd name="T20" fmla="*/ 1439 w 7230"/>
                <a:gd name="T21" fmla="*/ 135 h 3547"/>
                <a:gd name="T22" fmla="*/ 3225 w 7230"/>
                <a:gd name="T23" fmla="*/ 414 h 3547"/>
                <a:gd name="T24" fmla="*/ 4284 w 7230"/>
                <a:gd name="T25" fmla="*/ 457 h 3547"/>
                <a:gd name="T26" fmla="*/ 5816 w 7230"/>
                <a:gd name="T27" fmla="*/ 609 h 3547"/>
                <a:gd name="T28" fmla="*/ 6806 w 7230"/>
                <a:gd name="T29" fmla="*/ 550 h 3547"/>
                <a:gd name="T30" fmla="*/ 7230 w 7230"/>
                <a:gd name="T31" fmla="*/ 533 h 35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30" h="3547">
                  <a:moveTo>
                    <a:pt x="7230" y="3267"/>
                  </a:moveTo>
                  <a:lnTo>
                    <a:pt x="6205" y="3242"/>
                  </a:lnTo>
                  <a:lnTo>
                    <a:pt x="4563" y="3411"/>
                  </a:lnTo>
                  <a:lnTo>
                    <a:pt x="2861" y="3547"/>
                  </a:lnTo>
                  <a:lnTo>
                    <a:pt x="1718" y="3453"/>
                  </a:lnTo>
                  <a:lnTo>
                    <a:pt x="1007" y="3005"/>
                  </a:lnTo>
                  <a:lnTo>
                    <a:pt x="474" y="1820"/>
                  </a:lnTo>
                  <a:lnTo>
                    <a:pt x="0" y="846"/>
                  </a:lnTo>
                  <a:lnTo>
                    <a:pt x="0" y="118"/>
                  </a:lnTo>
                  <a:lnTo>
                    <a:pt x="516" y="0"/>
                  </a:lnTo>
                  <a:lnTo>
                    <a:pt x="1439" y="135"/>
                  </a:lnTo>
                  <a:lnTo>
                    <a:pt x="3225" y="414"/>
                  </a:lnTo>
                  <a:lnTo>
                    <a:pt x="4284" y="457"/>
                  </a:lnTo>
                  <a:lnTo>
                    <a:pt x="5816" y="609"/>
                  </a:lnTo>
                  <a:lnTo>
                    <a:pt x="6806" y="550"/>
                  </a:lnTo>
                  <a:lnTo>
                    <a:pt x="7230" y="533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4" name="Freeform 40">
              <a:extLst>
                <a:ext uri="{FF2B5EF4-FFF2-40B4-BE49-F238E27FC236}">
                  <a16:creationId xmlns:a16="http://schemas.microsoft.com/office/drawing/2014/main" id="{7CC77162-CF37-45F1-9C62-92ADC7017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47" y="3795714"/>
              <a:ext cx="2063748" cy="946150"/>
            </a:xfrm>
            <a:custGeom>
              <a:avLst/>
              <a:gdLst>
                <a:gd name="T0" fmla="*/ 0 w 7569"/>
                <a:gd name="T1" fmla="*/ 357 h 3471"/>
                <a:gd name="T2" fmla="*/ 432 w 7569"/>
                <a:gd name="T3" fmla="*/ 406 h 3471"/>
                <a:gd name="T4" fmla="*/ 1600 w 7569"/>
                <a:gd name="T5" fmla="*/ 406 h 3471"/>
                <a:gd name="T6" fmla="*/ 3344 w 7569"/>
                <a:gd name="T7" fmla="*/ 321 h 3471"/>
                <a:gd name="T8" fmla="*/ 5114 w 7569"/>
                <a:gd name="T9" fmla="*/ 194 h 3471"/>
                <a:gd name="T10" fmla="*/ 6985 w 7569"/>
                <a:gd name="T11" fmla="*/ 0 h 3471"/>
                <a:gd name="T12" fmla="*/ 7374 w 7569"/>
                <a:gd name="T13" fmla="*/ 144 h 3471"/>
                <a:gd name="T14" fmla="*/ 7569 w 7569"/>
                <a:gd name="T15" fmla="*/ 254 h 3471"/>
                <a:gd name="T16" fmla="*/ 7569 w 7569"/>
                <a:gd name="T17" fmla="*/ 558 h 3471"/>
                <a:gd name="T18" fmla="*/ 7349 w 7569"/>
                <a:gd name="T19" fmla="*/ 1439 h 3471"/>
                <a:gd name="T20" fmla="*/ 7179 w 7569"/>
                <a:gd name="T21" fmla="*/ 1981 h 3471"/>
                <a:gd name="T22" fmla="*/ 6747 w 7569"/>
                <a:gd name="T23" fmla="*/ 2802 h 3471"/>
                <a:gd name="T24" fmla="*/ 5994 w 7569"/>
                <a:gd name="T25" fmla="*/ 3081 h 3471"/>
                <a:gd name="T26" fmla="*/ 5257 w 7569"/>
                <a:gd name="T27" fmla="*/ 3191 h 3471"/>
                <a:gd name="T28" fmla="*/ 3793 w 7569"/>
                <a:gd name="T29" fmla="*/ 3293 h 3471"/>
                <a:gd name="T30" fmla="*/ 2548 w 7569"/>
                <a:gd name="T31" fmla="*/ 3471 h 3471"/>
                <a:gd name="T32" fmla="*/ 1168 w 7569"/>
                <a:gd name="T33" fmla="*/ 3471 h 3471"/>
                <a:gd name="T34" fmla="*/ 0 w 7569"/>
                <a:gd name="T35" fmla="*/ 3362 h 3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569" h="3471">
                  <a:moveTo>
                    <a:pt x="0" y="357"/>
                  </a:moveTo>
                  <a:lnTo>
                    <a:pt x="432" y="406"/>
                  </a:lnTo>
                  <a:lnTo>
                    <a:pt x="1600" y="406"/>
                  </a:lnTo>
                  <a:lnTo>
                    <a:pt x="3344" y="321"/>
                  </a:lnTo>
                  <a:lnTo>
                    <a:pt x="5114" y="194"/>
                  </a:lnTo>
                  <a:lnTo>
                    <a:pt x="6985" y="0"/>
                  </a:lnTo>
                  <a:lnTo>
                    <a:pt x="7374" y="144"/>
                  </a:lnTo>
                  <a:lnTo>
                    <a:pt x="7569" y="254"/>
                  </a:lnTo>
                  <a:lnTo>
                    <a:pt x="7569" y="558"/>
                  </a:lnTo>
                  <a:lnTo>
                    <a:pt x="7349" y="1439"/>
                  </a:lnTo>
                  <a:lnTo>
                    <a:pt x="7179" y="1981"/>
                  </a:lnTo>
                  <a:lnTo>
                    <a:pt x="6747" y="2802"/>
                  </a:lnTo>
                  <a:lnTo>
                    <a:pt x="5994" y="3081"/>
                  </a:lnTo>
                  <a:lnTo>
                    <a:pt x="5257" y="3191"/>
                  </a:lnTo>
                  <a:lnTo>
                    <a:pt x="3793" y="3293"/>
                  </a:lnTo>
                  <a:lnTo>
                    <a:pt x="2548" y="3471"/>
                  </a:lnTo>
                  <a:lnTo>
                    <a:pt x="1168" y="3471"/>
                  </a:lnTo>
                  <a:lnTo>
                    <a:pt x="0" y="3362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5" name="Freeform 41">
              <a:extLst>
                <a:ext uri="{FF2B5EF4-FFF2-40B4-BE49-F238E27FC236}">
                  <a16:creationId xmlns:a16="http://schemas.microsoft.com/office/drawing/2014/main" id="{5F21226D-5629-4414-8782-7AABCC7A1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47" y="784225"/>
              <a:ext cx="376237" cy="312738"/>
            </a:xfrm>
            <a:custGeom>
              <a:avLst/>
              <a:gdLst>
                <a:gd name="T0" fmla="*/ 1380 w 1380"/>
                <a:gd name="T1" fmla="*/ 1147 h 1147"/>
                <a:gd name="T2" fmla="*/ 897 w 1380"/>
                <a:gd name="T3" fmla="*/ 723 h 1147"/>
                <a:gd name="T4" fmla="*/ 508 w 1380"/>
                <a:gd name="T5" fmla="*/ 512 h 1147"/>
                <a:gd name="T6" fmla="*/ 237 w 1380"/>
                <a:gd name="T7" fmla="*/ 190 h 1147"/>
                <a:gd name="T8" fmla="*/ 0 w 1380"/>
                <a:gd name="T9" fmla="*/ 0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0" h="1147">
                  <a:moveTo>
                    <a:pt x="1380" y="1147"/>
                  </a:moveTo>
                  <a:lnTo>
                    <a:pt x="897" y="723"/>
                  </a:lnTo>
                  <a:lnTo>
                    <a:pt x="508" y="512"/>
                  </a:lnTo>
                  <a:lnTo>
                    <a:pt x="237" y="190"/>
                  </a:lnTo>
                  <a:lnTo>
                    <a:pt x="0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6" name="Line 42">
              <a:extLst>
                <a:ext uri="{FF2B5EF4-FFF2-40B4-BE49-F238E27FC236}">
                  <a16:creationId xmlns:a16="http://schemas.microsoft.com/office/drawing/2014/main" id="{7AC390FC-3676-48BB-8722-6C6152A68E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94346" y="130175"/>
              <a:ext cx="104775" cy="21272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7" name="Freeform 43">
              <a:extLst>
                <a:ext uri="{FF2B5EF4-FFF2-40B4-BE49-F238E27FC236}">
                  <a16:creationId xmlns:a16="http://schemas.microsoft.com/office/drawing/2014/main" id="{63464E97-B09C-4C2B-ADDB-C8504402C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0182" y="130175"/>
              <a:ext cx="493712" cy="696913"/>
            </a:xfrm>
            <a:custGeom>
              <a:avLst/>
              <a:gdLst>
                <a:gd name="T0" fmla="*/ 0 w 1815"/>
                <a:gd name="T1" fmla="*/ 2556 h 2556"/>
                <a:gd name="T2" fmla="*/ 694 w 1815"/>
                <a:gd name="T3" fmla="*/ 2048 h 2556"/>
                <a:gd name="T4" fmla="*/ 1101 w 1815"/>
                <a:gd name="T5" fmla="*/ 1583 h 2556"/>
                <a:gd name="T6" fmla="*/ 1456 w 1815"/>
                <a:gd name="T7" fmla="*/ 1049 h 2556"/>
                <a:gd name="T8" fmla="*/ 1693 w 1815"/>
                <a:gd name="T9" fmla="*/ 414 h 2556"/>
                <a:gd name="T10" fmla="*/ 1815 w 1815"/>
                <a:gd name="T11" fmla="*/ 0 h 2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5" h="2556">
                  <a:moveTo>
                    <a:pt x="0" y="2556"/>
                  </a:moveTo>
                  <a:lnTo>
                    <a:pt x="694" y="2048"/>
                  </a:lnTo>
                  <a:lnTo>
                    <a:pt x="1101" y="1583"/>
                  </a:lnTo>
                  <a:lnTo>
                    <a:pt x="1456" y="1049"/>
                  </a:lnTo>
                  <a:lnTo>
                    <a:pt x="1693" y="414"/>
                  </a:lnTo>
                  <a:lnTo>
                    <a:pt x="1815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9" name="Freeform 45">
              <a:extLst>
                <a:ext uri="{FF2B5EF4-FFF2-40B4-BE49-F238E27FC236}">
                  <a16:creationId xmlns:a16="http://schemas.microsoft.com/office/drawing/2014/main" id="{D48B2AC8-7279-4CA5-9253-D4C87A68C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331" y="130175"/>
              <a:ext cx="60325" cy="274638"/>
            </a:xfrm>
            <a:custGeom>
              <a:avLst/>
              <a:gdLst>
                <a:gd name="T0" fmla="*/ 0 w 222"/>
                <a:gd name="T1" fmla="*/ 1007 h 1007"/>
                <a:gd name="T2" fmla="*/ 119 w 222"/>
                <a:gd name="T3" fmla="*/ 245 h 1007"/>
                <a:gd name="T4" fmla="*/ 222 w 222"/>
                <a:gd name="T5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" h="1007">
                  <a:moveTo>
                    <a:pt x="0" y="1007"/>
                  </a:moveTo>
                  <a:lnTo>
                    <a:pt x="119" y="245"/>
                  </a:lnTo>
                  <a:lnTo>
                    <a:pt x="222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0" name="Freeform 46">
              <a:extLst>
                <a:ext uri="{FF2B5EF4-FFF2-40B4-BE49-F238E27FC236}">
                  <a16:creationId xmlns:a16="http://schemas.microsoft.com/office/drawing/2014/main" id="{A264117F-4BC8-48C0-A74E-076E95A83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433" y="130175"/>
              <a:ext cx="357187" cy="601663"/>
            </a:xfrm>
            <a:custGeom>
              <a:avLst/>
              <a:gdLst>
                <a:gd name="T0" fmla="*/ 0 w 1311"/>
                <a:gd name="T1" fmla="*/ 2209 h 2209"/>
                <a:gd name="T2" fmla="*/ 542 w 1311"/>
                <a:gd name="T3" fmla="*/ 1854 h 2209"/>
                <a:gd name="T4" fmla="*/ 991 w 1311"/>
                <a:gd name="T5" fmla="*/ 1320 h 2209"/>
                <a:gd name="T6" fmla="*/ 1253 w 1311"/>
                <a:gd name="T7" fmla="*/ 821 h 2209"/>
                <a:gd name="T8" fmla="*/ 1311 w 1311"/>
                <a:gd name="T9" fmla="*/ 0 h 2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1" h="2209">
                  <a:moveTo>
                    <a:pt x="0" y="2209"/>
                  </a:moveTo>
                  <a:lnTo>
                    <a:pt x="542" y="1854"/>
                  </a:lnTo>
                  <a:lnTo>
                    <a:pt x="991" y="1320"/>
                  </a:lnTo>
                  <a:lnTo>
                    <a:pt x="1253" y="821"/>
                  </a:lnTo>
                  <a:lnTo>
                    <a:pt x="1311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1" name="Freeform 47">
              <a:extLst>
                <a:ext uri="{FF2B5EF4-FFF2-40B4-BE49-F238E27FC236}">
                  <a16:creationId xmlns:a16="http://schemas.microsoft.com/office/drawing/2014/main" id="{B7FB1F96-EEDF-4FFC-8B32-5D88AF713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9220" y="130175"/>
              <a:ext cx="68262" cy="265113"/>
            </a:xfrm>
            <a:custGeom>
              <a:avLst/>
              <a:gdLst>
                <a:gd name="T0" fmla="*/ 0 w 249"/>
                <a:gd name="T1" fmla="*/ 973 h 973"/>
                <a:gd name="T2" fmla="*/ 135 w 249"/>
                <a:gd name="T3" fmla="*/ 448 h 973"/>
                <a:gd name="T4" fmla="*/ 249 w 249"/>
                <a:gd name="T5" fmla="*/ 0 h 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9" h="973">
                  <a:moveTo>
                    <a:pt x="0" y="973"/>
                  </a:moveTo>
                  <a:lnTo>
                    <a:pt x="135" y="448"/>
                  </a:lnTo>
                  <a:lnTo>
                    <a:pt x="249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2" name="Freeform 48">
              <a:extLst>
                <a:ext uri="{FF2B5EF4-FFF2-40B4-BE49-F238E27FC236}">
                  <a16:creationId xmlns:a16="http://schemas.microsoft.com/office/drawing/2014/main" id="{E6AD52CF-26E5-44B0-BC0D-E3182B6EC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247" y="130175"/>
              <a:ext cx="53975" cy="382588"/>
            </a:xfrm>
            <a:custGeom>
              <a:avLst/>
              <a:gdLst>
                <a:gd name="T0" fmla="*/ 203 w 203"/>
                <a:gd name="T1" fmla="*/ 1405 h 1405"/>
                <a:gd name="T2" fmla="*/ 42 w 203"/>
                <a:gd name="T3" fmla="*/ 1041 h 1405"/>
                <a:gd name="T4" fmla="*/ 0 w 203"/>
                <a:gd name="T5" fmla="*/ 584 h 1405"/>
                <a:gd name="T6" fmla="*/ 8 w 203"/>
                <a:gd name="T7" fmla="*/ 364 h 1405"/>
                <a:gd name="T8" fmla="*/ 119 w 203"/>
                <a:gd name="T9" fmla="*/ 84 h 1405"/>
                <a:gd name="T10" fmla="*/ 140 w 203"/>
                <a:gd name="T11" fmla="*/ 0 h 1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1405">
                  <a:moveTo>
                    <a:pt x="203" y="1405"/>
                  </a:moveTo>
                  <a:lnTo>
                    <a:pt x="42" y="1041"/>
                  </a:lnTo>
                  <a:lnTo>
                    <a:pt x="0" y="584"/>
                  </a:lnTo>
                  <a:lnTo>
                    <a:pt x="8" y="364"/>
                  </a:lnTo>
                  <a:lnTo>
                    <a:pt x="119" y="84"/>
                  </a:lnTo>
                  <a:lnTo>
                    <a:pt x="140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4" name="Freeform 50">
              <a:extLst>
                <a:ext uri="{FF2B5EF4-FFF2-40B4-BE49-F238E27FC236}">
                  <a16:creationId xmlns:a16="http://schemas.microsoft.com/office/drawing/2014/main" id="{4994EA5F-5036-4EAC-AAA1-6D3C6ABC2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47" y="1073151"/>
              <a:ext cx="4229096" cy="395288"/>
            </a:xfrm>
            <a:custGeom>
              <a:avLst/>
              <a:gdLst>
                <a:gd name="T0" fmla="*/ 15510 w 15510"/>
                <a:gd name="T1" fmla="*/ 245 h 1447"/>
                <a:gd name="T2" fmla="*/ 14121 w 15510"/>
                <a:gd name="T3" fmla="*/ 499 h 1447"/>
                <a:gd name="T4" fmla="*/ 12911 w 15510"/>
                <a:gd name="T5" fmla="*/ 415 h 1447"/>
                <a:gd name="T6" fmla="*/ 12335 w 15510"/>
                <a:gd name="T7" fmla="*/ 42 h 1447"/>
                <a:gd name="T8" fmla="*/ 11878 w 15510"/>
                <a:gd name="T9" fmla="*/ 0 h 1447"/>
                <a:gd name="T10" fmla="*/ 11107 w 15510"/>
                <a:gd name="T11" fmla="*/ 347 h 1447"/>
                <a:gd name="T12" fmla="*/ 10803 w 15510"/>
                <a:gd name="T13" fmla="*/ 474 h 1447"/>
                <a:gd name="T14" fmla="*/ 9490 w 15510"/>
                <a:gd name="T15" fmla="*/ 542 h 1447"/>
                <a:gd name="T16" fmla="*/ 8602 w 15510"/>
                <a:gd name="T17" fmla="*/ 567 h 1447"/>
                <a:gd name="T18" fmla="*/ 7958 w 15510"/>
                <a:gd name="T19" fmla="*/ 0 h 1447"/>
                <a:gd name="T20" fmla="*/ 7789 w 15510"/>
                <a:gd name="T21" fmla="*/ 135 h 1447"/>
                <a:gd name="T22" fmla="*/ 7264 w 15510"/>
                <a:gd name="T23" fmla="*/ 474 h 1447"/>
                <a:gd name="T24" fmla="*/ 6646 w 15510"/>
                <a:gd name="T25" fmla="*/ 652 h 1447"/>
                <a:gd name="T26" fmla="*/ 5351 w 15510"/>
                <a:gd name="T27" fmla="*/ 711 h 1447"/>
                <a:gd name="T28" fmla="*/ 4944 w 15510"/>
                <a:gd name="T29" fmla="*/ 626 h 1447"/>
                <a:gd name="T30" fmla="*/ 4572 w 15510"/>
                <a:gd name="T31" fmla="*/ 846 h 1447"/>
                <a:gd name="T32" fmla="*/ 3776 w 15510"/>
                <a:gd name="T33" fmla="*/ 999 h 1447"/>
                <a:gd name="T34" fmla="*/ 2828 w 15510"/>
                <a:gd name="T35" fmla="*/ 457 h 1447"/>
                <a:gd name="T36" fmla="*/ 2768 w 15510"/>
                <a:gd name="T37" fmla="*/ 804 h 1447"/>
                <a:gd name="T38" fmla="*/ 2421 w 15510"/>
                <a:gd name="T39" fmla="*/ 1126 h 1447"/>
                <a:gd name="T40" fmla="*/ 1727 w 15510"/>
                <a:gd name="T41" fmla="*/ 1380 h 1447"/>
                <a:gd name="T42" fmla="*/ 779 w 15510"/>
                <a:gd name="T43" fmla="*/ 1447 h 1447"/>
                <a:gd name="T44" fmla="*/ 0 w 15510"/>
                <a:gd name="T45" fmla="*/ 1348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510" h="1447">
                  <a:moveTo>
                    <a:pt x="15510" y="245"/>
                  </a:moveTo>
                  <a:lnTo>
                    <a:pt x="14121" y="499"/>
                  </a:lnTo>
                  <a:lnTo>
                    <a:pt x="12911" y="415"/>
                  </a:lnTo>
                  <a:lnTo>
                    <a:pt x="12335" y="42"/>
                  </a:lnTo>
                  <a:lnTo>
                    <a:pt x="11878" y="0"/>
                  </a:lnTo>
                  <a:lnTo>
                    <a:pt x="11107" y="347"/>
                  </a:lnTo>
                  <a:lnTo>
                    <a:pt x="10803" y="474"/>
                  </a:lnTo>
                  <a:lnTo>
                    <a:pt x="9490" y="542"/>
                  </a:lnTo>
                  <a:lnTo>
                    <a:pt x="8602" y="567"/>
                  </a:lnTo>
                  <a:lnTo>
                    <a:pt x="7958" y="0"/>
                  </a:lnTo>
                  <a:lnTo>
                    <a:pt x="7789" y="135"/>
                  </a:lnTo>
                  <a:lnTo>
                    <a:pt x="7264" y="474"/>
                  </a:lnTo>
                  <a:lnTo>
                    <a:pt x="6646" y="652"/>
                  </a:lnTo>
                  <a:lnTo>
                    <a:pt x="5351" y="711"/>
                  </a:lnTo>
                  <a:lnTo>
                    <a:pt x="4944" y="626"/>
                  </a:lnTo>
                  <a:lnTo>
                    <a:pt x="4572" y="846"/>
                  </a:lnTo>
                  <a:lnTo>
                    <a:pt x="3776" y="999"/>
                  </a:lnTo>
                  <a:lnTo>
                    <a:pt x="2828" y="457"/>
                  </a:lnTo>
                  <a:lnTo>
                    <a:pt x="2768" y="804"/>
                  </a:lnTo>
                  <a:lnTo>
                    <a:pt x="2421" y="1126"/>
                  </a:lnTo>
                  <a:lnTo>
                    <a:pt x="1727" y="1380"/>
                  </a:lnTo>
                  <a:lnTo>
                    <a:pt x="779" y="1447"/>
                  </a:lnTo>
                  <a:lnTo>
                    <a:pt x="0" y="1348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id="{BB445DF9-D541-432E-9FC2-FE46AB117229}"/>
                </a:ext>
              </a:extLst>
            </p:cNvPr>
            <p:cNvGrpSpPr/>
            <p:nvPr/>
          </p:nvGrpSpPr>
          <p:grpSpPr>
            <a:xfrm>
              <a:off x="4197347" y="2801939"/>
              <a:ext cx="4229096" cy="269875"/>
              <a:chOff x="4197347" y="2801939"/>
              <a:chExt cx="4229096" cy="269875"/>
            </a:xfrm>
          </p:grpSpPr>
          <p:sp>
            <p:nvSpPr>
              <p:cNvPr id="298" name="Line 44">
                <a:extLst>
                  <a:ext uri="{FF2B5EF4-FFF2-40B4-BE49-F238E27FC236}">
                    <a16:creationId xmlns:a16="http://schemas.microsoft.com/office/drawing/2014/main" id="{4B3C9C4A-F593-4E3A-B5C6-293A6F052B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238870" y="2801939"/>
                <a:ext cx="117475" cy="0"/>
              </a:xfrm>
              <a:prstGeom prst="line">
                <a:avLst/>
              </a:prstGeom>
              <a:noFill/>
              <a:ln w="19050" cap="rnd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3" name="Freeform 49">
                <a:extLst>
                  <a:ext uri="{FF2B5EF4-FFF2-40B4-BE49-F238E27FC236}">
                    <a16:creationId xmlns:a16="http://schemas.microsoft.com/office/drawing/2014/main" id="{536D59C3-66EC-4649-97B5-A71D5612A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7347" y="2801939"/>
                <a:ext cx="2041523" cy="269875"/>
              </a:xfrm>
              <a:custGeom>
                <a:avLst/>
                <a:gdLst>
                  <a:gd name="T0" fmla="*/ 7484 w 7484"/>
                  <a:gd name="T1" fmla="*/ 0 h 991"/>
                  <a:gd name="T2" fmla="*/ 7069 w 7484"/>
                  <a:gd name="T3" fmla="*/ 457 h 991"/>
                  <a:gd name="T4" fmla="*/ 5715 w 7484"/>
                  <a:gd name="T5" fmla="*/ 627 h 991"/>
                  <a:gd name="T6" fmla="*/ 3175 w 7484"/>
                  <a:gd name="T7" fmla="*/ 991 h 991"/>
                  <a:gd name="T8" fmla="*/ 0 w 7484"/>
                  <a:gd name="T9" fmla="*/ 940 h 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84" h="991">
                    <a:moveTo>
                      <a:pt x="7484" y="0"/>
                    </a:moveTo>
                    <a:lnTo>
                      <a:pt x="7069" y="457"/>
                    </a:lnTo>
                    <a:lnTo>
                      <a:pt x="5715" y="627"/>
                    </a:lnTo>
                    <a:lnTo>
                      <a:pt x="3175" y="991"/>
                    </a:lnTo>
                    <a:lnTo>
                      <a:pt x="0" y="940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5" name="Freeform 51">
                <a:extLst>
                  <a:ext uri="{FF2B5EF4-FFF2-40B4-BE49-F238E27FC236}">
                    <a16:creationId xmlns:a16="http://schemas.microsoft.com/office/drawing/2014/main" id="{523F13BB-974B-490B-9B3C-6B9FB2F38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6345" y="2801939"/>
                <a:ext cx="2070098" cy="203200"/>
              </a:xfrm>
              <a:custGeom>
                <a:avLst/>
                <a:gdLst>
                  <a:gd name="T0" fmla="*/ 7594 w 7594"/>
                  <a:gd name="T1" fmla="*/ 745 h 745"/>
                  <a:gd name="T2" fmla="*/ 5579 w 7594"/>
                  <a:gd name="T3" fmla="*/ 559 h 745"/>
                  <a:gd name="T4" fmla="*/ 3615 w 7594"/>
                  <a:gd name="T5" fmla="*/ 542 h 745"/>
                  <a:gd name="T6" fmla="*/ 2040 w 7594"/>
                  <a:gd name="T7" fmla="*/ 601 h 745"/>
                  <a:gd name="T8" fmla="*/ 813 w 7594"/>
                  <a:gd name="T9" fmla="*/ 432 h 745"/>
                  <a:gd name="T10" fmla="*/ 237 w 7594"/>
                  <a:gd name="T11" fmla="*/ 153 h 745"/>
                  <a:gd name="T12" fmla="*/ 0 w 7594"/>
                  <a:gd name="T13" fmla="*/ 0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94" h="745">
                    <a:moveTo>
                      <a:pt x="7594" y="745"/>
                    </a:moveTo>
                    <a:lnTo>
                      <a:pt x="5579" y="559"/>
                    </a:lnTo>
                    <a:lnTo>
                      <a:pt x="3615" y="542"/>
                    </a:lnTo>
                    <a:lnTo>
                      <a:pt x="2040" y="601"/>
                    </a:lnTo>
                    <a:lnTo>
                      <a:pt x="813" y="432"/>
                    </a:lnTo>
                    <a:lnTo>
                      <a:pt x="237" y="153"/>
                    </a:lnTo>
                    <a:lnTo>
                      <a:pt x="0" y="0"/>
                    </a:lnTo>
                  </a:path>
                </a:pathLst>
              </a:custGeom>
              <a:noFill/>
              <a:ln w="19050" cap="rnd">
                <a:solidFill>
                  <a:schemeClr val="tx1"/>
                </a:solidFill>
                <a:prstDash val="sys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sp>
          <p:nvSpPr>
            <p:cNvPr id="306" name="Freeform 52">
              <a:extLst>
                <a:ext uri="{FF2B5EF4-FFF2-40B4-BE49-F238E27FC236}">
                  <a16:creationId xmlns:a16="http://schemas.microsoft.com/office/drawing/2014/main" id="{C590F941-60AB-4B74-8BCC-76557F2BB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222" y="130175"/>
              <a:ext cx="147637" cy="766763"/>
            </a:xfrm>
            <a:custGeom>
              <a:avLst/>
              <a:gdLst>
                <a:gd name="T0" fmla="*/ 542 w 542"/>
                <a:gd name="T1" fmla="*/ 2810 h 2810"/>
                <a:gd name="T2" fmla="*/ 364 w 542"/>
                <a:gd name="T3" fmla="*/ 2328 h 2810"/>
                <a:gd name="T4" fmla="*/ 118 w 542"/>
                <a:gd name="T5" fmla="*/ 1659 h 2810"/>
                <a:gd name="T6" fmla="*/ 8 w 542"/>
                <a:gd name="T7" fmla="*/ 1007 h 2810"/>
                <a:gd name="T8" fmla="*/ 0 w 542"/>
                <a:gd name="T9" fmla="*/ 601 h 2810"/>
                <a:gd name="T10" fmla="*/ 49 w 542"/>
                <a:gd name="T11" fmla="*/ 0 h 2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2" h="2810">
                  <a:moveTo>
                    <a:pt x="542" y="2810"/>
                  </a:moveTo>
                  <a:lnTo>
                    <a:pt x="364" y="2328"/>
                  </a:lnTo>
                  <a:lnTo>
                    <a:pt x="118" y="1659"/>
                  </a:lnTo>
                  <a:lnTo>
                    <a:pt x="8" y="1007"/>
                  </a:lnTo>
                  <a:lnTo>
                    <a:pt x="0" y="601"/>
                  </a:lnTo>
                  <a:lnTo>
                    <a:pt x="49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7" name="Freeform 53">
              <a:extLst>
                <a:ext uri="{FF2B5EF4-FFF2-40B4-BE49-F238E27FC236}">
                  <a16:creationId xmlns:a16="http://schemas.microsoft.com/office/drawing/2014/main" id="{37162B87-0789-489C-9FE1-AC7031470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6531" y="381000"/>
              <a:ext cx="569912" cy="409575"/>
            </a:xfrm>
            <a:custGeom>
              <a:avLst/>
              <a:gdLst>
                <a:gd name="T0" fmla="*/ 0 w 2091"/>
                <a:gd name="T1" fmla="*/ 1499 h 1499"/>
                <a:gd name="T2" fmla="*/ 889 w 2091"/>
                <a:gd name="T3" fmla="*/ 593 h 1499"/>
                <a:gd name="T4" fmla="*/ 1481 w 2091"/>
                <a:gd name="T5" fmla="*/ 220 h 1499"/>
                <a:gd name="T6" fmla="*/ 2091 w 2091"/>
                <a:gd name="T7" fmla="*/ 0 h 1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91" h="1499">
                  <a:moveTo>
                    <a:pt x="0" y="1499"/>
                  </a:moveTo>
                  <a:lnTo>
                    <a:pt x="889" y="593"/>
                  </a:lnTo>
                  <a:lnTo>
                    <a:pt x="1481" y="220"/>
                  </a:lnTo>
                  <a:lnTo>
                    <a:pt x="2091" y="0"/>
                  </a:lnTo>
                </a:path>
              </a:pathLst>
            </a:custGeom>
            <a:no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dirty="0"/>
            </a:p>
          </p:txBody>
        </p:sp>
      </p:grpSp>
      <p:grpSp>
        <p:nvGrpSpPr>
          <p:cNvPr id="503" name="Group 502">
            <a:extLst>
              <a:ext uri="{FF2B5EF4-FFF2-40B4-BE49-F238E27FC236}">
                <a16:creationId xmlns:a16="http://schemas.microsoft.com/office/drawing/2014/main" id="{2C28E565-1E48-4744-9702-FC607A41D1C3}"/>
              </a:ext>
            </a:extLst>
          </p:cNvPr>
          <p:cNvGrpSpPr/>
          <p:nvPr/>
        </p:nvGrpSpPr>
        <p:grpSpPr>
          <a:xfrm>
            <a:off x="4221163" y="3852863"/>
            <a:ext cx="1708149" cy="244475"/>
            <a:chOff x="4221163" y="3852863"/>
            <a:chExt cx="1708149" cy="244475"/>
          </a:xfrm>
          <a:solidFill>
            <a:schemeClr val="tx1"/>
          </a:solidFill>
        </p:grpSpPr>
        <p:sp>
          <p:nvSpPr>
            <p:cNvPr id="316" name="Freeform 5">
              <a:extLst>
                <a:ext uri="{FF2B5EF4-FFF2-40B4-BE49-F238E27FC236}">
                  <a16:creationId xmlns:a16="http://schemas.microsoft.com/office/drawing/2014/main" id="{768DE284-1119-426E-AF43-0A943503B7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3924300"/>
              <a:ext cx="69850" cy="173038"/>
            </a:xfrm>
            <a:custGeom>
              <a:avLst/>
              <a:gdLst>
                <a:gd name="T0" fmla="*/ 0 w 254"/>
                <a:gd name="T1" fmla="*/ 635 h 635"/>
                <a:gd name="T2" fmla="*/ 195 w 254"/>
                <a:gd name="T3" fmla="*/ 0 h 635"/>
                <a:gd name="T4" fmla="*/ 254 w 254"/>
                <a:gd name="T5" fmla="*/ 626 h 635"/>
                <a:gd name="T6" fmla="*/ 0 w 254"/>
                <a:gd name="T7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635">
                  <a:moveTo>
                    <a:pt x="0" y="635"/>
                  </a:moveTo>
                  <a:lnTo>
                    <a:pt x="195" y="0"/>
                  </a:lnTo>
                  <a:lnTo>
                    <a:pt x="254" y="626"/>
                  </a:lnTo>
                  <a:lnTo>
                    <a:pt x="0" y="635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7" name="Freeform 6">
              <a:extLst>
                <a:ext uri="{FF2B5EF4-FFF2-40B4-BE49-F238E27FC236}">
                  <a16:creationId xmlns:a16="http://schemas.microsoft.com/office/drawing/2014/main" id="{13A644AC-A97B-42A7-8892-2914D977B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588" y="3924300"/>
              <a:ext cx="46037" cy="168275"/>
            </a:xfrm>
            <a:custGeom>
              <a:avLst/>
              <a:gdLst>
                <a:gd name="T0" fmla="*/ 0 w 169"/>
                <a:gd name="T1" fmla="*/ 618 h 618"/>
                <a:gd name="T2" fmla="*/ 101 w 169"/>
                <a:gd name="T3" fmla="*/ 0 h 618"/>
                <a:gd name="T4" fmla="*/ 169 w 169"/>
                <a:gd name="T5" fmla="*/ 618 h 618"/>
                <a:gd name="T6" fmla="*/ 0 w 169"/>
                <a:gd name="T7" fmla="*/ 618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618">
                  <a:moveTo>
                    <a:pt x="0" y="618"/>
                  </a:moveTo>
                  <a:lnTo>
                    <a:pt x="101" y="0"/>
                  </a:lnTo>
                  <a:lnTo>
                    <a:pt x="169" y="618"/>
                  </a:lnTo>
                  <a:lnTo>
                    <a:pt x="0" y="618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8" name="Freeform 7">
              <a:extLst>
                <a:ext uri="{FF2B5EF4-FFF2-40B4-BE49-F238E27FC236}">
                  <a16:creationId xmlns:a16="http://schemas.microsoft.com/office/drawing/2014/main" id="{C0517E17-E3E8-4F78-B385-1674946BB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6450" y="3938588"/>
              <a:ext cx="53975" cy="153988"/>
            </a:xfrm>
            <a:custGeom>
              <a:avLst/>
              <a:gdLst>
                <a:gd name="T0" fmla="*/ 0 w 195"/>
                <a:gd name="T1" fmla="*/ 567 h 567"/>
                <a:gd name="T2" fmla="*/ 127 w 195"/>
                <a:gd name="T3" fmla="*/ 0 h 567"/>
                <a:gd name="T4" fmla="*/ 195 w 195"/>
                <a:gd name="T5" fmla="*/ 567 h 567"/>
                <a:gd name="T6" fmla="*/ 0 w 195"/>
                <a:gd name="T7" fmla="*/ 567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5" h="567">
                  <a:moveTo>
                    <a:pt x="0" y="567"/>
                  </a:moveTo>
                  <a:lnTo>
                    <a:pt x="127" y="0"/>
                  </a:lnTo>
                  <a:lnTo>
                    <a:pt x="195" y="567"/>
                  </a:lnTo>
                  <a:lnTo>
                    <a:pt x="0" y="567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9" name="Freeform 8">
              <a:extLst>
                <a:ext uri="{FF2B5EF4-FFF2-40B4-BE49-F238E27FC236}">
                  <a16:creationId xmlns:a16="http://schemas.microsoft.com/office/drawing/2014/main" id="{4912A7C2-1FF9-4E83-8143-63F52C0AA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4563" y="3954463"/>
              <a:ext cx="65087" cy="138113"/>
            </a:xfrm>
            <a:custGeom>
              <a:avLst/>
              <a:gdLst>
                <a:gd name="T0" fmla="*/ 0 w 237"/>
                <a:gd name="T1" fmla="*/ 508 h 508"/>
                <a:gd name="T2" fmla="*/ 144 w 237"/>
                <a:gd name="T3" fmla="*/ 0 h 508"/>
                <a:gd name="T4" fmla="*/ 237 w 237"/>
                <a:gd name="T5" fmla="*/ 499 h 508"/>
                <a:gd name="T6" fmla="*/ 0 w 237"/>
                <a:gd name="T7" fmla="*/ 508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508">
                  <a:moveTo>
                    <a:pt x="0" y="508"/>
                  </a:moveTo>
                  <a:lnTo>
                    <a:pt x="144" y="0"/>
                  </a:lnTo>
                  <a:lnTo>
                    <a:pt x="237" y="499"/>
                  </a:lnTo>
                  <a:lnTo>
                    <a:pt x="0" y="508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0" name="Freeform 9">
              <a:extLst>
                <a:ext uri="{FF2B5EF4-FFF2-40B4-BE49-F238E27FC236}">
                  <a16:creationId xmlns:a16="http://schemas.microsoft.com/office/drawing/2014/main" id="{BAC1DE47-4D13-4801-9827-63F7B3D4B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6488" y="3929063"/>
              <a:ext cx="74612" cy="157163"/>
            </a:xfrm>
            <a:custGeom>
              <a:avLst/>
              <a:gdLst>
                <a:gd name="T0" fmla="*/ 0 w 271"/>
                <a:gd name="T1" fmla="*/ 575 h 575"/>
                <a:gd name="T2" fmla="*/ 101 w 271"/>
                <a:gd name="T3" fmla="*/ 0 h 575"/>
                <a:gd name="T4" fmla="*/ 271 w 271"/>
                <a:gd name="T5" fmla="*/ 558 h 575"/>
                <a:gd name="T6" fmla="*/ 0 w 271"/>
                <a:gd name="T7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1" h="575">
                  <a:moveTo>
                    <a:pt x="0" y="575"/>
                  </a:moveTo>
                  <a:lnTo>
                    <a:pt x="101" y="0"/>
                  </a:lnTo>
                  <a:lnTo>
                    <a:pt x="271" y="558"/>
                  </a:lnTo>
                  <a:lnTo>
                    <a:pt x="0" y="575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1" name="Freeform 10">
              <a:extLst>
                <a:ext uri="{FF2B5EF4-FFF2-40B4-BE49-F238E27FC236}">
                  <a16:creationId xmlns:a16="http://schemas.microsoft.com/office/drawing/2014/main" id="{87388524-01B8-458E-8B80-C2645BC99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0" y="3929063"/>
              <a:ext cx="58737" cy="152400"/>
            </a:xfrm>
            <a:custGeom>
              <a:avLst/>
              <a:gdLst>
                <a:gd name="T0" fmla="*/ 0 w 211"/>
                <a:gd name="T1" fmla="*/ 558 h 558"/>
                <a:gd name="T2" fmla="*/ 101 w 211"/>
                <a:gd name="T3" fmla="*/ 0 h 558"/>
                <a:gd name="T4" fmla="*/ 211 w 211"/>
                <a:gd name="T5" fmla="*/ 558 h 558"/>
                <a:gd name="T6" fmla="*/ 0 w 211"/>
                <a:gd name="T7" fmla="*/ 55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" h="558">
                  <a:moveTo>
                    <a:pt x="0" y="558"/>
                  </a:moveTo>
                  <a:lnTo>
                    <a:pt x="101" y="0"/>
                  </a:lnTo>
                  <a:lnTo>
                    <a:pt x="211" y="558"/>
                  </a:lnTo>
                  <a:lnTo>
                    <a:pt x="0" y="558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2" name="Freeform 11">
              <a:extLst>
                <a:ext uri="{FF2B5EF4-FFF2-40B4-BE49-F238E27FC236}">
                  <a16:creationId xmlns:a16="http://schemas.microsoft.com/office/drawing/2014/main" id="{F74DC856-4117-4CC4-BB49-603462C21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038" y="3917950"/>
              <a:ext cx="69850" cy="169863"/>
            </a:xfrm>
            <a:custGeom>
              <a:avLst/>
              <a:gdLst>
                <a:gd name="T0" fmla="*/ 0 w 254"/>
                <a:gd name="T1" fmla="*/ 618 h 627"/>
                <a:gd name="T2" fmla="*/ 135 w 254"/>
                <a:gd name="T3" fmla="*/ 0 h 627"/>
                <a:gd name="T4" fmla="*/ 254 w 254"/>
                <a:gd name="T5" fmla="*/ 627 h 627"/>
                <a:gd name="T6" fmla="*/ 0 w 254"/>
                <a:gd name="T7" fmla="*/ 618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4" h="627">
                  <a:moveTo>
                    <a:pt x="0" y="618"/>
                  </a:moveTo>
                  <a:lnTo>
                    <a:pt x="135" y="0"/>
                  </a:lnTo>
                  <a:lnTo>
                    <a:pt x="254" y="627"/>
                  </a:lnTo>
                  <a:lnTo>
                    <a:pt x="0" y="618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3" name="Freeform 12">
              <a:extLst>
                <a:ext uri="{FF2B5EF4-FFF2-40B4-BE49-F238E27FC236}">
                  <a16:creationId xmlns:a16="http://schemas.microsoft.com/office/drawing/2014/main" id="{0DFF81C8-7B2D-4AD9-BA93-8527434DC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5438" y="3898900"/>
              <a:ext cx="53975" cy="188913"/>
            </a:xfrm>
            <a:custGeom>
              <a:avLst/>
              <a:gdLst>
                <a:gd name="T0" fmla="*/ 0 w 195"/>
                <a:gd name="T1" fmla="*/ 694 h 694"/>
                <a:gd name="T2" fmla="*/ 102 w 195"/>
                <a:gd name="T3" fmla="*/ 0 h 694"/>
                <a:gd name="T4" fmla="*/ 195 w 195"/>
                <a:gd name="T5" fmla="*/ 694 h 694"/>
                <a:gd name="T6" fmla="*/ 0 w 195"/>
                <a:gd name="T7" fmla="*/ 694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5" h="694">
                  <a:moveTo>
                    <a:pt x="0" y="694"/>
                  </a:moveTo>
                  <a:lnTo>
                    <a:pt x="102" y="0"/>
                  </a:lnTo>
                  <a:lnTo>
                    <a:pt x="195" y="694"/>
                  </a:lnTo>
                  <a:lnTo>
                    <a:pt x="0" y="694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4" name="Freeform 13">
              <a:extLst>
                <a:ext uri="{FF2B5EF4-FFF2-40B4-BE49-F238E27FC236}">
                  <a16:creationId xmlns:a16="http://schemas.microsoft.com/office/drawing/2014/main" id="{B7480A1B-444F-4446-BF72-461460EA5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313" y="3878263"/>
              <a:ext cx="65087" cy="206375"/>
            </a:xfrm>
            <a:custGeom>
              <a:avLst/>
              <a:gdLst>
                <a:gd name="T0" fmla="*/ 0 w 237"/>
                <a:gd name="T1" fmla="*/ 753 h 753"/>
                <a:gd name="T2" fmla="*/ 153 w 237"/>
                <a:gd name="T3" fmla="*/ 0 h 753"/>
                <a:gd name="T4" fmla="*/ 237 w 237"/>
                <a:gd name="T5" fmla="*/ 744 h 753"/>
                <a:gd name="T6" fmla="*/ 0 w 237"/>
                <a:gd name="T7" fmla="*/ 753 h 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" h="753">
                  <a:moveTo>
                    <a:pt x="0" y="753"/>
                  </a:moveTo>
                  <a:lnTo>
                    <a:pt x="153" y="0"/>
                  </a:lnTo>
                  <a:lnTo>
                    <a:pt x="237" y="744"/>
                  </a:lnTo>
                  <a:lnTo>
                    <a:pt x="0" y="753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5" name="Freeform 14">
              <a:extLst>
                <a:ext uri="{FF2B5EF4-FFF2-40B4-BE49-F238E27FC236}">
                  <a16:creationId xmlns:a16="http://schemas.microsoft.com/office/drawing/2014/main" id="{8179C366-F690-48B6-B6C0-B6FFE7ED6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0875" y="3878263"/>
              <a:ext cx="63500" cy="182563"/>
            </a:xfrm>
            <a:custGeom>
              <a:avLst/>
              <a:gdLst>
                <a:gd name="T0" fmla="*/ 0 w 229"/>
                <a:gd name="T1" fmla="*/ 668 h 668"/>
                <a:gd name="T2" fmla="*/ 17 w 229"/>
                <a:gd name="T3" fmla="*/ 0 h 668"/>
                <a:gd name="T4" fmla="*/ 229 w 229"/>
                <a:gd name="T5" fmla="*/ 617 h 668"/>
                <a:gd name="T6" fmla="*/ 0 w 229"/>
                <a:gd name="T7" fmla="*/ 668 h 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" h="668">
                  <a:moveTo>
                    <a:pt x="0" y="668"/>
                  </a:moveTo>
                  <a:lnTo>
                    <a:pt x="17" y="0"/>
                  </a:lnTo>
                  <a:lnTo>
                    <a:pt x="229" y="617"/>
                  </a:lnTo>
                  <a:lnTo>
                    <a:pt x="0" y="668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6" name="Freeform 15">
              <a:extLst>
                <a:ext uri="{FF2B5EF4-FFF2-40B4-BE49-F238E27FC236}">
                  <a16:creationId xmlns:a16="http://schemas.microsoft.com/office/drawing/2014/main" id="{057539E1-3970-43F0-9006-C0CA693AC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275" y="3852863"/>
              <a:ext cx="46037" cy="173038"/>
            </a:xfrm>
            <a:custGeom>
              <a:avLst/>
              <a:gdLst>
                <a:gd name="T0" fmla="*/ 0 w 169"/>
                <a:gd name="T1" fmla="*/ 635 h 635"/>
                <a:gd name="T2" fmla="*/ 59 w 169"/>
                <a:gd name="T3" fmla="*/ 0 h 635"/>
                <a:gd name="T4" fmla="*/ 169 w 169"/>
                <a:gd name="T5" fmla="*/ 601 h 635"/>
                <a:gd name="T6" fmla="*/ 0 w 169"/>
                <a:gd name="T7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635">
                  <a:moveTo>
                    <a:pt x="0" y="635"/>
                  </a:moveTo>
                  <a:lnTo>
                    <a:pt x="59" y="0"/>
                  </a:lnTo>
                  <a:lnTo>
                    <a:pt x="169" y="601"/>
                  </a:lnTo>
                  <a:lnTo>
                    <a:pt x="0" y="635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502" name="Group 501">
            <a:extLst>
              <a:ext uri="{FF2B5EF4-FFF2-40B4-BE49-F238E27FC236}">
                <a16:creationId xmlns:a16="http://schemas.microsoft.com/office/drawing/2014/main" id="{206E205C-5A1E-45DD-8B10-F49B1D019AB8}"/>
              </a:ext>
            </a:extLst>
          </p:cNvPr>
          <p:cNvGrpSpPr/>
          <p:nvPr/>
        </p:nvGrpSpPr>
        <p:grpSpPr>
          <a:xfrm>
            <a:off x="5971413" y="3836988"/>
            <a:ext cx="254000" cy="360363"/>
            <a:chOff x="5953125" y="3836988"/>
            <a:chExt cx="254000" cy="360363"/>
          </a:xfrm>
          <a:solidFill>
            <a:schemeClr val="tx1"/>
          </a:solidFill>
        </p:grpSpPr>
        <p:sp>
          <p:nvSpPr>
            <p:cNvPr id="327" name="Freeform 16">
              <a:extLst>
                <a:ext uri="{FF2B5EF4-FFF2-40B4-BE49-F238E27FC236}">
                  <a16:creationId xmlns:a16="http://schemas.microsoft.com/office/drawing/2014/main" id="{F5015224-CA99-4720-8308-61772DB82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3125" y="3836988"/>
              <a:ext cx="141287" cy="188913"/>
            </a:xfrm>
            <a:custGeom>
              <a:avLst/>
              <a:gdLst>
                <a:gd name="T0" fmla="*/ 0 w 516"/>
                <a:gd name="T1" fmla="*/ 669 h 694"/>
                <a:gd name="T2" fmla="*/ 415 w 516"/>
                <a:gd name="T3" fmla="*/ 0 h 694"/>
                <a:gd name="T4" fmla="*/ 516 w 516"/>
                <a:gd name="T5" fmla="*/ 59 h 694"/>
                <a:gd name="T6" fmla="*/ 101 w 516"/>
                <a:gd name="T7" fmla="*/ 694 h 694"/>
                <a:gd name="T8" fmla="*/ 0 w 516"/>
                <a:gd name="T9" fmla="*/ 669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6" h="694">
                  <a:moveTo>
                    <a:pt x="0" y="669"/>
                  </a:moveTo>
                  <a:lnTo>
                    <a:pt x="415" y="0"/>
                  </a:lnTo>
                  <a:lnTo>
                    <a:pt x="516" y="59"/>
                  </a:lnTo>
                  <a:lnTo>
                    <a:pt x="101" y="694"/>
                  </a:lnTo>
                  <a:lnTo>
                    <a:pt x="0" y="669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8" name="Freeform 17">
              <a:extLst>
                <a:ext uri="{FF2B5EF4-FFF2-40B4-BE49-F238E27FC236}">
                  <a16:creationId xmlns:a16="http://schemas.microsoft.com/office/drawing/2014/main" id="{AB419F78-DEED-400D-A465-42F31DCB7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3925" y="3886200"/>
              <a:ext cx="203200" cy="188913"/>
            </a:xfrm>
            <a:custGeom>
              <a:avLst/>
              <a:gdLst>
                <a:gd name="T0" fmla="*/ 0 w 745"/>
                <a:gd name="T1" fmla="*/ 592 h 694"/>
                <a:gd name="T2" fmla="*/ 660 w 745"/>
                <a:gd name="T3" fmla="*/ 0 h 694"/>
                <a:gd name="T4" fmla="*/ 745 w 745"/>
                <a:gd name="T5" fmla="*/ 85 h 694"/>
                <a:gd name="T6" fmla="*/ 9 w 745"/>
                <a:gd name="T7" fmla="*/ 694 h 694"/>
                <a:gd name="T8" fmla="*/ 0 w 745"/>
                <a:gd name="T9" fmla="*/ 59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" h="694">
                  <a:moveTo>
                    <a:pt x="0" y="592"/>
                  </a:moveTo>
                  <a:lnTo>
                    <a:pt x="660" y="0"/>
                  </a:lnTo>
                  <a:lnTo>
                    <a:pt x="745" y="85"/>
                  </a:lnTo>
                  <a:lnTo>
                    <a:pt x="9" y="694"/>
                  </a:lnTo>
                  <a:lnTo>
                    <a:pt x="0" y="592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9" name="Freeform 18">
              <a:extLst>
                <a:ext uri="{FF2B5EF4-FFF2-40B4-BE49-F238E27FC236}">
                  <a16:creationId xmlns:a16="http://schemas.microsoft.com/office/drawing/2014/main" id="{2C661488-5054-4546-9388-E2CDAAF4B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275" y="4041775"/>
              <a:ext cx="176212" cy="88900"/>
            </a:xfrm>
            <a:custGeom>
              <a:avLst/>
              <a:gdLst>
                <a:gd name="T0" fmla="*/ 0 w 643"/>
                <a:gd name="T1" fmla="*/ 211 h 321"/>
                <a:gd name="T2" fmla="*/ 643 w 643"/>
                <a:gd name="T3" fmla="*/ 0 h 321"/>
                <a:gd name="T4" fmla="*/ 634 w 643"/>
                <a:gd name="T5" fmla="*/ 135 h 321"/>
                <a:gd name="T6" fmla="*/ 8 w 643"/>
                <a:gd name="T7" fmla="*/ 321 h 321"/>
                <a:gd name="T8" fmla="*/ 0 w 643"/>
                <a:gd name="T9" fmla="*/ 21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3" h="321">
                  <a:moveTo>
                    <a:pt x="0" y="211"/>
                  </a:moveTo>
                  <a:lnTo>
                    <a:pt x="643" y="0"/>
                  </a:lnTo>
                  <a:lnTo>
                    <a:pt x="634" y="135"/>
                  </a:lnTo>
                  <a:lnTo>
                    <a:pt x="8" y="321"/>
                  </a:lnTo>
                  <a:lnTo>
                    <a:pt x="0" y="211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0" name="Freeform 19">
              <a:extLst>
                <a:ext uri="{FF2B5EF4-FFF2-40B4-BE49-F238E27FC236}">
                  <a16:creationId xmlns:a16="http://schemas.microsoft.com/office/drawing/2014/main" id="{4507E731-4C52-47CB-874C-A1139F14F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5038" y="4157663"/>
              <a:ext cx="147637" cy="39688"/>
            </a:xfrm>
            <a:custGeom>
              <a:avLst/>
              <a:gdLst>
                <a:gd name="T0" fmla="*/ 0 w 542"/>
                <a:gd name="T1" fmla="*/ 8 h 144"/>
                <a:gd name="T2" fmla="*/ 542 w 542"/>
                <a:gd name="T3" fmla="*/ 0 h 144"/>
                <a:gd name="T4" fmla="*/ 534 w 542"/>
                <a:gd name="T5" fmla="*/ 144 h 144"/>
                <a:gd name="T6" fmla="*/ 9 w 542"/>
                <a:gd name="T7" fmla="*/ 118 h 144"/>
                <a:gd name="T8" fmla="*/ 0 w 542"/>
                <a:gd name="T9" fmla="*/ 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2" h="144">
                  <a:moveTo>
                    <a:pt x="0" y="8"/>
                  </a:moveTo>
                  <a:lnTo>
                    <a:pt x="542" y="0"/>
                  </a:lnTo>
                  <a:lnTo>
                    <a:pt x="534" y="144"/>
                  </a:lnTo>
                  <a:lnTo>
                    <a:pt x="9" y="11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501" name="Group 500">
            <a:extLst>
              <a:ext uri="{FF2B5EF4-FFF2-40B4-BE49-F238E27FC236}">
                <a16:creationId xmlns:a16="http://schemas.microsoft.com/office/drawing/2014/main" id="{01777264-0282-47D7-A8FD-2E9EDF441208}"/>
              </a:ext>
            </a:extLst>
          </p:cNvPr>
          <p:cNvGrpSpPr/>
          <p:nvPr/>
        </p:nvGrpSpPr>
        <p:grpSpPr>
          <a:xfrm>
            <a:off x="6487097" y="3908425"/>
            <a:ext cx="249237" cy="454025"/>
            <a:chOff x="6462713" y="3908425"/>
            <a:chExt cx="249237" cy="454025"/>
          </a:xfrm>
          <a:solidFill>
            <a:schemeClr val="tx1"/>
          </a:solidFill>
        </p:grpSpPr>
        <p:sp>
          <p:nvSpPr>
            <p:cNvPr id="331" name="Freeform 20">
              <a:extLst>
                <a:ext uri="{FF2B5EF4-FFF2-40B4-BE49-F238E27FC236}">
                  <a16:creationId xmlns:a16="http://schemas.microsoft.com/office/drawing/2014/main" id="{ACD10233-0598-4635-B475-2B910341B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0188" y="4273550"/>
              <a:ext cx="100012" cy="88900"/>
            </a:xfrm>
            <a:custGeom>
              <a:avLst/>
              <a:gdLst>
                <a:gd name="T0" fmla="*/ 364 w 364"/>
                <a:gd name="T1" fmla="*/ 136 h 330"/>
                <a:gd name="T2" fmla="*/ 50 w 364"/>
                <a:gd name="T3" fmla="*/ 330 h 330"/>
                <a:gd name="T4" fmla="*/ 0 w 364"/>
                <a:gd name="T5" fmla="*/ 220 h 330"/>
                <a:gd name="T6" fmla="*/ 330 w 364"/>
                <a:gd name="T7" fmla="*/ 0 h 330"/>
                <a:gd name="T8" fmla="*/ 364 w 364"/>
                <a:gd name="T9" fmla="*/ 13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4" h="330">
                  <a:moveTo>
                    <a:pt x="364" y="136"/>
                  </a:moveTo>
                  <a:lnTo>
                    <a:pt x="50" y="330"/>
                  </a:lnTo>
                  <a:lnTo>
                    <a:pt x="0" y="220"/>
                  </a:lnTo>
                  <a:lnTo>
                    <a:pt x="330" y="0"/>
                  </a:lnTo>
                  <a:lnTo>
                    <a:pt x="364" y="136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2" name="Freeform 21">
              <a:extLst>
                <a:ext uri="{FF2B5EF4-FFF2-40B4-BE49-F238E27FC236}">
                  <a16:creationId xmlns:a16="http://schemas.microsoft.com/office/drawing/2014/main" id="{0D1E49AD-5C72-4FC9-805B-261DA75BA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438" y="4211638"/>
              <a:ext cx="115887" cy="79375"/>
            </a:xfrm>
            <a:custGeom>
              <a:avLst/>
              <a:gdLst>
                <a:gd name="T0" fmla="*/ 423 w 423"/>
                <a:gd name="T1" fmla="*/ 101 h 296"/>
                <a:gd name="T2" fmla="*/ 42 w 423"/>
                <a:gd name="T3" fmla="*/ 296 h 296"/>
                <a:gd name="T4" fmla="*/ 0 w 423"/>
                <a:gd name="T5" fmla="*/ 177 h 296"/>
                <a:gd name="T6" fmla="*/ 415 w 423"/>
                <a:gd name="T7" fmla="*/ 0 h 296"/>
                <a:gd name="T8" fmla="*/ 415 w 423"/>
                <a:gd name="T9" fmla="*/ 59 h 296"/>
                <a:gd name="T10" fmla="*/ 423 w 423"/>
                <a:gd name="T11" fmla="*/ 10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3" h="296">
                  <a:moveTo>
                    <a:pt x="423" y="101"/>
                  </a:moveTo>
                  <a:lnTo>
                    <a:pt x="42" y="296"/>
                  </a:lnTo>
                  <a:lnTo>
                    <a:pt x="0" y="177"/>
                  </a:lnTo>
                  <a:lnTo>
                    <a:pt x="415" y="0"/>
                  </a:lnTo>
                  <a:lnTo>
                    <a:pt x="415" y="59"/>
                  </a:lnTo>
                  <a:lnTo>
                    <a:pt x="423" y="101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3" name="Freeform 22">
              <a:extLst>
                <a:ext uri="{FF2B5EF4-FFF2-40B4-BE49-F238E27FC236}">
                  <a16:creationId xmlns:a16="http://schemas.microsoft.com/office/drawing/2014/main" id="{16D77310-C982-46D0-8F6E-C5DD106C3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3350" y="4127500"/>
              <a:ext cx="193675" cy="34925"/>
            </a:xfrm>
            <a:custGeom>
              <a:avLst/>
              <a:gdLst>
                <a:gd name="T0" fmla="*/ 694 w 711"/>
                <a:gd name="T1" fmla="*/ 101 h 127"/>
                <a:gd name="T2" fmla="*/ 68 w 711"/>
                <a:gd name="T3" fmla="*/ 127 h 127"/>
                <a:gd name="T4" fmla="*/ 0 w 711"/>
                <a:gd name="T5" fmla="*/ 8 h 127"/>
                <a:gd name="T6" fmla="*/ 711 w 711"/>
                <a:gd name="T7" fmla="*/ 0 h 127"/>
                <a:gd name="T8" fmla="*/ 694 w 711"/>
                <a:gd name="T9" fmla="*/ 101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1" h="127">
                  <a:moveTo>
                    <a:pt x="694" y="101"/>
                  </a:moveTo>
                  <a:lnTo>
                    <a:pt x="68" y="127"/>
                  </a:lnTo>
                  <a:lnTo>
                    <a:pt x="0" y="8"/>
                  </a:lnTo>
                  <a:lnTo>
                    <a:pt x="711" y="0"/>
                  </a:lnTo>
                  <a:lnTo>
                    <a:pt x="694" y="101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4" name="Freeform 23">
              <a:extLst>
                <a:ext uri="{FF2B5EF4-FFF2-40B4-BE49-F238E27FC236}">
                  <a16:creationId xmlns:a16="http://schemas.microsoft.com/office/drawing/2014/main" id="{1BCEC4EF-8752-46BB-A34F-C25884BE3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2713" y="3908425"/>
              <a:ext cx="249237" cy="198438"/>
            </a:xfrm>
            <a:custGeom>
              <a:avLst/>
              <a:gdLst>
                <a:gd name="T0" fmla="*/ 863 w 914"/>
                <a:gd name="T1" fmla="*/ 728 h 728"/>
                <a:gd name="T2" fmla="*/ 0 w 914"/>
                <a:gd name="T3" fmla="*/ 93 h 728"/>
                <a:gd name="T4" fmla="*/ 93 w 914"/>
                <a:gd name="T5" fmla="*/ 0 h 728"/>
                <a:gd name="T6" fmla="*/ 914 w 914"/>
                <a:gd name="T7" fmla="*/ 677 h 728"/>
                <a:gd name="T8" fmla="*/ 863 w 914"/>
                <a:gd name="T9" fmla="*/ 728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4" h="728">
                  <a:moveTo>
                    <a:pt x="863" y="728"/>
                  </a:moveTo>
                  <a:lnTo>
                    <a:pt x="0" y="93"/>
                  </a:lnTo>
                  <a:lnTo>
                    <a:pt x="93" y="0"/>
                  </a:lnTo>
                  <a:lnTo>
                    <a:pt x="914" y="677"/>
                  </a:lnTo>
                  <a:lnTo>
                    <a:pt x="863" y="728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500" name="Group 499">
            <a:extLst>
              <a:ext uri="{FF2B5EF4-FFF2-40B4-BE49-F238E27FC236}">
                <a16:creationId xmlns:a16="http://schemas.microsoft.com/office/drawing/2014/main" id="{383D7C9E-E530-4DD3-8BF9-EE2DEDE038F7}"/>
              </a:ext>
            </a:extLst>
          </p:cNvPr>
          <p:cNvGrpSpPr/>
          <p:nvPr/>
        </p:nvGrpSpPr>
        <p:grpSpPr>
          <a:xfrm>
            <a:off x="6791325" y="3902075"/>
            <a:ext cx="1516063" cy="300038"/>
            <a:chOff x="6791325" y="3902075"/>
            <a:chExt cx="1516063" cy="300038"/>
          </a:xfrm>
          <a:solidFill>
            <a:schemeClr val="tx1"/>
          </a:solidFill>
        </p:grpSpPr>
        <p:sp>
          <p:nvSpPr>
            <p:cNvPr id="335" name="Freeform 24">
              <a:extLst>
                <a:ext uri="{FF2B5EF4-FFF2-40B4-BE49-F238E27FC236}">
                  <a16:creationId xmlns:a16="http://schemas.microsoft.com/office/drawing/2014/main" id="{7A31B681-7454-471B-9304-F5849991F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1325" y="3902075"/>
              <a:ext cx="41275" cy="203200"/>
            </a:xfrm>
            <a:custGeom>
              <a:avLst/>
              <a:gdLst>
                <a:gd name="T0" fmla="*/ 0 w 152"/>
                <a:gd name="T1" fmla="*/ 728 h 745"/>
                <a:gd name="T2" fmla="*/ 68 w 152"/>
                <a:gd name="T3" fmla="*/ 0 h 745"/>
                <a:gd name="T4" fmla="*/ 152 w 152"/>
                <a:gd name="T5" fmla="*/ 745 h 745"/>
                <a:gd name="T6" fmla="*/ 0 w 152"/>
                <a:gd name="T7" fmla="*/ 728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745">
                  <a:moveTo>
                    <a:pt x="0" y="728"/>
                  </a:moveTo>
                  <a:lnTo>
                    <a:pt x="68" y="0"/>
                  </a:lnTo>
                  <a:lnTo>
                    <a:pt x="152" y="745"/>
                  </a:lnTo>
                  <a:lnTo>
                    <a:pt x="0" y="728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6" name="Freeform 25">
              <a:extLst>
                <a:ext uri="{FF2B5EF4-FFF2-40B4-BE49-F238E27FC236}">
                  <a16:creationId xmlns:a16="http://schemas.microsoft.com/office/drawing/2014/main" id="{ABD626E9-8ECC-4C93-95BD-52666A0F3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5788" y="3932238"/>
              <a:ext cx="53975" cy="188913"/>
            </a:xfrm>
            <a:custGeom>
              <a:avLst/>
              <a:gdLst>
                <a:gd name="T0" fmla="*/ 0 w 195"/>
                <a:gd name="T1" fmla="*/ 677 h 694"/>
                <a:gd name="T2" fmla="*/ 195 w 195"/>
                <a:gd name="T3" fmla="*/ 0 h 694"/>
                <a:gd name="T4" fmla="*/ 187 w 195"/>
                <a:gd name="T5" fmla="*/ 694 h 694"/>
                <a:gd name="T6" fmla="*/ 0 w 195"/>
                <a:gd name="T7" fmla="*/ 677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5" h="694">
                  <a:moveTo>
                    <a:pt x="0" y="677"/>
                  </a:moveTo>
                  <a:lnTo>
                    <a:pt x="195" y="0"/>
                  </a:lnTo>
                  <a:lnTo>
                    <a:pt x="187" y="694"/>
                  </a:lnTo>
                  <a:lnTo>
                    <a:pt x="0" y="677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7" name="Freeform 26">
              <a:extLst>
                <a:ext uri="{FF2B5EF4-FFF2-40B4-BE49-F238E27FC236}">
                  <a16:creationId xmlns:a16="http://schemas.microsoft.com/office/drawing/2014/main" id="{EE6824EA-50EC-41F0-AF51-D8B0D89CD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2950" y="3943350"/>
              <a:ext cx="61912" cy="190500"/>
            </a:xfrm>
            <a:custGeom>
              <a:avLst/>
              <a:gdLst>
                <a:gd name="T0" fmla="*/ 0 w 229"/>
                <a:gd name="T1" fmla="*/ 694 h 702"/>
                <a:gd name="T2" fmla="*/ 229 w 229"/>
                <a:gd name="T3" fmla="*/ 0 h 702"/>
                <a:gd name="T4" fmla="*/ 152 w 229"/>
                <a:gd name="T5" fmla="*/ 702 h 702"/>
                <a:gd name="T6" fmla="*/ 0 w 229"/>
                <a:gd name="T7" fmla="*/ 694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9" h="702">
                  <a:moveTo>
                    <a:pt x="0" y="694"/>
                  </a:moveTo>
                  <a:lnTo>
                    <a:pt x="229" y="0"/>
                  </a:lnTo>
                  <a:lnTo>
                    <a:pt x="152" y="702"/>
                  </a:lnTo>
                  <a:lnTo>
                    <a:pt x="0" y="694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8" name="Freeform 27">
              <a:extLst>
                <a:ext uri="{FF2B5EF4-FFF2-40B4-BE49-F238E27FC236}">
                  <a16:creationId xmlns:a16="http://schemas.microsoft.com/office/drawing/2014/main" id="{535393A2-5F28-4774-8528-A11B7E8F7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88" y="3978275"/>
              <a:ext cx="58737" cy="169863"/>
            </a:xfrm>
            <a:custGeom>
              <a:avLst/>
              <a:gdLst>
                <a:gd name="T0" fmla="*/ 0 w 212"/>
                <a:gd name="T1" fmla="*/ 617 h 626"/>
                <a:gd name="T2" fmla="*/ 212 w 212"/>
                <a:gd name="T3" fmla="*/ 0 h 626"/>
                <a:gd name="T4" fmla="*/ 135 w 212"/>
                <a:gd name="T5" fmla="*/ 626 h 626"/>
                <a:gd name="T6" fmla="*/ 0 w 212"/>
                <a:gd name="T7" fmla="*/ 617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626">
                  <a:moveTo>
                    <a:pt x="0" y="617"/>
                  </a:moveTo>
                  <a:lnTo>
                    <a:pt x="212" y="0"/>
                  </a:lnTo>
                  <a:lnTo>
                    <a:pt x="135" y="626"/>
                  </a:lnTo>
                  <a:lnTo>
                    <a:pt x="0" y="617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9" name="Freeform 28">
              <a:extLst>
                <a:ext uri="{FF2B5EF4-FFF2-40B4-BE49-F238E27FC236}">
                  <a16:creationId xmlns:a16="http://schemas.microsoft.com/office/drawing/2014/main" id="{341F6F90-E447-481A-9827-91C837785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8225" y="3970338"/>
              <a:ext cx="52387" cy="182563"/>
            </a:xfrm>
            <a:custGeom>
              <a:avLst/>
              <a:gdLst>
                <a:gd name="T0" fmla="*/ 0 w 194"/>
                <a:gd name="T1" fmla="*/ 660 h 669"/>
                <a:gd name="T2" fmla="*/ 194 w 194"/>
                <a:gd name="T3" fmla="*/ 0 h 669"/>
                <a:gd name="T4" fmla="*/ 178 w 194"/>
                <a:gd name="T5" fmla="*/ 669 h 669"/>
                <a:gd name="T6" fmla="*/ 0 w 194"/>
                <a:gd name="T7" fmla="*/ 660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669">
                  <a:moveTo>
                    <a:pt x="0" y="660"/>
                  </a:moveTo>
                  <a:lnTo>
                    <a:pt x="194" y="0"/>
                  </a:lnTo>
                  <a:lnTo>
                    <a:pt x="178" y="669"/>
                  </a:lnTo>
                  <a:lnTo>
                    <a:pt x="0" y="660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0" name="Freeform 29">
              <a:extLst>
                <a:ext uri="{FF2B5EF4-FFF2-40B4-BE49-F238E27FC236}">
                  <a16:creationId xmlns:a16="http://schemas.microsoft.com/office/drawing/2014/main" id="{F6DA6F75-BB3A-4E96-A56F-C81A4F009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9675" y="3995738"/>
              <a:ext cx="52387" cy="163513"/>
            </a:xfrm>
            <a:custGeom>
              <a:avLst/>
              <a:gdLst>
                <a:gd name="T0" fmla="*/ 0 w 195"/>
                <a:gd name="T1" fmla="*/ 593 h 601"/>
                <a:gd name="T2" fmla="*/ 186 w 195"/>
                <a:gd name="T3" fmla="*/ 0 h 601"/>
                <a:gd name="T4" fmla="*/ 195 w 195"/>
                <a:gd name="T5" fmla="*/ 601 h 601"/>
                <a:gd name="T6" fmla="*/ 0 w 195"/>
                <a:gd name="T7" fmla="*/ 593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5" h="601">
                  <a:moveTo>
                    <a:pt x="0" y="593"/>
                  </a:moveTo>
                  <a:lnTo>
                    <a:pt x="186" y="0"/>
                  </a:lnTo>
                  <a:lnTo>
                    <a:pt x="195" y="601"/>
                  </a:lnTo>
                  <a:lnTo>
                    <a:pt x="0" y="593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1" name="Freeform 30">
              <a:extLst>
                <a:ext uri="{FF2B5EF4-FFF2-40B4-BE49-F238E27FC236}">
                  <a16:creationId xmlns:a16="http://schemas.microsoft.com/office/drawing/2014/main" id="{D53D6A40-C8F0-45CA-B0C6-2DB0597EE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5" y="4019550"/>
              <a:ext cx="50800" cy="147638"/>
            </a:xfrm>
            <a:custGeom>
              <a:avLst/>
              <a:gdLst>
                <a:gd name="T0" fmla="*/ 0 w 186"/>
                <a:gd name="T1" fmla="*/ 525 h 542"/>
                <a:gd name="T2" fmla="*/ 169 w 186"/>
                <a:gd name="T3" fmla="*/ 0 h 542"/>
                <a:gd name="T4" fmla="*/ 186 w 186"/>
                <a:gd name="T5" fmla="*/ 542 h 542"/>
                <a:gd name="T6" fmla="*/ 0 w 186"/>
                <a:gd name="T7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542">
                  <a:moveTo>
                    <a:pt x="0" y="525"/>
                  </a:moveTo>
                  <a:lnTo>
                    <a:pt x="169" y="0"/>
                  </a:lnTo>
                  <a:lnTo>
                    <a:pt x="186" y="542"/>
                  </a:lnTo>
                  <a:lnTo>
                    <a:pt x="0" y="525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2" name="Freeform 31">
              <a:extLst>
                <a:ext uri="{FF2B5EF4-FFF2-40B4-BE49-F238E27FC236}">
                  <a16:creationId xmlns:a16="http://schemas.microsoft.com/office/drawing/2014/main" id="{9A87BA9D-7262-46F7-9C3F-0DE9759F6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0663" y="4029075"/>
              <a:ext cx="39687" cy="147638"/>
            </a:xfrm>
            <a:custGeom>
              <a:avLst/>
              <a:gdLst>
                <a:gd name="T0" fmla="*/ 0 w 144"/>
                <a:gd name="T1" fmla="*/ 533 h 542"/>
                <a:gd name="T2" fmla="*/ 144 w 144"/>
                <a:gd name="T3" fmla="*/ 0 h 542"/>
                <a:gd name="T4" fmla="*/ 127 w 144"/>
                <a:gd name="T5" fmla="*/ 542 h 542"/>
                <a:gd name="T6" fmla="*/ 0 w 144"/>
                <a:gd name="T7" fmla="*/ 533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542">
                  <a:moveTo>
                    <a:pt x="0" y="533"/>
                  </a:moveTo>
                  <a:lnTo>
                    <a:pt x="144" y="0"/>
                  </a:lnTo>
                  <a:lnTo>
                    <a:pt x="127" y="542"/>
                  </a:lnTo>
                  <a:lnTo>
                    <a:pt x="0" y="533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3" name="Freeform 32">
              <a:extLst>
                <a:ext uri="{FF2B5EF4-FFF2-40B4-BE49-F238E27FC236}">
                  <a16:creationId xmlns:a16="http://schemas.microsoft.com/office/drawing/2014/main" id="{0310E877-911D-4CDD-8F07-0556DACF6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6075" y="4025900"/>
              <a:ext cx="42862" cy="161925"/>
            </a:xfrm>
            <a:custGeom>
              <a:avLst/>
              <a:gdLst>
                <a:gd name="T0" fmla="*/ 0 w 161"/>
                <a:gd name="T1" fmla="*/ 584 h 593"/>
                <a:gd name="T2" fmla="*/ 136 w 161"/>
                <a:gd name="T3" fmla="*/ 0 h 593"/>
                <a:gd name="T4" fmla="*/ 161 w 161"/>
                <a:gd name="T5" fmla="*/ 593 h 593"/>
                <a:gd name="T6" fmla="*/ 0 w 161"/>
                <a:gd name="T7" fmla="*/ 584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593">
                  <a:moveTo>
                    <a:pt x="0" y="584"/>
                  </a:moveTo>
                  <a:lnTo>
                    <a:pt x="136" y="0"/>
                  </a:lnTo>
                  <a:lnTo>
                    <a:pt x="161" y="593"/>
                  </a:lnTo>
                  <a:lnTo>
                    <a:pt x="0" y="584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4" name="Freeform 33">
              <a:extLst>
                <a:ext uri="{FF2B5EF4-FFF2-40B4-BE49-F238E27FC236}">
                  <a16:creationId xmlns:a16="http://schemas.microsoft.com/office/drawing/2014/main" id="{A14498F8-27B6-4685-9DBE-D0ADBE549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013" y="4035425"/>
              <a:ext cx="50800" cy="163513"/>
            </a:xfrm>
            <a:custGeom>
              <a:avLst/>
              <a:gdLst>
                <a:gd name="T0" fmla="*/ 0 w 186"/>
                <a:gd name="T1" fmla="*/ 593 h 601"/>
                <a:gd name="T2" fmla="*/ 161 w 186"/>
                <a:gd name="T3" fmla="*/ 0 h 601"/>
                <a:gd name="T4" fmla="*/ 186 w 186"/>
                <a:gd name="T5" fmla="*/ 601 h 601"/>
                <a:gd name="T6" fmla="*/ 0 w 186"/>
                <a:gd name="T7" fmla="*/ 593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601">
                  <a:moveTo>
                    <a:pt x="0" y="593"/>
                  </a:moveTo>
                  <a:lnTo>
                    <a:pt x="161" y="0"/>
                  </a:lnTo>
                  <a:lnTo>
                    <a:pt x="186" y="601"/>
                  </a:lnTo>
                  <a:lnTo>
                    <a:pt x="0" y="593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5" name="Freeform 34">
              <a:extLst>
                <a:ext uri="{FF2B5EF4-FFF2-40B4-BE49-F238E27FC236}">
                  <a16:creationId xmlns:a16="http://schemas.microsoft.com/office/drawing/2014/main" id="{62ABA127-9B68-4E65-B66C-665C47A18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6588" y="4035425"/>
              <a:ext cx="50800" cy="166688"/>
            </a:xfrm>
            <a:custGeom>
              <a:avLst/>
              <a:gdLst>
                <a:gd name="T0" fmla="*/ 0 w 186"/>
                <a:gd name="T1" fmla="*/ 610 h 610"/>
                <a:gd name="T2" fmla="*/ 102 w 186"/>
                <a:gd name="T3" fmla="*/ 0 h 610"/>
                <a:gd name="T4" fmla="*/ 186 w 186"/>
                <a:gd name="T5" fmla="*/ 610 h 610"/>
                <a:gd name="T6" fmla="*/ 0 w 186"/>
                <a:gd name="T7" fmla="*/ 61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610">
                  <a:moveTo>
                    <a:pt x="0" y="610"/>
                  </a:moveTo>
                  <a:lnTo>
                    <a:pt x="102" y="0"/>
                  </a:lnTo>
                  <a:lnTo>
                    <a:pt x="186" y="610"/>
                  </a:lnTo>
                  <a:lnTo>
                    <a:pt x="0" y="610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499" name="Group 498">
            <a:extLst>
              <a:ext uri="{FF2B5EF4-FFF2-40B4-BE49-F238E27FC236}">
                <a16:creationId xmlns:a16="http://schemas.microsoft.com/office/drawing/2014/main" id="{C1A4C1A5-4443-4B10-85BC-7423119D8583}"/>
              </a:ext>
            </a:extLst>
          </p:cNvPr>
          <p:cNvGrpSpPr/>
          <p:nvPr/>
        </p:nvGrpSpPr>
        <p:grpSpPr>
          <a:xfrm>
            <a:off x="6508750" y="2141538"/>
            <a:ext cx="1855788" cy="217487"/>
            <a:chOff x="6508750" y="2141538"/>
            <a:chExt cx="1855788" cy="217487"/>
          </a:xfrm>
          <a:solidFill>
            <a:schemeClr val="tx1"/>
          </a:solidFill>
        </p:grpSpPr>
        <p:sp>
          <p:nvSpPr>
            <p:cNvPr id="346" name="Freeform 35">
              <a:extLst>
                <a:ext uri="{FF2B5EF4-FFF2-40B4-BE49-F238E27FC236}">
                  <a16:creationId xmlns:a16="http://schemas.microsoft.com/office/drawing/2014/main" id="{0FAFD602-4F89-4562-9612-7CDF6D04A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7388" y="2141538"/>
              <a:ext cx="57150" cy="161925"/>
            </a:xfrm>
            <a:custGeom>
              <a:avLst/>
              <a:gdLst>
                <a:gd name="T0" fmla="*/ 212 w 212"/>
                <a:gd name="T1" fmla="*/ 584 h 593"/>
                <a:gd name="T2" fmla="*/ 9 w 212"/>
                <a:gd name="T3" fmla="*/ 593 h 593"/>
                <a:gd name="T4" fmla="*/ 0 w 212"/>
                <a:gd name="T5" fmla="*/ 0 h 593"/>
                <a:gd name="T6" fmla="*/ 212 w 212"/>
                <a:gd name="T7" fmla="*/ 584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593">
                  <a:moveTo>
                    <a:pt x="212" y="584"/>
                  </a:moveTo>
                  <a:lnTo>
                    <a:pt x="9" y="593"/>
                  </a:lnTo>
                  <a:lnTo>
                    <a:pt x="0" y="0"/>
                  </a:lnTo>
                  <a:lnTo>
                    <a:pt x="212" y="584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7" name="Freeform 36">
              <a:extLst>
                <a:ext uri="{FF2B5EF4-FFF2-40B4-BE49-F238E27FC236}">
                  <a16:creationId xmlns:a16="http://schemas.microsoft.com/office/drawing/2014/main" id="{20AD0F98-C6E8-4D8A-AFD1-0153F2B4D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2144713"/>
              <a:ext cx="55562" cy="168275"/>
            </a:xfrm>
            <a:custGeom>
              <a:avLst/>
              <a:gdLst>
                <a:gd name="T0" fmla="*/ 203 w 203"/>
                <a:gd name="T1" fmla="*/ 609 h 618"/>
                <a:gd name="T2" fmla="*/ 0 w 203"/>
                <a:gd name="T3" fmla="*/ 618 h 618"/>
                <a:gd name="T4" fmla="*/ 34 w 203"/>
                <a:gd name="T5" fmla="*/ 0 h 618"/>
                <a:gd name="T6" fmla="*/ 203 w 203"/>
                <a:gd name="T7" fmla="*/ 609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618">
                  <a:moveTo>
                    <a:pt x="203" y="609"/>
                  </a:moveTo>
                  <a:lnTo>
                    <a:pt x="0" y="618"/>
                  </a:lnTo>
                  <a:lnTo>
                    <a:pt x="34" y="0"/>
                  </a:lnTo>
                  <a:lnTo>
                    <a:pt x="203" y="609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8" name="Freeform 37">
              <a:extLst>
                <a:ext uri="{FF2B5EF4-FFF2-40B4-BE49-F238E27FC236}">
                  <a16:creationId xmlns:a16="http://schemas.microsoft.com/office/drawing/2014/main" id="{0C7463D0-849F-42B2-A6AD-46D47E463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7188" y="2149475"/>
              <a:ext cx="52387" cy="163513"/>
            </a:xfrm>
            <a:custGeom>
              <a:avLst/>
              <a:gdLst>
                <a:gd name="T0" fmla="*/ 194 w 194"/>
                <a:gd name="T1" fmla="*/ 601 h 601"/>
                <a:gd name="T2" fmla="*/ 0 w 194"/>
                <a:gd name="T3" fmla="*/ 601 h 601"/>
                <a:gd name="T4" fmla="*/ 33 w 194"/>
                <a:gd name="T5" fmla="*/ 0 h 601"/>
                <a:gd name="T6" fmla="*/ 194 w 194"/>
                <a:gd name="T7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601">
                  <a:moveTo>
                    <a:pt x="194" y="601"/>
                  </a:moveTo>
                  <a:lnTo>
                    <a:pt x="0" y="601"/>
                  </a:lnTo>
                  <a:lnTo>
                    <a:pt x="33" y="0"/>
                  </a:lnTo>
                  <a:lnTo>
                    <a:pt x="194" y="601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9" name="Freeform 38">
              <a:extLst>
                <a:ext uri="{FF2B5EF4-FFF2-40B4-BE49-F238E27FC236}">
                  <a16:creationId xmlns:a16="http://schemas.microsoft.com/office/drawing/2014/main" id="{FADDA2F4-D965-4922-B976-1242063E0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5738" y="2166938"/>
              <a:ext cx="60325" cy="146050"/>
            </a:xfrm>
            <a:custGeom>
              <a:avLst/>
              <a:gdLst>
                <a:gd name="T0" fmla="*/ 220 w 220"/>
                <a:gd name="T1" fmla="*/ 534 h 534"/>
                <a:gd name="T2" fmla="*/ 0 w 220"/>
                <a:gd name="T3" fmla="*/ 534 h 534"/>
                <a:gd name="T4" fmla="*/ 68 w 220"/>
                <a:gd name="T5" fmla="*/ 0 h 534"/>
                <a:gd name="T6" fmla="*/ 220 w 220"/>
                <a:gd name="T7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0" h="534">
                  <a:moveTo>
                    <a:pt x="220" y="534"/>
                  </a:moveTo>
                  <a:lnTo>
                    <a:pt x="0" y="534"/>
                  </a:lnTo>
                  <a:lnTo>
                    <a:pt x="68" y="0"/>
                  </a:lnTo>
                  <a:lnTo>
                    <a:pt x="220" y="534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0" name="Freeform 39">
              <a:extLst>
                <a:ext uri="{FF2B5EF4-FFF2-40B4-BE49-F238E27FC236}">
                  <a16:creationId xmlns:a16="http://schemas.microsoft.com/office/drawing/2014/main" id="{10AA774D-F19B-4DA8-82F9-183E04577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2225" y="2171700"/>
              <a:ext cx="57150" cy="141288"/>
            </a:xfrm>
            <a:custGeom>
              <a:avLst/>
              <a:gdLst>
                <a:gd name="T0" fmla="*/ 212 w 212"/>
                <a:gd name="T1" fmla="*/ 517 h 517"/>
                <a:gd name="T2" fmla="*/ 0 w 212"/>
                <a:gd name="T3" fmla="*/ 517 h 517"/>
                <a:gd name="T4" fmla="*/ 93 w 212"/>
                <a:gd name="T5" fmla="*/ 0 h 517"/>
                <a:gd name="T6" fmla="*/ 212 w 212"/>
                <a:gd name="T7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2" h="517">
                  <a:moveTo>
                    <a:pt x="212" y="517"/>
                  </a:moveTo>
                  <a:lnTo>
                    <a:pt x="0" y="517"/>
                  </a:lnTo>
                  <a:lnTo>
                    <a:pt x="93" y="0"/>
                  </a:lnTo>
                  <a:lnTo>
                    <a:pt x="212" y="517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1" name="Freeform 40">
              <a:extLst>
                <a:ext uri="{FF2B5EF4-FFF2-40B4-BE49-F238E27FC236}">
                  <a16:creationId xmlns:a16="http://schemas.microsoft.com/office/drawing/2014/main" id="{B8DA1952-68FE-48DE-9EC5-24A52D3E4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89825" y="2160588"/>
              <a:ext cx="55562" cy="152400"/>
            </a:xfrm>
            <a:custGeom>
              <a:avLst/>
              <a:gdLst>
                <a:gd name="T0" fmla="*/ 203 w 203"/>
                <a:gd name="T1" fmla="*/ 559 h 559"/>
                <a:gd name="T2" fmla="*/ 0 w 203"/>
                <a:gd name="T3" fmla="*/ 559 h 559"/>
                <a:gd name="T4" fmla="*/ 76 w 203"/>
                <a:gd name="T5" fmla="*/ 0 h 559"/>
                <a:gd name="T6" fmla="*/ 203 w 203"/>
                <a:gd name="T7" fmla="*/ 559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559">
                  <a:moveTo>
                    <a:pt x="203" y="559"/>
                  </a:moveTo>
                  <a:lnTo>
                    <a:pt x="0" y="559"/>
                  </a:lnTo>
                  <a:lnTo>
                    <a:pt x="76" y="0"/>
                  </a:lnTo>
                  <a:lnTo>
                    <a:pt x="203" y="559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2" name="Freeform 41">
              <a:extLst>
                <a:ext uri="{FF2B5EF4-FFF2-40B4-BE49-F238E27FC236}">
                  <a16:creationId xmlns:a16="http://schemas.microsoft.com/office/drawing/2014/main" id="{B2FA87EC-0396-404E-8B2C-0381E23AE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0438" y="2171700"/>
              <a:ext cx="38100" cy="141288"/>
            </a:xfrm>
            <a:custGeom>
              <a:avLst/>
              <a:gdLst>
                <a:gd name="T0" fmla="*/ 144 w 144"/>
                <a:gd name="T1" fmla="*/ 517 h 517"/>
                <a:gd name="T2" fmla="*/ 0 w 144"/>
                <a:gd name="T3" fmla="*/ 517 h 517"/>
                <a:gd name="T4" fmla="*/ 51 w 144"/>
                <a:gd name="T5" fmla="*/ 0 h 517"/>
                <a:gd name="T6" fmla="*/ 144 w 144"/>
                <a:gd name="T7" fmla="*/ 517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517">
                  <a:moveTo>
                    <a:pt x="144" y="517"/>
                  </a:moveTo>
                  <a:lnTo>
                    <a:pt x="0" y="517"/>
                  </a:lnTo>
                  <a:lnTo>
                    <a:pt x="51" y="0"/>
                  </a:lnTo>
                  <a:lnTo>
                    <a:pt x="144" y="517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3" name="Freeform 42">
              <a:extLst>
                <a:ext uri="{FF2B5EF4-FFF2-40B4-BE49-F238E27FC236}">
                  <a16:creationId xmlns:a16="http://schemas.microsoft.com/office/drawing/2014/main" id="{05FBC3F4-FAFA-4304-81CF-B1B03FEBF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8513" y="2178050"/>
              <a:ext cx="46037" cy="134938"/>
            </a:xfrm>
            <a:custGeom>
              <a:avLst/>
              <a:gdLst>
                <a:gd name="T0" fmla="*/ 170 w 170"/>
                <a:gd name="T1" fmla="*/ 491 h 491"/>
                <a:gd name="T2" fmla="*/ 0 w 170"/>
                <a:gd name="T3" fmla="*/ 491 h 491"/>
                <a:gd name="T4" fmla="*/ 85 w 170"/>
                <a:gd name="T5" fmla="*/ 0 h 491"/>
                <a:gd name="T6" fmla="*/ 170 w 170"/>
                <a:gd name="T7" fmla="*/ 49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491">
                  <a:moveTo>
                    <a:pt x="170" y="491"/>
                  </a:moveTo>
                  <a:lnTo>
                    <a:pt x="0" y="491"/>
                  </a:lnTo>
                  <a:lnTo>
                    <a:pt x="85" y="0"/>
                  </a:lnTo>
                  <a:lnTo>
                    <a:pt x="170" y="491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4" name="Freeform 43">
              <a:extLst>
                <a:ext uri="{FF2B5EF4-FFF2-40B4-BE49-F238E27FC236}">
                  <a16:creationId xmlns:a16="http://schemas.microsoft.com/office/drawing/2014/main" id="{B5D82E2A-D9EE-4FE6-AE1F-3A246EF2A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7863" y="2181225"/>
              <a:ext cx="38100" cy="131763"/>
            </a:xfrm>
            <a:custGeom>
              <a:avLst/>
              <a:gdLst>
                <a:gd name="T0" fmla="*/ 135 w 135"/>
                <a:gd name="T1" fmla="*/ 483 h 483"/>
                <a:gd name="T2" fmla="*/ 0 w 135"/>
                <a:gd name="T3" fmla="*/ 483 h 483"/>
                <a:gd name="T4" fmla="*/ 68 w 135"/>
                <a:gd name="T5" fmla="*/ 0 h 483"/>
                <a:gd name="T6" fmla="*/ 135 w 135"/>
                <a:gd name="T7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483">
                  <a:moveTo>
                    <a:pt x="135" y="483"/>
                  </a:moveTo>
                  <a:lnTo>
                    <a:pt x="0" y="483"/>
                  </a:lnTo>
                  <a:lnTo>
                    <a:pt x="68" y="0"/>
                  </a:lnTo>
                  <a:lnTo>
                    <a:pt x="135" y="483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5" name="Freeform 44">
              <a:extLst>
                <a:ext uri="{FF2B5EF4-FFF2-40B4-BE49-F238E27FC236}">
                  <a16:creationId xmlns:a16="http://schemas.microsoft.com/office/drawing/2014/main" id="{101B5261-99AF-482D-B98D-B2187D142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6100" y="2185988"/>
              <a:ext cx="47625" cy="138113"/>
            </a:xfrm>
            <a:custGeom>
              <a:avLst/>
              <a:gdLst>
                <a:gd name="T0" fmla="*/ 170 w 170"/>
                <a:gd name="T1" fmla="*/ 491 h 508"/>
                <a:gd name="T2" fmla="*/ 0 w 170"/>
                <a:gd name="T3" fmla="*/ 508 h 508"/>
                <a:gd name="T4" fmla="*/ 34 w 170"/>
                <a:gd name="T5" fmla="*/ 0 h 508"/>
                <a:gd name="T6" fmla="*/ 170 w 170"/>
                <a:gd name="T7" fmla="*/ 491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0" h="508">
                  <a:moveTo>
                    <a:pt x="170" y="491"/>
                  </a:moveTo>
                  <a:lnTo>
                    <a:pt x="0" y="508"/>
                  </a:lnTo>
                  <a:lnTo>
                    <a:pt x="34" y="0"/>
                  </a:lnTo>
                  <a:lnTo>
                    <a:pt x="170" y="491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6" name="Freeform 45">
              <a:extLst>
                <a:ext uri="{FF2B5EF4-FFF2-40B4-BE49-F238E27FC236}">
                  <a16:creationId xmlns:a16="http://schemas.microsoft.com/office/drawing/2014/main" id="{18D2DA25-EE85-4FE2-ACD2-7077A0F9B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038" y="2190750"/>
              <a:ext cx="55562" cy="138113"/>
            </a:xfrm>
            <a:custGeom>
              <a:avLst/>
              <a:gdLst>
                <a:gd name="T0" fmla="*/ 203 w 203"/>
                <a:gd name="T1" fmla="*/ 499 h 508"/>
                <a:gd name="T2" fmla="*/ 0 w 203"/>
                <a:gd name="T3" fmla="*/ 508 h 508"/>
                <a:gd name="T4" fmla="*/ 17 w 203"/>
                <a:gd name="T5" fmla="*/ 0 h 508"/>
                <a:gd name="T6" fmla="*/ 203 w 203"/>
                <a:gd name="T7" fmla="*/ 49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508">
                  <a:moveTo>
                    <a:pt x="203" y="499"/>
                  </a:moveTo>
                  <a:lnTo>
                    <a:pt x="0" y="508"/>
                  </a:lnTo>
                  <a:lnTo>
                    <a:pt x="17" y="0"/>
                  </a:lnTo>
                  <a:lnTo>
                    <a:pt x="203" y="499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7" name="Freeform 46">
              <a:extLst>
                <a:ext uri="{FF2B5EF4-FFF2-40B4-BE49-F238E27FC236}">
                  <a16:creationId xmlns:a16="http://schemas.microsoft.com/office/drawing/2014/main" id="{31FDEDB9-7DD5-4BCD-9765-F816DD451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925" y="2203450"/>
              <a:ext cx="52387" cy="136525"/>
            </a:xfrm>
            <a:custGeom>
              <a:avLst/>
              <a:gdLst>
                <a:gd name="T0" fmla="*/ 195 w 195"/>
                <a:gd name="T1" fmla="*/ 482 h 499"/>
                <a:gd name="T2" fmla="*/ 0 w 195"/>
                <a:gd name="T3" fmla="*/ 499 h 499"/>
                <a:gd name="T4" fmla="*/ 26 w 195"/>
                <a:gd name="T5" fmla="*/ 0 h 499"/>
                <a:gd name="T6" fmla="*/ 195 w 195"/>
                <a:gd name="T7" fmla="*/ 482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5" h="499">
                  <a:moveTo>
                    <a:pt x="195" y="482"/>
                  </a:moveTo>
                  <a:lnTo>
                    <a:pt x="0" y="499"/>
                  </a:lnTo>
                  <a:lnTo>
                    <a:pt x="26" y="0"/>
                  </a:lnTo>
                  <a:lnTo>
                    <a:pt x="195" y="482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8" name="Freeform 47">
              <a:extLst>
                <a:ext uri="{FF2B5EF4-FFF2-40B4-BE49-F238E27FC236}">
                  <a16:creationId xmlns:a16="http://schemas.microsoft.com/office/drawing/2014/main" id="{FBDC9239-8B8E-48C0-8E8F-D432FD1A6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8750" y="2232025"/>
              <a:ext cx="50800" cy="127000"/>
            </a:xfrm>
            <a:custGeom>
              <a:avLst/>
              <a:gdLst>
                <a:gd name="T0" fmla="*/ 186 w 186"/>
                <a:gd name="T1" fmla="*/ 432 h 466"/>
                <a:gd name="T2" fmla="*/ 26 w 186"/>
                <a:gd name="T3" fmla="*/ 466 h 466"/>
                <a:gd name="T4" fmla="*/ 0 w 186"/>
                <a:gd name="T5" fmla="*/ 0 h 466"/>
                <a:gd name="T6" fmla="*/ 186 w 186"/>
                <a:gd name="T7" fmla="*/ 432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6" h="466">
                  <a:moveTo>
                    <a:pt x="186" y="432"/>
                  </a:moveTo>
                  <a:lnTo>
                    <a:pt x="26" y="466"/>
                  </a:lnTo>
                  <a:lnTo>
                    <a:pt x="0" y="0"/>
                  </a:lnTo>
                  <a:lnTo>
                    <a:pt x="186" y="432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498" name="Group 497">
            <a:extLst>
              <a:ext uri="{FF2B5EF4-FFF2-40B4-BE49-F238E27FC236}">
                <a16:creationId xmlns:a16="http://schemas.microsoft.com/office/drawing/2014/main" id="{3399C9E9-F223-4CFE-840F-F0C2A17583E2}"/>
              </a:ext>
            </a:extLst>
          </p:cNvPr>
          <p:cNvGrpSpPr/>
          <p:nvPr/>
        </p:nvGrpSpPr>
        <p:grpSpPr>
          <a:xfrm>
            <a:off x="6316155" y="2273300"/>
            <a:ext cx="174624" cy="315913"/>
            <a:chOff x="6303963" y="2273300"/>
            <a:chExt cx="174624" cy="315913"/>
          </a:xfrm>
          <a:solidFill>
            <a:schemeClr val="tx1"/>
          </a:solidFill>
        </p:grpSpPr>
        <p:sp>
          <p:nvSpPr>
            <p:cNvPr id="359" name="Freeform 48">
              <a:extLst>
                <a:ext uri="{FF2B5EF4-FFF2-40B4-BE49-F238E27FC236}">
                  <a16:creationId xmlns:a16="http://schemas.microsoft.com/office/drawing/2014/main" id="{6AE170E3-4BB3-4AD1-913A-2F0EDA69C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650" y="2273300"/>
              <a:ext cx="134937" cy="112713"/>
            </a:xfrm>
            <a:custGeom>
              <a:avLst/>
              <a:gdLst>
                <a:gd name="T0" fmla="*/ 499 w 499"/>
                <a:gd name="T1" fmla="*/ 355 h 415"/>
                <a:gd name="T2" fmla="*/ 406 w 499"/>
                <a:gd name="T3" fmla="*/ 415 h 415"/>
                <a:gd name="T4" fmla="*/ 0 w 499"/>
                <a:gd name="T5" fmla="*/ 76 h 415"/>
                <a:gd name="T6" fmla="*/ 118 w 499"/>
                <a:gd name="T7" fmla="*/ 0 h 415"/>
                <a:gd name="T8" fmla="*/ 499 w 499"/>
                <a:gd name="T9" fmla="*/ 35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9" h="415">
                  <a:moveTo>
                    <a:pt x="499" y="355"/>
                  </a:moveTo>
                  <a:lnTo>
                    <a:pt x="406" y="415"/>
                  </a:lnTo>
                  <a:lnTo>
                    <a:pt x="0" y="76"/>
                  </a:lnTo>
                  <a:lnTo>
                    <a:pt x="118" y="0"/>
                  </a:lnTo>
                  <a:lnTo>
                    <a:pt x="499" y="355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0" name="Freeform 49">
              <a:extLst>
                <a:ext uri="{FF2B5EF4-FFF2-40B4-BE49-F238E27FC236}">
                  <a16:creationId xmlns:a16="http://schemas.microsoft.com/office/drawing/2014/main" id="{4F4ED51D-14F7-46F8-B28D-577A6E4B0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3488" y="2343150"/>
              <a:ext cx="122237" cy="93663"/>
            </a:xfrm>
            <a:custGeom>
              <a:avLst/>
              <a:gdLst>
                <a:gd name="T0" fmla="*/ 448 w 448"/>
                <a:gd name="T1" fmla="*/ 254 h 347"/>
                <a:gd name="T2" fmla="*/ 440 w 448"/>
                <a:gd name="T3" fmla="*/ 347 h 347"/>
                <a:gd name="T4" fmla="*/ 0 w 448"/>
                <a:gd name="T5" fmla="*/ 169 h 347"/>
                <a:gd name="T6" fmla="*/ 42 w 448"/>
                <a:gd name="T7" fmla="*/ 0 h 347"/>
                <a:gd name="T8" fmla="*/ 448 w 448"/>
                <a:gd name="T9" fmla="*/ 254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347">
                  <a:moveTo>
                    <a:pt x="448" y="254"/>
                  </a:moveTo>
                  <a:lnTo>
                    <a:pt x="440" y="347"/>
                  </a:lnTo>
                  <a:lnTo>
                    <a:pt x="0" y="169"/>
                  </a:lnTo>
                  <a:lnTo>
                    <a:pt x="42" y="0"/>
                  </a:lnTo>
                  <a:lnTo>
                    <a:pt x="448" y="254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1" name="Freeform 50">
              <a:extLst>
                <a:ext uri="{FF2B5EF4-FFF2-40B4-BE49-F238E27FC236}">
                  <a16:creationId xmlns:a16="http://schemas.microsoft.com/office/drawing/2014/main" id="{E18D3FE1-C205-4619-A6BE-35633EB2F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963" y="2460625"/>
              <a:ext cx="122237" cy="41275"/>
            </a:xfrm>
            <a:custGeom>
              <a:avLst/>
              <a:gdLst>
                <a:gd name="T0" fmla="*/ 448 w 448"/>
                <a:gd name="T1" fmla="*/ 77 h 153"/>
                <a:gd name="T2" fmla="*/ 431 w 448"/>
                <a:gd name="T3" fmla="*/ 153 h 153"/>
                <a:gd name="T4" fmla="*/ 0 w 448"/>
                <a:gd name="T5" fmla="*/ 102 h 153"/>
                <a:gd name="T6" fmla="*/ 8 w 448"/>
                <a:gd name="T7" fmla="*/ 0 h 153"/>
                <a:gd name="T8" fmla="*/ 448 w 448"/>
                <a:gd name="T9" fmla="*/ 7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153">
                  <a:moveTo>
                    <a:pt x="448" y="77"/>
                  </a:moveTo>
                  <a:lnTo>
                    <a:pt x="431" y="153"/>
                  </a:lnTo>
                  <a:lnTo>
                    <a:pt x="0" y="102"/>
                  </a:lnTo>
                  <a:lnTo>
                    <a:pt x="8" y="0"/>
                  </a:lnTo>
                  <a:lnTo>
                    <a:pt x="448" y="77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2" name="Freeform 51">
              <a:extLst>
                <a:ext uri="{FF2B5EF4-FFF2-40B4-BE49-F238E27FC236}">
                  <a16:creationId xmlns:a16="http://schemas.microsoft.com/office/drawing/2014/main" id="{99C0C5AD-43E1-45D4-A0BA-A5854FEA6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0313" y="2554288"/>
              <a:ext cx="96837" cy="34925"/>
            </a:xfrm>
            <a:custGeom>
              <a:avLst/>
              <a:gdLst>
                <a:gd name="T0" fmla="*/ 356 w 356"/>
                <a:gd name="T1" fmla="*/ 0 h 127"/>
                <a:gd name="T2" fmla="*/ 330 w 356"/>
                <a:gd name="T3" fmla="*/ 110 h 127"/>
                <a:gd name="T4" fmla="*/ 9 w 356"/>
                <a:gd name="T5" fmla="*/ 127 h 127"/>
                <a:gd name="T6" fmla="*/ 0 w 356"/>
                <a:gd name="T7" fmla="*/ 16 h 127"/>
                <a:gd name="T8" fmla="*/ 356 w 356"/>
                <a:gd name="T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6" h="127">
                  <a:moveTo>
                    <a:pt x="356" y="0"/>
                  </a:moveTo>
                  <a:lnTo>
                    <a:pt x="330" y="110"/>
                  </a:lnTo>
                  <a:lnTo>
                    <a:pt x="9" y="127"/>
                  </a:lnTo>
                  <a:lnTo>
                    <a:pt x="0" y="16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497" name="Group 496">
            <a:extLst>
              <a:ext uri="{FF2B5EF4-FFF2-40B4-BE49-F238E27FC236}">
                <a16:creationId xmlns:a16="http://schemas.microsoft.com/office/drawing/2014/main" id="{A9BF34A7-8963-4422-96E0-AE6D72D0929D}"/>
              </a:ext>
            </a:extLst>
          </p:cNvPr>
          <p:cNvGrpSpPr/>
          <p:nvPr/>
        </p:nvGrpSpPr>
        <p:grpSpPr>
          <a:xfrm>
            <a:off x="6042851" y="2295525"/>
            <a:ext cx="188912" cy="339725"/>
            <a:chOff x="6024563" y="2295525"/>
            <a:chExt cx="188912" cy="339725"/>
          </a:xfrm>
          <a:solidFill>
            <a:schemeClr val="tx1"/>
          </a:solidFill>
        </p:grpSpPr>
        <p:sp>
          <p:nvSpPr>
            <p:cNvPr id="363" name="Freeform 52">
              <a:extLst>
                <a:ext uri="{FF2B5EF4-FFF2-40B4-BE49-F238E27FC236}">
                  <a16:creationId xmlns:a16="http://schemas.microsoft.com/office/drawing/2014/main" id="{0E6F682F-B1CF-40D6-857E-7FAC6012D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6475" y="2603500"/>
              <a:ext cx="127000" cy="31750"/>
            </a:xfrm>
            <a:custGeom>
              <a:avLst/>
              <a:gdLst>
                <a:gd name="T0" fmla="*/ 8 w 466"/>
                <a:gd name="T1" fmla="*/ 119 h 119"/>
                <a:gd name="T2" fmla="*/ 0 w 466"/>
                <a:gd name="T3" fmla="*/ 26 h 119"/>
                <a:gd name="T4" fmla="*/ 466 w 466"/>
                <a:gd name="T5" fmla="*/ 0 h 119"/>
                <a:gd name="T6" fmla="*/ 466 w 466"/>
                <a:gd name="T7" fmla="*/ 110 h 119"/>
                <a:gd name="T8" fmla="*/ 8 w 466"/>
                <a:gd name="T9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6" h="119">
                  <a:moveTo>
                    <a:pt x="8" y="119"/>
                  </a:moveTo>
                  <a:lnTo>
                    <a:pt x="0" y="26"/>
                  </a:lnTo>
                  <a:lnTo>
                    <a:pt x="466" y="0"/>
                  </a:lnTo>
                  <a:lnTo>
                    <a:pt x="466" y="110"/>
                  </a:lnTo>
                  <a:lnTo>
                    <a:pt x="8" y="119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4" name="Freeform 53">
              <a:extLst>
                <a:ext uri="{FF2B5EF4-FFF2-40B4-BE49-F238E27FC236}">
                  <a16:creationId xmlns:a16="http://schemas.microsoft.com/office/drawing/2014/main" id="{ABF02B98-E367-4C58-8DC6-535FEDA23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5838" y="2481263"/>
              <a:ext cx="142875" cy="47625"/>
            </a:xfrm>
            <a:custGeom>
              <a:avLst/>
              <a:gdLst>
                <a:gd name="T0" fmla="*/ 25 w 525"/>
                <a:gd name="T1" fmla="*/ 177 h 177"/>
                <a:gd name="T2" fmla="*/ 0 w 525"/>
                <a:gd name="T3" fmla="*/ 50 h 177"/>
                <a:gd name="T4" fmla="*/ 516 w 525"/>
                <a:gd name="T5" fmla="*/ 0 h 177"/>
                <a:gd name="T6" fmla="*/ 525 w 525"/>
                <a:gd name="T7" fmla="*/ 135 h 177"/>
                <a:gd name="T8" fmla="*/ 25 w 525"/>
                <a:gd name="T9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177">
                  <a:moveTo>
                    <a:pt x="25" y="177"/>
                  </a:moveTo>
                  <a:lnTo>
                    <a:pt x="0" y="50"/>
                  </a:lnTo>
                  <a:lnTo>
                    <a:pt x="516" y="0"/>
                  </a:lnTo>
                  <a:lnTo>
                    <a:pt x="525" y="135"/>
                  </a:lnTo>
                  <a:lnTo>
                    <a:pt x="25" y="177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5" name="Freeform 54">
              <a:extLst>
                <a:ext uri="{FF2B5EF4-FFF2-40B4-BE49-F238E27FC236}">
                  <a16:creationId xmlns:a16="http://schemas.microsoft.com/office/drawing/2014/main" id="{D376B07C-B0AA-4443-87AA-3711812B6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4725" y="2397125"/>
              <a:ext cx="147637" cy="63500"/>
            </a:xfrm>
            <a:custGeom>
              <a:avLst/>
              <a:gdLst>
                <a:gd name="T0" fmla="*/ 26 w 542"/>
                <a:gd name="T1" fmla="*/ 228 h 228"/>
                <a:gd name="T2" fmla="*/ 0 w 542"/>
                <a:gd name="T3" fmla="*/ 85 h 228"/>
                <a:gd name="T4" fmla="*/ 534 w 542"/>
                <a:gd name="T5" fmla="*/ 0 h 228"/>
                <a:gd name="T6" fmla="*/ 542 w 542"/>
                <a:gd name="T7" fmla="*/ 135 h 228"/>
                <a:gd name="T8" fmla="*/ 26 w 542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2" h="228">
                  <a:moveTo>
                    <a:pt x="26" y="228"/>
                  </a:moveTo>
                  <a:lnTo>
                    <a:pt x="0" y="85"/>
                  </a:lnTo>
                  <a:lnTo>
                    <a:pt x="534" y="0"/>
                  </a:lnTo>
                  <a:lnTo>
                    <a:pt x="542" y="135"/>
                  </a:lnTo>
                  <a:lnTo>
                    <a:pt x="26" y="228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6" name="Freeform 55">
              <a:extLst>
                <a:ext uri="{FF2B5EF4-FFF2-40B4-BE49-F238E27FC236}">
                  <a16:creationId xmlns:a16="http://schemas.microsoft.com/office/drawing/2014/main" id="{F1DCDA42-23F3-40E5-9611-64D86A136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4563" y="2295525"/>
              <a:ext cx="184150" cy="101600"/>
            </a:xfrm>
            <a:custGeom>
              <a:avLst/>
              <a:gdLst>
                <a:gd name="T0" fmla="*/ 0 w 678"/>
                <a:gd name="T1" fmla="*/ 254 h 373"/>
                <a:gd name="T2" fmla="*/ 635 w 678"/>
                <a:gd name="T3" fmla="*/ 0 h 373"/>
                <a:gd name="T4" fmla="*/ 678 w 678"/>
                <a:gd name="T5" fmla="*/ 110 h 373"/>
                <a:gd name="T6" fmla="*/ 60 w 678"/>
                <a:gd name="T7" fmla="*/ 373 h 373"/>
                <a:gd name="T8" fmla="*/ 0 w 678"/>
                <a:gd name="T9" fmla="*/ 254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" h="373">
                  <a:moveTo>
                    <a:pt x="0" y="254"/>
                  </a:moveTo>
                  <a:lnTo>
                    <a:pt x="635" y="0"/>
                  </a:lnTo>
                  <a:lnTo>
                    <a:pt x="678" y="110"/>
                  </a:lnTo>
                  <a:lnTo>
                    <a:pt x="60" y="373"/>
                  </a:lnTo>
                  <a:lnTo>
                    <a:pt x="0" y="254"/>
                  </a:lnTo>
                  <a:close/>
                </a:path>
              </a:pathLst>
            </a:custGeom>
            <a:grpFill/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496" name="Group 495">
            <a:extLst>
              <a:ext uri="{FF2B5EF4-FFF2-40B4-BE49-F238E27FC236}">
                <a16:creationId xmlns:a16="http://schemas.microsoft.com/office/drawing/2014/main" id="{1DCD2AF2-57E2-485A-9E46-AE21ACF35B73}"/>
              </a:ext>
            </a:extLst>
          </p:cNvPr>
          <p:cNvGrpSpPr/>
          <p:nvPr/>
        </p:nvGrpSpPr>
        <p:grpSpPr>
          <a:xfrm>
            <a:off x="4194175" y="2127250"/>
            <a:ext cx="1779587" cy="192088"/>
            <a:chOff x="4194175" y="2127250"/>
            <a:chExt cx="1779587" cy="192088"/>
          </a:xfrm>
        </p:grpSpPr>
        <p:sp>
          <p:nvSpPr>
            <p:cNvPr id="367" name="Freeform 56">
              <a:extLst>
                <a:ext uri="{FF2B5EF4-FFF2-40B4-BE49-F238E27FC236}">
                  <a16:creationId xmlns:a16="http://schemas.microsoft.com/office/drawing/2014/main" id="{657CE3E5-4C56-4146-90B5-85B6858CF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9150" y="2197100"/>
              <a:ext cx="74612" cy="122238"/>
            </a:xfrm>
            <a:custGeom>
              <a:avLst/>
              <a:gdLst>
                <a:gd name="T0" fmla="*/ 153 w 271"/>
                <a:gd name="T1" fmla="*/ 449 h 449"/>
                <a:gd name="T2" fmla="*/ 0 w 271"/>
                <a:gd name="T3" fmla="*/ 381 h 449"/>
                <a:gd name="T4" fmla="*/ 271 w 271"/>
                <a:gd name="T5" fmla="*/ 0 h 449"/>
                <a:gd name="T6" fmla="*/ 153 w 271"/>
                <a:gd name="T7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1" h="449">
                  <a:moveTo>
                    <a:pt x="153" y="449"/>
                  </a:moveTo>
                  <a:lnTo>
                    <a:pt x="0" y="381"/>
                  </a:lnTo>
                  <a:lnTo>
                    <a:pt x="271" y="0"/>
                  </a:lnTo>
                  <a:lnTo>
                    <a:pt x="153" y="449"/>
                  </a:lnTo>
                  <a:close/>
                </a:path>
              </a:pathLst>
            </a:custGeom>
            <a:solidFill>
              <a:schemeClr val="tx1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8" name="Freeform 57">
              <a:extLst>
                <a:ext uri="{FF2B5EF4-FFF2-40B4-BE49-F238E27FC236}">
                  <a16:creationId xmlns:a16="http://schemas.microsoft.com/office/drawing/2014/main" id="{EAA0D7C6-D020-4983-A0DA-E319DDBD4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850" y="2190750"/>
              <a:ext cx="46037" cy="101600"/>
            </a:xfrm>
            <a:custGeom>
              <a:avLst/>
              <a:gdLst>
                <a:gd name="T0" fmla="*/ 169 w 169"/>
                <a:gd name="T1" fmla="*/ 373 h 373"/>
                <a:gd name="T2" fmla="*/ 0 w 169"/>
                <a:gd name="T3" fmla="*/ 364 h 373"/>
                <a:gd name="T4" fmla="*/ 76 w 169"/>
                <a:gd name="T5" fmla="*/ 0 h 373"/>
                <a:gd name="T6" fmla="*/ 169 w 169"/>
                <a:gd name="T7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9" h="373">
                  <a:moveTo>
                    <a:pt x="169" y="373"/>
                  </a:moveTo>
                  <a:lnTo>
                    <a:pt x="0" y="364"/>
                  </a:lnTo>
                  <a:lnTo>
                    <a:pt x="76" y="0"/>
                  </a:lnTo>
                  <a:lnTo>
                    <a:pt x="169" y="373"/>
                  </a:lnTo>
                  <a:close/>
                </a:path>
              </a:pathLst>
            </a:custGeom>
            <a:solidFill>
              <a:schemeClr val="tx1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9" name="Freeform 58">
              <a:extLst>
                <a:ext uri="{FF2B5EF4-FFF2-40B4-BE49-F238E27FC236}">
                  <a16:creationId xmlns:a16="http://schemas.microsoft.com/office/drawing/2014/main" id="{B1FA9B8F-3A4D-4212-9606-B7862FC58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3088" y="2182813"/>
              <a:ext cx="50800" cy="104775"/>
            </a:xfrm>
            <a:custGeom>
              <a:avLst/>
              <a:gdLst>
                <a:gd name="T0" fmla="*/ 187 w 187"/>
                <a:gd name="T1" fmla="*/ 381 h 381"/>
                <a:gd name="T2" fmla="*/ 0 w 187"/>
                <a:gd name="T3" fmla="*/ 372 h 381"/>
                <a:gd name="T4" fmla="*/ 85 w 187"/>
                <a:gd name="T5" fmla="*/ 0 h 381"/>
                <a:gd name="T6" fmla="*/ 187 w 187"/>
                <a:gd name="T7" fmla="*/ 381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381">
                  <a:moveTo>
                    <a:pt x="187" y="381"/>
                  </a:moveTo>
                  <a:lnTo>
                    <a:pt x="0" y="372"/>
                  </a:lnTo>
                  <a:lnTo>
                    <a:pt x="85" y="0"/>
                  </a:lnTo>
                  <a:lnTo>
                    <a:pt x="187" y="381"/>
                  </a:lnTo>
                  <a:close/>
                </a:path>
              </a:pathLst>
            </a:custGeom>
            <a:solidFill>
              <a:schemeClr val="tx1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0" name="Freeform 59">
              <a:extLst>
                <a:ext uri="{FF2B5EF4-FFF2-40B4-BE49-F238E27FC236}">
                  <a16:creationId xmlns:a16="http://schemas.microsoft.com/office/drawing/2014/main" id="{274D1457-6B64-4EC2-8A62-B4052FBEA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2170113"/>
              <a:ext cx="52387" cy="112713"/>
            </a:xfrm>
            <a:custGeom>
              <a:avLst/>
              <a:gdLst>
                <a:gd name="T0" fmla="*/ 194 w 194"/>
                <a:gd name="T1" fmla="*/ 415 h 415"/>
                <a:gd name="T2" fmla="*/ 0 w 194"/>
                <a:gd name="T3" fmla="*/ 406 h 415"/>
                <a:gd name="T4" fmla="*/ 101 w 194"/>
                <a:gd name="T5" fmla="*/ 0 h 415"/>
                <a:gd name="T6" fmla="*/ 194 w 194"/>
                <a:gd name="T7" fmla="*/ 415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415">
                  <a:moveTo>
                    <a:pt x="194" y="415"/>
                  </a:moveTo>
                  <a:lnTo>
                    <a:pt x="0" y="406"/>
                  </a:lnTo>
                  <a:lnTo>
                    <a:pt x="101" y="0"/>
                  </a:lnTo>
                  <a:lnTo>
                    <a:pt x="194" y="415"/>
                  </a:lnTo>
                  <a:close/>
                </a:path>
              </a:pathLst>
            </a:custGeom>
            <a:solidFill>
              <a:schemeClr val="tx1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1" name="Freeform 60">
              <a:extLst>
                <a:ext uri="{FF2B5EF4-FFF2-40B4-BE49-F238E27FC236}">
                  <a16:creationId xmlns:a16="http://schemas.microsoft.com/office/drawing/2014/main" id="{1C04EB4C-A567-43F8-B802-7DDF64DBA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5438" y="2160588"/>
              <a:ext cx="49212" cy="117475"/>
            </a:xfrm>
            <a:custGeom>
              <a:avLst/>
              <a:gdLst>
                <a:gd name="T0" fmla="*/ 178 w 178"/>
                <a:gd name="T1" fmla="*/ 432 h 432"/>
                <a:gd name="T2" fmla="*/ 0 w 178"/>
                <a:gd name="T3" fmla="*/ 423 h 432"/>
                <a:gd name="T4" fmla="*/ 94 w 178"/>
                <a:gd name="T5" fmla="*/ 0 h 432"/>
                <a:gd name="T6" fmla="*/ 178 w 178"/>
                <a:gd name="T7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432">
                  <a:moveTo>
                    <a:pt x="178" y="432"/>
                  </a:moveTo>
                  <a:lnTo>
                    <a:pt x="0" y="423"/>
                  </a:lnTo>
                  <a:lnTo>
                    <a:pt x="94" y="0"/>
                  </a:lnTo>
                  <a:lnTo>
                    <a:pt x="178" y="432"/>
                  </a:lnTo>
                  <a:close/>
                </a:path>
              </a:pathLst>
            </a:custGeom>
            <a:solidFill>
              <a:schemeClr val="tx1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2" name="Freeform 61">
              <a:extLst>
                <a:ext uri="{FF2B5EF4-FFF2-40B4-BE49-F238E27FC236}">
                  <a16:creationId xmlns:a16="http://schemas.microsoft.com/office/drawing/2014/main" id="{E9CA227A-D203-4975-A90D-23D6EE4FC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738" y="2165350"/>
              <a:ext cx="36512" cy="104775"/>
            </a:xfrm>
            <a:custGeom>
              <a:avLst/>
              <a:gdLst>
                <a:gd name="T0" fmla="*/ 135 w 135"/>
                <a:gd name="T1" fmla="*/ 389 h 389"/>
                <a:gd name="T2" fmla="*/ 0 w 135"/>
                <a:gd name="T3" fmla="*/ 389 h 389"/>
                <a:gd name="T4" fmla="*/ 93 w 135"/>
                <a:gd name="T5" fmla="*/ 0 h 389"/>
                <a:gd name="T6" fmla="*/ 135 w 135"/>
                <a:gd name="T7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" h="389">
                  <a:moveTo>
                    <a:pt x="135" y="389"/>
                  </a:moveTo>
                  <a:lnTo>
                    <a:pt x="0" y="389"/>
                  </a:lnTo>
                  <a:lnTo>
                    <a:pt x="93" y="0"/>
                  </a:lnTo>
                  <a:lnTo>
                    <a:pt x="135" y="389"/>
                  </a:lnTo>
                  <a:close/>
                </a:path>
              </a:pathLst>
            </a:custGeom>
            <a:solidFill>
              <a:schemeClr val="tx1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3" name="Freeform 62">
              <a:extLst>
                <a:ext uri="{FF2B5EF4-FFF2-40B4-BE49-F238E27FC236}">
                  <a16:creationId xmlns:a16="http://schemas.microsoft.com/office/drawing/2014/main" id="{2D528CBD-272F-4530-B2F8-E6871C8B0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8100" y="2155825"/>
              <a:ext cx="53975" cy="117475"/>
            </a:xfrm>
            <a:custGeom>
              <a:avLst/>
              <a:gdLst>
                <a:gd name="T0" fmla="*/ 203 w 203"/>
                <a:gd name="T1" fmla="*/ 423 h 432"/>
                <a:gd name="T2" fmla="*/ 0 w 203"/>
                <a:gd name="T3" fmla="*/ 432 h 432"/>
                <a:gd name="T4" fmla="*/ 93 w 203"/>
                <a:gd name="T5" fmla="*/ 0 h 432"/>
                <a:gd name="T6" fmla="*/ 203 w 203"/>
                <a:gd name="T7" fmla="*/ 423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3" h="432">
                  <a:moveTo>
                    <a:pt x="203" y="423"/>
                  </a:moveTo>
                  <a:lnTo>
                    <a:pt x="0" y="432"/>
                  </a:lnTo>
                  <a:lnTo>
                    <a:pt x="93" y="0"/>
                  </a:lnTo>
                  <a:lnTo>
                    <a:pt x="203" y="423"/>
                  </a:lnTo>
                  <a:close/>
                </a:path>
              </a:pathLst>
            </a:custGeom>
            <a:solidFill>
              <a:schemeClr val="tx1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4" name="Freeform 63">
              <a:extLst>
                <a:ext uri="{FF2B5EF4-FFF2-40B4-BE49-F238E27FC236}">
                  <a16:creationId xmlns:a16="http://schemas.microsoft.com/office/drawing/2014/main" id="{1C78F0A0-6B89-4AFB-9B3A-F0773E569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7450" y="2139950"/>
              <a:ext cx="41275" cy="138113"/>
            </a:xfrm>
            <a:custGeom>
              <a:avLst/>
              <a:gdLst>
                <a:gd name="T0" fmla="*/ 152 w 152"/>
                <a:gd name="T1" fmla="*/ 499 h 508"/>
                <a:gd name="T2" fmla="*/ 0 w 152"/>
                <a:gd name="T3" fmla="*/ 508 h 508"/>
                <a:gd name="T4" fmla="*/ 51 w 152"/>
                <a:gd name="T5" fmla="*/ 0 h 508"/>
                <a:gd name="T6" fmla="*/ 152 w 152"/>
                <a:gd name="T7" fmla="*/ 499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2" h="508">
                  <a:moveTo>
                    <a:pt x="152" y="499"/>
                  </a:moveTo>
                  <a:lnTo>
                    <a:pt x="0" y="508"/>
                  </a:lnTo>
                  <a:lnTo>
                    <a:pt x="51" y="0"/>
                  </a:lnTo>
                  <a:lnTo>
                    <a:pt x="152" y="499"/>
                  </a:lnTo>
                  <a:close/>
                </a:path>
              </a:pathLst>
            </a:custGeom>
            <a:solidFill>
              <a:schemeClr val="tx1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5" name="Freeform 64">
              <a:extLst>
                <a:ext uri="{FF2B5EF4-FFF2-40B4-BE49-F238E27FC236}">
                  <a16:creationId xmlns:a16="http://schemas.microsoft.com/office/drawing/2014/main" id="{7B3ED7A6-1E45-464D-AC2D-21DF55548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8863" y="2136775"/>
              <a:ext cx="47625" cy="146050"/>
            </a:xfrm>
            <a:custGeom>
              <a:avLst/>
              <a:gdLst>
                <a:gd name="T0" fmla="*/ 178 w 178"/>
                <a:gd name="T1" fmla="*/ 525 h 534"/>
                <a:gd name="T2" fmla="*/ 0 w 178"/>
                <a:gd name="T3" fmla="*/ 534 h 534"/>
                <a:gd name="T4" fmla="*/ 34 w 178"/>
                <a:gd name="T5" fmla="*/ 0 h 534"/>
                <a:gd name="T6" fmla="*/ 178 w 178"/>
                <a:gd name="T7" fmla="*/ 525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34">
                  <a:moveTo>
                    <a:pt x="178" y="525"/>
                  </a:moveTo>
                  <a:lnTo>
                    <a:pt x="0" y="534"/>
                  </a:lnTo>
                  <a:lnTo>
                    <a:pt x="34" y="0"/>
                  </a:lnTo>
                  <a:lnTo>
                    <a:pt x="178" y="525"/>
                  </a:lnTo>
                  <a:close/>
                </a:path>
              </a:pathLst>
            </a:custGeom>
            <a:solidFill>
              <a:schemeClr val="tx1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6" name="Freeform 65">
              <a:extLst>
                <a:ext uri="{FF2B5EF4-FFF2-40B4-BE49-F238E27FC236}">
                  <a16:creationId xmlns:a16="http://schemas.microsoft.com/office/drawing/2014/main" id="{C2A01198-CA32-4544-BBE7-01F153C2B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413" y="2132013"/>
              <a:ext cx="52387" cy="157163"/>
            </a:xfrm>
            <a:custGeom>
              <a:avLst/>
              <a:gdLst>
                <a:gd name="T0" fmla="*/ 195 w 195"/>
                <a:gd name="T1" fmla="*/ 568 h 576"/>
                <a:gd name="T2" fmla="*/ 0 w 195"/>
                <a:gd name="T3" fmla="*/ 576 h 576"/>
                <a:gd name="T4" fmla="*/ 43 w 195"/>
                <a:gd name="T5" fmla="*/ 0 h 576"/>
                <a:gd name="T6" fmla="*/ 195 w 195"/>
                <a:gd name="T7" fmla="*/ 56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5" h="576">
                  <a:moveTo>
                    <a:pt x="195" y="568"/>
                  </a:moveTo>
                  <a:lnTo>
                    <a:pt x="0" y="576"/>
                  </a:lnTo>
                  <a:lnTo>
                    <a:pt x="43" y="0"/>
                  </a:lnTo>
                  <a:lnTo>
                    <a:pt x="195" y="568"/>
                  </a:lnTo>
                  <a:close/>
                </a:path>
              </a:pathLst>
            </a:custGeom>
            <a:solidFill>
              <a:schemeClr val="tx1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7" name="Freeform 66">
              <a:extLst>
                <a:ext uri="{FF2B5EF4-FFF2-40B4-BE49-F238E27FC236}">
                  <a16:creationId xmlns:a16="http://schemas.microsoft.com/office/drawing/2014/main" id="{912C046E-9B11-42A0-AEE9-E34F115B2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5325" y="2130425"/>
              <a:ext cx="53975" cy="165100"/>
            </a:xfrm>
            <a:custGeom>
              <a:avLst/>
              <a:gdLst>
                <a:gd name="T0" fmla="*/ 194 w 194"/>
                <a:gd name="T1" fmla="*/ 601 h 609"/>
                <a:gd name="T2" fmla="*/ 0 w 194"/>
                <a:gd name="T3" fmla="*/ 609 h 609"/>
                <a:gd name="T4" fmla="*/ 67 w 194"/>
                <a:gd name="T5" fmla="*/ 0 h 609"/>
                <a:gd name="T6" fmla="*/ 194 w 194"/>
                <a:gd name="T7" fmla="*/ 601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609">
                  <a:moveTo>
                    <a:pt x="194" y="601"/>
                  </a:moveTo>
                  <a:lnTo>
                    <a:pt x="0" y="609"/>
                  </a:lnTo>
                  <a:lnTo>
                    <a:pt x="67" y="0"/>
                  </a:lnTo>
                  <a:lnTo>
                    <a:pt x="194" y="601"/>
                  </a:lnTo>
                  <a:close/>
                </a:path>
              </a:pathLst>
            </a:custGeom>
            <a:solidFill>
              <a:schemeClr val="tx1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8" name="Freeform 67">
              <a:extLst>
                <a:ext uri="{FF2B5EF4-FFF2-40B4-BE49-F238E27FC236}">
                  <a16:creationId xmlns:a16="http://schemas.microsoft.com/office/drawing/2014/main" id="{EB40A5DC-FBFA-47CA-877A-5D8EBB940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575" y="2127250"/>
              <a:ext cx="49212" cy="173038"/>
            </a:xfrm>
            <a:custGeom>
              <a:avLst/>
              <a:gdLst>
                <a:gd name="T0" fmla="*/ 177 w 177"/>
                <a:gd name="T1" fmla="*/ 635 h 635"/>
                <a:gd name="T2" fmla="*/ 0 w 177"/>
                <a:gd name="T3" fmla="*/ 635 h 635"/>
                <a:gd name="T4" fmla="*/ 101 w 177"/>
                <a:gd name="T5" fmla="*/ 0 h 635"/>
                <a:gd name="T6" fmla="*/ 177 w 177"/>
                <a:gd name="T7" fmla="*/ 63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" h="635">
                  <a:moveTo>
                    <a:pt x="177" y="635"/>
                  </a:moveTo>
                  <a:lnTo>
                    <a:pt x="0" y="635"/>
                  </a:lnTo>
                  <a:lnTo>
                    <a:pt x="101" y="0"/>
                  </a:lnTo>
                  <a:lnTo>
                    <a:pt x="177" y="635"/>
                  </a:lnTo>
                  <a:close/>
                </a:path>
              </a:pathLst>
            </a:custGeom>
            <a:solidFill>
              <a:schemeClr val="tx1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9" name="Freeform 68">
              <a:extLst>
                <a:ext uri="{FF2B5EF4-FFF2-40B4-BE49-F238E27FC236}">
                  <a16:creationId xmlns:a16="http://schemas.microsoft.com/office/drawing/2014/main" id="{BA4D0900-7131-45A2-89CE-B66F4C9C4E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175" y="2130425"/>
              <a:ext cx="52387" cy="177800"/>
            </a:xfrm>
            <a:custGeom>
              <a:avLst/>
              <a:gdLst>
                <a:gd name="T0" fmla="*/ 194 w 194"/>
                <a:gd name="T1" fmla="*/ 643 h 652"/>
                <a:gd name="T2" fmla="*/ 0 w 194"/>
                <a:gd name="T3" fmla="*/ 652 h 652"/>
                <a:gd name="T4" fmla="*/ 127 w 194"/>
                <a:gd name="T5" fmla="*/ 0 h 652"/>
                <a:gd name="T6" fmla="*/ 194 w 194"/>
                <a:gd name="T7" fmla="*/ 643 h 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4" h="652">
                  <a:moveTo>
                    <a:pt x="194" y="643"/>
                  </a:moveTo>
                  <a:lnTo>
                    <a:pt x="0" y="652"/>
                  </a:lnTo>
                  <a:lnTo>
                    <a:pt x="127" y="0"/>
                  </a:lnTo>
                  <a:lnTo>
                    <a:pt x="194" y="643"/>
                  </a:lnTo>
                  <a:close/>
                </a:path>
              </a:pathLst>
            </a:custGeom>
            <a:solidFill>
              <a:schemeClr val="tx1"/>
            </a:solidFill>
            <a:ln w="4763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495" name="Group 494">
            <a:extLst>
              <a:ext uri="{FF2B5EF4-FFF2-40B4-BE49-F238E27FC236}">
                <a16:creationId xmlns:a16="http://schemas.microsoft.com/office/drawing/2014/main" id="{AB6B4A5C-5267-4716-8D29-1C2EE3FB78CC}"/>
              </a:ext>
            </a:extLst>
          </p:cNvPr>
          <p:cNvGrpSpPr/>
          <p:nvPr/>
        </p:nvGrpSpPr>
        <p:grpSpPr>
          <a:xfrm>
            <a:off x="4189413" y="4025900"/>
            <a:ext cx="4092574" cy="693738"/>
            <a:chOff x="4189413" y="4025900"/>
            <a:chExt cx="4092574" cy="693738"/>
          </a:xfrm>
        </p:grpSpPr>
        <p:sp>
          <p:nvSpPr>
            <p:cNvPr id="380" name="Freeform 69">
              <a:extLst>
                <a:ext uri="{FF2B5EF4-FFF2-40B4-BE49-F238E27FC236}">
                  <a16:creationId xmlns:a16="http://schemas.microsoft.com/office/drawing/2014/main" id="{B73A9D5B-C518-44C0-9C6D-EC21B85D6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4375" y="4046538"/>
              <a:ext cx="163512" cy="492125"/>
            </a:xfrm>
            <a:custGeom>
              <a:avLst/>
              <a:gdLst>
                <a:gd name="T0" fmla="*/ 0 w 601"/>
                <a:gd name="T1" fmla="*/ 0 h 1804"/>
                <a:gd name="T2" fmla="*/ 440 w 601"/>
                <a:gd name="T3" fmla="*/ 1804 h 1804"/>
                <a:gd name="T4" fmla="*/ 601 w 601"/>
                <a:gd name="T5" fmla="*/ 1499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1" h="1804">
                  <a:moveTo>
                    <a:pt x="0" y="0"/>
                  </a:moveTo>
                  <a:lnTo>
                    <a:pt x="440" y="1804"/>
                  </a:lnTo>
                  <a:lnTo>
                    <a:pt x="601" y="1499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1" name="Freeform 70">
              <a:extLst>
                <a:ext uri="{FF2B5EF4-FFF2-40B4-BE49-F238E27FC236}">
                  <a16:creationId xmlns:a16="http://schemas.microsoft.com/office/drawing/2014/main" id="{63909A3A-BEC3-4AE4-B68F-67AA0B797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8475" y="4084638"/>
              <a:ext cx="109537" cy="511175"/>
            </a:xfrm>
            <a:custGeom>
              <a:avLst/>
              <a:gdLst>
                <a:gd name="T0" fmla="*/ 0 w 398"/>
                <a:gd name="T1" fmla="*/ 0 h 1879"/>
                <a:gd name="T2" fmla="*/ 263 w 398"/>
                <a:gd name="T3" fmla="*/ 1879 h 1879"/>
                <a:gd name="T4" fmla="*/ 398 w 398"/>
                <a:gd name="T5" fmla="*/ 1668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" h="1879">
                  <a:moveTo>
                    <a:pt x="0" y="0"/>
                  </a:moveTo>
                  <a:lnTo>
                    <a:pt x="263" y="1879"/>
                  </a:lnTo>
                  <a:lnTo>
                    <a:pt x="398" y="1668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2" name="Freeform 71">
              <a:extLst>
                <a:ext uri="{FF2B5EF4-FFF2-40B4-BE49-F238E27FC236}">
                  <a16:creationId xmlns:a16="http://schemas.microsoft.com/office/drawing/2014/main" id="{E74DD515-EF9D-40FF-91F9-EF3BD301A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2888" y="4087813"/>
              <a:ext cx="82550" cy="554038"/>
            </a:xfrm>
            <a:custGeom>
              <a:avLst/>
              <a:gdLst>
                <a:gd name="T0" fmla="*/ 0 w 304"/>
                <a:gd name="T1" fmla="*/ 0 h 2032"/>
                <a:gd name="T2" fmla="*/ 110 w 304"/>
                <a:gd name="T3" fmla="*/ 2032 h 2032"/>
                <a:gd name="T4" fmla="*/ 304 w 304"/>
                <a:gd name="T5" fmla="*/ 1845 h 2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4" h="2032">
                  <a:moveTo>
                    <a:pt x="0" y="0"/>
                  </a:moveTo>
                  <a:lnTo>
                    <a:pt x="110" y="2032"/>
                  </a:lnTo>
                  <a:lnTo>
                    <a:pt x="304" y="1845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3" name="Freeform 72">
              <a:extLst>
                <a:ext uri="{FF2B5EF4-FFF2-40B4-BE49-F238E27FC236}">
                  <a16:creationId xmlns:a16="http://schemas.microsoft.com/office/drawing/2014/main" id="{EF062ECB-5B71-417C-9CF0-88828194F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3488" y="4081463"/>
              <a:ext cx="55562" cy="560388"/>
            </a:xfrm>
            <a:custGeom>
              <a:avLst/>
              <a:gdLst>
                <a:gd name="T0" fmla="*/ 34 w 203"/>
                <a:gd name="T1" fmla="*/ 0 h 2058"/>
                <a:gd name="T2" fmla="*/ 0 w 203"/>
                <a:gd name="T3" fmla="*/ 2058 h 2058"/>
                <a:gd name="T4" fmla="*/ 203 w 203"/>
                <a:gd name="T5" fmla="*/ 1897 h 2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" h="2058">
                  <a:moveTo>
                    <a:pt x="34" y="0"/>
                  </a:moveTo>
                  <a:lnTo>
                    <a:pt x="0" y="2058"/>
                  </a:lnTo>
                  <a:lnTo>
                    <a:pt x="203" y="1897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4" name="Freeform 73">
              <a:extLst>
                <a:ext uri="{FF2B5EF4-FFF2-40B4-BE49-F238E27FC236}">
                  <a16:creationId xmlns:a16="http://schemas.microsoft.com/office/drawing/2014/main" id="{FA416BC2-1060-4D78-83DF-EB1892CF8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975" y="4092575"/>
              <a:ext cx="60325" cy="595313"/>
            </a:xfrm>
            <a:custGeom>
              <a:avLst/>
              <a:gdLst>
                <a:gd name="T0" fmla="*/ 160 w 220"/>
                <a:gd name="T1" fmla="*/ 0 h 2184"/>
                <a:gd name="T2" fmla="*/ 0 w 220"/>
                <a:gd name="T3" fmla="*/ 2184 h 2184"/>
                <a:gd name="T4" fmla="*/ 220 w 220"/>
                <a:gd name="T5" fmla="*/ 2023 h 2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" h="2184">
                  <a:moveTo>
                    <a:pt x="160" y="0"/>
                  </a:moveTo>
                  <a:lnTo>
                    <a:pt x="0" y="2184"/>
                  </a:lnTo>
                  <a:lnTo>
                    <a:pt x="220" y="2023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5" name="Freeform 74">
              <a:extLst>
                <a:ext uri="{FF2B5EF4-FFF2-40B4-BE49-F238E27FC236}">
                  <a16:creationId xmlns:a16="http://schemas.microsoft.com/office/drawing/2014/main" id="{74B5FC4E-5411-43D2-ABDB-B2B474580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625" y="4092575"/>
              <a:ext cx="58737" cy="593725"/>
            </a:xfrm>
            <a:custGeom>
              <a:avLst/>
              <a:gdLst>
                <a:gd name="T0" fmla="*/ 186 w 220"/>
                <a:gd name="T1" fmla="*/ 0 h 2175"/>
                <a:gd name="T2" fmla="*/ 0 w 220"/>
                <a:gd name="T3" fmla="*/ 2175 h 2175"/>
                <a:gd name="T4" fmla="*/ 220 w 220"/>
                <a:gd name="T5" fmla="*/ 1964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0" h="2175">
                  <a:moveTo>
                    <a:pt x="186" y="0"/>
                  </a:moveTo>
                  <a:lnTo>
                    <a:pt x="0" y="2175"/>
                  </a:lnTo>
                  <a:lnTo>
                    <a:pt x="220" y="1964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6" name="Freeform 75">
              <a:extLst>
                <a:ext uri="{FF2B5EF4-FFF2-40B4-BE49-F238E27FC236}">
                  <a16:creationId xmlns:a16="http://schemas.microsoft.com/office/drawing/2014/main" id="{73B21D1E-7890-41B7-AD37-B0E9AED9C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175" y="4092575"/>
              <a:ext cx="57150" cy="593725"/>
            </a:xfrm>
            <a:custGeom>
              <a:avLst/>
              <a:gdLst>
                <a:gd name="T0" fmla="*/ 161 w 212"/>
                <a:gd name="T1" fmla="*/ 0 h 2175"/>
                <a:gd name="T2" fmla="*/ 0 w 212"/>
                <a:gd name="T3" fmla="*/ 2175 h 2175"/>
                <a:gd name="T4" fmla="*/ 212 w 212"/>
                <a:gd name="T5" fmla="*/ 2015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" h="2175">
                  <a:moveTo>
                    <a:pt x="161" y="0"/>
                  </a:moveTo>
                  <a:lnTo>
                    <a:pt x="0" y="2175"/>
                  </a:lnTo>
                  <a:lnTo>
                    <a:pt x="212" y="2015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7" name="Freeform 76">
              <a:extLst>
                <a:ext uri="{FF2B5EF4-FFF2-40B4-BE49-F238E27FC236}">
                  <a16:creationId xmlns:a16="http://schemas.microsoft.com/office/drawing/2014/main" id="{B6BDABE6-3703-437F-8299-1B18B983C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9413" y="4097338"/>
              <a:ext cx="39687" cy="565150"/>
            </a:xfrm>
            <a:custGeom>
              <a:avLst/>
              <a:gdLst>
                <a:gd name="T0" fmla="*/ 51 w 144"/>
                <a:gd name="T1" fmla="*/ 0 h 2074"/>
                <a:gd name="T2" fmla="*/ 0 w 144"/>
                <a:gd name="T3" fmla="*/ 2074 h 2074"/>
                <a:gd name="T4" fmla="*/ 144 w 144"/>
                <a:gd name="T5" fmla="*/ 1947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74">
                  <a:moveTo>
                    <a:pt x="51" y="0"/>
                  </a:moveTo>
                  <a:lnTo>
                    <a:pt x="0" y="2074"/>
                  </a:lnTo>
                  <a:lnTo>
                    <a:pt x="144" y="1947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8" name="Freeform 77">
              <a:extLst>
                <a:ext uri="{FF2B5EF4-FFF2-40B4-BE49-F238E27FC236}">
                  <a16:creationId xmlns:a16="http://schemas.microsoft.com/office/drawing/2014/main" id="{BFA91F95-71B8-4CEB-9C27-DB32AE05BF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1688" y="4092575"/>
              <a:ext cx="74612" cy="593725"/>
            </a:xfrm>
            <a:custGeom>
              <a:avLst/>
              <a:gdLst>
                <a:gd name="T0" fmla="*/ 271 w 271"/>
                <a:gd name="T1" fmla="*/ 0 h 2175"/>
                <a:gd name="T2" fmla="*/ 0 w 271"/>
                <a:gd name="T3" fmla="*/ 2175 h 2175"/>
                <a:gd name="T4" fmla="*/ 203 w 271"/>
                <a:gd name="T5" fmla="*/ 2040 h 2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1" h="2175">
                  <a:moveTo>
                    <a:pt x="271" y="0"/>
                  </a:moveTo>
                  <a:lnTo>
                    <a:pt x="0" y="2175"/>
                  </a:lnTo>
                  <a:lnTo>
                    <a:pt x="203" y="2040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9" name="Freeform 78">
              <a:extLst>
                <a:ext uri="{FF2B5EF4-FFF2-40B4-BE49-F238E27FC236}">
                  <a16:creationId xmlns:a16="http://schemas.microsoft.com/office/drawing/2014/main" id="{41E73A42-298D-4250-8E9B-AEE33147F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1088" y="4086225"/>
              <a:ext cx="49212" cy="587375"/>
            </a:xfrm>
            <a:custGeom>
              <a:avLst/>
              <a:gdLst>
                <a:gd name="T0" fmla="*/ 93 w 177"/>
                <a:gd name="T1" fmla="*/ 0 h 2159"/>
                <a:gd name="T2" fmla="*/ 0 w 177"/>
                <a:gd name="T3" fmla="*/ 2159 h 2159"/>
                <a:gd name="T4" fmla="*/ 177 w 177"/>
                <a:gd name="T5" fmla="*/ 2066 h 2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2159">
                  <a:moveTo>
                    <a:pt x="93" y="0"/>
                  </a:moveTo>
                  <a:lnTo>
                    <a:pt x="0" y="2159"/>
                  </a:lnTo>
                  <a:lnTo>
                    <a:pt x="177" y="2066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0" name="Freeform 79">
              <a:extLst>
                <a:ext uri="{FF2B5EF4-FFF2-40B4-BE49-F238E27FC236}">
                  <a16:creationId xmlns:a16="http://schemas.microsoft.com/office/drawing/2014/main" id="{8782AF60-CFC6-4F60-A128-6EE94A60E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6363" y="4084638"/>
              <a:ext cx="53975" cy="560388"/>
            </a:xfrm>
            <a:custGeom>
              <a:avLst/>
              <a:gdLst>
                <a:gd name="T0" fmla="*/ 0 w 195"/>
                <a:gd name="T1" fmla="*/ 0 h 2057"/>
                <a:gd name="T2" fmla="*/ 9 w 195"/>
                <a:gd name="T3" fmla="*/ 2057 h 2057"/>
                <a:gd name="T4" fmla="*/ 195 w 195"/>
                <a:gd name="T5" fmla="*/ 1879 h 20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" h="2057">
                  <a:moveTo>
                    <a:pt x="0" y="0"/>
                  </a:moveTo>
                  <a:lnTo>
                    <a:pt x="9" y="2057"/>
                  </a:lnTo>
                  <a:lnTo>
                    <a:pt x="195" y="1879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1" name="Freeform 80">
              <a:extLst>
                <a:ext uri="{FF2B5EF4-FFF2-40B4-BE49-F238E27FC236}">
                  <a16:creationId xmlns:a16="http://schemas.microsoft.com/office/drawing/2014/main" id="{852A0B1F-302A-48DD-B0EA-E3CD0FC20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5600" y="4087813"/>
              <a:ext cx="109537" cy="517525"/>
            </a:xfrm>
            <a:custGeom>
              <a:avLst/>
              <a:gdLst>
                <a:gd name="T0" fmla="*/ 0 w 398"/>
                <a:gd name="T1" fmla="*/ 0 h 1896"/>
                <a:gd name="T2" fmla="*/ 263 w 398"/>
                <a:gd name="T3" fmla="*/ 1896 h 1896"/>
                <a:gd name="T4" fmla="*/ 398 w 398"/>
                <a:gd name="T5" fmla="*/ 1735 h 1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8" h="1896">
                  <a:moveTo>
                    <a:pt x="0" y="0"/>
                  </a:moveTo>
                  <a:lnTo>
                    <a:pt x="263" y="1896"/>
                  </a:lnTo>
                  <a:lnTo>
                    <a:pt x="398" y="1735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2" name="Freeform 81">
              <a:extLst>
                <a:ext uri="{FF2B5EF4-FFF2-40B4-BE49-F238E27FC236}">
                  <a16:creationId xmlns:a16="http://schemas.microsoft.com/office/drawing/2014/main" id="{2063656A-733A-4A1A-B3F0-3178E000D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8013" y="4070350"/>
              <a:ext cx="128587" cy="509588"/>
            </a:xfrm>
            <a:custGeom>
              <a:avLst/>
              <a:gdLst>
                <a:gd name="T0" fmla="*/ 0 w 474"/>
                <a:gd name="T1" fmla="*/ 0 h 1871"/>
                <a:gd name="T2" fmla="*/ 314 w 474"/>
                <a:gd name="T3" fmla="*/ 1871 h 1871"/>
                <a:gd name="T4" fmla="*/ 474 w 474"/>
                <a:gd name="T5" fmla="*/ 1651 h 1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4" h="1871">
                  <a:moveTo>
                    <a:pt x="0" y="0"/>
                  </a:moveTo>
                  <a:lnTo>
                    <a:pt x="314" y="1871"/>
                  </a:lnTo>
                  <a:lnTo>
                    <a:pt x="474" y="1651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3" name="Freeform 82">
              <a:extLst>
                <a:ext uri="{FF2B5EF4-FFF2-40B4-BE49-F238E27FC236}">
                  <a16:creationId xmlns:a16="http://schemas.microsoft.com/office/drawing/2014/main" id="{4A72451F-2B39-4B97-BF73-6614C8983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3275" y="4025900"/>
              <a:ext cx="93662" cy="260350"/>
            </a:xfrm>
            <a:custGeom>
              <a:avLst/>
              <a:gdLst>
                <a:gd name="T0" fmla="*/ 0 w 339"/>
                <a:gd name="T1" fmla="*/ 0 h 957"/>
                <a:gd name="T2" fmla="*/ 279 w 339"/>
                <a:gd name="T3" fmla="*/ 957 h 957"/>
                <a:gd name="T4" fmla="*/ 339 w 339"/>
                <a:gd name="T5" fmla="*/ 728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9" h="957">
                  <a:moveTo>
                    <a:pt x="0" y="0"/>
                  </a:moveTo>
                  <a:lnTo>
                    <a:pt x="279" y="957"/>
                  </a:lnTo>
                  <a:lnTo>
                    <a:pt x="339" y="728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4" name="Freeform 83">
              <a:extLst>
                <a:ext uri="{FF2B5EF4-FFF2-40B4-BE49-F238E27FC236}">
                  <a16:creationId xmlns:a16="http://schemas.microsoft.com/office/drawing/2014/main" id="{2FFEEA95-CBD0-4C40-B69C-3AF0B0CBEB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7825" y="4102100"/>
              <a:ext cx="92075" cy="222250"/>
            </a:xfrm>
            <a:custGeom>
              <a:avLst/>
              <a:gdLst>
                <a:gd name="T0" fmla="*/ 339 w 339"/>
                <a:gd name="T1" fmla="*/ 0 h 812"/>
                <a:gd name="T2" fmla="*/ 0 w 339"/>
                <a:gd name="T3" fmla="*/ 812 h 812"/>
                <a:gd name="T4" fmla="*/ 127 w 339"/>
                <a:gd name="T5" fmla="*/ 736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9" h="812">
                  <a:moveTo>
                    <a:pt x="339" y="0"/>
                  </a:moveTo>
                  <a:lnTo>
                    <a:pt x="0" y="812"/>
                  </a:lnTo>
                  <a:lnTo>
                    <a:pt x="127" y="736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5" name="Freeform 84">
              <a:extLst>
                <a:ext uri="{FF2B5EF4-FFF2-40B4-BE49-F238E27FC236}">
                  <a16:creationId xmlns:a16="http://schemas.microsoft.com/office/drawing/2014/main" id="{48ACE261-5BB1-40EF-8DE0-5E7577D91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5288" y="4108450"/>
              <a:ext cx="139700" cy="473075"/>
            </a:xfrm>
            <a:custGeom>
              <a:avLst/>
              <a:gdLst>
                <a:gd name="T0" fmla="*/ 516 w 516"/>
                <a:gd name="T1" fmla="*/ 0 h 1735"/>
                <a:gd name="T2" fmla="*/ 0 w 516"/>
                <a:gd name="T3" fmla="*/ 1735 h 1735"/>
                <a:gd name="T4" fmla="*/ 178 w 516"/>
                <a:gd name="T5" fmla="*/ 1634 h 1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6" h="1735">
                  <a:moveTo>
                    <a:pt x="516" y="0"/>
                  </a:moveTo>
                  <a:lnTo>
                    <a:pt x="0" y="1735"/>
                  </a:lnTo>
                  <a:lnTo>
                    <a:pt x="178" y="1634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6" name="Freeform 85">
              <a:extLst>
                <a:ext uri="{FF2B5EF4-FFF2-40B4-BE49-F238E27FC236}">
                  <a16:creationId xmlns:a16="http://schemas.microsoft.com/office/drawing/2014/main" id="{C039FF2B-2200-4873-8871-6894ADB4F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063" y="4122738"/>
              <a:ext cx="161925" cy="534988"/>
            </a:xfrm>
            <a:custGeom>
              <a:avLst/>
              <a:gdLst>
                <a:gd name="T0" fmla="*/ 593 w 593"/>
                <a:gd name="T1" fmla="*/ 0 h 1964"/>
                <a:gd name="T2" fmla="*/ 0 w 593"/>
                <a:gd name="T3" fmla="*/ 1964 h 1964"/>
                <a:gd name="T4" fmla="*/ 220 w 593"/>
                <a:gd name="T5" fmla="*/ 1845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3" h="1964">
                  <a:moveTo>
                    <a:pt x="593" y="0"/>
                  </a:moveTo>
                  <a:lnTo>
                    <a:pt x="0" y="1964"/>
                  </a:lnTo>
                  <a:lnTo>
                    <a:pt x="220" y="1845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7" name="Freeform 86">
              <a:extLst>
                <a:ext uri="{FF2B5EF4-FFF2-40B4-BE49-F238E27FC236}">
                  <a16:creationId xmlns:a16="http://schemas.microsoft.com/office/drawing/2014/main" id="{411C3CA8-3F29-4229-9C3D-8767D0391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3725" y="4133850"/>
              <a:ext cx="190500" cy="585788"/>
            </a:xfrm>
            <a:custGeom>
              <a:avLst/>
              <a:gdLst>
                <a:gd name="T0" fmla="*/ 702 w 702"/>
                <a:gd name="T1" fmla="*/ 0 h 2150"/>
                <a:gd name="T2" fmla="*/ 0 w 702"/>
                <a:gd name="T3" fmla="*/ 2150 h 2150"/>
                <a:gd name="T4" fmla="*/ 245 w 702"/>
                <a:gd name="T5" fmla="*/ 1956 h 2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2" h="2150">
                  <a:moveTo>
                    <a:pt x="702" y="0"/>
                  </a:moveTo>
                  <a:lnTo>
                    <a:pt x="0" y="2150"/>
                  </a:lnTo>
                  <a:lnTo>
                    <a:pt x="245" y="1956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8" name="Freeform 87">
              <a:extLst>
                <a:ext uri="{FF2B5EF4-FFF2-40B4-BE49-F238E27FC236}">
                  <a16:creationId xmlns:a16="http://schemas.microsoft.com/office/drawing/2014/main" id="{BA823D70-84A9-42EA-84D1-6B3679FA7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1525" y="4146550"/>
              <a:ext cx="119062" cy="573088"/>
            </a:xfrm>
            <a:custGeom>
              <a:avLst/>
              <a:gdLst>
                <a:gd name="T0" fmla="*/ 440 w 440"/>
                <a:gd name="T1" fmla="*/ 0 h 2108"/>
                <a:gd name="T2" fmla="*/ 0 w 440"/>
                <a:gd name="T3" fmla="*/ 2108 h 2108"/>
                <a:gd name="T4" fmla="*/ 279 w 440"/>
                <a:gd name="T5" fmla="*/ 1990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0" h="2108">
                  <a:moveTo>
                    <a:pt x="440" y="0"/>
                  </a:moveTo>
                  <a:lnTo>
                    <a:pt x="0" y="2108"/>
                  </a:lnTo>
                  <a:lnTo>
                    <a:pt x="279" y="1990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9" name="Freeform 88">
              <a:extLst>
                <a:ext uri="{FF2B5EF4-FFF2-40B4-BE49-F238E27FC236}">
                  <a16:creationId xmlns:a16="http://schemas.microsoft.com/office/drawing/2014/main" id="{6F89C907-B98D-4446-9ABC-031EB3FAB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1863" y="4151313"/>
              <a:ext cx="106362" cy="565150"/>
            </a:xfrm>
            <a:custGeom>
              <a:avLst/>
              <a:gdLst>
                <a:gd name="T0" fmla="*/ 390 w 390"/>
                <a:gd name="T1" fmla="*/ 0 h 2074"/>
                <a:gd name="T2" fmla="*/ 0 w 390"/>
                <a:gd name="T3" fmla="*/ 2074 h 2074"/>
                <a:gd name="T4" fmla="*/ 297 w 390"/>
                <a:gd name="T5" fmla="*/ 1829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0" h="2074">
                  <a:moveTo>
                    <a:pt x="390" y="0"/>
                  </a:moveTo>
                  <a:lnTo>
                    <a:pt x="0" y="2074"/>
                  </a:lnTo>
                  <a:lnTo>
                    <a:pt x="297" y="1829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0" name="Freeform 89">
              <a:extLst>
                <a:ext uri="{FF2B5EF4-FFF2-40B4-BE49-F238E27FC236}">
                  <a16:creationId xmlns:a16="http://schemas.microsoft.com/office/drawing/2014/main" id="{70EE4AC1-7BAF-48A1-BC6B-1241EF9C8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4900" y="4157663"/>
              <a:ext cx="104775" cy="546100"/>
            </a:xfrm>
            <a:custGeom>
              <a:avLst/>
              <a:gdLst>
                <a:gd name="T0" fmla="*/ 381 w 381"/>
                <a:gd name="T1" fmla="*/ 0 h 2006"/>
                <a:gd name="T2" fmla="*/ 0 w 381"/>
                <a:gd name="T3" fmla="*/ 2006 h 2006"/>
                <a:gd name="T4" fmla="*/ 195 w 381"/>
                <a:gd name="T5" fmla="*/ 1778 h 20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1" h="2006">
                  <a:moveTo>
                    <a:pt x="381" y="0"/>
                  </a:moveTo>
                  <a:lnTo>
                    <a:pt x="0" y="2006"/>
                  </a:lnTo>
                  <a:lnTo>
                    <a:pt x="195" y="1778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1" name="Freeform 90">
              <a:extLst>
                <a:ext uri="{FF2B5EF4-FFF2-40B4-BE49-F238E27FC236}">
                  <a16:creationId xmlns:a16="http://schemas.microsoft.com/office/drawing/2014/main" id="{E09B2FB4-158E-41E1-9AA8-18E2D1A07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2225" y="4164013"/>
              <a:ext cx="80962" cy="533400"/>
            </a:xfrm>
            <a:custGeom>
              <a:avLst/>
              <a:gdLst>
                <a:gd name="T0" fmla="*/ 296 w 296"/>
                <a:gd name="T1" fmla="*/ 0 h 1956"/>
                <a:gd name="T2" fmla="*/ 0 w 296"/>
                <a:gd name="T3" fmla="*/ 1956 h 1956"/>
                <a:gd name="T4" fmla="*/ 169 w 296"/>
                <a:gd name="T5" fmla="*/ 1803 h 1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6" h="1956">
                  <a:moveTo>
                    <a:pt x="296" y="0"/>
                  </a:moveTo>
                  <a:lnTo>
                    <a:pt x="0" y="1956"/>
                  </a:lnTo>
                  <a:lnTo>
                    <a:pt x="169" y="1803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2" name="Freeform 91">
              <a:extLst>
                <a:ext uri="{FF2B5EF4-FFF2-40B4-BE49-F238E27FC236}">
                  <a16:creationId xmlns:a16="http://schemas.microsoft.com/office/drawing/2014/main" id="{61F55F25-383F-4361-BEBA-136679BEA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6213" y="4176713"/>
              <a:ext cx="79375" cy="514350"/>
            </a:xfrm>
            <a:custGeom>
              <a:avLst/>
              <a:gdLst>
                <a:gd name="T0" fmla="*/ 288 w 288"/>
                <a:gd name="T1" fmla="*/ 0 h 1887"/>
                <a:gd name="T2" fmla="*/ 0 w 288"/>
                <a:gd name="T3" fmla="*/ 1887 h 1887"/>
                <a:gd name="T4" fmla="*/ 170 w 288"/>
                <a:gd name="T5" fmla="*/ 1710 h 1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1887">
                  <a:moveTo>
                    <a:pt x="288" y="0"/>
                  </a:moveTo>
                  <a:lnTo>
                    <a:pt x="0" y="1887"/>
                  </a:lnTo>
                  <a:lnTo>
                    <a:pt x="170" y="1710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3" name="Freeform 92">
              <a:extLst>
                <a:ext uri="{FF2B5EF4-FFF2-40B4-BE49-F238E27FC236}">
                  <a16:creationId xmlns:a16="http://schemas.microsoft.com/office/drawing/2014/main" id="{4B6F2369-CF65-43E8-AB59-3BAFFC4EF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213" y="4187825"/>
              <a:ext cx="69850" cy="503238"/>
            </a:xfrm>
            <a:custGeom>
              <a:avLst/>
              <a:gdLst>
                <a:gd name="T0" fmla="*/ 254 w 254"/>
                <a:gd name="T1" fmla="*/ 0 h 1845"/>
                <a:gd name="T2" fmla="*/ 0 w 254"/>
                <a:gd name="T3" fmla="*/ 1845 h 1845"/>
                <a:gd name="T4" fmla="*/ 169 w 254"/>
                <a:gd name="T5" fmla="*/ 1727 h 1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4" h="1845">
                  <a:moveTo>
                    <a:pt x="254" y="0"/>
                  </a:moveTo>
                  <a:lnTo>
                    <a:pt x="0" y="1845"/>
                  </a:lnTo>
                  <a:lnTo>
                    <a:pt x="169" y="1727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4" name="Freeform 93">
              <a:extLst>
                <a:ext uri="{FF2B5EF4-FFF2-40B4-BE49-F238E27FC236}">
                  <a16:creationId xmlns:a16="http://schemas.microsoft.com/office/drawing/2014/main" id="{A5A0B403-7788-4E68-9F3D-702369965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8150" y="4198938"/>
              <a:ext cx="77787" cy="457200"/>
            </a:xfrm>
            <a:custGeom>
              <a:avLst/>
              <a:gdLst>
                <a:gd name="T0" fmla="*/ 288 w 288"/>
                <a:gd name="T1" fmla="*/ 0 h 1676"/>
                <a:gd name="T2" fmla="*/ 0 w 288"/>
                <a:gd name="T3" fmla="*/ 1676 h 1676"/>
                <a:gd name="T4" fmla="*/ 195 w 288"/>
                <a:gd name="T5" fmla="*/ 1549 h 1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1676">
                  <a:moveTo>
                    <a:pt x="288" y="0"/>
                  </a:moveTo>
                  <a:lnTo>
                    <a:pt x="0" y="1676"/>
                  </a:lnTo>
                  <a:lnTo>
                    <a:pt x="195" y="1549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5" name="Freeform 94">
              <a:extLst>
                <a:ext uri="{FF2B5EF4-FFF2-40B4-BE49-F238E27FC236}">
                  <a16:creationId xmlns:a16="http://schemas.microsoft.com/office/drawing/2014/main" id="{0126D034-5414-4229-BB6F-1419920E2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35950" y="4202113"/>
              <a:ext cx="46037" cy="454025"/>
            </a:xfrm>
            <a:custGeom>
              <a:avLst/>
              <a:gdLst>
                <a:gd name="T0" fmla="*/ 161 w 169"/>
                <a:gd name="T1" fmla="*/ 0 h 1667"/>
                <a:gd name="T2" fmla="*/ 0 w 169"/>
                <a:gd name="T3" fmla="*/ 1667 h 1667"/>
                <a:gd name="T4" fmla="*/ 169 w 169"/>
                <a:gd name="T5" fmla="*/ 1557 h 1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9" h="1667">
                  <a:moveTo>
                    <a:pt x="161" y="0"/>
                  </a:moveTo>
                  <a:lnTo>
                    <a:pt x="0" y="1667"/>
                  </a:lnTo>
                  <a:lnTo>
                    <a:pt x="169" y="1557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494" name="Group 493">
            <a:extLst>
              <a:ext uri="{FF2B5EF4-FFF2-40B4-BE49-F238E27FC236}">
                <a16:creationId xmlns:a16="http://schemas.microsoft.com/office/drawing/2014/main" id="{D60BA472-E74C-4129-B026-F345C4C81FC4}"/>
              </a:ext>
            </a:extLst>
          </p:cNvPr>
          <p:cNvGrpSpPr/>
          <p:nvPr/>
        </p:nvGrpSpPr>
        <p:grpSpPr>
          <a:xfrm>
            <a:off x="4200525" y="2268538"/>
            <a:ext cx="4133850" cy="742950"/>
            <a:chOff x="4200525" y="2268538"/>
            <a:chExt cx="4133850" cy="742950"/>
          </a:xfrm>
        </p:grpSpPr>
        <p:sp>
          <p:nvSpPr>
            <p:cNvPr id="406" name="Freeform 95">
              <a:extLst>
                <a:ext uri="{FF2B5EF4-FFF2-40B4-BE49-F238E27FC236}">
                  <a16:creationId xmlns:a16="http://schemas.microsoft.com/office/drawing/2014/main" id="{A7BDF05E-CEAC-41A7-A061-A96640272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25" y="2343150"/>
              <a:ext cx="131762" cy="419100"/>
            </a:xfrm>
            <a:custGeom>
              <a:avLst/>
              <a:gdLst>
                <a:gd name="T0" fmla="*/ 483 w 483"/>
                <a:gd name="T1" fmla="*/ 0 h 1540"/>
                <a:gd name="T2" fmla="*/ 0 w 483"/>
                <a:gd name="T3" fmla="*/ 1540 h 1540"/>
                <a:gd name="T4" fmla="*/ 237 w 483"/>
                <a:gd name="T5" fmla="*/ 1439 h 1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3" h="1540">
                  <a:moveTo>
                    <a:pt x="483" y="0"/>
                  </a:moveTo>
                  <a:lnTo>
                    <a:pt x="0" y="1540"/>
                  </a:lnTo>
                  <a:lnTo>
                    <a:pt x="237" y="1439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7" name="Freeform 96">
              <a:extLst>
                <a:ext uri="{FF2B5EF4-FFF2-40B4-BE49-F238E27FC236}">
                  <a16:creationId xmlns:a16="http://schemas.microsoft.com/office/drawing/2014/main" id="{174F569B-D88A-442E-A7A8-14A1C3EA2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288" y="2330450"/>
              <a:ext cx="134937" cy="498475"/>
            </a:xfrm>
            <a:custGeom>
              <a:avLst/>
              <a:gdLst>
                <a:gd name="T0" fmla="*/ 500 w 500"/>
                <a:gd name="T1" fmla="*/ 0 h 1829"/>
                <a:gd name="T2" fmla="*/ 0 w 500"/>
                <a:gd name="T3" fmla="*/ 1829 h 1829"/>
                <a:gd name="T4" fmla="*/ 229 w 500"/>
                <a:gd name="T5" fmla="*/ 1719 h 1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0" h="1829">
                  <a:moveTo>
                    <a:pt x="500" y="0"/>
                  </a:moveTo>
                  <a:lnTo>
                    <a:pt x="0" y="1829"/>
                  </a:lnTo>
                  <a:lnTo>
                    <a:pt x="229" y="1719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8" name="Freeform 97">
              <a:extLst>
                <a:ext uri="{FF2B5EF4-FFF2-40B4-BE49-F238E27FC236}">
                  <a16:creationId xmlns:a16="http://schemas.microsoft.com/office/drawing/2014/main" id="{EA8C1E8D-0805-4421-94E2-986880F6B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751638" y="2324100"/>
              <a:ext cx="106362" cy="531813"/>
            </a:xfrm>
            <a:custGeom>
              <a:avLst/>
              <a:gdLst>
                <a:gd name="T0" fmla="*/ 390 w 390"/>
                <a:gd name="T1" fmla="*/ 0 h 1955"/>
                <a:gd name="T2" fmla="*/ 0 w 390"/>
                <a:gd name="T3" fmla="*/ 1955 h 1955"/>
                <a:gd name="T4" fmla="*/ 195 w 390"/>
                <a:gd name="T5" fmla="*/ 1922 h 1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0" h="1955">
                  <a:moveTo>
                    <a:pt x="390" y="0"/>
                  </a:moveTo>
                  <a:lnTo>
                    <a:pt x="0" y="1955"/>
                  </a:lnTo>
                  <a:lnTo>
                    <a:pt x="195" y="1922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9" name="Freeform 98">
              <a:extLst>
                <a:ext uri="{FF2B5EF4-FFF2-40B4-BE49-F238E27FC236}">
                  <a16:creationId xmlns:a16="http://schemas.microsoft.com/office/drawing/2014/main" id="{44444246-4B7E-4BC4-B83F-5DD2DF1A5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1663" y="2312988"/>
              <a:ext cx="76200" cy="565150"/>
            </a:xfrm>
            <a:custGeom>
              <a:avLst/>
              <a:gdLst>
                <a:gd name="T0" fmla="*/ 279 w 279"/>
                <a:gd name="T1" fmla="*/ 0 h 2074"/>
                <a:gd name="T2" fmla="*/ 0 w 279"/>
                <a:gd name="T3" fmla="*/ 2074 h 2074"/>
                <a:gd name="T4" fmla="*/ 228 w 279"/>
                <a:gd name="T5" fmla="*/ 1896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9" h="2074">
                  <a:moveTo>
                    <a:pt x="279" y="0"/>
                  </a:moveTo>
                  <a:lnTo>
                    <a:pt x="0" y="2074"/>
                  </a:lnTo>
                  <a:lnTo>
                    <a:pt x="228" y="1896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0" name="Freeform 99">
              <a:extLst>
                <a:ext uri="{FF2B5EF4-FFF2-40B4-BE49-F238E27FC236}">
                  <a16:creationId xmlns:a16="http://schemas.microsoft.com/office/drawing/2014/main" id="{CB36B77D-5CFE-490D-B9C6-8EDBC96DE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2950" y="2312988"/>
              <a:ext cx="65087" cy="585788"/>
            </a:xfrm>
            <a:custGeom>
              <a:avLst/>
              <a:gdLst>
                <a:gd name="T0" fmla="*/ 237 w 237"/>
                <a:gd name="T1" fmla="*/ 0 h 2150"/>
                <a:gd name="T2" fmla="*/ 0 w 237"/>
                <a:gd name="T3" fmla="*/ 2150 h 2150"/>
                <a:gd name="T4" fmla="*/ 195 w 237"/>
                <a:gd name="T5" fmla="*/ 1989 h 2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7" h="2150">
                  <a:moveTo>
                    <a:pt x="237" y="0"/>
                  </a:moveTo>
                  <a:lnTo>
                    <a:pt x="0" y="2150"/>
                  </a:lnTo>
                  <a:lnTo>
                    <a:pt x="195" y="1989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1" name="Freeform 100">
              <a:extLst>
                <a:ext uri="{FF2B5EF4-FFF2-40B4-BE49-F238E27FC236}">
                  <a16:creationId xmlns:a16="http://schemas.microsoft.com/office/drawing/2014/main" id="{E232D64C-6539-4BFA-862A-1738F729B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2338" y="2312988"/>
              <a:ext cx="76200" cy="587375"/>
            </a:xfrm>
            <a:custGeom>
              <a:avLst/>
              <a:gdLst>
                <a:gd name="T0" fmla="*/ 280 w 280"/>
                <a:gd name="T1" fmla="*/ 0 h 2158"/>
                <a:gd name="T2" fmla="*/ 0 w 280"/>
                <a:gd name="T3" fmla="*/ 2158 h 2158"/>
                <a:gd name="T4" fmla="*/ 178 w 280"/>
                <a:gd name="T5" fmla="*/ 2023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0" h="2158">
                  <a:moveTo>
                    <a:pt x="280" y="0"/>
                  </a:moveTo>
                  <a:lnTo>
                    <a:pt x="0" y="2158"/>
                  </a:lnTo>
                  <a:lnTo>
                    <a:pt x="178" y="2023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2" name="Freeform 101">
              <a:extLst>
                <a:ext uri="{FF2B5EF4-FFF2-40B4-BE49-F238E27FC236}">
                  <a16:creationId xmlns:a16="http://schemas.microsoft.com/office/drawing/2014/main" id="{B7108746-975B-4A32-8880-ECE3C5C52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9025" y="2312988"/>
              <a:ext cx="76200" cy="582613"/>
            </a:xfrm>
            <a:custGeom>
              <a:avLst/>
              <a:gdLst>
                <a:gd name="T0" fmla="*/ 279 w 279"/>
                <a:gd name="T1" fmla="*/ 0 h 2141"/>
                <a:gd name="T2" fmla="*/ 0 w 279"/>
                <a:gd name="T3" fmla="*/ 2141 h 2141"/>
                <a:gd name="T4" fmla="*/ 220 w 279"/>
                <a:gd name="T5" fmla="*/ 1913 h 2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9" h="2141">
                  <a:moveTo>
                    <a:pt x="279" y="0"/>
                  </a:moveTo>
                  <a:lnTo>
                    <a:pt x="0" y="2141"/>
                  </a:lnTo>
                  <a:lnTo>
                    <a:pt x="220" y="1913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3" name="Freeform 102">
              <a:extLst>
                <a:ext uri="{FF2B5EF4-FFF2-40B4-BE49-F238E27FC236}">
                  <a16:creationId xmlns:a16="http://schemas.microsoft.com/office/drawing/2014/main" id="{603D868C-1632-4FAC-A632-CA2DC1A41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825" y="2312988"/>
              <a:ext cx="82550" cy="574675"/>
            </a:xfrm>
            <a:custGeom>
              <a:avLst/>
              <a:gdLst>
                <a:gd name="T0" fmla="*/ 305 w 305"/>
                <a:gd name="T1" fmla="*/ 0 h 2108"/>
                <a:gd name="T2" fmla="*/ 0 w 305"/>
                <a:gd name="T3" fmla="*/ 2108 h 2108"/>
                <a:gd name="T4" fmla="*/ 220 w 305"/>
                <a:gd name="T5" fmla="*/ 2006 h 2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5" h="2108">
                  <a:moveTo>
                    <a:pt x="305" y="0"/>
                  </a:moveTo>
                  <a:lnTo>
                    <a:pt x="0" y="2108"/>
                  </a:lnTo>
                  <a:lnTo>
                    <a:pt x="220" y="2006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4" name="Freeform 103">
              <a:extLst>
                <a:ext uri="{FF2B5EF4-FFF2-40B4-BE49-F238E27FC236}">
                  <a16:creationId xmlns:a16="http://schemas.microsoft.com/office/drawing/2014/main" id="{326FE389-A266-4259-8414-BA7993BC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388" y="2312988"/>
              <a:ext cx="66675" cy="577850"/>
            </a:xfrm>
            <a:custGeom>
              <a:avLst/>
              <a:gdLst>
                <a:gd name="T0" fmla="*/ 245 w 245"/>
                <a:gd name="T1" fmla="*/ 0 h 2124"/>
                <a:gd name="T2" fmla="*/ 0 w 245"/>
                <a:gd name="T3" fmla="*/ 2124 h 2124"/>
                <a:gd name="T4" fmla="*/ 161 w 245"/>
                <a:gd name="T5" fmla="*/ 1989 h 2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2124">
                  <a:moveTo>
                    <a:pt x="245" y="0"/>
                  </a:moveTo>
                  <a:lnTo>
                    <a:pt x="0" y="2124"/>
                  </a:lnTo>
                  <a:lnTo>
                    <a:pt x="161" y="1989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5" name="Freeform 104">
              <a:extLst>
                <a:ext uri="{FF2B5EF4-FFF2-40B4-BE49-F238E27FC236}">
                  <a16:creationId xmlns:a16="http://schemas.microsoft.com/office/drawing/2014/main" id="{1E495AF7-0721-4AD2-9286-2BE508CAA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900" y="2312988"/>
              <a:ext cx="66675" cy="571500"/>
            </a:xfrm>
            <a:custGeom>
              <a:avLst/>
              <a:gdLst>
                <a:gd name="T0" fmla="*/ 245 w 245"/>
                <a:gd name="T1" fmla="*/ 0 h 2099"/>
                <a:gd name="T2" fmla="*/ 0 w 245"/>
                <a:gd name="T3" fmla="*/ 2099 h 2099"/>
                <a:gd name="T4" fmla="*/ 144 w 245"/>
                <a:gd name="T5" fmla="*/ 1955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5" h="2099">
                  <a:moveTo>
                    <a:pt x="245" y="0"/>
                  </a:moveTo>
                  <a:lnTo>
                    <a:pt x="0" y="2099"/>
                  </a:lnTo>
                  <a:lnTo>
                    <a:pt x="144" y="1955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6" name="Freeform 105">
              <a:extLst>
                <a:ext uri="{FF2B5EF4-FFF2-40B4-BE49-F238E27FC236}">
                  <a16:creationId xmlns:a16="http://schemas.microsoft.com/office/drawing/2014/main" id="{4B49485D-1338-4546-9919-B28F34DA7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013" y="2312988"/>
              <a:ext cx="69850" cy="587375"/>
            </a:xfrm>
            <a:custGeom>
              <a:avLst/>
              <a:gdLst>
                <a:gd name="T0" fmla="*/ 254 w 254"/>
                <a:gd name="T1" fmla="*/ 0 h 2158"/>
                <a:gd name="T2" fmla="*/ 0 w 254"/>
                <a:gd name="T3" fmla="*/ 2158 h 2158"/>
                <a:gd name="T4" fmla="*/ 211 w 254"/>
                <a:gd name="T5" fmla="*/ 2031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4" h="2158">
                  <a:moveTo>
                    <a:pt x="254" y="0"/>
                  </a:moveTo>
                  <a:lnTo>
                    <a:pt x="0" y="2158"/>
                  </a:lnTo>
                  <a:lnTo>
                    <a:pt x="211" y="2031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7" name="Freeform 106">
              <a:extLst>
                <a:ext uri="{FF2B5EF4-FFF2-40B4-BE49-F238E27FC236}">
                  <a16:creationId xmlns:a16="http://schemas.microsoft.com/office/drawing/2014/main" id="{C7C34572-3A21-42A7-B9D8-F127E18A4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2463" y="2303463"/>
              <a:ext cx="61912" cy="622300"/>
            </a:xfrm>
            <a:custGeom>
              <a:avLst/>
              <a:gdLst>
                <a:gd name="T0" fmla="*/ 229 w 229"/>
                <a:gd name="T1" fmla="*/ 0 h 2285"/>
                <a:gd name="T2" fmla="*/ 0 w 229"/>
                <a:gd name="T3" fmla="*/ 2285 h 2285"/>
                <a:gd name="T4" fmla="*/ 178 w 229"/>
                <a:gd name="T5" fmla="*/ 2150 h 2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2285">
                  <a:moveTo>
                    <a:pt x="229" y="0"/>
                  </a:moveTo>
                  <a:lnTo>
                    <a:pt x="0" y="2285"/>
                  </a:lnTo>
                  <a:lnTo>
                    <a:pt x="178" y="2150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 dirty="0"/>
            </a:p>
          </p:txBody>
        </p:sp>
        <p:sp>
          <p:nvSpPr>
            <p:cNvPr id="418" name="Freeform 107">
              <a:extLst>
                <a:ext uri="{FF2B5EF4-FFF2-40B4-BE49-F238E27FC236}">
                  <a16:creationId xmlns:a16="http://schemas.microsoft.com/office/drawing/2014/main" id="{F82B41E8-2F21-4E56-9BB5-9A88B0FE9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4550" y="2312988"/>
              <a:ext cx="73025" cy="552450"/>
            </a:xfrm>
            <a:custGeom>
              <a:avLst/>
              <a:gdLst>
                <a:gd name="T0" fmla="*/ 0 w 263"/>
                <a:gd name="T1" fmla="*/ 0 h 2031"/>
                <a:gd name="T2" fmla="*/ 119 w 263"/>
                <a:gd name="T3" fmla="*/ 2031 h 2031"/>
                <a:gd name="T4" fmla="*/ 263 w 263"/>
                <a:gd name="T5" fmla="*/ 1921 h 20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3" h="2031">
                  <a:moveTo>
                    <a:pt x="0" y="0"/>
                  </a:moveTo>
                  <a:lnTo>
                    <a:pt x="119" y="2031"/>
                  </a:lnTo>
                  <a:lnTo>
                    <a:pt x="263" y="1921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9" name="Freeform 108">
              <a:extLst>
                <a:ext uri="{FF2B5EF4-FFF2-40B4-BE49-F238E27FC236}">
                  <a16:creationId xmlns:a16="http://schemas.microsoft.com/office/drawing/2014/main" id="{3F59789B-945D-4808-9A64-2261D406B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750" y="2287588"/>
              <a:ext cx="53975" cy="627063"/>
            </a:xfrm>
            <a:custGeom>
              <a:avLst/>
              <a:gdLst>
                <a:gd name="T0" fmla="*/ 0 w 195"/>
                <a:gd name="T1" fmla="*/ 0 h 2302"/>
                <a:gd name="T2" fmla="*/ 26 w 195"/>
                <a:gd name="T3" fmla="*/ 2302 h 2302"/>
                <a:gd name="T4" fmla="*/ 195 w 195"/>
                <a:gd name="T5" fmla="*/ 2175 h 2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5" h="2302">
                  <a:moveTo>
                    <a:pt x="0" y="0"/>
                  </a:moveTo>
                  <a:lnTo>
                    <a:pt x="26" y="2302"/>
                  </a:lnTo>
                  <a:lnTo>
                    <a:pt x="195" y="2175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0" name="Freeform 109">
              <a:extLst>
                <a:ext uri="{FF2B5EF4-FFF2-40B4-BE49-F238E27FC236}">
                  <a16:creationId xmlns:a16="http://schemas.microsoft.com/office/drawing/2014/main" id="{D84E7314-8C06-445C-BB46-316BB5CE4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2600" y="2282825"/>
              <a:ext cx="44450" cy="658813"/>
            </a:xfrm>
            <a:custGeom>
              <a:avLst/>
              <a:gdLst>
                <a:gd name="T0" fmla="*/ 93 w 161"/>
                <a:gd name="T1" fmla="*/ 0 h 2421"/>
                <a:gd name="T2" fmla="*/ 0 w 161"/>
                <a:gd name="T3" fmla="*/ 2421 h 2421"/>
                <a:gd name="T4" fmla="*/ 161 w 161"/>
                <a:gd name="T5" fmla="*/ 2268 h 2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1" h="2421">
                  <a:moveTo>
                    <a:pt x="93" y="0"/>
                  </a:moveTo>
                  <a:lnTo>
                    <a:pt x="0" y="2421"/>
                  </a:lnTo>
                  <a:lnTo>
                    <a:pt x="161" y="2268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1" name="Freeform 110">
              <a:extLst>
                <a:ext uri="{FF2B5EF4-FFF2-40B4-BE49-F238E27FC236}">
                  <a16:creationId xmlns:a16="http://schemas.microsoft.com/office/drawing/2014/main" id="{48CF7E4B-6E0D-4199-9810-2BE0566F8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163" y="2274888"/>
              <a:ext cx="41275" cy="695325"/>
            </a:xfrm>
            <a:custGeom>
              <a:avLst/>
              <a:gdLst>
                <a:gd name="T0" fmla="*/ 119 w 152"/>
                <a:gd name="T1" fmla="*/ 0 h 2548"/>
                <a:gd name="T2" fmla="*/ 0 w 152"/>
                <a:gd name="T3" fmla="*/ 2548 h 2548"/>
                <a:gd name="T4" fmla="*/ 152 w 152"/>
                <a:gd name="T5" fmla="*/ 2438 h 2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548">
                  <a:moveTo>
                    <a:pt x="119" y="0"/>
                  </a:moveTo>
                  <a:lnTo>
                    <a:pt x="0" y="2548"/>
                  </a:lnTo>
                  <a:lnTo>
                    <a:pt x="152" y="2438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2" name="Freeform 111">
              <a:extLst>
                <a:ext uri="{FF2B5EF4-FFF2-40B4-BE49-F238E27FC236}">
                  <a16:creationId xmlns:a16="http://schemas.microsoft.com/office/drawing/2014/main" id="{267A6D5C-2C40-4B35-A315-947807AA7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300" y="2268538"/>
              <a:ext cx="41275" cy="719138"/>
            </a:xfrm>
            <a:custGeom>
              <a:avLst/>
              <a:gdLst>
                <a:gd name="T0" fmla="*/ 76 w 152"/>
                <a:gd name="T1" fmla="*/ 0 h 2641"/>
                <a:gd name="T2" fmla="*/ 0 w 152"/>
                <a:gd name="T3" fmla="*/ 2641 h 2641"/>
                <a:gd name="T4" fmla="*/ 152 w 152"/>
                <a:gd name="T5" fmla="*/ 2497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641">
                  <a:moveTo>
                    <a:pt x="76" y="0"/>
                  </a:moveTo>
                  <a:lnTo>
                    <a:pt x="0" y="2641"/>
                  </a:lnTo>
                  <a:lnTo>
                    <a:pt x="152" y="2497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3" name="Freeform 112">
              <a:extLst>
                <a:ext uri="{FF2B5EF4-FFF2-40B4-BE49-F238E27FC236}">
                  <a16:creationId xmlns:a16="http://schemas.microsoft.com/office/drawing/2014/main" id="{BD0328EB-C055-44F1-AF35-8BD143C22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2850" y="2274888"/>
              <a:ext cx="44450" cy="727075"/>
            </a:xfrm>
            <a:custGeom>
              <a:avLst/>
              <a:gdLst>
                <a:gd name="T0" fmla="*/ 59 w 161"/>
                <a:gd name="T1" fmla="*/ 0 h 2667"/>
                <a:gd name="T2" fmla="*/ 0 w 161"/>
                <a:gd name="T3" fmla="*/ 2667 h 2667"/>
                <a:gd name="T4" fmla="*/ 161 w 161"/>
                <a:gd name="T5" fmla="*/ 2540 h 2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1" h="2667">
                  <a:moveTo>
                    <a:pt x="59" y="0"/>
                  </a:moveTo>
                  <a:lnTo>
                    <a:pt x="0" y="2667"/>
                  </a:lnTo>
                  <a:lnTo>
                    <a:pt x="161" y="2540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4" name="Freeform 113">
              <a:extLst>
                <a:ext uri="{FF2B5EF4-FFF2-40B4-BE49-F238E27FC236}">
                  <a16:creationId xmlns:a16="http://schemas.microsoft.com/office/drawing/2014/main" id="{F9657CF0-5801-4FA8-A0E5-C73C173B8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225" y="2282825"/>
              <a:ext cx="50800" cy="728663"/>
            </a:xfrm>
            <a:custGeom>
              <a:avLst/>
              <a:gdLst>
                <a:gd name="T0" fmla="*/ 161 w 186"/>
                <a:gd name="T1" fmla="*/ 0 h 2675"/>
                <a:gd name="T2" fmla="*/ 0 w 186"/>
                <a:gd name="T3" fmla="*/ 2675 h 2675"/>
                <a:gd name="T4" fmla="*/ 186 w 186"/>
                <a:gd name="T5" fmla="*/ 2556 h 2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2675">
                  <a:moveTo>
                    <a:pt x="161" y="0"/>
                  </a:moveTo>
                  <a:lnTo>
                    <a:pt x="0" y="2675"/>
                  </a:lnTo>
                  <a:lnTo>
                    <a:pt x="186" y="2556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5" name="Freeform 114">
              <a:extLst>
                <a:ext uri="{FF2B5EF4-FFF2-40B4-BE49-F238E27FC236}">
                  <a16:creationId xmlns:a16="http://schemas.microsoft.com/office/drawing/2014/main" id="{CB1469D7-13E5-4C0E-A8A2-B73B795C4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2013" y="2289175"/>
              <a:ext cx="57150" cy="708025"/>
            </a:xfrm>
            <a:custGeom>
              <a:avLst/>
              <a:gdLst>
                <a:gd name="T0" fmla="*/ 144 w 212"/>
                <a:gd name="T1" fmla="*/ 0 h 2599"/>
                <a:gd name="T2" fmla="*/ 0 w 212"/>
                <a:gd name="T3" fmla="*/ 2599 h 2599"/>
                <a:gd name="T4" fmla="*/ 212 w 212"/>
                <a:gd name="T5" fmla="*/ 2455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" h="2599">
                  <a:moveTo>
                    <a:pt x="144" y="0"/>
                  </a:moveTo>
                  <a:lnTo>
                    <a:pt x="0" y="2599"/>
                  </a:lnTo>
                  <a:lnTo>
                    <a:pt x="212" y="2455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6" name="Freeform 115">
              <a:extLst>
                <a:ext uri="{FF2B5EF4-FFF2-40B4-BE49-F238E27FC236}">
                  <a16:creationId xmlns:a16="http://schemas.microsoft.com/office/drawing/2014/main" id="{1EA071B6-C655-4CC6-A240-7DB21AC64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150" y="2293938"/>
              <a:ext cx="52387" cy="703263"/>
            </a:xfrm>
            <a:custGeom>
              <a:avLst/>
              <a:gdLst>
                <a:gd name="T0" fmla="*/ 127 w 194"/>
                <a:gd name="T1" fmla="*/ 0 h 2582"/>
                <a:gd name="T2" fmla="*/ 0 w 194"/>
                <a:gd name="T3" fmla="*/ 2582 h 2582"/>
                <a:gd name="T4" fmla="*/ 194 w 194"/>
                <a:gd name="T5" fmla="*/ 2421 h 2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" h="2582">
                  <a:moveTo>
                    <a:pt x="127" y="0"/>
                  </a:moveTo>
                  <a:lnTo>
                    <a:pt x="0" y="2582"/>
                  </a:lnTo>
                  <a:lnTo>
                    <a:pt x="194" y="2421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7" name="Freeform 116">
              <a:extLst>
                <a:ext uri="{FF2B5EF4-FFF2-40B4-BE49-F238E27FC236}">
                  <a16:creationId xmlns:a16="http://schemas.microsoft.com/office/drawing/2014/main" id="{E3CE2CB2-0D09-4C25-8E9C-1BF51C50F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100" y="2300288"/>
              <a:ext cx="42862" cy="687388"/>
            </a:xfrm>
            <a:custGeom>
              <a:avLst/>
              <a:gdLst>
                <a:gd name="T0" fmla="*/ 144 w 161"/>
                <a:gd name="T1" fmla="*/ 0 h 2523"/>
                <a:gd name="T2" fmla="*/ 0 w 161"/>
                <a:gd name="T3" fmla="*/ 2523 h 2523"/>
                <a:gd name="T4" fmla="*/ 161 w 161"/>
                <a:gd name="T5" fmla="*/ 2404 h 2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1" h="2523">
                  <a:moveTo>
                    <a:pt x="144" y="0"/>
                  </a:moveTo>
                  <a:lnTo>
                    <a:pt x="0" y="2523"/>
                  </a:lnTo>
                  <a:lnTo>
                    <a:pt x="161" y="2404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8" name="Freeform 117">
              <a:extLst>
                <a:ext uri="{FF2B5EF4-FFF2-40B4-BE49-F238E27FC236}">
                  <a16:creationId xmlns:a16="http://schemas.microsoft.com/office/drawing/2014/main" id="{19C31644-B849-4AC3-BBBF-9B7F36352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525" y="2305050"/>
              <a:ext cx="49212" cy="692150"/>
            </a:xfrm>
            <a:custGeom>
              <a:avLst/>
              <a:gdLst>
                <a:gd name="T0" fmla="*/ 169 w 178"/>
                <a:gd name="T1" fmla="*/ 0 h 2540"/>
                <a:gd name="T2" fmla="*/ 0 w 178"/>
                <a:gd name="T3" fmla="*/ 2540 h 2540"/>
                <a:gd name="T4" fmla="*/ 178 w 178"/>
                <a:gd name="T5" fmla="*/ 2464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8" h="2540">
                  <a:moveTo>
                    <a:pt x="169" y="0"/>
                  </a:moveTo>
                  <a:lnTo>
                    <a:pt x="0" y="2540"/>
                  </a:lnTo>
                  <a:lnTo>
                    <a:pt x="178" y="2464"/>
                  </a:lnTo>
                </a:path>
              </a:pathLst>
            </a:cu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493" name="Group 492">
            <a:extLst>
              <a:ext uri="{FF2B5EF4-FFF2-40B4-BE49-F238E27FC236}">
                <a16:creationId xmlns:a16="http://schemas.microsoft.com/office/drawing/2014/main" id="{771C445D-988A-4BAD-9330-FB2DFF2B0536}"/>
              </a:ext>
            </a:extLst>
          </p:cNvPr>
          <p:cNvGrpSpPr/>
          <p:nvPr/>
        </p:nvGrpSpPr>
        <p:grpSpPr>
          <a:xfrm>
            <a:off x="4186555" y="141605"/>
            <a:ext cx="4233863" cy="1222376"/>
            <a:chOff x="4175125" y="130175"/>
            <a:chExt cx="4233863" cy="1222376"/>
          </a:xfrm>
        </p:grpSpPr>
        <p:sp>
          <p:nvSpPr>
            <p:cNvPr id="429" name="Line 118">
              <a:extLst>
                <a:ext uri="{FF2B5EF4-FFF2-40B4-BE49-F238E27FC236}">
                  <a16:creationId xmlns:a16="http://schemas.microsoft.com/office/drawing/2014/main" id="{8B8E01DD-E5A1-4C3D-94E2-0608C5FE86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26113" y="673100"/>
              <a:ext cx="14287" cy="50165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0" name="Line 119">
              <a:extLst>
                <a:ext uri="{FF2B5EF4-FFF2-40B4-BE49-F238E27FC236}">
                  <a16:creationId xmlns:a16="http://schemas.microsoft.com/office/drawing/2014/main" id="{47B65B9A-EAEF-4B4A-81D8-4DB4481BA0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42000" y="566738"/>
              <a:ext cx="290512" cy="485775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1" name="Line 120">
              <a:extLst>
                <a:ext uri="{FF2B5EF4-FFF2-40B4-BE49-F238E27FC236}">
                  <a16:creationId xmlns:a16="http://schemas.microsoft.com/office/drawing/2014/main" id="{1B17E8DE-2ECB-4360-B75B-6A0B8F2847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49950" y="404813"/>
              <a:ext cx="287337" cy="27305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2" name="Line 121">
              <a:extLst>
                <a:ext uri="{FF2B5EF4-FFF2-40B4-BE49-F238E27FC236}">
                  <a16:creationId xmlns:a16="http://schemas.microsoft.com/office/drawing/2014/main" id="{2284A3CA-35AF-402D-9D9D-5B26988141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83288" y="266700"/>
              <a:ext cx="260350" cy="10318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3" name="Line 122">
              <a:extLst>
                <a:ext uri="{FF2B5EF4-FFF2-40B4-BE49-F238E27FC236}">
                  <a16:creationId xmlns:a16="http://schemas.microsoft.com/office/drawing/2014/main" id="{6379C0D8-86FE-4A6E-ACE4-506531D2F2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16625" y="130175"/>
              <a:ext cx="149225" cy="3016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4" name="Line 123">
              <a:extLst>
                <a:ext uri="{FF2B5EF4-FFF2-40B4-BE49-F238E27FC236}">
                  <a16:creationId xmlns:a16="http://schemas.microsoft.com/office/drawing/2014/main" id="{48D43E0A-CDEA-48FF-99DC-A37DA2BFD3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69050" y="130175"/>
              <a:ext cx="166687" cy="6985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5" name="Line 124">
              <a:extLst>
                <a:ext uri="{FF2B5EF4-FFF2-40B4-BE49-F238E27FC236}">
                  <a16:creationId xmlns:a16="http://schemas.microsoft.com/office/drawing/2014/main" id="{776970C6-2CEC-4ABB-A4FA-E6BE853794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75400" y="277813"/>
              <a:ext cx="131762" cy="762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6" name="Line 125">
              <a:extLst>
                <a:ext uri="{FF2B5EF4-FFF2-40B4-BE49-F238E27FC236}">
                  <a16:creationId xmlns:a16="http://schemas.microsoft.com/office/drawing/2014/main" id="{00912792-BE9D-47EE-98DE-35A0DD172B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427788" y="395288"/>
              <a:ext cx="49212" cy="15081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7" name="Line 126">
              <a:extLst>
                <a:ext uri="{FF2B5EF4-FFF2-40B4-BE49-F238E27FC236}">
                  <a16:creationId xmlns:a16="http://schemas.microsoft.com/office/drawing/2014/main" id="{7986E303-F21D-4FCD-AB2C-FCA14E920B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07163" y="277813"/>
              <a:ext cx="68262" cy="180975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8" name="Line 127">
              <a:extLst>
                <a:ext uri="{FF2B5EF4-FFF2-40B4-BE49-F238E27FC236}">
                  <a16:creationId xmlns:a16="http://schemas.microsoft.com/office/drawing/2014/main" id="{4F8030F1-77C7-432C-BA7E-95E63266D7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50025" y="130175"/>
              <a:ext cx="155575" cy="16351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9" name="Line 128">
              <a:extLst>
                <a:ext uri="{FF2B5EF4-FFF2-40B4-BE49-F238E27FC236}">
                  <a16:creationId xmlns:a16="http://schemas.microsoft.com/office/drawing/2014/main" id="{D61EB7E0-0C44-4273-83A9-4A9F67F8CE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08788" y="319088"/>
              <a:ext cx="182562" cy="28575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0" name="Line 129">
              <a:extLst>
                <a:ext uri="{FF2B5EF4-FFF2-40B4-BE49-F238E27FC236}">
                  <a16:creationId xmlns:a16="http://schemas.microsoft.com/office/drawing/2014/main" id="{E1916095-C1B0-4844-AEFB-01053D6445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35788" y="187325"/>
              <a:ext cx="100012" cy="22225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1" name="Line 130">
              <a:extLst>
                <a:ext uri="{FF2B5EF4-FFF2-40B4-BE49-F238E27FC236}">
                  <a16:creationId xmlns:a16="http://schemas.microsoft.com/office/drawing/2014/main" id="{91441809-FA55-436F-A04A-A5D64A69B8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740525" y="504825"/>
              <a:ext cx="152400" cy="635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2" name="Line 131">
              <a:extLst>
                <a:ext uri="{FF2B5EF4-FFF2-40B4-BE49-F238E27FC236}">
                  <a16:creationId xmlns:a16="http://schemas.microsoft.com/office/drawing/2014/main" id="{B7B591C8-45CB-491C-9DF9-91275084EF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600825" y="649288"/>
              <a:ext cx="146050" cy="3968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3" name="Line 132">
              <a:extLst>
                <a:ext uri="{FF2B5EF4-FFF2-40B4-BE49-F238E27FC236}">
                  <a16:creationId xmlns:a16="http://schemas.microsoft.com/office/drawing/2014/main" id="{E28CA569-19AE-49BF-A5C1-F263B5B675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97663" y="688975"/>
              <a:ext cx="49212" cy="44926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4" name="Line 133">
              <a:extLst>
                <a:ext uri="{FF2B5EF4-FFF2-40B4-BE49-F238E27FC236}">
                  <a16:creationId xmlns:a16="http://schemas.microsoft.com/office/drawing/2014/main" id="{7087CB8D-EE7F-40D1-A6BA-8B4CF02110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8000" y="561975"/>
              <a:ext cx="153987" cy="46831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5" name="Line 134">
              <a:extLst>
                <a:ext uri="{FF2B5EF4-FFF2-40B4-BE49-F238E27FC236}">
                  <a16:creationId xmlns:a16="http://schemas.microsoft.com/office/drawing/2014/main" id="{DCE0034B-2E53-4AD4-913C-F957863828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54838" y="415925"/>
              <a:ext cx="469900" cy="56038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6" name="Line 135">
              <a:extLst>
                <a:ext uri="{FF2B5EF4-FFF2-40B4-BE49-F238E27FC236}">
                  <a16:creationId xmlns:a16="http://schemas.microsoft.com/office/drawing/2014/main" id="{333B8352-AE97-46CA-B8D0-9736CCC8A4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91350" y="319088"/>
              <a:ext cx="260350" cy="13493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7" name="Line 136">
              <a:extLst>
                <a:ext uri="{FF2B5EF4-FFF2-40B4-BE49-F238E27FC236}">
                  <a16:creationId xmlns:a16="http://schemas.microsoft.com/office/drawing/2014/main" id="{1C4C91B4-D925-4639-AA13-27634A997F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23100" y="227013"/>
              <a:ext cx="114300" cy="4603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8" name="Line 137">
              <a:extLst>
                <a:ext uri="{FF2B5EF4-FFF2-40B4-BE49-F238E27FC236}">
                  <a16:creationId xmlns:a16="http://schemas.microsoft.com/office/drawing/2014/main" id="{405C75E5-0F77-4BEB-AFD6-71D0C6882C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46913" y="146050"/>
              <a:ext cx="87312" cy="254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9" name="Line 138">
              <a:extLst>
                <a:ext uri="{FF2B5EF4-FFF2-40B4-BE49-F238E27FC236}">
                  <a16:creationId xmlns:a16="http://schemas.microsoft.com/office/drawing/2014/main" id="{9DF01005-5E55-4711-BF83-621BE74B8E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9613" y="406400"/>
              <a:ext cx="58737" cy="20161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0" name="Line 139">
              <a:extLst>
                <a:ext uri="{FF2B5EF4-FFF2-40B4-BE49-F238E27FC236}">
                  <a16:creationId xmlns:a16="http://schemas.microsoft.com/office/drawing/2014/main" id="{BE5357C1-7F3D-4342-9C84-D37B9653F4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1338" y="490538"/>
              <a:ext cx="247650" cy="42703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1" name="Line 140">
              <a:extLst>
                <a:ext uri="{FF2B5EF4-FFF2-40B4-BE49-F238E27FC236}">
                  <a16:creationId xmlns:a16="http://schemas.microsoft.com/office/drawing/2014/main" id="{D9B9B568-0BC6-4A4A-98FF-D4C527E5BB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24813" y="593725"/>
              <a:ext cx="282575" cy="51435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2" name="Line 141">
              <a:extLst>
                <a:ext uri="{FF2B5EF4-FFF2-40B4-BE49-F238E27FC236}">
                  <a16:creationId xmlns:a16="http://schemas.microsoft.com/office/drawing/2014/main" id="{E77770EF-D868-462C-839A-9406AE24F5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16863" y="704850"/>
              <a:ext cx="6350" cy="403225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3" name="Line 142">
              <a:extLst>
                <a:ext uri="{FF2B5EF4-FFF2-40B4-BE49-F238E27FC236}">
                  <a16:creationId xmlns:a16="http://schemas.microsoft.com/office/drawing/2014/main" id="{043AED9D-F0FC-42D9-8087-5EDA55DDAC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16838" y="652463"/>
              <a:ext cx="252412" cy="5238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4" name="Line 143">
              <a:extLst>
                <a:ext uri="{FF2B5EF4-FFF2-40B4-BE49-F238E27FC236}">
                  <a16:creationId xmlns:a16="http://schemas.microsoft.com/office/drawing/2014/main" id="{5387C204-A9FE-4375-B5D6-9E02B40886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861300" y="500063"/>
              <a:ext cx="214312" cy="4286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5" name="Line 144">
              <a:extLst>
                <a:ext uri="{FF2B5EF4-FFF2-40B4-BE49-F238E27FC236}">
                  <a16:creationId xmlns:a16="http://schemas.microsoft.com/office/drawing/2014/main" id="{5A18A3EF-31F1-4D52-A65E-89D0DE86EC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078788" y="357188"/>
              <a:ext cx="158750" cy="8413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6" name="Line 145">
              <a:extLst>
                <a:ext uri="{FF2B5EF4-FFF2-40B4-BE49-F238E27FC236}">
                  <a16:creationId xmlns:a16="http://schemas.microsoft.com/office/drawing/2014/main" id="{A6A81630-FE1C-4897-8865-04561B2010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8258175" y="239713"/>
              <a:ext cx="122237" cy="149225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7" name="Line 146">
              <a:extLst>
                <a:ext uri="{FF2B5EF4-FFF2-40B4-BE49-F238E27FC236}">
                  <a16:creationId xmlns:a16="http://schemas.microsoft.com/office/drawing/2014/main" id="{448645E2-0DAF-4E43-98DB-CE2E4EBBA5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35863" y="196850"/>
              <a:ext cx="244475" cy="155575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8" name="Line 147">
              <a:extLst>
                <a:ext uri="{FF2B5EF4-FFF2-40B4-BE49-F238E27FC236}">
                  <a16:creationId xmlns:a16="http://schemas.microsoft.com/office/drawing/2014/main" id="{A61A169B-74C2-441C-95C3-1008BCBEA6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8250" y="130175"/>
              <a:ext cx="385762" cy="8255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9" name="Line 148">
              <a:extLst>
                <a:ext uri="{FF2B5EF4-FFF2-40B4-BE49-F238E27FC236}">
                  <a16:creationId xmlns:a16="http://schemas.microsoft.com/office/drawing/2014/main" id="{1A4E785C-0785-4741-B7FC-13745CBF21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15225" y="333375"/>
              <a:ext cx="133350" cy="13811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0" name="Line 149">
              <a:extLst>
                <a:ext uri="{FF2B5EF4-FFF2-40B4-BE49-F238E27FC236}">
                  <a16:creationId xmlns:a16="http://schemas.microsoft.com/office/drawing/2014/main" id="{C8C4BBED-14E1-4155-A125-25045E2988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16800" y="280988"/>
              <a:ext cx="107950" cy="13493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1" name="Line 150">
              <a:extLst>
                <a:ext uri="{FF2B5EF4-FFF2-40B4-BE49-F238E27FC236}">
                  <a16:creationId xmlns:a16="http://schemas.microsoft.com/office/drawing/2014/main" id="{E3BD9D10-C7B7-4F96-8035-623FA10E37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346950" y="184150"/>
              <a:ext cx="196850" cy="98425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2" name="Line 151">
              <a:extLst>
                <a:ext uri="{FF2B5EF4-FFF2-40B4-BE49-F238E27FC236}">
                  <a16:creationId xmlns:a16="http://schemas.microsoft.com/office/drawing/2014/main" id="{DD0EDB42-9B43-41FC-9D44-8E152F45B5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64400" y="146050"/>
              <a:ext cx="295275" cy="1905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3" name="Line 152">
              <a:extLst>
                <a:ext uri="{FF2B5EF4-FFF2-40B4-BE49-F238E27FC236}">
                  <a16:creationId xmlns:a16="http://schemas.microsoft.com/office/drawing/2014/main" id="{E15B26FA-B986-487B-8D4E-2FE37F1704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21288" y="896938"/>
              <a:ext cx="6350" cy="35718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4" name="Line 153">
              <a:extLst>
                <a:ext uri="{FF2B5EF4-FFF2-40B4-BE49-F238E27FC236}">
                  <a16:creationId xmlns:a16="http://schemas.microsoft.com/office/drawing/2014/main" id="{F7646B66-FC5B-4FBD-9BB4-C424232B86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02238" y="828675"/>
              <a:ext cx="192087" cy="85725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5" name="Line 154">
              <a:extLst>
                <a:ext uri="{FF2B5EF4-FFF2-40B4-BE49-F238E27FC236}">
                  <a16:creationId xmlns:a16="http://schemas.microsoft.com/office/drawing/2014/main" id="{CDCDA9FF-2A79-4905-9EE9-E0F4D902C8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3338" y="582613"/>
              <a:ext cx="225425" cy="111125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6" name="Line 155">
              <a:extLst>
                <a:ext uri="{FF2B5EF4-FFF2-40B4-BE49-F238E27FC236}">
                  <a16:creationId xmlns:a16="http://schemas.microsoft.com/office/drawing/2014/main" id="{070DA655-2A3C-463F-AA20-144761B745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0000" y="331788"/>
              <a:ext cx="244475" cy="10636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7" name="Line 156">
              <a:extLst>
                <a:ext uri="{FF2B5EF4-FFF2-40B4-BE49-F238E27FC236}">
                  <a16:creationId xmlns:a16="http://schemas.microsoft.com/office/drawing/2014/main" id="{03EF0B98-E427-47A7-9919-80853AA13F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92700" y="153988"/>
              <a:ext cx="168275" cy="2063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8" name="Line 157">
              <a:extLst>
                <a:ext uri="{FF2B5EF4-FFF2-40B4-BE49-F238E27FC236}">
                  <a16:creationId xmlns:a16="http://schemas.microsoft.com/office/drawing/2014/main" id="{F257A94E-E397-4C8C-A8DD-B3C4381D91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40300" y="765175"/>
              <a:ext cx="239712" cy="2921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9" name="Line 158">
              <a:extLst>
                <a:ext uri="{FF2B5EF4-FFF2-40B4-BE49-F238E27FC236}">
                  <a16:creationId xmlns:a16="http://schemas.microsoft.com/office/drawing/2014/main" id="{8DE73757-A59F-4F47-B396-8C633A1D5F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5363" y="612775"/>
              <a:ext cx="317500" cy="15875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0" name="Line 159">
              <a:extLst>
                <a:ext uri="{FF2B5EF4-FFF2-40B4-BE49-F238E27FC236}">
                  <a16:creationId xmlns:a16="http://schemas.microsoft.com/office/drawing/2014/main" id="{8F8DF7A2-12CA-496F-BDA3-AF1F1AFE7D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45050" y="446088"/>
              <a:ext cx="242887" cy="9683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1" name="Line 160">
              <a:extLst>
                <a:ext uri="{FF2B5EF4-FFF2-40B4-BE49-F238E27FC236}">
                  <a16:creationId xmlns:a16="http://schemas.microsoft.com/office/drawing/2014/main" id="{D4CAE0B8-FC9C-4C99-BA94-48400FC8F7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11725" y="215900"/>
              <a:ext cx="176212" cy="11906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2" name="Line 161">
              <a:extLst>
                <a:ext uri="{FF2B5EF4-FFF2-40B4-BE49-F238E27FC236}">
                  <a16:creationId xmlns:a16="http://schemas.microsoft.com/office/drawing/2014/main" id="{0CFE32D2-DF14-4624-BF67-D70CEE2E1D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60938" y="141288"/>
              <a:ext cx="131762" cy="381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3" name="Line 162">
              <a:extLst>
                <a:ext uri="{FF2B5EF4-FFF2-40B4-BE49-F238E27FC236}">
                  <a16:creationId xmlns:a16="http://schemas.microsoft.com/office/drawing/2014/main" id="{DCA30AD9-703B-44BB-A003-A5F36B7448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1363" y="138113"/>
              <a:ext cx="196850" cy="66675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4" name="Line 163">
              <a:extLst>
                <a:ext uri="{FF2B5EF4-FFF2-40B4-BE49-F238E27FC236}">
                  <a16:creationId xmlns:a16="http://schemas.microsoft.com/office/drawing/2014/main" id="{0E8C4D74-76CE-4581-A56B-FD35E5AADF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9613" y="230188"/>
              <a:ext cx="223837" cy="15875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5" name="Line 164">
              <a:extLst>
                <a:ext uri="{FF2B5EF4-FFF2-40B4-BE49-F238E27FC236}">
                  <a16:creationId xmlns:a16="http://schemas.microsoft.com/office/drawing/2014/main" id="{E7B6B76C-628A-4FF4-B65F-0C60B5C67D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45013" y="454025"/>
              <a:ext cx="176212" cy="889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6" name="Line 165">
              <a:extLst>
                <a:ext uri="{FF2B5EF4-FFF2-40B4-BE49-F238E27FC236}">
                  <a16:creationId xmlns:a16="http://schemas.microsoft.com/office/drawing/2014/main" id="{595B6E75-9C50-456F-A12F-A56829949E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2000" y="512763"/>
              <a:ext cx="73025" cy="187325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7" name="Line 166">
              <a:extLst>
                <a:ext uri="{FF2B5EF4-FFF2-40B4-BE49-F238E27FC236}">
                  <a16:creationId xmlns:a16="http://schemas.microsoft.com/office/drawing/2014/main" id="{73072EB2-11A8-448A-AF63-C71F758E0F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94213" y="414338"/>
              <a:ext cx="34925" cy="11588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8" name="Line 167">
              <a:extLst>
                <a:ext uri="{FF2B5EF4-FFF2-40B4-BE49-F238E27FC236}">
                  <a16:creationId xmlns:a16="http://schemas.microsoft.com/office/drawing/2014/main" id="{F382FD5C-79DA-4AD9-870F-6392963CE4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40225" y="260350"/>
              <a:ext cx="177800" cy="889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9" name="Line 168">
              <a:extLst>
                <a:ext uri="{FF2B5EF4-FFF2-40B4-BE49-F238E27FC236}">
                  <a16:creationId xmlns:a16="http://schemas.microsoft.com/office/drawing/2014/main" id="{A36C8E85-AC68-4890-8BDB-B77726D5D7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81488" y="138113"/>
              <a:ext cx="269875" cy="635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0" name="Line 169">
              <a:extLst>
                <a:ext uri="{FF2B5EF4-FFF2-40B4-BE49-F238E27FC236}">
                  <a16:creationId xmlns:a16="http://schemas.microsoft.com/office/drawing/2014/main" id="{29D347A7-01A5-4EED-8248-F5C7A1F771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2588" y="654050"/>
              <a:ext cx="279400" cy="142875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1" name="Line 170">
              <a:extLst>
                <a:ext uri="{FF2B5EF4-FFF2-40B4-BE49-F238E27FC236}">
                  <a16:creationId xmlns:a16="http://schemas.microsoft.com/office/drawing/2014/main" id="{2C5D71D6-853C-4640-A733-4810E9CC77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5125" y="500063"/>
              <a:ext cx="165100" cy="889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2" name="Line 171">
              <a:extLst>
                <a:ext uri="{FF2B5EF4-FFF2-40B4-BE49-F238E27FC236}">
                  <a16:creationId xmlns:a16="http://schemas.microsoft.com/office/drawing/2014/main" id="{8EF1E4A3-A681-4BCC-A275-65DDFB7933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60863" y="876300"/>
              <a:ext cx="234950" cy="73025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3" name="Line 172">
              <a:extLst>
                <a:ext uri="{FF2B5EF4-FFF2-40B4-BE49-F238E27FC236}">
                  <a16:creationId xmlns:a16="http://schemas.microsoft.com/office/drawing/2014/main" id="{E9068B50-7109-4A16-8137-54077FC084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1363" y="1096963"/>
              <a:ext cx="266700" cy="20478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4" name="Line 173">
              <a:extLst>
                <a:ext uri="{FF2B5EF4-FFF2-40B4-BE49-F238E27FC236}">
                  <a16:creationId xmlns:a16="http://schemas.microsoft.com/office/drawing/2014/main" id="{5B9454C3-0D06-4ADD-B224-6C37AF4779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4688" y="1039813"/>
              <a:ext cx="295275" cy="127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5" name="Line 174">
              <a:extLst>
                <a:ext uri="{FF2B5EF4-FFF2-40B4-BE49-F238E27FC236}">
                  <a16:creationId xmlns:a16="http://schemas.microsoft.com/office/drawing/2014/main" id="{FC3022BF-B65F-4DD9-9A42-9EA7357EF4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71988" y="1039813"/>
              <a:ext cx="12700" cy="31273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6" name="Line 175">
              <a:extLst>
                <a:ext uri="{FF2B5EF4-FFF2-40B4-BE49-F238E27FC236}">
                  <a16:creationId xmlns:a16="http://schemas.microsoft.com/office/drawing/2014/main" id="{2FDF7DD0-4A13-4BCF-848B-E6B7EC27C0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4825" y="923925"/>
              <a:ext cx="15875" cy="427038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7" name="Line 176">
              <a:extLst>
                <a:ext uri="{FF2B5EF4-FFF2-40B4-BE49-F238E27FC236}">
                  <a16:creationId xmlns:a16="http://schemas.microsoft.com/office/drawing/2014/main" id="{785F0F11-15C9-4B92-A9F3-56B86B7B36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75125" y="836613"/>
              <a:ext cx="65087" cy="2667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504" name="Rectangle 503">
            <a:extLst>
              <a:ext uri="{FF2B5EF4-FFF2-40B4-BE49-F238E27FC236}">
                <a16:creationId xmlns:a16="http://schemas.microsoft.com/office/drawing/2014/main" id="{CBB8DBC3-115A-4AC4-A616-4D1449027C8D}"/>
              </a:ext>
            </a:extLst>
          </p:cNvPr>
          <p:cNvSpPr/>
          <p:nvPr/>
        </p:nvSpPr>
        <p:spPr>
          <a:xfrm>
            <a:off x="8879840" y="1361440"/>
            <a:ext cx="52832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68362A7E-80D6-4C45-941F-59EADBE185F8}"/>
              </a:ext>
            </a:extLst>
          </p:cNvPr>
          <p:cNvSpPr/>
          <p:nvPr/>
        </p:nvSpPr>
        <p:spPr>
          <a:xfrm>
            <a:off x="8879840" y="1780540"/>
            <a:ext cx="52832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D2FD45B-D8F7-4152-B335-EA2496917891}"/>
              </a:ext>
            </a:extLst>
          </p:cNvPr>
          <p:cNvSpPr/>
          <p:nvPr/>
        </p:nvSpPr>
        <p:spPr>
          <a:xfrm>
            <a:off x="8879840" y="2232978"/>
            <a:ext cx="52832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5766BDED-3B5A-4C8D-835F-DC5D57A5F55E}"/>
              </a:ext>
            </a:extLst>
          </p:cNvPr>
          <p:cNvSpPr/>
          <p:nvPr/>
        </p:nvSpPr>
        <p:spPr>
          <a:xfrm>
            <a:off x="8879840" y="2685416"/>
            <a:ext cx="528320" cy="274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19FFEFB8-4714-4168-8A99-7C7925915E8E}"/>
              </a:ext>
            </a:extLst>
          </p:cNvPr>
          <p:cNvSpPr/>
          <p:nvPr/>
        </p:nvSpPr>
        <p:spPr>
          <a:xfrm>
            <a:off x="8879840" y="3137854"/>
            <a:ext cx="528320" cy="274320"/>
          </a:xfrm>
          <a:prstGeom prst="rect">
            <a:avLst/>
          </a:prstGeom>
          <a:pattFill prst="dashHorz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1343740-737B-4EE3-9CE7-27F84A6D4A35}"/>
              </a:ext>
            </a:extLst>
          </p:cNvPr>
          <p:cNvSpPr/>
          <p:nvPr/>
        </p:nvSpPr>
        <p:spPr>
          <a:xfrm>
            <a:off x="8879840" y="3587752"/>
            <a:ext cx="528320" cy="274320"/>
          </a:xfrm>
          <a:prstGeom prst="rect">
            <a:avLst/>
          </a:prstGeom>
          <a:pattFill prst="pct25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11" name="Freeform: Shape 510">
            <a:extLst>
              <a:ext uri="{FF2B5EF4-FFF2-40B4-BE49-F238E27FC236}">
                <a16:creationId xmlns:a16="http://schemas.microsoft.com/office/drawing/2014/main" id="{FBC509C4-C81A-4930-8739-C2F700F3F410}"/>
              </a:ext>
            </a:extLst>
          </p:cNvPr>
          <p:cNvSpPr/>
          <p:nvPr/>
        </p:nvSpPr>
        <p:spPr>
          <a:xfrm>
            <a:off x="8950960" y="1397000"/>
            <a:ext cx="370840" cy="167640"/>
          </a:xfrm>
          <a:custGeom>
            <a:avLst/>
            <a:gdLst>
              <a:gd name="connsiteX0" fmla="*/ 0 w 370840"/>
              <a:gd name="connsiteY0" fmla="*/ 167640 h 167640"/>
              <a:gd name="connsiteX1" fmla="*/ 91440 w 370840"/>
              <a:gd name="connsiteY1" fmla="*/ 96520 h 167640"/>
              <a:gd name="connsiteX2" fmla="*/ 187960 w 370840"/>
              <a:gd name="connsiteY2" fmla="*/ 60960 h 167640"/>
              <a:gd name="connsiteX3" fmla="*/ 314960 w 370840"/>
              <a:gd name="connsiteY3" fmla="*/ 20320 h 167640"/>
              <a:gd name="connsiteX4" fmla="*/ 370840 w 370840"/>
              <a:gd name="connsiteY4" fmla="*/ 0 h 16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840" h="167640">
                <a:moveTo>
                  <a:pt x="0" y="167640"/>
                </a:moveTo>
                <a:cubicBezTo>
                  <a:pt x="30056" y="140970"/>
                  <a:pt x="60113" y="114300"/>
                  <a:pt x="91440" y="96520"/>
                </a:cubicBezTo>
                <a:cubicBezTo>
                  <a:pt x="122767" y="78740"/>
                  <a:pt x="150707" y="73660"/>
                  <a:pt x="187960" y="60960"/>
                </a:cubicBezTo>
                <a:cubicBezTo>
                  <a:pt x="225213" y="48260"/>
                  <a:pt x="284480" y="30480"/>
                  <a:pt x="314960" y="20320"/>
                </a:cubicBezTo>
                <a:cubicBezTo>
                  <a:pt x="345440" y="10160"/>
                  <a:pt x="358140" y="5080"/>
                  <a:pt x="37084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513" name="Straight Connector 512">
            <a:extLst>
              <a:ext uri="{FF2B5EF4-FFF2-40B4-BE49-F238E27FC236}">
                <a16:creationId xmlns:a16="http://schemas.microsoft.com/office/drawing/2014/main" id="{7CEEBABB-9C5D-423F-888D-BD60790DB492}"/>
              </a:ext>
            </a:extLst>
          </p:cNvPr>
          <p:cNvCxnSpPr>
            <a:cxnSpLocks/>
            <a:stCxn id="511" idx="1"/>
          </p:cNvCxnSpPr>
          <p:nvPr/>
        </p:nvCxnSpPr>
        <p:spPr>
          <a:xfrm>
            <a:off x="9042400" y="1493520"/>
            <a:ext cx="59690" cy="71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5" name="Straight Connector 514">
            <a:extLst>
              <a:ext uri="{FF2B5EF4-FFF2-40B4-BE49-F238E27FC236}">
                <a16:creationId xmlns:a16="http://schemas.microsoft.com/office/drawing/2014/main" id="{525BA511-DC96-4060-9354-6CCF3016B4FC}"/>
              </a:ext>
            </a:extLst>
          </p:cNvPr>
          <p:cNvCxnSpPr>
            <a:cxnSpLocks/>
          </p:cNvCxnSpPr>
          <p:nvPr/>
        </p:nvCxnSpPr>
        <p:spPr>
          <a:xfrm>
            <a:off x="9170066" y="1445260"/>
            <a:ext cx="59690" cy="71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6" name="Straight Connector 515">
            <a:extLst>
              <a:ext uri="{FF2B5EF4-FFF2-40B4-BE49-F238E27FC236}">
                <a16:creationId xmlns:a16="http://schemas.microsoft.com/office/drawing/2014/main" id="{B83756CC-C314-4C5C-B289-F026A2B45D98}"/>
              </a:ext>
            </a:extLst>
          </p:cNvPr>
          <p:cNvCxnSpPr>
            <a:cxnSpLocks/>
          </p:cNvCxnSpPr>
          <p:nvPr/>
        </p:nvCxnSpPr>
        <p:spPr>
          <a:xfrm>
            <a:off x="9275445" y="1413193"/>
            <a:ext cx="59690" cy="71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Straight Connector 516">
            <a:extLst>
              <a:ext uri="{FF2B5EF4-FFF2-40B4-BE49-F238E27FC236}">
                <a16:creationId xmlns:a16="http://schemas.microsoft.com/office/drawing/2014/main" id="{4A463440-E3FC-48E1-A9DB-B4265900A66F}"/>
              </a:ext>
            </a:extLst>
          </p:cNvPr>
          <p:cNvCxnSpPr>
            <a:cxnSpLocks/>
          </p:cNvCxnSpPr>
          <p:nvPr/>
        </p:nvCxnSpPr>
        <p:spPr>
          <a:xfrm>
            <a:off x="8932766" y="1457326"/>
            <a:ext cx="59690" cy="71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8" name="Straight Connector 517">
            <a:extLst>
              <a:ext uri="{FF2B5EF4-FFF2-40B4-BE49-F238E27FC236}">
                <a16:creationId xmlns:a16="http://schemas.microsoft.com/office/drawing/2014/main" id="{968A64E2-C4A0-4C7F-BD58-791D903EF41D}"/>
              </a:ext>
            </a:extLst>
          </p:cNvPr>
          <p:cNvCxnSpPr>
            <a:cxnSpLocks/>
          </p:cNvCxnSpPr>
          <p:nvPr/>
        </p:nvCxnSpPr>
        <p:spPr>
          <a:xfrm>
            <a:off x="9045382" y="1397636"/>
            <a:ext cx="59690" cy="71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Straight Connector 518">
            <a:extLst>
              <a:ext uri="{FF2B5EF4-FFF2-40B4-BE49-F238E27FC236}">
                <a16:creationId xmlns:a16="http://schemas.microsoft.com/office/drawing/2014/main" id="{19A933F4-EF14-4CFB-AAC0-1743D9AFBDA8}"/>
              </a:ext>
            </a:extLst>
          </p:cNvPr>
          <p:cNvCxnSpPr>
            <a:cxnSpLocks/>
          </p:cNvCxnSpPr>
          <p:nvPr/>
        </p:nvCxnSpPr>
        <p:spPr>
          <a:xfrm>
            <a:off x="9149428" y="1372075"/>
            <a:ext cx="59690" cy="711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3" name="Freeform: Shape 522">
            <a:extLst>
              <a:ext uri="{FF2B5EF4-FFF2-40B4-BE49-F238E27FC236}">
                <a16:creationId xmlns:a16="http://schemas.microsoft.com/office/drawing/2014/main" id="{28EB8AFD-AA63-4AFF-8E8F-61FC28853357}"/>
              </a:ext>
            </a:extLst>
          </p:cNvPr>
          <p:cNvSpPr/>
          <p:nvPr/>
        </p:nvSpPr>
        <p:spPr>
          <a:xfrm>
            <a:off x="8913495" y="1815432"/>
            <a:ext cx="430530" cy="13368"/>
          </a:xfrm>
          <a:custGeom>
            <a:avLst/>
            <a:gdLst>
              <a:gd name="connsiteX0" fmla="*/ 0 w 430530"/>
              <a:gd name="connsiteY0" fmla="*/ 13368 h 13368"/>
              <a:gd name="connsiteX1" fmla="*/ 106680 w 430530"/>
              <a:gd name="connsiteY1" fmla="*/ 33 h 13368"/>
              <a:gd name="connsiteX2" fmla="*/ 251460 w 430530"/>
              <a:gd name="connsiteY2" fmla="*/ 9558 h 13368"/>
              <a:gd name="connsiteX3" fmla="*/ 356235 w 430530"/>
              <a:gd name="connsiteY3" fmla="*/ 9558 h 13368"/>
              <a:gd name="connsiteX4" fmla="*/ 430530 w 430530"/>
              <a:gd name="connsiteY4" fmla="*/ 9558 h 1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530" h="13368">
                <a:moveTo>
                  <a:pt x="0" y="13368"/>
                </a:moveTo>
                <a:cubicBezTo>
                  <a:pt x="32385" y="7018"/>
                  <a:pt x="64770" y="668"/>
                  <a:pt x="106680" y="33"/>
                </a:cubicBezTo>
                <a:cubicBezTo>
                  <a:pt x="148590" y="-602"/>
                  <a:pt x="209868" y="7970"/>
                  <a:pt x="251460" y="9558"/>
                </a:cubicBezTo>
                <a:cubicBezTo>
                  <a:pt x="293053" y="11145"/>
                  <a:pt x="356235" y="9558"/>
                  <a:pt x="356235" y="9558"/>
                </a:cubicBezTo>
                <a:lnTo>
                  <a:pt x="430530" y="9558"/>
                </a:ln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5" name="Freeform: Shape 524">
            <a:extLst>
              <a:ext uri="{FF2B5EF4-FFF2-40B4-BE49-F238E27FC236}">
                <a16:creationId xmlns:a16="http://schemas.microsoft.com/office/drawing/2014/main" id="{26E04C04-BE38-4126-ABD7-5EACD8ACC5FA}"/>
              </a:ext>
            </a:extLst>
          </p:cNvPr>
          <p:cNvSpPr/>
          <p:nvPr/>
        </p:nvSpPr>
        <p:spPr>
          <a:xfrm>
            <a:off x="9098281" y="1823085"/>
            <a:ext cx="51147" cy="181293"/>
          </a:xfrm>
          <a:custGeom>
            <a:avLst/>
            <a:gdLst>
              <a:gd name="connsiteX0" fmla="*/ 0 w 55245"/>
              <a:gd name="connsiteY0" fmla="*/ 0 h 198120"/>
              <a:gd name="connsiteX1" fmla="*/ 55245 w 55245"/>
              <a:gd name="connsiteY1" fmla="*/ 1905 h 198120"/>
              <a:gd name="connsiteX2" fmla="*/ 24765 w 55245"/>
              <a:gd name="connsiteY2" fmla="*/ 198120 h 198120"/>
              <a:gd name="connsiteX3" fmla="*/ 0 w 55245"/>
              <a:gd name="connsiteY3" fmla="*/ 0 h 198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" h="198120">
                <a:moveTo>
                  <a:pt x="0" y="0"/>
                </a:moveTo>
                <a:lnTo>
                  <a:pt x="55245" y="1905"/>
                </a:lnTo>
                <a:lnTo>
                  <a:pt x="24765" y="19812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26" name="Freeform: Shape 525">
            <a:extLst>
              <a:ext uri="{FF2B5EF4-FFF2-40B4-BE49-F238E27FC236}">
                <a16:creationId xmlns:a16="http://schemas.microsoft.com/office/drawing/2014/main" id="{C77ABF66-42A0-4F6F-BC4A-B9B96EE5CEC5}"/>
              </a:ext>
            </a:extLst>
          </p:cNvPr>
          <p:cNvSpPr/>
          <p:nvPr/>
        </p:nvSpPr>
        <p:spPr>
          <a:xfrm>
            <a:off x="9246870" y="1821180"/>
            <a:ext cx="65436" cy="181293"/>
          </a:xfrm>
          <a:custGeom>
            <a:avLst/>
            <a:gdLst>
              <a:gd name="connsiteX0" fmla="*/ 0 w 68580"/>
              <a:gd name="connsiteY0" fmla="*/ 0 h 201930"/>
              <a:gd name="connsiteX1" fmla="*/ 22860 w 68580"/>
              <a:gd name="connsiteY1" fmla="*/ 201930 h 201930"/>
              <a:gd name="connsiteX2" fmla="*/ 32385 w 68580"/>
              <a:gd name="connsiteY2" fmla="*/ 188595 h 201930"/>
              <a:gd name="connsiteX3" fmla="*/ 68580 w 68580"/>
              <a:gd name="connsiteY3" fmla="*/ 5715 h 201930"/>
              <a:gd name="connsiteX4" fmla="*/ 0 w 68580"/>
              <a:gd name="connsiteY4" fmla="*/ 0 h 201930"/>
              <a:gd name="connsiteX0" fmla="*/ 0 w 68580"/>
              <a:gd name="connsiteY0" fmla="*/ 0 h 201930"/>
              <a:gd name="connsiteX1" fmla="*/ 22860 w 68580"/>
              <a:gd name="connsiteY1" fmla="*/ 201930 h 201930"/>
              <a:gd name="connsiteX2" fmla="*/ 68580 w 68580"/>
              <a:gd name="connsiteY2" fmla="*/ 5715 h 201930"/>
              <a:gd name="connsiteX3" fmla="*/ 0 w 68580"/>
              <a:gd name="connsiteY3" fmla="*/ 0 h 20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80" h="201930">
                <a:moveTo>
                  <a:pt x="0" y="0"/>
                </a:moveTo>
                <a:lnTo>
                  <a:pt x="22860" y="201930"/>
                </a:lnTo>
                <a:lnTo>
                  <a:pt x="68580" y="5715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27" name="Freeform: Shape 526">
            <a:extLst>
              <a:ext uri="{FF2B5EF4-FFF2-40B4-BE49-F238E27FC236}">
                <a16:creationId xmlns:a16="http://schemas.microsoft.com/office/drawing/2014/main" id="{443EEE4C-6A19-4437-BD72-2D36A74CF34F}"/>
              </a:ext>
            </a:extLst>
          </p:cNvPr>
          <p:cNvSpPr/>
          <p:nvPr/>
        </p:nvSpPr>
        <p:spPr>
          <a:xfrm>
            <a:off x="8930640" y="1815465"/>
            <a:ext cx="55245" cy="188913"/>
          </a:xfrm>
          <a:custGeom>
            <a:avLst/>
            <a:gdLst>
              <a:gd name="connsiteX0" fmla="*/ 0 w 59055"/>
              <a:gd name="connsiteY0" fmla="*/ 11430 h 217170"/>
              <a:gd name="connsiteX1" fmla="*/ 40005 w 59055"/>
              <a:gd name="connsiteY1" fmla="*/ 217170 h 217170"/>
              <a:gd name="connsiteX2" fmla="*/ 59055 w 59055"/>
              <a:gd name="connsiteY2" fmla="*/ 0 h 217170"/>
              <a:gd name="connsiteX3" fmla="*/ 0 w 59055"/>
              <a:gd name="connsiteY3" fmla="*/ 11430 h 21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055" h="217170">
                <a:moveTo>
                  <a:pt x="0" y="11430"/>
                </a:moveTo>
                <a:lnTo>
                  <a:pt x="40005" y="217170"/>
                </a:lnTo>
                <a:lnTo>
                  <a:pt x="59055" y="0"/>
                </a:lnTo>
                <a:lnTo>
                  <a:pt x="0" y="1143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28" name="Freeform: Shape 527">
            <a:extLst>
              <a:ext uri="{FF2B5EF4-FFF2-40B4-BE49-F238E27FC236}">
                <a16:creationId xmlns:a16="http://schemas.microsoft.com/office/drawing/2014/main" id="{39695FC5-59C5-4554-865E-C7962F95F9BC}"/>
              </a:ext>
            </a:extLst>
          </p:cNvPr>
          <p:cNvSpPr/>
          <p:nvPr/>
        </p:nvSpPr>
        <p:spPr>
          <a:xfrm>
            <a:off x="8924108" y="2705224"/>
            <a:ext cx="430530" cy="13368"/>
          </a:xfrm>
          <a:custGeom>
            <a:avLst/>
            <a:gdLst>
              <a:gd name="connsiteX0" fmla="*/ 0 w 430530"/>
              <a:gd name="connsiteY0" fmla="*/ 13368 h 13368"/>
              <a:gd name="connsiteX1" fmla="*/ 106680 w 430530"/>
              <a:gd name="connsiteY1" fmla="*/ 33 h 13368"/>
              <a:gd name="connsiteX2" fmla="*/ 251460 w 430530"/>
              <a:gd name="connsiteY2" fmla="*/ 9558 h 13368"/>
              <a:gd name="connsiteX3" fmla="*/ 356235 w 430530"/>
              <a:gd name="connsiteY3" fmla="*/ 9558 h 13368"/>
              <a:gd name="connsiteX4" fmla="*/ 430530 w 430530"/>
              <a:gd name="connsiteY4" fmla="*/ 9558 h 1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0530" h="13368">
                <a:moveTo>
                  <a:pt x="0" y="13368"/>
                </a:moveTo>
                <a:cubicBezTo>
                  <a:pt x="32385" y="7018"/>
                  <a:pt x="64770" y="668"/>
                  <a:pt x="106680" y="33"/>
                </a:cubicBezTo>
                <a:cubicBezTo>
                  <a:pt x="148590" y="-602"/>
                  <a:pt x="209868" y="7970"/>
                  <a:pt x="251460" y="9558"/>
                </a:cubicBezTo>
                <a:cubicBezTo>
                  <a:pt x="293053" y="11145"/>
                  <a:pt x="356235" y="9558"/>
                  <a:pt x="356235" y="9558"/>
                </a:cubicBezTo>
                <a:lnTo>
                  <a:pt x="430530" y="9558"/>
                </a:lnTo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30" name="Freeform: Shape 529">
            <a:extLst>
              <a:ext uri="{FF2B5EF4-FFF2-40B4-BE49-F238E27FC236}">
                <a16:creationId xmlns:a16="http://schemas.microsoft.com/office/drawing/2014/main" id="{D52B36D9-C5E8-4593-AA75-FF82F699B0F8}"/>
              </a:ext>
            </a:extLst>
          </p:cNvPr>
          <p:cNvSpPr/>
          <p:nvPr/>
        </p:nvSpPr>
        <p:spPr>
          <a:xfrm>
            <a:off x="9258340" y="2712878"/>
            <a:ext cx="64579" cy="207963"/>
          </a:xfrm>
          <a:custGeom>
            <a:avLst/>
            <a:gdLst>
              <a:gd name="connsiteX0" fmla="*/ 0 w 68580"/>
              <a:gd name="connsiteY0" fmla="*/ 0 h 201930"/>
              <a:gd name="connsiteX1" fmla="*/ 22860 w 68580"/>
              <a:gd name="connsiteY1" fmla="*/ 201930 h 201930"/>
              <a:gd name="connsiteX2" fmla="*/ 32385 w 68580"/>
              <a:gd name="connsiteY2" fmla="*/ 188595 h 201930"/>
              <a:gd name="connsiteX3" fmla="*/ 68580 w 68580"/>
              <a:gd name="connsiteY3" fmla="*/ 5715 h 201930"/>
              <a:gd name="connsiteX4" fmla="*/ 0 w 68580"/>
              <a:gd name="connsiteY4" fmla="*/ 0 h 201930"/>
              <a:gd name="connsiteX0" fmla="*/ 0 w 68580"/>
              <a:gd name="connsiteY0" fmla="*/ 0 h 201930"/>
              <a:gd name="connsiteX1" fmla="*/ 22860 w 68580"/>
              <a:gd name="connsiteY1" fmla="*/ 201930 h 201930"/>
              <a:gd name="connsiteX2" fmla="*/ 68580 w 68580"/>
              <a:gd name="connsiteY2" fmla="*/ 5715 h 201930"/>
              <a:gd name="connsiteX3" fmla="*/ 0 w 68580"/>
              <a:gd name="connsiteY3" fmla="*/ 0 h 201930"/>
              <a:gd name="connsiteX0" fmla="*/ 3095 w 71675"/>
              <a:gd name="connsiteY0" fmla="*/ 0 h 225270"/>
              <a:gd name="connsiteX1" fmla="*/ 0 w 71675"/>
              <a:gd name="connsiteY1" fmla="*/ 225270 h 225270"/>
              <a:gd name="connsiteX2" fmla="*/ 71675 w 71675"/>
              <a:gd name="connsiteY2" fmla="*/ 5715 h 225270"/>
              <a:gd name="connsiteX3" fmla="*/ 3095 w 71675"/>
              <a:gd name="connsiteY3" fmla="*/ 0 h 225270"/>
              <a:gd name="connsiteX0" fmla="*/ 3095 w 71675"/>
              <a:gd name="connsiteY0" fmla="*/ 0 h 225270"/>
              <a:gd name="connsiteX1" fmla="*/ 0 w 71675"/>
              <a:gd name="connsiteY1" fmla="*/ 225270 h 225270"/>
              <a:gd name="connsiteX2" fmla="*/ 43883 w 71675"/>
              <a:gd name="connsiteY2" fmla="*/ 101673 h 225270"/>
              <a:gd name="connsiteX3" fmla="*/ 71675 w 71675"/>
              <a:gd name="connsiteY3" fmla="*/ 5715 h 225270"/>
              <a:gd name="connsiteX4" fmla="*/ 3095 w 71675"/>
              <a:gd name="connsiteY4" fmla="*/ 0 h 225270"/>
              <a:gd name="connsiteX0" fmla="*/ 3095 w 71675"/>
              <a:gd name="connsiteY0" fmla="*/ 0 h 243836"/>
              <a:gd name="connsiteX1" fmla="*/ 0 w 71675"/>
              <a:gd name="connsiteY1" fmla="*/ 225270 h 243836"/>
              <a:gd name="connsiteX2" fmla="*/ 65845 w 71675"/>
              <a:gd name="connsiteY2" fmla="*/ 243836 h 243836"/>
              <a:gd name="connsiteX3" fmla="*/ 71675 w 71675"/>
              <a:gd name="connsiteY3" fmla="*/ 5715 h 243836"/>
              <a:gd name="connsiteX4" fmla="*/ 3095 w 71675"/>
              <a:gd name="connsiteY4" fmla="*/ 0 h 243836"/>
              <a:gd name="connsiteX0" fmla="*/ 3095 w 71675"/>
              <a:gd name="connsiteY0" fmla="*/ 0 h 233227"/>
              <a:gd name="connsiteX1" fmla="*/ 0 w 71675"/>
              <a:gd name="connsiteY1" fmla="*/ 225270 h 233227"/>
              <a:gd name="connsiteX2" fmla="*/ 59855 w 71675"/>
              <a:gd name="connsiteY2" fmla="*/ 233227 h 233227"/>
              <a:gd name="connsiteX3" fmla="*/ 71675 w 71675"/>
              <a:gd name="connsiteY3" fmla="*/ 5715 h 233227"/>
              <a:gd name="connsiteX4" fmla="*/ 3095 w 71675"/>
              <a:gd name="connsiteY4" fmla="*/ 0 h 233227"/>
              <a:gd name="connsiteX0" fmla="*/ 222 w 68802"/>
              <a:gd name="connsiteY0" fmla="*/ 0 h 233757"/>
              <a:gd name="connsiteX1" fmla="*/ 1120 w 68802"/>
              <a:gd name="connsiteY1" fmla="*/ 233757 h 233757"/>
              <a:gd name="connsiteX2" fmla="*/ 56982 w 68802"/>
              <a:gd name="connsiteY2" fmla="*/ 233227 h 233757"/>
              <a:gd name="connsiteX3" fmla="*/ 68802 w 68802"/>
              <a:gd name="connsiteY3" fmla="*/ 5715 h 233757"/>
              <a:gd name="connsiteX4" fmla="*/ 222 w 68802"/>
              <a:gd name="connsiteY4" fmla="*/ 0 h 233757"/>
              <a:gd name="connsiteX0" fmla="*/ 7088 w 67682"/>
              <a:gd name="connsiteY0" fmla="*/ 0 h 231635"/>
              <a:gd name="connsiteX1" fmla="*/ 0 w 67682"/>
              <a:gd name="connsiteY1" fmla="*/ 231635 h 231635"/>
              <a:gd name="connsiteX2" fmla="*/ 55862 w 67682"/>
              <a:gd name="connsiteY2" fmla="*/ 231105 h 231635"/>
              <a:gd name="connsiteX3" fmla="*/ 67682 w 67682"/>
              <a:gd name="connsiteY3" fmla="*/ 3593 h 231635"/>
              <a:gd name="connsiteX4" fmla="*/ 7088 w 67682"/>
              <a:gd name="connsiteY4" fmla="*/ 0 h 23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82" h="231635">
                <a:moveTo>
                  <a:pt x="7088" y="0"/>
                </a:moveTo>
                <a:cubicBezTo>
                  <a:pt x="6056" y="75090"/>
                  <a:pt x="1032" y="156545"/>
                  <a:pt x="0" y="231635"/>
                </a:cubicBezTo>
                <a:lnTo>
                  <a:pt x="55862" y="231105"/>
                </a:lnTo>
                <a:lnTo>
                  <a:pt x="67682" y="3593"/>
                </a:lnTo>
                <a:lnTo>
                  <a:pt x="7088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32" name="Freeform: Shape 531">
            <a:extLst>
              <a:ext uri="{FF2B5EF4-FFF2-40B4-BE49-F238E27FC236}">
                <a16:creationId xmlns:a16="http://schemas.microsoft.com/office/drawing/2014/main" id="{AF7E4A76-A21C-4845-A88B-5D0365285F31}"/>
              </a:ext>
            </a:extLst>
          </p:cNvPr>
          <p:cNvSpPr/>
          <p:nvPr/>
        </p:nvSpPr>
        <p:spPr>
          <a:xfrm>
            <a:off x="8970451" y="2720498"/>
            <a:ext cx="64579" cy="207963"/>
          </a:xfrm>
          <a:custGeom>
            <a:avLst/>
            <a:gdLst>
              <a:gd name="connsiteX0" fmla="*/ 0 w 68580"/>
              <a:gd name="connsiteY0" fmla="*/ 0 h 201930"/>
              <a:gd name="connsiteX1" fmla="*/ 22860 w 68580"/>
              <a:gd name="connsiteY1" fmla="*/ 201930 h 201930"/>
              <a:gd name="connsiteX2" fmla="*/ 32385 w 68580"/>
              <a:gd name="connsiteY2" fmla="*/ 188595 h 201930"/>
              <a:gd name="connsiteX3" fmla="*/ 68580 w 68580"/>
              <a:gd name="connsiteY3" fmla="*/ 5715 h 201930"/>
              <a:gd name="connsiteX4" fmla="*/ 0 w 68580"/>
              <a:gd name="connsiteY4" fmla="*/ 0 h 201930"/>
              <a:gd name="connsiteX0" fmla="*/ 0 w 68580"/>
              <a:gd name="connsiteY0" fmla="*/ 0 h 201930"/>
              <a:gd name="connsiteX1" fmla="*/ 22860 w 68580"/>
              <a:gd name="connsiteY1" fmla="*/ 201930 h 201930"/>
              <a:gd name="connsiteX2" fmla="*/ 68580 w 68580"/>
              <a:gd name="connsiteY2" fmla="*/ 5715 h 201930"/>
              <a:gd name="connsiteX3" fmla="*/ 0 w 68580"/>
              <a:gd name="connsiteY3" fmla="*/ 0 h 201930"/>
              <a:gd name="connsiteX0" fmla="*/ 3095 w 71675"/>
              <a:gd name="connsiteY0" fmla="*/ 0 h 225270"/>
              <a:gd name="connsiteX1" fmla="*/ 0 w 71675"/>
              <a:gd name="connsiteY1" fmla="*/ 225270 h 225270"/>
              <a:gd name="connsiteX2" fmla="*/ 71675 w 71675"/>
              <a:gd name="connsiteY2" fmla="*/ 5715 h 225270"/>
              <a:gd name="connsiteX3" fmla="*/ 3095 w 71675"/>
              <a:gd name="connsiteY3" fmla="*/ 0 h 225270"/>
              <a:gd name="connsiteX0" fmla="*/ 3095 w 71675"/>
              <a:gd name="connsiteY0" fmla="*/ 0 h 225270"/>
              <a:gd name="connsiteX1" fmla="*/ 0 w 71675"/>
              <a:gd name="connsiteY1" fmla="*/ 225270 h 225270"/>
              <a:gd name="connsiteX2" fmla="*/ 43883 w 71675"/>
              <a:gd name="connsiteY2" fmla="*/ 101673 h 225270"/>
              <a:gd name="connsiteX3" fmla="*/ 71675 w 71675"/>
              <a:gd name="connsiteY3" fmla="*/ 5715 h 225270"/>
              <a:gd name="connsiteX4" fmla="*/ 3095 w 71675"/>
              <a:gd name="connsiteY4" fmla="*/ 0 h 225270"/>
              <a:gd name="connsiteX0" fmla="*/ 3095 w 71675"/>
              <a:gd name="connsiteY0" fmla="*/ 0 h 243836"/>
              <a:gd name="connsiteX1" fmla="*/ 0 w 71675"/>
              <a:gd name="connsiteY1" fmla="*/ 225270 h 243836"/>
              <a:gd name="connsiteX2" fmla="*/ 65845 w 71675"/>
              <a:gd name="connsiteY2" fmla="*/ 243836 h 243836"/>
              <a:gd name="connsiteX3" fmla="*/ 71675 w 71675"/>
              <a:gd name="connsiteY3" fmla="*/ 5715 h 243836"/>
              <a:gd name="connsiteX4" fmla="*/ 3095 w 71675"/>
              <a:gd name="connsiteY4" fmla="*/ 0 h 243836"/>
              <a:gd name="connsiteX0" fmla="*/ 3095 w 71675"/>
              <a:gd name="connsiteY0" fmla="*/ 0 h 233227"/>
              <a:gd name="connsiteX1" fmla="*/ 0 w 71675"/>
              <a:gd name="connsiteY1" fmla="*/ 225270 h 233227"/>
              <a:gd name="connsiteX2" fmla="*/ 59855 w 71675"/>
              <a:gd name="connsiteY2" fmla="*/ 233227 h 233227"/>
              <a:gd name="connsiteX3" fmla="*/ 71675 w 71675"/>
              <a:gd name="connsiteY3" fmla="*/ 5715 h 233227"/>
              <a:gd name="connsiteX4" fmla="*/ 3095 w 71675"/>
              <a:gd name="connsiteY4" fmla="*/ 0 h 233227"/>
              <a:gd name="connsiteX0" fmla="*/ 222 w 68802"/>
              <a:gd name="connsiteY0" fmla="*/ 0 h 233757"/>
              <a:gd name="connsiteX1" fmla="*/ 1120 w 68802"/>
              <a:gd name="connsiteY1" fmla="*/ 233757 h 233757"/>
              <a:gd name="connsiteX2" fmla="*/ 56982 w 68802"/>
              <a:gd name="connsiteY2" fmla="*/ 233227 h 233757"/>
              <a:gd name="connsiteX3" fmla="*/ 68802 w 68802"/>
              <a:gd name="connsiteY3" fmla="*/ 5715 h 233757"/>
              <a:gd name="connsiteX4" fmla="*/ 222 w 68802"/>
              <a:gd name="connsiteY4" fmla="*/ 0 h 233757"/>
              <a:gd name="connsiteX0" fmla="*/ 7088 w 67682"/>
              <a:gd name="connsiteY0" fmla="*/ 0 h 231635"/>
              <a:gd name="connsiteX1" fmla="*/ 0 w 67682"/>
              <a:gd name="connsiteY1" fmla="*/ 231635 h 231635"/>
              <a:gd name="connsiteX2" fmla="*/ 55862 w 67682"/>
              <a:gd name="connsiteY2" fmla="*/ 231105 h 231635"/>
              <a:gd name="connsiteX3" fmla="*/ 67682 w 67682"/>
              <a:gd name="connsiteY3" fmla="*/ 3593 h 231635"/>
              <a:gd name="connsiteX4" fmla="*/ 7088 w 67682"/>
              <a:gd name="connsiteY4" fmla="*/ 0 h 23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82" h="231635">
                <a:moveTo>
                  <a:pt x="7088" y="0"/>
                </a:moveTo>
                <a:cubicBezTo>
                  <a:pt x="6056" y="75090"/>
                  <a:pt x="1032" y="156545"/>
                  <a:pt x="0" y="231635"/>
                </a:cubicBezTo>
                <a:lnTo>
                  <a:pt x="55862" y="231105"/>
                </a:lnTo>
                <a:lnTo>
                  <a:pt x="67682" y="3593"/>
                </a:lnTo>
                <a:lnTo>
                  <a:pt x="7088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33" name="Freeform: Shape 532">
            <a:extLst>
              <a:ext uri="{FF2B5EF4-FFF2-40B4-BE49-F238E27FC236}">
                <a16:creationId xmlns:a16="http://schemas.microsoft.com/office/drawing/2014/main" id="{5BDACA4E-453E-461F-8864-384A3E61786C}"/>
              </a:ext>
            </a:extLst>
          </p:cNvPr>
          <p:cNvSpPr/>
          <p:nvPr/>
        </p:nvSpPr>
        <p:spPr>
          <a:xfrm>
            <a:off x="9105072" y="2720497"/>
            <a:ext cx="64579" cy="207963"/>
          </a:xfrm>
          <a:custGeom>
            <a:avLst/>
            <a:gdLst>
              <a:gd name="connsiteX0" fmla="*/ 0 w 68580"/>
              <a:gd name="connsiteY0" fmla="*/ 0 h 201930"/>
              <a:gd name="connsiteX1" fmla="*/ 22860 w 68580"/>
              <a:gd name="connsiteY1" fmla="*/ 201930 h 201930"/>
              <a:gd name="connsiteX2" fmla="*/ 32385 w 68580"/>
              <a:gd name="connsiteY2" fmla="*/ 188595 h 201930"/>
              <a:gd name="connsiteX3" fmla="*/ 68580 w 68580"/>
              <a:gd name="connsiteY3" fmla="*/ 5715 h 201930"/>
              <a:gd name="connsiteX4" fmla="*/ 0 w 68580"/>
              <a:gd name="connsiteY4" fmla="*/ 0 h 201930"/>
              <a:gd name="connsiteX0" fmla="*/ 0 w 68580"/>
              <a:gd name="connsiteY0" fmla="*/ 0 h 201930"/>
              <a:gd name="connsiteX1" fmla="*/ 22860 w 68580"/>
              <a:gd name="connsiteY1" fmla="*/ 201930 h 201930"/>
              <a:gd name="connsiteX2" fmla="*/ 68580 w 68580"/>
              <a:gd name="connsiteY2" fmla="*/ 5715 h 201930"/>
              <a:gd name="connsiteX3" fmla="*/ 0 w 68580"/>
              <a:gd name="connsiteY3" fmla="*/ 0 h 201930"/>
              <a:gd name="connsiteX0" fmla="*/ 3095 w 71675"/>
              <a:gd name="connsiteY0" fmla="*/ 0 h 225270"/>
              <a:gd name="connsiteX1" fmla="*/ 0 w 71675"/>
              <a:gd name="connsiteY1" fmla="*/ 225270 h 225270"/>
              <a:gd name="connsiteX2" fmla="*/ 71675 w 71675"/>
              <a:gd name="connsiteY2" fmla="*/ 5715 h 225270"/>
              <a:gd name="connsiteX3" fmla="*/ 3095 w 71675"/>
              <a:gd name="connsiteY3" fmla="*/ 0 h 225270"/>
              <a:gd name="connsiteX0" fmla="*/ 3095 w 71675"/>
              <a:gd name="connsiteY0" fmla="*/ 0 h 225270"/>
              <a:gd name="connsiteX1" fmla="*/ 0 w 71675"/>
              <a:gd name="connsiteY1" fmla="*/ 225270 h 225270"/>
              <a:gd name="connsiteX2" fmla="*/ 43883 w 71675"/>
              <a:gd name="connsiteY2" fmla="*/ 101673 h 225270"/>
              <a:gd name="connsiteX3" fmla="*/ 71675 w 71675"/>
              <a:gd name="connsiteY3" fmla="*/ 5715 h 225270"/>
              <a:gd name="connsiteX4" fmla="*/ 3095 w 71675"/>
              <a:gd name="connsiteY4" fmla="*/ 0 h 225270"/>
              <a:gd name="connsiteX0" fmla="*/ 3095 w 71675"/>
              <a:gd name="connsiteY0" fmla="*/ 0 h 243836"/>
              <a:gd name="connsiteX1" fmla="*/ 0 w 71675"/>
              <a:gd name="connsiteY1" fmla="*/ 225270 h 243836"/>
              <a:gd name="connsiteX2" fmla="*/ 65845 w 71675"/>
              <a:gd name="connsiteY2" fmla="*/ 243836 h 243836"/>
              <a:gd name="connsiteX3" fmla="*/ 71675 w 71675"/>
              <a:gd name="connsiteY3" fmla="*/ 5715 h 243836"/>
              <a:gd name="connsiteX4" fmla="*/ 3095 w 71675"/>
              <a:gd name="connsiteY4" fmla="*/ 0 h 243836"/>
              <a:gd name="connsiteX0" fmla="*/ 3095 w 71675"/>
              <a:gd name="connsiteY0" fmla="*/ 0 h 233227"/>
              <a:gd name="connsiteX1" fmla="*/ 0 w 71675"/>
              <a:gd name="connsiteY1" fmla="*/ 225270 h 233227"/>
              <a:gd name="connsiteX2" fmla="*/ 59855 w 71675"/>
              <a:gd name="connsiteY2" fmla="*/ 233227 h 233227"/>
              <a:gd name="connsiteX3" fmla="*/ 71675 w 71675"/>
              <a:gd name="connsiteY3" fmla="*/ 5715 h 233227"/>
              <a:gd name="connsiteX4" fmla="*/ 3095 w 71675"/>
              <a:gd name="connsiteY4" fmla="*/ 0 h 233227"/>
              <a:gd name="connsiteX0" fmla="*/ 222 w 68802"/>
              <a:gd name="connsiteY0" fmla="*/ 0 h 233757"/>
              <a:gd name="connsiteX1" fmla="*/ 1120 w 68802"/>
              <a:gd name="connsiteY1" fmla="*/ 233757 h 233757"/>
              <a:gd name="connsiteX2" fmla="*/ 56982 w 68802"/>
              <a:gd name="connsiteY2" fmla="*/ 233227 h 233757"/>
              <a:gd name="connsiteX3" fmla="*/ 68802 w 68802"/>
              <a:gd name="connsiteY3" fmla="*/ 5715 h 233757"/>
              <a:gd name="connsiteX4" fmla="*/ 222 w 68802"/>
              <a:gd name="connsiteY4" fmla="*/ 0 h 233757"/>
              <a:gd name="connsiteX0" fmla="*/ 7088 w 67682"/>
              <a:gd name="connsiteY0" fmla="*/ 0 h 231635"/>
              <a:gd name="connsiteX1" fmla="*/ 0 w 67682"/>
              <a:gd name="connsiteY1" fmla="*/ 231635 h 231635"/>
              <a:gd name="connsiteX2" fmla="*/ 55862 w 67682"/>
              <a:gd name="connsiteY2" fmla="*/ 231105 h 231635"/>
              <a:gd name="connsiteX3" fmla="*/ 67682 w 67682"/>
              <a:gd name="connsiteY3" fmla="*/ 3593 h 231635"/>
              <a:gd name="connsiteX4" fmla="*/ 7088 w 67682"/>
              <a:gd name="connsiteY4" fmla="*/ 0 h 231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682" h="231635">
                <a:moveTo>
                  <a:pt x="7088" y="0"/>
                </a:moveTo>
                <a:cubicBezTo>
                  <a:pt x="6056" y="75090"/>
                  <a:pt x="1032" y="156545"/>
                  <a:pt x="0" y="231635"/>
                </a:cubicBezTo>
                <a:lnTo>
                  <a:pt x="55862" y="231105"/>
                </a:lnTo>
                <a:lnTo>
                  <a:pt x="67682" y="3593"/>
                </a:lnTo>
                <a:lnTo>
                  <a:pt x="7088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34" name="Freeform 106">
            <a:extLst>
              <a:ext uri="{FF2B5EF4-FFF2-40B4-BE49-F238E27FC236}">
                <a16:creationId xmlns:a16="http://schemas.microsoft.com/office/drawing/2014/main" id="{36A9306B-75DF-4298-AD09-FF2DAF6E7626}"/>
              </a:ext>
            </a:extLst>
          </p:cNvPr>
          <p:cNvSpPr>
            <a:spLocks/>
          </p:cNvSpPr>
          <p:nvPr/>
        </p:nvSpPr>
        <p:spPr bwMode="auto">
          <a:xfrm>
            <a:off x="8924108" y="2271395"/>
            <a:ext cx="45719" cy="214312"/>
          </a:xfrm>
          <a:custGeom>
            <a:avLst/>
            <a:gdLst>
              <a:gd name="T0" fmla="*/ 229 w 229"/>
              <a:gd name="T1" fmla="*/ 0 h 2285"/>
              <a:gd name="T2" fmla="*/ 0 w 229"/>
              <a:gd name="T3" fmla="*/ 2285 h 2285"/>
              <a:gd name="T4" fmla="*/ 178 w 229"/>
              <a:gd name="T5" fmla="*/ 2150 h 2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9" h="2285">
                <a:moveTo>
                  <a:pt x="229" y="0"/>
                </a:moveTo>
                <a:lnTo>
                  <a:pt x="0" y="2285"/>
                </a:lnTo>
                <a:lnTo>
                  <a:pt x="178" y="2150"/>
                </a:lnTo>
              </a:path>
            </a:pathLst>
          </a:custGeom>
          <a:noFill/>
          <a:ln w="9525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535" name="Freeform 106">
            <a:extLst>
              <a:ext uri="{FF2B5EF4-FFF2-40B4-BE49-F238E27FC236}">
                <a16:creationId xmlns:a16="http://schemas.microsoft.com/office/drawing/2014/main" id="{85A50D7E-BD9D-4A2B-89D4-4750B97D0AD3}"/>
              </a:ext>
            </a:extLst>
          </p:cNvPr>
          <p:cNvSpPr>
            <a:spLocks/>
          </p:cNvSpPr>
          <p:nvPr/>
        </p:nvSpPr>
        <p:spPr bwMode="auto">
          <a:xfrm>
            <a:off x="9059221" y="2271395"/>
            <a:ext cx="45719" cy="214312"/>
          </a:xfrm>
          <a:custGeom>
            <a:avLst/>
            <a:gdLst>
              <a:gd name="T0" fmla="*/ 229 w 229"/>
              <a:gd name="T1" fmla="*/ 0 h 2285"/>
              <a:gd name="T2" fmla="*/ 0 w 229"/>
              <a:gd name="T3" fmla="*/ 2285 h 2285"/>
              <a:gd name="T4" fmla="*/ 178 w 229"/>
              <a:gd name="T5" fmla="*/ 2150 h 2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9" h="2285">
                <a:moveTo>
                  <a:pt x="229" y="0"/>
                </a:moveTo>
                <a:lnTo>
                  <a:pt x="0" y="2285"/>
                </a:lnTo>
                <a:lnTo>
                  <a:pt x="178" y="2150"/>
                </a:lnTo>
              </a:path>
            </a:pathLst>
          </a:custGeom>
          <a:noFill/>
          <a:ln w="9525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536" name="Freeform 106">
            <a:extLst>
              <a:ext uri="{FF2B5EF4-FFF2-40B4-BE49-F238E27FC236}">
                <a16:creationId xmlns:a16="http://schemas.microsoft.com/office/drawing/2014/main" id="{6181F74A-26CB-4FBF-B1CC-3D8649B09E64}"/>
              </a:ext>
            </a:extLst>
          </p:cNvPr>
          <p:cNvSpPr>
            <a:spLocks/>
          </p:cNvSpPr>
          <p:nvPr/>
        </p:nvSpPr>
        <p:spPr bwMode="auto">
          <a:xfrm>
            <a:off x="9198038" y="2273300"/>
            <a:ext cx="45719" cy="214312"/>
          </a:xfrm>
          <a:custGeom>
            <a:avLst/>
            <a:gdLst>
              <a:gd name="T0" fmla="*/ 229 w 229"/>
              <a:gd name="T1" fmla="*/ 0 h 2285"/>
              <a:gd name="T2" fmla="*/ 0 w 229"/>
              <a:gd name="T3" fmla="*/ 2285 h 2285"/>
              <a:gd name="T4" fmla="*/ 178 w 229"/>
              <a:gd name="T5" fmla="*/ 2150 h 2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9" h="2285">
                <a:moveTo>
                  <a:pt x="229" y="0"/>
                </a:moveTo>
                <a:lnTo>
                  <a:pt x="0" y="2285"/>
                </a:lnTo>
                <a:lnTo>
                  <a:pt x="178" y="2150"/>
                </a:lnTo>
              </a:path>
            </a:pathLst>
          </a:custGeom>
          <a:noFill/>
          <a:ln w="9525" cap="rnd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537" name="Freeform: Shape 536">
            <a:extLst>
              <a:ext uri="{FF2B5EF4-FFF2-40B4-BE49-F238E27FC236}">
                <a16:creationId xmlns:a16="http://schemas.microsoft.com/office/drawing/2014/main" id="{D202FEE8-0CB8-4053-BC80-EC55AB13EF6A}"/>
              </a:ext>
            </a:extLst>
          </p:cNvPr>
          <p:cNvSpPr/>
          <p:nvPr/>
        </p:nvSpPr>
        <p:spPr>
          <a:xfrm>
            <a:off x="8909685" y="2257425"/>
            <a:ext cx="426720" cy="13335"/>
          </a:xfrm>
          <a:custGeom>
            <a:avLst/>
            <a:gdLst>
              <a:gd name="connsiteX0" fmla="*/ 0 w 426720"/>
              <a:gd name="connsiteY0" fmla="*/ 0 h 13335"/>
              <a:gd name="connsiteX1" fmla="*/ 62865 w 426720"/>
              <a:gd name="connsiteY1" fmla="*/ 9525 h 13335"/>
              <a:gd name="connsiteX2" fmla="*/ 201930 w 426720"/>
              <a:gd name="connsiteY2" fmla="*/ 13335 h 13335"/>
              <a:gd name="connsiteX3" fmla="*/ 350520 w 426720"/>
              <a:gd name="connsiteY3" fmla="*/ 11430 h 13335"/>
              <a:gd name="connsiteX4" fmla="*/ 426720 w 426720"/>
              <a:gd name="connsiteY4" fmla="*/ 11430 h 13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20" h="13335">
                <a:moveTo>
                  <a:pt x="0" y="0"/>
                </a:moveTo>
                <a:cubicBezTo>
                  <a:pt x="14605" y="3651"/>
                  <a:pt x="29210" y="7303"/>
                  <a:pt x="62865" y="9525"/>
                </a:cubicBezTo>
                <a:cubicBezTo>
                  <a:pt x="96520" y="11747"/>
                  <a:pt x="201930" y="13335"/>
                  <a:pt x="201930" y="13335"/>
                </a:cubicBezTo>
                <a:lnTo>
                  <a:pt x="350520" y="11430"/>
                </a:lnTo>
                <a:lnTo>
                  <a:pt x="426720" y="1143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38" name="TextBox 537">
            <a:extLst>
              <a:ext uri="{FF2B5EF4-FFF2-40B4-BE49-F238E27FC236}">
                <a16:creationId xmlns:a16="http://schemas.microsoft.com/office/drawing/2014/main" id="{7ABF768B-4B3E-4CE6-B214-5185ADE259A3}"/>
              </a:ext>
            </a:extLst>
          </p:cNvPr>
          <p:cNvSpPr txBox="1"/>
          <p:nvPr/>
        </p:nvSpPr>
        <p:spPr>
          <a:xfrm>
            <a:off x="9592557" y="1339631"/>
            <a:ext cx="1339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Sırt ve Yamaçlar</a:t>
            </a:r>
          </a:p>
        </p:txBody>
      </p:sp>
      <p:sp>
        <p:nvSpPr>
          <p:cNvPr id="539" name="TextBox 538">
            <a:extLst>
              <a:ext uri="{FF2B5EF4-FFF2-40B4-BE49-F238E27FC236}">
                <a16:creationId xmlns:a16="http://schemas.microsoft.com/office/drawing/2014/main" id="{CFCD6C9C-8FEC-4D12-B179-6DA88AC5C4F8}"/>
              </a:ext>
            </a:extLst>
          </p:cNvPr>
          <p:cNvSpPr txBox="1"/>
          <p:nvPr/>
        </p:nvSpPr>
        <p:spPr>
          <a:xfrm>
            <a:off x="9584937" y="1745830"/>
            <a:ext cx="995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/>
              <a:t>Kuesta</a:t>
            </a:r>
            <a:r>
              <a:rPr lang="tr-TR" sz="1400" dirty="0"/>
              <a:t> Alnı</a:t>
            </a:r>
          </a:p>
        </p:txBody>
      </p:sp>
      <p:sp>
        <p:nvSpPr>
          <p:cNvPr id="540" name="TextBox 539">
            <a:extLst>
              <a:ext uri="{FF2B5EF4-FFF2-40B4-BE49-F238E27FC236}">
                <a16:creationId xmlns:a16="http://schemas.microsoft.com/office/drawing/2014/main" id="{5472F3EF-EC9B-4AFB-92E1-47F2A8F8019C}"/>
              </a:ext>
            </a:extLst>
          </p:cNvPr>
          <p:cNvSpPr txBox="1"/>
          <p:nvPr/>
        </p:nvSpPr>
        <p:spPr>
          <a:xfrm>
            <a:off x="9577418" y="3566140"/>
            <a:ext cx="876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Kıyı Ovası</a:t>
            </a:r>
          </a:p>
        </p:txBody>
      </p:sp>
      <p:sp>
        <p:nvSpPr>
          <p:cNvPr id="541" name="TextBox 540">
            <a:extLst>
              <a:ext uri="{FF2B5EF4-FFF2-40B4-BE49-F238E27FC236}">
                <a16:creationId xmlns:a16="http://schemas.microsoft.com/office/drawing/2014/main" id="{E601EDE8-6725-4C37-B64E-52B883C1EDC7}"/>
              </a:ext>
            </a:extLst>
          </p:cNvPr>
          <p:cNvSpPr txBox="1"/>
          <p:nvPr/>
        </p:nvSpPr>
        <p:spPr>
          <a:xfrm>
            <a:off x="9584936" y="2639158"/>
            <a:ext cx="994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Yarma Vadi</a:t>
            </a:r>
          </a:p>
        </p:txBody>
      </p:sp>
      <p:sp>
        <p:nvSpPr>
          <p:cNvPr id="542" name="TextBox 541">
            <a:extLst>
              <a:ext uri="{FF2B5EF4-FFF2-40B4-BE49-F238E27FC236}">
                <a16:creationId xmlns:a16="http://schemas.microsoft.com/office/drawing/2014/main" id="{7EEA80B0-C04F-4CF6-804A-F45517BFC4AB}"/>
              </a:ext>
            </a:extLst>
          </p:cNvPr>
          <p:cNvSpPr txBox="1"/>
          <p:nvPr/>
        </p:nvSpPr>
        <p:spPr>
          <a:xfrm>
            <a:off x="9584936" y="3138985"/>
            <a:ext cx="1619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/>
              <a:t>Subsekant</a:t>
            </a:r>
            <a:r>
              <a:rPr lang="tr-TR" sz="1400" dirty="0"/>
              <a:t> Çukurluk</a:t>
            </a:r>
          </a:p>
        </p:txBody>
      </p:sp>
      <p:sp>
        <p:nvSpPr>
          <p:cNvPr id="543" name="TextBox 542">
            <a:extLst>
              <a:ext uri="{FF2B5EF4-FFF2-40B4-BE49-F238E27FC236}">
                <a16:creationId xmlns:a16="http://schemas.microsoft.com/office/drawing/2014/main" id="{89613B57-12EB-44A1-BB18-0F9787B912E3}"/>
              </a:ext>
            </a:extLst>
          </p:cNvPr>
          <p:cNvSpPr txBox="1"/>
          <p:nvPr/>
        </p:nvSpPr>
        <p:spPr>
          <a:xfrm>
            <a:off x="9592557" y="2212003"/>
            <a:ext cx="1001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err="1"/>
              <a:t>Kuesta</a:t>
            </a:r>
            <a:r>
              <a:rPr lang="tr-TR" sz="1400" dirty="0"/>
              <a:t> Sırtı</a:t>
            </a:r>
          </a:p>
        </p:txBody>
      </p:sp>
    </p:spTree>
    <p:extLst>
      <p:ext uri="{BB962C8B-B14F-4D97-AF65-F5344CB8AC3E}">
        <p14:creationId xmlns:p14="http://schemas.microsoft.com/office/powerpoint/2010/main" val="203222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1" grpId="0" animBg="1"/>
      <p:bldP spid="523" grpId="0" animBg="1"/>
      <p:bldP spid="525" grpId="0" animBg="1"/>
      <p:bldP spid="526" grpId="0" animBg="1"/>
      <p:bldP spid="527" grpId="0" animBg="1"/>
      <p:bldP spid="528" grpId="0" animBg="1"/>
      <p:bldP spid="530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/>
      <p:bldP spid="539" grpId="0"/>
      <p:bldP spid="540" grpId="0"/>
      <p:bldP spid="541" grpId="0"/>
      <p:bldP spid="542" grpId="0"/>
      <p:bldP spid="5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6267FBBC-BA50-4201-9394-EA749C8C653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68775" y="0"/>
            <a:ext cx="4262438" cy="7199313"/>
            <a:chOff x="2626" y="0"/>
            <a:chExt cx="2685" cy="453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1B45D2A4-94A3-4BAA-AC0D-0104A5D90C0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26" y="0"/>
              <a:ext cx="2685" cy="4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5" name="Group 205">
              <a:extLst>
                <a:ext uri="{FF2B5EF4-FFF2-40B4-BE49-F238E27FC236}">
                  <a16:creationId xmlns:a16="http://schemas.microsoft.com/office/drawing/2014/main" id="{75306E9E-FB03-473A-919C-AD4AF2FE33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5" y="64"/>
              <a:ext cx="2671" cy="4398"/>
              <a:chOff x="2635" y="64"/>
              <a:chExt cx="2671" cy="4398"/>
            </a:xfrm>
          </p:grpSpPr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id="{341EFC23-3168-4D13-A857-17FF59357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8" y="1439"/>
                <a:ext cx="215" cy="29"/>
              </a:xfrm>
              <a:custGeom>
                <a:avLst/>
                <a:gdLst>
                  <a:gd name="T0" fmla="*/ 1185 w 1253"/>
                  <a:gd name="T1" fmla="*/ 144 h 169"/>
                  <a:gd name="T2" fmla="*/ 1049 w 1253"/>
                  <a:gd name="T3" fmla="*/ 161 h 169"/>
                  <a:gd name="T4" fmla="*/ 965 w 1253"/>
                  <a:gd name="T5" fmla="*/ 161 h 169"/>
                  <a:gd name="T6" fmla="*/ 939 w 1253"/>
                  <a:gd name="T7" fmla="*/ 169 h 169"/>
                  <a:gd name="T8" fmla="*/ 855 w 1253"/>
                  <a:gd name="T9" fmla="*/ 161 h 169"/>
                  <a:gd name="T10" fmla="*/ 745 w 1253"/>
                  <a:gd name="T11" fmla="*/ 161 h 169"/>
                  <a:gd name="T12" fmla="*/ 406 w 1253"/>
                  <a:gd name="T13" fmla="*/ 152 h 169"/>
                  <a:gd name="T14" fmla="*/ 254 w 1253"/>
                  <a:gd name="T15" fmla="*/ 161 h 169"/>
                  <a:gd name="T16" fmla="*/ 34 w 1253"/>
                  <a:gd name="T17" fmla="*/ 144 h 169"/>
                  <a:gd name="T18" fmla="*/ 0 w 1253"/>
                  <a:gd name="T19" fmla="*/ 127 h 169"/>
                  <a:gd name="T20" fmla="*/ 0 w 1253"/>
                  <a:gd name="T21" fmla="*/ 110 h 169"/>
                  <a:gd name="T22" fmla="*/ 50 w 1253"/>
                  <a:gd name="T23" fmla="*/ 51 h 169"/>
                  <a:gd name="T24" fmla="*/ 161 w 1253"/>
                  <a:gd name="T25" fmla="*/ 51 h 169"/>
                  <a:gd name="T26" fmla="*/ 220 w 1253"/>
                  <a:gd name="T27" fmla="*/ 34 h 169"/>
                  <a:gd name="T28" fmla="*/ 296 w 1253"/>
                  <a:gd name="T29" fmla="*/ 42 h 169"/>
                  <a:gd name="T30" fmla="*/ 364 w 1253"/>
                  <a:gd name="T31" fmla="*/ 26 h 169"/>
                  <a:gd name="T32" fmla="*/ 398 w 1253"/>
                  <a:gd name="T33" fmla="*/ 34 h 169"/>
                  <a:gd name="T34" fmla="*/ 457 w 1253"/>
                  <a:gd name="T35" fmla="*/ 9 h 169"/>
                  <a:gd name="T36" fmla="*/ 516 w 1253"/>
                  <a:gd name="T37" fmla="*/ 17 h 169"/>
                  <a:gd name="T38" fmla="*/ 635 w 1253"/>
                  <a:gd name="T39" fmla="*/ 0 h 169"/>
                  <a:gd name="T40" fmla="*/ 1041 w 1253"/>
                  <a:gd name="T41" fmla="*/ 0 h 169"/>
                  <a:gd name="T42" fmla="*/ 1159 w 1253"/>
                  <a:gd name="T43" fmla="*/ 17 h 169"/>
                  <a:gd name="T44" fmla="*/ 1202 w 1253"/>
                  <a:gd name="T45" fmla="*/ 51 h 169"/>
                  <a:gd name="T46" fmla="*/ 1236 w 1253"/>
                  <a:gd name="T47" fmla="*/ 59 h 169"/>
                  <a:gd name="T48" fmla="*/ 1244 w 1253"/>
                  <a:gd name="T49" fmla="*/ 93 h 169"/>
                  <a:gd name="T50" fmla="*/ 1253 w 1253"/>
                  <a:gd name="T51" fmla="*/ 93 h 169"/>
                  <a:gd name="T52" fmla="*/ 1185 w 1253"/>
                  <a:gd name="T53" fmla="*/ 14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53" h="169">
                    <a:moveTo>
                      <a:pt x="1185" y="144"/>
                    </a:moveTo>
                    <a:lnTo>
                      <a:pt x="1049" y="161"/>
                    </a:lnTo>
                    <a:lnTo>
                      <a:pt x="965" y="161"/>
                    </a:lnTo>
                    <a:lnTo>
                      <a:pt x="939" y="169"/>
                    </a:lnTo>
                    <a:lnTo>
                      <a:pt x="855" y="161"/>
                    </a:lnTo>
                    <a:lnTo>
                      <a:pt x="745" y="161"/>
                    </a:lnTo>
                    <a:lnTo>
                      <a:pt x="406" y="152"/>
                    </a:lnTo>
                    <a:lnTo>
                      <a:pt x="254" y="161"/>
                    </a:lnTo>
                    <a:lnTo>
                      <a:pt x="34" y="144"/>
                    </a:lnTo>
                    <a:lnTo>
                      <a:pt x="0" y="127"/>
                    </a:lnTo>
                    <a:lnTo>
                      <a:pt x="0" y="110"/>
                    </a:lnTo>
                    <a:lnTo>
                      <a:pt x="50" y="51"/>
                    </a:lnTo>
                    <a:lnTo>
                      <a:pt x="161" y="51"/>
                    </a:lnTo>
                    <a:lnTo>
                      <a:pt x="220" y="34"/>
                    </a:lnTo>
                    <a:lnTo>
                      <a:pt x="296" y="42"/>
                    </a:lnTo>
                    <a:lnTo>
                      <a:pt x="364" y="26"/>
                    </a:lnTo>
                    <a:lnTo>
                      <a:pt x="398" y="34"/>
                    </a:lnTo>
                    <a:lnTo>
                      <a:pt x="457" y="9"/>
                    </a:lnTo>
                    <a:lnTo>
                      <a:pt x="516" y="17"/>
                    </a:lnTo>
                    <a:lnTo>
                      <a:pt x="635" y="0"/>
                    </a:lnTo>
                    <a:lnTo>
                      <a:pt x="1041" y="0"/>
                    </a:lnTo>
                    <a:lnTo>
                      <a:pt x="1159" y="17"/>
                    </a:lnTo>
                    <a:lnTo>
                      <a:pt x="1202" y="51"/>
                    </a:lnTo>
                    <a:lnTo>
                      <a:pt x="1236" y="59"/>
                    </a:lnTo>
                    <a:lnTo>
                      <a:pt x="1244" y="93"/>
                    </a:lnTo>
                    <a:lnTo>
                      <a:pt x="1253" y="93"/>
                    </a:lnTo>
                    <a:lnTo>
                      <a:pt x="1185" y="144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id="{0DB9A70B-BBF2-4F1C-ADF8-E8CA96055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7" y="1442"/>
                <a:ext cx="223" cy="29"/>
              </a:xfrm>
              <a:custGeom>
                <a:avLst/>
                <a:gdLst>
                  <a:gd name="T0" fmla="*/ 1126 w 1303"/>
                  <a:gd name="T1" fmla="*/ 0 h 169"/>
                  <a:gd name="T2" fmla="*/ 1134 w 1303"/>
                  <a:gd name="T3" fmla="*/ 9 h 169"/>
                  <a:gd name="T4" fmla="*/ 1269 w 1303"/>
                  <a:gd name="T5" fmla="*/ 17 h 169"/>
                  <a:gd name="T6" fmla="*/ 1303 w 1303"/>
                  <a:gd name="T7" fmla="*/ 59 h 169"/>
                  <a:gd name="T8" fmla="*/ 1227 w 1303"/>
                  <a:gd name="T9" fmla="*/ 127 h 169"/>
                  <a:gd name="T10" fmla="*/ 1032 w 1303"/>
                  <a:gd name="T11" fmla="*/ 135 h 169"/>
                  <a:gd name="T12" fmla="*/ 973 w 1303"/>
                  <a:gd name="T13" fmla="*/ 144 h 169"/>
                  <a:gd name="T14" fmla="*/ 888 w 1303"/>
                  <a:gd name="T15" fmla="*/ 135 h 169"/>
                  <a:gd name="T16" fmla="*/ 524 w 1303"/>
                  <a:gd name="T17" fmla="*/ 169 h 169"/>
                  <a:gd name="T18" fmla="*/ 16 w 1303"/>
                  <a:gd name="T19" fmla="*/ 127 h 169"/>
                  <a:gd name="T20" fmla="*/ 0 w 1303"/>
                  <a:gd name="T21" fmla="*/ 76 h 169"/>
                  <a:gd name="T22" fmla="*/ 16 w 1303"/>
                  <a:gd name="T23" fmla="*/ 51 h 169"/>
                  <a:gd name="T24" fmla="*/ 152 w 1303"/>
                  <a:gd name="T25" fmla="*/ 34 h 169"/>
                  <a:gd name="T26" fmla="*/ 465 w 1303"/>
                  <a:gd name="T27" fmla="*/ 34 h 169"/>
                  <a:gd name="T28" fmla="*/ 524 w 1303"/>
                  <a:gd name="T29" fmla="*/ 25 h 169"/>
                  <a:gd name="T30" fmla="*/ 550 w 1303"/>
                  <a:gd name="T31" fmla="*/ 9 h 169"/>
                  <a:gd name="T32" fmla="*/ 618 w 1303"/>
                  <a:gd name="T33" fmla="*/ 17 h 169"/>
                  <a:gd name="T34" fmla="*/ 685 w 1303"/>
                  <a:gd name="T35" fmla="*/ 0 h 169"/>
                  <a:gd name="T36" fmla="*/ 1126 w 1303"/>
                  <a:gd name="T37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03" h="169">
                    <a:moveTo>
                      <a:pt x="1126" y="0"/>
                    </a:moveTo>
                    <a:lnTo>
                      <a:pt x="1134" y="9"/>
                    </a:lnTo>
                    <a:lnTo>
                      <a:pt x="1269" y="17"/>
                    </a:lnTo>
                    <a:lnTo>
                      <a:pt x="1303" y="59"/>
                    </a:lnTo>
                    <a:lnTo>
                      <a:pt x="1227" y="127"/>
                    </a:lnTo>
                    <a:lnTo>
                      <a:pt x="1032" y="135"/>
                    </a:lnTo>
                    <a:lnTo>
                      <a:pt x="973" y="144"/>
                    </a:lnTo>
                    <a:lnTo>
                      <a:pt x="888" y="135"/>
                    </a:lnTo>
                    <a:lnTo>
                      <a:pt x="524" y="169"/>
                    </a:lnTo>
                    <a:lnTo>
                      <a:pt x="16" y="127"/>
                    </a:lnTo>
                    <a:lnTo>
                      <a:pt x="0" y="76"/>
                    </a:lnTo>
                    <a:lnTo>
                      <a:pt x="16" y="51"/>
                    </a:lnTo>
                    <a:lnTo>
                      <a:pt x="152" y="34"/>
                    </a:lnTo>
                    <a:lnTo>
                      <a:pt x="465" y="34"/>
                    </a:lnTo>
                    <a:lnTo>
                      <a:pt x="524" y="25"/>
                    </a:lnTo>
                    <a:lnTo>
                      <a:pt x="550" y="9"/>
                    </a:lnTo>
                    <a:lnTo>
                      <a:pt x="618" y="17"/>
                    </a:lnTo>
                    <a:lnTo>
                      <a:pt x="685" y="0"/>
                    </a:lnTo>
                    <a:lnTo>
                      <a:pt x="1126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7" name="Freeform 7">
                <a:extLst>
                  <a:ext uri="{FF2B5EF4-FFF2-40B4-BE49-F238E27FC236}">
                    <a16:creationId xmlns:a16="http://schemas.microsoft.com/office/drawing/2014/main" id="{2B4C043B-B570-4EBA-9837-CE2C29F22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7" y="1445"/>
                <a:ext cx="92" cy="25"/>
              </a:xfrm>
              <a:custGeom>
                <a:avLst/>
                <a:gdLst>
                  <a:gd name="T0" fmla="*/ 347 w 533"/>
                  <a:gd name="T1" fmla="*/ 17 h 144"/>
                  <a:gd name="T2" fmla="*/ 364 w 533"/>
                  <a:gd name="T3" fmla="*/ 17 h 144"/>
                  <a:gd name="T4" fmla="*/ 448 w 533"/>
                  <a:gd name="T5" fmla="*/ 25 h 144"/>
                  <a:gd name="T6" fmla="*/ 533 w 533"/>
                  <a:gd name="T7" fmla="*/ 93 h 144"/>
                  <a:gd name="T8" fmla="*/ 533 w 533"/>
                  <a:gd name="T9" fmla="*/ 110 h 144"/>
                  <a:gd name="T10" fmla="*/ 474 w 533"/>
                  <a:gd name="T11" fmla="*/ 127 h 144"/>
                  <a:gd name="T12" fmla="*/ 330 w 533"/>
                  <a:gd name="T13" fmla="*/ 144 h 144"/>
                  <a:gd name="T14" fmla="*/ 304 w 533"/>
                  <a:gd name="T15" fmla="*/ 127 h 144"/>
                  <a:gd name="T16" fmla="*/ 245 w 533"/>
                  <a:gd name="T17" fmla="*/ 127 h 144"/>
                  <a:gd name="T18" fmla="*/ 186 w 533"/>
                  <a:gd name="T19" fmla="*/ 118 h 144"/>
                  <a:gd name="T20" fmla="*/ 59 w 533"/>
                  <a:gd name="T21" fmla="*/ 110 h 144"/>
                  <a:gd name="T22" fmla="*/ 33 w 533"/>
                  <a:gd name="T23" fmla="*/ 93 h 144"/>
                  <a:gd name="T24" fmla="*/ 0 w 533"/>
                  <a:gd name="T25" fmla="*/ 25 h 144"/>
                  <a:gd name="T26" fmla="*/ 33 w 533"/>
                  <a:gd name="T27" fmla="*/ 8 h 144"/>
                  <a:gd name="T28" fmla="*/ 194 w 533"/>
                  <a:gd name="T29" fmla="*/ 0 h 144"/>
                  <a:gd name="T30" fmla="*/ 237 w 533"/>
                  <a:gd name="T31" fmla="*/ 17 h 144"/>
                  <a:gd name="T32" fmla="*/ 304 w 533"/>
                  <a:gd name="T33" fmla="*/ 8 h 144"/>
                  <a:gd name="T34" fmla="*/ 347 w 533"/>
                  <a:gd name="T35" fmla="*/ 1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3" h="144">
                    <a:moveTo>
                      <a:pt x="347" y="17"/>
                    </a:moveTo>
                    <a:lnTo>
                      <a:pt x="364" y="17"/>
                    </a:lnTo>
                    <a:lnTo>
                      <a:pt x="448" y="25"/>
                    </a:lnTo>
                    <a:lnTo>
                      <a:pt x="533" y="93"/>
                    </a:lnTo>
                    <a:lnTo>
                      <a:pt x="533" y="110"/>
                    </a:lnTo>
                    <a:lnTo>
                      <a:pt x="474" y="127"/>
                    </a:lnTo>
                    <a:lnTo>
                      <a:pt x="330" y="144"/>
                    </a:lnTo>
                    <a:lnTo>
                      <a:pt x="304" y="127"/>
                    </a:lnTo>
                    <a:lnTo>
                      <a:pt x="245" y="127"/>
                    </a:lnTo>
                    <a:lnTo>
                      <a:pt x="186" y="118"/>
                    </a:lnTo>
                    <a:lnTo>
                      <a:pt x="59" y="110"/>
                    </a:lnTo>
                    <a:lnTo>
                      <a:pt x="33" y="93"/>
                    </a:lnTo>
                    <a:lnTo>
                      <a:pt x="0" y="25"/>
                    </a:lnTo>
                    <a:lnTo>
                      <a:pt x="33" y="8"/>
                    </a:lnTo>
                    <a:lnTo>
                      <a:pt x="194" y="0"/>
                    </a:lnTo>
                    <a:lnTo>
                      <a:pt x="237" y="17"/>
                    </a:lnTo>
                    <a:lnTo>
                      <a:pt x="304" y="8"/>
                    </a:lnTo>
                    <a:lnTo>
                      <a:pt x="347" y="17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8" name="Freeform 8">
                <a:extLst>
                  <a:ext uri="{FF2B5EF4-FFF2-40B4-BE49-F238E27FC236}">
                    <a16:creationId xmlns:a16="http://schemas.microsoft.com/office/drawing/2014/main" id="{B627E1E3-75AD-4671-A5EB-13CFDC6E6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432"/>
                <a:ext cx="2667" cy="381"/>
              </a:xfrm>
              <a:custGeom>
                <a:avLst/>
                <a:gdLst>
                  <a:gd name="T0" fmla="*/ 14502 w 15527"/>
                  <a:gd name="T1" fmla="*/ 1134 h 2218"/>
                  <a:gd name="T2" fmla="*/ 14325 w 15527"/>
                  <a:gd name="T3" fmla="*/ 1168 h 2218"/>
                  <a:gd name="T4" fmla="*/ 14130 w 15527"/>
                  <a:gd name="T5" fmla="*/ 1168 h 2218"/>
                  <a:gd name="T6" fmla="*/ 13673 w 15527"/>
                  <a:gd name="T7" fmla="*/ 1193 h 2218"/>
                  <a:gd name="T8" fmla="*/ 13427 w 15527"/>
                  <a:gd name="T9" fmla="*/ 1159 h 2218"/>
                  <a:gd name="T10" fmla="*/ 13165 w 15527"/>
                  <a:gd name="T11" fmla="*/ 1083 h 2218"/>
                  <a:gd name="T12" fmla="*/ 12928 w 15527"/>
                  <a:gd name="T13" fmla="*/ 770 h 2218"/>
                  <a:gd name="T14" fmla="*/ 12801 w 15527"/>
                  <a:gd name="T15" fmla="*/ 398 h 2218"/>
                  <a:gd name="T16" fmla="*/ 12801 w 15527"/>
                  <a:gd name="T17" fmla="*/ 152 h 2218"/>
                  <a:gd name="T18" fmla="*/ 12699 w 15527"/>
                  <a:gd name="T19" fmla="*/ 17 h 2218"/>
                  <a:gd name="T20" fmla="*/ 12369 w 15527"/>
                  <a:gd name="T21" fmla="*/ 144 h 2218"/>
                  <a:gd name="T22" fmla="*/ 12191 w 15527"/>
                  <a:gd name="T23" fmla="*/ 0 h 2218"/>
                  <a:gd name="T24" fmla="*/ 12106 w 15527"/>
                  <a:gd name="T25" fmla="*/ 110 h 2218"/>
                  <a:gd name="T26" fmla="*/ 11996 w 15527"/>
                  <a:gd name="T27" fmla="*/ 609 h 2218"/>
                  <a:gd name="T28" fmla="*/ 11810 w 15527"/>
                  <a:gd name="T29" fmla="*/ 812 h 2218"/>
                  <a:gd name="T30" fmla="*/ 11522 w 15527"/>
                  <a:gd name="T31" fmla="*/ 906 h 2218"/>
                  <a:gd name="T32" fmla="*/ 11370 w 15527"/>
                  <a:gd name="T33" fmla="*/ 931 h 2218"/>
                  <a:gd name="T34" fmla="*/ 11065 w 15527"/>
                  <a:gd name="T35" fmla="*/ 1041 h 2218"/>
                  <a:gd name="T36" fmla="*/ 10777 w 15527"/>
                  <a:gd name="T37" fmla="*/ 1151 h 2218"/>
                  <a:gd name="T38" fmla="*/ 10540 w 15527"/>
                  <a:gd name="T39" fmla="*/ 1219 h 2218"/>
                  <a:gd name="T40" fmla="*/ 10210 w 15527"/>
                  <a:gd name="T41" fmla="*/ 1312 h 2218"/>
                  <a:gd name="T42" fmla="*/ 9981 w 15527"/>
                  <a:gd name="T43" fmla="*/ 1337 h 2218"/>
                  <a:gd name="T44" fmla="*/ 9304 w 15527"/>
                  <a:gd name="T45" fmla="*/ 1354 h 2218"/>
                  <a:gd name="T46" fmla="*/ 8695 w 15527"/>
                  <a:gd name="T47" fmla="*/ 1253 h 2218"/>
                  <a:gd name="T48" fmla="*/ 8373 w 15527"/>
                  <a:gd name="T49" fmla="*/ 1049 h 2218"/>
                  <a:gd name="T50" fmla="*/ 8254 w 15527"/>
                  <a:gd name="T51" fmla="*/ 728 h 2218"/>
                  <a:gd name="T52" fmla="*/ 8161 w 15527"/>
                  <a:gd name="T53" fmla="*/ 372 h 2218"/>
                  <a:gd name="T54" fmla="*/ 7933 w 15527"/>
                  <a:gd name="T55" fmla="*/ 592 h 2218"/>
                  <a:gd name="T56" fmla="*/ 7484 w 15527"/>
                  <a:gd name="T57" fmla="*/ 1092 h 2218"/>
                  <a:gd name="T58" fmla="*/ 7289 w 15527"/>
                  <a:gd name="T59" fmla="*/ 1278 h 2218"/>
                  <a:gd name="T60" fmla="*/ 6705 w 15527"/>
                  <a:gd name="T61" fmla="*/ 1464 h 2218"/>
                  <a:gd name="T62" fmla="*/ 6468 w 15527"/>
                  <a:gd name="T63" fmla="*/ 1515 h 2218"/>
                  <a:gd name="T64" fmla="*/ 6028 w 15527"/>
                  <a:gd name="T65" fmla="*/ 1566 h 2218"/>
                  <a:gd name="T66" fmla="*/ 5748 w 15527"/>
                  <a:gd name="T67" fmla="*/ 1540 h 2218"/>
                  <a:gd name="T68" fmla="*/ 5461 w 15527"/>
                  <a:gd name="T69" fmla="*/ 1456 h 2218"/>
                  <a:gd name="T70" fmla="*/ 5063 w 15527"/>
                  <a:gd name="T71" fmla="*/ 1168 h 2218"/>
                  <a:gd name="T72" fmla="*/ 4783 w 15527"/>
                  <a:gd name="T73" fmla="*/ 1126 h 2218"/>
                  <a:gd name="T74" fmla="*/ 4512 w 15527"/>
                  <a:gd name="T75" fmla="*/ 1430 h 2218"/>
                  <a:gd name="T76" fmla="*/ 4284 w 15527"/>
                  <a:gd name="T77" fmla="*/ 1549 h 2218"/>
                  <a:gd name="T78" fmla="*/ 4004 w 15527"/>
                  <a:gd name="T79" fmla="*/ 1650 h 2218"/>
                  <a:gd name="T80" fmla="*/ 3767 w 15527"/>
                  <a:gd name="T81" fmla="*/ 1659 h 2218"/>
                  <a:gd name="T82" fmla="*/ 3497 w 15527"/>
                  <a:gd name="T83" fmla="*/ 1583 h 2218"/>
                  <a:gd name="T84" fmla="*/ 3302 w 15527"/>
                  <a:gd name="T85" fmla="*/ 1523 h 2218"/>
                  <a:gd name="T86" fmla="*/ 2980 w 15527"/>
                  <a:gd name="T87" fmla="*/ 1413 h 2218"/>
                  <a:gd name="T88" fmla="*/ 2320 w 15527"/>
                  <a:gd name="T89" fmla="*/ 1100 h 2218"/>
                  <a:gd name="T90" fmla="*/ 2049 w 15527"/>
                  <a:gd name="T91" fmla="*/ 872 h 2218"/>
                  <a:gd name="T92" fmla="*/ 2049 w 15527"/>
                  <a:gd name="T93" fmla="*/ 1033 h 2218"/>
                  <a:gd name="T94" fmla="*/ 2159 w 15527"/>
                  <a:gd name="T95" fmla="*/ 1439 h 2218"/>
                  <a:gd name="T96" fmla="*/ 2117 w 15527"/>
                  <a:gd name="T97" fmla="*/ 1845 h 2218"/>
                  <a:gd name="T98" fmla="*/ 2015 w 15527"/>
                  <a:gd name="T99" fmla="*/ 1972 h 2218"/>
                  <a:gd name="T100" fmla="*/ 1659 w 15527"/>
                  <a:gd name="T101" fmla="*/ 2150 h 2218"/>
                  <a:gd name="T102" fmla="*/ 1456 w 15527"/>
                  <a:gd name="T103" fmla="*/ 2184 h 2218"/>
                  <a:gd name="T104" fmla="*/ 1261 w 15527"/>
                  <a:gd name="T105" fmla="*/ 2192 h 2218"/>
                  <a:gd name="T106" fmla="*/ 974 w 15527"/>
                  <a:gd name="T107" fmla="*/ 2218 h 2218"/>
                  <a:gd name="T108" fmla="*/ 677 w 15527"/>
                  <a:gd name="T109" fmla="*/ 2201 h 2218"/>
                  <a:gd name="T110" fmla="*/ 0 w 15527"/>
                  <a:gd name="T111" fmla="*/ 1972 h 2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527" h="2218">
                    <a:moveTo>
                      <a:pt x="15527" y="846"/>
                    </a:moveTo>
                    <a:lnTo>
                      <a:pt x="15010" y="1066"/>
                    </a:lnTo>
                    <a:lnTo>
                      <a:pt x="14502" y="1134"/>
                    </a:lnTo>
                    <a:lnTo>
                      <a:pt x="14392" y="1151"/>
                    </a:lnTo>
                    <a:lnTo>
                      <a:pt x="14367" y="1151"/>
                    </a:lnTo>
                    <a:lnTo>
                      <a:pt x="14325" y="1168"/>
                    </a:lnTo>
                    <a:lnTo>
                      <a:pt x="14240" y="1159"/>
                    </a:lnTo>
                    <a:lnTo>
                      <a:pt x="14198" y="1176"/>
                    </a:lnTo>
                    <a:lnTo>
                      <a:pt x="14130" y="1168"/>
                    </a:lnTo>
                    <a:lnTo>
                      <a:pt x="14088" y="1185"/>
                    </a:lnTo>
                    <a:lnTo>
                      <a:pt x="13952" y="1185"/>
                    </a:lnTo>
                    <a:lnTo>
                      <a:pt x="13673" y="1193"/>
                    </a:lnTo>
                    <a:lnTo>
                      <a:pt x="13588" y="1176"/>
                    </a:lnTo>
                    <a:lnTo>
                      <a:pt x="13537" y="1193"/>
                    </a:lnTo>
                    <a:lnTo>
                      <a:pt x="13427" y="1159"/>
                    </a:lnTo>
                    <a:lnTo>
                      <a:pt x="13410" y="1176"/>
                    </a:lnTo>
                    <a:lnTo>
                      <a:pt x="13300" y="1151"/>
                    </a:lnTo>
                    <a:lnTo>
                      <a:pt x="13165" y="1083"/>
                    </a:lnTo>
                    <a:lnTo>
                      <a:pt x="13012" y="982"/>
                    </a:lnTo>
                    <a:lnTo>
                      <a:pt x="12953" y="906"/>
                    </a:lnTo>
                    <a:lnTo>
                      <a:pt x="12928" y="770"/>
                    </a:lnTo>
                    <a:lnTo>
                      <a:pt x="12902" y="728"/>
                    </a:lnTo>
                    <a:lnTo>
                      <a:pt x="12894" y="643"/>
                    </a:lnTo>
                    <a:lnTo>
                      <a:pt x="12801" y="398"/>
                    </a:lnTo>
                    <a:lnTo>
                      <a:pt x="12809" y="372"/>
                    </a:lnTo>
                    <a:lnTo>
                      <a:pt x="12792" y="364"/>
                    </a:lnTo>
                    <a:lnTo>
                      <a:pt x="12801" y="152"/>
                    </a:lnTo>
                    <a:lnTo>
                      <a:pt x="12801" y="110"/>
                    </a:lnTo>
                    <a:lnTo>
                      <a:pt x="12758" y="0"/>
                    </a:lnTo>
                    <a:lnTo>
                      <a:pt x="12699" y="17"/>
                    </a:lnTo>
                    <a:lnTo>
                      <a:pt x="12606" y="84"/>
                    </a:lnTo>
                    <a:lnTo>
                      <a:pt x="12479" y="144"/>
                    </a:lnTo>
                    <a:lnTo>
                      <a:pt x="12369" y="144"/>
                    </a:lnTo>
                    <a:lnTo>
                      <a:pt x="12318" y="118"/>
                    </a:lnTo>
                    <a:lnTo>
                      <a:pt x="12217" y="17"/>
                    </a:lnTo>
                    <a:lnTo>
                      <a:pt x="12191" y="0"/>
                    </a:lnTo>
                    <a:lnTo>
                      <a:pt x="12149" y="8"/>
                    </a:lnTo>
                    <a:lnTo>
                      <a:pt x="12132" y="34"/>
                    </a:lnTo>
                    <a:lnTo>
                      <a:pt x="12106" y="110"/>
                    </a:lnTo>
                    <a:lnTo>
                      <a:pt x="12106" y="288"/>
                    </a:lnTo>
                    <a:lnTo>
                      <a:pt x="12090" y="372"/>
                    </a:lnTo>
                    <a:lnTo>
                      <a:pt x="11996" y="609"/>
                    </a:lnTo>
                    <a:lnTo>
                      <a:pt x="11912" y="736"/>
                    </a:lnTo>
                    <a:lnTo>
                      <a:pt x="11852" y="770"/>
                    </a:lnTo>
                    <a:lnTo>
                      <a:pt x="11810" y="812"/>
                    </a:lnTo>
                    <a:lnTo>
                      <a:pt x="11632" y="872"/>
                    </a:lnTo>
                    <a:lnTo>
                      <a:pt x="11565" y="880"/>
                    </a:lnTo>
                    <a:lnTo>
                      <a:pt x="11522" y="906"/>
                    </a:lnTo>
                    <a:lnTo>
                      <a:pt x="11480" y="906"/>
                    </a:lnTo>
                    <a:lnTo>
                      <a:pt x="11412" y="931"/>
                    </a:lnTo>
                    <a:lnTo>
                      <a:pt x="11370" y="931"/>
                    </a:lnTo>
                    <a:lnTo>
                      <a:pt x="11234" y="982"/>
                    </a:lnTo>
                    <a:lnTo>
                      <a:pt x="11107" y="1033"/>
                    </a:lnTo>
                    <a:lnTo>
                      <a:pt x="11065" y="1041"/>
                    </a:lnTo>
                    <a:lnTo>
                      <a:pt x="11023" y="1083"/>
                    </a:lnTo>
                    <a:lnTo>
                      <a:pt x="10845" y="1151"/>
                    </a:lnTo>
                    <a:lnTo>
                      <a:pt x="10777" y="1151"/>
                    </a:lnTo>
                    <a:lnTo>
                      <a:pt x="10667" y="1185"/>
                    </a:lnTo>
                    <a:lnTo>
                      <a:pt x="10625" y="1210"/>
                    </a:lnTo>
                    <a:lnTo>
                      <a:pt x="10540" y="1219"/>
                    </a:lnTo>
                    <a:lnTo>
                      <a:pt x="10405" y="1261"/>
                    </a:lnTo>
                    <a:lnTo>
                      <a:pt x="10252" y="1286"/>
                    </a:lnTo>
                    <a:lnTo>
                      <a:pt x="10210" y="1312"/>
                    </a:lnTo>
                    <a:lnTo>
                      <a:pt x="10117" y="1312"/>
                    </a:lnTo>
                    <a:lnTo>
                      <a:pt x="10007" y="1320"/>
                    </a:lnTo>
                    <a:lnTo>
                      <a:pt x="9981" y="1337"/>
                    </a:lnTo>
                    <a:lnTo>
                      <a:pt x="9871" y="1337"/>
                    </a:lnTo>
                    <a:lnTo>
                      <a:pt x="9829" y="1354"/>
                    </a:lnTo>
                    <a:lnTo>
                      <a:pt x="9304" y="1354"/>
                    </a:lnTo>
                    <a:lnTo>
                      <a:pt x="8999" y="1320"/>
                    </a:lnTo>
                    <a:lnTo>
                      <a:pt x="8822" y="1295"/>
                    </a:lnTo>
                    <a:lnTo>
                      <a:pt x="8695" y="1253"/>
                    </a:lnTo>
                    <a:lnTo>
                      <a:pt x="8542" y="1176"/>
                    </a:lnTo>
                    <a:lnTo>
                      <a:pt x="8458" y="1134"/>
                    </a:lnTo>
                    <a:lnTo>
                      <a:pt x="8373" y="1049"/>
                    </a:lnTo>
                    <a:lnTo>
                      <a:pt x="8280" y="838"/>
                    </a:lnTo>
                    <a:lnTo>
                      <a:pt x="8263" y="753"/>
                    </a:lnTo>
                    <a:lnTo>
                      <a:pt x="8254" y="728"/>
                    </a:lnTo>
                    <a:lnTo>
                      <a:pt x="8237" y="592"/>
                    </a:lnTo>
                    <a:lnTo>
                      <a:pt x="8195" y="440"/>
                    </a:lnTo>
                    <a:lnTo>
                      <a:pt x="8161" y="372"/>
                    </a:lnTo>
                    <a:lnTo>
                      <a:pt x="8102" y="262"/>
                    </a:lnTo>
                    <a:lnTo>
                      <a:pt x="8034" y="347"/>
                    </a:lnTo>
                    <a:lnTo>
                      <a:pt x="7933" y="592"/>
                    </a:lnTo>
                    <a:lnTo>
                      <a:pt x="7831" y="762"/>
                    </a:lnTo>
                    <a:lnTo>
                      <a:pt x="7645" y="990"/>
                    </a:lnTo>
                    <a:lnTo>
                      <a:pt x="7484" y="1092"/>
                    </a:lnTo>
                    <a:lnTo>
                      <a:pt x="7374" y="1202"/>
                    </a:lnTo>
                    <a:lnTo>
                      <a:pt x="7357" y="1202"/>
                    </a:lnTo>
                    <a:lnTo>
                      <a:pt x="7289" y="1278"/>
                    </a:lnTo>
                    <a:lnTo>
                      <a:pt x="7179" y="1346"/>
                    </a:lnTo>
                    <a:lnTo>
                      <a:pt x="6874" y="1447"/>
                    </a:lnTo>
                    <a:lnTo>
                      <a:pt x="6705" y="1464"/>
                    </a:lnTo>
                    <a:lnTo>
                      <a:pt x="6612" y="1490"/>
                    </a:lnTo>
                    <a:lnTo>
                      <a:pt x="6544" y="1481"/>
                    </a:lnTo>
                    <a:lnTo>
                      <a:pt x="6468" y="1515"/>
                    </a:lnTo>
                    <a:lnTo>
                      <a:pt x="6290" y="1532"/>
                    </a:lnTo>
                    <a:lnTo>
                      <a:pt x="6223" y="1549"/>
                    </a:lnTo>
                    <a:lnTo>
                      <a:pt x="6028" y="1566"/>
                    </a:lnTo>
                    <a:lnTo>
                      <a:pt x="6002" y="1591"/>
                    </a:lnTo>
                    <a:lnTo>
                      <a:pt x="5918" y="1574"/>
                    </a:lnTo>
                    <a:lnTo>
                      <a:pt x="5748" y="1540"/>
                    </a:lnTo>
                    <a:lnTo>
                      <a:pt x="5571" y="1515"/>
                    </a:lnTo>
                    <a:lnTo>
                      <a:pt x="5486" y="1456"/>
                    </a:lnTo>
                    <a:lnTo>
                      <a:pt x="5461" y="1456"/>
                    </a:lnTo>
                    <a:lnTo>
                      <a:pt x="5393" y="1413"/>
                    </a:lnTo>
                    <a:lnTo>
                      <a:pt x="5283" y="1371"/>
                    </a:lnTo>
                    <a:lnTo>
                      <a:pt x="5063" y="1168"/>
                    </a:lnTo>
                    <a:lnTo>
                      <a:pt x="4987" y="1058"/>
                    </a:lnTo>
                    <a:lnTo>
                      <a:pt x="4910" y="956"/>
                    </a:lnTo>
                    <a:lnTo>
                      <a:pt x="4783" y="1126"/>
                    </a:lnTo>
                    <a:lnTo>
                      <a:pt x="4716" y="1193"/>
                    </a:lnTo>
                    <a:lnTo>
                      <a:pt x="4690" y="1253"/>
                    </a:lnTo>
                    <a:lnTo>
                      <a:pt x="4512" y="1430"/>
                    </a:lnTo>
                    <a:lnTo>
                      <a:pt x="4436" y="1473"/>
                    </a:lnTo>
                    <a:lnTo>
                      <a:pt x="4394" y="1507"/>
                    </a:lnTo>
                    <a:lnTo>
                      <a:pt x="4284" y="1549"/>
                    </a:lnTo>
                    <a:lnTo>
                      <a:pt x="4267" y="1574"/>
                    </a:lnTo>
                    <a:lnTo>
                      <a:pt x="4199" y="1591"/>
                    </a:lnTo>
                    <a:lnTo>
                      <a:pt x="4004" y="1650"/>
                    </a:lnTo>
                    <a:lnTo>
                      <a:pt x="3937" y="1650"/>
                    </a:lnTo>
                    <a:lnTo>
                      <a:pt x="3894" y="1659"/>
                    </a:lnTo>
                    <a:lnTo>
                      <a:pt x="3767" y="1659"/>
                    </a:lnTo>
                    <a:lnTo>
                      <a:pt x="3700" y="1642"/>
                    </a:lnTo>
                    <a:lnTo>
                      <a:pt x="3657" y="1642"/>
                    </a:lnTo>
                    <a:lnTo>
                      <a:pt x="3497" y="1583"/>
                    </a:lnTo>
                    <a:lnTo>
                      <a:pt x="3437" y="1574"/>
                    </a:lnTo>
                    <a:lnTo>
                      <a:pt x="3276" y="1523"/>
                    </a:lnTo>
                    <a:lnTo>
                      <a:pt x="3302" y="1523"/>
                    </a:lnTo>
                    <a:lnTo>
                      <a:pt x="3132" y="1481"/>
                    </a:lnTo>
                    <a:lnTo>
                      <a:pt x="3090" y="1473"/>
                    </a:lnTo>
                    <a:lnTo>
                      <a:pt x="2980" y="1413"/>
                    </a:lnTo>
                    <a:lnTo>
                      <a:pt x="2887" y="1397"/>
                    </a:lnTo>
                    <a:lnTo>
                      <a:pt x="2802" y="1363"/>
                    </a:lnTo>
                    <a:lnTo>
                      <a:pt x="2320" y="1100"/>
                    </a:lnTo>
                    <a:lnTo>
                      <a:pt x="2142" y="931"/>
                    </a:lnTo>
                    <a:lnTo>
                      <a:pt x="2066" y="880"/>
                    </a:lnTo>
                    <a:lnTo>
                      <a:pt x="2049" y="872"/>
                    </a:lnTo>
                    <a:lnTo>
                      <a:pt x="2032" y="889"/>
                    </a:lnTo>
                    <a:lnTo>
                      <a:pt x="2040" y="999"/>
                    </a:lnTo>
                    <a:lnTo>
                      <a:pt x="2049" y="1033"/>
                    </a:lnTo>
                    <a:lnTo>
                      <a:pt x="2066" y="1143"/>
                    </a:lnTo>
                    <a:lnTo>
                      <a:pt x="2108" y="1286"/>
                    </a:lnTo>
                    <a:lnTo>
                      <a:pt x="2159" y="1439"/>
                    </a:lnTo>
                    <a:lnTo>
                      <a:pt x="2176" y="1642"/>
                    </a:lnTo>
                    <a:lnTo>
                      <a:pt x="2176" y="1701"/>
                    </a:lnTo>
                    <a:lnTo>
                      <a:pt x="2117" y="1845"/>
                    </a:lnTo>
                    <a:lnTo>
                      <a:pt x="2066" y="1879"/>
                    </a:lnTo>
                    <a:lnTo>
                      <a:pt x="2057" y="1921"/>
                    </a:lnTo>
                    <a:lnTo>
                      <a:pt x="2015" y="1972"/>
                    </a:lnTo>
                    <a:lnTo>
                      <a:pt x="1829" y="2116"/>
                    </a:lnTo>
                    <a:lnTo>
                      <a:pt x="1719" y="2150"/>
                    </a:lnTo>
                    <a:lnTo>
                      <a:pt x="1659" y="2150"/>
                    </a:lnTo>
                    <a:lnTo>
                      <a:pt x="1609" y="2167"/>
                    </a:lnTo>
                    <a:lnTo>
                      <a:pt x="1549" y="2158"/>
                    </a:lnTo>
                    <a:lnTo>
                      <a:pt x="1456" y="2184"/>
                    </a:lnTo>
                    <a:lnTo>
                      <a:pt x="1422" y="2175"/>
                    </a:lnTo>
                    <a:lnTo>
                      <a:pt x="1372" y="2201"/>
                    </a:lnTo>
                    <a:lnTo>
                      <a:pt x="1261" y="2192"/>
                    </a:lnTo>
                    <a:lnTo>
                      <a:pt x="1236" y="2209"/>
                    </a:lnTo>
                    <a:lnTo>
                      <a:pt x="1168" y="2201"/>
                    </a:lnTo>
                    <a:lnTo>
                      <a:pt x="974" y="2218"/>
                    </a:lnTo>
                    <a:lnTo>
                      <a:pt x="838" y="2209"/>
                    </a:lnTo>
                    <a:lnTo>
                      <a:pt x="796" y="2201"/>
                    </a:lnTo>
                    <a:lnTo>
                      <a:pt x="677" y="2201"/>
                    </a:lnTo>
                    <a:lnTo>
                      <a:pt x="432" y="2150"/>
                    </a:lnTo>
                    <a:lnTo>
                      <a:pt x="381" y="2141"/>
                    </a:lnTo>
                    <a:lnTo>
                      <a:pt x="0" y="1972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9" name="Freeform 9">
                <a:extLst>
                  <a:ext uri="{FF2B5EF4-FFF2-40B4-BE49-F238E27FC236}">
                    <a16:creationId xmlns:a16="http://schemas.microsoft.com/office/drawing/2014/main" id="{7FF036A4-3BD6-44DC-8D3F-397379BB3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1417"/>
                <a:ext cx="1172" cy="130"/>
              </a:xfrm>
              <a:custGeom>
                <a:avLst/>
                <a:gdLst>
                  <a:gd name="T0" fmla="*/ 6392 w 6824"/>
                  <a:gd name="T1" fmla="*/ 68 h 754"/>
                  <a:gd name="T2" fmla="*/ 6282 w 6824"/>
                  <a:gd name="T3" fmla="*/ 76 h 754"/>
                  <a:gd name="T4" fmla="*/ 6155 w 6824"/>
                  <a:gd name="T5" fmla="*/ 68 h 754"/>
                  <a:gd name="T6" fmla="*/ 5884 w 6824"/>
                  <a:gd name="T7" fmla="*/ 51 h 754"/>
                  <a:gd name="T8" fmla="*/ 5757 w 6824"/>
                  <a:gd name="T9" fmla="*/ 42 h 754"/>
                  <a:gd name="T10" fmla="*/ 5579 w 6824"/>
                  <a:gd name="T11" fmla="*/ 42 h 754"/>
                  <a:gd name="T12" fmla="*/ 5359 w 6824"/>
                  <a:gd name="T13" fmla="*/ 68 h 754"/>
                  <a:gd name="T14" fmla="*/ 5181 w 6824"/>
                  <a:gd name="T15" fmla="*/ 127 h 754"/>
                  <a:gd name="T16" fmla="*/ 4860 w 6824"/>
                  <a:gd name="T17" fmla="*/ 68 h 754"/>
                  <a:gd name="T18" fmla="*/ 4758 w 6824"/>
                  <a:gd name="T19" fmla="*/ 34 h 754"/>
                  <a:gd name="T20" fmla="*/ 4614 w 6824"/>
                  <a:gd name="T21" fmla="*/ 17 h 754"/>
                  <a:gd name="T22" fmla="*/ 4462 w 6824"/>
                  <a:gd name="T23" fmla="*/ 9 h 754"/>
                  <a:gd name="T24" fmla="*/ 4335 w 6824"/>
                  <a:gd name="T25" fmla="*/ 0 h 754"/>
                  <a:gd name="T26" fmla="*/ 3996 w 6824"/>
                  <a:gd name="T27" fmla="*/ 17 h 754"/>
                  <a:gd name="T28" fmla="*/ 3683 w 6824"/>
                  <a:gd name="T29" fmla="*/ 9 h 754"/>
                  <a:gd name="T30" fmla="*/ 3556 w 6824"/>
                  <a:gd name="T31" fmla="*/ 0 h 754"/>
                  <a:gd name="T32" fmla="*/ 3310 w 6824"/>
                  <a:gd name="T33" fmla="*/ 68 h 754"/>
                  <a:gd name="T34" fmla="*/ 3166 w 6824"/>
                  <a:gd name="T35" fmla="*/ 169 h 754"/>
                  <a:gd name="T36" fmla="*/ 2802 w 6824"/>
                  <a:gd name="T37" fmla="*/ 110 h 754"/>
                  <a:gd name="T38" fmla="*/ 2582 w 6824"/>
                  <a:gd name="T39" fmla="*/ 26 h 754"/>
                  <a:gd name="T40" fmla="*/ 2337 w 6824"/>
                  <a:gd name="T41" fmla="*/ 9 h 754"/>
                  <a:gd name="T42" fmla="*/ 1947 w 6824"/>
                  <a:gd name="T43" fmla="*/ 17 h 754"/>
                  <a:gd name="T44" fmla="*/ 1812 w 6824"/>
                  <a:gd name="T45" fmla="*/ 17 h 754"/>
                  <a:gd name="T46" fmla="*/ 1676 w 6824"/>
                  <a:gd name="T47" fmla="*/ 26 h 754"/>
                  <a:gd name="T48" fmla="*/ 1524 w 6824"/>
                  <a:gd name="T49" fmla="*/ 59 h 754"/>
                  <a:gd name="T50" fmla="*/ 1389 w 6824"/>
                  <a:gd name="T51" fmla="*/ 85 h 754"/>
                  <a:gd name="T52" fmla="*/ 1262 w 6824"/>
                  <a:gd name="T53" fmla="*/ 93 h 754"/>
                  <a:gd name="T54" fmla="*/ 999 w 6824"/>
                  <a:gd name="T55" fmla="*/ 127 h 754"/>
                  <a:gd name="T56" fmla="*/ 889 w 6824"/>
                  <a:gd name="T57" fmla="*/ 136 h 754"/>
                  <a:gd name="T58" fmla="*/ 754 w 6824"/>
                  <a:gd name="T59" fmla="*/ 153 h 754"/>
                  <a:gd name="T60" fmla="*/ 618 w 6824"/>
                  <a:gd name="T61" fmla="*/ 178 h 754"/>
                  <a:gd name="T62" fmla="*/ 533 w 6824"/>
                  <a:gd name="T63" fmla="*/ 195 h 754"/>
                  <a:gd name="T64" fmla="*/ 491 w 6824"/>
                  <a:gd name="T65" fmla="*/ 203 h 754"/>
                  <a:gd name="T66" fmla="*/ 339 w 6824"/>
                  <a:gd name="T67" fmla="*/ 237 h 754"/>
                  <a:gd name="T68" fmla="*/ 229 w 6824"/>
                  <a:gd name="T69" fmla="*/ 288 h 754"/>
                  <a:gd name="T70" fmla="*/ 0 w 6824"/>
                  <a:gd name="T71" fmla="*/ 483 h 754"/>
                  <a:gd name="T72" fmla="*/ 17 w 6824"/>
                  <a:gd name="T73" fmla="*/ 542 h 754"/>
                  <a:gd name="T74" fmla="*/ 246 w 6824"/>
                  <a:gd name="T75" fmla="*/ 643 h 754"/>
                  <a:gd name="T76" fmla="*/ 593 w 6824"/>
                  <a:gd name="T77" fmla="*/ 711 h 754"/>
                  <a:gd name="T78" fmla="*/ 1812 w 6824"/>
                  <a:gd name="T79" fmla="*/ 728 h 754"/>
                  <a:gd name="T80" fmla="*/ 2117 w 6824"/>
                  <a:gd name="T81" fmla="*/ 737 h 754"/>
                  <a:gd name="T82" fmla="*/ 2438 w 6824"/>
                  <a:gd name="T83" fmla="*/ 754 h 754"/>
                  <a:gd name="T84" fmla="*/ 2845 w 6824"/>
                  <a:gd name="T85" fmla="*/ 745 h 754"/>
                  <a:gd name="T86" fmla="*/ 2938 w 6824"/>
                  <a:gd name="T87" fmla="*/ 737 h 754"/>
                  <a:gd name="T88" fmla="*/ 3082 w 6824"/>
                  <a:gd name="T89" fmla="*/ 728 h 754"/>
                  <a:gd name="T90" fmla="*/ 3226 w 6824"/>
                  <a:gd name="T91" fmla="*/ 703 h 754"/>
                  <a:gd name="T92" fmla="*/ 3378 w 6824"/>
                  <a:gd name="T93" fmla="*/ 686 h 754"/>
                  <a:gd name="T94" fmla="*/ 4106 w 6824"/>
                  <a:gd name="T95" fmla="*/ 652 h 754"/>
                  <a:gd name="T96" fmla="*/ 4275 w 6824"/>
                  <a:gd name="T97" fmla="*/ 660 h 754"/>
                  <a:gd name="T98" fmla="*/ 4944 w 6824"/>
                  <a:gd name="T99" fmla="*/ 669 h 754"/>
                  <a:gd name="T100" fmla="*/ 5520 w 6824"/>
                  <a:gd name="T101" fmla="*/ 652 h 754"/>
                  <a:gd name="T102" fmla="*/ 6824 w 6824"/>
                  <a:gd name="T103" fmla="*/ 618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4" h="754">
                    <a:moveTo>
                      <a:pt x="6824" y="42"/>
                    </a:moveTo>
                    <a:lnTo>
                      <a:pt x="6392" y="68"/>
                    </a:lnTo>
                    <a:lnTo>
                      <a:pt x="6307" y="68"/>
                    </a:lnTo>
                    <a:lnTo>
                      <a:pt x="6282" y="76"/>
                    </a:lnTo>
                    <a:lnTo>
                      <a:pt x="6223" y="59"/>
                    </a:lnTo>
                    <a:lnTo>
                      <a:pt x="6155" y="68"/>
                    </a:lnTo>
                    <a:lnTo>
                      <a:pt x="6062" y="51"/>
                    </a:lnTo>
                    <a:lnTo>
                      <a:pt x="5884" y="51"/>
                    </a:lnTo>
                    <a:lnTo>
                      <a:pt x="5799" y="26"/>
                    </a:lnTo>
                    <a:lnTo>
                      <a:pt x="5757" y="42"/>
                    </a:lnTo>
                    <a:lnTo>
                      <a:pt x="5647" y="17"/>
                    </a:lnTo>
                    <a:lnTo>
                      <a:pt x="5579" y="42"/>
                    </a:lnTo>
                    <a:lnTo>
                      <a:pt x="5385" y="42"/>
                    </a:lnTo>
                    <a:lnTo>
                      <a:pt x="5359" y="68"/>
                    </a:lnTo>
                    <a:lnTo>
                      <a:pt x="5249" y="85"/>
                    </a:lnTo>
                    <a:lnTo>
                      <a:pt x="5181" y="127"/>
                    </a:lnTo>
                    <a:lnTo>
                      <a:pt x="5046" y="127"/>
                    </a:lnTo>
                    <a:lnTo>
                      <a:pt x="4860" y="68"/>
                    </a:lnTo>
                    <a:lnTo>
                      <a:pt x="4775" y="51"/>
                    </a:lnTo>
                    <a:lnTo>
                      <a:pt x="4758" y="34"/>
                    </a:lnTo>
                    <a:lnTo>
                      <a:pt x="4682" y="34"/>
                    </a:lnTo>
                    <a:lnTo>
                      <a:pt x="4614" y="17"/>
                    </a:lnTo>
                    <a:lnTo>
                      <a:pt x="4555" y="26"/>
                    </a:lnTo>
                    <a:lnTo>
                      <a:pt x="4462" y="9"/>
                    </a:lnTo>
                    <a:lnTo>
                      <a:pt x="4445" y="17"/>
                    </a:lnTo>
                    <a:lnTo>
                      <a:pt x="4335" y="0"/>
                    </a:lnTo>
                    <a:lnTo>
                      <a:pt x="4047" y="0"/>
                    </a:lnTo>
                    <a:lnTo>
                      <a:pt x="3996" y="17"/>
                    </a:lnTo>
                    <a:lnTo>
                      <a:pt x="3776" y="17"/>
                    </a:lnTo>
                    <a:lnTo>
                      <a:pt x="3683" y="9"/>
                    </a:lnTo>
                    <a:lnTo>
                      <a:pt x="3598" y="17"/>
                    </a:lnTo>
                    <a:lnTo>
                      <a:pt x="3556" y="0"/>
                    </a:lnTo>
                    <a:lnTo>
                      <a:pt x="3395" y="17"/>
                    </a:lnTo>
                    <a:lnTo>
                      <a:pt x="3310" y="68"/>
                    </a:lnTo>
                    <a:lnTo>
                      <a:pt x="3226" y="144"/>
                    </a:lnTo>
                    <a:lnTo>
                      <a:pt x="3166" y="169"/>
                    </a:lnTo>
                    <a:lnTo>
                      <a:pt x="3014" y="237"/>
                    </a:lnTo>
                    <a:lnTo>
                      <a:pt x="2802" y="110"/>
                    </a:lnTo>
                    <a:lnTo>
                      <a:pt x="2616" y="17"/>
                    </a:lnTo>
                    <a:lnTo>
                      <a:pt x="2582" y="26"/>
                    </a:lnTo>
                    <a:lnTo>
                      <a:pt x="2472" y="9"/>
                    </a:lnTo>
                    <a:lnTo>
                      <a:pt x="2337" y="9"/>
                    </a:lnTo>
                    <a:lnTo>
                      <a:pt x="2277" y="17"/>
                    </a:lnTo>
                    <a:lnTo>
                      <a:pt x="1947" y="17"/>
                    </a:lnTo>
                    <a:lnTo>
                      <a:pt x="1922" y="26"/>
                    </a:lnTo>
                    <a:lnTo>
                      <a:pt x="1812" y="17"/>
                    </a:lnTo>
                    <a:lnTo>
                      <a:pt x="1786" y="34"/>
                    </a:lnTo>
                    <a:lnTo>
                      <a:pt x="1676" y="26"/>
                    </a:lnTo>
                    <a:lnTo>
                      <a:pt x="1549" y="42"/>
                    </a:lnTo>
                    <a:lnTo>
                      <a:pt x="1524" y="59"/>
                    </a:lnTo>
                    <a:lnTo>
                      <a:pt x="1414" y="68"/>
                    </a:lnTo>
                    <a:lnTo>
                      <a:pt x="1389" y="85"/>
                    </a:lnTo>
                    <a:lnTo>
                      <a:pt x="1304" y="76"/>
                    </a:lnTo>
                    <a:lnTo>
                      <a:pt x="1262" y="93"/>
                    </a:lnTo>
                    <a:lnTo>
                      <a:pt x="1168" y="93"/>
                    </a:lnTo>
                    <a:lnTo>
                      <a:pt x="999" y="127"/>
                    </a:lnTo>
                    <a:lnTo>
                      <a:pt x="974" y="136"/>
                    </a:lnTo>
                    <a:lnTo>
                      <a:pt x="889" y="136"/>
                    </a:lnTo>
                    <a:lnTo>
                      <a:pt x="821" y="161"/>
                    </a:lnTo>
                    <a:lnTo>
                      <a:pt x="754" y="153"/>
                    </a:lnTo>
                    <a:lnTo>
                      <a:pt x="711" y="178"/>
                    </a:lnTo>
                    <a:lnTo>
                      <a:pt x="618" y="178"/>
                    </a:lnTo>
                    <a:lnTo>
                      <a:pt x="601" y="186"/>
                    </a:lnTo>
                    <a:lnTo>
                      <a:pt x="533" y="195"/>
                    </a:lnTo>
                    <a:lnTo>
                      <a:pt x="508" y="186"/>
                    </a:lnTo>
                    <a:lnTo>
                      <a:pt x="491" y="203"/>
                    </a:lnTo>
                    <a:lnTo>
                      <a:pt x="398" y="212"/>
                    </a:lnTo>
                    <a:lnTo>
                      <a:pt x="339" y="237"/>
                    </a:lnTo>
                    <a:lnTo>
                      <a:pt x="288" y="263"/>
                    </a:lnTo>
                    <a:lnTo>
                      <a:pt x="229" y="288"/>
                    </a:lnTo>
                    <a:lnTo>
                      <a:pt x="51" y="398"/>
                    </a:lnTo>
                    <a:lnTo>
                      <a:pt x="0" y="483"/>
                    </a:lnTo>
                    <a:lnTo>
                      <a:pt x="0" y="517"/>
                    </a:lnTo>
                    <a:lnTo>
                      <a:pt x="17" y="542"/>
                    </a:lnTo>
                    <a:lnTo>
                      <a:pt x="59" y="584"/>
                    </a:lnTo>
                    <a:lnTo>
                      <a:pt x="246" y="643"/>
                    </a:lnTo>
                    <a:lnTo>
                      <a:pt x="296" y="677"/>
                    </a:lnTo>
                    <a:lnTo>
                      <a:pt x="593" y="711"/>
                    </a:lnTo>
                    <a:lnTo>
                      <a:pt x="1329" y="703"/>
                    </a:lnTo>
                    <a:lnTo>
                      <a:pt x="1812" y="728"/>
                    </a:lnTo>
                    <a:lnTo>
                      <a:pt x="2057" y="745"/>
                    </a:lnTo>
                    <a:lnTo>
                      <a:pt x="2117" y="737"/>
                    </a:lnTo>
                    <a:lnTo>
                      <a:pt x="2167" y="754"/>
                    </a:lnTo>
                    <a:lnTo>
                      <a:pt x="2438" y="754"/>
                    </a:lnTo>
                    <a:lnTo>
                      <a:pt x="2464" y="737"/>
                    </a:lnTo>
                    <a:lnTo>
                      <a:pt x="2845" y="745"/>
                    </a:lnTo>
                    <a:lnTo>
                      <a:pt x="2879" y="737"/>
                    </a:lnTo>
                    <a:lnTo>
                      <a:pt x="2938" y="737"/>
                    </a:lnTo>
                    <a:lnTo>
                      <a:pt x="3022" y="720"/>
                    </a:lnTo>
                    <a:lnTo>
                      <a:pt x="3082" y="728"/>
                    </a:lnTo>
                    <a:lnTo>
                      <a:pt x="3141" y="703"/>
                    </a:lnTo>
                    <a:lnTo>
                      <a:pt x="3226" y="703"/>
                    </a:lnTo>
                    <a:lnTo>
                      <a:pt x="3260" y="686"/>
                    </a:lnTo>
                    <a:lnTo>
                      <a:pt x="3378" y="686"/>
                    </a:lnTo>
                    <a:lnTo>
                      <a:pt x="3784" y="652"/>
                    </a:lnTo>
                    <a:lnTo>
                      <a:pt x="4106" y="652"/>
                    </a:lnTo>
                    <a:lnTo>
                      <a:pt x="4191" y="669"/>
                    </a:lnTo>
                    <a:lnTo>
                      <a:pt x="4275" y="660"/>
                    </a:lnTo>
                    <a:lnTo>
                      <a:pt x="4513" y="677"/>
                    </a:lnTo>
                    <a:lnTo>
                      <a:pt x="4944" y="669"/>
                    </a:lnTo>
                    <a:lnTo>
                      <a:pt x="5342" y="652"/>
                    </a:lnTo>
                    <a:lnTo>
                      <a:pt x="5520" y="652"/>
                    </a:lnTo>
                    <a:lnTo>
                      <a:pt x="5943" y="635"/>
                    </a:lnTo>
                    <a:lnTo>
                      <a:pt x="6824" y="618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0" name="Freeform 10">
                <a:extLst>
                  <a:ext uri="{FF2B5EF4-FFF2-40B4-BE49-F238E27FC236}">
                    <a16:creationId xmlns:a16="http://schemas.microsoft.com/office/drawing/2014/main" id="{03D26AE2-0F93-4DCE-B3A6-3B4C8889B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417"/>
                <a:ext cx="605" cy="50"/>
              </a:xfrm>
              <a:custGeom>
                <a:avLst/>
                <a:gdLst>
                  <a:gd name="T0" fmla="*/ 0 w 3522"/>
                  <a:gd name="T1" fmla="*/ 288 h 288"/>
                  <a:gd name="T2" fmla="*/ 322 w 3522"/>
                  <a:gd name="T3" fmla="*/ 288 h 288"/>
                  <a:gd name="T4" fmla="*/ 643 w 3522"/>
                  <a:gd name="T5" fmla="*/ 288 h 288"/>
                  <a:gd name="T6" fmla="*/ 728 w 3522"/>
                  <a:gd name="T7" fmla="*/ 279 h 288"/>
                  <a:gd name="T8" fmla="*/ 745 w 3522"/>
                  <a:gd name="T9" fmla="*/ 263 h 288"/>
                  <a:gd name="T10" fmla="*/ 1050 w 3522"/>
                  <a:gd name="T11" fmla="*/ 254 h 288"/>
                  <a:gd name="T12" fmla="*/ 1219 w 3522"/>
                  <a:gd name="T13" fmla="*/ 254 h 288"/>
                  <a:gd name="T14" fmla="*/ 1253 w 3522"/>
                  <a:gd name="T15" fmla="*/ 237 h 288"/>
                  <a:gd name="T16" fmla="*/ 1778 w 3522"/>
                  <a:gd name="T17" fmla="*/ 195 h 288"/>
                  <a:gd name="T18" fmla="*/ 1871 w 3522"/>
                  <a:gd name="T19" fmla="*/ 203 h 288"/>
                  <a:gd name="T20" fmla="*/ 2133 w 3522"/>
                  <a:gd name="T21" fmla="*/ 186 h 288"/>
                  <a:gd name="T22" fmla="*/ 2514 w 3522"/>
                  <a:gd name="T23" fmla="*/ 229 h 288"/>
                  <a:gd name="T24" fmla="*/ 2548 w 3522"/>
                  <a:gd name="T25" fmla="*/ 237 h 288"/>
                  <a:gd name="T26" fmla="*/ 2658 w 3522"/>
                  <a:gd name="T27" fmla="*/ 237 h 288"/>
                  <a:gd name="T28" fmla="*/ 2675 w 3522"/>
                  <a:gd name="T29" fmla="*/ 229 h 288"/>
                  <a:gd name="T30" fmla="*/ 3048 w 3522"/>
                  <a:gd name="T31" fmla="*/ 254 h 288"/>
                  <a:gd name="T32" fmla="*/ 3217 w 3522"/>
                  <a:gd name="T33" fmla="*/ 246 h 288"/>
                  <a:gd name="T34" fmla="*/ 3353 w 3522"/>
                  <a:gd name="T35" fmla="*/ 237 h 288"/>
                  <a:gd name="T36" fmla="*/ 3378 w 3522"/>
                  <a:gd name="T37" fmla="*/ 237 h 288"/>
                  <a:gd name="T38" fmla="*/ 3395 w 3522"/>
                  <a:gd name="T39" fmla="*/ 220 h 288"/>
                  <a:gd name="T40" fmla="*/ 3513 w 3522"/>
                  <a:gd name="T41" fmla="*/ 136 h 288"/>
                  <a:gd name="T42" fmla="*/ 3522 w 3522"/>
                  <a:gd name="T43" fmla="*/ 119 h 288"/>
                  <a:gd name="T44" fmla="*/ 3497 w 3522"/>
                  <a:gd name="T45" fmla="*/ 93 h 288"/>
                  <a:gd name="T46" fmla="*/ 3395 w 3522"/>
                  <a:gd name="T47" fmla="*/ 26 h 288"/>
                  <a:gd name="T48" fmla="*/ 3082 w 3522"/>
                  <a:gd name="T49" fmla="*/ 0 h 288"/>
                  <a:gd name="T50" fmla="*/ 2692 w 3522"/>
                  <a:gd name="T51" fmla="*/ 0 h 288"/>
                  <a:gd name="T52" fmla="*/ 2142 w 3522"/>
                  <a:gd name="T53" fmla="*/ 34 h 288"/>
                  <a:gd name="T54" fmla="*/ 2117 w 3522"/>
                  <a:gd name="T55" fmla="*/ 34 h 288"/>
                  <a:gd name="T56" fmla="*/ 1456 w 3522"/>
                  <a:gd name="T57" fmla="*/ 26 h 288"/>
                  <a:gd name="T58" fmla="*/ 1439 w 3522"/>
                  <a:gd name="T59" fmla="*/ 17 h 288"/>
                  <a:gd name="T60" fmla="*/ 1033 w 3522"/>
                  <a:gd name="T61" fmla="*/ 68 h 288"/>
                  <a:gd name="T62" fmla="*/ 491 w 3522"/>
                  <a:gd name="T63" fmla="*/ 110 h 288"/>
                  <a:gd name="T64" fmla="*/ 313 w 3522"/>
                  <a:gd name="T65" fmla="*/ 119 h 288"/>
                  <a:gd name="T66" fmla="*/ 288 w 3522"/>
                  <a:gd name="T67" fmla="*/ 127 h 288"/>
                  <a:gd name="T68" fmla="*/ 186 w 3522"/>
                  <a:gd name="T69" fmla="*/ 127 h 288"/>
                  <a:gd name="T70" fmla="*/ 0 w 3522"/>
                  <a:gd name="T71" fmla="*/ 119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522" h="288">
                    <a:moveTo>
                      <a:pt x="0" y="288"/>
                    </a:moveTo>
                    <a:lnTo>
                      <a:pt x="322" y="288"/>
                    </a:lnTo>
                    <a:lnTo>
                      <a:pt x="643" y="288"/>
                    </a:lnTo>
                    <a:lnTo>
                      <a:pt x="728" y="279"/>
                    </a:lnTo>
                    <a:lnTo>
                      <a:pt x="745" y="263"/>
                    </a:lnTo>
                    <a:lnTo>
                      <a:pt x="1050" y="254"/>
                    </a:lnTo>
                    <a:lnTo>
                      <a:pt x="1219" y="254"/>
                    </a:lnTo>
                    <a:lnTo>
                      <a:pt x="1253" y="237"/>
                    </a:lnTo>
                    <a:lnTo>
                      <a:pt x="1778" y="195"/>
                    </a:lnTo>
                    <a:lnTo>
                      <a:pt x="1871" y="203"/>
                    </a:lnTo>
                    <a:lnTo>
                      <a:pt x="2133" y="186"/>
                    </a:lnTo>
                    <a:lnTo>
                      <a:pt x="2514" y="229"/>
                    </a:lnTo>
                    <a:lnTo>
                      <a:pt x="2548" y="237"/>
                    </a:lnTo>
                    <a:lnTo>
                      <a:pt x="2658" y="237"/>
                    </a:lnTo>
                    <a:lnTo>
                      <a:pt x="2675" y="229"/>
                    </a:lnTo>
                    <a:lnTo>
                      <a:pt x="3048" y="254"/>
                    </a:lnTo>
                    <a:lnTo>
                      <a:pt x="3217" y="246"/>
                    </a:lnTo>
                    <a:lnTo>
                      <a:pt x="3353" y="237"/>
                    </a:lnTo>
                    <a:lnTo>
                      <a:pt x="3378" y="237"/>
                    </a:lnTo>
                    <a:lnTo>
                      <a:pt x="3395" y="220"/>
                    </a:lnTo>
                    <a:lnTo>
                      <a:pt x="3513" y="136"/>
                    </a:lnTo>
                    <a:lnTo>
                      <a:pt x="3522" y="119"/>
                    </a:lnTo>
                    <a:lnTo>
                      <a:pt x="3497" y="93"/>
                    </a:lnTo>
                    <a:lnTo>
                      <a:pt x="3395" y="26"/>
                    </a:lnTo>
                    <a:lnTo>
                      <a:pt x="3082" y="0"/>
                    </a:lnTo>
                    <a:lnTo>
                      <a:pt x="2692" y="0"/>
                    </a:lnTo>
                    <a:lnTo>
                      <a:pt x="2142" y="34"/>
                    </a:lnTo>
                    <a:lnTo>
                      <a:pt x="2117" y="34"/>
                    </a:lnTo>
                    <a:lnTo>
                      <a:pt x="1456" y="26"/>
                    </a:lnTo>
                    <a:lnTo>
                      <a:pt x="1439" y="17"/>
                    </a:lnTo>
                    <a:lnTo>
                      <a:pt x="1033" y="68"/>
                    </a:lnTo>
                    <a:lnTo>
                      <a:pt x="491" y="110"/>
                    </a:lnTo>
                    <a:lnTo>
                      <a:pt x="313" y="119"/>
                    </a:lnTo>
                    <a:lnTo>
                      <a:pt x="288" y="127"/>
                    </a:lnTo>
                    <a:lnTo>
                      <a:pt x="186" y="127"/>
                    </a:lnTo>
                    <a:lnTo>
                      <a:pt x="0" y="119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1" name="Freeform 11">
                <a:extLst>
                  <a:ext uri="{FF2B5EF4-FFF2-40B4-BE49-F238E27FC236}">
                    <a16:creationId xmlns:a16="http://schemas.microsoft.com/office/drawing/2014/main" id="{0E5D5820-635A-4D8C-9447-EA6F254BB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1410"/>
                <a:ext cx="369" cy="57"/>
              </a:xfrm>
              <a:custGeom>
                <a:avLst/>
                <a:gdLst>
                  <a:gd name="T0" fmla="*/ 9 w 2151"/>
                  <a:gd name="T1" fmla="*/ 152 h 330"/>
                  <a:gd name="T2" fmla="*/ 0 w 2151"/>
                  <a:gd name="T3" fmla="*/ 118 h 330"/>
                  <a:gd name="T4" fmla="*/ 34 w 2151"/>
                  <a:gd name="T5" fmla="*/ 59 h 330"/>
                  <a:gd name="T6" fmla="*/ 187 w 2151"/>
                  <a:gd name="T7" fmla="*/ 0 h 330"/>
                  <a:gd name="T8" fmla="*/ 212 w 2151"/>
                  <a:gd name="T9" fmla="*/ 17 h 330"/>
                  <a:gd name="T10" fmla="*/ 635 w 2151"/>
                  <a:gd name="T11" fmla="*/ 59 h 330"/>
                  <a:gd name="T12" fmla="*/ 661 w 2151"/>
                  <a:gd name="T13" fmla="*/ 59 h 330"/>
                  <a:gd name="T14" fmla="*/ 720 w 2151"/>
                  <a:gd name="T15" fmla="*/ 68 h 330"/>
                  <a:gd name="T16" fmla="*/ 1050 w 2151"/>
                  <a:gd name="T17" fmla="*/ 101 h 330"/>
                  <a:gd name="T18" fmla="*/ 1160 w 2151"/>
                  <a:gd name="T19" fmla="*/ 110 h 330"/>
                  <a:gd name="T20" fmla="*/ 1270 w 2151"/>
                  <a:gd name="T21" fmla="*/ 110 h 330"/>
                  <a:gd name="T22" fmla="*/ 1321 w 2151"/>
                  <a:gd name="T23" fmla="*/ 101 h 330"/>
                  <a:gd name="T24" fmla="*/ 1406 w 2151"/>
                  <a:gd name="T25" fmla="*/ 110 h 330"/>
                  <a:gd name="T26" fmla="*/ 1448 w 2151"/>
                  <a:gd name="T27" fmla="*/ 101 h 330"/>
                  <a:gd name="T28" fmla="*/ 1516 w 2151"/>
                  <a:gd name="T29" fmla="*/ 110 h 330"/>
                  <a:gd name="T30" fmla="*/ 1541 w 2151"/>
                  <a:gd name="T31" fmla="*/ 118 h 330"/>
                  <a:gd name="T32" fmla="*/ 1583 w 2151"/>
                  <a:gd name="T33" fmla="*/ 110 h 330"/>
                  <a:gd name="T34" fmla="*/ 1651 w 2151"/>
                  <a:gd name="T35" fmla="*/ 110 h 330"/>
                  <a:gd name="T36" fmla="*/ 1668 w 2151"/>
                  <a:gd name="T37" fmla="*/ 118 h 330"/>
                  <a:gd name="T38" fmla="*/ 1710 w 2151"/>
                  <a:gd name="T39" fmla="*/ 101 h 330"/>
                  <a:gd name="T40" fmla="*/ 1778 w 2151"/>
                  <a:gd name="T41" fmla="*/ 110 h 330"/>
                  <a:gd name="T42" fmla="*/ 1804 w 2151"/>
                  <a:gd name="T43" fmla="*/ 118 h 330"/>
                  <a:gd name="T44" fmla="*/ 1871 w 2151"/>
                  <a:gd name="T45" fmla="*/ 110 h 330"/>
                  <a:gd name="T46" fmla="*/ 2134 w 2151"/>
                  <a:gd name="T47" fmla="*/ 169 h 330"/>
                  <a:gd name="T48" fmla="*/ 2151 w 2151"/>
                  <a:gd name="T49" fmla="*/ 254 h 330"/>
                  <a:gd name="T50" fmla="*/ 2091 w 2151"/>
                  <a:gd name="T51" fmla="*/ 296 h 330"/>
                  <a:gd name="T52" fmla="*/ 1854 w 2151"/>
                  <a:gd name="T53" fmla="*/ 313 h 330"/>
                  <a:gd name="T54" fmla="*/ 1829 w 2151"/>
                  <a:gd name="T55" fmla="*/ 330 h 330"/>
                  <a:gd name="T56" fmla="*/ 1710 w 2151"/>
                  <a:gd name="T57" fmla="*/ 321 h 330"/>
                  <a:gd name="T58" fmla="*/ 1694 w 2151"/>
                  <a:gd name="T59" fmla="*/ 330 h 330"/>
                  <a:gd name="T60" fmla="*/ 1660 w 2151"/>
                  <a:gd name="T61" fmla="*/ 313 h 330"/>
                  <a:gd name="T62" fmla="*/ 1431 w 2151"/>
                  <a:gd name="T63" fmla="*/ 321 h 330"/>
                  <a:gd name="T64" fmla="*/ 1406 w 2151"/>
                  <a:gd name="T65" fmla="*/ 305 h 330"/>
                  <a:gd name="T66" fmla="*/ 1346 w 2151"/>
                  <a:gd name="T67" fmla="*/ 313 h 330"/>
                  <a:gd name="T68" fmla="*/ 1321 w 2151"/>
                  <a:gd name="T69" fmla="*/ 296 h 330"/>
                  <a:gd name="T70" fmla="*/ 1287 w 2151"/>
                  <a:gd name="T71" fmla="*/ 305 h 330"/>
                  <a:gd name="T72" fmla="*/ 1109 w 2151"/>
                  <a:gd name="T73" fmla="*/ 279 h 330"/>
                  <a:gd name="T74" fmla="*/ 1050 w 2151"/>
                  <a:gd name="T75" fmla="*/ 288 h 330"/>
                  <a:gd name="T76" fmla="*/ 991 w 2151"/>
                  <a:gd name="T77" fmla="*/ 279 h 330"/>
                  <a:gd name="T78" fmla="*/ 881 w 2151"/>
                  <a:gd name="T79" fmla="*/ 279 h 330"/>
                  <a:gd name="T80" fmla="*/ 703 w 2151"/>
                  <a:gd name="T81" fmla="*/ 262 h 330"/>
                  <a:gd name="T82" fmla="*/ 398 w 2151"/>
                  <a:gd name="T83" fmla="*/ 254 h 330"/>
                  <a:gd name="T84" fmla="*/ 347 w 2151"/>
                  <a:gd name="T85" fmla="*/ 271 h 330"/>
                  <a:gd name="T86" fmla="*/ 288 w 2151"/>
                  <a:gd name="T87" fmla="*/ 254 h 330"/>
                  <a:gd name="T88" fmla="*/ 204 w 2151"/>
                  <a:gd name="T89" fmla="*/ 271 h 330"/>
                  <a:gd name="T90" fmla="*/ 17 w 2151"/>
                  <a:gd name="T91" fmla="*/ 186 h 330"/>
                  <a:gd name="T92" fmla="*/ 9 w 2151"/>
                  <a:gd name="T93" fmla="*/ 15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151" h="330">
                    <a:moveTo>
                      <a:pt x="9" y="152"/>
                    </a:moveTo>
                    <a:lnTo>
                      <a:pt x="0" y="118"/>
                    </a:lnTo>
                    <a:lnTo>
                      <a:pt x="34" y="59"/>
                    </a:lnTo>
                    <a:lnTo>
                      <a:pt x="187" y="0"/>
                    </a:lnTo>
                    <a:lnTo>
                      <a:pt x="212" y="17"/>
                    </a:lnTo>
                    <a:lnTo>
                      <a:pt x="635" y="59"/>
                    </a:lnTo>
                    <a:lnTo>
                      <a:pt x="661" y="59"/>
                    </a:lnTo>
                    <a:lnTo>
                      <a:pt x="720" y="68"/>
                    </a:lnTo>
                    <a:lnTo>
                      <a:pt x="1050" y="101"/>
                    </a:lnTo>
                    <a:lnTo>
                      <a:pt x="1160" y="110"/>
                    </a:lnTo>
                    <a:lnTo>
                      <a:pt x="1270" y="110"/>
                    </a:lnTo>
                    <a:lnTo>
                      <a:pt x="1321" y="101"/>
                    </a:lnTo>
                    <a:lnTo>
                      <a:pt x="1406" y="110"/>
                    </a:lnTo>
                    <a:lnTo>
                      <a:pt x="1448" y="101"/>
                    </a:lnTo>
                    <a:lnTo>
                      <a:pt x="1516" y="110"/>
                    </a:lnTo>
                    <a:lnTo>
                      <a:pt x="1541" y="118"/>
                    </a:lnTo>
                    <a:lnTo>
                      <a:pt x="1583" y="110"/>
                    </a:lnTo>
                    <a:lnTo>
                      <a:pt x="1651" y="110"/>
                    </a:lnTo>
                    <a:lnTo>
                      <a:pt x="1668" y="118"/>
                    </a:lnTo>
                    <a:lnTo>
                      <a:pt x="1710" y="101"/>
                    </a:lnTo>
                    <a:lnTo>
                      <a:pt x="1778" y="110"/>
                    </a:lnTo>
                    <a:lnTo>
                      <a:pt x="1804" y="118"/>
                    </a:lnTo>
                    <a:lnTo>
                      <a:pt x="1871" y="110"/>
                    </a:lnTo>
                    <a:lnTo>
                      <a:pt x="2134" y="169"/>
                    </a:lnTo>
                    <a:lnTo>
                      <a:pt x="2151" y="254"/>
                    </a:lnTo>
                    <a:lnTo>
                      <a:pt x="2091" y="296"/>
                    </a:lnTo>
                    <a:lnTo>
                      <a:pt x="1854" y="313"/>
                    </a:lnTo>
                    <a:lnTo>
                      <a:pt x="1829" y="330"/>
                    </a:lnTo>
                    <a:lnTo>
                      <a:pt x="1710" y="321"/>
                    </a:lnTo>
                    <a:lnTo>
                      <a:pt x="1694" y="330"/>
                    </a:lnTo>
                    <a:lnTo>
                      <a:pt x="1660" y="313"/>
                    </a:lnTo>
                    <a:lnTo>
                      <a:pt x="1431" y="321"/>
                    </a:lnTo>
                    <a:lnTo>
                      <a:pt x="1406" y="305"/>
                    </a:lnTo>
                    <a:lnTo>
                      <a:pt x="1346" y="313"/>
                    </a:lnTo>
                    <a:lnTo>
                      <a:pt x="1321" y="296"/>
                    </a:lnTo>
                    <a:lnTo>
                      <a:pt x="1287" y="305"/>
                    </a:lnTo>
                    <a:lnTo>
                      <a:pt x="1109" y="279"/>
                    </a:lnTo>
                    <a:lnTo>
                      <a:pt x="1050" y="288"/>
                    </a:lnTo>
                    <a:lnTo>
                      <a:pt x="991" y="279"/>
                    </a:lnTo>
                    <a:lnTo>
                      <a:pt x="881" y="279"/>
                    </a:lnTo>
                    <a:lnTo>
                      <a:pt x="703" y="262"/>
                    </a:lnTo>
                    <a:lnTo>
                      <a:pt x="398" y="254"/>
                    </a:lnTo>
                    <a:lnTo>
                      <a:pt x="347" y="271"/>
                    </a:lnTo>
                    <a:lnTo>
                      <a:pt x="288" y="254"/>
                    </a:lnTo>
                    <a:lnTo>
                      <a:pt x="204" y="271"/>
                    </a:lnTo>
                    <a:lnTo>
                      <a:pt x="17" y="186"/>
                    </a:lnTo>
                    <a:lnTo>
                      <a:pt x="9" y="152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2" name="Freeform 12">
                <a:extLst>
                  <a:ext uri="{FF2B5EF4-FFF2-40B4-BE49-F238E27FC236}">
                    <a16:creationId xmlns:a16="http://schemas.microsoft.com/office/drawing/2014/main" id="{2ACE963E-F353-42D6-89C4-37C8BFE4D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348"/>
                <a:ext cx="2667" cy="407"/>
              </a:xfrm>
              <a:custGeom>
                <a:avLst/>
                <a:gdLst>
                  <a:gd name="T0" fmla="*/ 406 w 15527"/>
                  <a:gd name="T1" fmla="*/ 2370 h 2370"/>
                  <a:gd name="T2" fmla="*/ 1050 w 15527"/>
                  <a:gd name="T3" fmla="*/ 2362 h 2370"/>
                  <a:gd name="T4" fmla="*/ 1499 w 15527"/>
                  <a:gd name="T5" fmla="*/ 2218 h 2370"/>
                  <a:gd name="T6" fmla="*/ 1668 w 15527"/>
                  <a:gd name="T7" fmla="*/ 2040 h 2370"/>
                  <a:gd name="T8" fmla="*/ 1761 w 15527"/>
                  <a:gd name="T9" fmla="*/ 1566 h 2370"/>
                  <a:gd name="T10" fmla="*/ 1719 w 15527"/>
                  <a:gd name="T11" fmla="*/ 1346 h 2370"/>
                  <a:gd name="T12" fmla="*/ 1532 w 15527"/>
                  <a:gd name="T13" fmla="*/ 897 h 2370"/>
                  <a:gd name="T14" fmla="*/ 1346 w 15527"/>
                  <a:gd name="T15" fmla="*/ 618 h 2370"/>
                  <a:gd name="T16" fmla="*/ 1541 w 15527"/>
                  <a:gd name="T17" fmla="*/ 728 h 2370"/>
                  <a:gd name="T18" fmla="*/ 1727 w 15527"/>
                  <a:gd name="T19" fmla="*/ 770 h 2370"/>
                  <a:gd name="T20" fmla="*/ 1998 w 15527"/>
                  <a:gd name="T21" fmla="*/ 635 h 2370"/>
                  <a:gd name="T22" fmla="*/ 2244 w 15527"/>
                  <a:gd name="T23" fmla="*/ 1134 h 2370"/>
                  <a:gd name="T24" fmla="*/ 2489 w 15527"/>
                  <a:gd name="T25" fmla="*/ 1354 h 2370"/>
                  <a:gd name="T26" fmla="*/ 2625 w 15527"/>
                  <a:gd name="T27" fmla="*/ 1422 h 2370"/>
                  <a:gd name="T28" fmla="*/ 2819 w 15527"/>
                  <a:gd name="T29" fmla="*/ 1540 h 2370"/>
                  <a:gd name="T30" fmla="*/ 3014 w 15527"/>
                  <a:gd name="T31" fmla="*/ 1600 h 2370"/>
                  <a:gd name="T32" fmla="*/ 3615 w 15527"/>
                  <a:gd name="T33" fmla="*/ 1769 h 2370"/>
                  <a:gd name="T34" fmla="*/ 4225 w 15527"/>
                  <a:gd name="T35" fmla="*/ 1786 h 2370"/>
                  <a:gd name="T36" fmla="*/ 4707 w 15527"/>
                  <a:gd name="T37" fmla="*/ 1422 h 2370"/>
                  <a:gd name="T38" fmla="*/ 4893 w 15527"/>
                  <a:gd name="T39" fmla="*/ 1016 h 2370"/>
                  <a:gd name="T40" fmla="*/ 5139 w 15527"/>
                  <a:gd name="T41" fmla="*/ 1303 h 2370"/>
                  <a:gd name="T42" fmla="*/ 5376 w 15527"/>
                  <a:gd name="T43" fmla="*/ 1413 h 2370"/>
                  <a:gd name="T44" fmla="*/ 5613 w 15527"/>
                  <a:gd name="T45" fmla="*/ 1498 h 2370"/>
                  <a:gd name="T46" fmla="*/ 5969 w 15527"/>
                  <a:gd name="T47" fmla="*/ 1574 h 2370"/>
                  <a:gd name="T48" fmla="*/ 6358 w 15527"/>
                  <a:gd name="T49" fmla="*/ 1574 h 2370"/>
                  <a:gd name="T50" fmla="*/ 6654 w 15527"/>
                  <a:gd name="T51" fmla="*/ 1532 h 2370"/>
                  <a:gd name="T52" fmla="*/ 6942 w 15527"/>
                  <a:gd name="T53" fmla="*/ 1464 h 2370"/>
                  <a:gd name="T54" fmla="*/ 7315 w 15527"/>
                  <a:gd name="T55" fmla="*/ 1329 h 2370"/>
                  <a:gd name="T56" fmla="*/ 7467 w 15527"/>
                  <a:gd name="T57" fmla="*/ 1227 h 2370"/>
                  <a:gd name="T58" fmla="*/ 7713 w 15527"/>
                  <a:gd name="T59" fmla="*/ 1041 h 2370"/>
                  <a:gd name="T60" fmla="*/ 7941 w 15527"/>
                  <a:gd name="T61" fmla="*/ 499 h 2370"/>
                  <a:gd name="T62" fmla="*/ 8060 w 15527"/>
                  <a:gd name="T63" fmla="*/ 118 h 2370"/>
                  <a:gd name="T64" fmla="*/ 8204 w 15527"/>
                  <a:gd name="T65" fmla="*/ 305 h 2370"/>
                  <a:gd name="T66" fmla="*/ 8491 w 15527"/>
                  <a:gd name="T67" fmla="*/ 415 h 2370"/>
                  <a:gd name="T68" fmla="*/ 8297 w 15527"/>
                  <a:gd name="T69" fmla="*/ 779 h 2370"/>
                  <a:gd name="T70" fmla="*/ 8373 w 15527"/>
                  <a:gd name="T71" fmla="*/ 1160 h 2370"/>
                  <a:gd name="T72" fmla="*/ 8652 w 15527"/>
                  <a:gd name="T73" fmla="*/ 1422 h 2370"/>
                  <a:gd name="T74" fmla="*/ 9126 w 15527"/>
                  <a:gd name="T75" fmla="*/ 1557 h 2370"/>
                  <a:gd name="T76" fmla="*/ 9389 w 15527"/>
                  <a:gd name="T77" fmla="*/ 1557 h 2370"/>
                  <a:gd name="T78" fmla="*/ 9592 w 15527"/>
                  <a:gd name="T79" fmla="*/ 1532 h 2370"/>
                  <a:gd name="T80" fmla="*/ 9897 w 15527"/>
                  <a:gd name="T81" fmla="*/ 1456 h 2370"/>
                  <a:gd name="T82" fmla="*/ 10092 w 15527"/>
                  <a:gd name="T83" fmla="*/ 1422 h 2370"/>
                  <a:gd name="T84" fmla="*/ 10320 w 15527"/>
                  <a:gd name="T85" fmla="*/ 1371 h 2370"/>
                  <a:gd name="T86" fmla="*/ 10735 w 15527"/>
                  <a:gd name="T87" fmla="*/ 1253 h 2370"/>
                  <a:gd name="T88" fmla="*/ 10997 w 15527"/>
                  <a:gd name="T89" fmla="*/ 1160 h 2370"/>
                  <a:gd name="T90" fmla="*/ 11209 w 15527"/>
                  <a:gd name="T91" fmla="*/ 1024 h 2370"/>
                  <a:gd name="T92" fmla="*/ 11429 w 15527"/>
                  <a:gd name="T93" fmla="*/ 906 h 2370"/>
                  <a:gd name="T94" fmla="*/ 11641 w 15527"/>
                  <a:gd name="T95" fmla="*/ 694 h 2370"/>
                  <a:gd name="T96" fmla="*/ 11759 w 15527"/>
                  <a:gd name="T97" fmla="*/ 161 h 2370"/>
                  <a:gd name="T98" fmla="*/ 11929 w 15527"/>
                  <a:gd name="T99" fmla="*/ 194 h 2370"/>
                  <a:gd name="T100" fmla="*/ 12140 w 15527"/>
                  <a:gd name="T101" fmla="*/ 271 h 2370"/>
                  <a:gd name="T102" fmla="*/ 12547 w 15527"/>
                  <a:gd name="T103" fmla="*/ 245 h 2370"/>
                  <a:gd name="T104" fmla="*/ 12648 w 15527"/>
                  <a:gd name="T105" fmla="*/ 178 h 2370"/>
                  <a:gd name="T106" fmla="*/ 12919 w 15527"/>
                  <a:gd name="T107" fmla="*/ 17 h 2370"/>
                  <a:gd name="T108" fmla="*/ 12945 w 15527"/>
                  <a:gd name="T109" fmla="*/ 338 h 2370"/>
                  <a:gd name="T110" fmla="*/ 12911 w 15527"/>
                  <a:gd name="T111" fmla="*/ 855 h 2370"/>
                  <a:gd name="T112" fmla="*/ 13038 w 15527"/>
                  <a:gd name="T113" fmla="*/ 1143 h 2370"/>
                  <a:gd name="T114" fmla="*/ 13275 w 15527"/>
                  <a:gd name="T115" fmla="*/ 1354 h 2370"/>
                  <a:gd name="T116" fmla="*/ 13715 w 15527"/>
                  <a:gd name="T117" fmla="*/ 1439 h 2370"/>
                  <a:gd name="T118" fmla="*/ 14316 w 15527"/>
                  <a:gd name="T119" fmla="*/ 1413 h 2370"/>
                  <a:gd name="T120" fmla="*/ 14866 w 15527"/>
                  <a:gd name="T121" fmla="*/ 1270 h 2370"/>
                  <a:gd name="T122" fmla="*/ 15527 w 15527"/>
                  <a:gd name="T123" fmla="*/ 965 h 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527" h="2370">
                    <a:moveTo>
                      <a:pt x="0" y="2260"/>
                    </a:moveTo>
                    <a:lnTo>
                      <a:pt x="381" y="2370"/>
                    </a:lnTo>
                    <a:lnTo>
                      <a:pt x="406" y="2370"/>
                    </a:lnTo>
                    <a:lnTo>
                      <a:pt x="957" y="2370"/>
                    </a:lnTo>
                    <a:lnTo>
                      <a:pt x="1016" y="2362"/>
                    </a:lnTo>
                    <a:lnTo>
                      <a:pt x="1050" y="2362"/>
                    </a:lnTo>
                    <a:lnTo>
                      <a:pt x="1312" y="2336"/>
                    </a:lnTo>
                    <a:lnTo>
                      <a:pt x="1482" y="2252"/>
                    </a:lnTo>
                    <a:lnTo>
                      <a:pt x="1499" y="2218"/>
                    </a:lnTo>
                    <a:lnTo>
                      <a:pt x="1549" y="2192"/>
                    </a:lnTo>
                    <a:lnTo>
                      <a:pt x="1642" y="2099"/>
                    </a:lnTo>
                    <a:lnTo>
                      <a:pt x="1668" y="2040"/>
                    </a:lnTo>
                    <a:lnTo>
                      <a:pt x="1710" y="2023"/>
                    </a:lnTo>
                    <a:lnTo>
                      <a:pt x="1727" y="1896"/>
                    </a:lnTo>
                    <a:lnTo>
                      <a:pt x="1761" y="1566"/>
                    </a:lnTo>
                    <a:lnTo>
                      <a:pt x="1769" y="1540"/>
                    </a:lnTo>
                    <a:lnTo>
                      <a:pt x="1744" y="1413"/>
                    </a:lnTo>
                    <a:lnTo>
                      <a:pt x="1719" y="1346"/>
                    </a:lnTo>
                    <a:lnTo>
                      <a:pt x="1710" y="1286"/>
                    </a:lnTo>
                    <a:lnTo>
                      <a:pt x="1524" y="922"/>
                    </a:lnTo>
                    <a:lnTo>
                      <a:pt x="1532" y="897"/>
                    </a:lnTo>
                    <a:lnTo>
                      <a:pt x="1414" y="711"/>
                    </a:lnTo>
                    <a:lnTo>
                      <a:pt x="1346" y="643"/>
                    </a:lnTo>
                    <a:lnTo>
                      <a:pt x="1346" y="618"/>
                    </a:lnTo>
                    <a:lnTo>
                      <a:pt x="1414" y="584"/>
                    </a:lnTo>
                    <a:lnTo>
                      <a:pt x="1465" y="652"/>
                    </a:lnTo>
                    <a:lnTo>
                      <a:pt x="1541" y="728"/>
                    </a:lnTo>
                    <a:lnTo>
                      <a:pt x="1600" y="753"/>
                    </a:lnTo>
                    <a:lnTo>
                      <a:pt x="1617" y="770"/>
                    </a:lnTo>
                    <a:lnTo>
                      <a:pt x="1727" y="770"/>
                    </a:lnTo>
                    <a:lnTo>
                      <a:pt x="1846" y="745"/>
                    </a:lnTo>
                    <a:lnTo>
                      <a:pt x="1879" y="736"/>
                    </a:lnTo>
                    <a:lnTo>
                      <a:pt x="1998" y="635"/>
                    </a:lnTo>
                    <a:lnTo>
                      <a:pt x="2023" y="643"/>
                    </a:lnTo>
                    <a:lnTo>
                      <a:pt x="2057" y="711"/>
                    </a:lnTo>
                    <a:lnTo>
                      <a:pt x="2244" y="1134"/>
                    </a:lnTo>
                    <a:lnTo>
                      <a:pt x="2286" y="1193"/>
                    </a:lnTo>
                    <a:lnTo>
                      <a:pt x="2421" y="1320"/>
                    </a:lnTo>
                    <a:lnTo>
                      <a:pt x="2489" y="1354"/>
                    </a:lnTo>
                    <a:lnTo>
                      <a:pt x="2506" y="1380"/>
                    </a:lnTo>
                    <a:lnTo>
                      <a:pt x="2540" y="1397"/>
                    </a:lnTo>
                    <a:lnTo>
                      <a:pt x="2625" y="1422"/>
                    </a:lnTo>
                    <a:lnTo>
                      <a:pt x="2701" y="1490"/>
                    </a:lnTo>
                    <a:lnTo>
                      <a:pt x="2726" y="1490"/>
                    </a:lnTo>
                    <a:lnTo>
                      <a:pt x="2819" y="1540"/>
                    </a:lnTo>
                    <a:lnTo>
                      <a:pt x="2845" y="1540"/>
                    </a:lnTo>
                    <a:lnTo>
                      <a:pt x="2955" y="1591"/>
                    </a:lnTo>
                    <a:lnTo>
                      <a:pt x="3014" y="1600"/>
                    </a:lnTo>
                    <a:lnTo>
                      <a:pt x="3107" y="1642"/>
                    </a:lnTo>
                    <a:lnTo>
                      <a:pt x="3251" y="1676"/>
                    </a:lnTo>
                    <a:lnTo>
                      <a:pt x="3615" y="1769"/>
                    </a:lnTo>
                    <a:lnTo>
                      <a:pt x="3734" y="1803"/>
                    </a:lnTo>
                    <a:lnTo>
                      <a:pt x="3971" y="1820"/>
                    </a:lnTo>
                    <a:lnTo>
                      <a:pt x="4225" y="1786"/>
                    </a:lnTo>
                    <a:lnTo>
                      <a:pt x="4495" y="1642"/>
                    </a:lnTo>
                    <a:lnTo>
                      <a:pt x="4656" y="1524"/>
                    </a:lnTo>
                    <a:lnTo>
                      <a:pt x="4707" y="1422"/>
                    </a:lnTo>
                    <a:lnTo>
                      <a:pt x="4749" y="1388"/>
                    </a:lnTo>
                    <a:lnTo>
                      <a:pt x="4809" y="1253"/>
                    </a:lnTo>
                    <a:lnTo>
                      <a:pt x="4893" y="1016"/>
                    </a:lnTo>
                    <a:lnTo>
                      <a:pt x="4893" y="973"/>
                    </a:lnTo>
                    <a:lnTo>
                      <a:pt x="5037" y="1202"/>
                    </a:lnTo>
                    <a:lnTo>
                      <a:pt x="5139" y="1303"/>
                    </a:lnTo>
                    <a:lnTo>
                      <a:pt x="5215" y="1371"/>
                    </a:lnTo>
                    <a:lnTo>
                      <a:pt x="5351" y="1422"/>
                    </a:lnTo>
                    <a:lnTo>
                      <a:pt x="5376" y="1413"/>
                    </a:lnTo>
                    <a:lnTo>
                      <a:pt x="5469" y="1456"/>
                    </a:lnTo>
                    <a:lnTo>
                      <a:pt x="5554" y="1473"/>
                    </a:lnTo>
                    <a:lnTo>
                      <a:pt x="5613" y="1498"/>
                    </a:lnTo>
                    <a:lnTo>
                      <a:pt x="5706" y="1524"/>
                    </a:lnTo>
                    <a:lnTo>
                      <a:pt x="5732" y="1540"/>
                    </a:lnTo>
                    <a:lnTo>
                      <a:pt x="5969" y="1574"/>
                    </a:lnTo>
                    <a:lnTo>
                      <a:pt x="6096" y="1566"/>
                    </a:lnTo>
                    <a:lnTo>
                      <a:pt x="6189" y="1557"/>
                    </a:lnTo>
                    <a:lnTo>
                      <a:pt x="6358" y="1574"/>
                    </a:lnTo>
                    <a:lnTo>
                      <a:pt x="6536" y="1549"/>
                    </a:lnTo>
                    <a:lnTo>
                      <a:pt x="6561" y="1532"/>
                    </a:lnTo>
                    <a:lnTo>
                      <a:pt x="6654" y="1532"/>
                    </a:lnTo>
                    <a:lnTo>
                      <a:pt x="6680" y="1515"/>
                    </a:lnTo>
                    <a:lnTo>
                      <a:pt x="6798" y="1498"/>
                    </a:lnTo>
                    <a:lnTo>
                      <a:pt x="6942" y="1464"/>
                    </a:lnTo>
                    <a:lnTo>
                      <a:pt x="6976" y="1439"/>
                    </a:lnTo>
                    <a:lnTo>
                      <a:pt x="7112" y="1413"/>
                    </a:lnTo>
                    <a:lnTo>
                      <a:pt x="7315" y="1329"/>
                    </a:lnTo>
                    <a:lnTo>
                      <a:pt x="7332" y="1303"/>
                    </a:lnTo>
                    <a:lnTo>
                      <a:pt x="7442" y="1253"/>
                    </a:lnTo>
                    <a:lnTo>
                      <a:pt x="7467" y="1227"/>
                    </a:lnTo>
                    <a:lnTo>
                      <a:pt x="7586" y="1168"/>
                    </a:lnTo>
                    <a:lnTo>
                      <a:pt x="7619" y="1117"/>
                    </a:lnTo>
                    <a:lnTo>
                      <a:pt x="7713" y="1041"/>
                    </a:lnTo>
                    <a:lnTo>
                      <a:pt x="7789" y="939"/>
                    </a:lnTo>
                    <a:lnTo>
                      <a:pt x="7924" y="677"/>
                    </a:lnTo>
                    <a:lnTo>
                      <a:pt x="7941" y="499"/>
                    </a:lnTo>
                    <a:lnTo>
                      <a:pt x="7958" y="457"/>
                    </a:lnTo>
                    <a:lnTo>
                      <a:pt x="8017" y="127"/>
                    </a:lnTo>
                    <a:lnTo>
                      <a:pt x="8060" y="118"/>
                    </a:lnTo>
                    <a:lnTo>
                      <a:pt x="8144" y="271"/>
                    </a:lnTo>
                    <a:lnTo>
                      <a:pt x="8187" y="305"/>
                    </a:lnTo>
                    <a:lnTo>
                      <a:pt x="8204" y="305"/>
                    </a:lnTo>
                    <a:lnTo>
                      <a:pt x="8373" y="288"/>
                    </a:lnTo>
                    <a:lnTo>
                      <a:pt x="8542" y="262"/>
                    </a:lnTo>
                    <a:lnTo>
                      <a:pt x="8491" y="415"/>
                    </a:lnTo>
                    <a:lnTo>
                      <a:pt x="8348" y="635"/>
                    </a:lnTo>
                    <a:lnTo>
                      <a:pt x="8322" y="694"/>
                    </a:lnTo>
                    <a:lnTo>
                      <a:pt x="8297" y="779"/>
                    </a:lnTo>
                    <a:lnTo>
                      <a:pt x="8288" y="956"/>
                    </a:lnTo>
                    <a:lnTo>
                      <a:pt x="8339" y="1100"/>
                    </a:lnTo>
                    <a:lnTo>
                      <a:pt x="8373" y="1160"/>
                    </a:lnTo>
                    <a:lnTo>
                      <a:pt x="8424" y="1270"/>
                    </a:lnTo>
                    <a:lnTo>
                      <a:pt x="8517" y="1363"/>
                    </a:lnTo>
                    <a:lnTo>
                      <a:pt x="8652" y="1422"/>
                    </a:lnTo>
                    <a:lnTo>
                      <a:pt x="8805" y="1507"/>
                    </a:lnTo>
                    <a:lnTo>
                      <a:pt x="9008" y="1557"/>
                    </a:lnTo>
                    <a:lnTo>
                      <a:pt x="9126" y="1557"/>
                    </a:lnTo>
                    <a:lnTo>
                      <a:pt x="9186" y="1574"/>
                    </a:lnTo>
                    <a:lnTo>
                      <a:pt x="9304" y="1574"/>
                    </a:lnTo>
                    <a:lnTo>
                      <a:pt x="9389" y="1557"/>
                    </a:lnTo>
                    <a:lnTo>
                      <a:pt x="9448" y="1566"/>
                    </a:lnTo>
                    <a:lnTo>
                      <a:pt x="9482" y="1549"/>
                    </a:lnTo>
                    <a:lnTo>
                      <a:pt x="9592" y="1532"/>
                    </a:lnTo>
                    <a:lnTo>
                      <a:pt x="9685" y="1532"/>
                    </a:lnTo>
                    <a:lnTo>
                      <a:pt x="9711" y="1524"/>
                    </a:lnTo>
                    <a:lnTo>
                      <a:pt x="9897" y="1456"/>
                    </a:lnTo>
                    <a:lnTo>
                      <a:pt x="9956" y="1456"/>
                    </a:lnTo>
                    <a:lnTo>
                      <a:pt x="10007" y="1422"/>
                    </a:lnTo>
                    <a:lnTo>
                      <a:pt x="10092" y="1422"/>
                    </a:lnTo>
                    <a:lnTo>
                      <a:pt x="10125" y="1397"/>
                    </a:lnTo>
                    <a:lnTo>
                      <a:pt x="10210" y="1397"/>
                    </a:lnTo>
                    <a:lnTo>
                      <a:pt x="10320" y="1371"/>
                    </a:lnTo>
                    <a:lnTo>
                      <a:pt x="10616" y="1303"/>
                    </a:lnTo>
                    <a:lnTo>
                      <a:pt x="10676" y="1261"/>
                    </a:lnTo>
                    <a:lnTo>
                      <a:pt x="10735" y="1253"/>
                    </a:lnTo>
                    <a:lnTo>
                      <a:pt x="10913" y="1193"/>
                    </a:lnTo>
                    <a:lnTo>
                      <a:pt x="10972" y="1160"/>
                    </a:lnTo>
                    <a:lnTo>
                      <a:pt x="10997" y="1160"/>
                    </a:lnTo>
                    <a:lnTo>
                      <a:pt x="11048" y="1117"/>
                    </a:lnTo>
                    <a:lnTo>
                      <a:pt x="11158" y="1075"/>
                    </a:lnTo>
                    <a:lnTo>
                      <a:pt x="11209" y="1024"/>
                    </a:lnTo>
                    <a:lnTo>
                      <a:pt x="11268" y="1007"/>
                    </a:lnTo>
                    <a:lnTo>
                      <a:pt x="11319" y="965"/>
                    </a:lnTo>
                    <a:lnTo>
                      <a:pt x="11429" y="906"/>
                    </a:lnTo>
                    <a:lnTo>
                      <a:pt x="11531" y="812"/>
                    </a:lnTo>
                    <a:lnTo>
                      <a:pt x="11573" y="753"/>
                    </a:lnTo>
                    <a:lnTo>
                      <a:pt x="11641" y="694"/>
                    </a:lnTo>
                    <a:lnTo>
                      <a:pt x="11734" y="533"/>
                    </a:lnTo>
                    <a:lnTo>
                      <a:pt x="11776" y="381"/>
                    </a:lnTo>
                    <a:lnTo>
                      <a:pt x="11759" y="161"/>
                    </a:lnTo>
                    <a:lnTo>
                      <a:pt x="11768" y="144"/>
                    </a:lnTo>
                    <a:lnTo>
                      <a:pt x="11810" y="51"/>
                    </a:lnTo>
                    <a:lnTo>
                      <a:pt x="11929" y="194"/>
                    </a:lnTo>
                    <a:lnTo>
                      <a:pt x="12022" y="228"/>
                    </a:lnTo>
                    <a:lnTo>
                      <a:pt x="12047" y="254"/>
                    </a:lnTo>
                    <a:lnTo>
                      <a:pt x="12140" y="271"/>
                    </a:lnTo>
                    <a:lnTo>
                      <a:pt x="12284" y="296"/>
                    </a:lnTo>
                    <a:lnTo>
                      <a:pt x="12462" y="279"/>
                    </a:lnTo>
                    <a:lnTo>
                      <a:pt x="12547" y="245"/>
                    </a:lnTo>
                    <a:lnTo>
                      <a:pt x="12581" y="211"/>
                    </a:lnTo>
                    <a:lnTo>
                      <a:pt x="12623" y="203"/>
                    </a:lnTo>
                    <a:lnTo>
                      <a:pt x="12648" y="178"/>
                    </a:lnTo>
                    <a:lnTo>
                      <a:pt x="12758" y="144"/>
                    </a:lnTo>
                    <a:lnTo>
                      <a:pt x="12877" y="76"/>
                    </a:lnTo>
                    <a:lnTo>
                      <a:pt x="12919" y="17"/>
                    </a:lnTo>
                    <a:lnTo>
                      <a:pt x="12962" y="0"/>
                    </a:lnTo>
                    <a:lnTo>
                      <a:pt x="12936" y="161"/>
                    </a:lnTo>
                    <a:lnTo>
                      <a:pt x="12945" y="338"/>
                    </a:lnTo>
                    <a:lnTo>
                      <a:pt x="12894" y="525"/>
                    </a:lnTo>
                    <a:lnTo>
                      <a:pt x="12902" y="762"/>
                    </a:lnTo>
                    <a:lnTo>
                      <a:pt x="12911" y="855"/>
                    </a:lnTo>
                    <a:lnTo>
                      <a:pt x="12936" y="973"/>
                    </a:lnTo>
                    <a:lnTo>
                      <a:pt x="13004" y="1117"/>
                    </a:lnTo>
                    <a:lnTo>
                      <a:pt x="13038" y="1143"/>
                    </a:lnTo>
                    <a:lnTo>
                      <a:pt x="13063" y="1193"/>
                    </a:lnTo>
                    <a:lnTo>
                      <a:pt x="13139" y="1261"/>
                    </a:lnTo>
                    <a:lnTo>
                      <a:pt x="13275" y="1354"/>
                    </a:lnTo>
                    <a:lnTo>
                      <a:pt x="13512" y="1413"/>
                    </a:lnTo>
                    <a:lnTo>
                      <a:pt x="13690" y="1447"/>
                    </a:lnTo>
                    <a:lnTo>
                      <a:pt x="13715" y="1439"/>
                    </a:lnTo>
                    <a:lnTo>
                      <a:pt x="13961" y="1464"/>
                    </a:lnTo>
                    <a:lnTo>
                      <a:pt x="14282" y="1405"/>
                    </a:lnTo>
                    <a:lnTo>
                      <a:pt x="14316" y="1413"/>
                    </a:lnTo>
                    <a:lnTo>
                      <a:pt x="14367" y="1380"/>
                    </a:lnTo>
                    <a:lnTo>
                      <a:pt x="14401" y="1388"/>
                    </a:lnTo>
                    <a:lnTo>
                      <a:pt x="14866" y="1270"/>
                    </a:lnTo>
                    <a:lnTo>
                      <a:pt x="15137" y="1176"/>
                    </a:lnTo>
                    <a:lnTo>
                      <a:pt x="15163" y="1143"/>
                    </a:lnTo>
                    <a:lnTo>
                      <a:pt x="15527" y="965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3" name="Freeform 13">
                <a:extLst>
                  <a:ext uri="{FF2B5EF4-FFF2-40B4-BE49-F238E27FC236}">
                    <a16:creationId xmlns:a16="http://schemas.microsoft.com/office/drawing/2014/main" id="{49F875DF-8FCA-4A80-9F51-03F0D81B3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1400"/>
                <a:ext cx="1243" cy="219"/>
              </a:xfrm>
              <a:custGeom>
                <a:avLst/>
                <a:gdLst>
                  <a:gd name="T0" fmla="*/ 6638 w 7239"/>
                  <a:gd name="T1" fmla="*/ 1278 h 1278"/>
                  <a:gd name="T2" fmla="*/ 5825 w 7239"/>
                  <a:gd name="T3" fmla="*/ 1261 h 1278"/>
                  <a:gd name="T4" fmla="*/ 5368 w 7239"/>
                  <a:gd name="T5" fmla="*/ 1185 h 1278"/>
                  <a:gd name="T6" fmla="*/ 5241 w 7239"/>
                  <a:gd name="T7" fmla="*/ 1168 h 1278"/>
                  <a:gd name="T8" fmla="*/ 4750 w 7239"/>
                  <a:gd name="T9" fmla="*/ 1142 h 1278"/>
                  <a:gd name="T10" fmla="*/ 4665 w 7239"/>
                  <a:gd name="T11" fmla="*/ 1142 h 1278"/>
                  <a:gd name="T12" fmla="*/ 3979 w 7239"/>
                  <a:gd name="T13" fmla="*/ 1108 h 1278"/>
                  <a:gd name="T14" fmla="*/ 3827 w 7239"/>
                  <a:gd name="T15" fmla="*/ 1125 h 1278"/>
                  <a:gd name="T16" fmla="*/ 3361 w 7239"/>
                  <a:gd name="T17" fmla="*/ 1168 h 1278"/>
                  <a:gd name="T18" fmla="*/ 2625 w 7239"/>
                  <a:gd name="T19" fmla="*/ 1202 h 1278"/>
                  <a:gd name="T20" fmla="*/ 2125 w 7239"/>
                  <a:gd name="T21" fmla="*/ 1227 h 1278"/>
                  <a:gd name="T22" fmla="*/ 1592 w 7239"/>
                  <a:gd name="T23" fmla="*/ 1202 h 1278"/>
                  <a:gd name="T24" fmla="*/ 872 w 7239"/>
                  <a:gd name="T25" fmla="*/ 1168 h 1278"/>
                  <a:gd name="T26" fmla="*/ 720 w 7239"/>
                  <a:gd name="T27" fmla="*/ 1142 h 1278"/>
                  <a:gd name="T28" fmla="*/ 610 w 7239"/>
                  <a:gd name="T29" fmla="*/ 1125 h 1278"/>
                  <a:gd name="T30" fmla="*/ 457 w 7239"/>
                  <a:gd name="T31" fmla="*/ 1092 h 1278"/>
                  <a:gd name="T32" fmla="*/ 254 w 7239"/>
                  <a:gd name="T33" fmla="*/ 998 h 1278"/>
                  <a:gd name="T34" fmla="*/ 34 w 7239"/>
                  <a:gd name="T35" fmla="*/ 863 h 1278"/>
                  <a:gd name="T36" fmla="*/ 0 w 7239"/>
                  <a:gd name="T37" fmla="*/ 694 h 1278"/>
                  <a:gd name="T38" fmla="*/ 68 w 7239"/>
                  <a:gd name="T39" fmla="*/ 499 h 1278"/>
                  <a:gd name="T40" fmla="*/ 161 w 7239"/>
                  <a:gd name="T41" fmla="*/ 406 h 1278"/>
                  <a:gd name="T42" fmla="*/ 483 w 7239"/>
                  <a:gd name="T43" fmla="*/ 262 h 1278"/>
                  <a:gd name="T44" fmla="*/ 788 w 7239"/>
                  <a:gd name="T45" fmla="*/ 194 h 1278"/>
                  <a:gd name="T46" fmla="*/ 906 w 7239"/>
                  <a:gd name="T47" fmla="*/ 186 h 1278"/>
                  <a:gd name="T48" fmla="*/ 1050 w 7239"/>
                  <a:gd name="T49" fmla="*/ 169 h 1278"/>
                  <a:gd name="T50" fmla="*/ 1169 w 7239"/>
                  <a:gd name="T51" fmla="*/ 143 h 1278"/>
                  <a:gd name="T52" fmla="*/ 1287 w 7239"/>
                  <a:gd name="T53" fmla="*/ 127 h 1278"/>
                  <a:gd name="T54" fmla="*/ 1431 w 7239"/>
                  <a:gd name="T55" fmla="*/ 118 h 1278"/>
                  <a:gd name="T56" fmla="*/ 1693 w 7239"/>
                  <a:gd name="T57" fmla="*/ 93 h 1278"/>
                  <a:gd name="T58" fmla="*/ 1812 w 7239"/>
                  <a:gd name="T59" fmla="*/ 76 h 1278"/>
                  <a:gd name="T60" fmla="*/ 1964 w 7239"/>
                  <a:gd name="T61" fmla="*/ 59 h 1278"/>
                  <a:gd name="T62" fmla="*/ 2108 w 7239"/>
                  <a:gd name="T63" fmla="*/ 33 h 1278"/>
                  <a:gd name="T64" fmla="*/ 2252 w 7239"/>
                  <a:gd name="T65" fmla="*/ 33 h 1278"/>
                  <a:gd name="T66" fmla="*/ 2371 w 7239"/>
                  <a:gd name="T67" fmla="*/ 16 h 1278"/>
                  <a:gd name="T68" fmla="*/ 2489 w 7239"/>
                  <a:gd name="T69" fmla="*/ 0 h 1278"/>
                  <a:gd name="T70" fmla="*/ 2642 w 7239"/>
                  <a:gd name="T71" fmla="*/ 0 h 1278"/>
                  <a:gd name="T72" fmla="*/ 2752 w 7239"/>
                  <a:gd name="T73" fmla="*/ 16 h 1278"/>
                  <a:gd name="T74" fmla="*/ 3158 w 7239"/>
                  <a:gd name="T75" fmla="*/ 93 h 1278"/>
                  <a:gd name="T76" fmla="*/ 3387 w 7239"/>
                  <a:gd name="T77" fmla="*/ 152 h 1278"/>
                  <a:gd name="T78" fmla="*/ 3700 w 7239"/>
                  <a:gd name="T79" fmla="*/ 67 h 1278"/>
                  <a:gd name="T80" fmla="*/ 4056 w 7239"/>
                  <a:gd name="T81" fmla="*/ 50 h 1278"/>
                  <a:gd name="T82" fmla="*/ 4411 w 7239"/>
                  <a:gd name="T83" fmla="*/ 25 h 1278"/>
                  <a:gd name="T84" fmla="*/ 5114 w 7239"/>
                  <a:gd name="T85" fmla="*/ 33 h 1278"/>
                  <a:gd name="T86" fmla="*/ 5198 w 7239"/>
                  <a:gd name="T87" fmla="*/ 42 h 1278"/>
                  <a:gd name="T88" fmla="*/ 5351 w 7239"/>
                  <a:gd name="T89" fmla="*/ 50 h 1278"/>
                  <a:gd name="T90" fmla="*/ 5444 w 7239"/>
                  <a:gd name="T91" fmla="*/ 93 h 1278"/>
                  <a:gd name="T92" fmla="*/ 5757 w 7239"/>
                  <a:gd name="T93" fmla="*/ 93 h 1278"/>
                  <a:gd name="T94" fmla="*/ 5876 w 7239"/>
                  <a:gd name="T95" fmla="*/ 50 h 1278"/>
                  <a:gd name="T96" fmla="*/ 5994 w 7239"/>
                  <a:gd name="T97" fmla="*/ 33 h 1278"/>
                  <a:gd name="T98" fmla="*/ 6053 w 7239"/>
                  <a:gd name="T99" fmla="*/ 25 h 1278"/>
                  <a:gd name="T100" fmla="*/ 6274 w 7239"/>
                  <a:gd name="T101" fmla="*/ 0 h 1278"/>
                  <a:gd name="T102" fmla="*/ 6536 w 7239"/>
                  <a:gd name="T103" fmla="*/ 50 h 1278"/>
                  <a:gd name="T104" fmla="*/ 6714 w 7239"/>
                  <a:gd name="T105" fmla="*/ 59 h 1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239" h="1278">
                    <a:moveTo>
                      <a:pt x="7239" y="1193"/>
                    </a:moveTo>
                    <a:lnTo>
                      <a:pt x="6638" y="1278"/>
                    </a:lnTo>
                    <a:lnTo>
                      <a:pt x="6265" y="1278"/>
                    </a:lnTo>
                    <a:lnTo>
                      <a:pt x="5825" y="1261"/>
                    </a:lnTo>
                    <a:lnTo>
                      <a:pt x="5639" y="1252"/>
                    </a:lnTo>
                    <a:lnTo>
                      <a:pt x="5368" y="1185"/>
                    </a:lnTo>
                    <a:lnTo>
                      <a:pt x="5258" y="1168"/>
                    </a:lnTo>
                    <a:lnTo>
                      <a:pt x="5241" y="1168"/>
                    </a:lnTo>
                    <a:lnTo>
                      <a:pt x="4817" y="1142"/>
                    </a:lnTo>
                    <a:lnTo>
                      <a:pt x="4750" y="1142"/>
                    </a:lnTo>
                    <a:lnTo>
                      <a:pt x="4733" y="1125"/>
                    </a:lnTo>
                    <a:lnTo>
                      <a:pt x="4665" y="1142"/>
                    </a:lnTo>
                    <a:lnTo>
                      <a:pt x="4377" y="1108"/>
                    </a:lnTo>
                    <a:lnTo>
                      <a:pt x="3979" y="1108"/>
                    </a:lnTo>
                    <a:lnTo>
                      <a:pt x="3912" y="1125"/>
                    </a:lnTo>
                    <a:lnTo>
                      <a:pt x="3827" y="1125"/>
                    </a:lnTo>
                    <a:lnTo>
                      <a:pt x="3802" y="1142"/>
                    </a:lnTo>
                    <a:lnTo>
                      <a:pt x="3361" y="1168"/>
                    </a:lnTo>
                    <a:lnTo>
                      <a:pt x="3057" y="1176"/>
                    </a:lnTo>
                    <a:lnTo>
                      <a:pt x="2625" y="1202"/>
                    </a:lnTo>
                    <a:lnTo>
                      <a:pt x="2599" y="1210"/>
                    </a:lnTo>
                    <a:lnTo>
                      <a:pt x="2125" y="1227"/>
                    </a:lnTo>
                    <a:lnTo>
                      <a:pt x="1660" y="1202"/>
                    </a:lnTo>
                    <a:lnTo>
                      <a:pt x="1592" y="1202"/>
                    </a:lnTo>
                    <a:lnTo>
                      <a:pt x="898" y="1159"/>
                    </a:lnTo>
                    <a:lnTo>
                      <a:pt x="872" y="1168"/>
                    </a:lnTo>
                    <a:lnTo>
                      <a:pt x="864" y="1151"/>
                    </a:lnTo>
                    <a:lnTo>
                      <a:pt x="720" y="1142"/>
                    </a:lnTo>
                    <a:lnTo>
                      <a:pt x="652" y="1117"/>
                    </a:lnTo>
                    <a:lnTo>
                      <a:pt x="610" y="1125"/>
                    </a:lnTo>
                    <a:lnTo>
                      <a:pt x="542" y="1100"/>
                    </a:lnTo>
                    <a:lnTo>
                      <a:pt x="457" y="1092"/>
                    </a:lnTo>
                    <a:lnTo>
                      <a:pt x="305" y="1024"/>
                    </a:lnTo>
                    <a:lnTo>
                      <a:pt x="254" y="998"/>
                    </a:lnTo>
                    <a:lnTo>
                      <a:pt x="195" y="982"/>
                    </a:lnTo>
                    <a:lnTo>
                      <a:pt x="34" y="863"/>
                    </a:lnTo>
                    <a:lnTo>
                      <a:pt x="0" y="761"/>
                    </a:lnTo>
                    <a:lnTo>
                      <a:pt x="0" y="694"/>
                    </a:lnTo>
                    <a:lnTo>
                      <a:pt x="26" y="584"/>
                    </a:lnTo>
                    <a:lnTo>
                      <a:pt x="68" y="499"/>
                    </a:lnTo>
                    <a:lnTo>
                      <a:pt x="127" y="414"/>
                    </a:lnTo>
                    <a:lnTo>
                      <a:pt x="161" y="406"/>
                    </a:lnTo>
                    <a:lnTo>
                      <a:pt x="305" y="330"/>
                    </a:lnTo>
                    <a:lnTo>
                      <a:pt x="483" y="262"/>
                    </a:lnTo>
                    <a:lnTo>
                      <a:pt x="542" y="262"/>
                    </a:lnTo>
                    <a:lnTo>
                      <a:pt x="788" y="194"/>
                    </a:lnTo>
                    <a:lnTo>
                      <a:pt x="847" y="203"/>
                    </a:lnTo>
                    <a:lnTo>
                      <a:pt x="906" y="186"/>
                    </a:lnTo>
                    <a:lnTo>
                      <a:pt x="991" y="186"/>
                    </a:lnTo>
                    <a:lnTo>
                      <a:pt x="1050" y="169"/>
                    </a:lnTo>
                    <a:lnTo>
                      <a:pt x="1143" y="169"/>
                    </a:lnTo>
                    <a:lnTo>
                      <a:pt x="1169" y="143"/>
                    </a:lnTo>
                    <a:lnTo>
                      <a:pt x="1228" y="152"/>
                    </a:lnTo>
                    <a:lnTo>
                      <a:pt x="1287" y="127"/>
                    </a:lnTo>
                    <a:lnTo>
                      <a:pt x="1346" y="135"/>
                    </a:lnTo>
                    <a:lnTo>
                      <a:pt x="1431" y="118"/>
                    </a:lnTo>
                    <a:lnTo>
                      <a:pt x="1490" y="118"/>
                    </a:lnTo>
                    <a:lnTo>
                      <a:pt x="1693" y="93"/>
                    </a:lnTo>
                    <a:lnTo>
                      <a:pt x="1727" y="101"/>
                    </a:lnTo>
                    <a:lnTo>
                      <a:pt x="1812" y="76"/>
                    </a:lnTo>
                    <a:lnTo>
                      <a:pt x="1931" y="67"/>
                    </a:lnTo>
                    <a:lnTo>
                      <a:pt x="1964" y="59"/>
                    </a:lnTo>
                    <a:lnTo>
                      <a:pt x="2049" y="59"/>
                    </a:lnTo>
                    <a:lnTo>
                      <a:pt x="2108" y="33"/>
                    </a:lnTo>
                    <a:lnTo>
                      <a:pt x="2193" y="50"/>
                    </a:lnTo>
                    <a:lnTo>
                      <a:pt x="2252" y="33"/>
                    </a:lnTo>
                    <a:lnTo>
                      <a:pt x="2345" y="33"/>
                    </a:lnTo>
                    <a:lnTo>
                      <a:pt x="2371" y="16"/>
                    </a:lnTo>
                    <a:lnTo>
                      <a:pt x="2430" y="25"/>
                    </a:lnTo>
                    <a:lnTo>
                      <a:pt x="2489" y="0"/>
                    </a:lnTo>
                    <a:lnTo>
                      <a:pt x="2582" y="8"/>
                    </a:lnTo>
                    <a:lnTo>
                      <a:pt x="2642" y="0"/>
                    </a:lnTo>
                    <a:lnTo>
                      <a:pt x="2692" y="25"/>
                    </a:lnTo>
                    <a:lnTo>
                      <a:pt x="2752" y="16"/>
                    </a:lnTo>
                    <a:lnTo>
                      <a:pt x="3014" y="59"/>
                    </a:lnTo>
                    <a:lnTo>
                      <a:pt x="3158" y="93"/>
                    </a:lnTo>
                    <a:lnTo>
                      <a:pt x="3183" y="110"/>
                    </a:lnTo>
                    <a:lnTo>
                      <a:pt x="3387" y="152"/>
                    </a:lnTo>
                    <a:lnTo>
                      <a:pt x="3556" y="110"/>
                    </a:lnTo>
                    <a:lnTo>
                      <a:pt x="3700" y="67"/>
                    </a:lnTo>
                    <a:lnTo>
                      <a:pt x="4030" y="42"/>
                    </a:lnTo>
                    <a:lnTo>
                      <a:pt x="4056" y="50"/>
                    </a:lnTo>
                    <a:lnTo>
                      <a:pt x="4115" y="25"/>
                    </a:lnTo>
                    <a:lnTo>
                      <a:pt x="4411" y="25"/>
                    </a:lnTo>
                    <a:lnTo>
                      <a:pt x="4792" y="8"/>
                    </a:lnTo>
                    <a:lnTo>
                      <a:pt x="5114" y="33"/>
                    </a:lnTo>
                    <a:lnTo>
                      <a:pt x="5139" y="25"/>
                    </a:lnTo>
                    <a:lnTo>
                      <a:pt x="5198" y="42"/>
                    </a:lnTo>
                    <a:lnTo>
                      <a:pt x="5258" y="33"/>
                    </a:lnTo>
                    <a:lnTo>
                      <a:pt x="5351" y="50"/>
                    </a:lnTo>
                    <a:lnTo>
                      <a:pt x="5368" y="67"/>
                    </a:lnTo>
                    <a:lnTo>
                      <a:pt x="5444" y="93"/>
                    </a:lnTo>
                    <a:lnTo>
                      <a:pt x="5639" y="118"/>
                    </a:lnTo>
                    <a:lnTo>
                      <a:pt x="5757" y="93"/>
                    </a:lnTo>
                    <a:lnTo>
                      <a:pt x="5791" y="67"/>
                    </a:lnTo>
                    <a:lnTo>
                      <a:pt x="5876" y="50"/>
                    </a:lnTo>
                    <a:lnTo>
                      <a:pt x="5910" y="59"/>
                    </a:lnTo>
                    <a:lnTo>
                      <a:pt x="5994" y="33"/>
                    </a:lnTo>
                    <a:lnTo>
                      <a:pt x="6028" y="42"/>
                    </a:lnTo>
                    <a:lnTo>
                      <a:pt x="6053" y="25"/>
                    </a:lnTo>
                    <a:lnTo>
                      <a:pt x="6223" y="25"/>
                    </a:lnTo>
                    <a:lnTo>
                      <a:pt x="6274" y="0"/>
                    </a:lnTo>
                    <a:lnTo>
                      <a:pt x="6477" y="25"/>
                    </a:lnTo>
                    <a:lnTo>
                      <a:pt x="6536" y="50"/>
                    </a:lnTo>
                    <a:lnTo>
                      <a:pt x="6629" y="42"/>
                    </a:lnTo>
                    <a:lnTo>
                      <a:pt x="6714" y="59"/>
                    </a:lnTo>
                    <a:lnTo>
                      <a:pt x="7239" y="8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4" name="Freeform 14">
                <a:extLst>
                  <a:ext uri="{FF2B5EF4-FFF2-40B4-BE49-F238E27FC236}">
                    <a16:creationId xmlns:a16="http://schemas.microsoft.com/office/drawing/2014/main" id="{F63852CC-C570-4BD0-824C-FAF043AA7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396"/>
                <a:ext cx="1149" cy="154"/>
              </a:xfrm>
              <a:custGeom>
                <a:avLst/>
                <a:gdLst>
                  <a:gd name="T0" fmla="*/ 483 w 6688"/>
                  <a:gd name="T1" fmla="*/ 85 h 897"/>
                  <a:gd name="T2" fmla="*/ 686 w 6688"/>
                  <a:gd name="T3" fmla="*/ 102 h 897"/>
                  <a:gd name="T4" fmla="*/ 1431 w 6688"/>
                  <a:gd name="T5" fmla="*/ 93 h 897"/>
                  <a:gd name="T6" fmla="*/ 2184 w 6688"/>
                  <a:gd name="T7" fmla="*/ 34 h 897"/>
                  <a:gd name="T8" fmla="*/ 2303 w 6688"/>
                  <a:gd name="T9" fmla="*/ 26 h 897"/>
                  <a:gd name="T10" fmla="*/ 2447 w 6688"/>
                  <a:gd name="T11" fmla="*/ 59 h 897"/>
                  <a:gd name="T12" fmla="*/ 2895 w 6688"/>
                  <a:gd name="T13" fmla="*/ 26 h 897"/>
                  <a:gd name="T14" fmla="*/ 3217 w 6688"/>
                  <a:gd name="T15" fmla="*/ 17 h 897"/>
                  <a:gd name="T16" fmla="*/ 3530 w 6688"/>
                  <a:gd name="T17" fmla="*/ 26 h 897"/>
                  <a:gd name="T18" fmla="*/ 3734 w 6688"/>
                  <a:gd name="T19" fmla="*/ 119 h 897"/>
                  <a:gd name="T20" fmla="*/ 3928 w 6688"/>
                  <a:gd name="T21" fmla="*/ 110 h 897"/>
                  <a:gd name="T22" fmla="*/ 4072 w 6688"/>
                  <a:gd name="T23" fmla="*/ 26 h 897"/>
                  <a:gd name="T24" fmla="*/ 4766 w 6688"/>
                  <a:gd name="T25" fmla="*/ 59 h 897"/>
                  <a:gd name="T26" fmla="*/ 5029 w 6688"/>
                  <a:gd name="T27" fmla="*/ 85 h 897"/>
                  <a:gd name="T28" fmla="*/ 5765 w 6688"/>
                  <a:gd name="T29" fmla="*/ 93 h 897"/>
                  <a:gd name="T30" fmla="*/ 6146 w 6688"/>
                  <a:gd name="T31" fmla="*/ 127 h 897"/>
                  <a:gd name="T32" fmla="*/ 6519 w 6688"/>
                  <a:gd name="T33" fmla="*/ 271 h 897"/>
                  <a:gd name="T34" fmla="*/ 6620 w 6688"/>
                  <a:gd name="T35" fmla="*/ 466 h 897"/>
                  <a:gd name="T36" fmla="*/ 6688 w 6688"/>
                  <a:gd name="T37" fmla="*/ 627 h 897"/>
                  <a:gd name="T38" fmla="*/ 6629 w 6688"/>
                  <a:gd name="T39" fmla="*/ 770 h 897"/>
                  <a:gd name="T40" fmla="*/ 6536 w 6688"/>
                  <a:gd name="T41" fmla="*/ 804 h 897"/>
                  <a:gd name="T42" fmla="*/ 6426 w 6688"/>
                  <a:gd name="T43" fmla="*/ 830 h 897"/>
                  <a:gd name="T44" fmla="*/ 6265 w 6688"/>
                  <a:gd name="T45" fmla="*/ 838 h 897"/>
                  <a:gd name="T46" fmla="*/ 6155 w 6688"/>
                  <a:gd name="T47" fmla="*/ 830 h 897"/>
                  <a:gd name="T48" fmla="*/ 6028 w 6688"/>
                  <a:gd name="T49" fmla="*/ 838 h 897"/>
                  <a:gd name="T50" fmla="*/ 5545 w 6688"/>
                  <a:gd name="T51" fmla="*/ 830 h 897"/>
                  <a:gd name="T52" fmla="*/ 4936 w 6688"/>
                  <a:gd name="T53" fmla="*/ 847 h 897"/>
                  <a:gd name="T54" fmla="*/ 3861 w 6688"/>
                  <a:gd name="T55" fmla="*/ 830 h 897"/>
                  <a:gd name="T56" fmla="*/ 3539 w 6688"/>
                  <a:gd name="T57" fmla="*/ 847 h 897"/>
                  <a:gd name="T58" fmla="*/ 2531 w 6688"/>
                  <a:gd name="T59" fmla="*/ 821 h 897"/>
                  <a:gd name="T60" fmla="*/ 2100 w 6688"/>
                  <a:gd name="T61" fmla="*/ 804 h 897"/>
                  <a:gd name="T62" fmla="*/ 1177 w 6688"/>
                  <a:gd name="T63" fmla="*/ 754 h 897"/>
                  <a:gd name="T64" fmla="*/ 1024 w 6688"/>
                  <a:gd name="T65" fmla="*/ 770 h 897"/>
                  <a:gd name="T66" fmla="*/ 914 w 6688"/>
                  <a:gd name="T67" fmla="*/ 779 h 897"/>
                  <a:gd name="T68" fmla="*/ 635 w 6688"/>
                  <a:gd name="T69" fmla="*/ 804 h 897"/>
                  <a:gd name="T70" fmla="*/ 279 w 6688"/>
                  <a:gd name="T71" fmla="*/ 804 h 897"/>
                  <a:gd name="T72" fmla="*/ 0 w 6688"/>
                  <a:gd name="T73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688" h="897">
                    <a:moveTo>
                      <a:pt x="0" y="119"/>
                    </a:moveTo>
                    <a:lnTo>
                      <a:pt x="483" y="85"/>
                    </a:lnTo>
                    <a:lnTo>
                      <a:pt x="601" y="85"/>
                    </a:lnTo>
                    <a:lnTo>
                      <a:pt x="686" y="102"/>
                    </a:lnTo>
                    <a:lnTo>
                      <a:pt x="1397" y="85"/>
                    </a:lnTo>
                    <a:lnTo>
                      <a:pt x="1431" y="93"/>
                    </a:lnTo>
                    <a:lnTo>
                      <a:pt x="1626" y="85"/>
                    </a:lnTo>
                    <a:lnTo>
                      <a:pt x="2184" y="34"/>
                    </a:lnTo>
                    <a:lnTo>
                      <a:pt x="2269" y="42"/>
                    </a:lnTo>
                    <a:lnTo>
                      <a:pt x="2303" y="26"/>
                    </a:lnTo>
                    <a:lnTo>
                      <a:pt x="2421" y="42"/>
                    </a:lnTo>
                    <a:lnTo>
                      <a:pt x="2447" y="59"/>
                    </a:lnTo>
                    <a:lnTo>
                      <a:pt x="2836" y="9"/>
                    </a:lnTo>
                    <a:lnTo>
                      <a:pt x="2895" y="26"/>
                    </a:lnTo>
                    <a:lnTo>
                      <a:pt x="2955" y="9"/>
                    </a:lnTo>
                    <a:lnTo>
                      <a:pt x="3217" y="17"/>
                    </a:lnTo>
                    <a:lnTo>
                      <a:pt x="3463" y="0"/>
                    </a:lnTo>
                    <a:lnTo>
                      <a:pt x="3530" y="26"/>
                    </a:lnTo>
                    <a:lnTo>
                      <a:pt x="3717" y="93"/>
                    </a:lnTo>
                    <a:lnTo>
                      <a:pt x="3734" y="119"/>
                    </a:lnTo>
                    <a:lnTo>
                      <a:pt x="3793" y="144"/>
                    </a:lnTo>
                    <a:lnTo>
                      <a:pt x="3928" y="110"/>
                    </a:lnTo>
                    <a:lnTo>
                      <a:pt x="3954" y="102"/>
                    </a:lnTo>
                    <a:lnTo>
                      <a:pt x="4072" y="26"/>
                    </a:lnTo>
                    <a:lnTo>
                      <a:pt x="4258" y="17"/>
                    </a:lnTo>
                    <a:lnTo>
                      <a:pt x="4766" y="59"/>
                    </a:lnTo>
                    <a:lnTo>
                      <a:pt x="4987" y="76"/>
                    </a:lnTo>
                    <a:lnTo>
                      <a:pt x="5029" y="85"/>
                    </a:lnTo>
                    <a:lnTo>
                      <a:pt x="5300" y="110"/>
                    </a:lnTo>
                    <a:lnTo>
                      <a:pt x="5765" y="93"/>
                    </a:lnTo>
                    <a:lnTo>
                      <a:pt x="5935" y="127"/>
                    </a:lnTo>
                    <a:lnTo>
                      <a:pt x="6146" y="127"/>
                    </a:lnTo>
                    <a:lnTo>
                      <a:pt x="6231" y="144"/>
                    </a:lnTo>
                    <a:lnTo>
                      <a:pt x="6519" y="271"/>
                    </a:lnTo>
                    <a:lnTo>
                      <a:pt x="6604" y="423"/>
                    </a:lnTo>
                    <a:lnTo>
                      <a:pt x="6620" y="466"/>
                    </a:lnTo>
                    <a:lnTo>
                      <a:pt x="6663" y="508"/>
                    </a:lnTo>
                    <a:lnTo>
                      <a:pt x="6688" y="627"/>
                    </a:lnTo>
                    <a:lnTo>
                      <a:pt x="6663" y="711"/>
                    </a:lnTo>
                    <a:lnTo>
                      <a:pt x="6629" y="770"/>
                    </a:lnTo>
                    <a:lnTo>
                      <a:pt x="6595" y="796"/>
                    </a:lnTo>
                    <a:lnTo>
                      <a:pt x="6536" y="804"/>
                    </a:lnTo>
                    <a:lnTo>
                      <a:pt x="6485" y="838"/>
                    </a:lnTo>
                    <a:lnTo>
                      <a:pt x="6426" y="830"/>
                    </a:lnTo>
                    <a:lnTo>
                      <a:pt x="6375" y="855"/>
                    </a:lnTo>
                    <a:lnTo>
                      <a:pt x="6265" y="838"/>
                    </a:lnTo>
                    <a:lnTo>
                      <a:pt x="6248" y="855"/>
                    </a:lnTo>
                    <a:lnTo>
                      <a:pt x="6155" y="830"/>
                    </a:lnTo>
                    <a:lnTo>
                      <a:pt x="6070" y="855"/>
                    </a:lnTo>
                    <a:lnTo>
                      <a:pt x="6028" y="838"/>
                    </a:lnTo>
                    <a:lnTo>
                      <a:pt x="5960" y="838"/>
                    </a:lnTo>
                    <a:lnTo>
                      <a:pt x="5545" y="830"/>
                    </a:lnTo>
                    <a:lnTo>
                      <a:pt x="5435" y="830"/>
                    </a:lnTo>
                    <a:lnTo>
                      <a:pt x="4936" y="847"/>
                    </a:lnTo>
                    <a:lnTo>
                      <a:pt x="4309" y="830"/>
                    </a:lnTo>
                    <a:lnTo>
                      <a:pt x="3861" y="830"/>
                    </a:lnTo>
                    <a:lnTo>
                      <a:pt x="3844" y="830"/>
                    </a:lnTo>
                    <a:lnTo>
                      <a:pt x="3539" y="847"/>
                    </a:lnTo>
                    <a:lnTo>
                      <a:pt x="2955" y="847"/>
                    </a:lnTo>
                    <a:lnTo>
                      <a:pt x="2531" y="821"/>
                    </a:lnTo>
                    <a:lnTo>
                      <a:pt x="2117" y="804"/>
                    </a:lnTo>
                    <a:lnTo>
                      <a:pt x="2100" y="804"/>
                    </a:lnTo>
                    <a:lnTo>
                      <a:pt x="1549" y="737"/>
                    </a:lnTo>
                    <a:lnTo>
                      <a:pt x="1177" y="754"/>
                    </a:lnTo>
                    <a:lnTo>
                      <a:pt x="1067" y="779"/>
                    </a:lnTo>
                    <a:lnTo>
                      <a:pt x="1024" y="770"/>
                    </a:lnTo>
                    <a:lnTo>
                      <a:pt x="957" y="796"/>
                    </a:lnTo>
                    <a:lnTo>
                      <a:pt x="914" y="779"/>
                    </a:lnTo>
                    <a:lnTo>
                      <a:pt x="855" y="779"/>
                    </a:lnTo>
                    <a:lnTo>
                      <a:pt x="635" y="804"/>
                    </a:lnTo>
                    <a:lnTo>
                      <a:pt x="389" y="813"/>
                    </a:lnTo>
                    <a:lnTo>
                      <a:pt x="279" y="804"/>
                    </a:lnTo>
                    <a:lnTo>
                      <a:pt x="237" y="821"/>
                    </a:lnTo>
                    <a:lnTo>
                      <a:pt x="0" y="897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Freeform 15">
                <a:extLst>
                  <a:ext uri="{FF2B5EF4-FFF2-40B4-BE49-F238E27FC236}">
                    <a16:creationId xmlns:a16="http://schemas.microsoft.com/office/drawing/2014/main" id="{2918683F-2802-4252-AB41-9986CDF3A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549"/>
                <a:ext cx="220" cy="64"/>
              </a:xfrm>
              <a:custGeom>
                <a:avLst/>
                <a:gdLst>
                  <a:gd name="T0" fmla="*/ 0 w 1278"/>
                  <a:gd name="T1" fmla="*/ 17 h 373"/>
                  <a:gd name="T2" fmla="*/ 347 w 1278"/>
                  <a:gd name="T3" fmla="*/ 26 h 373"/>
                  <a:gd name="T4" fmla="*/ 550 w 1278"/>
                  <a:gd name="T5" fmla="*/ 17 h 373"/>
                  <a:gd name="T6" fmla="*/ 643 w 1278"/>
                  <a:gd name="T7" fmla="*/ 43 h 373"/>
                  <a:gd name="T8" fmla="*/ 703 w 1278"/>
                  <a:gd name="T9" fmla="*/ 26 h 373"/>
                  <a:gd name="T10" fmla="*/ 914 w 1278"/>
                  <a:gd name="T11" fmla="*/ 9 h 373"/>
                  <a:gd name="T12" fmla="*/ 974 w 1278"/>
                  <a:gd name="T13" fmla="*/ 0 h 373"/>
                  <a:gd name="T14" fmla="*/ 999 w 1278"/>
                  <a:gd name="T15" fmla="*/ 17 h 373"/>
                  <a:gd name="T16" fmla="*/ 1033 w 1278"/>
                  <a:gd name="T17" fmla="*/ 0 h 373"/>
                  <a:gd name="T18" fmla="*/ 1151 w 1278"/>
                  <a:gd name="T19" fmla="*/ 0 h 373"/>
                  <a:gd name="T20" fmla="*/ 1177 w 1278"/>
                  <a:gd name="T21" fmla="*/ 26 h 373"/>
                  <a:gd name="T22" fmla="*/ 1211 w 1278"/>
                  <a:gd name="T23" fmla="*/ 26 h 373"/>
                  <a:gd name="T24" fmla="*/ 1253 w 1278"/>
                  <a:gd name="T25" fmla="*/ 60 h 373"/>
                  <a:gd name="T26" fmla="*/ 1278 w 1278"/>
                  <a:gd name="T27" fmla="*/ 178 h 373"/>
                  <a:gd name="T28" fmla="*/ 1202 w 1278"/>
                  <a:gd name="T29" fmla="*/ 297 h 373"/>
                  <a:gd name="T30" fmla="*/ 1134 w 1278"/>
                  <a:gd name="T31" fmla="*/ 331 h 373"/>
                  <a:gd name="T32" fmla="*/ 1092 w 1278"/>
                  <a:gd name="T33" fmla="*/ 331 h 373"/>
                  <a:gd name="T34" fmla="*/ 1067 w 1278"/>
                  <a:gd name="T35" fmla="*/ 348 h 373"/>
                  <a:gd name="T36" fmla="*/ 982 w 1278"/>
                  <a:gd name="T37" fmla="*/ 339 h 373"/>
                  <a:gd name="T38" fmla="*/ 940 w 1278"/>
                  <a:gd name="T39" fmla="*/ 356 h 373"/>
                  <a:gd name="T40" fmla="*/ 830 w 1278"/>
                  <a:gd name="T41" fmla="*/ 356 h 373"/>
                  <a:gd name="T42" fmla="*/ 737 w 1278"/>
                  <a:gd name="T43" fmla="*/ 356 h 373"/>
                  <a:gd name="T44" fmla="*/ 610 w 1278"/>
                  <a:gd name="T45" fmla="*/ 373 h 373"/>
                  <a:gd name="T46" fmla="*/ 601 w 1278"/>
                  <a:gd name="T47" fmla="*/ 356 h 373"/>
                  <a:gd name="T48" fmla="*/ 322 w 1278"/>
                  <a:gd name="T49" fmla="*/ 373 h 373"/>
                  <a:gd name="T50" fmla="*/ 271 w 1278"/>
                  <a:gd name="T51" fmla="*/ 373 h 373"/>
                  <a:gd name="T52" fmla="*/ 0 w 1278"/>
                  <a:gd name="T53" fmla="*/ 364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78" h="373">
                    <a:moveTo>
                      <a:pt x="0" y="17"/>
                    </a:moveTo>
                    <a:lnTo>
                      <a:pt x="347" y="26"/>
                    </a:lnTo>
                    <a:lnTo>
                      <a:pt x="550" y="17"/>
                    </a:lnTo>
                    <a:lnTo>
                      <a:pt x="643" y="43"/>
                    </a:lnTo>
                    <a:lnTo>
                      <a:pt x="703" y="26"/>
                    </a:lnTo>
                    <a:lnTo>
                      <a:pt x="914" y="9"/>
                    </a:lnTo>
                    <a:lnTo>
                      <a:pt x="974" y="0"/>
                    </a:lnTo>
                    <a:lnTo>
                      <a:pt x="999" y="17"/>
                    </a:lnTo>
                    <a:lnTo>
                      <a:pt x="1033" y="0"/>
                    </a:lnTo>
                    <a:lnTo>
                      <a:pt x="1151" y="0"/>
                    </a:lnTo>
                    <a:lnTo>
                      <a:pt x="1177" y="26"/>
                    </a:lnTo>
                    <a:lnTo>
                      <a:pt x="1211" y="26"/>
                    </a:lnTo>
                    <a:lnTo>
                      <a:pt x="1253" y="60"/>
                    </a:lnTo>
                    <a:lnTo>
                      <a:pt x="1278" y="178"/>
                    </a:lnTo>
                    <a:lnTo>
                      <a:pt x="1202" y="297"/>
                    </a:lnTo>
                    <a:lnTo>
                      <a:pt x="1134" y="331"/>
                    </a:lnTo>
                    <a:lnTo>
                      <a:pt x="1092" y="331"/>
                    </a:lnTo>
                    <a:lnTo>
                      <a:pt x="1067" y="348"/>
                    </a:lnTo>
                    <a:lnTo>
                      <a:pt x="982" y="339"/>
                    </a:lnTo>
                    <a:lnTo>
                      <a:pt x="940" y="356"/>
                    </a:lnTo>
                    <a:lnTo>
                      <a:pt x="830" y="356"/>
                    </a:lnTo>
                    <a:lnTo>
                      <a:pt x="737" y="356"/>
                    </a:lnTo>
                    <a:lnTo>
                      <a:pt x="610" y="373"/>
                    </a:lnTo>
                    <a:lnTo>
                      <a:pt x="601" y="356"/>
                    </a:lnTo>
                    <a:lnTo>
                      <a:pt x="322" y="373"/>
                    </a:lnTo>
                    <a:lnTo>
                      <a:pt x="271" y="373"/>
                    </a:lnTo>
                    <a:lnTo>
                      <a:pt x="0" y="364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6" name="Freeform 16">
                <a:extLst>
                  <a:ext uri="{FF2B5EF4-FFF2-40B4-BE49-F238E27FC236}">
                    <a16:creationId xmlns:a16="http://schemas.microsoft.com/office/drawing/2014/main" id="{F729BE13-673E-46B2-94BB-E48AB3499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4" y="2567"/>
                <a:ext cx="724" cy="81"/>
              </a:xfrm>
              <a:custGeom>
                <a:avLst/>
                <a:gdLst>
                  <a:gd name="T0" fmla="*/ 4190 w 4216"/>
                  <a:gd name="T1" fmla="*/ 262 h 474"/>
                  <a:gd name="T2" fmla="*/ 4216 w 4216"/>
                  <a:gd name="T3" fmla="*/ 322 h 474"/>
                  <a:gd name="T4" fmla="*/ 4190 w 4216"/>
                  <a:gd name="T5" fmla="*/ 415 h 474"/>
                  <a:gd name="T6" fmla="*/ 4072 w 4216"/>
                  <a:gd name="T7" fmla="*/ 466 h 474"/>
                  <a:gd name="T8" fmla="*/ 3809 w 4216"/>
                  <a:gd name="T9" fmla="*/ 474 h 474"/>
                  <a:gd name="T10" fmla="*/ 3657 w 4216"/>
                  <a:gd name="T11" fmla="*/ 466 h 474"/>
                  <a:gd name="T12" fmla="*/ 3539 w 4216"/>
                  <a:gd name="T13" fmla="*/ 457 h 474"/>
                  <a:gd name="T14" fmla="*/ 3098 w 4216"/>
                  <a:gd name="T15" fmla="*/ 398 h 474"/>
                  <a:gd name="T16" fmla="*/ 2125 w 4216"/>
                  <a:gd name="T17" fmla="*/ 389 h 474"/>
                  <a:gd name="T18" fmla="*/ 1685 w 4216"/>
                  <a:gd name="T19" fmla="*/ 381 h 474"/>
                  <a:gd name="T20" fmla="*/ 1600 w 4216"/>
                  <a:gd name="T21" fmla="*/ 381 h 474"/>
                  <a:gd name="T22" fmla="*/ 1447 w 4216"/>
                  <a:gd name="T23" fmla="*/ 398 h 474"/>
                  <a:gd name="T24" fmla="*/ 1329 w 4216"/>
                  <a:gd name="T25" fmla="*/ 389 h 474"/>
                  <a:gd name="T26" fmla="*/ 1066 w 4216"/>
                  <a:gd name="T27" fmla="*/ 330 h 474"/>
                  <a:gd name="T28" fmla="*/ 779 w 4216"/>
                  <a:gd name="T29" fmla="*/ 330 h 474"/>
                  <a:gd name="T30" fmla="*/ 550 w 4216"/>
                  <a:gd name="T31" fmla="*/ 305 h 474"/>
                  <a:gd name="T32" fmla="*/ 288 w 4216"/>
                  <a:gd name="T33" fmla="*/ 271 h 474"/>
                  <a:gd name="T34" fmla="*/ 8 w 4216"/>
                  <a:gd name="T35" fmla="*/ 127 h 474"/>
                  <a:gd name="T36" fmla="*/ 25 w 4216"/>
                  <a:gd name="T37" fmla="*/ 34 h 474"/>
                  <a:gd name="T38" fmla="*/ 271 w 4216"/>
                  <a:gd name="T39" fmla="*/ 34 h 474"/>
                  <a:gd name="T40" fmla="*/ 728 w 4216"/>
                  <a:gd name="T41" fmla="*/ 85 h 474"/>
                  <a:gd name="T42" fmla="*/ 821 w 4216"/>
                  <a:gd name="T43" fmla="*/ 68 h 474"/>
                  <a:gd name="T44" fmla="*/ 948 w 4216"/>
                  <a:gd name="T45" fmla="*/ 59 h 474"/>
                  <a:gd name="T46" fmla="*/ 1168 w 4216"/>
                  <a:gd name="T47" fmla="*/ 51 h 474"/>
                  <a:gd name="T48" fmla="*/ 1388 w 4216"/>
                  <a:gd name="T49" fmla="*/ 68 h 474"/>
                  <a:gd name="T50" fmla="*/ 1549 w 4216"/>
                  <a:gd name="T51" fmla="*/ 85 h 474"/>
                  <a:gd name="T52" fmla="*/ 1659 w 4216"/>
                  <a:gd name="T53" fmla="*/ 85 h 474"/>
                  <a:gd name="T54" fmla="*/ 1811 w 4216"/>
                  <a:gd name="T55" fmla="*/ 93 h 474"/>
                  <a:gd name="T56" fmla="*/ 1989 w 4216"/>
                  <a:gd name="T57" fmla="*/ 110 h 474"/>
                  <a:gd name="T58" fmla="*/ 2116 w 4216"/>
                  <a:gd name="T59" fmla="*/ 127 h 474"/>
                  <a:gd name="T60" fmla="*/ 2362 w 4216"/>
                  <a:gd name="T61" fmla="*/ 152 h 474"/>
                  <a:gd name="T62" fmla="*/ 2887 w 4216"/>
                  <a:gd name="T63" fmla="*/ 152 h 474"/>
                  <a:gd name="T64" fmla="*/ 3064 w 4216"/>
                  <a:gd name="T65" fmla="*/ 161 h 474"/>
                  <a:gd name="T66" fmla="*/ 3217 w 4216"/>
                  <a:gd name="T67" fmla="*/ 178 h 474"/>
                  <a:gd name="T68" fmla="*/ 3310 w 4216"/>
                  <a:gd name="T69" fmla="*/ 195 h 474"/>
                  <a:gd name="T70" fmla="*/ 3420 w 4216"/>
                  <a:gd name="T71" fmla="*/ 212 h 474"/>
                  <a:gd name="T72" fmla="*/ 3708 w 4216"/>
                  <a:gd name="T73" fmla="*/ 229 h 474"/>
                  <a:gd name="T74" fmla="*/ 3835 w 4216"/>
                  <a:gd name="T75" fmla="*/ 220 h 474"/>
                  <a:gd name="T76" fmla="*/ 3970 w 4216"/>
                  <a:gd name="T77" fmla="*/ 220 h 474"/>
                  <a:gd name="T78" fmla="*/ 4097 w 4216"/>
                  <a:gd name="T79" fmla="*/ 237 h 474"/>
                  <a:gd name="T80" fmla="*/ 4165 w 4216"/>
                  <a:gd name="T81" fmla="*/ 246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6" h="474">
                    <a:moveTo>
                      <a:pt x="4165" y="246"/>
                    </a:moveTo>
                    <a:lnTo>
                      <a:pt x="4190" y="262"/>
                    </a:lnTo>
                    <a:lnTo>
                      <a:pt x="4216" y="305"/>
                    </a:lnTo>
                    <a:lnTo>
                      <a:pt x="4216" y="322"/>
                    </a:lnTo>
                    <a:lnTo>
                      <a:pt x="4199" y="373"/>
                    </a:lnTo>
                    <a:lnTo>
                      <a:pt x="4190" y="415"/>
                    </a:lnTo>
                    <a:lnTo>
                      <a:pt x="4157" y="432"/>
                    </a:lnTo>
                    <a:lnTo>
                      <a:pt x="4072" y="466"/>
                    </a:lnTo>
                    <a:lnTo>
                      <a:pt x="3953" y="474"/>
                    </a:lnTo>
                    <a:lnTo>
                      <a:pt x="3809" y="474"/>
                    </a:lnTo>
                    <a:lnTo>
                      <a:pt x="3691" y="457"/>
                    </a:lnTo>
                    <a:lnTo>
                      <a:pt x="3657" y="466"/>
                    </a:lnTo>
                    <a:lnTo>
                      <a:pt x="3598" y="449"/>
                    </a:lnTo>
                    <a:lnTo>
                      <a:pt x="3539" y="457"/>
                    </a:lnTo>
                    <a:lnTo>
                      <a:pt x="3191" y="423"/>
                    </a:lnTo>
                    <a:lnTo>
                      <a:pt x="3098" y="398"/>
                    </a:lnTo>
                    <a:lnTo>
                      <a:pt x="2573" y="389"/>
                    </a:lnTo>
                    <a:lnTo>
                      <a:pt x="2125" y="389"/>
                    </a:lnTo>
                    <a:lnTo>
                      <a:pt x="2065" y="373"/>
                    </a:lnTo>
                    <a:lnTo>
                      <a:pt x="1685" y="381"/>
                    </a:lnTo>
                    <a:lnTo>
                      <a:pt x="1625" y="364"/>
                    </a:lnTo>
                    <a:lnTo>
                      <a:pt x="1600" y="381"/>
                    </a:lnTo>
                    <a:lnTo>
                      <a:pt x="1481" y="381"/>
                    </a:lnTo>
                    <a:lnTo>
                      <a:pt x="1447" y="398"/>
                    </a:lnTo>
                    <a:lnTo>
                      <a:pt x="1363" y="381"/>
                    </a:lnTo>
                    <a:lnTo>
                      <a:pt x="1329" y="389"/>
                    </a:lnTo>
                    <a:lnTo>
                      <a:pt x="1185" y="347"/>
                    </a:lnTo>
                    <a:lnTo>
                      <a:pt x="1066" y="330"/>
                    </a:lnTo>
                    <a:lnTo>
                      <a:pt x="838" y="322"/>
                    </a:lnTo>
                    <a:lnTo>
                      <a:pt x="779" y="330"/>
                    </a:lnTo>
                    <a:lnTo>
                      <a:pt x="635" y="305"/>
                    </a:lnTo>
                    <a:lnTo>
                      <a:pt x="550" y="305"/>
                    </a:lnTo>
                    <a:lnTo>
                      <a:pt x="491" y="288"/>
                    </a:lnTo>
                    <a:lnTo>
                      <a:pt x="288" y="271"/>
                    </a:lnTo>
                    <a:lnTo>
                      <a:pt x="51" y="169"/>
                    </a:lnTo>
                    <a:lnTo>
                      <a:pt x="8" y="127"/>
                    </a:lnTo>
                    <a:lnTo>
                      <a:pt x="0" y="93"/>
                    </a:lnTo>
                    <a:lnTo>
                      <a:pt x="25" y="34"/>
                    </a:lnTo>
                    <a:lnTo>
                      <a:pt x="161" y="0"/>
                    </a:lnTo>
                    <a:lnTo>
                      <a:pt x="271" y="34"/>
                    </a:lnTo>
                    <a:lnTo>
                      <a:pt x="423" y="34"/>
                    </a:lnTo>
                    <a:lnTo>
                      <a:pt x="728" y="85"/>
                    </a:lnTo>
                    <a:lnTo>
                      <a:pt x="796" y="85"/>
                    </a:lnTo>
                    <a:lnTo>
                      <a:pt x="821" y="68"/>
                    </a:lnTo>
                    <a:lnTo>
                      <a:pt x="880" y="76"/>
                    </a:lnTo>
                    <a:lnTo>
                      <a:pt x="948" y="59"/>
                    </a:lnTo>
                    <a:lnTo>
                      <a:pt x="1041" y="68"/>
                    </a:lnTo>
                    <a:lnTo>
                      <a:pt x="1168" y="51"/>
                    </a:lnTo>
                    <a:lnTo>
                      <a:pt x="1371" y="51"/>
                    </a:lnTo>
                    <a:lnTo>
                      <a:pt x="1388" y="68"/>
                    </a:lnTo>
                    <a:lnTo>
                      <a:pt x="1524" y="76"/>
                    </a:lnTo>
                    <a:lnTo>
                      <a:pt x="1549" y="85"/>
                    </a:lnTo>
                    <a:lnTo>
                      <a:pt x="1634" y="76"/>
                    </a:lnTo>
                    <a:lnTo>
                      <a:pt x="1659" y="85"/>
                    </a:lnTo>
                    <a:lnTo>
                      <a:pt x="1744" y="85"/>
                    </a:lnTo>
                    <a:lnTo>
                      <a:pt x="1811" y="93"/>
                    </a:lnTo>
                    <a:lnTo>
                      <a:pt x="1896" y="85"/>
                    </a:lnTo>
                    <a:lnTo>
                      <a:pt x="1989" y="110"/>
                    </a:lnTo>
                    <a:lnTo>
                      <a:pt x="2049" y="102"/>
                    </a:lnTo>
                    <a:lnTo>
                      <a:pt x="2116" y="127"/>
                    </a:lnTo>
                    <a:lnTo>
                      <a:pt x="2184" y="119"/>
                    </a:lnTo>
                    <a:lnTo>
                      <a:pt x="2362" y="152"/>
                    </a:lnTo>
                    <a:lnTo>
                      <a:pt x="2667" y="152"/>
                    </a:lnTo>
                    <a:lnTo>
                      <a:pt x="2887" y="152"/>
                    </a:lnTo>
                    <a:lnTo>
                      <a:pt x="2997" y="169"/>
                    </a:lnTo>
                    <a:lnTo>
                      <a:pt x="3064" y="161"/>
                    </a:lnTo>
                    <a:lnTo>
                      <a:pt x="3158" y="186"/>
                    </a:lnTo>
                    <a:lnTo>
                      <a:pt x="3217" y="178"/>
                    </a:lnTo>
                    <a:lnTo>
                      <a:pt x="3242" y="195"/>
                    </a:lnTo>
                    <a:lnTo>
                      <a:pt x="3310" y="195"/>
                    </a:lnTo>
                    <a:lnTo>
                      <a:pt x="3327" y="186"/>
                    </a:lnTo>
                    <a:lnTo>
                      <a:pt x="3420" y="212"/>
                    </a:lnTo>
                    <a:lnTo>
                      <a:pt x="3530" y="229"/>
                    </a:lnTo>
                    <a:lnTo>
                      <a:pt x="3708" y="229"/>
                    </a:lnTo>
                    <a:lnTo>
                      <a:pt x="3725" y="212"/>
                    </a:lnTo>
                    <a:lnTo>
                      <a:pt x="3835" y="220"/>
                    </a:lnTo>
                    <a:lnTo>
                      <a:pt x="3860" y="203"/>
                    </a:lnTo>
                    <a:lnTo>
                      <a:pt x="3970" y="220"/>
                    </a:lnTo>
                    <a:lnTo>
                      <a:pt x="4013" y="203"/>
                    </a:lnTo>
                    <a:lnTo>
                      <a:pt x="4097" y="237"/>
                    </a:lnTo>
                    <a:lnTo>
                      <a:pt x="4123" y="229"/>
                    </a:lnTo>
                    <a:lnTo>
                      <a:pt x="4165" y="246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7" name="Freeform 17">
                <a:extLst>
                  <a:ext uri="{FF2B5EF4-FFF2-40B4-BE49-F238E27FC236}">
                    <a16:creationId xmlns:a16="http://schemas.microsoft.com/office/drawing/2014/main" id="{D42EE395-2519-4048-B5B1-A35ED0129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2551"/>
                <a:ext cx="315" cy="71"/>
              </a:xfrm>
              <a:custGeom>
                <a:avLst/>
                <a:gdLst>
                  <a:gd name="T0" fmla="*/ 898 w 1837"/>
                  <a:gd name="T1" fmla="*/ 372 h 415"/>
                  <a:gd name="T2" fmla="*/ 711 w 1837"/>
                  <a:gd name="T3" fmla="*/ 381 h 415"/>
                  <a:gd name="T4" fmla="*/ 618 w 1837"/>
                  <a:gd name="T5" fmla="*/ 381 h 415"/>
                  <a:gd name="T6" fmla="*/ 449 w 1837"/>
                  <a:gd name="T7" fmla="*/ 415 h 415"/>
                  <a:gd name="T8" fmla="*/ 314 w 1837"/>
                  <a:gd name="T9" fmla="*/ 415 h 415"/>
                  <a:gd name="T10" fmla="*/ 229 w 1837"/>
                  <a:gd name="T11" fmla="*/ 398 h 415"/>
                  <a:gd name="T12" fmla="*/ 178 w 1837"/>
                  <a:gd name="T13" fmla="*/ 364 h 415"/>
                  <a:gd name="T14" fmla="*/ 51 w 1837"/>
                  <a:gd name="T15" fmla="*/ 313 h 415"/>
                  <a:gd name="T16" fmla="*/ 9 w 1837"/>
                  <a:gd name="T17" fmla="*/ 262 h 415"/>
                  <a:gd name="T18" fmla="*/ 0 w 1837"/>
                  <a:gd name="T19" fmla="*/ 212 h 415"/>
                  <a:gd name="T20" fmla="*/ 0 w 1837"/>
                  <a:gd name="T21" fmla="*/ 118 h 415"/>
                  <a:gd name="T22" fmla="*/ 68 w 1837"/>
                  <a:gd name="T23" fmla="*/ 34 h 415"/>
                  <a:gd name="T24" fmla="*/ 187 w 1837"/>
                  <a:gd name="T25" fmla="*/ 17 h 415"/>
                  <a:gd name="T26" fmla="*/ 339 w 1837"/>
                  <a:gd name="T27" fmla="*/ 25 h 415"/>
                  <a:gd name="T28" fmla="*/ 635 w 1837"/>
                  <a:gd name="T29" fmla="*/ 25 h 415"/>
                  <a:gd name="T30" fmla="*/ 669 w 1837"/>
                  <a:gd name="T31" fmla="*/ 42 h 415"/>
                  <a:gd name="T32" fmla="*/ 754 w 1837"/>
                  <a:gd name="T33" fmla="*/ 34 h 415"/>
                  <a:gd name="T34" fmla="*/ 1109 w 1837"/>
                  <a:gd name="T35" fmla="*/ 17 h 415"/>
                  <a:gd name="T36" fmla="*/ 1228 w 1837"/>
                  <a:gd name="T37" fmla="*/ 17 h 415"/>
                  <a:gd name="T38" fmla="*/ 1448 w 1837"/>
                  <a:gd name="T39" fmla="*/ 8 h 415"/>
                  <a:gd name="T40" fmla="*/ 1567 w 1837"/>
                  <a:gd name="T41" fmla="*/ 0 h 415"/>
                  <a:gd name="T42" fmla="*/ 1660 w 1837"/>
                  <a:gd name="T43" fmla="*/ 17 h 415"/>
                  <a:gd name="T44" fmla="*/ 1744 w 1837"/>
                  <a:gd name="T45" fmla="*/ 51 h 415"/>
                  <a:gd name="T46" fmla="*/ 1812 w 1837"/>
                  <a:gd name="T47" fmla="*/ 110 h 415"/>
                  <a:gd name="T48" fmla="*/ 1837 w 1837"/>
                  <a:gd name="T49" fmla="*/ 169 h 415"/>
                  <a:gd name="T50" fmla="*/ 1795 w 1837"/>
                  <a:gd name="T51" fmla="*/ 229 h 415"/>
                  <a:gd name="T52" fmla="*/ 1753 w 1837"/>
                  <a:gd name="T53" fmla="*/ 271 h 415"/>
                  <a:gd name="T54" fmla="*/ 1634 w 1837"/>
                  <a:gd name="T55" fmla="*/ 288 h 415"/>
                  <a:gd name="T56" fmla="*/ 1397 w 1837"/>
                  <a:gd name="T57" fmla="*/ 313 h 415"/>
                  <a:gd name="T58" fmla="*/ 1346 w 1837"/>
                  <a:gd name="T59" fmla="*/ 339 h 415"/>
                  <a:gd name="T60" fmla="*/ 1245 w 1837"/>
                  <a:gd name="T61" fmla="*/ 339 h 415"/>
                  <a:gd name="T62" fmla="*/ 1118 w 1837"/>
                  <a:gd name="T63" fmla="*/ 372 h 415"/>
                  <a:gd name="T64" fmla="*/ 1008 w 1837"/>
                  <a:gd name="T65" fmla="*/ 355 h 415"/>
                  <a:gd name="T66" fmla="*/ 982 w 1837"/>
                  <a:gd name="T67" fmla="*/ 372 h 415"/>
                  <a:gd name="T68" fmla="*/ 957 w 1837"/>
                  <a:gd name="T69" fmla="*/ 355 h 415"/>
                  <a:gd name="T70" fmla="*/ 898 w 1837"/>
                  <a:gd name="T71" fmla="*/ 355 h 415"/>
                  <a:gd name="T72" fmla="*/ 898 w 1837"/>
                  <a:gd name="T73" fmla="*/ 372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37" h="415">
                    <a:moveTo>
                      <a:pt x="898" y="372"/>
                    </a:moveTo>
                    <a:lnTo>
                      <a:pt x="711" y="381"/>
                    </a:lnTo>
                    <a:lnTo>
                      <a:pt x="618" y="381"/>
                    </a:lnTo>
                    <a:lnTo>
                      <a:pt x="449" y="415"/>
                    </a:lnTo>
                    <a:lnTo>
                      <a:pt x="314" y="415"/>
                    </a:lnTo>
                    <a:lnTo>
                      <a:pt x="229" y="398"/>
                    </a:lnTo>
                    <a:lnTo>
                      <a:pt x="178" y="364"/>
                    </a:lnTo>
                    <a:lnTo>
                      <a:pt x="51" y="313"/>
                    </a:lnTo>
                    <a:lnTo>
                      <a:pt x="9" y="262"/>
                    </a:lnTo>
                    <a:lnTo>
                      <a:pt x="0" y="212"/>
                    </a:lnTo>
                    <a:lnTo>
                      <a:pt x="0" y="118"/>
                    </a:lnTo>
                    <a:lnTo>
                      <a:pt x="68" y="34"/>
                    </a:lnTo>
                    <a:lnTo>
                      <a:pt x="187" y="17"/>
                    </a:lnTo>
                    <a:lnTo>
                      <a:pt x="339" y="25"/>
                    </a:lnTo>
                    <a:lnTo>
                      <a:pt x="635" y="25"/>
                    </a:lnTo>
                    <a:lnTo>
                      <a:pt x="669" y="42"/>
                    </a:lnTo>
                    <a:lnTo>
                      <a:pt x="754" y="34"/>
                    </a:lnTo>
                    <a:lnTo>
                      <a:pt x="1109" y="17"/>
                    </a:lnTo>
                    <a:lnTo>
                      <a:pt x="1228" y="17"/>
                    </a:lnTo>
                    <a:lnTo>
                      <a:pt x="1448" y="8"/>
                    </a:lnTo>
                    <a:lnTo>
                      <a:pt x="1567" y="0"/>
                    </a:lnTo>
                    <a:lnTo>
                      <a:pt x="1660" y="17"/>
                    </a:lnTo>
                    <a:lnTo>
                      <a:pt x="1744" y="51"/>
                    </a:lnTo>
                    <a:lnTo>
                      <a:pt x="1812" y="110"/>
                    </a:lnTo>
                    <a:lnTo>
                      <a:pt x="1837" y="169"/>
                    </a:lnTo>
                    <a:lnTo>
                      <a:pt x="1795" y="229"/>
                    </a:lnTo>
                    <a:lnTo>
                      <a:pt x="1753" y="271"/>
                    </a:lnTo>
                    <a:lnTo>
                      <a:pt x="1634" y="288"/>
                    </a:lnTo>
                    <a:lnTo>
                      <a:pt x="1397" y="313"/>
                    </a:lnTo>
                    <a:lnTo>
                      <a:pt x="1346" y="339"/>
                    </a:lnTo>
                    <a:lnTo>
                      <a:pt x="1245" y="339"/>
                    </a:lnTo>
                    <a:lnTo>
                      <a:pt x="1118" y="372"/>
                    </a:lnTo>
                    <a:lnTo>
                      <a:pt x="1008" y="355"/>
                    </a:lnTo>
                    <a:lnTo>
                      <a:pt x="982" y="372"/>
                    </a:lnTo>
                    <a:lnTo>
                      <a:pt x="957" y="355"/>
                    </a:lnTo>
                    <a:lnTo>
                      <a:pt x="898" y="355"/>
                    </a:lnTo>
                    <a:lnTo>
                      <a:pt x="898" y="372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8" name="Freeform 18">
                <a:extLst>
                  <a:ext uri="{FF2B5EF4-FFF2-40B4-BE49-F238E27FC236}">
                    <a16:creationId xmlns:a16="http://schemas.microsoft.com/office/drawing/2014/main" id="{356820E6-A56A-43E5-BFB2-BEDE66D0D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6" y="2554"/>
                <a:ext cx="211" cy="46"/>
              </a:xfrm>
              <a:custGeom>
                <a:avLst/>
                <a:gdLst>
                  <a:gd name="T0" fmla="*/ 643 w 1228"/>
                  <a:gd name="T1" fmla="*/ 245 h 271"/>
                  <a:gd name="T2" fmla="*/ 542 w 1228"/>
                  <a:gd name="T3" fmla="*/ 271 h 271"/>
                  <a:gd name="T4" fmla="*/ 169 w 1228"/>
                  <a:gd name="T5" fmla="*/ 271 h 271"/>
                  <a:gd name="T6" fmla="*/ 110 w 1228"/>
                  <a:gd name="T7" fmla="*/ 271 h 271"/>
                  <a:gd name="T8" fmla="*/ 17 w 1228"/>
                  <a:gd name="T9" fmla="*/ 245 h 271"/>
                  <a:gd name="T10" fmla="*/ 0 w 1228"/>
                  <a:gd name="T11" fmla="*/ 186 h 271"/>
                  <a:gd name="T12" fmla="*/ 25 w 1228"/>
                  <a:gd name="T13" fmla="*/ 127 h 271"/>
                  <a:gd name="T14" fmla="*/ 203 w 1228"/>
                  <a:gd name="T15" fmla="*/ 51 h 271"/>
                  <a:gd name="T16" fmla="*/ 229 w 1228"/>
                  <a:gd name="T17" fmla="*/ 51 h 271"/>
                  <a:gd name="T18" fmla="*/ 457 w 1228"/>
                  <a:gd name="T19" fmla="*/ 17 h 271"/>
                  <a:gd name="T20" fmla="*/ 745 w 1228"/>
                  <a:gd name="T21" fmla="*/ 17 h 271"/>
                  <a:gd name="T22" fmla="*/ 779 w 1228"/>
                  <a:gd name="T23" fmla="*/ 25 h 271"/>
                  <a:gd name="T24" fmla="*/ 1067 w 1228"/>
                  <a:gd name="T25" fmla="*/ 0 h 271"/>
                  <a:gd name="T26" fmla="*/ 1219 w 1228"/>
                  <a:gd name="T27" fmla="*/ 25 h 271"/>
                  <a:gd name="T28" fmla="*/ 1228 w 1228"/>
                  <a:gd name="T29" fmla="*/ 68 h 271"/>
                  <a:gd name="T30" fmla="*/ 1168 w 1228"/>
                  <a:gd name="T31" fmla="*/ 135 h 271"/>
                  <a:gd name="T32" fmla="*/ 1109 w 1228"/>
                  <a:gd name="T33" fmla="*/ 144 h 271"/>
                  <a:gd name="T34" fmla="*/ 1058 w 1228"/>
                  <a:gd name="T35" fmla="*/ 161 h 271"/>
                  <a:gd name="T36" fmla="*/ 914 w 1228"/>
                  <a:gd name="T37" fmla="*/ 203 h 271"/>
                  <a:gd name="T38" fmla="*/ 847 w 1228"/>
                  <a:gd name="T39" fmla="*/ 203 h 271"/>
                  <a:gd name="T40" fmla="*/ 804 w 1228"/>
                  <a:gd name="T41" fmla="*/ 220 h 271"/>
                  <a:gd name="T42" fmla="*/ 770 w 1228"/>
                  <a:gd name="T43" fmla="*/ 220 h 271"/>
                  <a:gd name="T44" fmla="*/ 660 w 1228"/>
                  <a:gd name="T45" fmla="*/ 245 h 271"/>
                  <a:gd name="T46" fmla="*/ 643 w 1228"/>
                  <a:gd name="T47" fmla="*/ 245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28" h="271">
                    <a:moveTo>
                      <a:pt x="643" y="245"/>
                    </a:moveTo>
                    <a:lnTo>
                      <a:pt x="542" y="271"/>
                    </a:lnTo>
                    <a:lnTo>
                      <a:pt x="169" y="271"/>
                    </a:lnTo>
                    <a:lnTo>
                      <a:pt x="110" y="271"/>
                    </a:lnTo>
                    <a:lnTo>
                      <a:pt x="17" y="245"/>
                    </a:lnTo>
                    <a:lnTo>
                      <a:pt x="0" y="186"/>
                    </a:lnTo>
                    <a:lnTo>
                      <a:pt x="25" y="127"/>
                    </a:lnTo>
                    <a:lnTo>
                      <a:pt x="203" y="51"/>
                    </a:lnTo>
                    <a:lnTo>
                      <a:pt x="229" y="51"/>
                    </a:lnTo>
                    <a:lnTo>
                      <a:pt x="457" y="17"/>
                    </a:lnTo>
                    <a:lnTo>
                      <a:pt x="745" y="17"/>
                    </a:lnTo>
                    <a:lnTo>
                      <a:pt x="779" y="25"/>
                    </a:lnTo>
                    <a:lnTo>
                      <a:pt x="1067" y="0"/>
                    </a:lnTo>
                    <a:lnTo>
                      <a:pt x="1219" y="25"/>
                    </a:lnTo>
                    <a:lnTo>
                      <a:pt x="1228" y="68"/>
                    </a:lnTo>
                    <a:lnTo>
                      <a:pt x="1168" y="135"/>
                    </a:lnTo>
                    <a:lnTo>
                      <a:pt x="1109" y="144"/>
                    </a:lnTo>
                    <a:lnTo>
                      <a:pt x="1058" y="161"/>
                    </a:lnTo>
                    <a:lnTo>
                      <a:pt x="914" y="203"/>
                    </a:lnTo>
                    <a:lnTo>
                      <a:pt x="847" y="203"/>
                    </a:lnTo>
                    <a:lnTo>
                      <a:pt x="804" y="220"/>
                    </a:lnTo>
                    <a:lnTo>
                      <a:pt x="770" y="220"/>
                    </a:lnTo>
                    <a:lnTo>
                      <a:pt x="660" y="245"/>
                    </a:lnTo>
                    <a:lnTo>
                      <a:pt x="643" y="245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9" name="Freeform 19">
                <a:extLst>
                  <a:ext uri="{FF2B5EF4-FFF2-40B4-BE49-F238E27FC236}">
                    <a16:creationId xmlns:a16="http://schemas.microsoft.com/office/drawing/2014/main" id="{06119A66-5E2A-458A-A4CA-3D55330CD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4" y="2548"/>
                <a:ext cx="1098" cy="180"/>
              </a:xfrm>
              <a:custGeom>
                <a:avLst/>
                <a:gdLst>
                  <a:gd name="T0" fmla="*/ 5723 w 6392"/>
                  <a:gd name="T1" fmla="*/ 999 h 1050"/>
                  <a:gd name="T2" fmla="*/ 5587 w 6392"/>
                  <a:gd name="T3" fmla="*/ 990 h 1050"/>
                  <a:gd name="T4" fmla="*/ 5325 w 6392"/>
                  <a:gd name="T5" fmla="*/ 982 h 1050"/>
                  <a:gd name="T6" fmla="*/ 5190 w 6392"/>
                  <a:gd name="T7" fmla="*/ 999 h 1050"/>
                  <a:gd name="T8" fmla="*/ 5063 w 6392"/>
                  <a:gd name="T9" fmla="*/ 1024 h 1050"/>
                  <a:gd name="T10" fmla="*/ 4775 w 6392"/>
                  <a:gd name="T11" fmla="*/ 1033 h 1050"/>
                  <a:gd name="T12" fmla="*/ 4021 w 6392"/>
                  <a:gd name="T13" fmla="*/ 1033 h 1050"/>
                  <a:gd name="T14" fmla="*/ 3869 w 6392"/>
                  <a:gd name="T15" fmla="*/ 1033 h 1050"/>
                  <a:gd name="T16" fmla="*/ 3801 w 6392"/>
                  <a:gd name="T17" fmla="*/ 1050 h 1050"/>
                  <a:gd name="T18" fmla="*/ 3429 w 6392"/>
                  <a:gd name="T19" fmla="*/ 1041 h 1050"/>
                  <a:gd name="T20" fmla="*/ 3293 w 6392"/>
                  <a:gd name="T21" fmla="*/ 1033 h 1050"/>
                  <a:gd name="T22" fmla="*/ 3031 w 6392"/>
                  <a:gd name="T23" fmla="*/ 1024 h 1050"/>
                  <a:gd name="T24" fmla="*/ 2743 w 6392"/>
                  <a:gd name="T25" fmla="*/ 999 h 1050"/>
                  <a:gd name="T26" fmla="*/ 2658 w 6392"/>
                  <a:gd name="T27" fmla="*/ 990 h 1050"/>
                  <a:gd name="T28" fmla="*/ 2616 w 6392"/>
                  <a:gd name="T29" fmla="*/ 982 h 1050"/>
                  <a:gd name="T30" fmla="*/ 2413 w 6392"/>
                  <a:gd name="T31" fmla="*/ 965 h 1050"/>
                  <a:gd name="T32" fmla="*/ 2066 w 6392"/>
                  <a:gd name="T33" fmla="*/ 914 h 1050"/>
                  <a:gd name="T34" fmla="*/ 1702 w 6392"/>
                  <a:gd name="T35" fmla="*/ 863 h 1050"/>
                  <a:gd name="T36" fmla="*/ 1617 w 6392"/>
                  <a:gd name="T37" fmla="*/ 847 h 1050"/>
                  <a:gd name="T38" fmla="*/ 1414 w 6392"/>
                  <a:gd name="T39" fmla="*/ 804 h 1050"/>
                  <a:gd name="T40" fmla="*/ 1109 w 6392"/>
                  <a:gd name="T41" fmla="*/ 762 h 1050"/>
                  <a:gd name="T42" fmla="*/ 973 w 6392"/>
                  <a:gd name="T43" fmla="*/ 753 h 1050"/>
                  <a:gd name="T44" fmla="*/ 601 w 6392"/>
                  <a:gd name="T45" fmla="*/ 677 h 1050"/>
                  <a:gd name="T46" fmla="*/ 406 w 6392"/>
                  <a:gd name="T47" fmla="*/ 593 h 1050"/>
                  <a:gd name="T48" fmla="*/ 237 w 6392"/>
                  <a:gd name="T49" fmla="*/ 474 h 1050"/>
                  <a:gd name="T50" fmla="*/ 127 w 6392"/>
                  <a:gd name="T51" fmla="*/ 372 h 1050"/>
                  <a:gd name="T52" fmla="*/ 0 w 6392"/>
                  <a:gd name="T53" fmla="*/ 203 h 1050"/>
                  <a:gd name="T54" fmla="*/ 161 w 6392"/>
                  <a:gd name="T55" fmla="*/ 17 h 1050"/>
                  <a:gd name="T56" fmla="*/ 305 w 6392"/>
                  <a:gd name="T57" fmla="*/ 0 h 1050"/>
                  <a:gd name="T58" fmla="*/ 923 w 6392"/>
                  <a:gd name="T59" fmla="*/ 25 h 1050"/>
                  <a:gd name="T60" fmla="*/ 1244 w 6392"/>
                  <a:gd name="T61" fmla="*/ 34 h 1050"/>
                  <a:gd name="T62" fmla="*/ 1575 w 6392"/>
                  <a:gd name="T63" fmla="*/ 51 h 1050"/>
                  <a:gd name="T64" fmla="*/ 1778 w 6392"/>
                  <a:gd name="T65" fmla="*/ 76 h 1050"/>
                  <a:gd name="T66" fmla="*/ 1837 w 6392"/>
                  <a:gd name="T67" fmla="*/ 85 h 1050"/>
                  <a:gd name="T68" fmla="*/ 2540 w 6392"/>
                  <a:gd name="T69" fmla="*/ 93 h 1050"/>
                  <a:gd name="T70" fmla="*/ 2684 w 6392"/>
                  <a:gd name="T71" fmla="*/ 93 h 1050"/>
                  <a:gd name="T72" fmla="*/ 2955 w 6392"/>
                  <a:gd name="T73" fmla="*/ 102 h 1050"/>
                  <a:gd name="T74" fmla="*/ 3564 w 6392"/>
                  <a:gd name="T75" fmla="*/ 144 h 1050"/>
                  <a:gd name="T76" fmla="*/ 3683 w 6392"/>
                  <a:gd name="T77" fmla="*/ 161 h 1050"/>
                  <a:gd name="T78" fmla="*/ 3860 w 6392"/>
                  <a:gd name="T79" fmla="*/ 169 h 1050"/>
                  <a:gd name="T80" fmla="*/ 4123 w 6392"/>
                  <a:gd name="T81" fmla="*/ 178 h 1050"/>
                  <a:gd name="T82" fmla="*/ 4275 w 6392"/>
                  <a:gd name="T83" fmla="*/ 178 h 1050"/>
                  <a:gd name="T84" fmla="*/ 4394 w 6392"/>
                  <a:gd name="T85" fmla="*/ 186 h 1050"/>
                  <a:gd name="T86" fmla="*/ 4538 w 6392"/>
                  <a:gd name="T87" fmla="*/ 203 h 1050"/>
                  <a:gd name="T88" fmla="*/ 4656 w 6392"/>
                  <a:gd name="T89" fmla="*/ 229 h 1050"/>
                  <a:gd name="T90" fmla="*/ 5063 w 6392"/>
                  <a:gd name="T91" fmla="*/ 398 h 1050"/>
                  <a:gd name="T92" fmla="*/ 5240 w 6392"/>
                  <a:gd name="T93" fmla="*/ 381 h 1050"/>
                  <a:gd name="T94" fmla="*/ 5325 w 6392"/>
                  <a:gd name="T95" fmla="*/ 322 h 1050"/>
                  <a:gd name="T96" fmla="*/ 5672 w 6392"/>
                  <a:gd name="T97" fmla="*/ 212 h 1050"/>
                  <a:gd name="T98" fmla="*/ 5816 w 6392"/>
                  <a:gd name="T99" fmla="*/ 229 h 1050"/>
                  <a:gd name="T100" fmla="*/ 6392 w 6392"/>
                  <a:gd name="T101" fmla="*/ 296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392" h="1050">
                    <a:moveTo>
                      <a:pt x="6392" y="999"/>
                    </a:moveTo>
                    <a:lnTo>
                      <a:pt x="5723" y="999"/>
                    </a:lnTo>
                    <a:lnTo>
                      <a:pt x="5698" y="1016"/>
                    </a:lnTo>
                    <a:lnTo>
                      <a:pt x="5587" y="990"/>
                    </a:lnTo>
                    <a:lnTo>
                      <a:pt x="5342" y="999"/>
                    </a:lnTo>
                    <a:lnTo>
                      <a:pt x="5325" y="982"/>
                    </a:lnTo>
                    <a:lnTo>
                      <a:pt x="5283" y="1007"/>
                    </a:lnTo>
                    <a:lnTo>
                      <a:pt x="5190" y="999"/>
                    </a:lnTo>
                    <a:lnTo>
                      <a:pt x="5173" y="1016"/>
                    </a:lnTo>
                    <a:lnTo>
                      <a:pt x="5063" y="1024"/>
                    </a:lnTo>
                    <a:lnTo>
                      <a:pt x="5012" y="1033"/>
                    </a:lnTo>
                    <a:lnTo>
                      <a:pt x="4775" y="1033"/>
                    </a:lnTo>
                    <a:lnTo>
                      <a:pt x="4707" y="1024"/>
                    </a:lnTo>
                    <a:lnTo>
                      <a:pt x="4021" y="1033"/>
                    </a:lnTo>
                    <a:lnTo>
                      <a:pt x="3894" y="1050"/>
                    </a:lnTo>
                    <a:lnTo>
                      <a:pt x="3869" y="1033"/>
                    </a:lnTo>
                    <a:lnTo>
                      <a:pt x="3843" y="1050"/>
                    </a:lnTo>
                    <a:lnTo>
                      <a:pt x="3801" y="1050"/>
                    </a:lnTo>
                    <a:lnTo>
                      <a:pt x="3784" y="1033"/>
                    </a:lnTo>
                    <a:lnTo>
                      <a:pt x="3429" y="1041"/>
                    </a:lnTo>
                    <a:lnTo>
                      <a:pt x="3386" y="1033"/>
                    </a:lnTo>
                    <a:lnTo>
                      <a:pt x="3293" y="1033"/>
                    </a:lnTo>
                    <a:lnTo>
                      <a:pt x="3234" y="1024"/>
                    </a:lnTo>
                    <a:lnTo>
                      <a:pt x="3031" y="1024"/>
                    </a:lnTo>
                    <a:lnTo>
                      <a:pt x="2988" y="1007"/>
                    </a:lnTo>
                    <a:lnTo>
                      <a:pt x="2743" y="999"/>
                    </a:lnTo>
                    <a:lnTo>
                      <a:pt x="2684" y="974"/>
                    </a:lnTo>
                    <a:lnTo>
                      <a:pt x="2658" y="990"/>
                    </a:lnTo>
                    <a:lnTo>
                      <a:pt x="2633" y="974"/>
                    </a:lnTo>
                    <a:lnTo>
                      <a:pt x="2616" y="982"/>
                    </a:lnTo>
                    <a:lnTo>
                      <a:pt x="2565" y="974"/>
                    </a:lnTo>
                    <a:lnTo>
                      <a:pt x="2413" y="965"/>
                    </a:lnTo>
                    <a:lnTo>
                      <a:pt x="2150" y="914"/>
                    </a:lnTo>
                    <a:lnTo>
                      <a:pt x="2066" y="914"/>
                    </a:lnTo>
                    <a:lnTo>
                      <a:pt x="1769" y="863"/>
                    </a:lnTo>
                    <a:lnTo>
                      <a:pt x="1702" y="863"/>
                    </a:lnTo>
                    <a:lnTo>
                      <a:pt x="1634" y="838"/>
                    </a:lnTo>
                    <a:lnTo>
                      <a:pt x="1617" y="847"/>
                    </a:lnTo>
                    <a:lnTo>
                      <a:pt x="1507" y="830"/>
                    </a:lnTo>
                    <a:lnTo>
                      <a:pt x="1414" y="804"/>
                    </a:lnTo>
                    <a:lnTo>
                      <a:pt x="1194" y="796"/>
                    </a:lnTo>
                    <a:lnTo>
                      <a:pt x="1109" y="762"/>
                    </a:lnTo>
                    <a:lnTo>
                      <a:pt x="1067" y="770"/>
                    </a:lnTo>
                    <a:lnTo>
                      <a:pt x="973" y="753"/>
                    </a:lnTo>
                    <a:lnTo>
                      <a:pt x="931" y="753"/>
                    </a:lnTo>
                    <a:lnTo>
                      <a:pt x="601" y="677"/>
                    </a:lnTo>
                    <a:lnTo>
                      <a:pt x="466" y="610"/>
                    </a:lnTo>
                    <a:lnTo>
                      <a:pt x="406" y="593"/>
                    </a:lnTo>
                    <a:lnTo>
                      <a:pt x="271" y="516"/>
                    </a:lnTo>
                    <a:lnTo>
                      <a:pt x="237" y="474"/>
                    </a:lnTo>
                    <a:lnTo>
                      <a:pt x="144" y="406"/>
                    </a:lnTo>
                    <a:lnTo>
                      <a:pt x="127" y="372"/>
                    </a:lnTo>
                    <a:lnTo>
                      <a:pt x="17" y="254"/>
                    </a:lnTo>
                    <a:lnTo>
                      <a:pt x="0" y="203"/>
                    </a:lnTo>
                    <a:lnTo>
                      <a:pt x="17" y="68"/>
                    </a:lnTo>
                    <a:lnTo>
                      <a:pt x="161" y="17"/>
                    </a:lnTo>
                    <a:lnTo>
                      <a:pt x="245" y="17"/>
                    </a:lnTo>
                    <a:lnTo>
                      <a:pt x="305" y="0"/>
                    </a:lnTo>
                    <a:lnTo>
                      <a:pt x="719" y="0"/>
                    </a:lnTo>
                    <a:lnTo>
                      <a:pt x="923" y="25"/>
                    </a:lnTo>
                    <a:lnTo>
                      <a:pt x="1219" y="17"/>
                    </a:lnTo>
                    <a:lnTo>
                      <a:pt x="1244" y="34"/>
                    </a:lnTo>
                    <a:lnTo>
                      <a:pt x="1363" y="25"/>
                    </a:lnTo>
                    <a:lnTo>
                      <a:pt x="1575" y="51"/>
                    </a:lnTo>
                    <a:lnTo>
                      <a:pt x="1744" y="59"/>
                    </a:lnTo>
                    <a:lnTo>
                      <a:pt x="1778" y="76"/>
                    </a:lnTo>
                    <a:lnTo>
                      <a:pt x="1803" y="68"/>
                    </a:lnTo>
                    <a:lnTo>
                      <a:pt x="1837" y="85"/>
                    </a:lnTo>
                    <a:lnTo>
                      <a:pt x="1981" y="93"/>
                    </a:lnTo>
                    <a:lnTo>
                      <a:pt x="2540" y="93"/>
                    </a:lnTo>
                    <a:lnTo>
                      <a:pt x="2658" y="110"/>
                    </a:lnTo>
                    <a:lnTo>
                      <a:pt x="2684" y="93"/>
                    </a:lnTo>
                    <a:lnTo>
                      <a:pt x="2777" y="110"/>
                    </a:lnTo>
                    <a:lnTo>
                      <a:pt x="2955" y="102"/>
                    </a:lnTo>
                    <a:lnTo>
                      <a:pt x="3539" y="152"/>
                    </a:lnTo>
                    <a:lnTo>
                      <a:pt x="3564" y="144"/>
                    </a:lnTo>
                    <a:lnTo>
                      <a:pt x="3657" y="169"/>
                    </a:lnTo>
                    <a:lnTo>
                      <a:pt x="3683" y="161"/>
                    </a:lnTo>
                    <a:lnTo>
                      <a:pt x="3835" y="186"/>
                    </a:lnTo>
                    <a:lnTo>
                      <a:pt x="3860" y="169"/>
                    </a:lnTo>
                    <a:lnTo>
                      <a:pt x="3920" y="186"/>
                    </a:lnTo>
                    <a:lnTo>
                      <a:pt x="4123" y="178"/>
                    </a:lnTo>
                    <a:lnTo>
                      <a:pt x="4216" y="195"/>
                    </a:lnTo>
                    <a:lnTo>
                      <a:pt x="4275" y="178"/>
                    </a:lnTo>
                    <a:lnTo>
                      <a:pt x="4360" y="195"/>
                    </a:lnTo>
                    <a:lnTo>
                      <a:pt x="4394" y="186"/>
                    </a:lnTo>
                    <a:lnTo>
                      <a:pt x="4512" y="212"/>
                    </a:lnTo>
                    <a:lnTo>
                      <a:pt x="4538" y="203"/>
                    </a:lnTo>
                    <a:lnTo>
                      <a:pt x="4622" y="237"/>
                    </a:lnTo>
                    <a:lnTo>
                      <a:pt x="4656" y="229"/>
                    </a:lnTo>
                    <a:lnTo>
                      <a:pt x="4800" y="254"/>
                    </a:lnTo>
                    <a:lnTo>
                      <a:pt x="5063" y="398"/>
                    </a:lnTo>
                    <a:lnTo>
                      <a:pt x="5113" y="398"/>
                    </a:lnTo>
                    <a:lnTo>
                      <a:pt x="5240" y="381"/>
                    </a:lnTo>
                    <a:lnTo>
                      <a:pt x="5300" y="356"/>
                    </a:lnTo>
                    <a:lnTo>
                      <a:pt x="5325" y="322"/>
                    </a:lnTo>
                    <a:lnTo>
                      <a:pt x="5494" y="254"/>
                    </a:lnTo>
                    <a:lnTo>
                      <a:pt x="5672" y="212"/>
                    </a:lnTo>
                    <a:lnTo>
                      <a:pt x="5757" y="212"/>
                    </a:lnTo>
                    <a:lnTo>
                      <a:pt x="5816" y="229"/>
                    </a:lnTo>
                    <a:lnTo>
                      <a:pt x="6180" y="271"/>
                    </a:lnTo>
                    <a:lnTo>
                      <a:pt x="6392" y="296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33E3E125-D9D4-491F-8433-8F7E3DBE0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" y="2519"/>
                <a:ext cx="372" cy="165"/>
              </a:xfrm>
              <a:custGeom>
                <a:avLst/>
                <a:gdLst>
                  <a:gd name="T0" fmla="*/ 152 w 2167"/>
                  <a:gd name="T1" fmla="*/ 84 h 965"/>
                  <a:gd name="T2" fmla="*/ 246 w 2167"/>
                  <a:gd name="T3" fmla="*/ 51 h 965"/>
                  <a:gd name="T4" fmla="*/ 330 w 2167"/>
                  <a:gd name="T5" fmla="*/ 34 h 965"/>
                  <a:gd name="T6" fmla="*/ 567 w 2167"/>
                  <a:gd name="T7" fmla="*/ 25 h 965"/>
                  <a:gd name="T8" fmla="*/ 652 w 2167"/>
                  <a:gd name="T9" fmla="*/ 34 h 965"/>
                  <a:gd name="T10" fmla="*/ 745 w 2167"/>
                  <a:gd name="T11" fmla="*/ 8 h 965"/>
                  <a:gd name="T12" fmla="*/ 864 w 2167"/>
                  <a:gd name="T13" fmla="*/ 0 h 965"/>
                  <a:gd name="T14" fmla="*/ 1211 w 2167"/>
                  <a:gd name="T15" fmla="*/ 0 h 965"/>
                  <a:gd name="T16" fmla="*/ 1329 w 2167"/>
                  <a:gd name="T17" fmla="*/ 34 h 965"/>
                  <a:gd name="T18" fmla="*/ 1431 w 2167"/>
                  <a:gd name="T19" fmla="*/ 34 h 965"/>
                  <a:gd name="T20" fmla="*/ 1668 w 2167"/>
                  <a:gd name="T21" fmla="*/ 42 h 965"/>
                  <a:gd name="T22" fmla="*/ 1727 w 2167"/>
                  <a:gd name="T23" fmla="*/ 42 h 965"/>
                  <a:gd name="T24" fmla="*/ 1761 w 2167"/>
                  <a:gd name="T25" fmla="*/ 59 h 965"/>
                  <a:gd name="T26" fmla="*/ 1964 w 2167"/>
                  <a:gd name="T27" fmla="*/ 59 h 965"/>
                  <a:gd name="T28" fmla="*/ 2049 w 2167"/>
                  <a:gd name="T29" fmla="*/ 84 h 965"/>
                  <a:gd name="T30" fmla="*/ 2083 w 2167"/>
                  <a:gd name="T31" fmla="*/ 93 h 965"/>
                  <a:gd name="T32" fmla="*/ 2117 w 2167"/>
                  <a:gd name="T33" fmla="*/ 144 h 965"/>
                  <a:gd name="T34" fmla="*/ 2150 w 2167"/>
                  <a:gd name="T35" fmla="*/ 203 h 965"/>
                  <a:gd name="T36" fmla="*/ 2150 w 2167"/>
                  <a:gd name="T37" fmla="*/ 262 h 965"/>
                  <a:gd name="T38" fmla="*/ 2167 w 2167"/>
                  <a:gd name="T39" fmla="*/ 423 h 965"/>
                  <a:gd name="T40" fmla="*/ 2159 w 2167"/>
                  <a:gd name="T41" fmla="*/ 635 h 965"/>
                  <a:gd name="T42" fmla="*/ 2150 w 2167"/>
                  <a:gd name="T43" fmla="*/ 660 h 965"/>
                  <a:gd name="T44" fmla="*/ 2125 w 2167"/>
                  <a:gd name="T45" fmla="*/ 812 h 965"/>
                  <a:gd name="T46" fmla="*/ 2100 w 2167"/>
                  <a:gd name="T47" fmla="*/ 838 h 965"/>
                  <a:gd name="T48" fmla="*/ 2049 w 2167"/>
                  <a:gd name="T49" fmla="*/ 880 h 965"/>
                  <a:gd name="T50" fmla="*/ 1930 w 2167"/>
                  <a:gd name="T51" fmla="*/ 897 h 965"/>
                  <a:gd name="T52" fmla="*/ 1753 w 2167"/>
                  <a:gd name="T53" fmla="*/ 897 h 965"/>
                  <a:gd name="T54" fmla="*/ 1558 w 2167"/>
                  <a:gd name="T55" fmla="*/ 922 h 965"/>
                  <a:gd name="T56" fmla="*/ 1448 w 2167"/>
                  <a:gd name="T57" fmla="*/ 922 h 965"/>
                  <a:gd name="T58" fmla="*/ 1304 w 2167"/>
                  <a:gd name="T59" fmla="*/ 931 h 965"/>
                  <a:gd name="T60" fmla="*/ 1262 w 2167"/>
                  <a:gd name="T61" fmla="*/ 922 h 965"/>
                  <a:gd name="T62" fmla="*/ 720 w 2167"/>
                  <a:gd name="T63" fmla="*/ 939 h 965"/>
                  <a:gd name="T64" fmla="*/ 525 w 2167"/>
                  <a:gd name="T65" fmla="*/ 956 h 965"/>
                  <a:gd name="T66" fmla="*/ 483 w 2167"/>
                  <a:gd name="T67" fmla="*/ 948 h 965"/>
                  <a:gd name="T68" fmla="*/ 373 w 2167"/>
                  <a:gd name="T69" fmla="*/ 965 h 965"/>
                  <a:gd name="T70" fmla="*/ 169 w 2167"/>
                  <a:gd name="T71" fmla="*/ 914 h 965"/>
                  <a:gd name="T72" fmla="*/ 85 w 2167"/>
                  <a:gd name="T73" fmla="*/ 855 h 965"/>
                  <a:gd name="T74" fmla="*/ 34 w 2167"/>
                  <a:gd name="T75" fmla="*/ 745 h 965"/>
                  <a:gd name="T76" fmla="*/ 34 w 2167"/>
                  <a:gd name="T77" fmla="*/ 541 h 965"/>
                  <a:gd name="T78" fmla="*/ 0 w 2167"/>
                  <a:gd name="T79" fmla="*/ 457 h 965"/>
                  <a:gd name="T80" fmla="*/ 26 w 2167"/>
                  <a:gd name="T81" fmla="*/ 304 h 965"/>
                  <a:gd name="T82" fmla="*/ 26 w 2167"/>
                  <a:gd name="T83" fmla="*/ 254 h 965"/>
                  <a:gd name="T84" fmla="*/ 42 w 2167"/>
                  <a:gd name="T85" fmla="*/ 186 h 965"/>
                  <a:gd name="T86" fmla="*/ 85 w 2167"/>
                  <a:gd name="T87" fmla="*/ 144 h 965"/>
                  <a:gd name="T88" fmla="*/ 152 w 2167"/>
                  <a:gd name="T89" fmla="*/ 93 h 965"/>
                  <a:gd name="T90" fmla="*/ 152 w 2167"/>
                  <a:gd name="T91" fmla="*/ 84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67" h="965">
                    <a:moveTo>
                      <a:pt x="152" y="84"/>
                    </a:moveTo>
                    <a:lnTo>
                      <a:pt x="246" y="51"/>
                    </a:lnTo>
                    <a:lnTo>
                      <a:pt x="330" y="34"/>
                    </a:lnTo>
                    <a:lnTo>
                      <a:pt x="567" y="25"/>
                    </a:lnTo>
                    <a:lnTo>
                      <a:pt x="652" y="34"/>
                    </a:lnTo>
                    <a:lnTo>
                      <a:pt x="745" y="8"/>
                    </a:lnTo>
                    <a:lnTo>
                      <a:pt x="864" y="0"/>
                    </a:lnTo>
                    <a:lnTo>
                      <a:pt x="1211" y="0"/>
                    </a:lnTo>
                    <a:lnTo>
                      <a:pt x="1329" y="34"/>
                    </a:lnTo>
                    <a:lnTo>
                      <a:pt x="1431" y="34"/>
                    </a:lnTo>
                    <a:lnTo>
                      <a:pt x="1668" y="42"/>
                    </a:lnTo>
                    <a:lnTo>
                      <a:pt x="1727" y="42"/>
                    </a:lnTo>
                    <a:lnTo>
                      <a:pt x="1761" y="59"/>
                    </a:lnTo>
                    <a:lnTo>
                      <a:pt x="1964" y="59"/>
                    </a:lnTo>
                    <a:lnTo>
                      <a:pt x="2049" y="84"/>
                    </a:lnTo>
                    <a:lnTo>
                      <a:pt x="2083" y="93"/>
                    </a:lnTo>
                    <a:lnTo>
                      <a:pt x="2117" y="144"/>
                    </a:lnTo>
                    <a:lnTo>
                      <a:pt x="2150" y="203"/>
                    </a:lnTo>
                    <a:lnTo>
                      <a:pt x="2150" y="262"/>
                    </a:lnTo>
                    <a:lnTo>
                      <a:pt x="2167" y="423"/>
                    </a:lnTo>
                    <a:lnTo>
                      <a:pt x="2159" y="635"/>
                    </a:lnTo>
                    <a:lnTo>
                      <a:pt x="2150" y="660"/>
                    </a:lnTo>
                    <a:lnTo>
                      <a:pt x="2125" y="812"/>
                    </a:lnTo>
                    <a:lnTo>
                      <a:pt x="2100" y="838"/>
                    </a:lnTo>
                    <a:lnTo>
                      <a:pt x="2049" y="880"/>
                    </a:lnTo>
                    <a:lnTo>
                      <a:pt x="1930" y="897"/>
                    </a:lnTo>
                    <a:lnTo>
                      <a:pt x="1753" y="897"/>
                    </a:lnTo>
                    <a:lnTo>
                      <a:pt x="1558" y="922"/>
                    </a:lnTo>
                    <a:lnTo>
                      <a:pt x="1448" y="922"/>
                    </a:lnTo>
                    <a:lnTo>
                      <a:pt x="1304" y="931"/>
                    </a:lnTo>
                    <a:lnTo>
                      <a:pt x="1262" y="922"/>
                    </a:lnTo>
                    <a:lnTo>
                      <a:pt x="720" y="939"/>
                    </a:lnTo>
                    <a:lnTo>
                      <a:pt x="525" y="956"/>
                    </a:lnTo>
                    <a:lnTo>
                      <a:pt x="483" y="948"/>
                    </a:lnTo>
                    <a:lnTo>
                      <a:pt x="373" y="965"/>
                    </a:lnTo>
                    <a:lnTo>
                      <a:pt x="169" y="914"/>
                    </a:lnTo>
                    <a:lnTo>
                      <a:pt x="85" y="855"/>
                    </a:lnTo>
                    <a:lnTo>
                      <a:pt x="34" y="745"/>
                    </a:lnTo>
                    <a:lnTo>
                      <a:pt x="34" y="541"/>
                    </a:lnTo>
                    <a:lnTo>
                      <a:pt x="0" y="457"/>
                    </a:lnTo>
                    <a:lnTo>
                      <a:pt x="26" y="304"/>
                    </a:lnTo>
                    <a:lnTo>
                      <a:pt x="26" y="254"/>
                    </a:lnTo>
                    <a:lnTo>
                      <a:pt x="42" y="186"/>
                    </a:lnTo>
                    <a:lnTo>
                      <a:pt x="85" y="144"/>
                    </a:lnTo>
                    <a:lnTo>
                      <a:pt x="152" y="93"/>
                    </a:lnTo>
                    <a:lnTo>
                      <a:pt x="152" y="84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1" name="Freeform 21">
                <a:extLst>
                  <a:ext uri="{FF2B5EF4-FFF2-40B4-BE49-F238E27FC236}">
                    <a16:creationId xmlns:a16="http://schemas.microsoft.com/office/drawing/2014/main" id="{1A0BEC2F-86AC-4F1D-B9B0-0E05139AB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375"/>
                <a:ext cx="1198" cy="250"/>
              </a:xfrm>
              <a:custGeom>
                <a:avLst/>
                <a:gdLst>
                  <a:gd name="T0" fmla="*/ 491 w 6976"/>
                  <a:gd name="T1" fmla="*/ 1439 h 1456"/>
                  <a:gd name="T2" fmla="*/ 974 w 6976"/>
                  <a:gd name="T3" fmla="*/ 1422 h 1456"/>
                  <a:gd name="T4" fmla="*/ 1118 w 6976"/>
                  <a:gd name="T5" fmla="*/ 1396 h 1456"/>
                  <a:gd name="T6" fmla="*/ 1236 w 6976"/>
                  <a:gd name="T7" fmla="*/ 1379 h 1456"/>
                  <a:gd name="T8" fmla="*/ 1642 w 6976"/>
                  <a:gd name="T9" fmla="*/ 1346 h 1456"/>
                  <a:gd name="T10" fmla="*/ 1727 w 6976"/>
                  <a:gd name="T11" fmla="*/ 1379 h 1456"/>
                  <a:gd name="T12" fmla="*/ 1879 w 6976"/>
                  <a:gd name="T13" fmla="*/ 1396 h 1456"/>
                  <a:gd name="T14" fmla="*/ 2345 w 6976"/>
                  <a:gd name="T15" fmla="*/ 1439 h 1456"/>
                  <a:gd name="T16" fmla="*/ 2591 w 6976"/>
                  <a:gd name="T17" fmla="*/ 1430 h 1456"/>
                  <a:gd name="T18" fmla="*/ 3124 w 6976"/>
                  <a:gd name="T19" fmla="*/ 1354 h 1456"/>
                  <a:gd name="T20" fmla="*/ 3429 w 6976"/>
                  <a:gd name="T21" fmla="*/ 1337 h 1456"/>
                  <a:gd name="T22" fmla="*/ 3988 w 6976"/>
                  <a:gd name="T23" fmla="*/ 1371 h 1456"/>
                  <a:gd name="T24" fmla="*/ 4775 w 6976"/>
                  <a:gd name="T25" fmla="*/ 1396 h 1456"/>
                  <a:gd name="T26" fmla="*/ 5410 w 6976"/>
                  <a:gd name="T27" fmla="*/ 1371 h 1456"/>
                  <a:gd name="T28" fmla="*/ 6087 w 6976"/>
                  <a:gd name="T29" fmla="*/ 1329 h 1456"/>
                  <a:gd name="T30" fmla="*/ 6807 w 6976"/>
                  <a:gd name="T31" fmla="*/ 1312 h 1456"/>
                  <a:gd name="T32" fmla="*/ 6934 w 6976"/>
                  <a:gd name="T33" fmla="*/ 1202 h 1456"/>
                  <a:gd name="T34" fmla="*/ 6959 w 6976"/>
                  <a:gd name="T35" fmla="*/ 1109 h 1456"/>
                  <a:gd name="T36" fmla="*/ 6976 w 6976"/>
                  <a:gd name="T37" fmla="*/ 931 h 1456"/>
                  <a:gd name="T38" fmla="*/ 6874 w 6976"/>
                  <a:gd name="T39" fmla="*/ 736 h 1456"/>
                  <a:gd name="T40" fmla="*/ 6739 w 6976"/>
                  <a:gd name="T41" fmla="*/ 491 h 1456"/>
                  <a:gd name="T42" fmla="*/ 6595 w 6976"/>
                  <a:gd name="T43" fmla="*/ 313 h 1456"/>
                  <a:gd name="T44" fmla="*/ 6180 w 6976"/>
                  <a:gd name="T45" fmla="*/ 186 h 1456"/>
                  <a:gd name="T46" fmla="*/ 5875 w 6976"/>
                  <a:gd name="T47" fmla="*/ 135 h 1456"/>
                  <a:gd name="T48" fmla="*/ 5571 w 6976"/>
                  <a:gd name="T49" fmla="*/ 101 h 1456"/>
                  <a:gd name="T50" fmla="*/ 5325 w 6976"/>
                  <a:gd name="T51" fmla="*/ 93 h 1456"/>
                  <a:gd name="T52" fmla="*/ 5173 w 6976"/>
                  <a:gd name="T53" fmla="*/ 76 h 1456"/>
                  <a:gd name="T54" fmla="*/ 4182 w 6976"/>
                  <a:gd name="T55" fmla="*/ 50 h 1456"/>
                  <a:gd name="T56" fmla="*/ 4131 w 6976"/>
                  <a:gd name="T57" fmla="*/ 93 h 1456"/>
                  <a:gd name="T58" fmla="*/ 3886 w 6976"/>
                  <a:gd name="T59" fmla="*/ 93 h 1456"/>
                  <a:gd name="T60" fmla="*/ 3437 w 6976"/>
                  <a:gd name="T61" fmla="*/ 42 h 1456"/>
                  <a:gd name="T62" fmla="*/ 3073 w 6976"/>
                  <a:gd name="T63" fmla="*/ 34 h 1456"/>
                  <a:gd name="T64" fmla="*/ 2938 w 6976"/>
                  <a:gd name="T65" fmla="*/ 34 h 1456"/>
                  <a:gd name="T66" fmla="*/ 2751 w 6976"/>
                  <a:gd name="T67" fmla="*/ 0 h 1456"/>
                  <a:gd name="T68" fmla="*/ 2150 w 6976"/>
                  <a:gd name="T69" fmla="*/ 25 h 1456"/>
                  <a:gd name="T70" fmla="*/ 1863 w 6976"/>
                  <a:gd name="T71" fmla="*/ 34 h 1456"/>
                  <a:gd name="T72" fmla="*/ 1727 w 6976"/>
                  <a:gd name="T73" fmla="*/ 50 h 1456"/>
                  <a:gd name="T74" fmla="*/ 1659 w 6976"/>
                  <a:gd name="T75" fmla="*/ 50 h 1456"/>
                  <a:gd name="T76" fmla="*/ 1600 w 6976"/>
                  <a:gd name="T77" fmla="*/ 59 h 1456"/>
                  <a:gd name="T78" fmla="*/ 1321 w 6976"/>
                  <a:gd name="T79" fmla="*/ 93 h 1456"/>
                  <a:gd name="T80" fmla="*/ 914 w 6976"/>
                  <a:gd name="T81" fmla="*/ 101 h 1456"/>
                  <a:gd name="T82" fmla="*/ 762 w 6976"/>
                  <a:gd name="T83" fmla="*/ 93 h 1456"/>
                  <a:gd name="T84" fmla="*/ 364 w 6976"/>
                  <a:gd name="T85" fmla="*/ 110 h 1456"/>
                  <a:gd name="T86" fmla="*/ 271 w 6976"/>
                  <a:gd name="T87" fmla="*/ 93 h 1456"/>
                  <a:gd name="T88" fmla="*/ 178 w 6976"/>
                  <a:gd name="T89" fmla="*/ 11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976" h="1456">
                    <a:moveTo>
                      <a:pt x="0" y="1456"/>
                    </a:moveTo>
                    <a:lnTo>
                      <a:pt x="491" y="1439"/>
                    </a:lnTo>
                    <a:lnTo>
                      <a:pt x="584" y="1447"/>
                    </a:lnTo>
                    <a:lnTo>
                      <a:pt x="974" y="1422"/>
                    </a:lnTo>
                    <a:lnTo>
                      <a:pt x="1092" y="1413"/>
                    </a:lnTo>
                    <a:lnTo>
                      <a:pt x="1118" y="1396"/>
                    </a:lnTo>
                    <a:lnTo>
                      <a:pt x="1177" y="1405"/>
                    </a:lnTo>
                    <a:lnTo>
                      <a:pt x="1236" y="1379"/>
                    </a:lnTo>
                    <a:lnTo>
                      <a:pt x="1329" y="1379"/>
                    </a:lnTo>
                    <a:lnTo>
                      <a:pt x="1642" y="1346"/>
                    </a:lnTo>
                    <a:lnTo>
                      <a:pt x="1668" y="1371"/>
                    </a:lnTo>
                    <a:lnTo>
                      <a:pt x="1727" y="1379"/>
                    </a:lnTo>
                    <a:lnTo>
                      <a:pt x="1786" y="1371"/>
                    </a:lnTo>
                    <a:lnTo>
                      <a:pt x="1879" y="1396"/>
                    </a:lnTo>
                    <a:lnTo>
                      <a:pt x="2227" y="1422"/>
                    </a:lnTo>
                    <a:lnTo>
                      <a:pt x="2345" y="1439"/>
                    </a:lnTo>
                    <a:lnTo>
                      <a:pt x="2531" y="1430"/>
                    </a:lnTo>
                    <a:lnTo>
                      <a:pt x="2591" y="1430"/>
                    </a:lnTo>
                    <a:lnTo>
                      <a:pt x="3005" y="1371"/>
                    </a:lnTo>
                    <a:lnTo>
                      <a:pt x="3124" y="1354"/>
                    </a:lnTo>
                    <a:lnTo>
                      <a:pt x="3158" y="1363"/>
                    </a:lnTo>
                    <a:lnTo>
                      <a:pt x="3429" y="1337"/>
                    </a:lnTo>
                    <a:lnTo>
                      <a:pt x="3513" y="1346"/>
                    </a:lnTo>
                    <a:lnTo>
                      <a:pt x="3988" y="1371"/>
                    </a:lnTo>
                    <a:lnTo>
                      <a:pt x="4614" y="1396"/>
                    </a:lnTo>
                    <a:lnTo>
                      <a:pt x="4775" y="1396"/>
                    </a:lnTo>
                    <a:lnTo>
                      <a:pt x="5325" y="1371"/>
                    </a:lnTo>
                    <a:lnTo>
                      <a:pt x="5410" y="1371"/>
                    </a:lnTo>
                    <a:lnTo>
                      <a:pt x="6028" y="1329"/>
                    </a:lnTo>
                    <a:lnTo>
                      <a:pt x="6087" y="1329"/>
                    </a:lnTo>
                    <a:lnTo>
                      <a:pt x="6333" y="1312"/>
                    </a:lnTo>
                    <a:lnTo>
                      <a:pt x="6807" y="1312"/>
                    </a:lnTo>
                    <a:lnTo>
                      <a:pt x="6866" y="1303"/>
                    </a:lnTo>
                    <a:lnTo>
                      <a:pt x="6934" y="1202"/>
                    </a:lnTo>
                    <a:lnTo>
                      <a:pt x="6959" y="1151"/>
                    </a:lnTo>
                    <a:lnTo>
                      <a:pt x="6959" y="1109"/>
                    </a:lnTo>
                    <a:lnTo>
                      <a:pt x="6976" y="1092"/>
                    </a:lnTo>
                    <a:lnTo>
                      <a:pt x="6976" y="931"/>
                    </a:lnTo>
                    <a:lnTo>
                      <a:pt x="6934" y="804"/>
                    </a:lnTo>
                    <a:lnTo>
                      <a:pt x="6874" y="736"/>
                    </a:lnTo>
                    <a:lnTo>
                      <a:pt x="6790" y="601"/>
                    </a:lnTo>
                    <a:lnTo>
                      <a:pt x="6739" y="491"/>
                    </a:lnTo>
                    <a:lnTo>
                      <a:pt x="6680" y="406"/>
                    </a:lnTo>
                    <a:lnTo>
                      <a:pt x="6595" y="313"/>
                    </a:lnTo>
                    <a:lnTo>
                      <a:pt x="6375" y="186"/>
                    </a:lnTo>
                    <a:lnTo>
                      <a:pt x="6180" y="186"/>
                    </a:lnTo>
                    <a:lnTo>
                      <a:pt x="5986" y="177"/>
                    </a:lnTo>
                    <a:lnTo>
                      <a:pt x="5875" y="135"/>
                    </a:lnTo>
                    <a:lnTo>
                      <a:pt x="5706" y="101"/>
                    </a:lnTo>
                    <a:lnTo>
                      <a:pt x="5571" y="101"/>
                    </a:lnTo>
                    <a:lnTo>
                      <a:pt x="5545" y="93"/>
                    </a:lnTo>
                    <a:lnTo>
                      <a:pt x="5325" y="93"/>
                    </a:lnTo>
                    <a:lnTo>
                      <a:pt x="5308" y="84"/>
                    </a:lnTo>
                    <a:lnTo>
                      <a:pt x="5173" y="76"/>
                    </a:lnTo>
                    <a:lnTo>
                      <a:pt x="4487" y="34"/>
                    </a:lnTo>
                    <a:lnTo>
                      <a:pt x="4182" y="50"/>
                    </a:lnTo>
                    <a:lnTo>
                      <a:pt x="4157" y="59"/>
                    </a:lnTo>
                    <a:lnTo>
                      <a:pt x="4131" y="93"/>
                    </a:lnTo>
                    <a:lnTo>
                      <a:pt x="3988" y="101"/>
                    </a:lnTo>
                    <a:lnTo>
                      <a:pt x="3886" y="93"/>
                    </a:lnTo>
                    <a:lnTo>
                      <a:pt x="3573" y="67"/>
                    </a:lnTo>
                    <a:lnTo>
                      <a:pt x="3437" y="42"/>
                    </a:lnTo>
                    <a:lnTo>
                      <a:pt x="3251" y="50"/>
                    </a:lnTo>
                    <a:lnTo>
                      <a:pt x="3073" y="34"/>
                    </a:lnTo>
                    <a:lnTo>
                      <a:pt x="2989" y="25"/>
                    </a:lnTo>
                    <a:lnTo>
                      <a:pt x="2938" y="34"/>
                    </a:lnTo>
                    <a:lnTo>
                      <a:pt x="2828" y="0"/>
                    </a:lnTo>
                    <a:lnTo>
                      <a:pt x="2751" y="0"/>
                    </a:lnTo>
                    <a:lnTo>
                      <a:pt x="2413" y="8"/>
                    </a:lnTo>
                    <a:lnTo>
                      <a:pt x="2150" y="25"/>
                    </a:lnTo>
                    <a:lnTo>
                      <a:pt x="1990" y="17"/>
                    </a:lnTo>
                    <a:lnTo>
                      <a:pt x="1863" y="34"/>
                    </a:lnTo>
                    <a:lnTo>
                      <a:pt x="1769" y="34"/>
                    </a:lnTo>
                    <a:lnTo>
                      <a:pt x="1727" y="50"/>
                    </a:lnTo>
                    <a:lnTo>
                      <a:pt x="1685" y="34"/>
                    </a:lnTo>
                    <a:lnTo>
                      <a:pt x="1659" y="50"/>
                    </a:lnTo>
                    <a:lnTo>
                      <a:pt x="1642" y="42"/>
                    </a:lnTo>
                    <a:lnTo>
                      <a:pt x="1600" y="59"/>
                    </a:lnTo>
                    <a:lnTo>
                      <a:pt x="1380" y="84"/>
                    </a:lnTo>
                    <a:lnTo>
                      <a:pt x="1321" y="93"/>
                    </a:lnTo>
                    <a:lnTo>
                      <a:pt x="1253" y="84"/>
                    </a:lnTo>
                    <a:lnTo>
                      <a:pt x="914" y="101"/>
                    </a:lnTo>
                    <a:lnTo>
                      <a:pt x="830" y="101"/>
                    </a:lnTo>
                    <a:lnTo>
                      <a:pt x="762" y="93"/>
                    </a:lnTo>
                    <a:lnTo>
                      <a:pt x="559" y="110"/>
                    </a:lnTo>
                    <a:lnTo>
                      <a:pt x="364" y="110"/>
                    </a:lnTo>
                    <a:lnTo>
                      <a:pt x="339" y="93"/>
                    </a:lnTo>
                    <a:lnTo>
                      <a:pt x="271" y="93"/>
                    </a:lnTo>
                    <a:lnTo>
                      <a:pt x="229" y="110"/>
                    </a:lnTo>
                    <a:lnTo>
                      <a:pt x="178" y="110"/>
                    </a:lnTo>
                    <a:lnTo>
                      <a:pt x="0" y="118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2" name="Freeform 22">
                <a:extLst>
                  <a:ext uri="{FF2B5EF4-FFF2-40B4-BE49-F238E27FC236}">
                    <a16:creationId xmlns:a16="http://schemas.microsoft.com/office/drawing/2014/main" id="{D053F05B-9A55-432A-9986-F9D1D0D96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1375"/>
                <a:ext cx="1258" cy="329"/>
              </a:xfrm>
              <a:custGeom>
                <a:avLst/>
                <a:gdLst>
                  <a:gd name="T0" fmla="*/ 6798 w 7323"/>
                  <a:gd name="T1" fmla="*/ 67 h 1913"/>
                  <a:gd name="T2" fmla="*/ 6408 w 7323"/>
                  <a:gd name="T3" fmla="*/ 59 h 1913"/>
                  <a:gd name="T4" fmla="*/ 6053 w 7323"/>
                  <a:gd name="T5" fmla="*/ 59 h 1913"/>
                  <a:gd name="T6" fmla="*/ 5884 w 7323"/>
                  <a:gd name="T7" fmla="*/ 76 h 1913"/>
                  <a:gd name="T8" fmla="*/ 5816 w 7323"/>
                  <a:gd name="T9" fmla="*/ 93 h 1913"/>
                  <a:gd name="T10" fmla="*/ 5723 w 7323"/>
                  <a:gd name="T11" fmla="*/ 135 h 1913"/>
                  <a:gd name="T12" fmla="*/ 5613 w 7323"/>
                  <a:gd name="T13" fmla="*/ 144 h 1913"/>
                  <a:gd name="T14" fmla="*/ 5562 w 7323"/>
                  <a:gd name="T15" fmla="*/ 144 h 1913"/>
                  <a:gd name="T16" fmla="*/ 5079 w 7323"/>
                  <a:gd name="T17" fmla="*/ 59 h 1913"/>
                  <a:gd name="T18" fmla="*/ 5012 w 7323"/>
                  <a:gd name="T19" fmla="*/ 67 h 1913"/>
                  <a:gd name="T20" fmla="*/ 4504 w 7323"/>
                  <a:gd name="T21" fmla="*/ 93 h 1913"/>
                  <a:gd name="T22" fmla="*/ 4114 w 7323"/>
                  <a:gd name="T23" fmla="*/ 93 h 1913"/>
                  <a:gd name="T24" fmla="*/ 3979 w 7323"/>
                  <a:gd name="T25" fmla="*/ 110 h 1913"/>
                  <a:gd name="T26" fmla="*/ 3606 w 7323"/>
                  <a:gd name="T27" fmla="*/ 177 h 1913"/>
                  <a:gd name="T28" fmla="*/ 3327 w 7323"/>
                  <a:gd name="T29" fmla="*/ 110 h 1913"/>
                  <a:gd name="T30" fmla="*/ 3014 w 7323"/>
                  <a:gd name="T31" fmla="*/ 59 h 1913"/>
                  <a:gd name="T32" fmla="*/ 2887 w 7323"/>
                  <a:gd name="T33" fmla="*/ 34 h 1913"/>
                  <a:gd name="T34" fmla="*/ 2616 w 7323"/>
                  <a:gd name="T35" fmla="*/ 42 h 1913"/>
                  <a:gd name="T36" fmla="*/ 2353 w 7323"/>
                  <a:gd name="T37" fmla="*/ 59 h 1913"/>
                  <a:gd name="T38" fmla="*/ 2226 w 7323"/>
                  <a:gd name="T39" fmla="*/ 67 h 1913"/>
                  <a:gd name="T40" fmla="*/ 2065 w 7323"/>
                  <a:gd name="T41" fmla="*/ 93 h 1913"/>
                  <a:gd name="T42" fmla="*/ 1346 w 7323"/>
                  <a:gd name="T43" fmla="*/ 144 h 1913"/>
                  <a:gd name="T44" fmla="*/ 1219 w 7323"/>
                  <a:gd name="T45" fmla="*/ 152 h 1913"/>
                  <a:gd name="T46" fmla="*/ 1058 w 7323"/>
                  <a:gd name="T47" fmla="*/ 177 h 1913"/>
                  <a:gd name="T48" fmla="*/ 821 w 7323"/>
                  <a:gd name="T49" fmla="*/ 211 h 1913"/>
                  <a:gd name="T50" fmla="*/ 448 w 7323"/>
                  <a:gd name="T51" fmla="*/ 262 h 1913"/>
                  <a:gd name="T52" fmla="*/ 355 w 7323"/>
                  <a:gd name="T53" fmla="*/ 296 h 1913"/>
                  <a:gd name="T54" fmla="*/ 177 w 7323"/>
                  <a:gd name="T55" fmla="*/ 389 h 1913"/>
                  <a:gd name="T56" fmla="*/ 93 w 7323"/>
                  <a:gd name="T57" fmla="*/ 474 h 1913"/>
                  <a:gd name="T58" fmla="*/ 0 w 7323"/>
                  <a:gd name="T59" fmla="*/ 846 h 1913"/>
                  <a:gd name="T60" fmla="*/ 8 w 7323"/>
                  <a:gd name="T61" fmla="*/ 1049 h 1913"/>
                  <a:gd name="T62" fmla="*/ 42 w 7323"/>
                  <a:gd name="T63" fmla="*/ 1464 h 1913"/>
                  <a:gd name="T64" fmla="*/ 237 w 7323"/>
                  <a:gd name="T65" fmla="*/ 1583 h 1913"/>
                  <a:gd name="T66" fmla="*/ 592 w 7323"/>
                  <a:gd name="T67" fmla="*/ 1633 h 1913"/>
                  <a:gd name="T68" fmla="*/ 922 w 7323"/>
                  <a:gd name="T69" fmla="*/ 1701 h 1913"/>
                  <a:gd name="T70" fmla="*/ 1126 w 7323"/>
                  <a:gd name="T71" fmla="*/ 1735 h 1913"/>
                  <a:gd name="T72" fmla="*/ 1278 w 7323"/>
                  <a:gd name="T73" fmla="*/ 1760 h 1913"/>
                  <a:gd name="T74" fmla="*/ 1388 w 7323"/>
                  <a:gd name="T75" fmla="*/ 1769 h 1913"/>
                  <a:gd name="T76" fmla="*/ 2277 w 7323"/>
                  <a:gd name="T77" fmla="*/ 1845 h 1913"/>
                  <a:gd name="T78" fmla="*/ 2700 w 7323"/>
                  <a:gd name="T79" fmla="*/ 1837 h 1913"/>
                  <a:gd name="T80" fmla="*/ 2963 w 7323"/>
                  <a:gd name="T81" fmla="*/ 1845 h 1913"/>
                  <a:gd name="T82" fmla="*/ 3496 w 7323"/>
                  <a:gd name="T83" fmla="*/ 1854 h 1913"/>
                  <a:gd name="T84" fmla="*/ 3843 w 7323"/>
                  <a:gd name="T85" fmla="*/ 1854 h 1913"/>
                  <a:gd name="T86" fmla="*/ 4123 w 7323"/>
                  <a:gd name="T87" fmla="*/ 1794 h 1913"/>
                  <a:gd name="T88" fmla="*/ 4266 w 7323"/>
                  <a:gd name="T89" fmla="*/ 1727 h 1913"/>
                  <a:gd name="T90" fmla="*/ 4444 w 7323"/>
                  <a:gd name="T91" fmla="*/ 1693 h 1913"/>
                  <a:gd name="T92" fmla="*/ 4664 w 7323"/>
                  <a:gd name="T93" fmla="*/ 1786 h 1913"/>
                  <a:gd name="T94" fmla="*/ 5113 w 7323"/>
                  <a:gd name="T95" fmla="*/ 1845 h 1913"/>
                  <a:gd name="T96" fmla="*/ 5579 w 7323"/>
                  <a:gd name="T97" fmla="*/ 1837 h 1913"/>
                  <a:gd name="T98" fmla="*/ 6222 w 7323"/>
                  <a:gd name="T99" fmla="*/ 1837 h 1913"/>
                  <a:gd name="T100" fmla="*/ 6552 w 7323"/>
                  <a:gd name="T101" fmla="*/ 1854 h 1913"/>
                  <a:gd name="T102" fmla="*/ 6874 w 7323"/>
                  <a:gd name="T103" fmla="*/ 1845 h 1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323" h="1913">
                    <a:moveTo>
                      <a:pt x="7323" y="0"/>
                    </a:moveTo>
                    <a:lnTo>
                      <a:pt x="6798" y="67"/>
                    </a:lnTo>
                    <a:lnTo>
                      <a:pt x="6425" y="76"/>
                    </a:lnTo>
                    <a:lnTo>
                      <a:pt x="6408" y="59"/>
                    </a:lnTo>
                    <a:lnTo>
                      <a:pt x="6146" y="67"/>
                    </a:lnTo>
                    <a:lnTo>
                      <a:pt x="6053" y="59"/>
                    </a:lnTo>
                    <a:lnTo>
                      <a:pt x="5994" y="76"/>
                    </a:lnTo>
                    <a:lnTo>
                      <a:pt x="5884" y="76"/>
                    </a:lnTo>
                    <a:lnTo>
                      <a:pt x="5858" y="93"/>
                    </a:lnTo>
                    <a:lnTo>
                      <a:pt x="5816" y="93"/>
                    </a:lnTo>
                    <a:lnTo>
                      <a:pt x="5748" y="110"/>
                    </a:lnTo>
                    <a:lnTo>
                      <a:pt x="5723" y="135"/>
                    </a:lnTo>
                    <a:lnTo>
                      <a:pt x="5663" y="160"/>
                    </a:lnTo>
                    <a:lnTo>
                      <a:pt x="5613" y="144"/>
                    </a:lnTo>
                    <a:lnTo>
                      <a:pt x="5596" y="160"/>
                    </a:lnTo>
                    <a:lnTo>
                      <a:pt x="5562" y="144"/>
                    </a:lnTo>
                    <a:lnTo>
                      <a:pt x="5299" y="67"/>
                    </a:lnTo>
                    <a:lnTo>
                      <a:pt x="5079" y="59"/>
                    </a:lnTo>
                    <a:lnTo>
                      <a:pt x="5054" y="76"/>
                    </a:lnTo>
                    <a:lnTo>
                      <a:pt x="5012" y="67"/>
                    </a:lnTo>
                    <a:lnTo>
                      <a:pt x="4859" y="93"/>
                    </a:lnTo>
                    <a:lnTo>
                      <a:pt x="4504" y="93"/>
                    </a:lnTo>
                    <a:lnTo>
                      <a:pt x="4419" y="76"/>
                    </a:lnTo>
                    <a:lnTo>
                      <a:pt x="4114" y="93"/>
                    </a:lnTo>
                    <a:lnTo>
                      <a:pt x="4089" y="93"/>
                    </a:lnTo>
                    <a:lnTo>
                      <a:pt x="3979" y="110"/>
                    </a:lnTo>
                    <a:lnTo>
                      <a:pt x="3775" y="118"/>
                    </a:lnTo>
                    <a:lnTo>
                      <a:pt x="3606" y="177"/>
                    </a:lnTo>
                    <a:lnTo>
                      <a:pt x="3471" y="186"/>
                    </a:lnTo>
                    <a:lnTo>
                      <a:pt x="3327" y="110"/>
                    </a:lnTo>
                    <a:lnTo>
                      <a:pt x="3081" y="93"/>
                    </a:lnTo>
                    <a:lnTo>
                      <a:pt x="3014" y="59"/>
                    </a:lnTo>
                    <a:lnTo>
                      <a:pt x="2946" y="67"/>
                    </a:lnTo>
                    <a:lnTo>
                      <a:pt x="2887" y="34"/>
                    </a:lnTo>
                    <a:lnTo>
                      <a:pt x="2819" y="50"/>
                    </a:lnTo>
                    <a:lnTo>
                      <a:pt x="2616" y="42"/>
                    </a:lnTo>
                    <a:lnTo>
                      <a:pt x="2556" y="59"/>
                    </a:lnTo>
                    <a:lnTo>
                      <a:pt x="2353" y="59"/>
                    </a:lnTo>
                    <a:lnTo>
                      <a:pt x="2285" y="76"/>
                    </a:lnTo>
                    <a:lnTo>
                      <a:pt x="2226" y="67"/>
                    </a:lnTo>
                    <a:lnTo>
                      <a:pt x="2201" y="84"/>
                    </a:lnTo>
                    <a:lnTo>
                      <a:pt x="2065" y="93"/>
                    </a:lnTo>
                    <a:lnTo>
                      <a:pt x="1938" y="93"/>
                    </a:lnTo>
                    <a:lnTo>
                      <a:pt x="1346" y="144"/>
                    </a:lnTo>
                    <a:lnTo>
                      <a:pt x="1236" y="144"/>
                    </a:lnTo>
                    <a:lnTo>
                      <a:pt x="1219" y="152"/>
                    </a:lnTo>
                    <a:lnTo>
                      <a:pt x="1126" y="144"/>
                    </a:lnTo>
                    <a:lnTo>
                      <a:pt x="1058" y="177"/>
                    </a:lnTo>
                    <a:lnTo>
                      <a:pt x="838" y="203"/>
                    </a:lnTo>
                    <a:lnTo>
                      <a:pt x="821" y="211"/>
                    </a:lnTo>
                    <a:lnTo>
                      <a:pt x="575" y="228"/>
                    </a:lnTo>
                    <a:lnTo>
                      <a:pt x="448" y="262"/>
                    </a:lnTo>
                    <a:lnTo>
                      <a:pt x="398" y="296"/>
                    </a:lnTo>
                    <a:lnTo>
                      <a:pt x="355" y="296"/>
                    </a:lnTo>
                    <a:lnTo>
                      <a:pt x="271" y="355"/>
                    </a:lnTo>
                    <a:lnTo>
                      <a:pt x="177" y="389"/>
                    </a:lnTo>
                    <a:lnTo>
                      <a:pt x="118" y="465"/>
                    </a:lnTo>
                    <a:lnTo>
                      <a:pt x="93" y="474"/>
                    </a:lnTo>
                    <a:lnTo>
                      <a:pt x="42" y="584"/>
                    </a:lnTo>
                    <a:lnTo>
                      <a:pt x="0" y="846"/>
                    </a:lnTo>
                    <a:lnTo>
                      <a:pt x="0" y="931"/>
                    </a:lnTo>
                    <a:lnTo>
                      <a:pt x="8" y="1049"/>
                    </a:lnTo>
                    <a:lnTo>
                      <a:pt x="8" y="1312"/>
                    </a:lnTo>
                    <a:lnTo>
                      <a:pt x="42" y="1464"/>
                    </a:lnTo>
                    <a:lnTo>
                      <a:pt x="152" y="1540"/>
                    </a:lnTo>
                    <a:lnTo>
                      <a:pt x="237" y="1583"/>
                    </a:lnTo>
                    <a:lnTo>
                      <a:pt x="414" y="1625"/>
                    </a:lnTo>
                    <a:lnTo>
                      <a:pt x="592" y="1633"/>
                    </a:lnTo>
                    <a:lnTo>
                      <a:pt x="651" y="1642"/>
                    </a:lnTo>
                    <a:lnTo>
                      <a:pt x="922" y="1701"/>
                    </a:lnTo>
                    <a:lnTo>
                      <a:pt x="948" y="1710"/>
                    </a:lnTo>
                    <a:lnTo>
                      <a:pt x="1126" y="1735"/>
                    </a:lnTo>
                    <a:lnTo>
                      <a:pt x="1159" y="1752"/>
                    </a:lnTo>
                    <a:lnTo>
                      <a:pt x="1278" y="1760"/>
                    </a:lnTo>
                    <a:lnTo>
                      <a:pt x="1303" y="1769"/>
                    </a:lnTo>
                    <a:lnTo>
                      <a:pt x="1388" y="1769"/>
                    </a:lnTo>
                    <a:lnTo>
                      <a:pt x="1481" y="1794"/>
                    </a:lnTo>
                    <a:lnTo>
                      <a:pt x="2277" y="1845"/>
                    </a:lnTo>
                    <a:lnTo>
                      <a:pt x="2294" y="1828"/>
                    </a:lnTo>
                    <a:lnTo>
                      <a:pt x="2700" y="1837"/>
                    </a:lnTo>
                    <a:lnTo>
                      <a:pt x="2903" y="1854"/>
                    </a:lnTo>
                    <a:lnTo>
                      <a:pt x="2963" y="1845"/>
                    </a:lnTo>
                    <a:lnTo>
                      <a:pt x="3056" y="1862"/>
                    </a:lnTo>
                    <a:lnTo>
                      <a:pt x="3496" y="1854"/>
                    </a:lnTo>
                    <a:lnTo>
                      <a:pt x="3615" y="1870"/>
                    </a:lnTo>
                    <a:lnTo>
                      <a:pt x="3843" y="1854"/>
                    </a:lnTo>
                    <a:lnTo>
                      <a:pt x="3996" y="1828"/>
                    </a:lnTo>
                    <a:lnTo>
                      <a:pt x="4123" y="1794"/>
                    </a:lnTo>
                    <a:lnTo>
                      <a:pt x="4148" y="1760"/>
                    </a:lnTo>
                    <a:lnTo>
                      <a:pt x="4266" y="1727"/>
                    </a:lnTo>
                    <a:lnTo>
                      <a:pt x="4351" y="1684"/>
                    </a:lnTo>
                    <a:lnTo>
                      <a:pt x="4444" y="1693"/>
                    </a:lnTo>
                    <a:lnTo>
                      <a:pt x="4520" y="1735"/>
                    </a:lnTo>
                    <a:lnTo>
                      <a:pt x="4664" y="1786"/>
                    </a:lnTo>
                    <a:lnTo>
                      <a:pt x="4961" y="1845"/>
                    </a:lnTo>
                    <a:lnTo>
                      <a:pt x="5113" y="1845"/>
                    </a:lnTo>
                    <a:lnTo>
                      <a:pt x="5223" y="1862"/>
                    </a:lnTo>
                    <a:lnTo>
                      <a:pt x="5579" y="1837"/>
                    </a:lnTo>
                    <a:lnTo>
                      <a:pt x="5630" y="1820"/>
                    </a:lnTo>
                    <a:lnTo>
                      <a:pt x="6222" y="1837"/>
                    </a:lnTo>
                    <a:lnTo>
                      <a:pt x="6256" y="1854"/>
                    </a:lnTo>
                    <a:lnTo>
                      <a:pt x="6552" y="1854"/>
                    </a:lnTo>
                    <a:lnTo>
                      <a:pt x="6612" y="1870"/>
                    </a:lnTo>
                    <a:lnTo>
                      <a:pt x="6874" y="1845"/>
                    </a:lnTo>
                    <a:lnTo>
                      <a:pt x="7323" y="1913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3" name="Freeform 23">
                <a:extLst>
                  <a:ext uri="{FF2B5EF4-FFF2-40B4-BE49-F238E27FC236}">
                    <a16:creationId xmlns:a16="http://schemas.microsoft.com/office/drawing/2014/main" id="{149B305C-A549-49A6-9B5D-0E21B6DDC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760"/>
                <a:ext cx="2667" cy="600"/>
              </a:xfrm>
              <a:custGeom>
                <a:avLst/>
                <a:gdLst>
                  <a:gd name="T0" fmla="*/ 0 w 15527"/>
                  <a:gd name="T1" fmla="*/ 3411 h 3496"/>
                  <a:gd name="T2" fmla="*/ 237 w 15527"/>
                  <a:gd name="T3" fmla="*/ 3411 h 3496"/>
                  <a:gd name="T4" fmla="*/ 1050 w 15527"/>
                  <a:gd name="T5" fmla="*/ 3361 h 3496"/>
                  <a:gd name="T6" fmla="*/ 2057 w 15527"/>
                  <a:gd name="T7" fmla="*/ 3284 h 3496"/>
                  <a:gd name="T8" fmla="*/ 2955 w 15527"/>
                  <a:gd name="T9" fmla="*/ 3217 h 3496"/>
                  <a:gd name="T10" fmla="*/ 3988 w 15527"/>
                  <a:gd name="T11" fmla="*/ 3124 h 3496"/>
                  <a:gd name="T12" fmla="*/ 4876 w 15527"/>
                  <a:gd name="T13" fmla="*/ 3047 h 3496"/>
                  <a:gd name="T14" fmla="*/ 6045 w 15527"/>
                  <a:gd name="T15" fmla="*/ 2870 h 3496"/>
                  <a:gd name="T16" fmla="*/ 6536 w 15527"/>
                  <a:gd name="T17" fmla="*/ 2666 h 3496"/>
                  <a:gd name="T18" fmla="*/ 6849 w 15527"/>
                  <a:gd name="T19" fmla="*/ 2489 h 3496"/>
                  <a:gd name="T20" fmla="*/ 7061 w 15527"/>
                  <a:gd name="T21" fmla="*/ 2235 h 3496"/>
                  <a:gd name="T22" fmla="*/ 7154 w 15527"/>
                  <a:gd name="T23" fmla="*/ 1913 h 3496"/>
                  <a:gd name="T24" fmla="*/ 7247 w 15527"/>
                  <a:gd name="T25" fmla="*/ 1524 h 3496"/>
                  <a:gd name="T26" fmla="*/ 7205 w 15527"/>
                  <a:gd name="T27" fmla="*/ 1100 h 3496"/>
                  <a:gd name="T28" fmla="*/ 7205 w 15527"/>
                  <a:gd name="T29" fmla="*/ 863 h 3496"/>
                  <a:gd name="T30" fmla="*/ 7205 w 15527"/>
                  <a:gd name="T31" fmla="*/ 694 h 3496"/>
                  <a:gd name="T32" fmla="*/ 7247 w 15527"/>
                  <a:gd name="T33" fmla="*/ 643 h 3496"/>
                  <a:gd name="T34" fmla="*/ 7332 w 15527"/>
                  <a:gd name="T35" fmla="*/ 669 h 3496"/>
                  <a:gd name="T36" fmla="*/ 7391 w 15527"/>
                  <a:gd name="T37" fmla="*/ 719 h 3496"/>
                  <a:gd name="T38" fmla="*/ 7484 w 15527"/>
                  <a:gd name="T39" fmla="*/ 728 h 3496"/>
                  <a:gd name="T40" fmla="*/ 7535 w 15527"/>
                  <a:gd name="T41" fmla="*/ 567 h 3496"/>
                  <a:gd name="T42" fmla="*/ 7594 w 15527"/>
                  <a:gd name="T43" fmla="*/ 406 h 3496"/>
                  <a:gd name="T44" fmla="*/ 7662 w 15527"/>
                  <a:gd name="T45" fmla="*/ 118 h 3496"/>
                  <a:gd name="T46" fmla="*/ 7696 w 15527"/>
                  <a:gd name="T47" fmla="*/ 8 h 3496"/>
                  <a:gd name="T48" fmla="*/ 7755 w 15527"/>
                  <a:gd name="T49" fmla="*/ 0 h 3496"/>
                  <a:gd name="T50" fmla="*/ 7823 w 15527"/>
                  <a:gd name="T51" fmla="*/ 102 h 3496"/>
                  <a:gd name="T52" fmla="*/ 7882 w 15527"/>
                  <a:gd name="T53" fmla="*/ 254 h 3496"/>
                  <a:gd name="T54" fmla="*/ 7941 w 15527"/>
                  <a:gd name="T55" fmla="*/ 626 h 3496"/>
                  <a:gd name="T56" fmla="*/ 8204 w 15527"/>
                  <a:gd name="T57" fmla="*/ 1371 h 3496"/>
                  <a:gd name="T58" fmla="*/ 8424 w 15527"/>
                  <a:gd name="T59" fmla="*/ 2082 h 3496"/>
                  <a:gd name="T60" fmla="*/ 8525 w 15527"/>
                  <a:gd name="T61" fmla="*/ 2446 h 3496"/>
                  <a:gd name="T62" fmla="*/ 8635 w 15527"/>
                  <a:gd name="T63" fmla="*/ 2700 h 3496"/>
                  <a:gd name="T64" fmla="*/ 8822 w 15527"/>
                  <a:gd name="T65" fmla="*/ 2861 h 3496"/>
                  <a:gd name="T66" fmla="*/ 9101 w 15527"/>
                  <a:gd name="T67" fmla="*/ 3132 h 3496"/>
                  <a:gd name="T68" fmla="*/ 9719 w 15527"/>
                  <a:gd name="T69" fmla="*/ 3386 h 3496"/>
                  <a:gd name="T70" fmla="*/ 10388 w 15527"/>
                  <a:gd name="T71" fmla="*/ 3462 h 3496"/>
                  <a:gd name="T72" fmla="*/ 11311 w 15527"/>
                  <a:gd name="T73" fmla="*/ 3496 h 3496"/>
                  <a:gd name="T74" fmla="*/ 12445 w 15527"/>
                  <a:gd name="T75" fmla="*/ 3471 h 3496"/>
                  <a:gd name="T76" fmla="*/ 13427 w 15527"/>
                  <a:gd name="T77" fmla="*/ 3454 h 3496"/>
                  <a:gd name="T78" fmla="*/ 13969 w 15527"/>
                  <a:gd name="T79" fmla="*/ 3428 h 3496"/>
                  <a:gd name="T80" fmla="*/ 14181 w 15527"/>
                  <a:gd name="T81" fmla="*/ 3327 h 3496"/>
                  <a:gd name="T82" fmla="*/ 14392 w 15527"/>
                  <a:gd name="T83" fmla="*/ 3352 h 3496"/>
                  <a:gd name="T84" fmla="*/ 14748 w 15527"/>
                  <a:gd name="T85" fmla="*/ 3420 h 3496"/>
                  <a:gd name="T86" fmla="*/ 14993 w 15527"/>
                  <a:gd name="T87" fmla="*/ 3437 h 3496"/>
                  <a:gd name="T88" fmla="*/ 15374 w 15527"/>
                  <a:gd name="T89" fmla="*/ 3471 h 3496"/>
                  <a:gd name="T90" fmla="*/ 15527 w 15527"/>
                  <a:gd name="T91" fmla="*/ 3479 h 3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527" h="3496">
                    <a:moveTo>
                      <a:pt x="0" y="3411"/>
                    </a:moveTo>
                    <a:lnTo>
                      <a:pt x="237" y="3411"/>
                    </a:lnTo>
                    <a:lnTo>
                      <a:pt x="1050" y="3361"/>
                    </a:lnTo>
                    <a:lnTo>
                      <a:pt x="2057" y="3284"/>
                    </a:lnTo>
                    <a:lnTo>
                      <a:pt x="2955" y="3217"/>
                    </a:lnTo>
                    <a:lnTo>
                      <a:pt x="3988" y="3124"/>
                    </a:lnTo>
                    <a:lnTo>
                      <a:pt x="4876" y="3047"/>
                    </a:lnTo>
                    <a:lnTo>
                      <a:pt x="6045" y="2870"/>
                    </a:lnTo>
                    <a:lnTo>
                      <a:pt x="6536" y="2666"/>
                    </a:lnTo>
                    <a:lnTo>
                      <a:pt x="6849" y="2489"/>
                    </a:lnTo>
                    <a:lnTo>
                      <a:pt x="7061" y="2235"/>
                    </a:lnTo>
                    <a:lnTo>
                      <a:pt x="7154" y="1913"/>
                    </a:lnTo>
                    <a:lnTo>
                      <a:pt x="7247" y="1524"/>
                    </a:lnTo>
                    <a:lnTo>
                      <a:pt x="7205" y="1100"/>
                    </a:lnTo>
                    <a:lnTo>
                      <a:pt x="7205" y="863"/>
                    </a:lnTo>
                    <a:lnTo>
                      <a:pt x="7205" y="694"/>
                    </a:lnTo>
                    <a:lnTo>
                      <a:pt x="7247" y="643"/>
                    </a:lnTo>
                    <a:lnTo>
                      <a:pt x="7332" y="669"/>
                    </a:lnTo>
                    <a:lnTo>
                      <a:pt x="7391" y="719"/>
                    </a:lnTo>
                    <a:lnTo>
                      <a:pt x="7484" y="728"/>
                    </a:lnTo>
                    <a:lnTo>
                      <a:pt x="7535" y="567"/>
                    </a:lnTo>
                    <a:lnTo>
                      <a:pt x="7594" y="406"/>
                    </a:lnTo>
                    <a:lnTo>
                      <a:pt x="7662" y="118"/>
                    </a:lnTo>
                    <a:lnTo>
                      <a:pt x="7696" y="8"/>
                    </a:lnTo>
                    <a:lnTo>
                      <a:pt x="7755" y="0"/>
                    </a:lnTo>
                    <a:lnTo>
                      <a:pt x="7823" y="102"/>
                    </a:lnTo>
                    <a:lnTo>
                      <a:pt x="7882" y="254"/>
                    </a:lnTo>
                    <a:lnTo>
                      <a:pt x="7941" y="626"/>
                    </a:lnTo>
                    <a:lnTo>
                      <a:pt x="8204" y="1371"/>
                    </a:lnTo>
                    <a:lnTo>
                      <a:pt x="8424" y="2082"/>
                    </a:lnTo>
                    <a:lnTo>
                      <a:pt x="8525" y="2446"/>
                    </a:lnTo>
                    <a:lnTo>
                      <a:pt x="8635" y="2700"/>
                    </a:lnTo>
                    <a:lnTo>
                      <a:pt x="8822" y="2861"/>
                    </a:lnTo>
                    <a:lnTo>
                      <a:pt x="9101" y="3132"/>
                    </a:lnTo>
                    <a:lnTo>
                      <a:pt x="9719" y="3386"/>
                    </a:lnTo>
                    <a:lnTo>
                      <a:pt x="10388" y="3462"/>
                    </a:lnTo>
                    <a:lnTo>
                      <a:pt x="11311" y="3496"/>
                    </a:lnTo>
                    <a:lnTo>
                      <a:pt x="12445" y="3471"/>
                    </a:lnTo>
                    <a:lnTo>
                      <a:pt x="13427" y="3454"/>
                    </a:lnTo>
                    <a:lnTo>
                      <a:pt x="13969" y="3428"/>
                    </a:lnTo>
                    <a:lnTo>
                      <a:pt x="14181" y="3327"/>
                    </a:lnTo>
                    <a:lnTo>
                      <a:pt x="14392" y="3352"/>
                    </a:lnTo>
                    <a:lnTo>
                      <a:pt x="14748" y="3420"/>
                    </a:lnTo>
                    <a:lnTo>
                      <a:pt x="14993" y="3437"/>
                    </a:lnTo>
                    <a:lnTo>
                      <a:pt x="15374" y="3471"/>
                    </a:lnTo>
                    <a:lnTo>
                      <a:pt x="15527" y="3479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4" name="Freeform 24">
                <a:extLst>
                  <a:ext uri="{FF2B5EF4-FFF2-40B4-BE49-F238E27FC236}">
                    <a16:creationId xmlns:a16="http://schemas.microsoft.com/office/drawing/2014/main" id="{07CD5A0E-C891-494A-B044-726D9BCF8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525"/>
                <a:ext cx="242" cy="164"/>
              </a:xfrm>
              <a:custGeom>
                <a:avLst/>
                <a:gdLst>
                  <a:gd name="T0" fmla="*/ 0 w 1405"/>
                  <a:gd name="T1" fmla="*/ 0 h 956"/>
                  <a:gd name="T2" fmla="*/ 440 w 1405"/>
                  <a:gd name="T3" fmla="*/ 50 h 956"/>
                  <a:gd name="T4" fmla="*/ 533 w 1405"/>
                  <a:gd name="T5" fmla="*/ 76 h 956"/>
                  <a:gd name="T6" fmla="*/ 559 w 1405"/>
                  <a:gd name="T7" fmla="*/ 59 h 956"/>
                  <a:gd name="T8" fmla="*/ 584 w 1405"/>
                  <a:gd name="T9" fmla="*/ 76 h 956"/>
                  <a:gd name="T10" fmla="*/ 643 w 1405"/>
                  <a:gd name="T11" fmla="*/ 76 h 956"/>
                  <a:gd name="T12" fmla="*/ 703 w 1405"/>
                  <a:gd name="T13" fmla="*/ 59 h 956"/>
                  <a:gd name="T14" fmla="*/ 787 w 1405"/>
                  <a:gd name="T15" fmla="*/ 67 h 956"/>
                  <a:gd name="T16" fmla="*/ 821 w 1405"/>
                  <a:gd name="T17" fmla="*/ 50 h 956"/>
                  <a:gd name="T18" fmla="*/ 838 w 1405"/>
                  <a:gd name="T19" fmla="*/ 59 h 956"/>
                  <a:gd name="T20" fmla="*/ 931 w 1405"/>
                  <a:gd name="T21" fmla="*/ 50 h 956"/>
                  <a:gd name="T22" fmla="*/ 1050 w 1405"/>
                  <a:gd name="T23" fmla="*/ 50 h 956"/>
                  <a:gd name="T24" fmla="*/ 1134 w 1405"/>
                  <a:gd name="T25" fmla="*/ 59 h 956"/>
                  <a:gd name="T26" fmla="*/ 1253 w 1405"/>
                  <a:gd name="T27" fmla="*/ 50 h 956"/>
                  <a:gd name="T28" fmla="*/ 1372 w 1405"/>
                  <a:gd name="T29" fmla="*/ 110 h 956"/>
                  <a:gd name="T30" fmla="*/ 1380 w 1405"/>
                  <a:gd name="T31" fmla="*/ 127 h 956"/>
                  <a:gd name="T32" fmla="*/ 1405 w 1405"/>
                  <a:gd name="T33" fmla="*/ 194 h 956"/>
                  <a:gd name="T34" fmla="*/ 1397 w 1405"/>
                  <a:gd name="T35" fmla="*/ 296 h 956"/>
                  <a:gd name="T36" fmla="*/ 1380 w 1405"/>
                  <a:gd name="T37" fmla="*/ 440 h 956"/>
                  <a:gd name="T38" fmla="*/ 1380 w 1405"/>
                  <a:gd name="T39" fmla="*/ 524 h 956"/>
                  <a:gd name="T40" fmla="*/ 1304 w 1405"/>
                  <a:gd name="T41" fmla="*/ 702 h 956"/>
                  <a:gd name="T42" fmla="*/ 1270 w 1405"/>
                  <a:gd name="T43" fmla="*/ 736 h 956"/>
                  <a:gd name="T44" fmla="*/ 1134 w 1405"/>
                  <a:gd name="T45" fmla="*/ 812 h 956"/>
                  <a:gd name="T46" fmla="*/ 999 w 1405"/>
                  <a:gd name="T47" fmla="*/ 846 h 956"/>
                  <a:gd name="T48" fmla="*/ 957 w 1405"/>
                  <a:gd name="T49" fmla="*/ 838 h 956"/>
                  <a:gd name="T50" fmla="*/ 669 w 1405"/>
                  <a:gd name="T51" fmla="*/ 939 h 956"/>
                  <a:gd name="T52" fmla="*/ 627 w 1405"/>
                  <a:gd name="T53" fmla="*/ 931 h 956"/>
                  <a:gd name="T54" fmla="*/ 542 w 1405"/>
                  <a:gd name="T55" fmla="*/ 939 h 956"/>
                  <a:gd name="T56" fmla="*/ 364 w 1405"/>
                  <a:gd name="T57" fmla="*/ 939 h 956"/>
                  <a:gd name="T58" fmla="*/ 296 w 1405"/>
                  <a:gd name="T59" fmla="*/ 956 h 956"/>
                  <a:gd name="T60" fmla="*/ 271 w 1405"/>
                  <a:gd name="T61" fmla="*/ 948 h 956"/>
                  <a:gd name="T62" fmla="*/ 0 w 1405"/>
                  <a:gd name="T63" fmla="*/ 956 h 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05" h="956">
                    <a:moveTo>
                      <a:pt x="0" y="0"/>
                    </a:moveTo>
                    <a:lnTo>
                      <a:pt x="440" y="50"/>
                    </a:lnTo>
                    <a:lnTo>
                      <a:pt x="533" y="76"/>
                    </a:lnTo>
                    <a:lnTo>
                      <a:pt x="559" y="59"/>
                    </a:lnTo>
                    <a:lnTo>
                      <a:pt x="584" y="76"/>
                    </a:lnTo>
                    <a:lnTo>
                      <a:pt x="643" y="76"/>
                    </a:lnTo>
                    <a:lnTo>
                      <a:pt x="703" y="59"/>
                    </a:lnTo>
                    <a:lnTo>
                      <a:pt x="787" y="67"/>
                    </a:lnTo>
                    <a:lnTo>
                      <a:pt x="821" y="50"/>
                    </a:lnTo>
                    <a:lnTo>
                      <a:pt x="838" y="59"/>
                    </a:lnTo>
                    <a:lnTo>
                      <a:pt x="931" y="50"/>
                    </a:lnTo>
                    <a:lnTo>
                      <a:pt x="1050" y="50"/>
                    </a:lnTo>
                    <a:lnTo>
                      <a:pt x="1134" y="59"/>
                    </a:lnTo>
                    <a:lnTo>
                      <a:pt x="1253" y="50"/>
                    </a:lnTo>
                    <a:lnTo>
                      <a:pt x="1372" y="110"/>
                    </a:lnTo>
                    <a:lnTo>
                      <a:pt x="1380" y="127"/>
                    </a:lnTo>
                    <a:lnTo>
                      <a:pt x="1405" y="194"/>
                    </a:lnTo>
                    <a:lnTo>
                      <a:pt x="1397" y="296"/>
                    </a:lnTo>
                    <a:lnTo>
                      <a:pt x="1380" y="440"/>
                    </a:lnTo>
                    <a:lnTo>
                      <a:pt x="1380" y="524"/>
                    </a:lnTo>
                    <a:lnTo>
                      <a:pt x="1304" y="702"/>
                    </a:lnTo>
                    <a:lnTo>
                      <a:pt x="1270" y="736"/>
                    </a:lnTo>
                    <a:lnTo>
                      <a:pt x="1134" y="812"/>
                    </a:lnTo>
                    <a:lnTo>
                      <a:pt x="999" y="846"/>
                    </a:lnTo>
                    <a:lnTo>
                      <a:pt x="957" y="838"/>
                    </a:lnTo>
                    <a:lnTo>
                      <a:pt x="669" y="939"/>
                    </a:lnTo>
                    <a:lnTo>
                      <a:pt x="627" y="931"/>
                    </a:lnTo>
                    <a:lnTo>
                      <a:pt x="542" y="939"/>
                    </a:lnTo>
                    <a:lnTo>
                      <a:pt x="364" y="939"/>
                    </a:lnTo>
                    <a:lnTo>
                      <a:pt x="296" y="956"/>
                    </a:lnTo>
                    <a:lnTo>
                      <a:pt x="271" y="948"/>
                    </a:lnTo>
                    <a:lnTo>
                      <a:pt x="0" y="956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5" name="Freeform 25">
                <a:extLst>
                  <a:ext uri="{FF2B5EF4-FFF2-40B4-BE49-F238E27FC236}">
                    <a16:creationId xmlns:a16="http://schemas.microsoft.com/office/drawing/2014/main" id="{94FB0324-E5B5-4C72-9B41-77BF7413B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2" y="82"/>
                <a:ext cx="87" cy="199"/>
              </a:xfrm>
              <a:custGeom>
                <a:avLst/>
                <a:gdLst>
                  <a:gd name="T0" fmla="*/ 508 w 508"/>
                  <a:gd name="T1" fmla="*/ 0 h 1159"/>
                  <a:gd name="T2" fmla="*/ 457 w 508"/>
                  <a:gd name="T3" fmla="*/ 694 h 1159"/>
                  <a:gd name="T4" fmla="*/ 440 w 508"/>
                  <a:gd name="T5" fmla="*/ 838 h 1159"/>
                  <a:gd name="T6" fmla="*/ 406 w 508"/>
                  <a:gd name="T7" fmla="*/ 1015 h 1159"/>
                  <a:gd name="T8" fmla="*/ 356 w 508"/>
                  <a:gd name="T9" fmla="*/ 1126 h 1159"/>
                  <a:gd name="T10" fmla="*/ 220 w 508"/>
                  <a:gd name="T11" fmla="*/ 1159 h 1159"/>
                  <a:gd name="T12" fmla="*/ 178 w 508"/>
                  <a:gd name="T13" fmla="*/ 1142 h 1159"/>
                  <a:gd name="T14" fmla="*/ 93 w 508"/>
                  <a:gd name="T15" fmla="*/ 914 h 1159"/>
                  <a:gd name="T16" fmla="*/ 93 w 508"/>
                  <a:gd name="T17" fmla="*/ 694 h 1159"/>
                  <a:gd name="T18" fmla="*/ 0 w 508"/>
                  <a:gd name="T19" fmla="*/ 0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8" h="1159">
                    <a:moveTo>
                      <a:pt x="508" y="0"/>
                    </a:moveTo>
                    <a:lnTo>
                      <a:pt x="457" y="694"/>
                    </a:lnTo>
                    <a:lnTo>
                      <a:pt x="440" y="838"/>
                    </a:lnTo>
                    <a:lnTo>
                      <a:pt x="406" y="1015"/>
                    </a:lnTo>
                    <a:lnTo>
                      <a:pt x="356" y="1126"/>
                    </a:lnTo>
                    <a:lnTo>
                      <a:pt x="220" y="1159"/>
                    </a:lnTo>
                    <a:lnTo>
                      <a:pt x="178" y="1142"/>
                    </a:lnTo>
                    <a:lnTo>
                      <a:pt x="93" y="914"/>
                    </a:lnTo>
                    <a:lnTo>
                      <a:pt x="93" y="694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6" name="Freeform 26">
                <a:extLst>
                  <a:ext uri="{FF2B5EF4-FFF2-40B4-BE49-F238E27FC236}">
                    <a16:creationId xmlns:a16="http://schemas.microsoft.com/office/drawing/2014/main" id="{BBBFF3DA-65B4-426D-BDB8-0EDE4C270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82"/>
                <a:ext cx="312" cy="160"/>
              </a:xfrm>
              <a:custGeom>
                <a:avLst/>
                <a:gdLst>
                  <a:gd name="T0" fmla="*/ 1820 w 1820"/>
                  <a:gd name="T1" fmla="*/ 0 h 931"/>
                  <a:gd name="T2" fmla="*/ 1685 w 1820"/>
                  <a:gd name="T3" fmla="*/ 203 h 931"/>
                  <a:gd name="T4" fmla="*/ 1498 w 1820"/>
                  <a:gd name="T5" fmla="*/ 440 h 931"/>
                  <a:gd name="T6" fmla="*/ 1151 w 1820"/>
                  <a:gd name="T7" fmla="*/ 711 h 931"/>
                  <a:gd name="T8" fmla="*/ 1058 w 1820"/>
                  <a:gd name="T9" fmla="*/ 778 h 931"/>
                  <a:gd name="T10" fmla="*/ 990 w 1820"/>
                  <a:gd name="T11" fmla="*/ 804 h 931"/>
                  <a:gd name="T12" fmla="*/ 906 w 1820"/>
                  <a:gd name="T13" fmla="*/ 863 h 931"/>
                  <a:gd name="T14" fmla="*/ 770 w 1820"/>
                  <a:gd name="T15" fmla="*/ 914 h 931"/>
                  <a:gd name="T16" fmla="*/ 643 w 1820"/>
                  <a:gd name="T17" fmla="*/ 931 h 931"/>
                  <a:gd name="T18" fmla="*/ 593 w 1820"/>
                  <a:gd name="T19" fmla="*/ 914 h 931"/>
                  <a:gd name="T20" fmla="*/ 449 w 1820"/>
                  <a:gd name="T21" fmla="*/ 905 h 931"/>
                  <a:gd name="T22" fmla="*/ 372 w 1820"/>
                  <a:gd name="T23" fmla="*/ 863 h 931"/>
                  <a:gd name="T24" fmla="*/ 220 w 1820"/>
                  <a:gd name="T25" fmla="*/ 728 h 931"/>
                  <a:gd name="T26" fmla="*/ 127 w 1820"/>
                  <a:gd name="T27" fmla="*/ 592 h 931"/>
                  <a:gd name="T28" fmla="*/ 127 w 1820"/>
                  <a:gd name="T29" fmla="*/ 575 h 931"/>
                  <a:gd name="T30" fmla="*/ 102 w 1820"/>
                  <a:gd name="T31" fmla="*/ 533 h 931"/>
                  <a:gd name="T32" fmla="*/ 0 w 1820"/>
                  <a:gd name="T33" fmla="*/ 0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20" h="931">
                    <a:moveTo>
                      <a:pt x="1820" y="0"/>
                    </a:moveTo>
                    <a:lnTo>
                      <a:pt x="1685" y="203"/>
                    </a:lnTo>
                    <a:lnTo>
                      <a:pt x="1498" y="440"/>
                    </a:lnTo>
                    <a:lnTo>
                      <a:pt x="1151" y="711"/>
                    </a:lnTo>
                    <a:lnTo>
                      <a:pt x="1058" y="778"/>
                    </a:lnTo>
                    <a:lnTo>
                      <a:pt x="990" y="804"/>
                    </a:lnTo>
                    <a:lnTo>
                      <a:pt x="906" y="863"/>
                    </a:lnTo>
                    <a:lnTo>
                      <a:pt x="770" y="914"/>
                    </a:lnTo>
                    <a:lnTo>
                      <a:pt x="643" y="931"/>
                    </a:lnTo>
                    <a:lnTo>
                      <a:pt x="593" y="914"/>
                    </a:lnTo>
                    <a:lnTo>
                      <a:pt x="449" y="905"/>
                    </a:lnTo>
                    <a:lnTo>
                      <a:pt x="372" y="863"/>
                    </a:lnTo>
                    <a:lnTo>
                      <a:pt x="220" y="728"/>
                    </a:lnTo>
                    <a:lnTo>
                      <a:pt x="127" y="592"/>
                    </a:lnTo>
                    <a:lnTo>
                      <a:pt x="127" y="575"/>
                    </a:lnTo>
                    <a:lnTo>
                      <a:pt x="102" y="533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7" name="Freeform 27">
                <a:extLst>
                  <a:ext uri="{FF2B5EF4-FFF2-40B4-BE49-F238E27FC236}">
                    <a16:creationId xmlns:a16="http://schemas.microsoft.com/office/drawing/2014/main" id="{1DF905C9-5F8C-4338-A09D-9A93D1641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23"/>
                <a:ext cx="124" cy="404"/>
              </a:xfrm>
              <a:custGeom>
                <a:avLst/>
                <a:gdLst>
                  <a:gd name="T0" fmla="*/ 0 w 720"/>
                  <a:gd name="T1" fmla="*/ 0 h 2353"/>
                  <a:gd name="T2" fmla="*/ 305 w 720"/>
                  <a:gd name="T3" fmla="*/ 457 h 2353"/>
                  <a:gd name="T4" fmla="*/ 457 w 720"/>
                  <a:gd name="T5" fmla="*/ 796 h 2353"/>
                  <a:gd name="T6" fmla="*/ 542 w 720"/>
                  <a:gd name="T7" fmla="*/ 965 h 2353"/>
                  <a:gd name="T8" fmla="*/ 703 w 720"/>
                  <a:gd name="T9" fmla="*/ 1600 h 2353"/>
                  <a:gd name="T10" fmla="*/ 703 w 720"/>
                  <a:gd name="T11" fmla="*/ 1634 h 2353"/>
                  <a:gd name="T12" fmla="*/ 720 w 720"/>
                  <a:gd name="T13" fmla="*/ 1650 h 2353"/>
                  <a:gd name="T14" fmla="*/ 720 w 720"/>
                  <a:gd name="T15" fmla="*/ 1803 h 2353"/>
                  <a:gd name="T16" fmla="*/ 694 w 720"/>
                  <a:gd name="T17" fmla="*/ 1921 h 2353"/>
                  <a:gd name="T18" fmla="*/ 677 w 720"/>
                  <a:gd name="T19" fmla="*/ 1938 h 2353"/>
                  <a:gd name="T20" fmla="*/ 643 w 720"/>
                  <a:gd name="T21" fmla="*/ 2057 h 2353"/>
                  <a:gd name="T22" fmla="*/ 584 w 720"/>
                  <a:gd name="T23" fmla="*/ 2141 h 2353"/>
                  <a:gd name="T24" fmla="*/ 508 w 720"/>
                  <a:gd name="T25" fmla="*/ 2201 h 2353"/>
                  <a:gd name="T26" fmla="*/ 389 w 720"/>
                  <a:gd name="T27" fmla="*/ 2260 h 2353"/>
                  <a:gd name="T28" fmla="*/ 347 w 720"/>
                  <a:gd name="T29" fmla="*/ 2268 h 2353"/>
                  <a:gd name="T30" fmla="*/ 305 w 720"/>
                  <a:gd name="T31" fmla="*/ 2302 h 2353"/>
                  <a:gd name="T32" fmla="*/ 0 w 720"/>
                  <a:gd name="T33" fmla="*/ 2353 h 2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0" h="2353">
                    <a:moveTo>
                      <a:pt x="0" y="0"/>
                    </a:moveTo>
                    <a:lnTo>
                      <a:pt x="305" y="457"/>
                    </a:lnTo>
                    <a:lnTo>
                      <a:pt x="457" y="796"/>
                    </a:lnTo>
                    <a:lnTo>
                      <a:pt x="542" y="965"/>
                    </a:lnTo>
                    <a:lnTo>
                      <a:pt x="703" y="1600"/>
                    </a:lnTo>
                    <a:lnTo>
                      <a:pt x="703" y="1634"/>
                    </a:lnTo>
                    <a:lnTo>
                      <a:pt x="720" y="1650"/>
                    </a:lnTo>
                    <a:lnTo>
                      <a:pt x="720" y="1803"/>
                    </a:lnTo>
                    <a:lnTo>
                      <a:pt x="694" y="1921"/>
                    </a:lnTo>
                    <a:lnTo>
                      <a:pt x="677" y="1938"/>
                    </a:lnTo>
                    <a:lnTo>
                      <a:pt x="643" y="2057"/>
                    </a:lnTo>
                    <a:lnTo>
                      <a:pt x="584" y="2141"/>
                    </a:lnTo>
                    <a:lnTo>
                      <a:pt x="508" y="2201"/>
                    </a:lnTo>
                    <a:lnTo>
                      <a:pt x="389" y="2260"/>
                    </a:lnTo>
                    <a:lnTo>
                      <a:pt x="347" y="2268"/>
                    </a:lnTo>
                    <a:lnTo>
                      <a:pt x="305" y="2302"/>
                    </a:lnTo>
                    <a:lnTo>
                      <a:pt x="0" y="2353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8" name="Freeform 28">
                <a:extLst>
                  <a:ext uri="{FF2B5EF4-FFF2-40B4-BE49-F238E27FC236}">
                    <a16:creationId xmlns:a16="http://schemas.microsoft.com/office/drawing/2014/main" id="{4FAE6D82-8DC4-41F6-BF90-BEF9DEB83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0" y="2509"/>
                <a:ext cx="335" cy="174"/>
              </a:xfrm>
              <a:custGeom>
                <a:avLst/>
                <a:gdLst>
                  <a:gd name="T0" fmla="*/ 593 w 1956"/>
                  <a:gd name="T1" fmla="*/ 127 h 1016"/>
                  <a:gd name="T2" fmla="*/ 601 w 1956"/>
                  <a:gd name="T3" fmla="*/ 127 h 1016"/>
                  <a:gd name="T4" fmla="*/ 728 w 1956"/>
                  <a:gd name="T5" fmla="*/ 111 h 1016"/>
                  <a:gd name="T6" fmla="*/ 754 w 1956"/>
                  <a:gd name="T7" fmla="*/ 94 h 1016"/>
                  <a:gd name="T8" fmla="*/ 864 w 1956"/>
                  <a:gd name="T9" fmla="*/ 85 h 1016"/>
                  <a:gd name="T10" fmla="*/ 906 w 1956"/>
                  <a:gd name="T11" fmla="*/ 60 h 1016"/>
                  <a:gd name="T12" fmla="*/ 1016 w 1956"/>
                  <a:gd name="T13" fmla="*/ 43 h 1016"/>
                  <a:gd name="T14" fmla="*/ 1059 w 1956"/>
                  <a:gd name="T15" fmla="*/ 26 h 1016"/>
                  <a:gd name="T16" fmla="*/ 1126 w 1956"/>
                  <a:gd name="T17" fmla="*/ 26 h 1016"/>
                  <a:gd name="T18" fmla="*/ 1169 w 1956"/>
                  <a:gd name="T19" fmla="*/ 0 h 1016"/>
                  <a:gd name="T20" fmla="*/ 1321 w 1956"/>
                  <a:gd name="T21" fmla="*/ 0 h 1016"/>
                  <a:gd name="T22" fmla="*/ 1440 w 1956"/>
                  <a:gd name="T23" fmla="*/ 34 h 1016"/>
                  <a:gd name="T24" fmla="*/ 1499 w 1956"/>
                  <a:gd name="T25" fmla="*/ 26 h 1016"/>
                  <a:gd name="T26" fmla="*/ 1550 w 1956"/>
                  <a:gd name="T27" fmla="*/ 43 h 1016"/>
                  <a:gd name="T28" fmla="*/ 1567 w 1956"/>
                  <a:gd name="T29" fmla="*/ 34 h 1016"/>
                  <a:gd name="T30" fmla="*/ 1804 w 1956"/>
                  <a:gd name="T31" fmla="*/ 77 h 1016"/>
                  <a:gd name="T32" fmla="*/ 1956 w 1956"/>
                  <a:gd name="T33" fmla="*/ 212 h 1016"/>
                  <a:gd name="T34" fmla="*/ 1914 w 1956"/>
                  <a:gd name="T35" fmla="*/ 373 h 1016"/>
                  <a:gd name="T36" fmla="*/ 1838 w 1956"/>
                  <a:gd name="T37" fmla="*/ 398 h 1016"/>
                  <a:gd name="T38" fmla="*/ 1711 w 1956"/>
                  <a:gd name="T39" fmla="*/ 483 h 1016"/>
                  <a:gd name="T40" fmla="*/ 1677 w 1956"/>
                  <a:gd name="T41" fmla="*/ 508 h 1016"/>
                  <a:gd name="T42" fmla="*/ 1558 w 1956"/>
                  <a:gd name="T43" fmla="*/ 568 h 1016"/>
                  <a:gd name="T44" fmla="*/ 1473 w 1956"/>
                  <a:gd name="T45" fmla="*/ 593 h 1016"/>
                  <a:gd name="T46" fmla="*/ 1414 w 1956"/>
                  <a:gd name="T47" fmla="*/ 635 h 1016"/>
                  <a:gd name="T48" fmla="*/ 1321 w 1956"/>
                  <a:gd name="T49" fmla="*/ 652 h 1016"/>
                  <a:gd name="T50" fmla="*/ 1270 w 1956"/>
                  <a:gd name="T51" fmla="*/ 695 h 1016"/>
                  <a:gd name="T52" fmla="*/ 1211 w 1956"/>
                  <a:gd name="T53" fmla="*/ 712 h 1016"/>
                  <a:gd name="T54" fmla="*/ 1135 w 1956"/>
                  <a:gd name="T55" fmla="*/ 771 h 1016"/>
                  <a:gd name="T56" fmla="*/ 1050 w 1956"/>
                  <a:gd name="T57" fmla="*/ 813 h 1016"/>
                  <a:gd name="T58" fmla="*/ 999 w 1956"/>
                  <a:gd name="T59" fmla="*/ 855 h 1016"/>
                  <a:gd name="T60" fmla="*/ 940 w 1956"/>
                  <a:gd name="T61" fmla="*/ 864 h 1016"/>
                  <a:gd name="T62" fmla="*/ 915 w 1956"/>
                  <a:gd name="T63" fmla="*/ 881 h 1016"/>
                  <a:gd name="T64" fmla="*/ 796 w 1956"/>
                  <a:gd name="T65" fmla="*/ 923 h 1016"/>
                  <a:gd name="T66" fmla="*/ 712 w 1956"/>
                  <a:gd name="T67" fmla="*/ 949 h 1016"/>
                  <a:gd name="T68" fmla="*/ 652 w 1956"/>
                  <a:gd name="T69" fmla="*/ 949 h 1016"/>
                  <a:gd name="T70" fmla="*/ 559 w 1956"/>
                  <a:gd name="T71" fmla="*/ 982 h 1016"/>
                  <a:gd name="T72" fmla="*/ 534 w 1956"/>
                  <a:gd name="T73" fmla="*/ 974 h 1016"/>
                  <a:gd name="T74" fmla="*/ 474 w 1956"/>
                  <a:gd name="T75" fmla="*/ 999 h 1016"/>
                  <a:gd name="T76" fmla="*/ 381 w 1956"/>
                  <a:gd name="T77" fmla="*/ 999 h 1016"/>
                  <a:gd name="T78" fmla="*/ 356 w 1956"/>
                  <a:gd name="T79" fmla="*/ 1016 h 1016"/>
                  <a:gd name="T80" fmla="*/ 237 w 1956"/>
                  <a:gd name="T81" fmla="*/ 1008 h 1016"/>
                  <a:gd name="T82" fmla="*/ 94 w 1956"/>
                  <a:gd name="T83" fmla="*/ 982 h 1016"/>
                  <a:gd name="T84" fmla="*/ 0 w 1956"/>
                  <a:gd name="T85" fmla="*/ 847 h 1016"/>
                  <a:gd name="T86" fmla="*/ 0 w 1956"/>
                  <a:gd name="T87" fmla="*/ 551 h 1016"/>
                  <a:gd name="T88" fmla="*/ 17 w 1956"/>
                  <a:gd name="T89" fmla="*/ 432 h 1016"/>
                  <a:gd name="T90" fmla="*/ 94 w 1956"/>
                  <a:gd name="T91" fmla="*/ 314 h 1016"/>
                  <a:gd name="T92" fmla="*/ 110 w 1956"/>
                  <a:gd name="T93" fmla="*/ 280 h 1016"/>
                  <a:gd name="T94" fmla="*/ 178 w 1956"/>
                  <a:gd name="T95" fmla="*/ 254 h 1016"/>
                  <a:gd name="T96" fmla="*/ 415 w 1956"/>
                  <a:gd name="T97" fmla="*/ 153 h 1016"/>
                  <a:gd name="T98" fmla="*/ 593 w 1956"/>
                  <a:gd name="T99" fmla="*/ 127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56" h="1016">
                    <a:moveTo>
                      <a:pt x="593" y="127"/>
                    </a:moveTo>
                    <a:lnTo>
                      <a:pt x="601" y="127"/>
                    </a:lnTo>
                    <a:lnTo>
                      <a:pt x="728" y="111"/>
                    </a:lnTo>
                    <a:lnTo>
                      <a:pt x="754" y="94"/>
                    </a:lnTo>
                    <a:lnTo>
                      <a:pt x="864" y="85"/>
                    </a:lnTo>
                    <a:lnTo>
                      <a:pt x="906" y="60"/>
                    </a:lnTo>
                    <a:lnTo>
                      <a:pt x="1016" y="43"/>
                    </a:lnTo>
                    <a:lnTo>
                      <a:pt x="1059" y="26"/>
                    </a:lnTo>
                    <a:lnTo>
                      <a:pt x="1126" y="26"/>
                    </a:lnTo>
                    <a:lnTo>
                      <a:pt x="1169" y="0"/>
                    </a:lnTo>
                    <a:lnTo>
                      <a:pt x="1321" y="0"/>
                    </a:lnTo>
                    <a:lnTo>
                      <a:pt x="1440" y="34"/>
                    </a:lnTo>
                    <a:lnTo>
                      <a:pt x="1499" y="26"/>
                    </a:lnTo>
                    <a:lnTo>
                      <a:pt x="1550" y="43"/>
                    </a:lnTo>
                    <a:lnTo>
                      <a:pt x="1567" y="34"/>
                    </a:lnTo>
                    <a:lnTo>
                      <a:pt x="1804" y="77"/>
                    </a:lnTo>
                    <a:lnTo>
                      <a:pt x="1956" y="212"/>
                    </a:lnTo>
                    <a:lnTo>
                      <a:pt x="1914" y="373"/>
                    </a:lnTo>
                    <a:lnTo>
                      <a:pt x="1838" y="398"/>
                    </a:lnTo>
                    <a:lnTo>
                      <a:pt x="1711" y="483"/>
                    </a:lnTo>
                    <a:lnTo>
                      <a:pt x="1677" y="508"/>
                    </a:lnTo>
                    <a:lnTo>
                      <a:pt x="1558" y="568"/>
                    </a:lnTo>
                    <a:lnTo>
                      <a:pt x="1473" y="593"/>
                    </a:lnTo>
                    <a:lnTo>
                      <a:pt x="1414" y="635"/>
                    </a:lnTo>
                    <a:lnTo>
                      <a:pt x="1321" y="652"/>
                    </a:lnTo>
                    <a:lnTo>
                      <a:pt x="1270" y="695"/>
                    </a:lnTo>
                    <a:lnTo>
                      <a:pt x="1211" y="712"/>
                    </a:lnTo>
                    <a:lnTo>
                      <a:pt x="1135" y="771"/>
                    </a:lnTo>
                    <a:lnTo>
                      <a:pt x="1050" y="813"/>
                    </a:lnTo>
                    <a:lnTo>
                      <a:pt x="999" y="855"/>
                    </a:lnTo>
                    <a:lnTo>
                      <a:pt x="940" y="864"/>
                    </a:lnTo>
                    <a:lnTo>
                      <a:pt x="915" y="881"/>
                    </a:lnTo>
                    <a:lnTo>
                      <a:pt x="796" y="923"/>
                    </a:lnTo>
                    <a:lnTo>
                      <a:pt x="712" y="949"/>
                    </a:lnTo>
                    <a:lnTo>
                      <a:pt x="652" y="949"/>
                    </a:lnTo>
                    <a:lnTo>
                      <a:pt x="559" y="982"/>
                    </a:lnTo>
                    <a:lnTo>
                      <a:pt x="534" y="974"/>
                    </a:lnTo>
                    <a:lnTo>
                      <a:pt x="474" y="999"/>
                    </a:lnTo>
                    <a:lnTo>
                      <a:pt x="381" y="999"/>
                    </a:lnTo>
                    <a:lnTo>
                      <a:pt x="356" y="1016"/>
                    </a:lnTo>
                    <a:lnTo>
                      <a:pt x="237" y="1008"/>
                    </a:lnTo>
                    <a:lnTo>
                      <a:pt x="94" y="982"/>
                    </a:lnTo>
                    <a:lnTo>
                      <a:pt x="0" y="847"/>
                    </a:lnTo>
                    <a:lnTo>
                      <a:pt x="0" y="551"/>
                    </a:lnTo>
                    <a:lnTo>
                      <a:pt x="17" y="432"/>
                    </a:lnTo>
                    <a:lnTo>
                      <a:pt x="94" y="314"/>
                    </a:lnTo>
                    <a:lnTo>
                      <a:pt x="110" y="280"/>
                    </a:lnTo>
                    <a:lnTo>
                      <a:pt x="178" y="254"/>
                    </a:lnTo>
                    <a:lnTo>
                      <a:pt x="415" y="153"/>
                    </a:lnTo>
                    <a:lnTo>
                      <a:pt x="593" y="127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9" name="Freeform 29">
                <a:extLst>
                  <a:ext uri="{FF2B5EF4-FFF2-40B4-BE49-F238E27FC236}">
                    <a16:creationId xmlns:a16="http://schemas.microsoft.com/office/drawing/2014/main" id="{6D4A50CF-CAB9-473B-937C-62F9FE671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819"/>
                <a:ext cx="2667" cy="1103"/>
              </a:xfrm>
              <a:custGeom>
                <a:avLst/>
                <a:gdLst>
                  <a:gd name="T0" fmla="*/ 440 w 15527"/>
                  <a:gd name="T1" fmla="*/ 6340 h 6425"/>
                  <a:gd name="T2" fmla="*/ 762 w 15527"/>
                  <a:gd name="T3" fmla="*/ 6340 h 6425"/>
                  <a:gd name="T4" fmla="*/ 1143 w 15527"/>
                  <a:gd name="T5" fmla="*/ 6281 h 6425"/>
                  <a:gd name="T6" fmla="*/ 1549 w 15527"/>
                  <a:gd name="T7" fmla="*/ 6069 h 6425"/>
                  <a:gd name="T8" fmla="*/ 1676 w 15527"/>
                  <a:gd name="T9" fmla="*/ 6188 h 6425"/>
                  <a:gd name="T10" fmla="*/ 2083 w 15527"/>
                  <a:gd name="T11" fmla="*/ 6264 h 6425"/>
                  <a:gd name="T12" fmla="*/ 2489 w 15527"/>
                  <a:gd name="T13" fmla="*/ 6221 h 6425"/>
                  <a:gd name="T14" fmla="*/ 2819 w 15527"/>
                  <a:gd name="T15" fmla="*/ 6196 h 6425"/>
                  <a:gd name="T16" fmla="*/ 3573 w 15527"/>
                  <a:gd name="T17" fmla="*/ 6238 h 6425"/>
                  <a:gd name="T18" fmla="*/ 5003 w 15527"/>
                  <a:gd name="T19" fmla="*/ 6162 h 6425"/>
                  <a:gd name="T20" fmla="*/ 6561 w 15527"/>
                  <a:gd name="T21" fmla="*/ 6027 h 6425"/>
                  <a:gd name="T22" fmla="*/ 7247 w 15527"/>
                  <a:gd name="T23" fmla="*/ 5874 h 6425"/>
                  <a:gd name="T24" fmla="*/ 7425 w 15527"/>
                  <a:gd name="T25" fmla="*/ 5756 h 6425"/>
                  <a:gd name="T26" fmla="*/ 7450 w 15527"/>
                  <a:gd name="T27" fmla="*/ 5282 h 6425"/>
                  <a:gd name="T28" fmla="*/ 7416 w 15527"/>
                  <a:gd name="T29" fmla="*/ 4588 h 6425"/>
                  <a:gd name="T30" fmla="*/ 7382 w 15527"/>
                  <a:gd name="T31" fmla="*/ 4342 h 6425"/>
                  <a:gd name="T32" fmla="*/ 7281 w 15527"/>
                  <a:gd name="T33" fmla="*/ 3445 h 6425"/>
                  <a:gd name="T34" fmla="*/ 6959 w 15527"/>
                  <a:gd name="T35" fmla="*/ 2954 h 6425"/>
                  <a:gd name="T36" fmla="*/ 6417 w 15527"/>
                  <a:gd name="T37" fmla="*/ 2700 h 6425"/>
                  <a:gd name="T38" fmla="*/ 6019 w 15527"/>
                  <a:gd name="T39" fmla="*/ 2556 h 6425"/>
                  <a:gd name="T40" fmla="*/ 5757 w 15527"/>
                  <a:gd name="T41" fmla="*/ 2505 h 6425"/>
                  <a:gd name="T42" fmla="*/ 5486 w 15527"/>
                  <a:gd name="T43" fmla="*/ 2454 h 6425"/>
                  <a:gd name="T44" fmla="*/ 5139 w 15527"/>
                  <a:gd name="T45" fmla="*/ 2370 h 6425"/>
                  <a:gd name="T46" fmla="*/ 4936 w 15527"/>
                  <a:gd name="T47" fmla="*/ 2327 h 6425"/>
                  <a:gd name="T48" fmla="*/ 4546 w 15527"/>
                  <a:gd name="T49" fmla="*/ 2200 h 6425"/>
                  <a:gd name="T50" fmla="*/ 4038 w 15527"/>
                  <a:gd name="T51" fmla="*/ 2184 h 6425"/>
                  <a:gd name="T52" fmla="*/ 3784 w 15527"/>
                  <a:gd name="T53" fmla="*/ 2133 h 6425"/>
                  <a:gd name="T54" fmla="*/ 3048 w 15527"/>
                  <a:gd name="T55" fmla="*/ 2158 h 6425"/>
                  <a:gd name="T56" fmla="*/ 2387 w 15527"/>
                  <a:gd name="T57" fmla="*/ 2116 h 6425"/>
                  <a:gd name="T58" fmla="*/ 1879 w 15527"/>
                  <a:gd name="T59" fmla="*/ 2040 h 6425"/>
                  <a:gd name="T60" fmla="*/ 1397 w 15527"/>
                  <a:gd name="T61" fmla="*/ 1777 h 6425"/>
                  <a:gd name="T62" fmla="*/ 1642 w 15527"/>
                  <a:gd name="T63" fmla="*/ 1599 h 6425"/>
                  <a:gd name="T64" fmla="*/ 1956 w 15527"/>
                  <a:gd name="T65" fmla="*/ 1506 h 6425"/>
                  <a:gd name="T66" fmla="*/ 2303 w 15527"/>
                  <a:gd name="T67" fmla="*/ 1379 h 6425"/>
                  <a:gd name="T68" fmla="*/ 2870 w 15527"/>
                  <a:gd name="T69" fmla="*/ 1176 h 6425"/>
                  <a:gd name="T70" fmla="*/ 3124 w 15527"/>
                  <a:gd name="T71" fmla="*/ 1049 h 6425"/>
                  <a:gd name="T72" fmla="*/ 3412 w 15527"/>
                  <a:gd name="T73" fmla="*/ 787 h 6425"/>
                  <a:gd name="T74" fmla="*/ 3573 w 15527"/>
                  <a:gd name="T75" fmla="*/ 821 h 6425"/>
                  <a:gd name="T76" fmla="*/ 4106 w 15527"/>
                  <a:gd name="T77" fmla="*/ 728 h 6425"/>
                  <a:gd name="T78" fmla="*/ 4309 w 15527"/>
                  <a:gd name="T79" fmla="*/ 685 h 6425"/>
                  <a:gd name="T80" fmla="*/ 4656 w 15527"/>
                  <a:gd name="T81" fmla="*/ 643 h 6425"/>
                  <a:gd name="T82" fmla="*/ 4987 w 15527"/>
                  <a:gd name="T83" fmla="*/ 482 h 6425"/>
                  <a:gd name="T84" fmla="*/ 5605 w 15527"/>
                  <a:gd name="T85" fmla="*/ 372 h 6425"/>
                  <a:gd name="T86" fmla="*/ 5867 w 15527"/>
                  <a:gd name="T87" fmla="*/ 279 h 6425"/>
                  <a:gd name="T88" fmla="*/ 6570 w 15527"/>
                  <a:gd name="T89" fmla="*/ 135 h 6425"/>
                  <a:gd name="T90" fmla="*/ 7950 w 15527"/>
                  <a:gd name="T91" fmla="*/ 59 h 6425"/>
                  <a:gd name="T92" fmla="*/ 8246 w 15527"/>
                  <a:gd name="T93" fmla="*/ 101 h 6425"/>
                  <a:gd name="T94" fmla="*/ 9042 w 15527"/>
                  <a:gd name="T95" fmla="*/ 101 h 6425"/>
                  <a:gd name="T96" fmla="*/ 9592 w 15527"/>
                  <a:gd name="T97" fmla="*/ 67 h 6425"/>
                  <a:gd name="T98" fmla="*/ 10092 w 15527"/>
                  <a:gd name="T99" fmla="*/ 93 h 6425"/>
                  <a:gd name="T100" fmla="*/ 10997 w 15527"/>
                  <a:gd name="T101" fmla="*/ 118 h 6425"/>
                  <a:gd name="T102" fmla="*/ 11556 w 15527"/>
                  <a:gd name="T103" fmla="*/ 143 h 6425"/>
                  <a:gd name="T104" fmla="*/ 11937 w 15527"/>
                  <a:gd name="T105" fmla="*/ 330 h 6425"/>
                  <a:gd name="T106" fmla="*/ 13038 w 15527"/>
                  <a:gd name="T107" fmla="*/ 372 h 6425"/>
                  <a:gd name="T108" fmla="*/ 13368 w 15527"/>
                  <a:gd name="T109" fmla="*/ 414 h 6425"/>
                  <a:gd name="T110" fmla="*/ 14130 w 15527"/>
                  <a:gd name="T111" fmla="*/ 643 h 6425"/>
                  <a:gd name="T112" fmla="*/ 14502 w 15527"/>
                  <a:gd name="T113" fmla="*/ 787 h 6425"/>
                  <a:gd name="T114" fmla="*/ 14968 w 15527"/>
                  <a:gd name="T115" fmla="*/ 948 h 6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527" h="6425">
                    <a:moveTo>
                      <a:pt x="0" y="6425"/>
                    </a:moveTo>
                    <a:lnTo>
                      <a:pt x="381" y="6348"/>
                    </a:lnTo>
                    <a:lnTo>
                      <a:pt x="406" y="6357"/>
                    </a:lnTo>
                    <a:lnTo>
                      <a:pt x="440" y="6340"/>
                    </a:lnTo>
                    <a:lnTo>
                      <a:pt x="491" y="6365"/>
                    </a:lnTo>
                    <a:lnTo>
                      <a:pt x="643" y="6357"/>
                    </a:lnTo>
                    <a:lnTo>
                      <a:pt x="703" y="6331"/>
                    </a:lnTo>
                    <a:lnTo>
                      <a:pt x="762" y="6340"/>
                    </a:lnTo>
                    <a:lnTo>
                      <a:pt x="821" y="6331"/>
                    </a:lnTo>
                    <a:lnTo>
                      <a:pt x="881" y="6298"/>
                    </a:lnTo>
                    <a:lnTo>
                      <a:pt x="1084" y="6306"/>
                    </a:lnTo>
                    <a:lnTo>
                      <a:pt x="1143" y="6281"/>
                    </a:lnTo>
                    <a:lnTo>
                      <a:pt x="1321" y="6255"/>
                    </a:lnTo>
                    <a:lnTo>
                      <a:pt x="1405" y="6213"/>
                    </a:lnTo>
                    <a:lnTo>
                      <a:pt x="1448" y="6162"/>
                    </a:lnTo>
                    <a:lnTo>
                      <a:pt x="1549" y="6069"/>
                    </a:lnTo>
                    <a:lnTo>
                      <a:pt x="1566" y="6094"/>
                    </a:lnTo>
                    <a:lnTo>
                      <a:pt x="1575" y="6128"/>
                    </a:lnTo>
                    <a:lnTo>
                      <a:pt x="1609" y="6179"/>
                    </a:lnTo>
                    <a:lnTo>
                      <a:pt x="1676" y="6188"/>
                    </a:lnTo>
                    <a:lnTo>
                      <a:pt x="1829" y="6230"/>
                    </a:lnTo>
                    <a:lnTo>
                      <a:pt x="1913" y="6230"/>
                    </a:lnTo>
                    <a:lnTo>
                      <a:pt x="1990" y="6272"/>
                    </a:lnTo>
                    <a:lnTo>
                      <a:pt x="2083" y="6264"/>
                    </a:lnTo>
                    <a:lnTo>
                      <a:pt x="2133" y="6272"/>
                    </a:lnTo>
                    <a:lnTo>
                      <a:pt x="2320" y="6230"/>
                    </a:lnTo>
                    <a:lnTo>
                      <a:pt x="2438" y="6221"/>
                    </a:lnTo>
                    <a:lnTo>
                      <a:pt x="2489" y="6221"/>
                    </a:lnTo>
                    <a:lnTo>
                      <a:pt x="2641" y="6188"/>
                    </a:lnTo>
                    <a:lnTo>
                      <a:pt x="2701" y="6188"/>
                    </a:lnTo>
                    <a:lnTo>
                      <a:pt x="2785" y="6213"/>
                    </a:lnTo>
                    <a:lnTo>
                      <a:pt x="2819" y="6196"/>
                    </a:lnTo>
                    <a:lnTo>
                      <a:pt x="3022" y="6213"/>
                    </a:lnTo>
                    <a:lnTo>
                      <a:pt x="3082" y="6204"/>
                    </a:lnTo>
                    <a:lnTo>
                      <a:pt x="3192" y="6221"/>
                    </a:lnTo>
                    <a:lnTo>
                      <a:pt x="3573" y="6238"/>
                    </a:lnTo>
                    <a:lnTo>
                      <a:pt x="3657" y="6238"/>
                    </a:lnTo>
                    <a:lnTo>
                      <a:pt x="4309" y="6188"/>
                    </a:lnTo>
                    <a:lnTo>
                      <a:pt x="4978" y="6154"/>
                    </a:lnTo>
                    <a:lnTo>
                      <a:pt x="5003" y="6162"/>
                    </a:lnTo>
                    <a:lnTo>
                      <a:pt x="5122" y="6137"/>
                    </a:lnTo>
                    <a:lnTo>
                      <a:pt x="5503" y="6120"/>
                    </a:lnTo>
                    <a:lnTo>
                      <a:pt x="6358" y="6052"/>
                    </a:lnTo>
                    <a:lnTo>
                      <a:pt x="6561" y="6027"/>
                    </a:lnTo>
                    <a:lnTo>
                      <a:pt x="6595" y="6035"/>
                    </a:lnTo>
                    <a:lnTo>
                      <a:pt x="7137" y="5925"/>
                    </a:lnTo>
                    <a:lnTo>
                      <a:pt x="7222" y="5883"/>
                    </a:lnTo>
                    <a:lnTo>
                      <a:pt x="7247" y="5874"/>
                    </a:lnTo>
                    <a:lnTo>
                      <a:pt x="7255" y="5849"/>
                    </a:lnTo>
                    <a:lnTo>
                      <a:pt x="7374" y="5815"/>
                    </a:lnTo>
                    <a:lnTo>
                      <a:pt x="7399" y="5790"/>
                    </a:lnTo>
                    <a:lnTo>
                      <a:pt x="7425" y="5756"/>
                    </a:lnTo>
                    <a:lnTo>
                      <a:pt x="7450" y="5646"/>
                    </a:lnTo>
                    <a:lnTo>
                      <a:pt x="7433" y="5527"/>
                    </a:lnTo>
                    <a:lnTo>
                      <a:pt x="7433" y="5375"/>
                    </a:lnTo>
                    <a:lnTo>
                      <a:pt x="7450" y="5282"/>
                    </a:lnTo>
                    <a:lnTo>
                      <a:pt x="7450" y="5045"/>
                    </a:lnTo>
                    <a:lnTo>
                      <a:pt x="7433" y="4698"/>
                    </a:lnTo>
                    <a:lnTo>
                      <a:pt x="7408" y="4630"/>
                    </a:lnTo>
                    <a:lnTo>
                      <a:pt x="7416" y="4588"/>
                    </a:lnTo>
                    <a:lnTo>
                      <a:pt x="7382" y="4452"/>
                    </a:lnTo>
                    <a:lnTo>
                      <a:pt x="7382" y="4384"/>
                    </a:lnTo>
                    <a:lnTo>
                      <a:pt x="7399" y="4368"/>
                    </a:lnTo>
                    <a:lnTo>
                      <a:pt x="7382" y="4342"/>
                    </a:lnTo>
                    <a:lnTo>
                      <a:pt x="7349" y="3885"/>
                    </a:lnTo>
                    <a:lnTo>
                      <a:pt x="7357" y="3775"/>
                    </a:lnTo>
                    <a:lnTo>
                      <a:pt x="7315" y="3529"/>
                    </a:lnTo>
                    <a:lnTo>
                      <a:pt x="7281" y="3445"/>
                    </a:lnTo>
                    <a:lnTo>
                      <a:pt x="7264" y="3419"/>
                    </a:lnTo>
                    <a:lnTo>
                      <a:pt x="7179" y="3267"/>
                    </a:lnTo>
                    <a:lnTo>
                      <a:pt x="7001" y="3005"/>
                    </a:lnTo>
                    <a:lnTo>
                      <a:pt x="6959" y="2954"/>
                    </a:lnTo>
                    <a:lnTo>
                      <a:pt x="6832" y="2878"/>
                    </a:lnTo>
                    <a:lnTo>
                      <a:pt x="6502" y="2768"/>
                    </a:lnTo>
                    <a:lnTo>
                      <a:pt x="6460" y="2725"/>
                    </a:lnTo>
                    <a:lnTo>
                      <a:pt x="6417" y="2700"/>
                    </a:lnTo>
                    <a:lnTo>
                      <a:pt x="6324" y="2666"/>
                    </a:lnTo>
                    <a:lnTo>
                      <a:pt x="6282" y="2666"/>
                    </a:lnTo>
                    <a:lnTo>
                      <a:pt x="6104" y="2615"/>
                    </a:lnTo>
                    <a:lnTo>
                      <a:pt x="6019" y="2556"/>
                    </a:lnTo>
                    <a:lnTo>
                      <a:pt x="5994" y="2564"/>
                    </a:lnTo>
                    <a:lnTo>
                      <a:pt x="5909" y="2531"/>
                    </a:lnTo>
                    <a:lnTo>
                      <a:pt x="5842" y="2531"/>
                    </a:lnTo>
                    <a:lnTo>
                      <a:pt x="5757" y="2505"/>
                    </a:lnTo>
                    <a:lnTo>
                      <a:pt x="5732" y="2505"/>
                    </a:lnTo>
                    <a:lnTo>
                      <a:pt x="5664" y="2480"/>
                    </a:lnTo>
                    <a:lnTo>
                      <a:pt x="5596" y="2488"/>
                    </a:lnTo>
                    <a:lnTo>
                      <a:pt x="5486" y="2454"/>
                    </a:lnTo>
                    <a:lnTo>
                      <a:pt x="5401" y="2446"/>
                    </a:lnTo>
                    <a:lnTo>
                      <a:pt x="5359" y="2429"/>
                    </a:lnTo>
                    <a:lnTo>
                      <a:pt x="5334" y="2437"/>
                    </a:lnTo>
                    <a:lnTo>
                      <a:pt x="5139" y="2370"/>
                    </a:lnTo>
                    <a:lnTo>
                      <a:pt x="5122" y="2353"/>
                    </a:lnTo>
                    <a:lnTo>
                      <a:pt x="5071" y="2353"/>
                    </a:lnTo>
                    <a:lnTo>
                      <a:pt x="5003" y="2327"/>
                    </a:lnTo>
                    <a:lnTo>
                      <a:pt x="4936" y="2327"/>
                    </a:lnTo>
                    <a:lnTo>
                      <a:pt x="4919" y="2310"/>
                    </a:lnTo>
                    <a:lnTo>
                      <a:pt x="4876" y="2310"/>
                    </a:lnTo>
                    <a:lnTo>
                      <a:pt x="4809" y="2285"/>
                    </a:lnTo>
                    <a:lnTo>
                      <a:pt x="4546" y="2200"/>
                    </a:lnTo>
                    <a:lnTo>
                      <a:pt x="4233" y="2175"/>
                    </a:lnTo>
                    <a:lnTo>
                      <a:pt x="4148" y="2167"/>
                    </a:lnTo>
                    <a:lnTo>
                      <a:pt x="4123" y="2175"/>
                    </a:lnTo>
                    <a:lnTo>
                      <a:pt x="4038" y="2184"/>
                    </a:lnTo>
                    <a:lnTo>
                      <a:pt x="4013" y="2209"/>
                    </a:lnTo>
                    <a:lnTo>
                      <a:pt x="3971" y="2226"/>
                    </a:lnTo>
                    <a:lnTo>
                      <a:pt x="3945" y="2217"/>
                    </a:lnTo>
                    <a:lnTo>
                      <a:pt x="3784" y="2133"/>
                    </a:lnTo>
                    <a:lnTo>
                      <a:pt x="3717" y="2133"/>
                    </a:lnTo>
                    <a:lnTo>
                      <a:pt x="3395" y="2158"/>
                    </a:lnTo>
                    <a:lnTo>
                      <a:pt x="3268" y="2158"/>
                    </a:lnTo>
                    <a:lnTo>
                      <a:pt x="3048" y="2158"/>
                    </a:lnTo>
                    <a:lnTo>
                      <a:pt x="2921" y="2158"/>
                    </a:lnTo>
                    <a:lnTo>
                      <a:pt x="2709" y="2150"/>
                    </a:lnTo>
                    <a:lnTo>
                      <a:pt x="2684" y="2141"/>
                    </a:lnTo>
                    <a:lnTo>
                      <a:pt x="2387" y="2116"/>
                    </a:lnTo>
                    <a:lnTo>
                      <a:pt x="2100" y="2082"/>
                    </a:lnTo>
                    <a:lnTo>
                      <a:pt x="2006" y="2073"/>
                    </a:lnTo>
                    <a:lnTo>
                      <a:pt x="1922" y="2040"/>
                    </a:lnTo>
                    <a:lnTo>
                      <a:pt x="1879" y="2040"/>
                    </a:lnTo>
                    <a:lnTo>
                      <a:pt x="1854" y="2057"/>
                    </a:lnTo>
                    <a:lnTo>
                      <a:pt x="1769" y="2031"/>
                    </a:lnTo>
                    <a:lnTo>
                      <a:pt x="1541" y="1997"/>
                    </a:lnTo>
                    <a:lnTo>
                      <a:pt x="1397" y="1777"/>
                    </a:lnTo>
                    <a:lnTo>
                      <a:pt x="1439" y="1684"/>
                    </a:lnTo>
                    <a:lnTo>
                      <a:pt x="1532" y="1642"/>
                    </a:lnTo>
                    <a:lnTo>
                      <a:pt x="1592" y="1633"/>
                    </a:lnTo>
                    <a:lnTo>
                      <a:pt x="1642" y="1599"/>
                    </a:lnTo>
                    <a:lnTo>
                      <a:pt x="1702" y="1574"/>
                    </a:lnTo>
                    <a:lnTo>
                      <a:pt x="1761" y="1566"/>
                    </a:lnTo>
                    <a:lnTo>
                      <a:pt x="1896" y="1506"/>
                    </a:lnTo>
                    <a:lnTo>
                      <a:pt x="1956" y="1506"/>
                    </a:lnTo>
                    <a:lnTo>
                      <a:pt x="2015" y="1472"/>
                    </a:lnTo>
                    <a:lnTo>
                      <a:pt x="2159" y="1430"/>
                    </a:lnTo>
                    <a:lnTo>
                      <a:pt x="2252" y="1413"/>
                    </a:lnTo>
                    <a:lnTo>
                      <a:pt x="2303" y="1379"/>
                    </a:lnTo>
                    <a:lnTo>
                      <a:pt x="2421" y="1354"/>
                    </a:lnTo>
                    <a:lnTo>
                      <a:pt x="2438" y="1337"/>
                    </a:lnTo>
                    <a:lnTo>
                      <a:pt x="2836" y="1176"/>
                    </a:lnTo>
                    <a:lnTo>
                      <a:pt x="2870" y="1176"/>
                    </a:lnTo>
                    <a:lnTo>
                      <a:pt x="2895" y="1159"/>
                    </a:lnTo>
                    <a:lnTo>
                      <a:pt x="2955" y="1142"/>
                    </a:lnTo>
                    <a:lnTo>
                      <a:pt x="2997" y="1108"/>
                    </a:lnTo>
                    <a:lnTo>
                      <a:pt x="3124" y="1049"/>
                    </a:lnTo>
                    <a:lnTo>
                      <a:pt x="3166" y="1007"/>
                    </a:lnTo>
                    <a:lnTo>
                      <a:pt x="3234" y="973"/>
                    </a:lnTo>
                    <a:lnTo>
                      <a:pt x="3386" y="838"/>
                    </a:lnTo>
                    <a:lnTo>
                      <a:pt x="3412" y="787"/>
                    </a:lnTo>
                    <a:lnTo>
                      <a:pt x="3437" y="778"/>
                    </a:lnTo>
                    <a:lnTo>
                      <a:pt x="3497" y="778"/>
                    </a:lnTo>
                    <a:lnTo>
                      <a:pt x="3547" y="812"/>
                    </a:lnTo>
                    <a:lnTo>
                      <a:pt x="3573" y="821"/>
                    </a:lnTo>
                    <a:lnTo>
                      <a:pt x="3607" y="795"/>
                    </a:lnTo>
                    <a:lnTo>
                      <a:pt x="3810" y="778"/>
                    </a:lnTo>
                    <a:lnTo>
                      <a:pt x="3988" y="753"/>
                    </a:lnTo>
                    <a:lnTo>
                      <a:pt x="4106" y="728"/>
                    </a:lnTo>
                    <a:lnTo>
                      <a:pt x="4131" y="728"/>
                    </a:lnTo>
                    <a:lnTo>
                      <a:pt x="4157" y="711"/>
                    </a:lnTo>
                    <a:lnTo>
                      <a:pt x="4275" y="711"/>
                    </a:lnTo>
                    <a:lnTo>
                      <a:pt x="4309" y="685"/>
                    </a:lnTo>
                    <a:lnTo>
                      <a:pt x="4394" y="694"/>
                    </a:lnTo>
                    <a:lnTo>
                      <a:pt x="4428" y="677"/>
                    </a:lnTo>
                    <a:lnTo>
                      <a:pt x="4487" y="677"/>
                    </a:lnTo>
                    <a:lnTo>
                      <a:pt x="4656" y="643"/>
                    </a:lnTo>
                    <a:lnTo>
                      <a:pt x="4749" y="617"/>
                    </a:lnTo>
                    <a:lnTo>
                      <a:pt x="4851" y="575"/>
                    </a:lnTo>
                    <a:lnTo>
                      <a:pt x="4927" y="507"/>
                    </a:lnTo>
                    <a:lnTo>
                      <a:pt x="4987" y="482"/>
                    </a:lnTo>
                    <a:lnTo>
                      <a:pt x="5046" y="507"/>
                    </a:lnTo>
                    <a:lnTo>
                      <a:pt x="5063" y="507"/>
                    </a:lnTo>
                    <a:lnTo>
                      <a:pt x="5435" y="440"/>
                    </a:lnTo>
                    <a:lnTo>
                      <a:pt x="5605" y="372"/>
                    </a:lnTo>
                    <a:lnTo>
                      <a:pt x="5638" y="347"/>
                    </a:lnTo>
                    <a:lnTo>
                      <a:pt x="5757" y="313"/>
                    </a:lnTo>
                    <a:lnTo>
                      <a:pt x="5833" y="304"/>
                    </a:lnTo>
                    <a:lnTo>
                      <a:pt x="5867" y="279"/>
                    </a:lnTo>
                    <a:lnTo>
                      <a:pt x="6155" y="228"/>
                    </a:lnTo>
                    <a:lnTo>
                      <a:pt x="6307" y="177"/>
                    </a:lnTo>
                    <a:lnTo>
                      <a:pt x="6366" y="177"/>
                    </a:lnTo>
                    <a:lnTo>
                      <a:pt x="6570" y="135"/>
                    </a:lnTo>
                    <a:lnTo>
                      <a:pt x="6807" y="110"/>
                    </a:lnTo>
                    <a:lnTo>
                      <a:pt x="7425" y="135"/>
                    </a:lnTo>
                    <a:lnTo>
                      <a:pt x="7806" y="118"/>
                    </a:lnTo>
                    <a:lnTo>
                      <a:pt x="7950" y="59"/>
                    </a:lnTo>
                    <a:lnTo>
                      <a:pt x="7983" y="0"/>
                    </a:lnTo>
                    <a:lnTo>
                      <a:pt x="8017" y="8"/>
                    </a:lnTo>
                    <a:lnTo>
                      <a:pt x="8195" y="59"/>
                    </a:lnTo>
                    <a:lnTo>
                      <a:pt x="8246" y="101"/>
                    </a:lnTo>
                    <a:lnTo>
                      <a:pt x="8424" y="126"/>
                    </a:lnTo>
                    <a:lnTo>
                      <a:pt x="8830" y="126"/>
                    </a:lnTo>
                    <a:lnTo>
                      <a:pt x="9008" y="118"/>
                    </a:lnTo>
                    <a:lnTo>
                      <a:pt x="9042" y="101"/>
                    </a:lnTo>
                    <a:lnTo>
                      <a:pt x="9186" y="101"/>
                    </a:lnTo>
                    <a:lnTo>
                      <a:pt x="9363" y="76"/>
                    </a:lnTo>
                    <a:lnTo>
                      <a:pt x="9423" y="84"/>
                    </a:lnTo>
                    <a:lnTo>
                      <a:pt x="9592" y="67"/>
                    </a:lnTo>
                    <a:lnTo>
                      <a:pt x="9744" y="67"/>
                    </a:lnTo>
                    <a:lnTo>
                      <a:pt x="9829" y="84"/>
                    </a:lnTo>
                    <a:lnTo>
                      <a:pt x="10066" y="76"/>
                    </a:lnTo>
                    <a:lnTo>
                      <a:pt x="10092" y="93"/>
                    </a:lnTo>
                    <a:lnTo>
                      <a:pt x="10362" y="93"/>
                    </a:lnTo>
                    <a:lnTo>
                      <a:pt x="10794" y="93"/>
                    </a:lnTo>
                    <a:lnTo>
                      <a:pt x="10938" y="118"/>
                    </a:lnTo>
                    <a:lnTo>
                      <a:pt x="10997" y="118"/>
                    </a:lnTo>
                    <a:lnTo>
                      <a:pt x="11031" y="135"/>
                    </a:lnTo>
                    <a:lnTo>
                      <a:pt x="11057" y="118"/>
                    </a:lnTo>
                    <a:lnTo>
                      <a:pt x="11116" y="143"/>
                    </a:lnTo>
                    <a:lnTo>
                      <a:pt x="11556" y="143"/>
                    </a:lnTo>
                    <a:lnTo>
                      <a:pt x="11700" y="211"/>
                    </a:lnTo>
                    <a:lnTo>
                      <a:pt x="11793" y="304"/>
                    </a:lnTo>
                    <a:lnTo>
                      <a:pt x="11886" y="313"/>
                    </a:lnTo>
                    <a:lnTo>
                      <a:pt x="11937" y="330"/>
                    </a:lnTo>
                    <a:lnTo>
                      <a:pt x="11946" y="338"/>
                    </a:lnTo>
                    <a:lnTo>
                      <a:pt x="12344" y="347"/>
                    </a:lnTo>
                    <a:lnTo>
                      <a:pt x="12928" y="380"/>
                    </a:lnTo>
                    <a:lnTo>
                      <a:pt x="13038" y="372"/>
                    </a:lnTo>
                    <a:lnTo>
                      <a:pt x="13156" y="380"/>
                    </a:lnTo>
                    <a:lnTo>
                      <a:pt x="13249" y="397"/>
                    </a:lnTo>
                    <a:lnTo>
                      <a:pt x="13309" y="397"/>
                    </a:lnTo>
                    <a:lnTo>
                      <a:pt x="13368" y="414"/>
                    </a:lnTo>
                    <a:lnTo>
                      <a:pt x="13453" y="414"/>
                    </a:lnTo>
                    <a:lnTo>
                      <a:pt x="13715" y="482"/>
                    </a:lnTo>
                    <a:lnTo>
                      <a:pt x="13893" y="541"/>
                    </a:lnTo>
                    <a:lnTo>
                      <a:pt x="14130" y="643"/>
                    </a:lnTo>
                    <a:lnTo>
                      <a:pt x="14248" y="677"/>
                    </a:lnTo>
                    <a:lnTo>
                      <a:pt x="14308" y="719"/>
                    </a:lnTo>
                    <a:lnTo>
                      <a:pt x="14426" y="744"/>
                    </a:lnTo>
                    <a:lnTo>
                      <a:pt x="14502" y="787"/>
                    </a:lnTo>
                    <a:lnTo>
                      <a:pt x="14680" y="846"/>
                    </a:lnTo>
                    <a:lnTo>
                      <a:pt x="14790" y="897"/>
                    </a:lnTo>
                    <a:lnTo>
                      <a:pt x="14909" y="922"/>
                    </a:lnTo>
                    <a:lnTo>
                      <a:pt x="14968" y="948"/>
                    </a:lnTo>
                    <a:lnTo>
                      <a:pt x="15527" y="1168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0" name="Freeform 30">
                <a:extLst>
                  <a:ext uri="{FF2B5EF4-FFF2-40B4-BE49-F238E27FC236}">
                    <a16:creationId xmlns:a16="http://schemas.microsoft.com/office/drawing/2014/main" id="{412DAA16-342C-4472-A9BF-70CF72F8B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42"/>
                <a:ext cx="2667" cy="458"/>
              </a:xfrm>
              <a:custGeom>
                <a:avLst/>
                <a:gdLst>
                  <a:gd name="T0" fmla="*/ 14824 w 15527"/>
                  <a:gd name="T1" fmla="*/ 1464 h 2666"/>
                  <a:gd name="T2" fmla="*/ 14587 w 15527"/>
                  <a:gd name="T3" fmla="*/ 1507 h 2666"/>
                  <a:gd name="T4" fmla="*/ 14121 w 15527"/>
                  <a:gd name="T5" fmla="*/ 1481 h 2666"/>
                  <a:gd name="T6" fmla="*/ 13681 w 15527"/>
                  <a:gd name="T7" fmla="*/ 1346 h 2666"/>
                  <a:gd name="T8" fmla="*/ 13461 w 15527"/>
                  <a:gd name="T9" fmla="*/ 812 h 2666"/>
                  <a:gd name="T10" fmla="*/ 13469 w 15527"/>
                  <a:gd name="T11" fmla="*/ 533 h 2666"/>
                  <a:gd name="T12" fmla="*/ 13698 w 15527"/>
                  <a:gd name="T13" fmla="*/ 34 h 2666"/>
                  <a:gd name="T14" fmla="*/ 13427 w 15527"/>
                  <a:gd name="T15" fmla="*/ 118 h 2666"/>
                  <a:gd name="T16" fmla="*/ 13029 w 15527"/>
                  <a:gd name="T17" fmla="*/ 254 h 2666"/>
                  <a:gd name="T18" fmla="*/ 12462 w 15527"/>
                  <a:gd name="T19" fmla="*/ 406 h 2666"/>
                  <a:gd name="T20" fmla="*/ 12217 w 15527"/>
                  <a:gd name="T21" fmla="*/ 440 h 2666"/>
                  <a:gd name="T22" fmla="*/ 11819 w 15527"/>
                  <a:gd name="T23" fmla="*/ 338 h 2666"/>
                  <a:gd name="T24" fmla="*/ 11565 w 15527"/>
                  <a:gd name="T25" fmla="*/ 101 h 2666"/>
                  <a:gd name="T26" fmla="*/ 11429 w 15527"/>
                  <a:gd name="T27" fmla="*/ 161 h 2666"/>
                  <a:gd name="T28" fmla="*/ 11319 w 15527"/>
                  <a:gd name="T29" fmla="*/ 948 h 2666"/>
                  <a:gd name="T30" fmla="*/ 11133 w 15527"/>
                  <a:gd name="T31" fmla="*/ 1312 h 2666"/>
                  <a:gd name="T32" fmla="*/ 10870 w 15527"/>
                  <a:gd name="T33" fmla="*/ 1481 h 2666"/>
                  <a:gd name="T34" fmla="*/ 10430 w 15527"/>
                  <a:gd name="T35" fmla="*/ 1617 h 2666"/>
                  <a:gd name="T36" fmla="*/ 10185 w 15527"/>
                  <a:gd name="T37" fmla="*/ 1752 h 2666"/>
                  <a:gd name="T38" fmla="*/ 9965 w 15527"/>
                  <a:gd name="T39" fmla="*/ 1794 h 2666"/>
                  <a:gd name="T40" fmla="*/ 9719 w 15527"/>
                  <a:gd name="T41" fmla="*/ 1820 h 2666"/>
                  <a:gd name="T42" fmla="*/ 9169 w 15527"/>
                  <a:gd name="T43" fmla="*/ 1871 h 2666"/>
                  <a:gd name="T44" fmla="*/ 8762 w 15527"/>
                  <a:gd name="T45" fmla="*/ 1761 h 2666"/>
                  <a:gd name="T46" fmla="*/ 8695 w 15527"/>
                  <a:gd name="T47" fmla="*/ 1337 h 2666"/>
                  <a:gd name="T48" fmla="*/ 8830 w 15527"/>
                  <a:gd name="T49" fmla="*/ 1117 h 2666"/>
                  <a:gd name="T50" fmla="*/ 9245 w 15527"/>
                  <a:gd name="T51" fmla="*/ 398 h 2666"/>
                  <a:gd name="T52" fmla="*/ 9270 w 15527"/>
                  <a:gd name="T53" fmla="*/ 254 h 2666"/>
                  <a:gd name="T54" fmla="*/ 8263 w 15527"/>
                  <a:gd name="T55" fmla="*/ 592 h 2666"/>
                  <a:gd name="T56" fmla="*/ 7916 w 15527"/>
                  <a:gd name="T57" fmla="*/ 186 h 2666"/>
                  <a:gd name="T58" fmla="*/ 7797 w 15527"/>
                  <a:gd name="T59" fmla="*/ 770 h 2666"/>
                  <a:gd name="T60" fmla="*/ 7653 w 15527"/>
                  <a:gd name="T61" fmla="*/ 1185 h 2666"/>
                  <a:gd name="T62" fmla="*/ 7238 w 15527"/>
                  <a:gd name="T63" fmla="*/ 1591 h 2666"/>
                  <a:gd name="T64" fmla="*/ 7018 w 15527"/>
                  <a:gd name="T65" fmla="*/ 1718 h 2666"/>
                  <a:gd name="T66" fmla="*/ 6375 w 15527"/>
                  <a:gd name="T67" fmla="*/ 1862 h 2666"/>
                  <a:gd name="T68" fmla="*/ 6138 w 15527"/>
                  <a:gd name="T69" fmla="*/ 1888 h 2666"/>
                  <a:gd name="T70" fmla="*/ 5825 w 15527"/>
                  <a:gd name="T71" fmla="*/ 1913 h 2666"/>
                  <a:gd name="T72" fmla="*/ 5605 w 15527"/>
                  <a:gd name="T73" fmla="*/ 1904 h 2666"/>
                  <a:gd name="T74" fmla="*/ 5224 w 15527"/>
                  <a:gd name="T75" fmla="*/ 1549 h 2666"/>
                  <a:gd name="T76" fmla="*/ 5207 w 15527"/>
                  <a:gd name="T77" fmla="*/ 1075 h 2666"/>
                  <a:gd name="T78" fmla="*/ 4936 w 15527"/>
                  <a:gd name="T79" fmla="*/ 939 h 2666"/>
                  <a:gd name="T80" fmla="*/ 4656 w 15527"/>
                  <a:gd name="T81" fmla="*/ 516 h 2666"/>
                  <a:gd name="T82" fmla="*/ 4606 w 15527"/>
                  <a:gd name="T83" fmla="*/ 906 h 2666"/>
                  <a:gd name="T84" fmla="*/ 4546 w 15527"/>
                  <a:gd name="T85" fmla="*/ 1380 h 2666"/>
                  <a:gd name="T86" fmla="*/ 4258 w 15527"/>
                  <a:gd name="T87" fmla="*/ 1845 h 2666"/>
                  <a:gd name="T88" fmla="*/ 3767 w 15527"/>
                  <a:gd name="T89" fmla="*/ 2057 h 2666"/>
                  <a:gd name="T90" fmla="*/ 3437 w 15527"/>
                  <a:gd name="T91" fmla="*/ 2040 h 2666"/>
                  <a:gd name="T92" fmla="*/ 2955 w 15527"/>
                  <a:gd name="T93" fmla="*/ 1871 h 2666"/>
                  <a:gd name="T94" fmla="*/ 2760 w 15527"/>
                  <a:gd name="T95" fmla="*/ 1735 h 2666"/>
                  <a:gd name="T96" fmla="*/ 2328 w 15527"/>
                  <a:gd name="T97" fmla="*/ 1202 h 2666"/>
                  <a:gd name="T98" fmla="*/ 2252 w 15527"/>
                  <a:gd name="T99" fmla="*/ 914 h 2666"/>
                  <a:gd name="T100" fmla="*/ 2252 w 15527"/>
                  <a:gd name="T101" fmla="*/ 694 h 2666"/>
                  <a:gd name="T102" fmla="*/ 1795 w 15527"/>
                  <a:gd name="T103" fmla="*/ 931 h 2666"/>
                  <a:gd name="T104" fmla="*/ 1439 w 15527"/>
                  <a:gd name="T105" fmla="*/ 948 h 2666"/>
                  <a:gd name="T106" fmla="*/ 1270 w 15527"/>
                  <a:gd name="T107" fmla="*/ 829 h 2666"/>
                  <a:gd name="T108" fmla="*/ 1109 w 15527"/>
                  <a:gd name="T109" fmla="*/ 728 h 2666"/>
                  <a:gd name="T110" fmla="*/ 940 w 15527"/>
                  <a:gd name="T111" fmla="*/ 702 h 2666"/>
                  <a:gd name="T112" fmla="*/ 1185 w 15527"/>
                  <a:gd name="T113" fmla="*/ 1143 h 2666"/>
                  <a:gd name="T114" fmla="*/ 1355 w 15527"/>
                  <a:gd name="T115" fmla="*/ 1651 h 2666"/>
                  <a:gd name="T116" fmla="*/ 1456 w 15527"/>
                  <a:gd name="T117" fmla="*/ 2065 h 2666"/>
                  <a:gd name="T118" fmla="*/ 1219 w 15527"/>
                  <a:gd name="T119" fmla="*/ 2438 h 2666"/>
                  <a:gd name="T120" fmla="*/ 237 w 15527"/>
                  <a:gd name="T121" fmla="*/ 2666 h 2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527" h="2666">
                    <a:moveTo>
                      <a:pt x="15527" y="1253"/>
                    </a:moveTo>
                    <a:lnTo>
                      <a:pt x="15027" y="1405"/>
                    </a:lnTo>
                    <a:lnTo>
                      <a:pt x="14917" y="1447"/>
                    </a:lnTo>
                    <a:lnTo>
                      <a:pt x="14824" y="1464"/>
                    </a:lnTo>
                    <a:lnTo>
                      <a:pt x="14756" y="1456"/>
                    </a:lnTo>
                    <a:lnTo>
                      <a:pt x="14697" y="1481"/>
                    </a:lnTo>
                    <a:lnTo>
                      <a:pt x="14646" y="1481"/>
                    </a:lnTo>
                    <a:lnTo>
                      <a:pt x="14587" y="1507"/>
                    </a:lnTo>
                    <a:lnTo>
                      <a:pt x="14367" y="1507"/>
                    </a:lnTo>
                    <a:lnTo>
                      <a:pt x="14341" y="1524"/>
                    </a:lnTo>
                    <a:lnTo>
                      <a:pt x="14147" y="1498"/>
                    </a:lnTo>
                    <a:lnTo>
                      <a:pt x="14121" y="1481"/>
                    </a:lnTo>
                    <a:lnTo>
                      <a:pt x="14079" y="1490"/>
                    </a:lnTo>
                    <a:lnTo>
                      <a:pt x="13817" y="1422"/>
                    </a:lnTo>
                    <a:lnTo>
                      <a:pt x="13723" y="1363"/>
                    </a:lnTo>
                    <a:lnTo>
                      <a:pt x="13681" y="1346"/>
                    </a:lnTo>
                    <a:lnTo>
                      <a:pt x="13622" y="1287"/>
                    </a:lnTo>
                    <a:lnTo>
                      <a:pt x="13537" y="1117"/>
                    </a:lnTo>
                    <a:lnTo>
                      <a:pt x="13478" y="939"/>
                    </a:lnTo>
                    <a:lnTo>
                      <a:pt x="13461" y="812"/>
                    </a:lnTo>
                    <a:lnTo>
                      <a:pt x="13469" y="787"/>
                    </a:lnTo>
                    <a:lnTo>
                      <a:pt x="13453" y="762"/>
                    </a:lnTo>
                    <a:lnTo>
                      <a:pt x="13478" y="567"/>
                    </a:lnTo>
                    <a:lnTo>
                      <a:pt x="13469" y="533"/>
                    </a:lnTo>
                    <a:lnTo>
                      <a:pt x="13639" y="203"/>
                    </a:lnTo>
                    <a:lnTo>
                      <a:pt x="13681" y="161"/>
                    </a:lnTo>
                    <a:lnTo>
                      <a:pt x="13698" y="59"/>
                    </a:lnTo>
                    <a:lnTo>
                      <a:pt x="13698" y="34"/>
                    </a:lnTo>
                    <a:lnTo>
                      <a:pt x="13664" y="0"/>
                    </a:lnTo>
                    <a:lnTo>
                      <a:pt x="13469" y="93"/>
                    </a:lnTo>
                    <a:lnTo>
                      <a:pt x="13444" y="93"/>
                    </a:lnTo>
                    <a:lnTo>
                      <a:pt x="13427" y="118"/>
                    </a:lnTo>
                    <a:lnTo>
                      <a:pt x="13334" y="127"/>
                    </a:lnTo>
                    <a:lnTo>
                      <a:pt x="13182" y="178"/>
                    </a:lnTo>
                    <a:lnTo>
                      <a:pt x="13089" y="228"/>
                    </a:lnTo>
                    <a:lnTo>
                      <a:pt x="13029" y="254"/>
                    </a:lnTo>
                    <a:lnTo>
                      <a:pt x="13004" y="271"/>
                    </a:lnTo>
                    <a:lnTo>
                      <a:pt x="12936" y="279"/>
                    </a:lnTo>
                    <a:lnTo>
                      <a:pt x="12741" y="322"/>
                    </a:lnTo>
                    <a:lnTo>
                      <a:pt x="12462" y="406"/>
                    </a:lnTo>
                    <a:lnTo>
                      <a:pt x="12369" y="415"/>
                    </a:lnTo>
                    <a:lnTo>
                      <a:pt x="12352" y="423"/>
                    </a:lnTo>
                    <a:lnTo>
                      <a:pt x="12259" y="423"/>
                    </a:lnTo>
                    <a:lnTo>
                      <a:pt x="12217" y="440"/>
                    </a:lnTo>
                    <a:lnTo>
                      <a:pt x="12106" y="415"/>
                    </a:lnTo>
                    <a:lnTo>
                      <a:pt x="12090" y="423"/>
                    </a:lnTo>
                    <a:lnTo>
                      <a:pt x="11996" y="381"/>
                    </a:lnTo>
                    <a:lnTo>
                      <a:pt x="11819" y="338"/>
                    </a:lnTo>
                    <a:lnTo>
                      <a:pt x="11692" y="245"/>
                    </a:lnTo>
                    <a:lnTo>
                      <a:pt x="11683" y="211"/>
                    </a:lnTo>
                    <a:lnTo>
                      <a:pt x="11624" y="178"/>
                    </a:lnTo>
                    <a:lnTo>
                      <a:pt x="11565" y="101"/>
                    </a:lnTo>
                    <a:lnTo>
                      <a:pt x="11539" y="93"/>
                    </a:lnTo>
                    <a:lnTo>
                      <a:pt x="11488" y="84"/>
                    </a:lnTo>
                    <a:lnTo>
                      <a:pt x="11446" y="118"/>
                    </a:lnTo>
                    <a:lnTo>
                      <a:pt x="11429" y="161"/>
                    </a:lnTo>
                    <a:lnTo>
                      <a:pt x="11421" y="389"/>
                    </a:lnTo>
                    <a:lnTo>
                      <a:pt x="11404" y="567"/>
                    </a:lnTo>
                    <a:lnTo>
                      <a:pt x="11361" y="711"/>
                    </a:lnTo>
                    <a:lnTo>
                      <a:pt x="11319" y="948"/>
                    </a:lnTo>
                    <a:lnTo>
                      <a:pt x="11268" y="1092"/>
                    </a:lnTo>
                    <a:lnTo>
                      <a:pt x="11192" y="1202"/>
                    </a:lnTo>
                    <a:lnTo>
                      <a:pt x="11167" y="1261"/>
                    </a:lnTo>
                    <a:lnTo>
                      <a:pt x="11133" y="1312"/>
                    </a:lnTo>
                    <a:lnTo>
                      <a:pt x="11074" y="1354"/>
                    </a:lnTo>
                    <a:lnTo>
                      <a:pt x="11031" y="1397"/>
                    </a:lnTo>
                    <a:lnTo>
                      <a:pt x="10938" y="1422"/>
                    </a:lnTo>
                    <a:lnTo>
                      <a:pt x="10870" y="1481"/>
                    </a:lnTo>
                    <a:lnTo>
                      <a:pt x="10811" y="1498"/>
                    </a:lnTo>
                    <a:lnTo>
                      <a:pt x="10760" y="1532"/>
                    </a:lnTo>
                    <a:lnTo>
                      <a:pt x="10456" y="1642"/>
                    </a:lnTo>
                    <a:lnTo>
                      <a:pt x="10430" y="1617"/>
                    </a:lnTo>
                    <a:lnTo>
                      <a:pt x="10362" y="1684"/>
                    </a:lnTo>
                    <a:lnTo>
                      <a:pt x="10320" y="1693"/>
                    </a:lnTo>
                    <a:lnTo>
                      <a:pt x="10235" y="1735"/>
                    </a:lnTo>
                    <a:lnTo>
                      <a:pt x="10185" y="1752"/>
                    </a:lnTo>
                    <a:lnTo>
                      <a:pt x="10142" y="1744"/>
                    </a:lnTo>
                    <a:lnTo>
                      <a:pt x="10092" y="1769"/>
                    </a:lnTo>
                    <a:lnTo>
                      <a:pt x="10032" y="1769"/>
                    </a:lnTo>
                    <a:lnTo>
                      <a:pt x="9965" y="1794"/>
                    </a:lnTo>
                    <a:lnTo>
                      <a:pt x="9922" y="1786"/>
                    </a:lnTo>
                    <a:lnTo>
                      <a:pt x="9829" y="1811"/>
                    </a:lnTo>
                    <a:lnTo>
                      <a:pt x="9744" y="1811"/>
                    </a:lnTo>
                    <a:lnTo>
                      <a:pt x="9719" y="1820"/>
                    </a:lnTo>
                    <a:lnTo>
                      <a:pt x="9711" y="1845"/>
                    </a:lnTo>
                    <a:lnTo>
                      <a:pt x="9279" y="1871"/>
                    </a:lnTo>
                    <a:lnTo>
                      <a:pt x="9211" y="1862"/>
                    </a:lnTo>
                    <a:lnTo>
                      <a:pt x="9169" y="1871"/>
                    </a:lnTo>
                    <a:lnTo>
                      <a:pt x="9016" y="1871"/>
                    </a:lnTo>
                    <a:lnTo>
                      <a:pt x="8982" y="1854"/>
                    </a:lnTo>
                    <a:lnTo>
                      <a:pt x="8847" y="1820"/>
                    </a:lnTo>
                    <a:lnTo>
                      <a:pt x="8762" y="1761"/>
                    </a:lnTo>
                    <a:lnTo>
                      <a:pt x="8678" y="1651"/>
                    </a:lnTo>
                    <a:lnTo>
                      <a:pt x="8618" y="1532"/>
                    </a:lnTo>
                    <a:lnTo>
                      <a:pt x="8635" y="1473"/>
                    </a:lnTo>
                    <a:lnTo>
                      <a:pt x="8695" y="1337"/>
                    </a:lnTo>
                    <a:lnTo>
                      <a:pt x="8762" y="1253"/>
                    </a:lnTo>
                    <a:lnTo>
                      <a:pt x="8779" y="1185"/>
                    </a:lnTo>
                    <a:lnTo>
                      <a:pt x="8805" y="1168"/>
                    </a:lnTo>
                    <a:lnTo>
                      <a:pt x="8830" y="1117"/>
                    </a:lnTo>
                    <a:lnTo>
                      <a:pt x="8898" y="973"/>
                    </a:lnTo>
                    <a:lnTo>
                      <a:pt x="9076" y="643"/>
                    </a:lnTo>
                    <a:lnTo>
                      <a:pt x="9135" y="575"/>
                    </a:lnTo>
                    <a:lnTo>
                      <a:pt x="9245" y="398"/>
                    </a:lnTo>
                    <a:lnTo>
                      <a:pt x="9262" y="372"/>
                    </a:lnTo>
                    <a:lnTo>
                      <a:pt x="9296" y="313"/>
                    </a:lnTo>
                    <a:lnTo>
                      <a:pt x="9296" y="262"/>
                    </a:lnTo>
                    <a:lnTo>
                      <a:pt x="9270" y="254"/>
                    </a:lnTo>
                    <a:lnTo>
                      <a:pt x="9211" y="262"/>
                    </a:lnTo>
                    <a:lnTo>
                      <a:pt x="9152" y="313"/>
                    </a:lnTo>
                    <a:lnTo>
                      <a:pt x="8551" y="584"/>
                    </a:lnTo>
                    <a:lnTo>
                      <a:pt x="8263" y="592"/>
                    </a:lnTo>
                    <a:lnTo>
                      <a:pt x="8110" y="542"/>
                    </a:lnTo>
                    <a:lnTo>
                      <a:pt x="8094" y="516"/>
                    </a:lnTo>
                    <a:lnTo>
                      <a:pt x="8060" y="482"/>
                    </a:lnTo>
                    <a:lnTo>
                      <a:pt x="7916" y="186"/>
                    </a:lnTo>
                    <a:lnTo>
                      <a:pt x="7865" y="245"/>
                    </a:lnTo>
                    <a:lnTo>
                      <a:pt x="7873" y="448"/>
                    </a:lnTo>
                    <a:lnTo>
                      <a:pt x="7806" y="711"/>
                    </a:lnTo>
                    <a:lnTo>
                      <a:pt x="7797" y="770"/>
                    </a:lnTo>
                    <a:lnTo>
                      <a:pt x="7763" y="863"/>
                    </a:lnTo>
                    <a:lnTo>
                      <a:pt x="7696" y="1126"/>
                    </a:lnTo>
                    <a:lnTo>
                      <a:pt x="7662" y="1151"/>
                    </a:lnTo>
                    <a:lnTo>
                      <a:pt x="7653" y="1185"/>
                    </a:lnTo>
                    <a:lnTo>
                      <a:pt x="7577" y="1303"/>
                    </a:lnTo>
                    <a:lnTo>
                      <a:pt x="7552" y="1354"/>
                    </a:lnTo>
                    <a:lnTo>
                      <a:pt x="7391" y="1507"/>
                    </a:lnTo>
                    <a:lnTo>
                      <a:pt x="7238" y="1591"/>
                    </a:lnTo>
                    <a:lnTo>
                      <a:pt x="7171" y="1642"/>
                    </a:lnTo>
                    <a:lnTo>
                      <a:pt x="7061" y="1701"/>
                    </a:lnTo>
                    <a:lnTo>
                      <a:pt x="7044" y="1701"/>
                    </a:lnTo>
                    <a:lnTo>
                      <a:pt x="7018" y="1718"/>
                    </a:lnTo>
                    <a:lnTo>
                      <a:pt x="6993" y="1710"/>
                    </a:lnTo>
                    <a:lnTo>
                      <a:pt x="6773" y="1786"/>
                    </a:lnTo>
                    <a:lnTo>
                      <a:pt x="6443" y="1828"/>
                    </a:lnTo>
                    <a:lnTo>
                      <a:pt x="6375" y="1862"/>
                    </a:lnTo>
                    <a:lnTo>
                      <a:pt x="6290" y="1871"/>
                    </a:lnTo>
                    <a:lnTo>
                      <a:pt x="6265" y="1879"/>
                    </a:lnTo>
                    <a:lnTo>
                      <a:pt x="6206" y="1871"/>
                    </a:lnTo>
                    <a:lnTo>
                      <a:pt x="6138" y="1888"/>
                    </a:lnTo>
                    <a:lnTo>
                      <a:pt x="6028" y="1888"/>
                    </a:lnTo>
                    <a:lnTo>
                      <a:pt x="6002" y="1904"/>
                    </a:lnTo>
                    <a:lnTo>
                      <a:pt x="5935" y="1888"/>
                    </a:lnTo>
                    <a:lnTo>
                      <a:pt x="5825" y="1913"/>
                    </a:lnTo>
                    <a:lnTo>
                      <a:pt x="5740" y="1904"/>
                    </a:lnTo>
                    <a:lnTo>
                      <a:pt x="5715" y="1921"/>
                    </a:lnTo>
                    <a:lnTo>
                      <a:pt x="5655" y="1896"/>
                    </a:lnTo>
                    <a:lnTo>
                      <a:pt x="5605" y="1904"/>
                    </a:lnTo>
                    <a:lnTo>
                      <a:pt x="5520" y="1871"/>
                    </a:lnTo>
                    <a:lnTo>
                      <a:pt x="5342" y="1778"/>
                    </a:lnTo>
                    <a:lnTo>
                      <a:pt x="5266" y="1659"/>
                    </a:lnTo>
                    <a:lnTo>
                      <a:pt x="5224" y="1549"/>
                    </a:lnTo>
                    <a:lnTo>
                      <a:pt x="5224" y="1507"/>
                    </a:lnTo>
                    <a:lnTo>
                      <a:pt x="5215" y="1481"/>
                    </a:lnTo>
                    <a:lnTo>
                      <a:pt x="5215" y="1092"/>
                    </a:lnTo>
                    <a:lnTo>
                      <a:pt x="5207" y="1075"/>
                    </a:lnTo>
                    <a:lnTo>
                      <a:pt x="5207" y="923"/>
                    </a:lnTo>
                    <a:lnTo>
                      <a:pt x="5207" y="897"/>
                    </a:lnTo>
                    <a:lnTo>
                      <a:pt x="5046" y="982"/>
                    </a:lnTo>
                    <a:lnTo>
                      <a:pt x="4936" y="939"/>
                    </a:lnTo>
                    <a:lnTo>
                      <a:pt x="4809" y="812"/>
                    </a:lnTo>
                    <a:lnTo>
                      <a:pt x="4741" y="694"/>
                    </a:lnTo>
                    <a:lnTo>
                      <a:pt x="4673" y="601"/>
                    </a:lnTo>
                    <a:lnTo>
                      <a:pt x="4656" y="516"/>
                    </a:lnTo>
                    <a:lnTo>
                      <a:pt x="4648" y="491"/>
                    </a:lnTo>
                    <a:lnTo>
                      <a:pt x="4606" y="482"/>
                    </a:lnTo>
                    <a:lnTo>
                      <a:pt x="4606" y="694"/>
                    </a:lnTo>
                    <a:lnTo>
                      <a:pt x="4606" y="906"/>
                    </a:lnTo>
                    <a:lnTo>
                      <a:pt x="4606" y="965"/>
                    </a:lnTo>
                    <a:lnTo>
                      <a:pt x="4606" y="1202"/>
                    </a:lnTo>
                    <a:lnTo>
                      <a:pt x="4606" y="1227"/>
                    </a:lnTo>
                    <a:lnTo>
                      <a:pt x="4546" y="1380"/>
                    </a:lnTo>
                    <a:lnTo>
                      <a:pt x="4495" y="1549"/>
                    </a:lnTo>
                    <a:lnTo>
                      <a:pt x="4479" y="1608"/>
                    </a:lnTo>
                    <a:lnTo>
                      <a:pt x="4360" y="1761"/>
                    </a:lnTo>
                    <a:lnTo>
                      <a:pt x="4258" y="1845"/>
                    </a:lnTo>
                    <a:lnTo>
                      <a:pt x="4157" y="1947"/>
                    </a:lnTo>
                    <a:lnTo>
                      <a:pt x="4030" y="2006"/>
                    </a:lnTo>
                    <a:lnTo>
                      <a:pt x="3945" y="2031"/>
                    </a:lnTo>
                    <a:lnTo>
                      <a:pt x="3767" y="2057"/>
                    </a:lnTo>
                    <a:lnTo>
                      <a:pt x="3590" y="2057"/>
                    </a:lnTo>
                    <a:lnTo>
                      <a:pt x="3564" y="2040"/>
                    </a:lnTo>
                    <a:lnTo>
                      <a:pt x="3497" y="2031"/>
                    </a:lnTo>
                    <a:lnTo>
                      <a:pt x="3437" y="2040"/>
                    </a:lnTo>
                    <a:lnTo>
                      <a:pt x="3285" y="2006"/>
                    </a:lnTo>
                    <a:lnTo>
                      <a:pt x="3107" y="1921"/>
                    </a:lnTo>
                    <a:lnTo>
                      <a:pt x="3065" y="1921"/>
                    </a:lnTo>
                    <a:lnTo>
                      <a:pt x="2955" y="1871"/>
                    </a:lnTo>
                    <a:lnTo>
                      <a:pt x="2887" y="1811"/>
                    </a:lnTo>
                    <a:lnTo>
                      <a:pt x="2828" y="1794"/>
                    </a:lnTo>
                    <a:lnTo>
                      <a:pt x="2785" y="1744"/>
                    </a:lnTo>
                    <a:lnTo>
                      <a:pt x="2760" y="1735"/>
                    </a:lnTo>
                    <a:lnTo>
                      <a:pt x="2692" y="1684"/>
                    </a:lnTo>
                    <a:lnTo>
                      <a:pt x="2582" y="1574"/>
                    </a:lnTo>
                    <a:lnTo>
                      <a:pt x="2396" y="1371"/>
                    </a:lnTo>
                    <a:lnTo>
                      <a:pt x="2328" y="1202"/>
                    </a:lnTo>
                    <a:lnTo>
                      <a:pt x="2277" y="1134"/>
                    </a:lnTo>
                    <a:lnTo>
                      <a:pt x="2286" y="1092"/>
                    </a:lnTo>
                    <a:lnTo>
                      <a:pt x="2260" y="999"/>
                    </a:lnTo>
                    <a:lnTo>
                      <a:pt x="2252" y="914"/>
                    </a:lnTo>
                    <a:lnTo>
                      <a:pt x="2244" y="889"/>
                    </a:lnTo>
                    <a:lnTo>
                      <a:pt x="2227" y="889"/>
                    </a:lnTo>
                    <a:lnTo>
                      <a:pt x="2252" y="711"/>
                    </a:lnTo>
                    <a:lnTo>
                      <a:pt x="2252" y="694"/>
                    </a:lnTo>
                    <a:lnTo>
                      <a:pt x="2227" y="652"/>
                    </a:lnTo>
                    <a:lnTo>
                      <a:pt x="2006" y="846"/>
                    </a:lnTo>
                    <a:lnTo>
                      <a:pt x="1829" y="939"/>
                    </a:lnTo>
                    <a:lnTo>
                      <a:pt x="1795" y="931"/>
                    </a:lnTo>
                    <a:lnTo>
                      <a:pt x="1642" y="973"/>
                    </a:lnTo>
                    <a:lnTo>
                      <a:pt x="1532" y="956"/>
                    </a:lnTo>
                    <a:lnTo>
                      <a:pt x="1507" y="973"/>
                    </a:lnTo>
                    <a:lnTo>
                      <a:pt x="1439" y="948"/>
                    </a:lnTo>
                    <a:lnTo>
                      <a:pt x="1397" y="923"/>
                    </a:lnTo>
                    <a:lnTo>
                      <a:pt x="1380" y="923"/>
                    </a:lnTo>
                    <a:lnTo>
                      <a:pt x="1329" y="897"/>
                    </a:lnTo>
                    <a:lnTo>
                      <a:pt x="1270" y="829"/>
                    </a:lnTo>
                    <a:lnTo>
                      <a:pt x="1219" y="812"/>
                    </a:lnTo>
                    <a:lnTo>
                      <a:pt x="1185" y="762"/>
                    </a:lnTo>
                    <a:lnTo>
                      <a:pt x="1134" y="728"/>
                    </a:lnTo>
                    <a:lnTo>
                      <a:pt x="1109" y="728"/>
                    </a:lnTo>
                    <a:lnTo>
                      <a:pt x="999" y="652"/>
                    </a:lnTo>
                    <a:lnTo>
                      <a:pt x="957" y="643"/>
                    </a:lnTo>
                    <a:lnTo>
                      <a:pt x="940" y="652"/>
                    </a:lnTo>
                    <a:lnTo>
                      <a:pt x="940" y="702"/>
                    </a:lnTo>
                    <a:lnTo>
                      <a:pt x="1058" y="906"/>
                    </a:lnTo>
                    <a:lnTo>
                      <a:pt x="1101" y="1050"/>
                    </a:lnTo>
                    <a:lnTo>
                      <a:pt x="1134" y="1100"/>
                    </a:lnTo>
                    <a:lnTo>
                      <a:pt x="1185" y="1143"/>
                    </a:lnTo>
                    <a:lnTo>
                      <a:pt x="1194" y="1176"/>
                    </a:lnTo>
                    <a:lnTo>
                      <a:pt x="1261" y="1320"/>
                    </a:lnTo>
                    <a:lnTo>
                      <a:pt x="1321" y="1498"/>
                    </a:lnTo>
                    <a:lnTo>
                      <a:pt x="1355" y="1651"/>
                    </a:lnTo>
                    <a:lnTo>
                      <a:pt x="1380" y="1701"/>
                    </a:lnTo>
                    <a:lnTo>
                      <a:pt x="1397" y="1794"/>
                    </a:lnTo>
                    <a:lnTo>
                      <a:pt x="1431" y="1854"/>
                    </a:lnTo>
                    <a:lnTo>
                      <a:pt x="1456" y="2065"/>
                    </a:lnTo>
                    <a:lnTo>
                      <a:pt x="1439" y="2150"/>
                    </a:lnTo>
                    <a:lnTo>
                      <a:pt x="1422" y="2192"/>
                    </a:lnTo>
                    <a:lnTo>
                      <a:pt x="1245" y="2429"/>
                    </a:lnTo>
                    <a:lnTo>
                      <a:pt x="1219" y="2438"/>
                    </a:lnTo>
                    <a:lnTo>
                      <a:pt x="1067" y="2573"/>
                    </a:lnTo>
                    <a:lnTo>
                      <a:pt x="796" y="2641"/>
                    </a:lnTo>
                    <a:lnTo>
                      <a:pt x="389" y="2666"/>
                    </a:lnTo>
                    <a:lnTo>
                      <a:pt x="237" y="2666"/>
                    </a:lnTo>
                    <a:lnTo>
                      <a:pt x="0" y="2641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1" name="Freeform 31">
                <a:extLst>
                  <a:ext uri="{FF2B5EF4-FFF2-40B4-BE49-F238E27FC236}">
                    <a16:creationId xmlns:a16="http://schemas.microsoft.com/office/drawing/2014/main" id="{6B2C2B13-75A1-402B-8F0E-1D32860A3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" y="2519"/>
                <a:ext cx="1140" cy="299"/>
              </a:xfrm>
              <a:custGeom>
                <a:avLst/>
                <a:gdLst>
                  <a:gd name="T0" fmla="*/ 5994 w 6638"/>
                  <a:gd name="T1" fmla="*/ 1633 h 1744"/>
                  <a:gd name="T2" fmla="*/ 5647 w 6638"/>
                  <a:gd name="T3" fmla="*/ 1659 h 1744"/>
                  <a:gd name="T4" fmla="*/ 5088 w 6638"/>
                  <a:gd name="T5" fmla="*/ 1727 h 1744"/>
                  <a:gd name="T6" fmla="*/ 5004 w 6638"/>
                  <a:gd name="T7" fmla="*/ 1744 h 1744"/>
                  <a:gd name="T8" fmla="*/ 4868 w 6638"/>
                  <a:gd name="T9" fmla="*/ 1744 h 1744"/>
                  <a:gd name="T10" fmla="*/ 4538 w 6638"/>
                  <a:gd name="T11" fmla="*/ 1718 h 1744"/>
                  <a:gd name="T12" fmla="*/ 4377 w 6638"/>
                  <a:gd name="T13" fmla="*/ 1701 h 1744"/>
                  <a:gd name="T14" fmla="*/ 4250 w 6638"/>
                  <a:gd name="T15" fmla="*/ 1667 h 1744"/>
                  <a:gd name="T16" fmla="*/ 4183 w 6638"/>
                  <a:gd name="T17" fmla="*/ 1659 h 1744"/>
                  <a:gd name="T18" fmla="*/ 4089 w 6638"/>
                  <a:gd name="T19" fmla="*/ 1642 h 1744"/>
                  <a:gd name="T20" fmla="*/ 3522 w 6638"/>
                  <a:gd name="T21" fmla="*/ 1600 h 1744"/>
                  <a:gd name="T22" fmla="*/ 3412 w 6638"/>
                  <a:gd name="T23" fmla="*/ 1600 h 1744"/>
                  <a:gd name="T24" fmla="*/ 3124 w 6638"/>
                  <a:gd name="T25" fmla="*/ 1617 h 1744"/>
                  <a:gd name="T26" fmla="*/ 3040 w 6638"/>
                  <a:gd name="T27" fmla="*/ 1625 h 1744"/>
                  <a:gd name="T28" fmla="*/ 2836 w 6638"/>
                  <a:gd name="T29" fmla="*/ 1608 h 1744"/>
                  <a:gd name="T30" fmla="*/ 2456 w 6638"/>
                  <a:gd name="T31" fmla="*/ 1608 h 1744"/>
                  <a:gd name="T32" fmla="*/ 2278 w 6638"/>
                  <a:gd name="T33" fmla="*/ 1591 h 1744"/>
                  <a:gd name="T34" fmla="*/ 2151 w 6638"/>
                  <a:gd name="T35" fmla="*/ 1583 h 1744"/>
                  <a:gd name="T36" fmla="*/ 1990 w 6638"/>
                  <a:gd name="T37" fmla="*/ 1549 h 1744"/>
                  <a:gd name="T38" fmla="*/ 1863 w 6638"/>
                  <a:gd name="T39" fmla="*/ 1540 h 1744"/>
                  <a:gd name="T40" fmla="*/ 1507 w 6638"/>
                  <a:gd name="T41" fmla="*/ 1540 h 1744"/>
                  <a:gd name="T42" fmla="*/ 1313 w 6638"/>
                  <a:gd name="T43" fmla="*/ 1532 h 1744"/>
                  <a:gd name="T44" fmla="*/ 1177 w 6638"/>
                  <a:gd name="T45" fmla="*/ 1498 h 1744"/>
                  <a:gd name="T46" fmla="*/ 1042 w 6638"/>
                  <a:gd name="T47" fmla="*/ 1473 h 1744"/>
                  <a:gd name="T48" fmla="*/ 762 w 6638"/>
                  <a:gd name="T49" fmla="*/ 1329 h 1744"/>
                  <a:gd name="T50" fmla="*/ 652 w 6638"/>
                  <a:gd name="T51" fmla="*/ 1244 h 1744"/>
                  <a:gd name="T52" fmla="*/ 517 w 6638"/>
                  <a:gd name="T53" fmla="*/ 1117 h 1744"/>
                  <a:gd name="T54" fmla="*/ 449 w 6638"/>
                  <a:gd name="T55" fmla="*/ 1049 h 1744"/>
                  <a:gd name="T56" fmla="*/ 204 w 6638"/>
                  <a:gd name="T57" fmla="*/ 753 h 1744"/>
                  <a:gd name="T58" fmla="*/ 93 w 6638"/>
                  <a:gd name="T59" fmla="*/ 558 h 1744"/>
                  <a:gd name="T60" fmla="*/ 34 w 6638"/>
                  <a:gd name="T61" fmla="*/ 245 h 1744"/>
                  <a:gd name="T62" fmla="*/ 0 w 6638"/>
                  <a:gd name="T63" fmla="*/ 101 h 1744"/>
                  <a:gd name="T64" fmla="*/ 322 w 6638"/>
                  <a:gd name="T65" fmla="*/ 0 h 1744"/>
                  <a:gd name="T66" fmla="*/ 441 w 6638"/>
                  <a:gd name="T67" fmla="*/ 0 h 1744"/>
                  <a:gd name="T68" fmla="*/ 974 w 6638"/>
                  <a:gd name="T69" fmla="*/ 8 h 1744"/>
                  <a:gd name="T70" fmla="*/ 1236 w 6638"/>
                  <a:gd name="T71" fmla="*/ 17 h 1744"/>
                  <a:gd name="T72" fmla="*/ 1440 w 6638"/>
                  <a:gd name="T73" fmla="*/ 51 h 1744"/>
                  <a:gd name="T74" fmla="*/ 1490 w 6638"/>
                  <a:gd name="T75" fmla="*/ 67 h 1744"/>
                  <a:gd name="T76" fmla="*/ 1727 w 6638"/>
                  <a:gd name="T77" fmla="*/ 84 h 1744"/>
                  <a:gd name="T78" fmla="*/ 1871 w 6638"/>
                  <a:gd name="T79" fmla="*/ 84 h 1744"/>
                  <a:gd name="T80" fmla="*/ 1990 w 6638"/>
                  <a:gd name="T81" fmla="*/ 84 h 1744"/>
                  <a:gd name="T82" fmla="*/ 2227 w 6638"/>
                  <a:gd name="T83" fmla="*/ 127 h 1744"/>
                  <a:gd name="T84" fmla="*/ 2345 w 6638"/>
                  <a:gd name="T85" fmla="*/ 144 h 1744"/>
                  <a:gd name="T86" fmla="*/ 2930 w 6638"/>
                  <a:gd name="T87" fmla="*/ 177 h 1744"/>
                  <a:gd name="T88" fmla="*/ 3311 w 6638"/>
                  <a:gd name="T89" fmla="*/ 169 h 1744"/>
                  <a:gd name="T90" fmla="*/ 3844 w 6638"/>
                  <a:gd name="T91" fmla="*/ 203 h 1744"/>
                  <a:gd name="T92" fmla="*/ 4428 w 6638"/>
                  <a:gd name="T93" fmla="*/ 211 h 1744"/>
                  <a:gd name="T94" fmla="*/ 4597 w 6638"/>
                  <a:gd name="T95" fmla="*/ 245 h 1744"/>
                  <a:gd name="T96" fmla="*/ 4716 w 6638"/>
                  <a:gd name="T97" fmla="*/ 254 h 1744"/>
                  <a:gd name="T98" fmla="*/ 5156 w 6638"/>
                  <a:gd name="T99" fmla="*/ 313 h 1744"/>
                  <a:gd name="T100" fmla="*/ 5300 w 6638"/>
                  <a:gd name="T101" fmla="*/ 364 h 1744"/>
                  <a:gd name="T102" fmla="*/ 5469 w 6638"/>
                  <a:gd name="T103" fmla="*/ 347 h 1744"/>
                  <a:gd name="T104" fmla="*/ 5673 w 6638"/>
                  <a:gd name="T105" fmla="*/ 296 h 1744"/>
                  <a:gd name="T106" fmla="*/ 5791 w 6638"/>
                  <a:gd name="T107" fmla="*/ 279 h 1744"/>
                  <a:gd name="T108" fmla="*/ 5994 w 6638"/>
                  <a:gd name="T109" fmla="*/ 262 h 1744"/>
                  <a:gd name="T110" fmla="*/ 6054 w 6638"/>
                  <a:gd name="T111" fmla="*/ 262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638" h="1744">
                    <a:moveTo>
                      <a:pt x="6638" y="1659"/>
                    </a:moveTo>
                    <a:lnTo>
                      <a:pt x="5994" y="1633"/>
                    </a:lnTo>
                    <a:lnTo>
                      <a:pt x="5706" y="1642"/>
                    </a:lnTo>
                    <a:lnTo>
                      <a:pt x="5647" y="1659"/>
                    </a:lnTo>
                    <a:lnTo>
                      <a:pt x="5537" y="1659"/>
                    </a:lnTo>
                    <a:lnTo>
                      <a:pt x="5088" y="1727"/>
                    </a:lnTo>
                    <a:lnTo>
                      <a:pt x="5029" y="1727"/>
                    </a:lnTo>
                    <a:lnTo>
                      <a:pt x="5004" y="1744"/>
                    </a:lnTo>
                    <a:lnTo>
                      <a:pt x="4894" y="1727"/>
                    </a:lnTo>
                    <a:lnTo>
                      <a:pt x="4868" y="1744"/>
                    </a:lnTo>
                    <a:lnTo>
                      <a:pt x="4623" y="1744"/>
                    </a:lnTo>
                    <a:lnTo>
                      <a:pt x="4538" y="1718"/>
                    </a:lnTo>
                    <a:lnTo>
                      <a:pt x="4470" y="1727"/>
                    </a:lnTo>
                    <a:lnTo>
                      <a:pt x="4377" y="1701"/>
                    </a:lnTo>
                    <a:lnTo>
                      <a:pt x="4360" y="1710"/>
                    </a:lnTo>
                    <a:lnTo>
                      <a:pt x="4250" y="1667"/>
                    </a:lnTo>
                    <a:lnTo>
                      <a:pt x="4200" y="1676"/>
                    </a:lnTo>
                    <a:lnTo>
                      <a:pt x="4183" y="1659"/>
                    </a:lnTo>
                    <a:lnTo>
                      <a:pt x="4115" y="1659"/>
                    </a:lnTo>
                    <a:lnTo>
                      <a:pt x="4089" y="1642"/>
                    </a:lnTo>
                    <a:lnTo>
                      <a:pt x="3700" y="1608"/>
                    </a:lnTo>
                    <a:lnTo>
                      <a:pt x="3522" y="1600"/>
                    </a:lnTo>
                    <a:lnTo>
                      <a:pt x="3497" y="1583"/>
                    </a:lnTo>
                    <a:lnTo>
                      <a:pt x="3412" y="1600"/>
                    </a:lnTo>
                    <a:lnTo>
                      <a:pt x="3192" y="1591"/>
                    </a:lnTo>
                    <a:lnTo>
                      <a:pt x="3124" y="1617"/>
                    </a:lnTo>
                    <a:lnTo>
                      <a:pt x="3107" y="1600"/>
                    </a:lnTo>
                    <a:lnTo>
                      <a:pt x="3040" y="1625"/>
                    </a:lnTo>
                    <a:lnTo>
                      <a:pt x="2879" y="1625"/>
                    </a:lnTo>
                    <a:lnTo>
                      <a:pt x="2836" y="1608"/>
                    </a:lnTo>
                    <a:lnTo>
                      <a:pt x="2701" y="1617"/>
                    </a:lnTo>
                    <a:lnTo>
                      <a:pt x="2456" y="1608"/>
                    </a:lnTo>
                    <a:lnTo>
                      <a:pt x="2345" y="1608"/>
                    </a:lnTo>
                    <a:lnTo>
                      <a:pt x="2278" y="1591"/>
                    </a:lnTo>
                    <a:lnTo>
                      <a:pt x="2235" y="1600"/>
                    </a:lnTo>
                    <a:lnTo>
                      <a:pt x="2151" y="1583"/>
                    </a:lnTo>
                    <a:lnTo>
                      <a:pt x="2100" y="1583"/>
                    </a:lnTo>
                    <a:lnTo>
                      <a:pt x="1990" y="1549"/>
                    </a:lnTo>
                    <a:lnTo>
                      <a:pt x="1931" y="1557"/>
                    </a:lnTo>
                    <a:lnTo>
                      <a:pt x="1863" y="1540"/>
                    </a:lnTo>
                    <a:lnTo>
                      <a:pt x="1702" y="1557"/>
                    </a:lnTo>
                    <a:lnTo>
                      <a:pt x="1507" y="1540"/>
                    </a:lnTo>
                    <a:lnTo>
                      <a:pt x="1465" y="1532"/>
                    </a:lnTo>
                    <a:lnTo>
                      <a:pt x="1313" y="1532"/>
                    </a:lnTo>
                    <a:lnTo>
                      <a:pt x="1262" y="1507"/>
                    </a:lnTo>
                    <a:lnTo>
                      <a:pt x="1177" y="1498"/>
                    </a:lnTo>
                    <a:lnTo>
                      <a:pt x="1067" y="1464"/>
                    </a:lnTo>
                    <a:lnTo>
                      <a:pt x="1042" y="1473"/>
                    </a:lnTo>
                    <a:lnTo>
                      <a:pt x="872" y="1396"/>
                    </a:lnTo>
                    <a:lnTo>
                      <a:pt x="762" y="1329"/>
                    </a:lnTo>
                    <a:lnTo>
                      <a:pt x="737" y="1303"/>
                    </a:lnTo>
                    <a:lnTo>
                      <a:pt x="652" y="1244"/>
                    </a:lnTo>
                    <a:lnTo>
                      <a:pt x="593" y="1168"/>
                    </a:lnTo>
                    <a:lnTo>
                      <a:pt x="517" y="1117"/>
                    </a:lnTo>
                    <a:lnTo>
                      <a:pt x="500" y="1083"/>
                    </a:lnTo>
                    <a:lnTo>
                      <a:pt x="449" y="1049"/>
                    </a:lnTo>
                    <a:lnTo>
                      <a:pt x="347" y="914"/>
                    </a:lnTo>
                    <a:lnTo>
                      <a:pt x="204" y="753"/>
                    </a:lnTo>
                    <a:lnTo>
                      <a:pt x="110" y="626"/>
                    </a:lnTo>
                    <a:lnTo>
                      <a:pt x="93" y="558"/>
                    </a:lnTo>
                    <a:lnTo>
                      <a:pt x="68" y="516"/>
                    </a:lnTo>
                    <a:lnTo>
                      <a:pt x="34" y="245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19" y="34"/>
                    </a:lnTo>
                    <a:lnTo>
                      <a:pt x="322" y="0"/>
                    </a:lnTo>
                    <a:lnTo>
                      <a:pt x="381" y="17"/>
                    </a:lnTo>
                    <a:lnTo>
                      <a:pt x="441" y="0"/>
                    </a:lnTo>
                    <a:lnTo>
                      <a:pt x="762" y="17"/>
                    </a:lnTo>
                    <a:lnTo>
                      <a:pt x="974" y="8"/>
                    </a:lnTo>
                    <a:lnTo>
                      <a:pt x="1033" y="25"/>
                    </a:lnTo>
                    <a:lnTo>
                      <a:pt x="1236" y="17"/>
                    </a:lnTo>
                    <a:lnTo>
                      <a:pt x="1380" y="34"/>
                    </a:lnTo>
                    <a:lnTo>
                      <a:pt x="1440" y="51"/>
                    </a:lnTo>
                    <a:lnTo>
                      <a:pt x="1473" y="42"/>
                    </a:lnTo>
                    <a:lnTo>
                      <a:pt x="1490" y="67"/>
                    </a:lnTo>
                    <a:lnTo>
                      <a:pt x="1668" y="84"/>
                    </a:lnTo>
                    <a:lnTo>
                      <a:pt x="1727" y="84"/>
                    </a:lnTo>
                    <a:lnTo>
                      <a:pt x="1821" y="93"/>
                    </a:lnTo>
                    <a:lnTo>
                      <a:pt x="1871" y="84"/>
                    </a:lnTo>
                    <a:lnTo>
                      <a:pt x="1964" y="101"/>
                    </a:lnTo>
                    <a:lnTo>
                      <a:pt x="1990" y="84"/>
                    </a:lnTo>
                    <a:lnTo>
                      <a:pt x="2142" y="101"/>
                    </a:lnTo>
                    <a:lnTo>
                      <a:pt x="2227" y="127"/>
                    </a:lnTo>
                    <a:lnTo>
                      <a:pt x="2286" y="127"/>
                    </a:lnTo>
                    <a:lnTo>
                      <a:pt x="2345" y="144"/>
                    </a:lnTo>
                    <a:lnTo>
                      <a:pt x="2701" y="194"/>
                    </a:lnTo>
                    <a:lnTo>
                      <a:pt x="2930" y="177"/>
                    </a:lnTo>
                    <a:lnTo>
                      <a:pt x="3201" y="186"/>
                    </a:lnTo>
                    <a:lnTo>
                      <a:pt x="3311" y="169"/>
                    </a:lnTo>
                    <a:lnTo>
                      <a:pt x="3759" y="203"/>
                    </a:lnTo>
                    <a:lnTo>
                      <a:pt x="3844" y="203"/>
                    </a:lnTo>
                    <a:lnTo>
                      <a:pt x="4166" y="211"/>
                    </a:lnTo>
                    <a:lnTo>
                      <a:pt x="4428" y="211"/>
                    </a:lnTo>
                    <a:lnTo>
                      <a:pt x="4513" y="211"/>
                    </a:lnTo>
                    <a:lnTo>
                      <a:pt x="4597" y="245"/>
                    </a:lnTo>
                    <a:lnTo>
                      <a:pt x="4657" y="228"/>
                    </a:lnTo>
                    <a:lnTo>
                      <a:pt x="4716" y="254"/>
                    </a:lnTo>
                    <a:lnTo>
                      <a:pt x="5072" y="296"/>
                    </a:lnTo>
                    <a:lnTo>
                      <a:pt x="5156" y="313"/>
                    </a:lnTo>
                    <a:lnTo>
                      <a:pt x="5249" y="364"/>
                    </a:lnTo>
                    <a:lnTo>
                      <a:pt x="5300" y="364"/>
                    </a:lnTo>
                    <a:lnTo>
                      <a:pt x="5419" y="381"/>
                    </a:lnTo>
                    <a:lnTo>
                      <a:pt x="5469" y="347"/>
                    </a:lnTo>
                    <a:lnTo>
                      <a:pt x="5554" y="313"/>
                    </a:lnTo>
                    <a:lnTo>
                      <a:pt x="5673" y="296"/>
                    </a:lnTo>
                    <a:lnTo>
                      <a:pt x="5698" y="271"/>
                    </a:lnTo>
                    <a:lnTo>
                      <a:pt x="5791" y="279"/>
                    </a:lnTo>
                    <a:lnTo>
                      <a:pt x="5850" y="254"/>
                    </a:lnTo>
                    <a:lnTo>
                      <a:pt x="5994" y="262"/>
                    </a:lnTo>
                    <a:lnTo>
                      <a:pt x="6028" y="254"/>
                    </a:lnTo>
                    <a:lnTo>
                      <a:pt x="6054" y="262"/>
                    </a:lnTo>
                    <a:lnTo>
                      <a:pt x="6638" y="262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2" name="Freeform 32">
                <a:extLst>
                  <a:ext uri="{FF2B5EF4-FFF2-40B4-BE49-F238E27FC236}">
                    <a16:creationId xmlns:a16="http://schemas.microsoft.com/office/drawing/2014/main" id="{0596D2BF-54D7-4C10-BC89-A89F1F302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477"/>
                <a:ext cx="1150" cy="302"/>
              </a:xfrm>
              <a:custGeom>
                <a:avLst/>
                <a:gdLst>
                  <a:gd name="T0" fmla="*/ 491 w 6697"/>
                  <a:gd name="T1" fmla="*/ 1761 h 1761"/>
                  <a:gd name="T2" fmla="*/ 660 w 6697"/>
                  <a:gd name="T3" fmla="*/ 1753 h 1761"/>
                  <a:gd name="T4" fmla="*/ 957 w 6697"/>
                  <a:gd name="T5" fmla="*/ 1685 h 1761"/>
                  <a:gd name="T6" fmla="*/ 1363 w 6697"/>
                  <a:gd name="T7" fmla="*/ 1575 h 1761"/>
                  <a:gd name="T8" fmla="*/ 1465 w 6697"/>
                  <a:gd name="T9" fmla="*/ 1380 h 1761"/>
                  <a:gd name="T10" fmla="*/ 1710 w 6697"/>
                  <a:gd name="T11" fmla="*/ 1532 h 1761"/>
                  <a:gd name="T12" fmla="*/ 2015 w 6697"/>
                  <a:gd name="T13" fmla="*/ 1642 h 1761"/>
                  <a:gd name="T14" fmla="*/ 2464 w 6697"/>
                  <a:gd name="T15" fmla="*/ 1651 h 1761"/>
                  <a:gd name="T16" fmla="*/ 2997 w 6697"/>
                  <a:gd name="T17" fmla="*/ 1668 h 1761"/>
                  <a:gd name="T18" fmla="*/ 3395 w 6697"/>
                  <a:gd name="T19" fmla="*/ 1676 h 1761"/>
                  <a:gd name="T20" fmla="*/ 3717 w 6697"/>
                  <a:gd name="T21" fmla="*/ 1719 h 1761"/>
                  <a:gd name="T22" fmla="*/ 4335 w 6697"/>
                  <a:gd name="T23" fmla="*/ 1710 h 1761"/>
                  <a:gd name="T24" fmla="*/ 4606 w 6697"/>
                  <a:gd name="T25" fmla="*/ 1719 h 1761"/>
                  <a:gd name="T26" fmla="*/ 5046 w 6697"/>
                  <a:gd name="T27" fmla="*/ 1634 h 1761"/>
                  <a:gd name="T28" fmla="*/ 5181 w 6697"/>
                  <a:gd name="T29" fmla="*/ 1566 h 1761"/>
                  <a:gd name="T30" fmla="*/ 5435 w 6697"/>
                  <a:gd name="T31" fmla="*/ 1405 h 1761"/>
                  <a:gd name="T32" fmla="*/ 5715 w 6697"/>
                  <a:gd name="T33" fmla="*/ 1109 h 1761"/>
                  <a:gd name="T34" fmla="*/ 6155 w 6697"/>
                  <a:gd name="T35" fmla="*/ 898 h 1761"/>
                  <a:gd name="T36" fmla="*/ 6290 w 6697"/>
                  <a:gd name="T37" fmla="*/ 821 h 1761"/>
                  <a:gd name="T38" fmla="*/ 6654 w 6697"/>
                  <a:gd name="T39" fmla="*/ 440 h 1761"/>
                  <a:gd name="T40" fmla="*/ 6697 w 6697"/>
                  <a:gd name="T41" fmla="*/ 280 h 1761"/>
                  <a:gd name="T42" fmla="*/ 6578 w 6697"/>
                  <a:gd name="T43" fmla="*/ 51 h 1761"/>
                  <a:gd name="T44" fmla="*/ 6223 w 6697"/>
                  <a:gd name="T45" fmla="*/ 68 h 1761"/>
                  <a:gd name="T46" fmla="*/ 5986 w 6697"/>
                  <a:gd name="T47" fmla="*/ 59 h 1761"/>
                  <a:gd name="T48" fmla="*/ 5825 w 6697"/>
                  <a:gd name="T49" fmla="*/ 85 h 1761"/>
                  <a:gd name="T50" fmla="*/ 5300 w 6697"/>
                  <a:gd name="T51" fmla="*/ 110 h 1761"/>
                  <a:gd name="T52" fmla="*/ 4724 w 6697"/>
                  <a:gd name="T53" fmla="*/ 119 h 1761"/>
                  <a:gd name="T54" fmla="*/ 4216 w 6697"/>
                  <a:gd name="T55" fmla="*/ 339 h 1761"/>
                  <a:gd name="T56" fmla="*/ 4106 w 6697"/>
                  <a:gd name="T57" fmla="*/ 271 h 1761"/>
                  <a:gd name="T58" fmla="*/ 3734 w 6697"/>
                  <a:gd name="T59" fmla="*/ 195 h 1761"/>
                  <a:gd name="T60" fmla="*/ 3446 w 6697"/>
                  <a:gd name="T61" fmla="*/ 170 h 1761"/>
                  <a:gd name="T62" fmla="*/ 3268 w 6697"/>
                  <a:gd name="T63" fmla="*/ 136 h 1761"/>
                  <a:gd name="T64" fmla="*/ 2870 w 6697"/>
                  <a:gd name="T65" fmla="*/ 119 h 1761"/>
                  <a:gd name="T66" fmla="*/ 2582 w 6697"/>
                  <a:gd name="T67" fmla="*/ 119 h 1761"/>
                  <a:gd name="T68" fmla="*/ 2379 w 6697"/>
                  <a:gd name="T69" fmla="*/ 110 h 1761"/>
                  <a:gd name="T70" fmla="*/ 2032 w 6697"/>
                  <a:gd name="T71" fmla="*/ 93 h 1761"/>
                  <a:gd name="T72" fmla="*/ 1879 w 6697"/>
                  <a:gd name="T73" fmla="*/ 102 h 1761"/>
                  <a:gd name="T74" fmla="*/ 1719 w 6697"/>
                  <a:gd name="T75" fmla="*/ 119 h 1761"/>
                  <a:gd name="T76" fmla="*/ 1549 w 6697"/>
                  <a:gd name="T77" fmla="*/ 127 h 1761"/>
                  <a:gd name="T78" fmla="*/ 1041 w 6697"/>
                  <a:gd name="T79" fmla="*/ 161 h 1761"/>
                  <a:gd name="T80" fmla="*/ 533 w 6697"/>
                  <a:gd name="T81" fmla="*/ 153 h 1761"/>
                  <a:gd name="T82" fmla="*/ 356 w 6697"/>
                  <a:gd name="T83" fmla="*/ 127 h 1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697" h="1761">
                    <a:moveTo>
                      <a:pt x="0" y="1668"/>
                    </a:moveTo>
                    <a:lnTo>
                      <a:pt x="373" y="1753"/>
                    </a:lnTo>
                    <a:lnTo>
                      <a:pt x="491" y="1761"/>
                    </a:lnTo>
                    <a:lnTo>
                      <a:pt x="576" y="1753"/>
                    </a:lnTo>
                    <a:lnTo>
                      <a:pt x="610" y="1736"/>
                    </a:lnTo>
                    <a:lnTo>
                      <a:pt x="660" y="1753"/>
                    </a:lnTo>
                    <a:lnTo>
                      <a:pt x="838" y="1710"/>
                    </a:lnTo>
                    <a:lnTo>
                      <a:pt x="897" y="1710"/>
                    </a:lnTo>
                    <a:lnTo>
                      <a:pt x="957" y="1685"/>
                    </a:lnTo>
                    <a:lnTo>
                      <a:pt x="1016" y="1693"/>
                    </a:lnTo>
                    <a:lnTo>
                      <a:pt x="1219" y="1659"/>
                    </a:lnTo>
                    <a:lnTo>
                      <a:pt x="1363" y="1575"/>
                    </a:lnTo>
                    <a:lnTo>
                      <a:pt x="1414" y="1499"/>
                    </a:lnTo>
                    <a:lnTo>
                      <a:pt x="1414" y="1482"/>
                    </a:lnTo>
                    <a:lnTo>
                      <a:pt x="1465" y="1380"/>
                    </a:lnTo>
                    <a:lnTo>
                      <a:pt x="1532" y="1397"/>
                    </a:lnTo>
                    <a:lnTo>
                      <a:pt x="1549" y="1431"/>
                    </a:lnTo>
                    <a:lnTo>
                      <a:pt x="1710" y="1532"/>
                    </a:lnTo>
                    <a:lnTo>
                      <a:pt x="1769" y="1558"/>
                    </a:lnTo>
                    <a:lnTo>
                      <a:pt x="1837" y="1609"/>
                    </a:lnTo>
                    <a:lnTo>
                      <a:pt x="2015" y="1642"/>
                    </a:lnTo>
                    <a:lnTo>
                      <a:pt x="2252" y="1668"/>
                    </a:lnTo>
                    <a:lnTo>
                      <a:pt x="2311" y="1668"/>
                    </a:lnTo>
                    <a:lnTo>
                      <a:pt x="2464" y="1651"/>
                    </a:lnTo>
                    <a:lnTo>
                      <a:pt x="2768" y="1659"/>
                    </a:lnTo>
                    <a:lnTo>
                      <a:pt x="2938" y="1659"/>
                    </a:lnTo>
                    <a:lnTo>
                      <a:pt x="2997" y="1668"/>
                    </a:lnTo>
                    <a:lnTo>
                      <a:pt x="3090" y="1642"/>
                    </a:lnTo>
                    <a:lnTo>
                      <a:pt x="3158" y="1642"/>
                    </a:lnTo>
                    <a:lnTo>
                      <a:pt x="3395" y="1676"/>
                    </a:lnTo>
                    <a:lnTo>
                      <a:pt x="3573" y="1710"/>
                    </a:lnTo>
                    <a:lnTo>
                      <a:pt x="3607" y="1702"/>
                    </a:lnTo>
                    <a:lnTo>
                      <a:pt x="3717" y="1719"/>
                    </a:lnTo>
                    <a:lnTo>
                      <a:pt x="4157" y="1685"/>
                    </a:lnTo>
                    <a:lnTo>
                      <a:pt x="4275" y="1685"/>
                    </a:lnTo>
                    <a:lnTo>
                      <a:pt x="4335" y="1710"/>
                    </a:lnTo>
                    <a:lnTo>
                      <a:pt x="4394" y="1702"/>
                    </a:lnTo>
                    <a:lnTo>
                      <a:pt x="4453" y="1719"/>
                    </a:lnTo>
                    <a:lnTo>
                      <a:pt x="4606" y="1719"/>
                    </a:lnTo>
                    <a:lnTo>
                      <a:pt x="4656" y="1710"/>
                    </a:lnTo>
                    <a:lnTo>
                      <a:pt x="4868" y="1668"/>
                    </a:lnTo>
                    <a:lnTo>
                      <a:pt x="5046" y="1634"/>
                    </a:lnTo>
                    <a:lnTo>
                      <a:pt x="5097" y="1609"/>
                    </a:lnTo>
                    <a:lnTo>
                      <a:pt x="5122" y="1609"/>
                    </a:lnTo>
                    <a:lnTo>
                      <a:pt x="5181" y="1566"/>
                    </a:lnTo>
                    <a:lnTo>
                      <a:pt x="5266" y="1549"/>
                    </a:lnTo>
                    <a:lnTo>
                      <a:pt x="5401" y="1456"/>
                    </a:lnTo>
                    <a:lnTo>
                      <a:pt x="5435" y="1405"/>
                    </a:lnTo>
                    <a:lnTo>
                      <a:pt x="5588" y="1312"/>
                    </a:lnTo>
                    <a:lnTo>
                      <a:pt x="5596" y="1278"/>
                    </a:lnTo>
                    <a:lnTo>
                      <a:pt x="5715" y="1109"/>
                    </a:lnTo>
                    <a:lnTo>
                      <a:pt x="5935" y="1041"/>
                    </a:lnTo>
                    <a:lnTo>
                      <a:pt x="6053" y="982"/>
                    </a:lnTo>
                    <a:lnTo>
                      <a:pt x="6155" y="898"/>
                    </a:lnTo>
                    <a:lnTo>
                      <a:pt x="6180" y="889"/>
                    </a:lnTo>
                    <a:lnTo>
                      <a:pt x="6231" y="847"/>
                    </a:lnTo>
                    <a:lnTo>
                      <a:pt x="6290" y="821"/>
                    </a:lnTo>
                    <a:lnTo>
                      <a:pt x="6417" y="720"/>
                    </a:lnTo>
                    <a:lnTo>
                      <a:pt x="6460" y="669"/>
                    </a:lnTo>
                    <a:lnTo>
                      <a:pt x="6654" y="440"/>
                    </a:lnTo>
                    <a:lnTo>
                      <a:pt x="6680" y="390"/>
                    </a:lnTo>
                    <a:lnTo>
                      <a:pt x="6671" y="373"/>
                    </a:lnTo>
                    <a:lnTo>
                      <a:pt x="6697" y="280"/>
                    </a:lnTo>
                    <a:lnTo>
                      <a:pt x="6688" y="280"/>
                    </a:lnTo>
                    <a:lnTo>
                      <a:pt x="6612" y="76"/>
                    </a:lnTo>
                    <a:lnTo>
                      <a:pt x="6578" y="51"/>
                    </a:lnTo>
                    <a:lnTo>
                      <a:pt x="6383" y="0"/>
                    </a:lnTo>
                    <a:lnTo>
                      <a:pt x="6358" y="17"/>
                    </a:lnTo>
                    <a:lnTo>
                      <a:pt x="6223" y="68"/>
                    </a:lnTo>
                    <a:lnTo>
                      <a:pt x="6206" y="59"/>
                    </a:lnTo>
                    <a:lnTo>
                      <a:pt x="6113" y="59"/>
                    </a:lnTo>
                    <a:lnTo>
                      <a:pt x="5986" y="59"/>
                    </a:lnTo>
                    <a:lnTo>
                      <a:pt x="5960" y="76"/>
                    </a:lnTo>
                    <a:lnTo>
                      <a:pt x="5850" y="68"/>
                    </a:lnTo>
                    <a:lnTo>
                      <a:pt x="5825" y="85"/>
                    </a:lnTo>
                    <a:lnTo>
                      <a:pt x="5765" y="85"/>
                    </a:lnTo>
                    <a:lnTo>
                      <a:pt x="5478" y="102"/>
                    </a:lnTo>
                    <a:lnTo>
                      <a:pt x="5300" y="110"/>
                    </a:lnTo>
                    <a:lnTo>
                      <a:pt x="4817" y="110"/>
                    </a:lnTo>
                    <a:lnTo>
                      <a:pt x="4766" y="127"/>
                    </a:lnTo>
                    <a:lnTo>
                      <a:pt x="4724" y="119"/>
                    </a:lnTo>
                    <a:lnTo>
                      <a:pt x="4394" y="229"/>
                    </a:lnTo>
                    <a:lnTo>
                      <a:pt x="4284" y="322"/>
                    </a:lnTo>
                    <a:lnTo>
                      <a:pt x="4216" y="339"/>
                    </a:lnTo>
                    <a:lnTo>
                      <a:pt x="4199" y="330"/>
                    </a:lnTo>
                    <a:lnTo>
                      <a:pt x="4131" y="263"/>
                    </a:lnTo>
                    <a:lnTo>
                      <a:pt x="4106" y="271"/>
                    </a:lnTo>
                    <a:lnTo>
                      <a:pt x="3911" y="220"/>
                    </a:lnTo>
                    <a:lnTo>
                      <a:pt x="3827" y="237"/>
                    </a:lnTo>
                    <a:lnTo>
                      <a:pt x="3734" y="195"/>
                    </a:lnTo>
                    <a:lnTo>
                      <a:pt x="3649" y="203"/>
                    </a:lnTo>
                    <a:lnTo>
                      <a:pt x="3556" y="170"/>
                    </a:lnTo>
                    <a:lnTo>
                      <a:pt x="3446" y="170"/>
                    </a:lnTo>
                    <a:lnTo>
                      <a:pt x="3378" y="153"/>
                    </a:lnTo>
                    <a:lnTo>
                      <a:pt x="3336" y="161"/>
                    </a:lnTo>
                    <a:lnTo>
                      <a:pt x="3268" y="136"/>
                    </a:lnTo>
                    <a:lnTo>
                      <a:pt x="3183" y="136"/>
                    </a:lnTo>
                    <a:lnTo>
                      <a:pt x="2997" y="153"/>
                    </a:lnTo>
                    <a:lnTo>
                      <a:pt x="2870" y="119"/>
                    </a:lnTo>
                    <a:lnTo>
                      <a:pt x="2735" y="119"/>
                    </a:lnTo>
                    <a:lnTo>
                      <a:pt x="2650" y="136"/>
                    </a:lnTo>
                    <a:lnTo>
                      <a:pt x="2582" y="119"/>
                    </a:lnTo>
                    <a:lnTo>
                      <a:pt x="2489" y="119"/>
                    </a:lnTo>
                    <a:lnTo>
                      <a:pt x="2447" y="110"/>
                    </a:lnTo>
                    <a:lnTo>
                      <a:pt x="2379" y="110"/>
                    </a:lnTo>
                    <a:lnTo>
                      <a:pt x="2269" y="85"/>
                    </a:lnTo>
                    <a:lnTo>
                      <a:pt x="2252" y="102"/>
                    </a:lnTo>
                    <a:lnTo>
                      <a:pt x="2032" y="93"/>
                    </a:lnTo>
                    <a:lnTo>
                      <a:pt x="1990" y="110"/>
                    </a:lnTo>
                    <a:lnTo>
                      <a:pt x="1939" y="102"/>
                    </a:lnTo>
                    <a:lnTo>
                      <a:pt x="1879" y="102"/>
                    </a:lnTo>
                    <a:lnTo>
                      <a:pt x="1829" y="110"/>
                    </a:lnTo>
                    <a:lnTo>
                      <a:pt x="1786" y="102"/>
                    </a:lnTo>
                    <a:lnTo>
                      <a:pt x="1719" y="119"/>
                    </a:lnTo>
                    <a:lnTo>
                      <a:pt x="1634" y="119"/>
                    </a:lnTo>
                    <a:lnTo>
                      <a:pt x="1592" y="136"/>
                    </a:lnTo>
                    <a:lnTo>
                      <a:pt x="1549" y="127"/>
                    </a:lnTo>
                    <a:lnTo>
                      <a:pt x="1499" y="144"/>
                    </a:lnTo>
                    <a:lnTo>
                      <a:pt x="1126" y="136"/>
                    </a:lnTo>
                    <a:lnTo>
                      <a:pt x="1041" y="161"/>
                    </a:lnTo>
                    <a:lnTo>
                      <a:pt x="796" y="161"/>
                    </a:lnTo>
                    <a:lnTo>
                      <a:pt x="754" y="144"/>
                    </a:lnTo>
                    <a:lnTo>
                      <a:pt x="533" y="153"/>
                    </a:lnTo>
                    <a:lnTo>
                      <a:pt x="491" y="136"/>
                    </a:lnTo>
                    <a:lnTo>
                      <a:pt x="398" y="144"/>
                    </a:lnTo>
                    <a:lnTo>
                      <a:pt x="356" y="127"/>
                    </a:lnTo>
                    <a:lnTo>
                      <a:pt x="254" y="127"/>
                    </a:lnTo>
                    <a:lnTo>
                      <a:pt x="0" y="127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3" name="Freeform 33">
                <a:extLst>
                  <a:ext uri="{FF2B5EF4-FFF2-40B4-BE49-F238E27FC236}">
                    <a16:creationId xmlns:a16="http://schemas.microsoft.com/office/drawing/2014/main" id="{C165C108-66DB-4934-9417-E250A34C2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82"/>
                <a:ext cx="268" cy="144"/>
              </a:xfrm>
              <a:custGeom>
                <a:avLst/>
                <a:gdLst>
                  <a:gd name="T0" fmla="*/ 1558 w 1558"/>
                  <a:gd name="T1" fmla="*/ 0 h 838"/>
                  <a:gd name="T2" fmla="*/ 1499 w 1558"/>
                  <a:gd name="T3" fmla="*/ 110 h 838"/>
                  <a:gd name="T4" fmla="*/ 1363 w 1558"/>
                  <a:gd name="T5" fmla="*/ 304 h 838"/>
                  <a:gd name="T6" fmla="*/ 1118 w 1558"/>
                  <a:gd name="T7" fmla="*/ 626 h 838"/>
                  <a:gd name="T8" fmla="*/ 940 w 1558"/>
                  <a:gd name="T9" fmla="*/ 762 h 838"/>
                  <a:gd name="T10" fmla="*/ 898 w 1558"/>
                  <a:gd name="T11" fmla="*/ 778 h 838"/>
                  <a:gd name="T12" fmla="*/ 855 w 1558"/>
                  <a:gd name="T13" fmla="*/ 821 h 838"/>
                  <a:gd name="T14" fmla="*/ 788 w 1558"/>
                  <a:gd name="T15" fmla="*/ 838 h 838"/>
                  <a:gd name="T16" fmla="*/ 754 w 1558"/>
                  <a:gd name="T17" fmla="*/ 829 h 838"/>
                  <a:gd name="T18" fmla="*/ 610 w 1558"/>
                  <a:gd name="T19" fmla="*/ 821 h 838"/>
                  <a:gd name="T20" fmla="*/ 584 w 1558"/>
                  <a:gd name="T21" fmla="*/ 804 h 838"/>
                  <a:gd name="T22" fmla="*/ 576 w 1558"/>
                  <a:gd name="T23" fmla="*/ 778 h 838"/>
                  <a:gd name="T24" fmla="*/ 483 w 1558"/>
                  <a:gd name="T25" fmla="*/ 728 h 838"/>
                  <a:gd name="T26" fmla="*/ 415 w 1558"/>
                  <a:gd name="T27" fmla="*/ 660 h 838"/>
                  <a:gd name="T28" fmla="*/ 203 w 1558"/>
                  <a:gd name="T29" fmla="*/ 347 h 838"/>
                  <a:gd name="T30" fmla="*/ 60 w 1558"/>
                  <a:gd name="T31" fmla="*/ 135 h 838"/>
                  <a:gd name="T32" fmla="*/ 0 w 1558"/>
                  <a:gd name="T33" fmla="*/ 0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58" h="838">
                    <a:moveTo>
                      <a:pt x="1558" y="0"/>
                    </a:moveTo>
                    <a:lnTo>
                      <a:pt x="1499" y="110"/>
                    </a:lnTo>
                    <a:lnTo>
                      <a:pt x="1363" y="304"/>
                    </a:lnTo>
                    <a:lnTo>
                      <a:pt x="1118" y="626"/>
                    </a:lnTo>
                    <a:lnTo>
                      <a:pt x="940" y="762"/>
                    </a:lnTo>
                    <a:lnTo>
                      <a:pt x="898" y="778"/>
                    </a:lnTo>
                    <a:lnTo>
                      <a:pt x="855" y="821"/>
                    </a:lnTo>
                    <a:lnTo>
                      <a:pt x="788" y="838"/>
                    </a:lnTo>
                    <a:lnTo>
                      <a:pt x="754" y="829"/>
                    </a:lnTo>
                    <a:lnTo>
                      <a:pt x="610" y="821"/>
                    </a:lnTo>
                    <a:lnTo>
                      <a:pt x="584" y="804"/>
                    </a:lnTo>
                    <a:lnTo>
                      <a:pt x="576" y="778"/>
                    </a:lnTo>
                    <a:lnTo>
                      <a:pt x="483" y="728"/>
                    </a:lnTo>
                    <a:lnTo>
                      <a:pt x="415" y="660"/>
                    </a:lnTo>
                    <a:lnTo>
                      <a:pt x="203" y="347"/>
                    </a:lnTo>
                    <a:lnTo>
                      <a:pt x="60" y="135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4" name="Freeform 34">
                <a:extLst>
                  <a:ext uri="{FF2B5EF4-FFF2-40B4-BE49-F238E27FC236}">
                    <a16:creationId xmlns:a16="http://schemas.microsoft.com/office/drawing/2014/main" id="{D9DEECA0-0838-4778-BF1A-84D39D29D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436"/>
                <a:ext cx="1233" cy="440"/>
              </a:xfrm>
              <a:custGeom>
                <a:avLst/>
                <a:gdLst>
                  <a:gd name="T0" fmla="*/ 373 w 7179"/>
                  <a:gd name="T1" fmla="*/ 43 h 2565"/>
                  <a:gd name="T2" fmla="*/ 516 w 7179"/>
                  <a:gd name="T3" fmla="*/ 68 h 2565"/>
                  <a:gd name="T4" fmla="*/ 660 w 7179"/>
                  <a:gd name="T5" fmla="*/ 85 h 2565"/>
                  <a:gd name="T6" fmla="*/ 804 w 7179"/>
                  <a:gd name="T7" fmla="*/ 110 h 2565"/>
                  <a:gd name="T8" fmla="*/ 1067 w 7179"/>
                  <a:gd name="T9" fmla="*/ 119 h 2565"/>
                  <a:gd name="T10" fmla="*/ 1185 w 7179"/>
                  <a:gd name="T11" fmla="*/ 127 h 2565"/>
                  <a:gd name="T12" fmla="*/ 1626 w 7179"/>
                  <a:gd name="T13" fmla="*/ 85 h 2565"/>
                  <a:gd name="T14" fmla="*/ 1947 w 7179"/>
                  <a:gd name="T15" fmla="*/ 93 h 2565"/>
                  <a:gd name="T16" fmla="*/ 2159 w 7179"/>
                  <a:gd name="T17" fmla="*/ 102 h 2565"/>
                  <a:gd name="T18" fmla="*/ 2531 w 7179"/>
                  <a:gd name="T19" fmla="*/ 110 h 2565"/>
                  <a:gd name="T20" fmla="*/ 2768 w 7179"/>
                  <a:gd name="T21" fmla="*/ 110 h 2565"/>
                  <a:gd name="T22" fmla="*/ 3031 w 7179"/>
                  <a:gd name="T23" fmla="*/ 119 h 2565"/>
                  <a:gd name="T24" fmla="*/ 3497 w 7179"/>
                  <a:gd name="T25" fmla="*/ 76 h 2565"/>
                  <a:gd name="T26" fmla="*/ 3767 w 7179"/>
                  <a:gd name="T27" fmla="*/ 102 h 2565"/>
                  <a:gd name="T28" fmla="*/ 4030 w 7179"/>
                  <a:gd name="T29" fmla="*/ 153 h 2565"/>
                  <a:gd name="T30" fmla="*/ 4106 w 7179"/>
                  <a:gd name="T31" fmla="*/ 170 h 2565"/>
                  <a:gd name="T32" fmla="*/ 4225 w 7179"/>
                  <a:gd name="T33" fmla="*/ 203 h 2565"/>
                  <a:gd name="T34" fmla="*/ 4377 w 7179"/>
                  <a:gd name="T35" fmla="*/ 186 h 2565"/>
                  <a:gd name="T36" fmla="*/ 4487 w 7179"/>
                  <a:gd name="T37" fmla="*/ 161 h 2565"/>
                  <a:gd name="T38" fmla="*/ 4546 w 7179"/>
                  <a:gd name="T39" fmla="*/ 136 h 2565"/>
                  <a:gd name="T40" fmla="*/ 4775 w 7179"/>
                  <a:gd name="T41" fmla="*/ 76 h 2565"/>
                  <a:gd name="T42" fmla="*/ 5071 w 7179"/>
                  <a:gd name="T43" fmla="*/ 43 h 2565"/>
                  <a:gd name="T44" fmla="*/ 5190 w 7179"/>
                  <a:gd name="T45" fmla="*/ 43 h 2565"/>
                  <a:gd name="T46" fmla="*/ 5630 w 7179"/>
                  <a:gd name="T47" fmla="*/ 51 h 2565"/>
                  <a:gd name="T48" fmla="*/ 6087 w 7179"/>
                  <a:gd name="T49" fmla="*/ 17 h 2565"/>
                  <a:gd name="T50" fmla="*/ 6290 w 7179"/>
                  <a:gd name="T51" fmla="*/ 9 h 2565"/>
                  <a:gd name="T52" fmla="*/ 7044 w 7179"/>
                  <a:gd name="T53" fmla="*/ 136 h 2565"/>
                  <a:gd name="T54" fmla="*/ 7112 w 7179"/>
                  <a:gd name="T55" fmla="*/ 220 h 2565"/>
                  <a:gd name="T56" fmla="*/ 7179 w 7179"/>
                  <a:gd name="T57" fmla="*/ 483 h 2565"/>
                  <a:gd name="T58" fmla="*/ 7120 w 7179"/>
                  <a:gd name="T59" fmla="*/ 754 h 2565"/>
                  <a:gd name="T60" fmla="*/ 6841 w 7179"/>
                  <a:gd name="T61" fmla="*/ 957 h 2565"/>
                  <a:gd name="T62" fmla="*/ 6544 w 7179"/>
                  <a:gd name="T63" fmla="*/ 1245 h 2565"/>
                  <a:gd name="T64" fmla="*/ 6316 w 7179"/>
                  <a:gd name="T65" fmla="*/ 1414 h 2565"/>
                  <a:gd name="T66" fmla="*/ 6096 w 7179"/>
                  <a:gd name="T67" fmla="*/ 1515 h 2565"/>
                  <a:gd name="T68" fmla="*/ 6053 w 7179"/>
                  <a:gd name="T69" fmla="*/ 1769 h 2565"/>
                  <a:gd name="T70" fmla="*/ 5986 w 7179"/>
                  <a:gd name="T71" fmla="*/ 1871 h 2565"/>
                  <a:gd name="T72" fmla="*/ 5621 w 7179"/>
                  <a:gd name="T73" fmla="*/ 2176 h 2565"/>
                  <a:gd name="T74" fmla="*/ 5537 w 7179"/>
                  <a:gd name="T75" fmla="*/ 2210 h 2565"/>
                  <a:gd name="T76" fmla="*/ 5376 w 7179"/>
                  <a:gd name="T77" fmla="*/ 2269 h 2565"/>
                  <a:gd name="T78" fmla="*/ 5207 w 7179"/>
                  <a:gd name="T79" fmla="*/ 2294 h 2565"/>
                  <a:gd name="T80" fmla="*/ 5003 w 7179"/>
                  <a:gd name="T81" fmla="*/ 2345 h 2565"/>
                  <a:gd name="T82" fmla="*/ 4453 w 7179"/>
                  <a:gd name="T83" fmla="*/ 2413 h 2565"/>
                  <a:gd name="T84" fmla="*/ 3717 w 7179"/>
                  <a:gd name="T85" fmla="*/ 2413 h 2565"/>
                  <a:gd name="T86" fmla="*/ 3480 w 7179"/>
                  <a:gd name="T87" fmla="*/ 2430 h 2565"/>
                  <a:gd name="T88" fmla="*/ 3175 w 7179"/>
                  <a:gd name="T89" fmla="*/ 2421 h 2565"/>
                  <a:gd name="T90" fmla="*/ 2811 w 7179"/>
                  <a:gd name="T91" fmla="*/ 2421 h 2565"/>
                  <a:gd name="T92" fmla="*/ 2379 w 7179"/>
                  <a:gd name="T93" fmla="*/ 2430 h 2565"/>
                  <a:gd name="T94" fmla="*/ 2320 w 7179"/>
                  <a:gd name="T95" fmla="*/ 2447 h 2565"/>
                  <a:gd name="T96" fmla="*/ 1990 w 7179"/>
                  <a:gd name="T97" fmla="*/ 2387 h 2565"/>
                  <a:gd name="T98" fmla="*/ 1896 w 7179"/>
                  <a:gd name="T99" fmla="*/ 2337 h 2565"/>
                  <a:gd name="T100" fmla="*/ 1786 w 7179"/>
                  <a:gd name="T101" fmla="*/ 2320 h 2565"/>
                  <a:gd name="T102" fmla="*/ 1719 w 7179"/>
                  <a:gd name="T103" fmla="*/ 2294 h 2565"/>
                  <a:gd name="T104" fmla="*/ 1609 w 7179"/>
                  <a:gd name="T105" fmla="*/ 2227 h 2565"/>
                  <a:gd name="T106" fmla="*/ 1490 w 7179"/>
                  <a:gd name="T107" fmla="*/ 2294 h 2565"/>
                  <a:gd name="T108" fmla="*/ 1431 w 7179"/>
                  <a:gd name="T109" fmla="*/ 2362 h 2565"/>
                  <a:gd name="T110" fmla="*/ 1261 w 7179"/>
                  <a:gd name="T111" fmla="*/ 2497 h 2565"/>
                  <a:gd name="T112" fmla="*/ 1151 w 7179"/>
                  <a:gd name="T113" fmla="*/ 2540 h 2565"/>
                  <a:gd name="T114" fmla="*/ 770 w 7179"/>
                  <a:gd name="T115" fmla="*/ 2531 h 2565"/>
                  <a:gd name="T116" fmla="*/ 618 w 7179"/>
                  <a:gd name="T117" fmla="*/ 2523 h 2565"/>
                  <a:gd name="T118" fmla="*/ 423 w 7179"/>
                  <a:gd name="T119" fmla="*/ 2489 h 2565"/>
                  <a:gd name="T120" fmla="*/ 0 w 7179"/>
                  <a:gd name="T121" fmla="*/ 2447 h 2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179" h="2565">
                    <a:moveTo>
                      <a:pt x="0" y="0"/>
                    </a:moveTo>
                    <a:lnTo>
                      <a:pt x="373" y="43"/>
                    </a:lnTo>
                    <a:lnTo>
                      <a:pt x="432" y="43"/>
                    </a:lnTo>
                    <a:lnTo>
                      <a:pt x="516" y="68"/>
                    </a:lnTo>
                    <a:lnTo>
                      <a:pt x="576" y="59"/>
                    </a:lnTo>
                    <a:lnTo>
                      <a:pt x="660" y="85"/>
                    </a:lnTo>
                    <a:lnTo>
                      <a:pt x="720" y="85"/>
                    </a:lnTo>
                    <a:lnTo>
                      <a:pt x="804" y="110"/>
                    </a:lnTo>
                    <a:lnTo>
                      <a:pt x="991" y="85"/>
                    </a:lnTo>
                    <a:lnTo>
                      <a:pt x="1067" y="119"/>
                    </a:lnTo>
                    <a:lnTo>
                      <a:pt x="1101" y="110"/>
                    </a:lnTo>
                    <a:lnTo>
                      <a:pt x="1185" y="127"/>
                    </a:lnTo>
                    <a:lnTo>
                      <a:pt x="1422" y="119"/>
                    </a:lnTo>
                    <a:lnTo>
                      <a:pt x="1626" y="85"/>
                    </a:lnTo>
                    <a:lnTo>
                      <a:pt x="1863" y="110"/>
                    </a:lnTo>
                    <a:lnTo>
                      <a:pt x="1947" y="93"/>
                    </a:lnTo>
                    <a:lnTo>
                      <a:pt x="2125" y="110"/>
                    </a:lnTo>
                    <a:lnTo>
                      <a:pt x="2159" y="102"/>
                    </a:lnTo>
                    <a:lnTo>
                      <a:pt x="2438" y="102"/>
                    </a:lnTo>
                    <a:lnTo>
                      <a:pt x="2531" y="110"/>
                    </a:lnTo>
                    <a:lnTo>
                      <a:pt x="2675" y="93"/>
                    </a:lnTo>
                    <a:lnTo>
                      <a:pt x="2768" y="110"/>
                    </a:lnTo>
                    <a:lnTo>
                      <a:pt x="2878" y="102"/>
                    </a:lnTo>
                    <a:lnTo>
                      <a:pt x="3031" y="119"/>
                    </a:lnTo>
                    <a:lnTo>
                      <a:pt x="3412" y="76"/>
                    </a:lnTo>
                    <a:lnTo>
                      <a:pt x="3497" y="76"/>
                    </a:lnTo>
                    <a:lnTo>
                      <a:pt x="3590" y="110"/>
                    </a:lnTo>
                    <a:lnTo>
                      <a:pt x="3767" y="102"/>
                    </a:lnTo>
                    <a:lnTo>
                      <a:pt x="3911" y="144"/>
                    </a:lnTo>
                    <a:lnTo>
                      <a:pt x="4030" y="153"/>
                    </a:lnTo>
                    <a:lnTo>
                      <a:pt x="4089" y="186"/>
                    </a:lnTo>
                    <a:lnTo>
                      <a:pt x="4106" y="170"/>
                    </a:lnTo>
                    <a:lnTo>
                      <a:pt x="4191" y="203"/>
                    </a:lnTo>
                    <a:lnTo>
                      <a:pt x="4225" y="203"/>
                    </a:lnTo>
                    <a:lnTo>
                      <a:pt x="4301" y="263"/>
                    </a:lnTo>
                    <a:lnTo>
                      <a:pt x="4377" y="186"/>
                    </a:lnTo>
                    <a:lnTo>
                      <a:pt x="4402" y="178"/>
                    </a:lnTo>
                    <a:lnTo>
                      <a:pt x="4487" y="161"/>
                    </a:lnTo>
                    <a:lnTo>
                      <a:pt x="4521" y="136"/>
                    </a:lnTo>
                    <a:lnTo>
                      <a:pt x="4546" y="136"/>
                    </a:lnTo>
                    <a:lnTo>
                      <a:pt x="4716" y="76"/>
                    </a:lnTo>
                    <a:lnTo>
                      <a:pt x="4775" y="76"/>
                    </a:lnTo>
                    <a:lnTo>
                      <a:pt x="4809" y="68"/>
                    </a:lnTo>
                    <a:lnTo>
                      <a:pt x="5071" y="43"/>
                    </a:lnTo>
                    <a:lnTo>
                      <a:pt x="5130" y="59"/>
                    </a:lnTo>
                    <a:lnTo>
                      <a:pt x="5190" y="43"/>
                    </a:lnTo>
                    <a:lnTo>
                      <a:pt x="5249" y="59"/>
                    </a:lnTo>
                    <a:lnTo>
                      <a:pt x="5630" y="51"/>
                    </a:lnTo>
                    <a:lnTo>
                      <a:pt x="6028" y="17"/>
                    </a:lnTo>
                    <a:lnTo>
                      <a:pt x="6087" y="17"/>
                    </a:lnTo>
                    <a:lnTo>
                      <a:pt x="6113" y="9"/>
                    </a:lnTo>
                    <a:lnTo>
                      <a:pt x="6290" y="9"/>
                    </a:lnTo>
                    <a:lnTo>
                      <a:pt x="6654" y="17"/>
                    </a:lnTo>
                    <a:lnTo>
                      <a:pt x="7044" y="136"/>
                    </a:lnTo>
                    <a:lnTo>
                      <a:pt x="7095" y="178"/>
                    </a:lnTo>
                    <a:lnTo>
                      <a:pt x="7112" y="220"/>
                    </a:lnTo>
                    <a:lnTo>
                      <a:pt x="7154" y="322"/>
                    </a:lnTo>
                    <a:lnTo>
                      <a:pt x="7179" y="483"/>
                    </a:lnTo>
                    <a:lnTo>
                      <a:pt x="7128" y="703"/>
                    </a:lnTo>
                    <a:lnTo>
                      <a:pt x="7120" y="754"/>
                    </a:lnTo>
                    <a:lnTo>
                      <a:pt x="6866" y="940"/>
                    </a:lnTo>
                    <a:lnTo>
                      <a:pt x="6841" y="957"/>
                    </a:lnTo>
                    <a:lnTo>
                      <a:pt x="6604" y="1177"/>
                    </a:lnTo>
                    <a:lnTo>
                      <a:pt x="6544" y="1245"/>
                    </a:lnTo>
                    <a:lnTo>
                      <a:pt x="6400" y="1355"/>
                    </a:lnTo>
                    <a:lnTo>
                      <a:pt x="6316" y="1414"/>
                    </a:lnTo>
                    <a:lnTo>
                      <a:pt x="6113" y="1482"/>
                    </a:lnTo>
                    <a:lnTo>
                      <a:pt x="6096" y="1515"/>
                    </a:lnTo>
                    <a:lnTo>
                      <a:pt x="6096" y="1592"/>
                    </a:lnTo>
                    <a:lnTo>
                      <a:pt x="6053" y="1769"/>
                    </a:lnTo>
                    <a:lnTo>
                      <a:pt x="5986" y="1846"/>
                    </a:lnTo>
                    <a:lnTo>
                      <a:pt x="5986" y="1871"/>
                    </a:lnTo>
                    <a:lnTo>
                      <a:pt x="5782" y="2074"/>
                    </a:lnTo>
                    <a:lnTo>
                      <a:pt x="5621" y="2176"/>
                    </a:lnTo>
                    <a:lnTo>
                      <a:pt x="5579" y="2184"/>
                    </a:lnTo>
                    <a:lnTo>
                      <a:pt x="5537" y="2210"/>
                    </a:lnTo>
                    <a:lnTo>
                      <a:pt x="5469" y="2227"/>
                    </a:lnTo>
                    <a:lnTo>
                      <a:pt x="5376" y="2269"/>
                    </a:lnTo>
                    <a:lnTo>
                      <a:pt x="5317" y="2260"/>
                    </a:lnTo>
                    <a:lnTo>
                      <a:pt x="5207" y="2294"/>
                    </a:lnTo>
                    <a:lnTo>
                      <a:pt x="5181" y="2286"/>
                    </a:lnTo>
                    <a:lnTo>
                      <a:pt x="5003" y="2345"/>
                    </a:lnTo>
                    <a:lnTo>
                      <a:pt x="4919" y="2345"/>
                    </a:lnTo>
                    <a:lnTo>
                      <a:pt x="4453" y="2413"/>
                    </a:lnTo>
                    <a:lnTo>
                      <a:pt x="4157" y="2404"/>
                    </a:lnTo>
                    <a:lnTo>
                      <a:pt x="3717" y="2413"/>
                    </a:lnTo>
                    <a:lnTo>
                      <a:pt x="3691" y="2404"/>
                    </a:lnTo>
                    <a:lnTo>
                      <a:pt x="3480" y="2430"/>
                    </a:lnTo>
                    <a:lnTo>
                      <a:pt x="3276" y="2438"/>
                    </a:lnTo>
                    <a:lnTo>
                      <a:pt x="3175" y="2421"/>
                    </a:lnTo>
                    <a:lnTo>
                      <a:pt x="2828" y="2430"/>
                    </a:lnTo>
                    <a:lnTo>
                      <a:pt x="2811" y="2421"/>
                    </a:lnTo>
                    <a:lnTo>
                      <a:pt x="2548" y="2438"/>
                    </a:lnTo>
                    <a:lnTo>
                      <a:pt x="2379" y="2430"/>
                    </a:lnTo>
                    <a:lnTo>
                      <a:pt x="2337" y="2430"/>
                    </a:lnTo>
                    <a:lnTo>
                      <a:pt x="2320" y="2447"/>
                    </a:lnTo>
                    <a:lnTo>
                      <a:pt x="2227" y="2447"/>
                    </a:lnTo>
                    <a:lnTo>
                      <a:pt x="1990" y="2387"/>
                    </a:lnTo>
                    <a:lnTo>
                      <a:pt x="1922" y="2354"/>
                    </a:lnTo>
                    <a:lnTo>
                      <a:pt x="1896" y="2337"/>
                    </a:lnTo>
                    <a:lnTo>
                      <a:pt x="1829" y="2337"/>
                    </a:lnTo>
                    <a:lnTo>
                      <a:pt x="1786" y="2320"/>
                    </a:lnTo>
                    <a:lnTo>
                      <a:pt x="1769" y="2294"/>
                    </a:lnTo>
                    <a:lnTo>
                      <a:pt x="1719" y="2294"/>
                    </a:lnTo>
                    <a:lnTo>
                      <a:pt x="1634" y="2243"/>
                    </a:lnTo>
                    <a:lnTo>
                      <a:pt x="1609" y="2227"/>
                    </a:lnTo>
                    <a:lnTo>
                      <a:pt x="1566" y="2210"/>
                    </a:lnTo>
                    <a:lnTo>
                      <a:pt x="1490" y="2294"/>
                    </a:lnTo>
                    <a:lnTo>
                      <a:pt x="1456" y="2303"/>
                    </a:lnTo>
                    <a:lnTo>
                      <a:pt x="1431" y="2362"/>
                    </a:lnTo>
                    <a:lnTo>
                      <a:pt x="1388" y="2379"/>
                    </a:lnTo>
                    <a:lnTo>
                      <a:pt x="1261" y="2497"/>
                    </a:lnTo>
                    <a:lnTo>
                      <a:pt x="1236" y="2497"/>
                    </a:lnTo>
                    <a:lnTo>
                      <a:pt x="1151" y="2540"/>
                    </a:lnTo>
                    <a:lnTo>
                      <a:pt x="931" y="2565"/>
                    </a:lnTo>
                    <a:lnTo>
                      <a:pt x="770" y="2531"/>
                    </a:lnTo>
                    <a:lnTo>
                      <a:pt x="660" y="2540"/>
                    </a:lnTo>
                    <a:lnTo>
                      <a:pt x="618" y="2523"/>
                    </a:lnTo>
                    <a:lnTo>
                      <a:pt x="533" y="2523"/>
                    </a:lnTo>
                    <a:lnTo>
                      <a:pt x="423" y="2489"/>
                    </a:lnTo>
                    <a:lnTo>
                      <a:pt x="398" y="2506"/>
                    </a:lnTo>
                    <a:lnTo>
                      <a:pt x="0" y="2447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5" name="Freeform 35">
                <a:extLst>
                  <a:ext uri="{FF2B5EF4-FFF2-40B4-BE49-F238E27FC236}">
                    <a16:creationId xmlns:a16="http://schemas.microsoft.com/office/drawing/2014/main" id="{C655EE90-4890-4827-843D-93283EF48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8" y="1115"/>
                <a:ext cx="1304" cy="786"/>
              </a:xfrm>
              <a:custGeom>
                <a:avLst/>
                <a:gdLst>
                  <a:gd name="T0" fmla="*/ 6959 w 7594"/>
                  <a:gd name="T1" fmla="*/ 68 h 4580"/>
                  <a:gd name="T2" fmla="*/ 6713 w 7594"/>
                  <a:gd name="T3" fmla="*/ 85 h 4580"/>
                  <a:gd name="T4" fmla="*/ 6654 w 7594"/>
                  <a:gd name="T5" fmla="*/ 85 h 4580"/>
                  <a:gd name="T6" fmla="*/ 5901 w 7594"/>
                  <a:gd name="T7" fmla="*/ 77 h 4580"/>
                  <a:gd name="T8" fmla="*/ 5757 w 7594"/>
                  <a:gd name="T9" fmla="*/ 110 h 4580"/>
                  <a:gd name="T10" fmla="*/ 5604 w 7594"/>
                  <a:gd name="T11" fmla="*/ 127 h 4580"/>
                  <a:gd name="T12" fmla="*/ 5384 w 7594"/>
                  <a:gd name="T13" fmla="*/ 94 h 4580"/>
                  <a:gd name="T14" fmla="*/ 5257 w 7594"/>
                  <a:gd name="T15" fmla="*/ 119 h 4580"/>
                  <a:gd name="T16" fmla="*/ 4995 w 7594"/>
                  <a:gd name="T17" fmla="*/ 170 h 4580"/>
                  <a:gd name="T18" fmla="*/ 4758 w 7594"/>
                  <a:gd name="T19" fmla="*/ 220 h 4580"/>
                  <a:gd name="T20" fmla="*/ 4360 w 7594"/>
                  <a:gd name="T21" fmla="*/ 280 h 4580"/>
                  <a:gd name="T22" fmla="*/ 4157 w 7594"/>
                  <a:gd name="T23" fmla="*/ 280 h 4580"/>
                  <a:gd name="T24" fmla="*/ 4046 w 7594"/>
                  <a:gd name="T25" fmla="*/ 280 h 4580"/>
                  <a:gd name="T26" fmla="*/ 3894 w 7594"/>
                  <a:gd name="T27" fmla="*/ 297 h 4580"/>
                  <a:gd name="T28" fmla="*/ 3826 w 7594"/>
                  <a:gd name="T29" fmla="*/ 314 h 4580"/>
                  <a:gd name="T30" fmla="*/ 3716 w 7594"/>
                  <a:gd name="T31" fmla="*/ 356 h 4580"/>
                  <a:gd name="T32" fmla="*/ 3479 w 7594"/>
                  <a:gd name="T33" fmla="*/ 322 h 4580"/>
                  <a:gd name="T34" fmla="*/ 3327 w 7594"/>
                  <a:gd name="T35" fmla="*/ 322 h 4580"/>
                  <a:gd name="T36" fmla="*/ 3234 w 7594"/>
                  <a:gd name="T37" fmla="*/ 322 h 4580"/>
                  <a:gd name="T38" fmla="*/ 3149 w 7594"/>
                  <a:gd name="T39" fmla="*/ 339 h 4580"/>
                  <a:gd name="T40" fmla="*/ 2971 w 7594"/>
                  <a:gd name="T41" fmla="*/ 373 h 4580"/>
                  <a:gd name="T42" fmla="*/ 2429 w 7594"/>
                  <a:gd name="T43" fmla="*/ 508 h 4580"/>
                  <a:gd name="T44" fmla="*/ 1574 w 7594"/>
                  <a:gd name="T45" fmla="*/ 644 h 4580"/>
                  <a:gd name="T46" fmla="*/ 1354 w 7594"/>
                  <a:gd name="T47" fmla="*/ 695 h 4580"/>
                  <a:gd name="T48" fmla="*/ 1109 w 7594"/>
                  <a:gd name="T49" fmla="*/ 745 h 4580"/>
                  <a:gd name="T50" fmla="*/ 1024 w 7594"/>
                  <a:gd name="T51" fmla="*/ 779 h 4580"/>
                  <a:gd name="T52" fmla="*/ 804 w 7594"/>
                  <a:gd name="T53" fmla="*/ 881 h 4580"/>
                  <a:gd name="T54" fmla="*/ 719 w 7594"/>
                  <a:gd name="T55" fmla="*/ 923 h 4580"/>
                  <a:gd name="T56" fmla="*/ 406 w 7594"/>
                  <a:gd name="T57" fmla="*/ 1126 h 4580"/>
                  <a:gd name="T58" fmla="*/ 330 w 7594"/>
                  <a:gd name="T59" fmla="*/ 1228 h 4580"/>
                  <a:gd name="T60" fmla="*/ 262 w 7594"/>
                  <a:gd name="T61" fmla="*/ 1439 h 4580"/>
                  <a:gd name="T62" fmla="*/ 135 w 7594"/>
                  <a:gd name="T63" fmla="*/ 1905 h 4580"/>
                  <a:gd name="T64" fmla="*/ 110 w 7594"/>
                  <a:gd name="T65" fmla="*/ 2049 h 4580"/>
                  <a:gd name="T66" fmla="*/ 25 w 7594"/>
                  <a:gd name="T67" fmla="*/ 2447 h 4580"/>
                  <a:gd name="T68" fmla="*/ 50 w 7594"/>
                  <a:gd name="T69" fmla="*/ 2489 h 4580"/>
                  <a:gd name="T70" fmla="*/ 8 w 7594"/>
                  <a:gd name="T71" fmla="*/ 3116 h 4580"/>
                  <a:gd name="T72" fmla="*/ 144 w 7594"/>
                  <a:gd name="T73" fmla="*/ 3784 h 4580"/>
                  <a:gd name="T74" fmla="*/ 516 w 7594"/>
                  <a:gd name="T75" fmla="*/ 4098 h 4580"/>
                  <a:gd name="T76" fmla="*/ 812 w 7594"/>
                  <a:gd name="T77" fmla="*/ 4208 h 4580"/>
                  <a:gd name="T78" fmla="*/ 1253 w 7594"/>
                  <a:gd name="T79" fmla="*/ 4275 h 4580"/>
                  <a:gd name="T80" fmla="*/ 1388 w 7594"/>
                  <a:gd name="T81" fmla="*/ 4292 h 4580"/>
                  <a:gd name="T82" fmla="*/ 1744 w 7594"/>
                  <a:gd name="T83" fmla="*/ 4351 h 4580"/>
                  <a:gd name="T84" fmla="*/ 1862 w 7594"/>
                  <a:gd name="T85" fmla="*/ 4377 h 4580"/>
                  <a:gd name="T86" fmla="*/ 2260 w 7594"/>
                  <a:gd name="T87" fmla="*/ 4402 h 4580"/>
                  <a:gd name="T88" fmla="*/ 3784 w 7594"/>
                  <a:gd name="T89" fmla="*/ 4419 h 4580"/>
                  <a:gd name="T90" fmla="*/ 4097 w 7594"/>
                  <a:gd name="T91" fmla="*/ 4402 h 4580"/>
                  <a:gd name="T92" fmla="*/ 4233 w 7594"/>
                  <a:gd name="T93" fmla="*/ 4368 h 4580"/>
                  <a:gd name="T94" fmla="*/ 4402 w 7594"/>
                  <a:gd name="T95" fmla="*/ 4275 h 4580"/>
                  <a:gd name="T96" fmla="*/ 4546 w 7594"/>
                  <a:gd name="T97" fmla="*/ 4157 h 4580"/>
                  <a:gd name="T98" fmla="*/ 4681 w 7594"/>
                  <a:gd name="T99" fmla="*/ 4326 h 4580"/>
                  <a:gd name="T100" fmla="*/ 4791 w 7594"/>
                  <a:gd name="T101" fmla="*/ 4377 h 4580"/>
                  <a:gd name="T102" fmla="*/ 4910 w 7594"/>
                  <a:gd name="T103" fmla="*/ 4411 h 4580"/>
                  <a:gd name="T104" fmla="*/ 5477 w 7594"/>
                  <a:gd name="T105" fmla="*/ 4428 h 4580"/>
                  <a:gd name="T106" fmla="*/ 5960 w 7594"/>
                  <a:gd name="T107" fmla="*/ 4436 h 4580"/>
                  <a:gd name="T108" fmla="*/ 7594 w 7594"/>
                  <a:gd name="T109" fmla="*/ 4580 h 4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594" h="4580">
                    <a:moveTo>
                      <a:pt x="7594" y="0"/>
                    </a:moveTo>
                    <a:lnTo>
                      <a:pt x="6959" y="68"/>
                    </a:lnTo>
                    <a:lnTo>
                      <a:pt x="6933" y="85"/>
                    </a:lnTo>
                    <a:lnTo>
                      <a:pt x="6713" y="85"/>
                    </a:lnTo>
                    <a:lnTo>
                      <a:pt x="6671" y="102"/>
                    </a:lnTo>
                    <a:lnTo>
                      <a:pt x="6654" y="85"/>
                    </a:lnTo>
                    <a:lnTo>
                      <a:pt x="6273" y="102"/>
                    </a:lnTo>
                    <a:lnTo>
                      <a:pt x="5901" y="77"/>
                    </a:lnTo>
                    <a:lnTo>
                      <a:pt x="5816" y="85"/>
                    </a:lnTo>
                    <a:lnTo>
                      <a:pt x="5757" y="110"/>
                    </a:lnTo>
                    <a:lnTo>
                      <a:pt x="5697" y="153"/>
                    </a:lnTo>
                    <a:lnTo>
                      <a:pt x="5604" y="127"/>
                    </a:lnTo>
                    <a:lnTo>
                      <a:pt x="5520" y="85"/>
                    </a:lnTo>
                    <a:lnTo>
                      <a:pt x="5384" y="94"/>
                    </a:lnTo>
                    <a:lnTo>
                      <a:pt x="5342" y="110"/>
                    </a:lnTo>
                    <a:lnTo>
                      <a:pt x="5257" y="119"/>
                    </a:lnTo>
                    <a:lnTo>
                      <a:pt x="5012" y="170"/>
                    </a:lnTo>
                    <a:lnTo>
                      <a:pt x="4995" y="170"/>
                    </a:lnTo>
                    <a:lnTo>
                      <a:pt x="4910" y="195"/>
                    </a:lnTo>
                    <a:lnTo>
                      <a:pt x="4758" y="220"/>
                    </a:lnTo>
                    <a:lnTo>
                      <a:pt x="4690" y="237"/>
                    </a:lnTo>
                    <a:lnTo>
                      <a:pt x="4360" y="280"/>
                    </a:lnTo>
                    <a:lnTo>
                      <a:pt x="4292" y="271"/>
                    </a:lnTo>
                    <a:lnTo>
                      <a:pt x="4157" y="280"/>
                    </a:lnTo>
                    <a:lnTo>
                      <a:pt x="4140" y="288"/>
                    </a:lnTo>
                    <a:lnTo>
                      <a:pt x="4046" y="280"/>
                    </a:lnTo>
                    <a:lnTo>
                      <a:pt x="4030" y="297"/>
                    </a:lnTo>
                    <a:lnTo>
                      <a:pt x="3894" y="297"/>
                    </a:lnTo>
                    <a:lnTo>
                      <a:pt x="3852" y="322"/>
                    </a:lnTo>
                    <a:lnTo>
                      <a:pt x="3826" y="314"/>
                    </a:lnTo>
                    <a:lnTo>
                      <a:pt x="3767" y="331"/>
                    </a:lnTo>
                    <a:lnTo>
                      <a:pt x="3716" y="356"/>
                    </a:lnTo>
                    <a:lnTo>
                      <a:pt x="3598" y="398"/>
                    </a:lnTo>
                    <a:lnTo>
                      <a:pt x="3479" y="322"/>
                    </a:lnTo>
                    <a:lnTo>
                      <a:pt x="3412" y="305"/>
                    </a:lnTo>
                    <a:lnTo>
                      <a:pt x="3327" y="322"/>
                    </a:lnTo>
                    <a:lnTo>
                      <a:pt x="3276" y="314"/>
                    </a:lnTo>
                    <a:lnTo>
                      <a:pt x="3234" y="322"/>
                    </a:lnTo>
                    <a:lnTo>
                      <a:pt x="3217" y="339"/>
                    </a:lnTo>
                    <a:lnTo>
                      <a:pt x="3149" y="339"/>
                    </a:lnTo>
                    <a:lnTo>
                      <a:pt x="3081" y="364"/>
                    </a:lnTo>
                    <a:lnTo>
                      <a:pt x="2971" y="373"/>
                    </a:lnTo>
                    <a:lnTo>
                      <a:pt x="2861" y="407"/>
                    </a:lnTo>
                    <a:lnTo>
                      <a:pt x="2429" y="508"/>
                    </a:lnTo>
                    <a:lnTo>
                      <a:pt x="2116" y="576"/>
                    </a:lnTo>
                    <a:lnTo>
                      <a:pt x="1574" y="644"/>
                    </a:lnTo>
                    <a:lnTo>
                      <a:pt x="1464" y="661"/>
                    </a:lnTo>
                    <a:lnTo>
                      <a:pt x="1354" y="695"/>
                    </a:lnTo>
                    <a:lnTo>
                      <a:pt x="1176" y="720"/>
                    </a:lnTo>
                    <a:lnTo>
                      <a:pt x="1109" y="745"/>
                    </a:lnTo>
                    <a:lnTo>
                      <a:pt x="1092" y="771"/>
                    </a:lnTo>
                    <a:lnTo>
                      <a:pt x="1024" y="779"/>
                    </a:lnTo>
                    <a:lnTo>
                      <a:pt x="846" y="838"/>
                    </a:lnTo>
                    <a:lnTo>
                      <a:pt x="804" y="881"/>
                    </a:lnTo>
                    <a:lnTo>
                      <a:pt x="762" y="889"/>
                    </a:lnTo>
                    <a:lnTo>
                      <a:pt x="719" y="923"/>
                    </a:lnTo>
                    <a:lnTo>
                      <a:pt x="584" y="982"/>
                    </a:lnTo>
                    <a:lnTo>
                      <a:pt x="406" y="1126"/>
                    </a:lnTo>
                    <a:lnTo>
                      <a:pt x="355" y="1211"/>
                    </a:lnTo>
                    <a:lnTo>
                      <a:pt x="330" y="1228"/>
                    </a:lnTo>
                    <a:lnTo>
                      <a:pt x="262" y="1406"/>
                    </a:lnTo>
                    <a:lnTo>
                      <a:pt x="262" y="1439"/>
                    </a:lnTo>
                    <a:lnTo>
                      <a:pt x="135" y="1846"/>
                    </a:lnTo>
                    <a:lnTo>
                      <a:pt x="135" y="1905"/>
                    </a:lnTo>
                    <a:lnTo>
                      <a:pt x="110" y="1964"/>
                    </a:lnTo>
                    <a:lnTo>
                      <a:pt x="110" y="2049"/>
                    </a:lnTo>
                    <a:lnTo>
                      <a:pt x="76" y="2142"/>
                    </a:lnTo>
                    <a:lnTo>
                      <a:pt x="25" y="2447"/>
                    </a:lnTo>
                    <a:lnTo>
                      <a:pt x="34" y="2481"/>
                    </a:lnTo>
                    <a:lnTo>
                      <a:pt x="50" y="2489"/>
                    </a:lnTo>
                    <a:lnTo>
                      <a:pt x="0" y="2735"/>
                    </a:lnTo>
                    <a:lnTo>
                      <a:pt x="8" y="3116"/>
                    </a:lnTo>
                    <a:lnTo>
                      <a:pt x="76" y="3547"/>
                    </a:lnTo>
                    <a:lnTo>
                      <a:pt x="144" y="3784"/>
                    </a:lnTo>
                    <a:lnTo>
                      <a:pt x="262" y="3911"/>
                    </a:lnTo>
                    <a:lnTo>
                      <a:pt x="516" y="4098"/>
                    </a:lnTo>
                    <a:lnTo>
                      <a:pt x="660" y="4140"/>
                    </a:lnTo>
                    <a:lnTo>
                      <a:pt x="812" y="4208"/>
                    </a:lnTo>
                    <a:lnTo>
                      <a:pt x="1219" y="4284"/>
                    </a:lnTo>
                    <a:lnTo>
                      <a:pt x="1253" y="4275"/>
                    </a:lnTo>
                    <a:lnTo>
                      <a:pt x="1363" y="4301"/>
                    </a:lnTo>
                    <a:lnTo>
                      <a:pt x="1388" y="4292"/>
                    </a:lnTo>
                    <a:lnTo>
                      <a:pt x="1600" y="4318"/>
                    </a:lnTo>
                    <a:lnTo>
                      <a:pt x="1744" y="4351"/>
                    </a:lnTo>
                    <a:lnTo>
                      <a:pt x="1778" y="4343"/>
                    </a:lnTo>
                    <a:lnTo>
                      <a:pt x="1862" y="4377"/>
                    </a:lnTo>
                    <a:lnTo>
                      <a:pt x="2201" y="4394"/>
                    </a:lnTo>
                    <a:lnTo>
                      <a:pt x="2260" y="4402"/>
                    </a:lnTo>
                    <a:lnTo>
                      <a:pt x="3022" y="4419"/>
                    </a:lnTo>
                    <a:lnTo>
                      <a:pt x="3784" y="4419"/>
                    </a:lnTo>
                    <a:lnTo>
                      <a:pt x="4038" y="4402"/>
                    </a:lnTo>
                    <a:lnTo>
                      <a:pt x="4097" y="4402"/>
                    </a:lnTo>
                    <a:lnTo>
                      <a:pt x="4173" y="4377"/>
                    </a:lnTo>
                    <a:lnTo>
                      <a:pt x="4233" y="4368"/>
                    </a:lnTo>
                    <a:lnTo>
                      <a:pt x="4326" y="4326"/>
                    </a:lnTo>
                    <a:lnTo>
                      <a:pt x="4402" y="4275"/>
                    </a:lnTo>
                    <a:lnTo>
                      <a:pt x="4444" y="4224"/>
                    </a:lnTo>
                    <a:lnTo>
                      <a:pt x="4546" y="4157"/>
                    </a:lnTo>
                    <a:lnTo>
                      <a:pt x="4631" y="4275"/>
                    </a:lnTo>
                    <a:lnTo>
                      <a:pt x="4681" y="4326"/>
                    </a:lnTo>
                    <a:lnTo>
                      <a:pt x="4766" y="4351"/>
                    </a:lnTo>
                    <a:lnTo>
                      <a:pt x="4791" y="4377"/>
                    </a:lnTo>
                    <a:lnTo>
                      <a:pt x="4851" y="4385"/>
                    </a:lnTo>
                    <a:lnTo>
                      <a:pt x="4910" y="4411"/>
                    </a:lnTo>
                    <a:lnTo>
                      <a:pt x="5062" y="4436"/>
                    </a:lnTo>
                    <a:lnTo>
                      <a:pt x="5477" y="4428"/>
                    </a:lnTo>
                    <a:lnTo>
                      <a:pt x="5875" y="4436"/>
                    </a:lnTo>
                    <a:lnTo>
                      <a:pt x="5960" y="4436"/>
                    </a:lnTo>
                    <a:lnTo>
                      <a:pt x="6646" y="4436"/>
                    </a:lnTo>
                    <a:lnTo>
                      <a:pt x="7594" y="458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6" name="Freeform 36">
                <a:extLst>
                  <a:ext uri="{FF2B5EF4-FFF2-40B4-BE49-F238E27FC236}">
                    <a16:creationId xmlns:a16="http://schemas.microsoft.com/office/drawing/2014/main" id="{A98EBD85-5A16-4E7C-8075-5DEB798D0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629"/>
                <a:ext cx="2667" cy="296"/>
              </a:xfrm>
              <a:custGeom>
                <a:avLst/>
                <a:gdLst>
                  <a:gd name="T0" fmla="*/ 14638 w 15527"/>
                  <a:gd name="T1" fmla="*/ 618 h 1726"/>
                  <a:gd name="T2" fmla="*/ 14308 w 15527"/>
                  <a:gd name="T3" fmla="*/ 660 h 1726"/>
                  <a:gd name="T4" fmla="*/ 13977 w 15527"/>
                  <a:gd name="T5" fmla="*/ 685 h 1726"/>
                  <a:gd name="T6" fmla="*/ 13647 w 15527"/>
                  <a:gd name="T7" fmla="*/ 728 h 1726"/>
                  <a:gd name="T8" fmla="*/ 13427 w 15527"/>
                  <a:gd name="T9" fmla="*/ 728 h 1726"/>
                  <a:gd name="T10" fmla="*/ 13165 w 15527"/>
                  <a:gd name="T11" fmla="*/ 728 h 1726"/>
                  <a:gd name="T12" fmla="*/ 12987 w 15527"/>
                  <a:gd name="T13" fmla="*/ 728 h 1726"/>
                  <a:gd name="T14" fmla="*/ 12614 w 15527"/>
                  <a:gd name="T15" fmla="*/ 550 h 1726"/>
                  <a:gd name="T16" fmla="*/ 12403 w 15527"/>
                  <a:gd name="T17" fmla="*/ 228 h 1726"/>
                  <a:gd name="T18" fmla="*/ 12250 w 15527"/>
                  <a:gd name="T19" fmla="*/ 8 h 1726"/>
                  <a:gd name="T20" fmla="*/ 12005 w 15527"/>
                  <a:gd name="T21" fmla="*/ 177 h 1726"/>
                  <a:gd name="T22" fmla="*/ 11539 w 15527"/>
                  <a:gd name="T23" fmla="*/ 499 h 1726"/>
                  <a:gd name="T24" fmla="*/ 11345 w 15527"/>
                  <a:gd name="T25" fmla="*/ 592 h 1726"/>
                  <a:gd name="T26" fmla="*/ 11192 w 15527"/>
                  <a:gd name="T27" fmla="*/ 668 h 1726"/>
                  <a:gd name="T28" fmla="*/ 10820 w 15527"/>
                  <a:gd name="T29" fmla="*/ 821 h 1726"/>
                  <a:gd name="T30" fmla="*/ 10532 w 15527"/>
                  <a:gd name="T31" fmla="*/ 838 h 1726"/>
                  <a:gd name="T32" fmla="*/ 10329 w 15527"/>
                  <a:gd name="T33" fmla="*/ 880 h 1726"/>
                  <a:gd name="T34" fmla="*/ 10151 w 15527"/>
                  <a:gd name="T35" fmla="*/ 888 h 1726"/>
                  <a:gd name="T36" fmla="*/ 9981 w 15527"/>
                  <a:gd name="T37" fmla="*/ 905 h 1726"/>
                  <a:gd name="T38" fmla="*/ 9694 w 15527"/>
                  <a:gd name="T39" fmla="*/ 922 h 1726"/>
                  <a:gd name="T40" fmla="*/ 9338 w 15527"/>
                  <a:gd name="T41" fmla="*/ 905 h 1726"/>
                  <a:gd name="T42" fmla="*/ 9186 w 15527"/>
                  <a:gd name="T43" fmla="*/ 914 h 1726"/>
                  <a:gd name="T44" fmla="*/ 8813 w 15527"/>
                  <a:gd name="T45" fmla="*/ 871 h 1726"/>
                  <a:gd name="T46" fmla="*/ 8610 w 15527"/>
                  <a:gd name="T47" fmla="*/ 838 h 1726"/>
                  <a:gd name="T48" fmla="*/ 8432 w 15527"/>
                  <a:gd name="T49" fmla="*/ 770 h 1726"/>
                  <a:gd name="T50" fmla="*/ 8280 w 15527"/>
                  <a:gd name="T51" fmla="*/ 711 h 1726"/>
                  <a:gd name="T52" fmla="*/ 7975 w 15527"/>
                  <a:gd name="T53" fmla="*/ 347 h 1726"/>
                  <a:gd name="T54" fmla="*/ 7662 w 15527"/>
                  <a:gd name="T55" fmla="*/ 685 h 1726"/>
                  <a:gd name="T56" fmla="*/ 7281 w 15527"/>
                  <a:gd name="T57" fmla="*/ 855 h 1726"/>
                  <a:gd name="T58" fmla="*/ 6976 w 15527"/>
                  <a:gd name="T59" fmla="*/ 905 h 1726"/>
                  <a:gd name="T60" fmla="*/ 6282 w 15527"/>
                  <a:gd name="T61" fmla="*/ 1007 h 1726"/>
                  <a:gd name="T62" fmla="*/ 5850 w 15527"/>
                  <a:gd name="T63" fmla="*/ 1024 h 1726"/>
                  <a:gd name="T64" fmla="*/ 5562 w 15527"/>
                  <a:gd name="T65" fmla="*/ 1024 h 1726"/>
                  <a:gd name="T66" fmla="*/ 5478 w 15527"/>
                  <a:gd name="T67" fmla="*/ 1007 h 1726"/>
                  <a:gd name="T68" fmla="*/ 5105 w 15527"/>
                  <a:gd name="T69" fmla="*/ 956 h 1726"/>
                  <a:gd name="T70" fmla="*/ 5020 w 15527"/>
                  <a:gd name="T71" fmla="*/ 939 h 1726"/>
                  <a:gd name="T72" fmla="*/ 4775 w 15527"/>
                  <a:gd name="T73" fmla="*/ 1015 h 1726"/>
                  <a:gd name="T74" fmla="*/ 4487 w 15527"/>
                  <a:gd name="T75" fmla="*/ 1210 h 1726"/>
                  <a:gd name="T76" fmla="*/ 4208 w 15527"/>
                  <a:gd name="T77" fmla="*/ 1269 h 1726"/>
                  <a:gd name="T78" fmla="*/ 4030 w 15527"/>
                  <a:gd name="T79" fmla="*/ 1261 h 1726"/>
                  <a:gd name="T80" fmla="*/ 3717 w 15527"/>
                  <a:gd name="T81" fmla="*/ 1235 h 1726"/>
                  <a:gd name="T82" fmla="*/ 3471 w 15527"/>
                  <a:gd name="T83" fmla="*/ 1168 h 1726"/>
                  <a:gd name="T84" fmla="*/ 2938 w 15527"/>
                  <a:gd name="T85" fmla="*/ 829 h 1726"/>
                  <a:gd name="T86" fmla="*/ 2811 w 15527"/>
                  <a:gd name="T87" fmla="*/ 804 h 1726"/>
                  <a:gd name="T88" fmla="*/ 2862 w 15527"/>
                  <a:gd name="T89" fmla="*/ 1159 h 1726"/>
                  <a:gd name="T90" fmla="*/ 2641 w 15527"/>
                  <a:gd name="T91" fmla="*/ 1430 h 1726"/>
                  <a:gd name="T92" fmla="*/ 1973 w 15527"/>
                  <a:gd name="T93" fmla="*/ 1667 h 1726"/>
                  <a:gd name="T94" fmla="*/ 1837 w 15527"/>
                  <a:gd name="T95" fmla="*/ 1684 h 1726"/>
                  <a:gd name="T96" fmla="*/ 1380 w 15527"/>
                  <a:gd name="T97" fmla="*/ 1718 h 1726"/>
                  <a:gd name="T98" fmla="*/ 914 w 15527"/>
                  <a:gd name="T99" fmla="*/ 1710 h 1726"/>
                  <a:gd name="T100" fmla="*/ 779 w 15527"/>
                  <a:gd name="T101" fmla="*/ 1701 h 1726"/>
                  <a:gd name="T102" fmla="*/ 652 w 15527"/>
                  <a:gd name="T103" fmla="*/ 1718 h 1726"/>
                  <a:gd name="T104" fmla="*/ 474 w 15527"/>
                  <a:gd name="T105" fmla="*/ 1684 h 1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527" h="1726">
                    <a:moveTo>
                      <a:pt x="15527" y="634"/>
                    </a:moveTo>
                    <a:lnTo>
                      <a:pt x="15036" y="609"/>
                    </a:lnTo>
                    <a:lnTo>
                      <a:pt x="14638" y="618"/>
                    </a:lnTo>
                    <a:lnTo>
                      <a:pt x="14612" y="626"/>
                    </a:lnTo>
                    <a:lnTo>
                      <a:pt x="14528" y="618"/>
                    </a:lnTo>
                    <a:lnTo>
                      <a:pt x="14308" y="660"/>
                    </a:lnTo>
                    <a:lnTo>
                      <a:pt x="14104" y="668"/>
                    </a:lnTo>
                    <a:lnTo>
                      <a:pt x="14037" y="694"/>
                    </a:lnTo>
                    <a:lnTo>
                      <a:pt x="13977" y="685"/>
                    </a:lnTo>
                    <a:lnTo>
                      <a:pt x="13927" y="702"/>
                    </a:lnTo>
                    <a:lnTo>
                      <a:pt x="13817" y="711"/>
                    </a:lnTo>
                    <a:lnTo>
                      <a:pt x="13647" y="728"/>
                    </a:lnTo>
                    <a:lnTo>
                      <a:pt x="13596" y="719"/>
                    </a:lnTo>
                    <a:lnTo>
                      <a:pt x="13554" y="728"/>
                    </a:lnTo>
                    <a:lnTo>
                      <a:pt x="13427" y="728"/>
                    </a:lnTo>
                    <a:lnTo>
                      <a:pt x="13385" y="736"/>
                    </a:lnTo>
                    <a:lnTo>
                      <a:pt x="13258" y="736"/>
                    </a:lnTo>
                    <a:lnTo>
                      <a:pt x="13165" y="728"/>
                    </a:lnTo>
                    <a:lnTo>
                      <a:pt x="13148" y="736"/>
                    </a:lnTo>
                    <a:lnTo>
                      <a:pt x="13080" y="719"/>
                    </a:lnTo>
                    <a:lnTo>
                      <a:pt x="12987" y="728"/>
                    </a:lnTo>
                    <a:lnTo>
                      <a:pt x="12767" y="651"/>
                    </a:lnTo>
                    <a:lnTo>
                      <a:pt x="12691" y="584"/>
                    </a:lnTo>
                    <a:lnTo>
                      <a:pt x="12614" y="550"/>
                    </a:lnTo>
                    <a:lnTo>
                      <a:pt x="12513" y="448"/>
                    </a:lnTo>
                    <a:lnTo>
                      <a:pt x="12437" y="279"/>
                    </a:lnTo>
                    <a:lnTo>
                      <a:pt x="12403" y="228"/>
                    </a:lnTo>
                    <a:lnTo>
                      <a:pt x="12344" y="76"/>
                    </a:lnTo>
                    <a:lnTo>
                      <a:pt x="12293" y="0"/>
                    </a:lnTo>
                    <a:lnTo>
                      <a:pt x="12250" y="8"/>
                    </a:lnTo>
                    <a:lnTo>
                      <a:pt x="12208" y="59"/>
                    </a:lnTo>
                    <a:lnTo>
                      <a:pt x="12140" y="93"/>
                    </a:lnTo>
                    <a:lnTo>
                      <a:pt x="12005" y="177"/>
                    </a:lnTo>
                    <a:lnTo>
                      <a:pt x="11963" y="228"/>
                    </a:lnTo>
                    <a:lnTo>
                      <a:pt x="11717" y="372"/>
                    </a:lnTo>
                    <a:lnTo>
                      <a:pt x="11539" y="499"/>
                    </a:lnTo>
                    <a:lnTo>
                      <a:pt x="11455" y="524"/>
                    </a:lnTo>
                    <a:lnTo>
                      <a:pt x="11387" y="584"/>
                    </a:lnTo>
                    <a:lnTo>
                      <a:pt x="11345" y="592"/>
                    </a:lnTo>
                    <a:lnTo>
                      <a:pt x="11302" y="626"/>
                    </a:lnTo>
                    <a:lnTo>
                      <a:pt x="11277" y="626"/>
                    </a:lnTo>
                    <a:lnTo>
                      <a:pt x="11192" y="668"/>
                    </a:lnTo>
                    <a:lnTo>
                      <a:pt x="11124" y="728"/>
                    </a:lnTo>
                    <a:lnTo>
                      <a:pt x="10879" y="787"/>
                    </a:lnTo>
                    <a:lnTo>
                      <a:pt x="10820" y="821"/>
                    </a:lnTo>
                    <a:lnTo>
                      <a:pt x="10794" y="812"/>
                    </a:lnTo>
                    <a:lnTo>
                      <a:pt x="10616" y="838"/>
                    </a:lnTo>
                    <a:lnTo>
                      <a:pt x="10532" y="838"/>
                    </a:lnTo>
                    <a:lnTo>
                      <a:pt x="10439" y="863"/>
                    </a:lnTo>
                    <a:lnTo>
                      <a:pt x="10354" y="863"/>
                    </a:lnTo>
                    <a:lnTo>
                      <a:pt x="10329" y="880"/>
                    </a:lnTo>
                    <a:lnTo>
                      <a:pt x="10261" y="863"/>
                    </a:lnTo>
                    <a:lnTo>
                      <a:pt x="10219" y="888"/>
                    </a:lnTo>
                    <a:lnTo>
                      <a:pt x="10151" y="888"/>
                    </a:lnTo>
                    <a:lnTo>
                      <a:pt x="10108" y="897"/>
                    </a:lnTo>
                    <a:lnTo>
                      <a:pt x="10024" y="888"/>
                    </a:lnTo>
                    <a:lnTo>
                      <a:pt x="9981" y="905"/>
                    </a:lnTo>
                    <a:lnTo>
                      <a:pt x="9846" y="914"/>
                    </a:lnTo>
                    <a:lnTo>
                      <a:pt x="9736" y="905"/>
                    </a:lnTo>
                    <a:lnTo>
                      <a:pt x="9694" y="922"/>
                    </a:lnTo>
                    <a:lnTo>
                      <a:pt x="9431" y="922"/>
                    </a:lnTo>
                    <a:lnTo>
                      <a:pt x="9406" y="905"/>
                    </a:lnTo>
                    <a:lnTo>
                      <a:pt x="9338" y="905"/>
                    </a:lnTo>
                    <a:lnTo>
                      <a:pt x="9321" y="922"/>
                    </a:lnTo>
                    <a:lnTo>
                      <a:pt x="9296" y="905"/>
                    </a:lnTo>
                    <a:lnTo>
                      <a:pt x="9186" y="914"/>
                    </a:lnTo>
                    <a:lnTo>
                      <a:pt x="9076" y="888"/>
                    </a:lnTo>
                    <a:lnTo>
                      <a:pt x="8923" y="888"/>
                    </a:lnTo>
                    <a:lnTo>
                      <a:pt x="8813" y="871"/>
                    </a:lnTo>
                    <a:lnTo>
                      <a:pt x="8745" y="871"/>
                    </a:lnTo>
                    <a:lnTo>
                      <a:pt x="8678" y="838"/>
                    </a:lnTo>
                    <a:lnTo>
                      <a:pt x="8610" y="838"/>
                    </a:lnTo>
                    <a:lnTo>
                      <a:pt x="8542" y="812"/>
                    </a:lnTo>
                    <a:lnTo>
                      <a:pt x="8500" y="812"/>
                    </a:lnTo>
                    <a:lnTo>
                      <a:pt x="8432" y="770"/>
                    </a:lnTo>
                    <a:lnTo>
                      <a:pt x="8373" y="753"/>
                    </a:lnTo>
                    <a:lnTo>
                      <a:pt x="8348" y="728"/>
                    </a:lnTo>
                    <a:lnTo>
                      <a:pt x="8280" y="711"/>
                    </a:lnTo>
                    <a:lnTo>
                      <a:pt x="8170" y="626"/>
                    </a:lnTo>
                    <a:lnTo>
                      <a:pt x="8085" y="507"/>
                    </a:lnTo>
                    <a:lnTo>
                      <a:pt x="7975" y="347"/>
                    </a:lnTo>
                    <a:lnTo>
                      <a:pt x="7873" y="448"/>
                    </a:lnTo>
                    <a:lnTo>
                      <a:pt x="7755" y="609"/>
                    </a:lnTo>
                    <a:lnTo>
                      <a:pt x="7662" y="685"/>
                    </a:lnTo>
                    <a:lnTo>
                      <a:pt x="7611" y="711"/>
                    </a:lnTo>
                    <a:lnTo>
                      <a:pt x="7569" y="744"/>
                    </a:lnTo>
                    <a:lnTo>
                      <a:pt x="7281" y="855"/>
                    </a:lnTo>
                    <a:lnTo>
                      <a:pt x="7238" y="855"/>
                    </a:lnTo>
                    <a:lnTo>
                      <a:pt x="7044" y="905"/>
                    </a:lnTo>
                    <a:lnTo>
                      <a:pt x="6976" y="905"/>
                    </a:lnTo>
                    <a:lnTo>
                      <a:pt x="6866" y="939"/>
                    </a:lnTo>
                    <a:lnTo>
                      <a:pt x="6595" y="982"/>
                    </a:lnTo>
                    <a:lnTo>
                      <a:pt x="6282" y="1007"/>
                    </a:lnTo>
                    <a:lnTo>
                      <a:pt x="5909" y="1007"/>
                    </a:lnTo>
                    <a:lnTo>
                      <a:pt x="5892" y="1015"/>
                    </a:lnTo>
                    <a:lnTo>
                      <a:pt x="5850" y="1024"/>
                    </a:lnTo>
                    <a:lnTo>
                      <a:pt x="5715" y="1024"/>
                    </a:lnTo>
                    <a:lnTo>
                      <a:pt x="5605" y="1007"/>
                    </a:lnTo>
                    <a:lnTo>
                      <a:pt x="5562" y="1024"/>
                    </a:lnTo>
                    <a:lnTo>
                      <a:pt x="5545" y="1007"/>
                    </a:lnTo>
                    <a:lnTo>
                      <a:pt x="5494" y="998"/>
                    </a:lnTo>
                    <a:lnTo>
                      <a:pt x="5478" y="1007"/>
                    </a:lnTo>
                    <a:lnTo>
                      <a:pt x="5384" y="998"/>
                    </a:lnTo>
                    <a:lnTo>
                      <a:pt x="5156" y="982"/>
                    </a:lnTo>
                    <a:lnTo>
                      <a:pt x="5105" y="956"/>
                    </a:lnTo>
                    <a:lnTo>
                      <a:pt x="5063" y="965"/>
                    </a:lnTo>
                    <a:lnTo>
                      <a:pt x="5046" y="948"/>
                    </a:lnTo>
                    <a:lnTo>
                      <a:pt x="5020" y="939"/>
                    </a:lnTo>
                    <a:lnTo>
                      <a:pt x="4953" y="888"/>
                    </a:lnTo>
                    <a:lnTo>
                      <a:pt x="4919" y="880"/>
                    </a:lnTo>
                    <a:lnTo>
                      <a:pt x="4775" y="1015"/>
                    </a:lnTo>
                    <a:lnTo>
                      <a:pt x="4741" y="1058"/>
                    </a:lnTo>
                    <a:lnTo>
                      <a:pt x="4648" y="1134"/>
                    </a:lnTo>
                    <a:lnTo>
                      <a:pt x="4487" y="1210"/>
                    </a:lnTo>
                    <a:lnTo>
                      <a:pt x="4428" y="1227"/>
                    </a:lnTo>
                    <a:lnTo>
                      <a:pt x="4411" y="1235"/>
                    </a:lnTo>
                    <a:lnTo>
                      <a:pt x="4208" y="1269"/>
                    </a:lnTo>
                    <a:lnTo>
                      <a:pt x="4182" y="1252"/>
                    </a:lnTo>
                    <a:lnTo>
                      <a:pt x="4140" y="1269"/>
                    </a:lnTo>
                    <a:lnTo>
                      <a:pt x="4030" y="1261"/>
                    </a:lnTo>
                    <a:lnTo>
                      <a:pt x="3988" y="1278"/>
                    </a:lnTo>
                    <a:lnTo>
                      <a:pt x="3734" y="1252"/>
                    </a:lnTo>
                    <a:lnTo>
                      <a:pt x="3717" y="1235"/>
                    </a:lnTo>
                    <a:lnTo>
                      <a:pt x="3607" y="1219"/>
                    </a:lnTo>
                    <a:lnTo>
                      <a:pt x="3581" y="1193"/>
                    </a:lnTo>
                    <a:lnTo>
                      <a:pt x="3471" y="1168"/>
                    </a:lnTo>
                    <a:lnTo>
                      <a:pt x="2997" y="871"/>
                    </a:lnTo>
                    <a:lnTo>
                      <a:pt x="2989" y="846"/>
                    </a:lnTo>
                    <a:lnTo>
                      <a:pt x="2938" y="829"/>
                    </a:lnTo>
                    <a:lnTo>
                      <a:pt x="2862" y="728"/>
                    </a:lnTo>
                    <a:lnTo>
                      <a:pt x="2828" y="728"/>
                    </a:lnTo>
                    <a:lnTo>
                      <a:pt x="2811" y="804"/>
                    </a:lnTo>
                    <a:lnTo>
                      <a:pt x="2828" y="838"/>
                    </a:lnTo>
                    <a:lnTo>
                      <a:pt x="2862" y="1041"/>
                    </a:lnTo>
                    <a:lnTo>
                      <a:pt x="2862" y="1159"/>
                    </a:lnTo>
                    <a:lnTo>
                      <a:pt x="2845" y="1219"/>
                    </a:lnTo>
                    <a:lnTo>
                      <a:pt x="2853" y="1235"/>
                    </a:lnTo>
                    <a:lnTo>
                      <a:pt x="2641" y="1430"/>
                    </a:lnTo>
                    <a:lnTo>
                      <a:pt x="2506" y="1506"/>
                    </a:lnTo>
                    <a:lnTo>
                      <a:pt x="2015" y="1650"/>
                    </a:lnTo>
                    <a:lnTo>
                      <a:pt x="1973" y="1667"/>
                    </a:lnTo>
                    <a:lnTo>
                      <a:pt x="1930" y="1659"/>
                    </a:lnTo>
                    <a:lnTo>
                      <a:pt x="1863" y="1693"/>
                    </a:lnTo>
                    <a:lnTo>
                      <a:pt x="1837" y="1684"/>
                    </a:lnTo>
                    <a:lnTo>
                      <a:pt x="1769" y="1710"/>
                    </a:lnTo>
                    <a:lnTo>
                      <a:pt x="1727" y="1710"/>
                    </a:lnTo>
                    <a:lnTo>
                      <a:pt x="1380" y="1718"/>
                    </a:lnTo>
                    <a:lnTo>
                      <a:pt x="1329" y="1726"/>
                    </a:lnTo>
                    <a:lnTo>
                      <a:pt x="1261" y="1701"/>
                    </a:lnTo>
                    <a:lnTo>
                      <a:pt x="914" y="1710"/>
                    </a:lnTo>
                    <a:lnTo>
                      <a:pt x="872" y="1701"/>
                    </a:lnTo>
                    <a:lnTo>
                      <a:pt x="804" y="1718"/>
                    </a:lnTo>
                    <a:lnTo>
                      <a:pt x="779" y="1701"/>
                    </a:lnTo>
                    <a:lnTo>
                      <a:pt x="694" y="1726"/>
                    </a:lnTo>
                    <a:lnTo>
                      <a:pt x="669" y="1710"/>
                    </a:lnTo>
                    <a:lnTo>
                      <a:pt x="652" y="1718"/>
                    </a:lnTo>
                    <a:lnTo>
                      <a:pt x="584" y="1701"/>
                    </a:lnTo>
                    <a:lnTo>
                      <a:pt x="567" y="1718"/>
                    </a:lnTo>
                    <a:lnTo>
                      <a:pt x="474" y="1684"/>
                    </a:lnTo>
                    <a:lnTo>
                      <a:pt x="432" y="1693"/>
                    </a:lnTo>
                    <a:lnTo>
                      <a:pt x="0" y="1566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7" name="Freeform 37">
                <a:extLst>
                  <a:ext uri="{FF2B5EF4-FFF2-40B4-BE49-F238E27FC236}">
                    <a16:creationId xmlns:a16="http://schemas.microsoft.com/office/drawing/2014/main" id="{04ED5834-6049-45A9-9CD2-3506014FA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2468"/>
                <a:ext cx="1168" cy="436"/>
              </a:xfrm>
              <a:custGeom>
                <a:avLst/>
                <a:gdLst>
                  <a:gd name="T0" fmla="*/ 6222 w 6798"/>
                  <a:gd name="T1" fmla="*/ 288 h 2540"/>
                  <a:gd name="T2" fmla="*/ 6002 w 6798"/>
                  <a:gd name="T3" fmla="*/ 297 h 2540"/>
                  <a:gd name="T4" fmla="*/ 5850 w 6798"/>
                  <a:gd name="T5" fmla="*/ 331 h 2540"/>
                  <a:gd name="T6" fmla="*/ 5739 w 6798"/>
                  <a:gd name="T7" fmla="*/ 364 h 2540"/>
                  <a:gd name="T8" fmla="*/ 5536 w 6798"/>
                  <a:gd name="T9" fmla="*/ 466 h 2540"/>
                  <a:gd name="T10" fmla="*/ 5426 w 6798"/>
                  <a:gd name="T11" fmla="*/ 449 h 2540"/>
                  <a:gd name="T12" fmla="*/ 5037 w 6798"/>
                  <a:gd name="T13" fmla="*/ 288 h 2540"/>
                  <a:gd name="T14" fmla="*/ 4910 w 6798"/>
                  <a:gd name="T15" fmla="*/ 263 h 2540"/>
                  <a:gd name="T16" fmla="*/ 4749 w 6798"/>
                  <a:gd name="T17" fmla="*/ 237 h 2540"/>
                  <a:gd name="T18" fmla="*/ 4512 w 6798"/>
                  <a:gd name="T19" fmla="*/ 221 h 2540"/>
                  <a:gd name="T20" fmla="*/ 4156 w 6798"/>
                  <a:gd name="T21" fmla="*/ 178 h 2540"/>
                  <a:gd name="T22" fmla="*/ 3894 w 6798"/>
                  <a:gd name="T23" fmla="*/ 178 h 2540"/>
                  <a:gd name="T24" fmla="*/ 3826 w 6798"/>
                  <a:gd name="T25" fmla="*/ 187 h 2540"/>
                  <a:gd name="T26" fmla="*/ 3454 w 6798"/>
                  <a:gd name="T27" fmla="*/ 204 h 2540"/>
                  <a:gd name="T28" fmla="*/ 3250 w 6798"/>
                  <a:gd name="T29" fmla="*/ 195 h 2540"/>
                  <a:gd name="T30" fmla="*/ 2903 w 6798"/>
                  <a:gd name="T31" fmla="*/ 161 h 2540"/>
                  <a:gd name="T32" fmla="*/ 2726 w 6798"/>
                  <a:gd name="T33" fmla="*/ 153 h 2540"/>
                  <a:gd name="T34" fmla="*/ 2641 w 6798"/>
                  <a:gd name="T35" fmla="*/ 144 h 2540"/>
                  <a:gd name="T36" fmla="*/ 2463 w 6798"/>
                  <a:gd name="T37" fmla="*/ 127 h 2540"/>
                  <a:gd name="T38" fmla="*/ 2395 w 6798"/>
                  <a:gd name="T39" fmla="*/ 119 h 2540"/>
                  <a:gd name="T40" fmla="*/ 1904 w 6798"/>
                  <a:gd name="T41" fmla="*/ 51 h 2540"/>
                  <a:gd name="T42" fmla="*/ 1371 w 6798"/>
                  <a:gd name="T43" fmla="*/ 9 h 2540"/>
                  <a:gd name="T44" fmla="*/ 1219 w 6798"/>
                  <a:gd name="T45" fmla="*/ 0 h 2540"/>
                  <a:gd name="T46" fmla="*/ 1066 w 6798"/>
                  <a:gd name="T47" fmla="*/ 17 h 2540"/>
                  <a:gd name="T48" fmla="*/ 778 w 6798"/>
                  <a:gd name="T49" fmla="*/ 9 h 2540"/>
                  <a:gd name="T50" fmla="*/ 643 w 6798"/>
                  <a:gd name="T51" fmla="*/ 9 h 2540"/>
                  <a:gd name="T52" fmla="*/ 448 w 6798"/>
                  <a:gd name="T53" fmla="*/ 0 h 2540"/>
                  <a:gd name="T54" fmla="*/ 296 w 6798"/>
                  <a:gd name="T55" fmla="*/ 51 h 2540"/>
                  <a:gd name="T56" fmla="*/ 118 w 6798"/>
                  <a:gd name="T57" fmla="*/ 178 h 2540"/>
                  <a:gd name="T58" fmla="*/ 33 w 6798"/>
                  <a:gd name="T59" fmla="*/ 356 h 2540"/>
                  <a:gd name="T60" fmla="*/ 50 w 6798"/>
                  <a:gd name="T61" fmla="*/ 754 h 2540"/>
                  <a:gd name="T62" fmla="*/ 143 w 6798"/>
                  <a:gd name="T63" fmla="*/ 974 h 2540"/>
                  <a:gd name="T64" fmla="*/ 203 w 6798"/>
                  <a:gd name="T65" fmla="*/ 1084 h 2540"/>
                  <a:gd name="T66" fmla="*/ 253 w 6798"/>
                  <a:gd name="T67" fmla="*/ 1262 h 2540"/>
                  <a:gd name="T68" fmla="*/ 389 w 6798"/>
                  <a:gd name="T69" fmla="*/ 1490 h 2540"/>
                  <a:gd name="T70" fmla="*/ 533 w 6798"/>
                  <a:gd name="T71" fmla="*/ 1668 h 2540"/>
                  <a:gd name="T72" fmla="*/ 728 w 6798"/>
                  <a:gd name="T73" fmla="*/ 1820 h 2540"/>
                  <a:gd name="T74" fmla="*/ 948 w 6798"/>
                  <a:gd name="T75" fmla="*/ 1964 h 2540"/>
                  <a:gd name="T76" fmla="*/ 1176 w 6798"/>
                  <a:gd name="T77" fmla="*/ 2108 h 2540"/>
                  <a:gd name="T78" fmla="*/ 1252 w 6798"/>
                  <a:gd name="T79" fmla="*/ 2168 h 2540"/>
                  <a:gd name="T80" fmla="*/ 1447 w 6798"/>
                  <a:gd name="T81" fmla="*/ 2311 h 2540"/>
                  <a:gd name="T82" fmla="*/ 1591 w 6798"/>
                  <a:gd name="T83" fmla="*/ 2379 h 2540"/>
                  <a:gd name="T84" fmla="*/ 1667 w 6798"/>
                  <a:gd name="T85" fmla="*/ 2413 h 2540"/>
                  <a:gd name="T86" fmla="*/ 1989 w 6798"/>
                  <a:gd name="T87" fmla="*/ 2472 h 2540"/>
                  <a:gd name="T88" fmla="*/ 2616 w 6798"/>
                  <a:gd name="T89" fmla="*/ 2498 h 2540"/>
                  <a:gd name="T90" fmla="*/ 2878 w 6798"/>
                  <a:gd name="T91" fmla="*/ 2515 h 2540"/>
                  <a:gd name="T92" fmla="*/ 3344 w 6798"/>
                  <a:gd name="T93" fmla="*/ 2498 h 2540"/>
                  <a:gd name="T94" fmla="*/ 3606 w 6798"/>
                  <a:gd name="T95" fmla="*/ 2515 h 2540"/>
                  <a:gd name="T96" fmla="*/ 3725 w 6798"/>
                  <a:gd name="T97" fmla="*/ 2515 h 2540"/>
                  <a:gd name="T98" fmla="*/ 3945 w 6798"/>
                  <a:gd name="T99" fmla="*/ 2523 h 2540"/>
                  <a:gd name="T100" fmla="*/ 4148 w 6798"/>
                  <a:gd name="T101" fmla="*/ 2523 h 2540"/>
                  <a:gd name="T102" fmla="*/ 4360 w 6798"/>
                  <a:gd name="T103" fmla="*/ 2540 h 2540"/>
                  <a:gd name="T104" fmla="*/ 4563 w 6798"/>
                  <a:gd name="T105" fmla="*/ 2532 h 2540"/>
                  <a:gd name="T106" fmla="*/ 5316 w 6798"/>
                  <a:gd name="T107" fmla="*/ 2498 h 2540"/>
                  <a:gd name="T108" fmla="*/ 5638 w 6798"/>
                  <a:gd name="T109" fmla="*/ 2515 h 2540"/>
                  <a:gd name="T110" fmla="*/ 6027 w 6798"/>
                  <a:gd name="T111" fmla="*/ 2523 h 2540"/>
                  <a:gd name="T112" fmla="*/ 6112 w 6798"/>
                  <a:gd name="T113" fmla="*/ 2515 h 2540"/>
                  <a:gd name="T114" fmla="*/ 6798 w 6798"/>
                  <a:gd name="T115" fmla="*/ 2515 h 2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798" h="2540">
                    <a:moveTo>
                      <a:pt x="6798" y="305"/>
                    </a:moveTo>
                    <a:lnTo>
                      <a:pt x="6222" y="288"/>
                    </a:lnTo>
                    <a:lnTo>
                      <a:pt x="6137" y="280"/>
                    </a:lnTo>
                    <a:lnTo>
                      <a:pt x="6002" y="297"/>
                    </a:lnTo>
                    <a:lnTo>
                      <a:pt x="5960" y="322"/>
                    </a:lnTo>
                    <a:lnTo>
                      <a:pt x="5850" y="331"/>
                    </a:lnTo>
                    <a:lnTo>
                      <a:pt x="5824" y="356"/>
                    </a:lnTo>
                    <a:lnTo>
                      <a:pt x="5739" y="364"/>
                    </a:lnTo>
                    <a:lnTo>
                      <a:pt x="5672" y="407"/>
                    </a:lnTo>
                    <a:lnTo>
                      <a:pt x="5536" y="466"/>
                    </a:lnTo>
                    <a:lnTo>
                      <a:pt x="5469" y="441"/>
                    </a:lnTo>
                    <a:lnTo>
                      <a:pt x="5426" y="449"/>
                    </a:lnTo>
                    <a:lnTo>
                      <a:pt x="5105" y="297"/>
                    </a:lnTo>
                    <a:lnTo>
                      <a:pt x="5037" y="288"/>
                    </a:lnTo>
                    <a:lnTo>
                      <a:pt x="4927" y="246"/>
                    </a:lnTo>
                    <a:lnTo>
                      <a:pt x="4910" y="263"/>
                    </a:lnTo>
                    <a:lnTo>
                      <a:pt x="4842" y="237"/>
                    </a:lnTo>
                    <a:lnTo>
                      <a:pt x="4749" y="237"/>
                    </a:lnTo>
                    <a:lnTo>
                      <a:pt x="4664" y="221"/>
                    </a:lnTo>
                    <a:lnTo>
                      <a:pt x="4512" y="221"/>
                    </a:lnTo>
                    <a:lnTo>
                      <a:pt x="4292" y="187"/>
                    </a:lnTo>
                    <a:lnTo>
                      <a:pt x="4156" y="178"/>
                    </a:lnTo>
                    <a:lnTo>
                      <a:pt x="4114" y="195"/>
                    </a:lnTo>
                    <a:lnTo>
                      <a:pt x="3894" y="178"/>
                    </a:lnTo>
                    <a:lnTo>
                      <a:pt x="3868" y="195"/>
                    </a:lnTo>
                    <a:lnTo>
                      <a:pt x="3826" y="187"/>
                    </a:lnTo>
                    <a:lnTo>
                      <a:pt x="3699" y="204"/>
                    </a:lnTo>
                    <a:lnTo>
                      <a:pt x="3454" y="204"/>
                    </a:lnTo>
                    <a:lnTo>
                      <a:pt x="3344" y="187"/>
                    </a:lnTo>
                    <a:lnTo>
                      <a:pt x="3250" y="195"/>
                    </a:lnTo>
                    <a:lnTo>
                      <a:pt x="2946" y="144"/>
                    </a:lnTo>
                    <a:lnTo>
                      <a:pt x="2903" y="161"/>
                    </a:lnTo>
                    <a:lnTo>
                      <a:pt x="2861" y="144"/>
                    </a:lnTo>
                    <a:lnTo>
                      <a:pt x="2726" y="153"/>
                    </a:lnTo>
                    <a:lnTo>
                      <a:pt x="2709" y="136"/>
                    </a:lnTo>
                    <a:lnTo>
                      <a:pt x="2641" y="144"/>
                    </a:lnTo>
                    <a:lnTo>
                      <a:pt x="2573" y="127"/>
                    </a:lnTo>
                    <a:lnTo>
                      <a:pt x="2463" y="127"/>
                    </a:lnTo>
                    <a:lnTo>
                      <a:pt x="2438" y="110"/>
                    </a:lnTo>
                    <a:lnTo>
                      <a:pt x="2395" y="119"/>
                    </a:lnTo>
                    <a:lnTo>
                      <a:pt x="2031" y="77"/>
                    </a:lnTo>
                    <a:lnTo>
                      <a:pt x="1904" y="51"/>
                    </a:lnTo>
                    <a:lnTo>
                      <a:pt x="1591" y="51"/>
                    </a:lnTo>
                    <a:lnTo>
                      <a:pt x="1371" y="9"/>
                    </a:lnTo>
                    <a:lnTo>
                      <a:pt x="1312" y="17"/>
                    </a:lnTo>
                    <a:lnTo>
                      <a:pt x="1219" y="0"/>
                    </a:lnTo>
                    <a:lnTo>
                      <a:pt x="1092" y="0"/>
                    </a:lnTo>
                    <a:lnTo>
                      <a:pt x="1066" y="17"/>
                    </a:lnTo>
                    <a:lnTo>
                      <a:pt x="1024" y="0"/>
                    </a:lnTo>
                    <a:lnTo>
                      <a:pt x="778" y="9"/>
                    </a:lnTo>
                    <a:lnTo>
                      <a:pt x="711" y="0"/>
                    </a:lnTo>
                    <a:lnTo>
                      <a:pt x="643" y="9"/>
                    </a:lnTo>
                    <a:lnTo>
                      <a:pt x="584" y="0"/>
                    </a:lnTo>
                    <a:lnTo>
                      <a:pt x="448" y="0"/>
                    </a:lnTo>
                    <a:lnTo>
                      <a:pt x="380" y="34"/>
                    </a:lnTo>
                    <a:lnTo>
                      <a:pt x="296" y="51"/>
                    </a:lnTo>
                    <a:lnTo>
                      <a:pt x="253" y="68"/>
                    </a:lnTo>
                    <a:lnTo>
                      <a:pt x="118" y="178"/>
                    </a:lnTo>
                    <a:lnTo>
                      <a:pt x="42" y="297"/>
                    </a:lnTo>
                    <a:lnTo>
                      <a:pt x="33" y="356"/>
                    </a:lnTo>
                    <a:lnTo>
                      <a:pt x="0" y="551"/>
                    </a:lnTo>
                    <a:lnTo>
                      <a:pt x="50" y="754"/>
                    </a:lnTo>
                    <a:lnTo>
                      <a:pt x="59" y="779"/>
                    </a:lnTo>
                    <a:lnTo>
                      <a:pt x="143" y="974"/>
                    </a:lnTo>
                    <a:lnTo>
                      <a:pt x="152" y="1033"/>
                    </a:lnTo>
                    <a:lnTo>
                      <a:pt x="203" y="1084"/>
                    </a:lnTo>
                    <a:lnTo>
                      <a:pt x="211" y="1169"/>
                    </a:lnTo>
                    <a:lnTo>
                      <a:pt x="253" y="1262"/>
                    </a:lnTo>
                    <a:lnTo>
                      <a:pt x="279" y="1287"/>
                    </a:lnTo>
                    <a:lnTo>
                      <a:pt x="389" y="1490"/>
                    </a:lnTo>
                    <a:lnTo>
                      <a:pt x="516" y="1634"/>
                    </a:lnTo>
                    <a:lnTo>
                      <a:pt x="533" y="1668"/>
                    </a:lnTo>
                    <a:lnTo>
                      <a:pt x="618" y="1753"/>
                    </a:lnTo>
                    <a:lnTo>
                      <a:pt x="728" y="1820"/>
                    </a:lnTo>
                    <a:lnTo>
                      <a:pt x="821" y="1914"/>
                    </a:lnTo>
                    <a:lnTo>
                      <a:pt x="948" y="1964"/>
                    </a:lnTo>
                    <a:lnTo>
                      <a:pt x="1032" y="2032"/>
                    </a:lnTo>
                    <a:lnTo>
                      <a:pt x="1176" y="2108"/>
                    </a:lnTo>
                    <a:lnTo>
                      <a:pt x="1202" y="2142"/>
                    </a:lnTo>
                    <a:lnTo>
                      <a:pt x="1252" y="2168"/>
                    </a:lnTo>
                    <a:lnTo>
                      <a:pt x="1363" y="2261"/>
                    </a:lnTo>
                    <a:lnTo>
                      <a:pt x="1447" y="2311"/>
                    </a:lnTo>
                    <a:lnTo>
                      <a:pt x="1532" y="2337"/>
                    </a:lnTo>
                    <a:lnTo>
                      <a:pt x="1591" y="2379"/>
                    </a:lnTo>
                    <a:lnTo>
                      <a:pt x="1642" y="2388"/>
                    </a:lnTo>
                    <a:lnTo>
                      <a:pt x="1667" y="2413"/>
                    </a:lnTo>
                    <a:lnTo>
                      <a:pt x="1752" y="2413"/>
                    </a:lnTo>
                    <a:lnTo>
                      <a:pt x="1989" y="2472"/>
                    </a:lnTo>
                    <a:lnTo>
                      <a:pt x="2251" y="2472"/>
                    </a:lnTo>
                    <a:lnTo>
                      <a:pt x="2616" y="2498"/>
                    </a:lnTo>
                    <a:lnTo>
                      <a:pt x="2734" y="2515"/>
                    </a:lnTo>
                    <a:lnTo>
                      <a:pt x="2878" y="2515"/>
                    </a:lnTo>
                    <a:lnTo>
                      <a:pt x="3081" y="2498"/>
                    </a:lnTo>
                    <a:lnTo>
                      <a:pt x="3344" y="2498"/>
                    </a:lnTo>
                    <a:lnTo>
                      <a:pt x="3581" y="2523"/>
                    </a:lnTo>
                    <a:lnTo>
                      <a:pt x="3606" y="2515"/>
                    </a:lnTo>
                    <a:lnTo>
                      <a:pt x="3665" y="2532"/>
                    </a:lnTo>
                    <a:lnTo>
                      <a:pt x="3725" y="2515"/>
                    </a:lnTo>
                    <a:lnTo>
                      <a:pt x="3750" y="2532"/>
                    </a:lnTo>
                    <a:lnTo>
                      <a:pt x="3945" y="2523"/>
                    </a:lnTo>
                    <a:lnTo>
                      <a:pt x="4089" y="2540"/>
                    </a:lnTo>
                    <a:lnTo>
                      <a:pt x="4148" y="2523"/>
                    </a:lnTo>
                    <a:lnTo>
                      <a:pt x="4241" y="2540"/>
                    </a:lnTo>
                    <a:lnTo>
                      <a:pt x="4360" y="2540"/>
                    </a:lnTo>
                    <a:lnTo>
                      <a:pt x="4529" y="2523"/>
                    </a:lnTo>
                    <a:lnTo>
                      <a:pt x="4563" y="2532"/>
                    </a:lnTo>
                    <a:lnTo>
                      <a:pt x="4791" y="2498"/>
                    </a:lnTo>
                    <a:lnTo>
                      <a:pt x="5316" y="2498"/>
                    </a:lnTo>
                    <a:lnTo>
                      <a:pt x="5587" y="2498"/>
                    </a:lnTo>
                    <a:lnTo>
                      <a:pt x="5638" y="2515"/>
                    </a:lnTo>
                    <a:lnTo>
                      <a:pt x="5968" y="2540"/>
                    </a:lnTo>
                    <a:lnTo>
                      <a:pt x="6027" y="2523"/>
                    </a:lnTo>
                    <a:lnTo>
                      <a:pt x="6087" y="2532"/>
                    </a:lnTo>
                    <a:lnTo>
                      <a:pt x="6112" y="2515"/>
                    </a:lnTo>
                    <a:lnTo>
                      <a:pt x="6171" y="2523"/>
                    </a:lnTo>
                    <a:lnTo>
                      <a:pt x="6798" y="2515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8" name="Freeform 38">
                <a:extLst>
                  <a:ext uri="{FF2B5EF4-FFF2-40B4-BE49-F238E27FC236}">
                    <a16:creationId xmlns:a16="http://schemas.microsoft.com/office/drawing/2014/main" id="{ED1427FD-9650-466C-856B-D46237AA5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354"/>
                <a:ext cx="1219" cy="360"/>
              </a:xfrm>
              <a:custGeom>
                <a:avLst/>
                <a:gdLst>
                  <a:gd name="T0" fmla="*/ 449 w 7095"/>
                  <a:gd name="T1" fmla="*/ 50 h 2099"/>
                  <a:gd name="T2" fmla="*/ 660 w 7095"/>
                  <a:gd name="T3" fmla="*/ 59 h 2099"/>
                  <a:gd name="T4" fmla="*/ 1101 w 7095"/>
                  <a:gd name="T5" fmla="*/ 84 h 2099"/>
                  <a:gd name="T6" fmla="*/ 1177 w 7095"/>
                  <a:gd name="T7" fmla="*/ 93 h 2099"/>
                  <a:gd name="T8" fmla="*/ 1736 w 7095"/>
                  <a:gd name="T9" fmla="*/ 42 h 2099"/>
                  <a:gd name="T10" fmla="*/ 1879 w 7095"/>
                  <a:gd name="T11" fmla="*/ 34 h 2099"/>
                  <a:gd name="T12" fmla="*/ 2150 w 7095"/>
                  <a:gd name="T13" fmla="*/ 25 h 2099"/>
                  <a:gd name="T14" fmla="*/ 2269 w 7095"/>
                  <a:gd name="T15" fmla="*/ 25 h 2099"/>
                  <a:gd name="T16" fmla="*/ 2379 w 7095"/>
                  <a:gd name="T17" fmla="*/ 8 h 2099"/>
                  <a:gd name="T18" fmla="*/ 2472 w 7095"/>
                  <a:gd name="T19" fmla="*/ 8 h 2099"/>
                  <a:gd name="T20" fmla="*/ 2557 w 7095"/>
                  <a:gd name="T21" fmla="*/ 0 h 2099"/>
                  <a:gd name="T22" fmla="*/ 3065 w 7095"/>
                  <a:gd name="T23" fmla="*/ 25 h 2099"/>
                  <a:gd name="T24" fmla="*/ 3547 w 7095"/>
                  <a:gd name="T25" fmla="*/ 25 h 2099"/>
                  <a:gd name="T26" fmla="*/ 3877 w 7095"/>
                  <a:gd name="T27" fmla="*/ 93 h 2099"/>
                  <a:gd name="T28" fmla="*/ 4064 w 7095"/>
                  <a:gd name="T29" fmla="*/ 127 h 2099"/>
                  <a:gd name="T30" fmla="*/ 4301 w 7095"/>
                  <a:gd name="T31" fmla="*/ 59 h 2099"/>
                  <a:gd name="T32" fmla="*/ 4419 w 7095"/>
                  <a:gd name="T33" fmla="*/ 50 h 2099"/>
                  <a:gd name="T34" fmla="*/ 4589 w 7095"/>
                  <a:gd name="T35" fmla="*/ 42 h 2099"/>
                  <a:gd name="T36" fmla="*/ 5181 w 7095"/>
                  <a:gd name="T37" fmla="*/ 84 h 2099"/>
                  <a:gd name="T38" fmla="*/ 5884 w 7095"/>
                  <a:gd name="T39" fmla="*/ 127 h 2099"/>
                  <a:gd name="T40" fmla="*/ 6036 w 7095"/>
                  <a:gd name="T41" fmla="*/ 152 h 2099"/>
                  <a:gd name="T42" fmla="*/ 6180 w 7095"/>
                  <a:gd name="T43" fmla="*/ 161 h 2099"/>
                  <a:gd name="T44" fmla="*/ 6265 w 7095"/>
                  <a:gd name="T45" fmla="*/ 186 h 2099"/>
                  <a:gd name="T46" fmla="*/ 6493 w 7095"/>
                  <a:gd name="T47" fmla="*/ 271 h 2099"/>
                  <a:gd name="T48" fmla="*/ 6646 w 7095"/>
                  <a:gd name="T49" fmla="*/ 330 h 2099"/>
                  <a:gd name="T50" fmla="*/ 6858 w 7095"/>
                  <a:gd name="T51" fmla="*/ 414 h 2099"/>
                  <a:gd name="T52" fmla="*/ 6934 w 7095"/>
                  <a:gd name="T53" fmla="*/ 474 h 2099"/>
                  <a:gd name="T54" fmla="*/ 7044 w 7095"/>
                  <a:gd name="T55" fmla="*/ 660 h 2099"/>
                  <a:gd name="T56" fmla="*/ 7061 w 7095"/>
                  <a:gd name="T57" fmla="*/ 1109 h 2099"/>
                  <a:gd name="T58" fmla="*/ 7086 w 7095"/>
                  <a:gd name="T59" fmla="*/ 1396 h 2099"/>
                  <a:gd name="T60" fmla="*/ 6993 w 7095"/>
                  <a:gd name="T61" fmla="*/ 1600 h 2099"/>
                  <a:gd name="T62" fmla="*/ 6815 w 7095"/>
                  <a:gd name="T63" fmla="*/ 1777 h 2099"/>
                  <a:gd name="T64" fmla="*/ 6671 w 7095"/>
                  <a:gd name="T65" fmla="*/ 1794 h 2099"/>
                  <a:gd name="T66" fmla="*/ 6629 w 7095"/>
                  <a:gd name="T67" fmla="*/ 1803 h 2099"/>
                  <a:gd name="T68" fmla="*/ 6477 w 7095"/>
                  <a:gd name="T69" fmla="*/ 1845 h 2099"/>
                  <a:gd name="T70" fmla="*/ 6002 w 7095"/>
                  <a:gd name="T71" fmla="*/ 1938 h 2099"/>
                  <a:gd name="T72" fmla="*/ 5503 w 7095"/>
                  <a:gd name="T73" fmla="*/ 1997 h 2099"/>
                  <a:gd name="T74" fmla="*/ 5020 w 7095"/>
                  <a:gd name="T75" fmla="*/ 2014 h 2099"/>
                  <a:gd name="T76" fmla="*/ 4487 w 7095"/>
                  <a:gd name="T77" fmla="*/ 1947 h 2099"/>
                  <a:gd name="T78" fmla="*/ 4123 w 7095"/>
                  <a:gd name="T79" fmla="*/ 1964 h 2099"/>
                  <a:gd name="T80" fmla="*/ 3403 w 7095"/>
                  <a:gd name="T81" fmla="*/ 1964 h 2099"/>
                  <a:gd name="T82" fmla="*/ 3302 w 7095"/>
                  <a:gd name="T83" fmla="*/ 1947 h 2099"/>
                  <a:gd name="T84" fmla="*/ 3073 w 7095"/>
                  <a:gd name="T85" fmla="*/ 1964 h 2099"/>
                  <a:gd name="T86" fmla="*/ 2963 w 7095"/>
                  <a:gd name="T87" fmla="*/ 1972 h 2099"/>
                  <a:gd name="T88" fmla="*/ 2743 w 7095"/>
                  <a:gd name="T89" fmla="*/ 1972 h 2099"/>
                  <a:gd name="T90" fmla="*/ 2294 w 7095"/>
                  <a:gd name="T91" fmla="*/ 1981 h 2099"/>
                  <a:gd name="T92" fmla="*/ 1905 w 7095"/>
                  <a:gd name="T93" fmla="*/ 1981 h 2099"/>
                  <a:gd name="T94" fmla="*/ 1753 w 7095"/>
                  <a:gd name="T95" fmla="*/ 1964 h 2099"/>
                  <a:gd name="T96" fmla="*/ 1617 w 7095"/>
                  <a:gd name="T97" fmla="*/ 1930 h 2099"/>
                  <a:gd name="T98" fmla="*/ 1490 w 7095"/>
                  <a:gd name="T99" fmla="*/ 1845 h 2099"/>
                  <a:gd name="T100" fmla="*/ 1270 w 7095"/>
                  <a:gd name="T101" fmla="*/ 2006 h 2099"/>
                  <a:gd name="T102" fmla="*/ 1109 w 7095"/>
                  <a:gd name="T103" fmla="*/ 2031 h 2099"/>
                  <a:gd name="T104" fmla="*/ 847 w 7095"/>
                  <a:gd name="T105" fmla="*/ 2048 h 2099"/>
                  <a:gd name="T106" fmla="*/ 271 w 7095"/>
                  <a:gd name="T107" fmla="*/ 2099 h 2099"/>
                  <a:gd name="T108" fmla="*/ 0 w 7095"/>
                  <a:gd name="T109" fmla="*/ 2048 h 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95" h="2099">
                    <a:moveTo>
                      <a:pt x="0" y="76"/>
                    </a:moveTo>
                    <a:lnTo>
                      <a:pt x="449" y="50"/>
                    </a:lnTo>
                    <a:lnTo>
                      <a:pt x="627" y="50"/>
                    </a:lnTo>
                    <a:lnTo>
                      <a:pt x="660" y="59"/>
                    </a:lnTo>
                    <a:lnTo>
                      <a:pt x="889" y="59"/>
                    </a:lnTo>
                    <a:lnTo>
                      <a:pt x="1101" y="84"/>
                    </a:lnTo>
                    <a:lnTo>
                      <a:pt x="1151" y="67"/>
                    </a:lnTo>
                    <a:lnTo>
                      <a:pt x="1177" y="93"/>
                    </a:lnTo>
                    <a:lnTo>
                      <a:pt x="1710" y="34"/>
                    </a:lnTo>
                    <a:lnTo>
                      <a:pt x="1736" y="42"/>
                    </a:lnTo>
                    <a:lnTo>
                      <a:pt x="1769" y="25"/>
                    </a:lnTo>
                    <a:lnTo>
                      <a:pt x="1879" y="34"/>
                    </a:lnTo>
                    <a:lnTo>
                      <a:pt x="2032" y="17"/>
                    </a:lnTo>
                    <a:lnTo>
                      <a:pt x="2150" y="25"/>
                    </a:lnTo>
                    <a:lnTo>
                      <a:pt x="2176" y="8"/>
                    </a:lnTo>
                    <a:lnTo>
                      <a:pt x="2269" y="25"/>
                    </a:lnTo>
                    <a:lnTo>
                      <a:pt x="2294" y="8"/>
                    </a:lnTo>
                    <a:lnTo>
                      <a:pt x="2379" y="8"/>
                    </a:lnTo>
                    <a:lnTo>
                      <a:pt x="2438" y="0"/>
                    </a:lnTo>
                    <a:lnTo>
                      <a:pt x="2472" y="8"/>
                    </a:lnTo>
                    <a:lnTo>
                      <a:pt x="2531" y="8"/>
                    </a:lnTo>
                    <a:lnTo>
                      <a:pt x="2557" y="0"/>
                    </a:lnTo>
                    <a:lnTo>
                      <a:pt x="2608" y="17"/>
                    </a:lnTo>
                    <a:lnTo>
                      <a:pt x="3065" y="25"/>
                    </a:lnTo>
                    <a:lnTo>
                      <a:pt x="3226" y="0"/>
                    </a:lnTo>
                    <a:lnTo>
                      <a:pt x="3547" y="25"/>
                    </a:lnTo>
                    <a:lnTo>
                      <a:pt x="3827" y="50"/>
                    </a:lnTo>
                    <a:lnTo>
                      <a:pt x="3877" y="93"/>
                    </a:lnTo>
                    <a:lnTo>
                      <a:pt x="4004" y="135"/>
                    </a:lnTo>
                    <a:lnTo>
                      <a:pt x="4064" y="127"/>
                    </a:lnTo>
                    <a:lnTo>
                      <a:pt x="4157" y="84"/>
                    </a:lnTo>
                    <a:lnTo>
                      <a:pt x="4301" y="59"/>
                    </a:lnTo>
                    <a:lnTo>
                      <a:pt x="4385" y="59"/>
                    </a:lnTo>
                    <a:lnTo>
                      <a:pt x="4419" y="50"/>
                    </a:lnTo>
                    <a:lnTo>
                      <a:pt x="4529" y="50"/>
                    </a:lnTo>
                    <a:lnTo>
                      <a:pt x="4589" y="42"/>
                    </a:lnTo>
                    <a:lnTo>
                      <a:pt x="4699" y="59"/>
                    </a:lnTo>
                    <a:lnTo>
                      <a:pt x="5181" y="84"/>
                    </a:lnTo>
                    <a:lnTo>
                      <a:pt x="5418" y="127"/>
                    </a:lnTo>
                    <a:lnTo>
                      <a:pt x="5884" y="127"/>
                    </a:lnTo>
                    <a:lnTo>
                      <a:pt x="5943" y="161"/>
                    </a:lnTo>
                    <a:lnTo>
                      <a:pt x="6036" y="152"/>
                    </a:lnTo>
                    <a:lnTo>
                      <a:pt x="6121" y="169"/>
                    </a:lnTo>
                    <a:lnTo>
                      <a:pt x="6180" y="161"/>
                    </a:lnTo>
                    <a:lnTo>
                      <a:pt x="6240" y="194"/>
                    </a:lnTo>
                    <a:lnTo>
                      <a:pt x="6265" y="186"/>
                    </a:lnTo>
                    <a:lnTo>
                      <a:pt x="6417" y="220"/>
                    </a:lnTo>
                    <a:lnTo>
                      <a:pt x="6493" y="271"/>
                    </a:lnTo>
                    <a:lnTo>
                      <a:pt x="6527" y="271"/>
                    </a:lnTo>
                    <a:lnTo>
                      <a:pt x="6646" y="330"/>
                    </a:lnTo>
                    <a:lnTo>
                      <a:pt x="6731" y="347"/>
                    </a:lnTo>
                    <a:lnTo>
                      <a:pt x="6858" y="414"/>
                    </a:lnTo>
                    <a:lnTo>
                      <a:pt x="6908" y="465"/>
                    </a:lnTo>
                    <a:lnTo>
                      <a:pt x="6934" y="474"/>
                    </a:lnTo>
                    <a:lnTo>
                      <a:pt x="6976" y="525"/>
                    </a:lnTo>
                    <a:lnTo>
                      <a:pt x="7044" y="660"/>
                    </a:lnTo>
                    <a:lnTo>
                      <a:pt x="7069" y="812"/>
                    </a:lnTo>
                    <a:lnTo>
                      <a:pt x="7061" y="1109"/>
                    </a:lnTo>
                    <a:lnTo>
                      <a:pt x="7095" y="1253"/>
                    </a:lnTo>
                    <a:lnTo>
                      <a:pt x="7086" y="1396"/>
                    </a:lnTo>
                    <a:lnTo>
                      <a:pt x="7052" y="1439"/>
                    </a:lnTo>
                    <a:lnTo>
                      <a:pt x="6993" y="1600"/>
                    </a:lnTo>
                    <a:lnTo>
                      <a:pt x="6891" y="1727"/>
                    </a:lnTo>
                    <a:lnTo>
                      <a:pt x="6815" y="1777"/>
                    </a:lnTo>
                    <a:lnTo>
                      <a:pt x="6764" y="1794"/>
                    </a:lnTo>
                    <a:lnTo>
                      <a:pt x="6671" y="1794"/>
                    </a:lnTo>
                    <a:lnTo>
                      <a:pt x="6654" y="1811"/>
                    </a:lnTo>
                    <a:lnTo>
                      <a:pt x="6629" y="1803"/>
                    </a:lnTo>
                    <a:lnTo>
                      <a:pt x="6544" y="1820"/>
                    </a:lnTo>
                    <a:lnTo>
                      <a:pt x="6477" y="1845"/>
                    </a:lnTo>
                    <a:lnTo>
                      <a:pt x="6206" y="1921"/>
                    </a:lnTo>
                    <a:lnTo>
                      <a:pt x="6002" y="1938"/>
                    </a:lnTo>
                    <a:lnTo>
                      <a:pt x="5943" y="1972"/>
                    </a:lnTo>
                    <a:lnTo>
                      <a:pt x="5503" y="1997"/>
                    </a:lnTo>
                    <a:lnTo>
                      <a:pt x="5325" y="2014"/>
                    </a:lnTo>
                    <a:lnTo>
                      <a:pt x="5020" y="2014"/>
                    </a:lnTo>
                    <a:lnTo>
                      <a:pt x="4783" y="1997"/>
                    </a:lnTo>
                    <a:lnTo>
                      <a:pt x="4487" y="1947"/>
                    </a:lnTo>
                    <a:lnTo>
                      <a:pt x="4148" y="1964"/>
                    </a:lnTo>
                    <a:lnTo>
                      <a:pt x="4123" y="1964"/>
                    </a:lnTo>
                    <a:lnTo>
                      <a:pt x="3513" y="1981"/>
                    </a:lnTo>
                    <a:lnTo>
                      <a:pt x="3403" y="1964"/>
                    </a:lnTo>
                    <a:lnTo>
                      <a:pt x="3336" y="1972"/>
                    </a:lnTo>
                    <a:lnTo>
                      <a:pt x="3302" y="1947"/>
                    </a:lnTo>
                    <a:lnTo>
                      <a:pt x="3226" y="1947"/>
                    </a:lnTo>
                    <a:lnTo>
                      <a:pt x="3073" y="1964"/>
                    </a:lnTo>
                    <a:lnTo>
                      <a:pt x="2989" y="1955"/>
                    </a:lnTo>
                    <a:lnTo>
                      <a:pt x="2963" y="1972"/>
                    </a:lnTo>
                    <a:lnTo>
                      <a:pt x="2811" y="1989"/>
                    </a:lnTo>
                    <a:lnTo>
                      <a:pt x="2743" y="1972"/>
                    </a:lnTo>
                    <a:lnTo>
                      <a:pt x="2438" y="1981"/>
                    </a:lnTo>
                    <a:lnTo>
                      <a:pt x="2294" y="1981"/>
                    </a:lnTo>
                    <a:lnTo>
                      <a:pt x="2057" y="1997"/>
                    </a:lnTo>
                    <a:lnTo>
                      <a:pt x="1905" y="1981"/>
                    </a:lnTo>
                    <a:lnTo>
                      <a:pt x="1879" y="1989"/>
                    </a:lnTo>
                    <a:lnTo>
                      <a:pt x="1753" y="1964"/>
                    </a:lnTo>
                    <a:lnTo>
                      <a:pt x="1642" y="1921"/>
                    </a:lnTo>
                    <a:lnTo>
                      <a:pt x="1617" y="1930"/>
                    </a:lnTo>
                    <a:lnTo>
                      <a:pt x="1507" y="1845"/>
                    </a:lnTo>
                    <a:lnTo>
                      <a:pt x="1490" y="1845"/>
                    </a:lnTo>
                    <a:lnTo>
                      <a:pt x="1456" y="1879"/>
                    </a:lnTo>
                    <a:lnTo>
                      <a:pt x="1270" y="2006"/>
                    </a:lnTo>
                    <a:lnTo>
                      <a:pt x="1219" y="2031"/>
                    </a:lnTo>
                    <a:lnTo>
                      <a:pt x="1109" y="2031"/>
                    </a:lnTo>
                    <a:lnTo>
                      <a:pt x="1024" y="2057"/>
                    </a:lnTo>
                    <a:lnTo>
                      <a:pt x="847" y="2048"/>
                    </a:lnTo>
                    <a:lnTo>
                      <a:pt x="339" y="2082"/>
                    </a:lnTo>
                    <a:lnTo>
                      <a:pt x="271" y="2099"/>
                    </a:lnTo>
                    <a:lnTo>
                      <a:pt x="203" y="2091"/>
                    </a:lnTo>
                    <a:lnTo>
                      <a:pt x="0" y="2048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9" name="Freeform 39">
                <a:extLst>
                  <a:ext uri="{FF2B5EF4-FFF2-40B4-BE49-F238E27FC236}">
                    <a16:creationId xmlns:a16="http://schemas.microsoft.com/office/drawing/2014/main" id="{02350DFD-5385-4BA7-9482-B515C727D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0" y="120"/>
                <a:ext cx="1082" cy="347"/>
              </a:xfrm>
              <a:custGeom>
                <a:avLst/>
                <a:gdLst>
                  <a:gd name="T0" fmla="*/ 432 w 6299"/>
                  <a:gd name="T1" fmla="*/ 575 h 2023"/>
                  <a:gd name="T2" fmla="*/ 203 w 6299"/>
                  <a:gd name="T3" fmla="*/ 1126 h 2023"/>
                  <a:gd name="T4" fmla="*/ 127 w 6299"/>
                  <a:gd name="T5" fmla="*/ 1303 h 2023"/>
                  <a:gd name="T6" fmla="*/ 68 w 6299"/>
                  <a:gd name="T7" fmla="*/ 1447 h 2023"/>
                  <a:gd name="T8" fmla="*/ 25 w 6299"/>
                  <a:gd name="T9" fmla="*/ 1583 h 2023"/>
                  <a:gd name="T10" fmla="*/ 17 w 6299"/>
                  <a:gd name="T11" fmla="*/ 1879 h 2023"/>
                  <a:gd name="T12" fmla="*/ 237 w 6299"/>
                  <a:gd name="T13" fmla="*/ 1989 h 2023"/>
                  <a:gd name="T14" fmla="*/ 643 w 6299"/>
                  <a:gd name="T15" fmla="*/ 2014 h 2023"/>
                  <a:gd name="T16" fmla="*/ 1084 w 6299"/>
                  <a:gd name="T17" fmla="*/ 1854 h 2023"/>
                  <a:gd name="T18" fmla="*/ 1168 w 6299"/>
                  <a:gd name="T19" fmla="*/ 1820 h 2023"/>
                  <a:gd name="T20" fmla="*/ 1414 w 6299"/>
                  <a:gd name="T21" fmla="*/ 1650 h 2023"/>
                  <a:gd name="T22" fmla="*/ 1592 w 6299"/>
                  <a:gd name="T23" fmla="*/ 1447 h 2023"/>
                  <a:gd name="T24" fmla="*/ 1736 w 6299"/>
                  <a:gd name="T25" fmla="*/ 1244 h 2023"/>
                  <a:gd name="T26" fmla="*/ 1778 w 6299"/>
                  <a:gd name="T27" fmla="*/ 1117 h 2023"/>
                  <a:gd name="T28" fmla="*/ 1854 w 6299"/>
                  <a:gd name="T29" fmla="*/ 855 h 2023"/>
                  <a:gd name="T30" fmla="*/ 1837 w 6299"/>
                  <a:gd name="T31" fmla="*/ 474 h 2023"/>
                  <a:gd name="T32" fmla="*/ 2015 w 6299"/>
                  <a:gd name="T33" fmla="*/ 516 h 2023"/>
                  <a:gd name="T34" fmla="*/ 2574 w 6299"/>
                  <a:gd name="T35" fmla="*/ 677 h 2023"/>
                  <a:gd name="T36" fmla="*/ 2811 w 6299"/>
                  <a:gd name="T37" fmla="*/ 694 h 2023"/>
                  <a:gd name="T38" fmla="*/ 2955 w 6299"/>
                  <a:gd name="T39" fmla="*/ 702 h 2023"/>
                  <a:gd name="T40" fmla="*/ 3877 w 6299"/>
                  <a:gd name="T41" fmla="*/ 626 h 2023"/>
                  <a:gd name="T42" fmla="*/ 4055 w 6299"/>
                  <a:gd name="T43" fmla="*/ 592 h 2023"/>
                  <a:gd name="T44" fmla="*/ 4233 w 6299"/>
                  <a:gd name="T45" fmla="*/ 533 h 2023"/>
                  <a:gd name="T46" fmla="*/ 4597 w 6299"/>
                  <a:gd name="T47" fmla="*/ 305 h 2023"/>
                  <a:gd name="T48" fmla="*/ 5351 w 6299"/>
                  <a:gd name="T49" fmla="*/ 0 h 2023"/>
                  <a:gd name="T50" fmla="*/ 5088 w 6299"/>
                  <a:gd name="T51" fmla="*/ 609 h 2023"/>
                  <a:gd name="T52" fmla="*/ 5012 w 6299"/>
                  <a:gd name="T53" fmla="*/ 711 h 2023"/>
                  <a:gd name="T54" fmla="*/ 4910 w 6299"/>
                  <a:gd name="T55" fmla="*/ 880 h 2023"/>
                  <a:gd name="T56" fmla="*/ 4775 w 6299"/>
                  <a:gd name="T57" fmla="*/ 1193 h 2023"/>
                  <a:gd name="T58" fmla="*/ 4724 w 6299"/>
                  <a:gd name="T59" fmla="*/ 1490 h 2023"/>
                  <a:gd name="T60" fmla="*/ 4775 w 6299"/>
                  <a:gd name="T61" fmla="*/ 1608 h 2023"/>
                  <a:gd name="T62" fmla="*/ 4910 w 6299"/>
                  <a:gd name="T63" fmla="*/ 1718 h 2023"/>
                  <a:gd name="T64" fmla="*/ 5139 w 6299"/>
                  <a:gd name="T65" fmla="*/ 1744 h 2023"/>
                  <a:gd name="T66" fmla="*/ 5257 w 6299"/>
                  <a:gd name="T67" fmla="*/ 1761 h 2023"/>
                  <a:gd name="T68" fmla="*/ 5410 w 6299"/>
                  <a:gd name="T69" fmla="*/ 1744 h 2023"/>
                  <a:gd name="T70" fmla="*/ 5638 w 6299"/>
                  <a:gd name="T71" fmla="*/ 1727 h 2023"/>
                  <a:gd name="T72" fmla="*/ 5918 w 6299"/>
                  <a:gd name="T73" fmla="*/ 1667 h 2023"/>
                  <a:gd name="T74" fmla="*/ 6299 w 6299"/>
                  <a:gd name="T75" fmla="*/ 1507 h 2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299" h="2023">
                    <a:moveTo>
                      <a:pt x="491" y="406"/>
                    </a:moveTo>
                    <a:lnTo>
                      <a:pt x="432" y="575"/>
                    </a:lnTo>
                    <a:lnTo>
                      <a:pt x="296" y="914"/>
                    </a:lnTo>
                    <a:lnTo>
                      <a:pt x="203" y="1126"/>
                    </a:lnTo>
                    <a:lnTo>
                      <a:pt x="178" y="1151"/>
                    </a:lnTo>
                    <a:lnTo>
                      <a:pt x="127" y="1303"/>
                    </a:lnTo>
                    <a:lnTo>
                      <a:pt x="68" y="1413"/>
                    </a:lnTo>
                    <a:lnTo>
                      <a:pt x="68" y="1447"/>
                    </a:lnTo>
                    <a:lnTo>
                      <a:pt x="51" y="1473"/>
                    </a:lnTo>
                    <a:lnTo>
                      <a:pt x="25" y="1583"/>
                    </a:lnTo>
                    <a:lnTo>
                      <a:pt x="0" y="1761"/>
                    </a:lnTo>
                    <a:lnTo>
                      <a:pt x="17" y="1879"/>
                    </a:lnTo>
                    <a:lnTo>
                      <a:pt x="76" y="1930"/>
                    </a:lnTo>
                    <a:lnTo>
                      <a:pt x="237" y="1989"/>
                    </a:lnTo>
                    <a:lnTo>
                      <a:pt x="381" y="2023"/>
                    </a:lnTo>
                    <a:lnTo>
                      <a:pt x="643" y="2014"/>
                    </a:lnTo>
                    <a:lnTo>
                      <a:pt x="880" y="1947"/>
                    </a:lnTo>
                    <a:lnTo>
                      <a:pt x="1084" y="1854"/>
                    </a:lnTo>
                    <a:lnTo>
                      <a:pt x="1143" y="1854"/>
                    </a:lnTo>
                    <a:lnTo>
                      <a:pt x="1168" y="1820"/>
                    </a:lnTo>
                    <a:lnTo>
                      <a:pt x="1253" y="1786"/>
                    </a:lnTo>
                    <a:lnTo>
                      <a:pt x="1414" y="1650"/>
                    </a:lnTo>
                    <a:lnTo>
                      <a:pt x="1575" y="1473"/>
                    </a:lnTo>
                    <a:lnTo>
                      <a:pt x="1592" y="1447"/>
                    </a:lnTo>
                    <a:lnTo>
                      <a:pt x="1651" y="1380"/>
                    </a:lnTo>
                    <a:lnTo>
                      <a:pt x="1736" y="1244"/>
                    </a:lnTo>
                    <a:lnTo>
                      <a:pt x="1786" y="1134"/>
                    </a:lnTo>
                    <a:lnTo>
                      <a:pt x="1778" y="1117"/>
                    </a:lnTo>
                    <a:lnTo>
                      <a:pt x="1795" y="1092"/>
                    </a:lnTo>
                    <a:lnTo>
                      <a:pt x="1854" y="855"/>
                    </a:lnTo>
                    <a:lnTo>
                      <a:pt x="1863" y="745"/>
                    </a:lnTo>
                    <a:lnTo>
                      <a:pt x="1837" y="474"/>
                    </a:lnTo>
                    <a:lnTo>
                      <a:pt x="1888" y="423"/>
                    </a:lnTo>
                    <a:lnTo>
                      <a:pt x="2015" y="516"/>
                    </a:lnTo>
                    <a:lnTo>
                      <a:pt x="2159" y="584"/>
                    </a:lnTo>
                    <a:lnTo>
                      <a:pt x="2574" y="677"/>
                    </a:lnTo>
                    <a:lnTo>
                      <a:pt x="2633" y="669"/>
                    </a:lnTo>
                    <a:lnTo>
                      <a:pt x="2811" y="694"/>
                    </a:lnTo>
                    <a:lnTo>
                      <a:pt x="2895" y="694"/>
                    </a:lnTo>
                    <a:lnTo>
                      <a:pt x="2955" y="702"/>
                    </a:lnTo>
                    <a:lnTo>
                      <a:pt x="3386" y="702"/>
                    </a:lnTo>
                    <a:lnTo>
                      <a:pt x="3877" y="626"/>
                    </a:lnTo>
                    <a:lnTo>
                      <a:pt x="3996" y="592"/>
                    </a:lnTo>
                    <a:lnTo>
                      <a:pt x="4055" y="592"/>
                    </a:lnTo>
                    <a:lnTo>
                      <a:pt x="4114" y="567"/>
                    </a:lnTo>
                    <a:lnTo>
                      <a:pt x="4233" y="533"/>
                    </a:lnTo>
                    <a:lnTo>
                      <a:pt x="4589" y="347"/>
                    </a:lnTo>
                    <a:lnTo>
                      <a:pt x="4597" y="305"/>
                    </a:lnTo>
                    <a:lnTo>
                      <a:pt x="5029" y="51"/>
                    </a:lnTo>
                    <a:lnTo>
                      <a:pt x="5351" y="0"/>
                    </a:lnTo>
                    <a:lnTo>
                      <a:pt x="5207" y="415"/>
                    </a:lnTo>
                    <a:lnTo>
                      <a:pt x="5088" y="609"/>
                    </a:lnTo>
                    <a:lnTo>
                      <a:pt x="5063" y="635"/>
                    </a:lnTo>
                    <a:lnTo>
                      <a:pt x="5012" y="711"/>
                    </a:lnTo>
                    <a:lnTo>
                      <a:pt x="5003" y="745"/>
                    </a:lnTo>
                    <a:lnTo>
                      <a:pt x="4910" y="880"/>
                    </a:lnTo>
                    <a:lnTo>
                      <a:pt x="4834" y="1024"/>
                    </a:lnTo>
                    <a:lnTo>
                      <a:pt x="4775" y="1193"/>
                    </a:lnTo>
                    <a:lnTo>
                      <a:pt x="4733" y="1286"/>
                    </a:lnTo>
                    <a:lnTo>
                      <a:pt x="4724" y="1490"/>
                    </a:lnTo>
                    <a:lnTo>
                      <a:pt x="4741" y="1549"/>
                    </a:lnTo>
                    <a:lnTo>
                      <a:pt x="4775" y="1608"/>
                    </a:lnTo>
                    <a:lnTo>
                      <a:pt x="4851" y="1684"/>
                    </a:lnTo>
                    <a:lnTo>
                      <a:pt x="4910" y="1718"/>
                    </a:lnTo>
                    <a:lnTo>
                      <a:pt x="5029" y="1752"/>
                    </a:lnTo>
                    <a:lnTo>
                      <a:pt x="5139" y="1744"/>
                    </a:lnTo>
                    <a:lnTo>
                      <a:pt x="5173" y="1761"/>
                    </a:lnTo>
                    <a:lnTo>
                      <a:pt x="5257" y="1761"/>
                    </a:lnTo>
                    <a:lnTo>
                      <a:pt x="5376" y="1752"/>
                    </a:lnTo>
                    <a:lnTo>
                      <a:pt x="5410" y="1744"/>
                    </a:lnTo>
                    <a:lnTo>
                      <a:pt x="5554" y="1744"/>
                    </a:lnTo>
                    <a:lnTo>
                      <a:pt x="5638" y="1727"/>
                    </a:lnTo>
                    <a:lnTo>
                      <a:pt x="5858" y="1676"/>
                    </a:lnTo>
                    <a:lnTo>
                      <a:pt x="5918" y="1667"/>
                    </a:lnTo>
                    <a:lnTo>
                      <a:pt x="5943" y="1642"/>
                    </a:lnTo>
                    <a:lnTo>
                      <a:pt x="6299" y="1507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0" name="Freeform 40">
                <a:extLst>
                  <a:ext uri="{FF2B5EF4-FFF2-40B4-BE49-F238E27FC236}">
                    <a16:creationId xmlns:a16="http://schemas.microsoft.com/office/drawing/2014/main" id="{A03F3170-D94E-4EEE-9979-245C91D332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56" y="82"/>
                <a:ext cx="538" cy="291"/>
              </a:xfrm>
              <a:custGeom>
                <a:avLst/>
                <a:gdLst>
                  <a:gd name="T0" fmla="*/ 2226 w 3132"/>
                  <a:gd name="T1" fmla="*/ 0 h 1693"/>
                  <a:gd name="T2" fmla="*/ 2269 w 3132"/>
                  <a:gd name="T3" fmla="*/ 711 h 1693"/>
                  <a:gd name="T4" fmla="*/ 2328 w 3132"/>
                  <a:gd name="T5" fmla="*/ 973 h 1693"/>
                  <a:gd name="T6" fmla="*/ 2345 w 3132"/>
                  <a:gd name="T7" fmla="*/ 999 h 1693"/>
                  <a:gd name="T8" fmla="*/ 2379 w 3132"/>
                  <a:gd name="T9" fmla="*/ 1269 h 1693"/>
                  <a:gd name="T10" fmla="*/ 2404 w 3132"/>
                  <a:gd name="T11" fmla="*/ 1354 h 1693"/>
                  <a:gd name="T12" fmla="*/ 2472 w 3132"/>
                  <a:gd name="T13" fmla="*/ 1506 h 1693"/>
                  <a:gd name="T14" fmla="*/ 2472 w 3132"/>
                  <a:gd name="T15" fmla="*/ 1532 h 1693"/>
                  <a:gd name="T16" fmla="*/ 2506 w 3132"/>
                  <a:gd name="T17" fmla="*/ 1591 h 1693"/>
                  <a:gd name="T18" fmla="*/ 2548 w 3132"/>
                  <a:gd name="T19" fmla="*/ 1625 h 1693"/>
                  <a:gd name="T20" fmla="*/ 2667 w 3132"/>
                  <a:gd name="T21" fmla="*/ 1693 h 1693"/>
                  <a:gd name="T22" fmla="*/ 2870 w 3132"/>
                  <a:gd name="T23" fmla="*/ 1667 h 1693"/>
                  <a:gd name="T24" fmla="*/ 2929 w 3132"/>
                  <a:gd name="T25" fmla="*/ 1633 h 1693"/>
                  <a:gd name="T26" fmla="*/ 2997 w 3132"/>
                  <a:gd name="T27" fmla="*/ 1557 h 1693"/>
                  <a:gd name="T28" fmla="*/ 3047 w 3132"/>
                  <a:gd name="T29" fmla="*/ 1439 h 1693"/>
                  <a:gd name="T30" fmla="*/ 3090 w 3132"/>
                  <a:gd name="T31" fmla="*/ 1303 h 1693"/>
                  <a:gd name="T32" fmla="*/ 3124 w 3132"/>
                  <a:gd name="T33" fmla="*/ 1134 h 1693"/>
                  <a:gd name="T34" fmla="*/ 3124 w 3132"/>
                  <a:gd name="T35" fmla="*/ 973 h 1693"/>
                  <a:gd name="T36" fmla="*/ 3132 w 3132"/>
                  <a:gd name="T37" fmla="*/ 914 h 1693"/>
                  <a:gd name="T38" fmla="*/ 3098 w 3132"/>
                  <a:gd name="T39" fmla="*/ 643 h 1693"/>
                  <a:gd name="T40" fmla="*/ 3090 w 3132"/>
                  <a:gd name="T41" fmla="*/ 575 h 1693"/>
                  <a:gd name="T42" fmla="*/ 3098 w 3132"/>
                  <a:gd name="T43" fmla="*/ 0 h 1693"/>
                  <a:gd name="T44" fmla="*/ 0 w 3132"/>
                  <a:gd name="T45" fmla="*/ 0 h 1693"/>
                  <a:gd name="T46" fmla="*/ 118 w 3132"/>
                  <a:gd name="T47" fmla="*/ 330 h 1693"/>
                  <a:gd name="T48" fmla="*/ 381 w 3132"/>
                  <a:gd name="T49" fmla="*/ 660 h 1693"/>
                  <a:gd name="T50" fmla="*/ 406 w 3132"/>
                  <a:gd name="T51" fmla="*/ 694 h 1693"/>
                  <a:gd name="T52" fmla="*/ 431 w 3132"/>
                  <a:gd name="T53" fmla="*/ 694 h 1693"/>
                  <a:gd name="T54" fmla="*/ 525 w 3132"/>
                  <a:gd name="T55" fmla="*/ 736 h 1693"/>
                  <a:gd name="T56" fmla="*/ 846 w 3132"/>
                  <a:gd name="T57" fmla="*/ 694 h 1693"/>
                  <a:gd name="T58" fmla="*/ 906 w 3132"/>
                  <a:gd name="T59" fmla="*/ 694 h 1693"/>
                  <a:gd name="T60" fmla="*/ 965 w 3132"/>
                  <a:gd name="T61" fmla="*/ 635 h 1693"/>
                  <a:gd name="T62" fmla="*/ 1388 w 3132"/>
                  <a:gd name="T63" fmla="*/ 355 h 1693"/>
                  <a:gd name="T64" fmla="*/ 1972 w 3132"/>
                  <a:gd name="T65" fmla="*/ 0 h 1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32" h="1693">
                    <a:moveTo>
                      <a:pt x="2226" y="0"/>
                    </a:moveTo>
                    <a:lnTo>
                      <a:pt x="2269" y="711"/>
                    </a:lnTo>
                    <a:lnTo>
                      <a:pt x="2328" y="973"/>
                    </a:lnTo>
                    <a:lnTo>
                      <a:pt x="2345" y="999"/>
                    </a:lnTo>
                    <a:lnTo>
                      <a:pt x="2379" y="1269"/>
                    </a:lnTo>
                    <a:lnTo>
                      <a:pt x="2404" y="1354"/>
                    </a:lnTo>
                    <a:lnTo>
                      <a:pt x="2472" y="1506"/>
                    </a:lnTo>
                    <a:lnTo>
                      <a:pt x="2472" y="1532"/>
                    </a:lnTo>
                    <a:lnTo>
                      <a:pt x="2506" y="1591"/>
                    </a:lnTo>
                    <a:lnTo>
                      <a:pt x="2548" y="1625"/>
                    </a:lnTo>
                    <a:lnTo>
                      <a:pt x="2667" y="1693"/>
                    </a:lnTo>
                    <a:lnTo>
                      <a:pt x="2870" y="1667"/>
                    </a:lnTo>
                    <a:lnTo>
                      <a:pt x="2929" y="1633"/>
                    </a:lnTo>
                    <a:lnTo>
                      <a:pt x="2997" y="1557"/>
                    </a:lnTo>
                    <a:lnTo>
                      <a:pt x="3047" y="1439"/>
                    </a:lnTo>
                    <a:lnTo>
                      <a:pt x="3090" y="1303"/>
                    </a:lnTo>
                    <a:lnTo>
                      <a:pt x="3124" y="1134"/>
                    </a:lnTo>
                    <a:lnTo>
                      <a:pt x="3124" y="973"/>
                    </a:lnTo>
                    <a:lnTo>
                      <a:pt x="3132" y="914"/>
                    </a:lnTo>
                    <a:lnTo>
                      <a:pt x="3098" y="643"/>
                    </a:lnTo>
                    <a:lnTo>
                      <a:pt x="3090" y="575"/>
                    </a:lnTo>
                    <a:lnTo>
                      <a:pt x="3098" y="0"/>
                    </a:lnTo>
                    <a:moveTo>
                      <a:pt x="0" y="0"/>
                    </a:moveTo>
                    <a:lnTo>
                      <a:pt x="118" y="330"/>
                    </a:lnTo>
                    <a:lnTo>
                      <a:pt x="381" y="660"/>
                    </a:lnTo>
                    <a:lnTo>
                      <a:pt x="406" y="694"/>
                    </a:lnTo>
                    <a:lnTo>
                      <a:pt x="431" y="694"/>
                    </a:lnTo>
                    <a:lnTo>
                      <a:pt x="525" y="736"/>
                    </a:lnTo>
                    <a:lnTo>
                      <a:pt x="846" y="694"/>
                    </a:lnTo>
                    <a:lnTo>
                      <a:pt x="906" y="694"/>
                    </a:lnTo>
                    <a:lnTo>
                      <a:pt x="965" y="635"/>
                    </a:lnTo>
                    <a:lnTo>
                      <a:pt x="1388" y="355"/>
                    </a:lnTo>
                    <a:lnTo>
                      <a:pt x="1972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1" name="Freeform 41">
                <a:extLst>
                  <a:ext uri="{FF2B5EF4-FFF2-40B4-BE49-F238E27FC236}">
                    <a16:creationId xmlns:a16="http://schemas.microsoft.com/office/drawing/2014/main" id="{FDD46749-996A-446C-912F-FEFA74C82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82"/>
                <a:ext cx="479" cy="265"/>
              </a:xfrm>
              <a:custGeom>
                <a:avLst/>
                <a:gdLst>
                  <a:gd name="T0" fmla="*/ 0 w 2794"/>
                  <a:gd name="T1" fmla="*/ 0 h 1540"/>
                  <a:gd name="T2" fmla="*/ 68 w 2794"/>
                  <a:gd name="T3" fmla="*/ 177 h 1540"/>
                  <a:gd name="T4" fmla="*/ 152 w 2794"/>
                  <a:gd name="T5" fmla="*/ 372 h 1540"/>
                  <a:gd name="T6" fmla="*/ 330 w 2794"/>
                  <a:gd name="T7" fmla="*/ 635 h 1540"/>
                  <a:gd name="T8" fmla="*/ 389 w 2794"/>
                  <a:gd name="T9" fmla="*/ 677 h 1540"/>
                  <a:gd name="T10" fmla="*/ 432 w 2794"/>
                  <a:gd name="T11" fmla="*/ 728 h 1540"/>
                  <a:gd name="T12" fmla="*/ 457 w 2794"/>
                  <a:gd name="T13" fmla="*/ 795 h 1540"/>
                  <a:gd name="T14" fmla="*/ 559 w 2794"/>
                  <a:gd name="T15" fmla="*/ 821 h 1540"/>
                  <a:gd name="T16" fmla="*/ 618 w 2794"/>
                  <a:gd name="T17" fmla="*/ 855 h 1540"/>
                  <a:gd name="T18" fmla="*/ 880 w 2794"/>
                  <a:gd name="T19" fmla="*/ 872 h 1540"/>
                  <a:gd name="T20" fmla="*/ 974 w 2794"/>
                  <a:gd name="T21" fmla="*/ 872 h 1540"/>
                  <a:gd name="T22" fmla="*/ 1058 w 2794"/>
                  <a:gd name="T23" fmla="*/ 846 h 1540"/>
                  <a:gd name="T24" fmla="*/ 1177 w 2794"/>
                  <a:gd name="T25" fmla="*/ 838 h 1540"/>
                  <a:gd name="T26" fmla="*/ 1236 w 2794"/>
                  <a:gd name="T27" fmla="*/ 905 h 1540"/>
                  <a:gd name="T28" fmla="*/ 1295 w 2794"/>
                  <a:gd name="T29" fmla="*/ 1083 h 1540"/>
                  <a:gd name="T30" fmla="*/ 1321 w 2794"/>
                  <a:gd name="T31" fmla="*/ 1202 h 1540"/>
                  <a:gd name="T32" fmla="*/ 1304 w 2794"/>
                  <a:gd name="T33" fmla="*/ 1244 h 1540"/>
                  <a:gd name="T34" fmla="*/ 1422 w 2794"/>
                  <a:gd name="T35" fmla="*/ 1405 h 1540"/>
                  <a:gd name="T36" fmla="*/ 1575 w 2794"/>
                  <a:gd name="T37" fmla="*/ 1506 h 1540"/>
                  <a:gd name="T38" fmla="*/ 1634 w 2794"/>
                  <a:gd name="T39" fmla="*/ 1523 h 1540"/>
                  <a:gd name="T40" fmla="*/ 1659 w 2794"/>
                  <a:gd name="T41" fmla="*/ 1540 h 1540"/>
                  <a:gd name="T42" fmla="*/ 1803 w 2794"/>
                  <a:gd name="T43" fmla="*/ 1540 h 1540"/>
                  <a:gd name="T44" fmla="*/ 1922 w 2794"/>
                  <a:gd name="T45" fmla="*/ 1523 h 1540"/>
                  <a:gd name="T46" fmla="*/ 1973 w 2794"/>
                  <a:gd name="T47" fmla="*/ 1473 h 1540"/>
                  <a:gd name="T48" fmla="*/ 1998 w 2794"/>
                  <a:gd name="T49" fmla="*/ 1473 h 1540"/>
                  <a:gd name="T50" fmla="*/ 2023 w 2794"/>
                  <a:gd name="T51" fmla="*/ 1456 h 1540"/>
                  <a:gd name="T52" fmla="*/ 2176 w 2794"/>
                  <a:gd name="T53" fmla="*/ 1320 h 1540"/>
                  <a:gd name="T54" fmla="*/ 2303 w 2794"/>
                  <a:gd name="T55" fmla="*/ 1151 h 1540"/>
                  <a:gd name="T56" fmla="*/ 2303 w 2794"/>
                  <a:gd name="T57" fmla="*/ 1134 h 1540"/>
                  <a:gd name="T58" fmla="*/ 2354 w 2794"/>
                  <a:gd name="T59" fmla="*/ 1024 h 1540"/>
                  <a:gd name="T60" fmla="*/ 2421 w 2794"/>
                  <a:gd name="T61" fmla="*/ 914 h 1540"/>
                  <a:gd name="T62" fmla="*/ 2481 w 2794"/>
                  <a:gd name="T63" fmla="*/ 778 h 1540"/>
                  <a:gd name="T64" fmla="*/ 2557 w 2794"/>
                  <a:gd name="T65" fmla="*/ 668 h 1540"/>
                  <a:gd name="T66" fmla="*/ 2709 w 2794"/>
                  <a:gd name="T67" fmla="*/ 287 h 1540"/>
                  <a:gd name="T68" fmla="*/ 2794 w 2794"/>
                  <a:gd name="T69" fmla="*/ 0 h 1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94" h="1540">
                    <a:moveTo>
                      <a:pt x="0" y="0"/>
                    </a:moveTo>
                    <a:lnTo>
                      <a:pt x="68" y="177"/>
                    </a:lnTo>
                    <a:lnTo>
                      <a:pt x="152" y="372"/>
                    </a:lnTo>
                    <a:lnTo>
                      <a:pt x="330" y="635"/>
                    </a:lnTo>
                    <a:lnTo>
                      <a:pt x="389" y="677"/>
                    </a:lnTo>
                    <a:lnTo>
                      <a:pt x="432" y="728"/>
                    </a:lnTo>
                    <a:lnTo>
                      <a:pt x="457" y="795"/>
                    </a:lnTo>
                    <a:lnTo>
                      <a:pt x="559" y="821"/>
                    </a:lnTo>
                    <a:lnTo>
                      <a:pt x="618" y="855"/>
                    </a:lnTo>
                    <a:lnTo>
                      <a:pt x="880" y="872"/>
                    </a:lnTo>
                    <a:lnTo>
                      <a:pt x="974" y="872"/>
                    </a:lnTo>
                    <a:lnTo>
                      <a:pt x="1058" y="846"/>
                    </a:lnTo>
                    <a:lnTo>
                      <a:pt x="1177" y="838"/>
                    </a:lnTo>
                    <a:lnTo>
                      <a:pt x="1236" y="905"/>
                    </a:lnTo>
                    <a:lnTo>
                      <a:pt x="1295" y="1083"/>
                    </a:lnTo>
                    <a:lnTo>
                      <a:pt x="1321" y="1202"/>
                    </a:lnTo>
                    <a:lnTo>
                      <a:pt x="1304" y="1244"/>
                    </a:lnTo>
                    <a:lnTo>
                      <a:pt x="1422" y="1405"/>
                    </a:lnTo>
                    <a:lnTo>
                      <a:pt x="1575" y="1506"/>
                    </a:lnTo>
                    <a:lnTo>
                      <a:pt x="1634" y="1523"/>
                    </a:lnTo>
                    <a:lnTo>
                      <a:pt x="1659" y="1540"/>
                    </a:lnTo>
                    <a:lnTo>
                      <a:pt x="1803" y="1540"/>
                    </a:lnTo>
                    <a:lnTo>
                      <a:pt x="1922" y="1523"/>
                    </a:lnTo>
                    <a:lnTo>
                      <a:pt x="1973" y="1473"/>
                    </a:lnTo>
                    <a:lnTo>
                      <a:pt x="1998" y="1473"/>
                    </a:lnTo>
                    <a:lnTo>
                      <a:pt x="2023" y="1456"/>
                    </a:lnTo>
                    <a:lnTo>
                      <a:pt x="2176" y="1320"/>
                    </a:lnTo>
                    <a:lnTo>
                      <a:pt x="2303" y="1151"/>
                    </a:lnTo>
                    <a:lnTo>
                      <a:pt x="2303" y="1134"/>
                    </a:lnTo>
                    <a:lnTo>
                      <a:pt x="2354" y="1024"/>
                    </a:lnTo>
                    <a:lnTo>
                      <a:pt x="2421" y="914"/>
                    </a:lnTo>
                    <a:lnTo>
                      <a:pt x="2481" y="778"/>
                    </a:lnTo>
                    <a:lnTo>
                      <a:pt x="2557" y="668"/>
                    </a:lnTo>
                    <a:lnTo>
                      <a:pt x="2709" y="287"/>
                    </a:lnTo>
                    <a:lnTo>
                      <a:pt x="2794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2" name="Freeform 42">
                <a:extLst>
                  <a:ext uri="{FF2B5EF4-FFF2-40B4-BE49-F238E27FC236}">
                    <a16:creationId xmlns:a16="http://schemas.microsoft.com/office/drawing/2014/main" id="{883AC2E6-A6F0-4413-9703-C9357CC91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313"/>
                <a:ext cx="69" cy="256"/>
              </a:xfrm>
              <a:custGeom>
                <a:avLst/>
                <a:gdLst>
                  <a:gd name="T0" fmla="*/ 0 w 398"/>
                  <a:gd name="T1" fmla="*/ 1464 h 1489"/>
                  <a:gd name="T2" fmla="*/ 186 w 398"/>
                  <a:gd name="T3" fmla="*/ 1489 h 1489"/>
                  <a:gd name="T4" fmla="*/ 237 w 398"/>
                  <a:gd name="T5" fmla="*/ 1456 h 1489"/>
                  <a:gd name="T6" fmla="*/ 330 w 398"/>
                  <a:gd name="T7" fmla="*/ 1303 h 1489"/>
                  <a:gd name="T8" fmla="*/ 339 w 398"/>
                  <a:gd name="T9" fmla="*/ 1261 h 1489"/>
                  <a:gd name="T10" fmla="*/ 364 w 398"/>
                  <a:gd name="T11" fmla="*/ 1236 h 1489"/>
                  <a:gd name="T12" fmla="*/ 398 w 398"/>
                  <a:gd name="T13" fmla="*/ 990 h 1489"/>
                  <a:gd name="T14" fmla="*/ 398 w 398"/>
                  <a:gd name="T15" fmla="*/ 838 h 1489"/>
                  <a:gd name="T16" fmla="*/ 373 w 398"/>
                  <a:gd name="T17" fmla="*/ 728 h 1489"/>
                  <a:gd name="T18" fmla="*/ 347 w 398"/>
                  <a:gd name="T19" fmla="*/ 702 h 1489"/>
                  <a:gd name="T20" fmla="*/ 288 w 398"/>
                  <a:gd name="T21" fmla="*/ 558 h 1489"/>
                  <a:gd name="T22" fmla="*/ 254 w 398"/>
                  <a:gd name="T23" fmla="*/ 448 h 1489"/>
                  <a:gd name="T24" fmla="*/ 262 w 398"/>
                  <a:gd name="T25" fmla="*/ 423 h 1489"/>
                  <a:gd name="T26" fmla="*/ 212 w 398"/>
                  <a:gd name="T27" fmla="*/ 287 h 1489"/>
                  <a:gd name="T28" fmla="*/ 0 w 398"/>
                  <a:gd name="T29" fmla="*/ 0 h 1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8" h="1489">
                    <a:moveTo>
                      <a:pt x="0" y="1464"/>
                    </a:moveTo>
                    <a:lnTo>
                      <a:pt x="186" y="1489"/>
                    </a:lnTo>
                    <a:lnTo>
                      <a:pt x="237" y="1456"/>
                    </a:lnTo>
                    <a:lnTo>
                      <a:pt x="330" y="1303"/>
                    </a:lnTo>
                    <a:lnTo>
                      <a:pt x="339" y="1261"/>
                    </a:lnTo>
                    <a:lnTo>
                      <a:pt x="364" y="1236"/>
                    </a:lnTo>
                    <a:lnTo>
                      <a:pt x="398" y="990"/>
                    </a:lnTo>
                    <a:lnTo>
                      <a:pt x="398" y="838"/>
                    </a:lnTo>
                    <a:lnTo>
                      <a:pt x="373" y="728"/>
                    </a:lnTo>
                    <a:lnTo>
                      <a:pt x="347" y="702"/>
                    </a:lnTo>
                    <a:lnTo>
                      <a:pt x="288" y="558"/>
                    </a:lnTo>
                    <a:lnTo>
                      <a:pt x="254" y="448"/>
                    </a:lnTo>
                    <a:lnTo>
                      <a:pt x="262" y="423"/>
                    </a:lnTo>
                    <a:lnTo>
                      <a:pt x="212" y="287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3" name="Freeform 43">
                <a:extLst>
                  <a:ext uri="{FF2B5EF4-FFF2-40B4-BE49-F238E27FC236}">
                    <a16:creationId xmlns:a16="http://schemas.microsoft.com/office/drawing/2014/main" id="{D00A5B26-C137-4690-B96E-B5B4AEF84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928"/>
                <a:ext cx="2667" cy="1139"/>
              </a:xfrm>
              <a:custGeom>
                <a:avLst/>
                <a:gdLst>
                  <a:gd name="T0" fmla="*/ 14595 w 15527"/>
                  <a:gd name="T1" fmla="*/ 6392 h 6637"/>
                  <a:gd name="T2" fmla="*/ 13673 w 15527"/>
                  <a:gd name="T3" fmla="*/ 6341 h 6637"/>
                  <a:gd name="T4" fmla="*/ 13453 w 15527"/>
                  <a:gd name="T5" fmla="*/ 6315 h 6637"/>
                  <a:gd name="T6" fmla="*/ 12767 w 15527"/>
                  <a:gd name="T7" fmla="*/ 6129 h 6637"/>
                  <a:gd name="T8" fmla="*/ 12039 w 15527"/>
                  <a:gd name="T9" fmla="*/ 6197 h 6637"/>
                  <a:gd name="T10" fmla="*/ 11505 w 15527"/>
                  <a:gd name="T11" fmla="*/ 6248 h 6637"/>
                  <a:gd name="T12" fmla="*/ 10532 w 15527"/>
                  <a:gd name="T13" fmla="*/ 6239 h 6637"/>
                  <a:gd name="T14" fmla="*/ 9685 w 15527"/>
                  <a:gd name="T15" fmla="*/ 6155 h 6637"/>
                  <a:gd name="T16" fmla="*/ 9177 w 15527"/>
                  <a:gd name="T17" fmla="*/ 6053 h 6637"/>
                  <a:gd name="T18" fmla="*/ 8635 w 15527"/>
                  <a:gd name="T19" fmla="*/ 5680 h 6637"/>
                  <a:gd name="T20" fmla="*/ 7958 w 15527"/>
                  <a:gd name="T21" fmla="*/ 4919 h 6637"/>
                  <a:gd name="T22" fmla="*/ 7814 w 15527"/>
                  <a:gd name="T23" fmla="*/ 4250 h 6637"/>
                  <a:gd name="T24" fmla="*/ 7763 w 15527"/>
                  <a:gd name="T25" fmla="*/ 3877 h 6637"/>
                  <a:gd name="T26" fmla="*/ 7831 w 15527"/>
                  <a:gd name="T27" fmla="*/ 3200 h 6637"/>
                  <a:gd name="T28" fmla="*/ 7882 w 15527"/>
                  <a:gd name="T29" fmla="*/ 2709 h 6637"/>
                  <a:gd name="T30" fmla="*/ 8280 w 15527"/>
                  <a:gd name="T31" fmla="*/ 1778 h 6637"/>
                  <a:gd name="T32" fmla="*/ 8839 w 15527"/>
                  <a:gd name="T33" fmla="*/ 1152 h 6637"/>
                  <a:gd name="T34" fmla="*/ 9262 w 15527"/>
                  <a:gd name="T35" fmla="*/ 948 h 6637"/>
                  <a:gd name="T36" fmla="*/ 10083 w 15527"/>
                  <a:gd name="T37" fmla="*/ 898 h 6637"/>
                  <a:gd name="T38" fmla="*/ 10337 w 15527"/>
                  <a:gd name="T39" fmla="*/ 872 h 6637"/>
                  <a:gd name="T40" fmla="*/ 11040 w 15527"/>
                  <a:gd name="T41" fmla="*/ 864 h 6637"/>
                  <a:gd name="T42" fmla="*/ 11556 w 15527"/>
                  <a:gd name="T43" fmla="*/ 847 h 6637"/>
                  <a:gd name="T44" fmla="*/ 11683 w 15527"/>
                  <a:gd name="T45" fmla="*/ 644 h 6637"/>
                  <a:gd name="T46" fmla="*/ 11277 w 15527"/>
                  <a:gd name="T47" fmla="*/ 593 h 6637"/>
                  <a:gd name="T48" fmla="*/ 10794 w 15527"/>
                  <a:gd name="T49" fmla="*/ 449 h 6637"/>
                  <a:gd name="T50" fmla="*/ 10210 w 15527"/>
                  <a:gd name="T51" fmla="*/ 102 h 6637"/>
                  <a:gd name="T52" fmla="*/ 9871 w 15527"/>
                  <a:gd name="T53" fmla="*/ 26 h 6637"/>
                  <a:gd name="T54" fmla="*/ 9321 w 15527"/>
                  <a:gd name="T55" fmla="*/ 9 h 6637"/>
                  <a:gd name="T56" fmla="*/ 8618 w 15527"/>
                  <a:gd name="T57" fmla="*/ 136 h 6637"/>
                  <a:gd name="T58" fmla="*/ 8373 w 15527"/>
                  <a:gd name="T59" fmla="*/ 178 h 6637"/>
                  <a:gd name="T60" fmla="*/ 7831 w 15527"/>
                  <a:gd name="T61" fmla="*/ 178 h 6637"/>
                  <a:gd name="T62" fmla="*/ 7433 w 15527"/>
                  <a:gd name="T63" fmla="*/ 305 h 6637"/>
                  <a:gd name="T64" fmla="*/ 6798 w 15527"/>
                  <a:gd name="T65" fmla="*/ 297 h 6637"/>
                  <a:gd name="T66" fmla="*/ 5943 w 15527"/>
                  <a:gd name="T67" fmla="*/ 593 h 6637"/>
                  <a:gd name="T68" fmla="*/ 5571 w 15527"/>
                  <a:gd name="T69" fmla="*/ 771 h 6637"/>
                  <a:gd name="T70" fmla="*/ 5596 w 15527"/>
                  <a:gd name="T71" fmla="*/ 1143 h 6637"/>
                  <a:gd name="T72" fmla="*/ 5986 w 15527"/>
                  <a:gd name="T73" fmla="*/ 1414 h 6637"/>
                  <a:gd name="T74" fmla="*/ 6426 w 15527"/>
                  <a:gd name="T75" fmla="*/ 1685 h 6637"/>
                  <a:gd name="T76" fmla="*/ 6925 w 15527"/>
                  <a:gd name="T77" fmla="*/ 1998 h 6637"/>
                  <a:gd name="T78" fmla="*/ 7272 w 15527"/>
                  <a:gd name="T79" fmla="*/ 2337 h 6637"/>
                  <a:gd name="T80" fmla="*/ 7526 w 15527"/>
                  <a:gd name="T81" fmla="*/ 3192 h 6637"/>
                  <a:gd name="T82" fmla="*/ 7501 w 15527"/>
                  <a:gd name="T83" fmla="*/ 3539 h 6637"/>
                  <a:gd name="T84" fmla="*/ 7569 w 15527"/>
                  <a:gd name="T85" fmla="*/ 4208 h 6637"/>
                  <a:gd name="T86" fmla="*/ 7619 w 15527"/>
                  <a:gd name="T87" fmla="*/ 5164 h 6637"/>
                  <a:gd name="T88" fmla="*/ 6934 w 15527"/>
                  <a:gd name="T89" fmla="*/ 5977 h 6637"/>
                  <a:gd name="T90" fmla="*/ 6366 w 15527"/>
                  <a:gd name="T91" fmla="*/ 6044 h 6637"/>
                  <a:gd name="T92" fmla="*/ 5732 w 15527"/>
                  <a:gd name="T93" fmla="*/ 6044 h 6637"/>
                  <a:gd name="T94" fmla="*/ 5046 w 15527"/>
                  <a:gd name="T95" fmla="*/ 6078 h 6637"/>
                  <a:gd name="T96" fmla="*/ 4165 w 15527"/>
                  <a:gd name="T97" fmla="*/ 6028 h 6637"/>
                  <a:gd name="T98" fmla="*/ 3243 w 15527"/>
                  <a:gd name="T99" fmla="*/ 6197 h 6637"/>
                  <a:gd name="T100" fmla="*/ 2083 w 15527"/>
                  <a:gd name="T101" fmla="*/ 6180 h 6637"/>
                  <a:gd name="T102" fmla="*/ 1219 w 15527"/>
                  <a:gd name="T103" fmla="*/ 6231 h 6637"/>
                  <a:gd name="T104" fmla="*/ 0 w 15527"/>
                  <a:gd name="T105" fmla="*/ 6366 h 6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527" h="6637">
                    <a:moveTo>
                      <a:pt x="15527" y="6637"/>
                    </a:moveTo>
                    <a:lnTo>
                      <a:pt x="14926" y="6468"/>
                    </a:lnTo>
                    <a:lnTo>
                      <a:pt x="14816" y="6451"/>
                    </a:lnTo>
                    <a:lnTo>
                      <a:pt x="14799" y="6434"/>
                    </a:lnTo>
                    <a:lnTo>
                      <a:pt x="14595" y="6392"/>
                    </a:lnTo>
                    <a:lnTo>
                      <a:pt x="14579" y="6400"/>
                    </a:lnTo>
                    <a:lnTo>
                      <a:pt x="14485" y="6366"/>
                    </a:lnTo>
                    <a:lnTo>
                      <a:pt x="13918" y="6375"/>
                    </a:lnTo>
                    <a:lnTo>
                      <a:pt x="13740" y="6366"/>
                    </a:lnTo>
                    <a:lnTo>
                      <a:pt x="13673" y="6341"/>
                    </a:lnTo>
                    <a:lnTo>
                      <a:pt x="13605" y="6341"/>
                    </a:lnTo>
                    <a:lnTo>
                      <a:pt x="13563" y="6324"/>
                    </a:lnTo>
                    <a:lnTo>
                      <a:pt x="13520" y="6332"/>
                    </a:lnTo>
                    <a:lnTo>
                      <a:pt x="13503" y="6315"/>
                    </a:lnTo>
                    <a:lnTo>
                      <a:pt x="13453" y="6315"/>
                    </a:lnTo>
                    <a:lnTo>
                      <a:pt x="13427" y="6307"/>
                    </a:lnTo>
                    <a:lnTo>
                      <a:pt x="13342" y="6290"/>
                    </a:lnTo>
                    <a:lnTo>
                      <a:pt x="13097" y="6239"/>
                    </a:lnTo>
                    <a:lnTo>
                      <a:pt x="12860" y="6171"/>
                    </a:lnTo>
                    <a:lnTo>
                      <a:pt x="12767" y="6129"/>
                    </a:lnTo>
                    <a:lnTo>
                      <a:pt x="12657" y="6036"/>
                    </a:lnTo>
                    <a:lnTo>
                      <a:pt x="12581" y="5918"/>
                    </a:lnTo>
                    <a:lnTo>
                      <a:pt x="12462" y="5951"/>
                    </a:lnTo>
                    <a:lnTo>
                      <a:pt x="12318" y="6095"/>
                    </a:lnTo>
                    <a:lnTo>
                      <a:pt x="12039" y="6197"/>
                    </a:lnTo>
                    <a:lnTo>
                      <a:pt x="11903" y="6214"/>
                    </a:lnTo>
                    <a:lnTo>
                      <a:pt x="11725" y="6231"/>
                    </a:lnTo>
                    <a:lnTo>
                      <a:pt x="11683" y="6222"/>
                    </a:lnTo>
                    <a:lnTo>
                      <a:pt x="11641" y="6248"/>
                    </a:lnTo>
                    <a:lnTo>
                      <a:pt x="11505" y="6248"/>
                    </a:lnTo>
                    <a:lnTo>
                      <a:pt x="11421" y="6231"/>
                    </a:lnTo>
                    <a:lnTo>
                      <a:pt x="11133" y="6239"/>
                    </a:lnTo>
                    <a:lnTo>
                      <a:pt x="10718" y="6222"/>
                    </a:lnTo>
                    <a:lnTo>
                      <a:pt x="10540" y="6222"/>
                    </a:lnTo>
                    <a:lnTo>
                      <a:pt x="10532" y="6239"/>
                    </a:lnTo>
                    <a:lnTo>
                      <a:pt x="9973" y="6180"/>
                    </a:lnTo>
                    <a:lnTo>
                      <a:pt x="9948" y="6188"/>
                    </a:lnTo>
                    <a:lnTo>
                      <a:pt x="9821" y="6171"/>
                    </a:lnTo>
                    <a:lnTo>
                      <a:pt x="9711" y="6146"/>
                    </a:lnTo>
                    <a:lnTo>
                      <a:pt x="9685" y="6155"/>
                    </a:lnTo>
                    <a:lnTo>
                      <a:pt x="9575" y="6121"/>
                    </a:lnTo>
                    <a:lnTo>
                      <a:pt x="9550" y="6138"/>
                    </a:lnTo>
                    <a:lnTo>
                      <a:pt x="9440" y="6104"/>
                    </a:lnTo>
                    <a:lnTo>
                      <a:pt x="9423" y="6112"/>
                    </a:lnTo>
                    <a:lnTo>
                      <a:pt x="9177" y="6053"/>
                    </a:lnTo>
                    <a:lnTo>
                      <a:pt x="9093" y="6011"/>
                    </a:lnTo>
                    <a:lnTo>
                      <a:pt x="8889" y="5926"/>
                    </a:lnTo>
                    <a:lnTo>
                      <a:pt x="8762" y="5807"/>
                    </a:lnTo>
                    <a:lnTo>
                      <a:pt x="8661" y="5697"/>
                    </a:lnTo>
                    <a:lnTo>
                      <a:pt x="8635" y="5680"/>
                    </a:lnTo>
                    <a:lnTo>
                      <a:pt x="8348" y="5418"/>
                    </a:lnTo>
                    <a:lnTo>
                      <a:pt x="8322" y="5393"/>
                    </a:lnTo>
                    <a:lnTo>
                      <a:pt x="8094" y="5139"/>
                    </a:lnTo>
                    <a:lnTo>
                      <a:pt x="8060" y="5071"/>
                    </a:lnTo>
                    <a:lnTo>
                      <a:pt x="7958" y="4919"/>
                    </a:lnTo>
                    <a:lnTo>
                      <a:pt x="7958" y="4868"/>
                    </a:lnTo>
                    <a:lnTo>
                      <a:pt x="7890" y="4699"/>
                    </a:lnTo>
                    <a:lnTo>
                      <a:pt x="7882" y="4538"/>
                    </a:lnTo>
                    <a:lnTo>
                      <a:pt x="7848" y="4343"/>
                    </a:lnTo>
                    <a:lnTo>
                      <a:pt x="7814" y="4250"/>
                    </a:lnTo>
                    <a:lnTo>
                      <a:pt x="7823" y="4233"/>
                    </a:lnTo>
                    <a:lnTo>
                      <a:pt x="7797" y="4081"/>
                    </a:lnTo>
                    <a:lnTo>
                      <a:pt x="7797" y="3945"/>
                    </a:lnTo>
                    <a:lnTo>
                      <a:pt x="7772" y="3877"/>
                    </a:lnTo>
                    <a:lnTo>
                      <a:pt x="7763" y="3877"/>
                    </a:lnTo>
                    <a:lnTo>
                      <a:pt x="7797" y="3437"/>
                    </a:lnTo>
                    <a:lnTo>
                      <a:pt x="7797" y="3327"/>
                    </a:lnTo>
                    <a:lnTo>
                      <a:pt x="7814" y="3259"/>
                    </a:lnTo>
                    <a:lnTo>
                      <a:pt x="7806" y="3243"/>
                    </a:lnTo>
                    <a:lnTo>
                      <a:pt x="7831" y="3200"/>
                    </a:lnTo>
                    <a:lnTo>
                      <a:pt x="7823" y="3149"/>
                    </a:lnTo>
                    <a:lnTo>
                      <a:pt x="7848" y="2929"/>
                    </a:lnTo>
                    <a:lnTo>
                      <a:pt x="7873" y="2819"/>
                    </a:lnTo>
                    <a:lnTo>
                      <a:pt x="7873" y="2802"/>
                    </a:lnTo>
                    <a:lnTo>
                      <a:pt x="7882" y="2709"/>
                    </a:lnTo>
                    <a:lnTo>
                      <a:pt x="7992" y="2379"/>
                    </a:lnTo>
                    <a:lnTo>
                      <a:pt x="8009" y="2371"/>
                    </a:lnTo>
                    <a:lnTo>
                      <a:pt x="8026" y="2269"/>
                    </a:lnTo>
                    <a:lnTo>
                      <a:pt x="8102" y="2007"/>
                    </a:lnTo>
                    <a:lnTo>
                      <a:pt x="8280" y="1778"/>
                    </a:lnTo>
                    <a:lnTo>
                      <a:pt x="8534" y="1423"/>
                    </a:lnTo>
                    <a:lnTo>
                      <a:pt x="8593" y="1389"/>
                    </a:lnTo>
                    <a:lnTo>
                      <a:pt x="8695" y="1270"/>
                    </a:lnTo>
                    <a:lnTo>
                      <a:pt x="8822" y="1186"/>
                    </a:lnTo>
                    <a:lnTo>
                      <a:pt x="8839" y="1152"/>
                    </a:lnTo>
                    <a:lnTo>
                      <a:pt x="9067" y="1033"/>
                    </a:lnTo>
                    <a:lnTo>
                      <a:pt x="9093" y="1008"/>
                    </a:lnTo>
                    <a:lnTo>
                      <a:pt x="9118" y="1008"/>
                    </a:lnTo>
                    <a:lnTo>
                      <a:pt x="9211" y="965"/>
                    </a:lnTo>
                    <a:lnTo>
                      <a:pt x="9262" y="948"/>
                    </a:lnTo>
                    <a:lnTo>
                      <a:pt x="9524" y="898"/>
                    </a:lnTo>
                    <a:lnTo>
                      <a:pt x="9584" y="898"/>
                    </a:lnTo>
                    <a:lnTo>
                      <a:pt x="9634" y="915"/>
                    </a:lnTo>
                    <a:lnTo>
                      <a:pt x="10049" y="881"/>
                    </a:lnTo>
                    <a:lnTo>
                      <a:pt x="10083" y="898"/>
                    </a:lnTo>
                    <a:lnTo>
                      <a:pt x="10108" y="881"/>
                    </a:lnTo>
                    <a:lnTo>
                      <a:pt x="10227" y="881"/>
                    </a:lnTo>
                    <a:lnTo>
                      <a:pt x="10252" y="872"/>
                    </a:lnTo>
                    <a:lnTo>
                      <a:pt x="10278" y="872"/>
                    </a:lnTo>
                    <a:lnTo>
                      <a:pt x="10337" y="872"/>
                    </a:lnTo>
                    <a:lnTo>
                      <a:pt x="10777" y="847"/>
                    </a:lnTo>
                    <a:lnTo>
                      <a:pt x="10896" y="864"/>
                    </a:lnTo>
                    <a:lnTo>
                      <a:pt x="10930" y="855"/>
                    </a:lnTo>
                    <a:lnTo>
                      <a:pt x="10980" y="872"/>
                    </a:lnTo>
                    <a:lnTo>
                      <a:pt x="11040" y="864"/>
                    </a:lnTo>
                    <a:lnTo>
                      <a:pt x="11251" y="915"/>
                    </a:lnTo>
                    <a:lnTo>
                      <a:pt x="11328" y="965"/>
                    </a:lnTo>
                    <a:lnTo>
                      <a:pt x="11404" y="974"/>
                    </a:lnTo>
                    <a:lnTo>
                      <a:pt x="11539" y="881"/>
                    </a:lnTo>
                    <a:lnTo>
                      <a:pt x="11556" y="847"/>
                    </a:lnTo>
                    <a:lnTo>
                      <a:pt x="11844" y="762"/>
                    </a:lnTo>
                    <a:lnTo>
                      <a:pt x="11869" y="720"/>
                    </a:lnTo>
                    <a:lnTo>
                      <a:pt x="11827" y="686"/>
                    </a:lnTo>
                    <a:lnTo>
                      <a:pt x="11725" y="644"/>
                    </a:lnTo>
                    <a:lnTo>
                      <a:pt x="11683" y="644"/>
                    </a:lnTo>
                    <a:lnTo>
                      <a:pt x="11590" y="618"/>
                    </a:lnTo>
                    <a:lnTo>
                      <a:pt x="11590" y="601"/>
                    </a:lnTo>
                    <a:lnTo>
                      <a:pt x="11412" y="601"/>
                    </a:lnTo>
                    <a:lnTo>
                      <a:pt x="11387" y="610"/>
                    </a:lnTo>
                    <a:lnTo>
                      <a:pt x="11277" y="593"/>
                    </a:lnTo>
                    <a:lnTo>
                      <a:pt x="11167" y="559"/>
                    </a:lnTo>
                    <a:lnTo>
                      <a:pt x="11082" y="559"/>
                    </a:lnTo>
                    <a:lnTo>
                      <a:pt x="11040" y="534"/>
                    </a:lnTo>
                    <a:lnTo>
                      <a:pt x="10997" y="534"/>
                    </a:lnTo>
                    <a:lnTo>
                      <a:pt x="10794" y="449"/>
                    </a:lnTo>
                    <a:lnTo>
                      <a:pt x="10684" y="424"/>
                    </a:lnTo>
                    <a:lnTo>
                      <a:pt x="10591" y="373"/>
                    </a:lnTo>
                    <a:lnTo>
                      <a:pt x="10473" y="288"/>
                    </a:lnTo>
                    <a:lnTo>
                      <a:pt x="10439" y="254"/>
                    </a:lnTo>
                    <a:lnTo>
                      <a:pt x="10210" y="102"/>
                    </a:lnTo>
                    <a:lnTo>
                      <a:pt x="9981" y="34"/>
                    </a:lnTo>
                    <a:lnTo>
                      <a:pt x="9965" y="43"/>
                    </a:lnTo>
                    <a:lnTo>
                      <a:pt x="9939" y="34"/>
                    </a:lnTo>
                    <a:lnTo>
                      <a:pt x="9897" y="34"/>
                    </a:lnTo>
                    <a:lnTo>
                      <a:pt x="9871" y="26"/>
                    </a:lnTo>
                    <a:lnTo>
                      <a:pt x="9761" y="17"/>
                    </a:lnTo>
                    <a:lnTo>
                      <a:pt x="9719" y="0"/>
                    </a:lnTo>
                    <a:lnTo>
                      <a:pt x="9457" y="0"/>
                    </a:lnTo>
                    <a:lnTo>
                      <a:pt x="9389" y="17"/>
                    </a:lnTo>
                    <a:lnTo>
                      <a:pt x="9321" y="9"/>
                    </a:lnTo>
                    <a:lnTo>
                      <a:pt x="9194" y="26"/>
                    </a:lnTo>
                    <a:lnTo>
                      <a:pt x="9169" y="34"/>
                    </a:lnTo>
                    <a:lnTo>
                      <a:pt x="8974" y="68"/>
                    </a:lnTo>
                    <a:lnTo>
                      <a:pt x="8906" y="94"/>
                    </a:lnTo>
                    <a:lnTo>
                      <a:pt x="8618" y="136"/>
                    </a:lnTo>
                    <a:lnTo>
                      <a:pt x="8576" y="144"/>
                    </a:lnTo>
                    <a:lnTo>
                      <a:pt x="8551" y="144"/>
                    </a:lnTo>
                    <a:lnTo>
                      <a:pt x="8441" y="170"/>
                    </a:lnTo>
                    <a:lnTo>
                      <a:pt x="8398" y="161"/>
                    </a:lnTo>
                    <a:lnTo>
                      <a:pt x="8373" y="178"/>
                    </a:lnTo>
                    <a:lnTo>
                      <a:pt x="8204" y="178"/>
                    </a:lnTo>
                    <a:lnTo>
                      <a:pt x="8094" y="144"/>
                    </a:lnTo>
                    <a:lnTo>
                      <a:pt x="8043" y="102"/>
                    </a:lnTo>
                    <a:lnTo>
                      <a:pt x="7983" y="94"/>
                    </a:lnTo>
                    <a:lnTo>
                      <a:pt x="7831" y="178"/>
                    </a:lnTo>
                    <a:lnTo>
                      <a:pt x="7721" y="254"/>
                    </a:lnTo>
                    <a:lnTo>
                      <a:pt x="7679" y="263"/>
                    </a:lnTo>
                    <a:lnTo>
                      <a:pt x="7636" y="263"/>
                    </a:lnTo>
                    <a:lnTo>
                      <a:pt x="7501" y="305"/>
                    </a:lnTo>
                    <a:lnTo>
                      <a:pt x="7433" y="305"/>
                    </a:lnTo>
                    <a:lnTo>
                      <a:pt x="7416" y="314"/>
                    </a:lnTo>
                    <a:lnTo>
                      <a:pt x="7213" y="314"/>
                    </a:lnTo>
                    <a:lnTo>
                      <a:pt x="7154" y="322"/>
                    </a:lnTo>
                    <a:lnTo>
                      <a:pt x="6883" y="322"/>
                    </a:lnTo>
                    <a:lnTo>
                      <a:pt x="6798" y="297"/>
                    </a:lnTo>
                    <a:lnTo>
                      <a:pt x="6773" y="305"/>
                    </a:lnTo>
                    <a:lnTo>
                      <a:pt x="6544" y="314"/>
                    </a:lnTo>
                    <a:lnTo>
                      <a:pt x="6409" y="339"/>
                    </a:lnTo>
                    <a:lnTo>
                      <a:pt x="6214" y="415"/>
                    </a:lnTo>
                    <a:lnTo>
                      <a:pt x="5943" y="593"/>
                    </a:lnTo>
                    <a:lnTo>
                      <a:pt x="5935" y="618"/>
                    </a:lnTo>
                    <a:lnTo>
                      <a:pt x="5850" y="627"/>
                    </a:lnTo>
                    <a:lnTo>
                      <a:pt x="5672" y="711"/>
                    </a:lnTo>
                    <a:lnTo>
                      <a:pt x="5605" y="737"/>
                    </a:lnTo>
                    <a:lnTo>
                      <a:pt x="5571" y="771"/>
                    </a:lnTo>
                    <a:lnTo>
                      <a:pt x="5376" y="847"/>
                    </a:lnTo>
                    <a:lnTo>
                      <a:pt x="5359" y="940"/>
                    </a:lnTo>
                    <a:lnTo>
                      <a:pt x="5520" y="1067"/>
                    </a:lnTo>
                    <a:lnTo>
                      <a:pt x="5562" y="1118"/>
                    </a:lnTo>
                    <a:lnTo>
                      <a:pt x="5596" y="1143"/>
                    </a:lnTo>
                    <a:lnTo>
                      <a:pt x="5630" y="1143"/>
                    </a:lnTo>
                    <a:lnTo>
                      <a:pt x="5698" y="1202"/>
                    </a:lnTo>
                    <a:lnTo>
                      <a:pt x="5833" y="1296"/>
                    </a:lnTo>
                    <a:lnTo>
                      <a:pt x="5859" y="1321"/>
                    </a:lnTo>
                    <a:lnTo>
                      <a:pt x="5986" y="1414"/>
                    </a:lnTo>
                    <a:lnTo>
                      <a:pt x="6019" y="1423"/>
                    </a:lnTo>
                    <a:lnTo>
                      <a:pt x="6096" y="1490"/>
                    </a:lnTo>
                    <a:lnTo>
                      <a:pt x="6214" y="1550"/>
                    </a:lnTo>
                    <a:lnTo>
                      <a:pt x="6392" y="1685"/>
                    </a:lnTo>
                    <a:lnTo>
                      <a:pt x="6426" y="1685"/>
                    </a:lnTo>
                    <a:lnTo>
                      <a:pt x="6570" y="1770"/>
                    </a:lnTo>
                    <a:lnTo>
                      <a:pt x="6688" y="1820"/>
                    </a:lnTo>
                    <a:lnTo>
                      <a:pt x="6764" y="1888"/>
                    </a:lnTo>
                    <a:lnTo>
                      <a:pt x="6824" y="1922"/>
                    </a:lnTo>
                    <a:lnTo>
                      <a:pt x="6925" y="1998"/>
                    </a:lnTo>
                    <a:lnTo>
                      <a:pt x="6985" y="2032"/>
                    </a:lnTo>
                    <a:lnTo>
                      <a:pt x="7052" y="2100"/>
                    </a:lnTo>
                    <a:lnTo>
                      <a:pt x="7137" y="2159"/>
                    </a:lnTo>
                    <a:lnTo>
                      <a:pt x="7205" y="2235"/>
                    </a:lnTo>
                    <a:lnTo>
                      <a:pt x="7272" y="2337"/>
                    </a:lnTo>
                    <a:lnTo>
                      <a:pt x="7281" y="2371"/>
                    </a:lnTo>
                    <a:lnTo>
                      <a:pt x="7374" y="2489"/>
                    </a:lnTo>
                    <a:lnTo>
                      <a:pt x="7501" y="2811"/>
                    </a:lnTo>
                    <a:lnTo>
                      <a:pt x="7501" y="2955"/>
                    </a:lnTo>
                    <a:lnTo>
                      <a:pt x="7526" y="3192"/>
                    </a:lnTo>
                    <a:lnTo>
                      <a:pt x="7509" y="3251"/>
                    </a:lnTo>
                    <a:lnTo>
                      <a:pt x="7509" y="3420"/>
                    </a:lnTo>
                    <a:lnTo>
                      <a:pt x="7492" y="3454"/>
                    </a:lnTo>
                    <a:lnTo>
                      <a:pt x="7509" y="3480"/>
                    </a:lnTo>
                    <a:lnTo>
                      <a:pt x="7501" y="3539"/>
                    </a:lnTo>
                    <a:lnTo>
                      <a:pt x="7535" y="3632"/>
                    </a:lnTo>
                    <a:lnTo>
                      <a:pt x="7526" y="3657"/>
                    </a:lnTo>
                    <a:lnTo>
                      <a:pt x="7543" y="3903"/>
                    </a:lnTo>
                    <a:lnTo>
                      <a:pt x="7543" y="4106"/>
                    </a:lnTo>
                    <a:lnTo>
                      <a:pt x="7569" y="4208"/>
                    </a:lnTo>
                    <a:lnTo>
                      <a:pt x="7586" y="4402"/>
                    </a:lnTo>
                    <a:lnTo>
                      <a:pt x="7586" y="4605"/>
                    </a:lnTo>
                    <a:lnTo>
                      <a:pt x="7619" y="4842"/>
                    </a:lnTo>
                    <a:lnTo>
                      <a:pt x="7611" y="4927"/>
                    </a:lnTo>
                    <a:lnTo>
                      <a:pt x="7619" y="5164"/>
                    </a:lnTo>
                    <a:lnTo>
                      <a:pt x="7636" y="5223"/>
                    </a:lnTo>
                    <a:lnTo>
                      <a:pt x="7636" y="5427"/>
                    </a:lnTo>
                    <a:lnTo>
                      <a:pt x="7518" y="5689"/>
                    </a:lnTo>
                    <a:lnTo>
                      <a:pt x="7298" y="5867"/>
                    </a:lnTo>
                    <a:lnTo>
                      <a:pt x="6934" y="5977"/>
                    </a:lnTo>
                    <a:lnTo>
                      <a:pt x="6798" y="5977"/>
                    </a:lnTo>
                    <a:lnTo>
                      <a:pt x="6764" y="6011"/>
                    </a:lnTo>
                    <a:lnTo>
                      <a:pt x="6493" y="6028"/>
                    </a:lnTo>
                    <a:lnTo>
                      <a:pt x="6409" y="6028"/>
                    </a:lnTo>
                    <a:lnTo>
                      <a:pt x="6366" y="6044"/>
                    </a:lnTo>
                    <a:lnTo>
                      <a:pt x="6299" y="6028"/>
                    </a:lnTo>
                    <a:lnTo>
                      <a:pt x="6231" y="6044"/>
                    </a:lnTo>
                    <a:lnTo>
                      <a:pt x="5986" y="6044"/>
                    </a:lnTo>
                    <a:lnTo>
                      <a:pt x="5765" y="6070"/>
                    </a:lnTo>
                    <a:lnTo>
                      <a:pt x="5732" y="6044"/>
                    </a:lnTo>
                    <a:lnTo>
                      <a:pt x="5317" y="6070"/>
                    </a:lnTo>
                    <a:lnTo>
                      <a:pt x="5224" y="6061"/>
                    </a:lnTo>
                    <a:lnTo>
                      <a:pt x="5181" y="6078"/>
                    </a:lnTo>
                    <a:lnTo>
                      <a:pt x="5139" y="6061"/>
                    </a:lnTo>
                    <a:lnTo>
                      <a:pt x="5046" y="6078"/>
                    </a:lnTo>
                    <a:lnTo>
                      <a:pt x="4936" y="6061"/>
                    </a:lnTo>
                    <a:lnTo>
                      <a:pt x="4885" y="6078"/>
                    </a:lnTo>
                    <a:lnTo>
                      <a:pt x="4521" y="6070"/>
                    </a:lnTo>
                    <a:lnTo>
                      <a:pt x="4453" y="6070"/>
                    </a:lnTo>
                    <a:lnTo>
                      <a:pt x="4165" y="6028"/>
                    </a:lnTo>
                    <a:lnTo>
                      <a:pt x="3903" y="6028"/>
                    </a:lnTo>
                    <a:lnTo>
                      <a:pt x="3861" y="6044"/>
                    </a:lnTo>
                    <a:lnTo>
                      <a:pt x="3234" y="6171"/>
                    </a:lnTo>
                    <a:lnTo>
                      <a:pt x="3217" y="6180"/>
                    </a:lnTo>
                    <a:lnTo>
                      <a:pt x="3243" y="6197"/>
                    </a:lnTo>
                    <a:lnTo>
                      <a:pt x="2819" y="6171"/>
                    </a:lnTo>
                    <a:lnTo>
                      <a:pt x="2726" y="6171"/>
                    </a:lnTo>
                    <a:lnTo>
                      <a:pt x="2591" y="6138"/>
                    </a:lnTo>
                    <a:lnTo>
                      <a:pt x="2218" y="6155"/>
                    </a:lnTo>
                    <a:lnTo>
                      <a:pt x="2083" y="6180"/>
                    </a:lnTo>
                    <a:lnTo>
                      <a:pt x="1609" y="6078"/>
                    </a:lnTo>
                    <a:lnTo>
                      <a:pt x="1448" y="6078"/>
                    </a:lnTo>
                    <a:lnTo>
                      <a:pt x="1372" y="6171"/>
                    </a:lnTo>
                    <a:lnTo>
                      <a:pt x="1329" y="6197"/>
                    </a:lnTo>
                    <a:lnTo>
                      <a:pt x="1219" y="6231"/>
                    </a:lnTo>
                    <a:lnTo>
                      <a:pt x="948" y="6231"/>
                    </a:lnTo>
                    <a:lnTo>
                      <a:pt x="881" y="6248"/>
                    </a:lnTo>
                    <a:lnTo>
                      <a:pt x="356" y="6307"/>
                    </a:lnTo>
                    <a:lnTo>
                      <a:pt x="288" y="6307"/>
                    </a:lnTo>
                    <a:lnTo>
                      <a:pt x="0" y="6366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4" name="Freeform 44">
                <a:extLst>
                  <a:ext uri="{FF2B5EF4-FFF2-40B4-BE49-F238E27FC236}">
                    <a16:creationId xmlns:a16="http://schemas.microsoft.com/office/drawing/2014/main" id="{4797D1A3-48FC-467A-95E8-36D8891D0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2392"/>
                <a:ext cx="1236" cy="627"/>
              </a:xfrm>
              <a:custGeom>
                <a:avLst/>
                <a:gdLst>
                  <a:gd name="T0" fmla="*/ 6391 w 7196"/>
                  <a:gd name="T1" fmla="*/ 3412 h 3649"/>
                  <a:gd name="T2" fmla="*/ 6146 w 7196"/>
                  <a:gd name="T3" fmla="*/ 3386 h 3649"/>
                  <a:gd name="T4" fmla="*/ 5883 w 7196"/>
                  <a:gd name="T5" fmla="*/ 3386 h 3649"/>
                  <a:gd name="T6" fmla="*/ 5663 w 7196"/>
                  <a:gd name="T7" fmla="*/ 3403 h 3649"/>
                  <a:gd name="T8" fmla="*/ 5181 w 7196"/>
                  <a:gd name="T9" fmla="*/ 3395 h 3649"/>
                  <a:gd name="T10" fmla="*/ 5003 w 7196"/>
                  <a:gd name="T11" fmla="*/ 3429 h 3649"/>
                  <a:gd name="T12" fmla="*/ 4783 w 7196"/>
                  <a:gd name="T13" fmla="*/ 3446 h 3649"/>
                  <a:gd name="T14" fmla="*/ 4605 w 7196"/>
                  <a:gd name="T15" fmla="*/ 3513 h 3649"/>
                  <a:gd name="T16" fmla="*/ 4139 w 7196"/>
                  <a:gd name="T17" fmla="*/ 3598 h 3649"/>
                  <a:gd name="T18" fmla="*/ 3437 w 7196"/>
                  <a:gd name="T19" fmla="*/ 3640 h 3649"/>
                  <a:gd name="T20" fmla="*/ 3327 w 7196"/>
                  <a:gd name="T21" fmla="*/ 3632 h 3649"/>
                  <a:gd name="T22" fmla="*/ 3200 w 7196"/>
                  <a:gd name="T23" fmla="*/ 3632 h 3649"/>
                  <a:gd name="T24" fmla="*/ 2743 w 7196"/>
                  <a:gd name="T25" fmla="*/ 3598 h 3649"/>
                  <a:gd name="T26" fmla="*/ 2260 w 7196"/>
                  <a:gd name="T27" fmla="*/ 3581 h 3649"/>
                  <a:gd name="T28" fmla="*/ 2040 w 7196"/>
                  <a:gd name="T29" fmla="*/ 3539 h 3649"/>
                  <a:gd name="T30" fmla="*/ 1574 w 7196"/>
                  <a:gd name="T31" fmla="*/ 3378 h 3649"/>
                  <a:gd name="T32" fmla="*/ 1430 w 7196"/>
                  <a:gd name="T33" fmla="*/ 3276 h 3649"/>
                  <a:gd name="T34" fmla="*/ 1092 w 7196"/>
                  <a:gd name="T35" fmla="*/ 3014 h 3649"/>
                  <a:gd name="T36" fmla="*/ 711 w 7196"/>
                  <a:gd name="T37" fmla="*/ 2599 h 3649"/>
                  <a:gd name="T38" fmla="*/ 414 w 7196"/>
                  <a:gd name="T39" fmla="*/ 1973 h 3649"/>
                  <a:gd name="T40" fmla="*/ 338 w 7196"/>
                  <a:gd name="T41" fmla="*/ 1837 h 3649"/>
                  <a:gd name="T42" fmla="*/ 287 w 7196"/>
                  <a:gd name="T43" fmla="*/ 1761 h 3649"/>
                  <a:gd name="T44" fmla="*/ 25 w 7196"/>
                  <a:gd name="T45" fmla="*/ 584 h 3649"/>
                  <a:gd name="T46" fmla="*/ 169 w 7196"/>
                  <a:gd name="T47" fmla="*/ 271 h 3649"/>
                  <a:gd name="T48" fmla="*/ 541 w 7196"/>
                  <a:gd name="T49" fmla="*/ 127 h 3649"/>
                  <a:gd name="T50" fmla="*/ 1100 w 7196"/>
                  <a:gd name="T51" fmla="*/ 110 h 3649"/>
                  <a:gd name="T52" fmla="*/ 1684 w 7196"/>
                  <a:gd name="T53" fmla="*/ 60 h 3649"/>
                  <a:gd name="T54" fmla="*/ 2040 w 7196"/>
                  <a:gd name="T55" fmla="*/ 68 h 3649"/>
                  <a:gd name="T56" fmla="*/ 2268 w 7196"/>
                  <a:gd name="T57" fmla="*/ 68 h 3649"/>
                  <a:gd name="T58" fmla="*/ 2599 w 7196"/>
                  <a:gd name="T59" fmla="*/ 43 h 3649"/>
                  <a:gd name="T60" fmla="*/ 2920 w 7196"/>
                  <a:gd name="T61" fmla="*/ 76 h 3649"/>
                  <a:gd name="T62" fmla="*/ 3318 w 7196"/>
                  <a:gd name="T63" fmla="*/ 68 h 3649"/>
                  <a:gd name="T64" fmla="*/ 3521 w 7196"/>
                  <a:gd name="T65" fmla="*/ 51 h 3649"/>
                  <a:gd name="T66" fmla="*/ 3699 w 7196"/>
                  <a:gd name="T67" fmla="*/ 51 h 3649"/>
                  <a:gd name="T68" fmla="*/ 4393 w 7196"/>
                  <a:gd name="T69" fmla="*/ 9 h 3649"/>
                  <a:gd name="T70" fmla="*/ 4631 w 7196"/>
                  <a:gd name="T71" fmla="*/ 26 h 3649"/>
                  <a:gd name="T72" fmla="*/ 4927 w 7196"/>
                  <a:gd name="T73" fmla="*/ 17 h 3649"/>
                  <a:gd name="T74" fmla="*/ 5452 w 7196"/>
                  <a:gd name="T75" fmla="*/ 43 h 3649"/>
                  <a:gd name="T76" fmla="*/ 5714 w 7196"/>
                  <a:gd name="T77" fmla="*/ 102 h 3649"/>
                  <a:gd name="T78" fmla="*/ 5943 w 7196"/>
                  <a:gd name="T79" fmla="*/ 60 h 3649"/>
                  <a:gd name="T80" fmla="*/ 6146 w 7196"/>
                  <a:gd name="T81" fmla="*/ 93 h 3649"/>
                  <a:gd name="T82" fmla="*/ 6561 w 7196"/>
                  <a:gd name="T83" fmla="*/ 153 h 3649"/>
                  <a:gd name="T84" fmla="*/ 7196 w 7196"/>
                  <a:gd name="T85" fmla="*/ 203 h 3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196" h="3649">
                    <a:moveTo>
                      <a:pt x="7196" y="3437"/>
                    </a:moveTo>
                    <a:lnTo>
                      <a:pt x="6459" y="3420"/>
                    </a:lnTo>
                    <a:lnTo>
                      <a:pt x="6391" y="3412"/>
                    </a:lnTo>
                    <a:lnTo>
                      <a:pt x="6366" y="3395"/>
                    </a:lnTo>
                    <a:lnTo>
                      <a:pt x="6214" y="3403"/>
                    </a:lnTo>
                    <a:lnTo>
                      <a:pt x="6146" y="3386"/>
                    </a:lnTo>
                    <a:lnTo>
                      <a:pt x="5977" y="3386"/>
                    </a:lnTo>
                    <a:lnTo>
                      <a:pt x="5951" y="3403"/>
                    </a:lnTo>
                    <a:lnTo>
                      <a:pt x="5883" y="3386"/>
                    </a:lnTo>
                    <a:lnTo>
                      <a:pt x="5799" y="3403"/>
                    </a:lnTo>
                    <a:lnTo>
                      <a:pt x="5706" y="3386"/>
                    </a:lnTo>
                    <a:lnTo>
                      <a:pt x="5663" y="3403"/>
                    </a:lnTo>
                    <a:lnTo>
                      <a:pt x="5486" y="3386"/>
                    </a:lnTo>
                    <a:lnTo>
                      <a:pt x="5426" y="3403"/>
                    </a:lnTo>
                    <a:lnTo>
                      <a:pt x="5181" y="3395"/>
                    </a:lnTo>
                    <a:lnTo>
                      <a:pt x="5155" y="3412"/>
                    </a:lnTo>
                    <a:lnTo>
                      <a:pt x="5096" y="3403"/>
                    </a:lnTo>
                    <a:lnTo>
                      <a:pt x="5003" y="3429"/>
                    </a:lnTo>
                    <a:lnTo>
                      <a:pt x="4918" y="3429"/>
                    </a:lnTo>
                    <a:lnTo>
                      <a:pt x="4893" y="3437"/>
                    </a:lnTo>
                    <a:lnTo>
                      <a:pt x="4783" y="3446"/>
                    </a:lnTo>
                    <a:lnTo>
                      <a:pt x="4758" y="3463"/>
                    </a:lnTo>
                    <a:lnTo>
                      <a:pt x="4647" y="3488"/>
                    </a:lnTo>
                    <a:lnTo>
                      <a:pt x="4605" y="3513"/>
                    </a:lnTo>
                    <a:lnTo>
                      <a:pt x="4537" y="3513"/>
                    </a:lnTo>
                    <a:lnTo>
                      <a:pt x="4495" y="3530"/>
                    </a:lnTo>
                    <a:lnTo>
                      <a:pt x="4139" y="3598"/>
                    </a:lnTo>
                    <a:lnTo>
                      <a:pt x="3615" y="3623"/>
                    </a:lnTo>
                    <a:lnTo>
                      <a:pt x="3462" y="3623"/>
                    </a:lnTo>
                    <a:lnTo>
                      <a:pt x="3437" y="3640"/>
                    </a:lnTo>
                    <a:lnTo>
                      <a:pt x="3394" y="3632"/>
                    </a:lnTo>
                    <a:lnTo>
                      <a:pt x="3369" y="3649"/>
                    </a:lnTo>
                    <a:lnTo>
                      <a:pt x="3327" y="3632"/>
                    </a:lnTo>
                    <a:lnTo>
                      <a:pt x="3310" y="3649"/>
                    </a:lnTo>
                    <a:lnTo>
                      <a:pt x="3242" y="3649"/>
                    </a:lnTo>
                    <a:lnTo>
                      <a:pt x="3200" y="3632"/>
                    </a:lnTo>
                    <a:lnTo>
                      <a:pt x="3174" y="3649"/>
                    </a:lnTo>
                    <a:lnTo>
                      <a:pt x="3132" y="3649"/>
                    </a:lnTo>
                    <a:lnTo>
                      <a:pt x="2743" y="3598"/>
                    </a:lnTo>
                    <a:lnTo>
                      <a:pt x="2649" y="3598"/>
                    </a:lnTo>
                    <a:lnTo>
                      <a:pt x="2455" y="3581"/>
                    </a:lnTo>
                    <a:lnTo>
                      <a:pt x="2260" y="3581"/>
                    </a:lnTo>
                    <a:lnTo>
                      <a:pt x="2150" y="3547"/>
                    </a:lnTo>
                    <a:lnTo>
                      <a:pt x="2099" y="3556"/>
                    </a:lnTo>
                    <a:lnTo>
                      <a:pt x="2040" y="3539"/>
                    </a:lnTo>
                    <a:lnTo>
                      <a:pt x="1989" y="3547"/>
                    </a:lnTo>
                    <a:lnTo>
                      <a:pt x="1794" y="3479"/>
                    </a:lnTo>
                    <a:lnTo>
                      <a:pt x="1574" y="3378"/>
                    </a:lnTo>
                    <a:lnTo>
                      <a:pt x="1490" y="3319"/>
                    </a:lnTo>
                    <a:lnTo>
                      <a:pt x="1464" y="3319"/>
                    </a:lnTo>
                    <a:lnTo>
                      <a:pt x="1430" y="3276"/>
                    </a:lnTo>
                    <a:lnTo>
                      <a:pt x="1380" y="3251"/>
                    </a:lnTo>
                    <a:lnTo>
                      <a:pt x="1134" y="3039"/>
                    </a:lnTo>
                    <a:lnTo>
                      <a:pt x="1092" y="3014"/>
                    </a:lnTo>
                    <a:lnTo>
                      <a:pt x="931" y="2870"/>
                    </a:lnTo>
                    <a:lnTo>
                      <a:pt x="905" y="2819"/>
                    </a:lnTo>
                    <a:lnTo>
                      <a:pt x="711" y="2599"/>
                    </a:lnTo>
                    <a:lnTo>
                      <a:pt x="668" y="2531"/>
                    </a:lnTo>
                    <a:lnTo>
                      <a:pt x="423" y="2015"/>
                    </a:lnTo>
                    <a:lnTo>
                      <a:pt x="414" y="1973"/>
                    </a:lnTo>
                    <a:lnTo>
                      <a:pt x="389" y="1947"/>
                    </a:lnTo>
                    <a:lnTo>
                      <a:pt x="372" y="1880"/>
                    </a:lnTo>
                    <a:lnTo>
                      <a:pt x="338" y="1837"/>
                    </a:lnTo>
                    <a:lnTo>
                      <a:pt x="330" y="1795"/>
                    </a:lnTo>
                    <a:lnTo>
                      <a:pt x="304" y="1761"/>
                    </a:lnTo>
                    <a:lnTo>
                      <a:pt x="287" y="1761"/>
                    </a:lnTo>
                    <a:lnTo>
                      <a:pt x="0" y="1287"/>
                    </a:lnTo>
                    <a:lnTo>
                      <a:pt x="8" y="1270"/>
                    </a:lnTo>
                    <a:lnTo>
                      <a:pt x="25" y="584"/>
                    </a:lnTo>
                    <a:lnTo>
                      <a:pt x="110" y="364"/>
                    </a:lnTo>
                    <a:lnTo>
                      <a:pt x="152" y="322"/>
                    </a:lnTo>
                    <a:lnTo>
                      <a:pt x="169" y="271"/>
                    </a:lnTo>
                    <a:lnTo>
                      <a:pt x="262" y="212"/>
                    </a:lnTo>
                    <a:lnTo>
                      <a:pt x="431" y="153"/>
                    </a:lnTo>
                    <a:lnTo>
                      <a:pt x="541" y="127"/>
                    </a:lnTo>
                    <a:lnTo>
                      <a:pt x="635" y="127"/>
                    </a:lnTo>
                    <a:lnTo>
                      <a:pt x="872" y="102"/>
                    </a:lnTo>
                    <a:lnTo>
                      <a:pt x="1100" y="110"/>
                    </a:lnTo>
                    <a:lnTo>
                      <a:pt x="1253" y="102"/>
                    </a:lnTo>
                    <a:lnTo>
                      <a:pt x="1600" y="68"/>
                    </a:lnTo>
                    <a:lnTo>
                      <a:pt x="1684" y="60"/>
                    </a:lnTo>
                    <a:lnTo>
                      <a:pt x="1862" y="85"/>
                    </a:lnTo>
                    <a:lnTo>
                      <a:pt x="2006" y="85"/>
                    </a:lnTo>
                    <a:lnTo>
                      <a:pt x="2040" y="68"/>
                    </a:lnTo>
                    <a:lnTo>
                      <a:pt x="2125" y="76"/>
                    </a:lnTo>
                    <a:lnTo>
                      <a:pt x="2184" y="51"/>
                    </a:lnTo>
                    <a:lnTo>
                      <a:pt x="2268" y="68"/>
                    </a:lnTo>
                    <a:lnTo>
                      <a:pt x="2302" y="51"/>
                    </a:lnTo>
                    <a:lnTo>
                      <a:pt x="2539" y="51"/>
                    </a:lnTo>
                    <a:lnTo>
                      <a:pt x="2599" y="43"/>
                    </a:lnTo>
                    <a:lnTo>
                      <a:pt x="2802" y="68"/>
                    </a:lnTo>
                    <a:lnTo>
                      <a:pt x="2887" y="60"/>
                    </a:lnTo>
                    <a:lnTo>
                      <a:pt x="2920" y="76"/>
                    </a:lnTo>
                    <a:lnTo>
                      <a:pt x="3183" y="76"/>
                    </a:lnTo>
                    <a:lnTo>
                      <a:pt x="3242" y="60"/>
                    </a:lnTo>
                    <a:lnTo>
                      <a:pt x="3318" y="68"/>
                    </a:lnTo>
                    <a:lnTo>
                      <a:pt x="3344" y="51"/>
                    </a:lnTo>
                    <a:lnTo>
                      <a:pt x="3462" y="60"/>
                    </a:lnTo>
                    <a:lnTo>
                      <a:pt x="3521" y="51"/>
                    </a:lnTo>
                    <a:lnTo>
                      <a:pt x="3581" y="51"/>
                    </a:lnTo>
                    <a:lnTo>
                      <a:pt x="3606" y="43"/>
                    </a:lnTo>
                    <a:lnTo>
                      <a:pt x="3699" y="51"/>
                    </a:lnTo>
                    <a:lnTo>
                      <a:pt x="3759" y="26"/>
                    </a:lnTo>
                    <a:lnTo>
                      <a:pt x="3987" y="9"/>
                    </a:lnTo>
                    <a:lnTo>
                      <a:pt x="4393" y="9"/>
                    </a:lnTo>
                    <a:lnTo>
                      <a:pt x="4453" y="34"/>
                    </a:lnTo>
                    <a:lnTo>
                      <a:pt x="4537" y="17"/>
                    </a:lnTo>
                    <a:lnTo>
                      <a:pt x="4631" y="26"/>
                    </a:lnTo>
                    <a:lnTo>
                      <a:pt x="4690" y="9"/>
                    </a:lnTo>
                    <a:lnTo>
                      <a:pt x="4868" y="26"/>
                    </a:lnTo>
                    <a:lnTo>
                      <a:pt x="4927" y="17"/>
                    </a:lnTo>
                    <a:lnTo>
                      <a:pt x="5189" y="0"/>
                    </a:lnTo>
                    <a:lnTo>
                      <a:pt x="5367" y="9"/>
                    </a:lnTo>
                    <a:lnTo>
                      <a:pt x="5452" y="43"/>
                    </a:lnTo>
                    <a:lnTo>
                      <a:pt x="5486" y="34"/>
                    </a:lnTo>
                    <a:lnTo>
                      <a:pt x="5596" y="60"/>
                    </a:lnTo>
                    <a:lnTo>
                      <a:pt x="5714" y="102"/>
                    </a:lnTo>
                    <a:lnTo>
                      <a:pt x="5773" y="110"/>
                    </a:lnTo>
                    <a:lnTo>
                      <a:pt x="5858" y="68"/>
                    </a:lnTo>
                    <a:lnTo>
                      <a:pt x="5943" y="60"/>
                    </a:lnTo>
                    <a:lnTo>
                      <a:pt x="5977" y="76"/>
                    </a:lnTo>
                    <a:lnTo>
                      <a:pt x="6036" y="68"/>
                    </a:lnTo>
                    <a:lnTo>
                      <a:pt x="6146" y="93"/>
                    </a:lnTo>
                    <a:lnTo>
                      <a:pt x="6324" y="102"/>
                    </a:lnTo>
                    <a:lnTo>
                      <a:pt x="6502" y="153"/>
                    </a:lnTo>
                    <a:lnTo>
                      <a:pt x="6561" y="153"/>
                    </a:lnTo>
                    <a:lnTo>
                      <a:pt x="6595" y="161"/>
                    </a:lnTo>
                    <a:lnTo>
                      <a:pt x="6645" y="161"/>
                    </a:lnTo>
                    <a:lnTo>
                      <a:pt x="7196" y="203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5" name="Freeform 45">
                <a:extLst>
                  <a:ext uri="{FF2B5EF4-FFF2-40B4-BE49-F238E27FC236}">
                    <a16:creationId xmlns:a16="http://schemas.microsoft.com/office/drawing/2014/main" id="{9B0F5839-6907-4147-B9B8-35D6EE7A6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323"/>
                <a:ext cx="1280" cy="649"/>
              </a:xfrm>
              <a:custGeom>
                <a:avLst/>
                <a:gdLst>
                  <a:gd name="T0" fmla="*/ 525 w 7450"/>
                  <a:gd name="T1" fmla="*/ 3708 h 3784"/>
                  <a:gd name="T2" fmla="*/ 1050 w 7450"/>
                  <a:gd name="T3" fmla="*/ 3784 h 3784"/>
                  <a:gd name="T4" fmla="*/ 1287 w 7450"/>
                  <a:gd name="T5" fmla="*/ 3691 h 3784"/>
                  <a:gd name="T6" fmla="*/ 1541 w 7450"/>
                  <a:gd name="T7" fmla="*/ 3581 h 3784"/>
                  <a:gd name="T8" fmla="*/ 1727 w 7450"/>
                  <a:gd name="T9" fmla="*/ 3682 h 3784"/>
                  <a:gd name="T10" fmla="*/ 2218 w 7450"/>
                  <a:gd name="T11" fmla="*/ 3699 h 3784"/>
                  <a:gd name="T12" fmla="*/ 2430 w 7450"/>
                  <a:gd name="T13" fmla="*/ 3674 h 3784"/>
                  <a:gd name="T14" fmla="*/ 2658 w 7450"/>
                  <a:gd name="T15" fmla="*/ 3682 h 3784"/>
                  <a:gd name="T16" fmla="*/ 3048 w 7450"/>
                  <a:gd name="T17" fmla="*/ 3699 h 3784"/>
                  <a:gd name="T18" fmla="*/ 3158 w 7450"/>
                  <a:gd name="T19" fmla="*/ 3682 h 3784"/>
                  <a:gd name="T20" fmla="*/ 3598 w 7450"/>
                  <a:gd name="T21" fmla="*/ 3648 h 3784"/>
                  <a:gd name="T22" fmla="*/ 4309 w 7450"/>
                  <a:gd name="T23" fmla="*/ 3657 h 3784"/>
                  <a:gd name="T24" fmla="*/ 5266 w 7450"/>
                  <a:gd name="T25" fmla="*/ 3488 h 3784"/>
                  <a:gd name="T26" fmla="*/ 5478 w 7450"/>
                  <a:gd name="T27" fmla="*/ 3411 h 3784"/>
                  <a:gd name="T28" fmla="*/ 5715 w 7450"/>
                  <a:gd name="T29" fmla="*/ 3335 h 3784"/>
                  <a:gd name="T30" fmla="*/ 5850 w 7450"/>
                  <a:gd name="T31" fmla="*/ 3284 h 3784"/>
                  <a:gd name="T32" fmla="*/ 6180 w 7450"/>
                  <a:gd name="T33" fmla="*/ 3014 h 3784"/>
                  <a:gd name="T34" fmla="*/ 6383 w 7450"/>
                  <a:gd name="T35" fmla="*/ 2768 h 3784"/>
                  <a:gd name="T36" fmla="*/ 6409 w 7450"/>
                  <a:gd name="T37" fmla="*/ 2726 h 3784"/>
                  <a:gd name="T38" fmla="*/ 6468 w 7450"/>
                  <a:gd name="T39" fmla="*/ 2607 h 3784"/>
                  <a:gd name="T40" fmla="*/ 6485 w 7450"/>
                  <a:gd name="T41" fmla="*/ 2286 h 3784"/>
                  <a:gd name="T42" fmla="*/ 6654 w 7450"/>
                  <a:gd name="T43" fmla="*/ 2218 h 3784"/>
                  <a:gd name="T44" fmla="*/ 6858 w 7450"/>
                  <a:gd name="T45" fmla="*/ 2099 h 3784"/>
                  <a:gd name="T46" fmla="*/ 6942 w 7450"/>
                  <a:gd name="T47" fmla="*/ 2023 h 3784"/>
                  <a:gd name="T48" fmla="*/ 7145 w 7450"/>
                  <a:gd name="T49" fmla="*/ 1778 h 3784"/>
                  <a:gd name="T50" fmla="*/ 7382 w 7450"/>
                  <a:gd name="T51" fmla="*/ 1151 h 3784"/>
                  <a:gd name="T52" fmla="*/ 7425 w 7450"/>
                  <a:gd name="T53" fmla="*/ 931 h 3784"/>
                  <a:gd name="T54" fmla="*/ 7450 w 7450"/>
                  <a:gd name="T55" fmla="*/ 728 h 3784"/>
                  <a:gd name="T56" fmla="*/ 7349 w 7450"/>
                  <a:gd name="T57" fmla="*/ 508 h 3784"/>
                  <a:gd name="T58" fmla="*/ 7188 w 7450"/>
                  <a:gd name="T59" fmla="*/ 406 h 3784"/>
                  <a:gd name="T60" fmla="*/ 6985 w 7450"/>
                  <a:gd name="T61" fmla="*/ 381 h 3784"/>
                  <a:gd name="T62" fmla="*/ 6595 w 7450"/>
                  <a:gd name="T63" fmla="*/ 364 h 3784"/>
                  <a:gd name="T64" fmla="*/ 6400 w 7450"/>
                  <a:gd name="T65" fmla="*/ 339 h 3784"/>
                  <a:gd name="T66" fmla="*/ 5943 w 7450"/>
                  <a:gd name="T67" fmla="*/ 330 h 3784"/>
                  <a:gd name="T68" fmla="*/ 5452 w 7450"/>
                  <a:gd name="T69" fmla="*/ 296 h 3784"/>
                  <a:gd name="T70" fmla="*/ 5367 w 7450"/>
                  <a:gd name="T71" fmla="*/ 296 h 3784"/>
                  <a:gd name="T72" fmla="*/ 4902 w 7450"/>
                  <a:gd name="T73" fmla="*/ 330 h 3784"/>
                  <a:gd name="T74" fmla="*/ 4724 w 7450"/>
                  <a:gd name="T75" fmla="*/ 339 h 3784"/>
                  <a:gd name="T76" fmla="*/ 4597 w 7450"/>
                  <a:gd name="T77" fmla="*/ 415 h 3784"/>
                  <a:gd name="T78" fmla="*/ 4504 w 7450"/>
                  <a:gd name="T79" fmla="*/ 457 h 3784"/>
                  <a:gd name="T80" fmla="*/ 4352 w 7450"/>
                  <a:gd name="T81" fmla="*/ 584 h 3784"/>
                  <a:gd name="T82" fmla="*/ 4081 w 7450"/>
                  <a:gd name="T83" fmla="*/ 398 h 3784"/>
                  <a:gd name="T84" fmla="*/ 3911 w 7450"/>
                  <a:gd name="T85" fmla="*/ 355 h 3784"/>
                  <a:gd name="T86" fmla="*/ 3708 w 7450"/>
                  <a:gd name="T87" fmla="*/ 322 h 3784"/>
                  <a:gd name="T88" fmla="*/ 3547 w 7450"/>
                  <a:gd name="T89" fmla="*/ 288 h 3784"/>
                  <a:gd name="T90" fmla="*/ 3192 w 7450"/>
                  <a:gd name="T91" fmla="*/ 271 h 3784"/>
                  <a:gd name="T92" fmla="*/ 2819 w 7450"/>
                  <a:gd name="T93" fmla="*/ 178 h 3784"/>
                  <a:gd name="T94" fmla="*/ 2726 w 7450"/>
                  <a:gd name="T95" fmla="*/ 169 h 3784"/>
                  <a:gd name="T96" fmla="*/ 2438 w 7450"/>
                  <a:gd name="T97" fmla="*/ 144 h 3784"/>
                  <a:gd name="T98" fmla="*/ 2066 w 7450"/>
                  <a:gd name="T99" fmla="*/ 135 h 3784"/>
                  <a:gd name="T100" fmla="*/ 1964 w 7450"/>
                  <a:gd name="T101" fmla="*/ 85 h 3784"/>
                  <a:gd name="T102" fmla="*/ 1846 w 7450"/>
                  <a:gd name="T103" fmla="*/ 76 h 3784"/>
                  <a:gd name="T104" fmla="*/ 1592 w 7450"/>
                  <a:gd name="T105" fmla="*/ 59 h 3784"/>
                  <a:gd name="T106" fmla="*/ 1482 w 7450"/>
                  <a:gd name="T107" fmla="*/ 25 h 3784"/>
                  <a:gd name="T108" fmla="*/ 1388 w 7450"/>
                  <a:gd name="T109" fmla="*/ 34 h 3784"/>
                  <a:gd name="T110" fmla="*/ 1329 w 7450"/>
                  <a:gd name="T111" fmla="*/ 34 h 3784"/>
                  <a:gd name="T112" fmla="*/ 1245 w 7450"/>
                  <a:gd name="T113" fmla="*/ 17 h 3784"/>
                  <a:gd name="T114" fmla="*/ 1084 w 7450"/>
                  <a:gd name="T115" fmla="*/ 17 h 3784"/>
                  <a:gd name="T116" fmla="*/ 991 w 7450"/>
                  <a:gd name="T117" fmla="*/ 34 h 3784"/>
                  <a:gd name="T118" fmla="*/ 754 w 7450"/>
                  <a:gd name="T119" fmla="*/ 34 h 3784"/>
                  <a:gd name="T120" fmla="*/ 508 w 7450"/>
                  <a:gd name="T121" fmla="*/ 59 h 3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450" h="3784">
                    <a:moveTo>
                      <a:pt x="0" y="3648"/>
                    </a:moveTo>
                    <a:lnTo>
                      <a:pt x="525" y="3708"/>
                    </a:lnTo>
                    <a:lnTo>
                      <a:pt x="762" y="3725"/>
                    </a:lnTo>
                    <a:lnTo>
                      <a:pt x="1050" y="3784"/>
                    </a:lnTo>
                    <a:lnTo>
                      <a:pt x="1143" y="3767"/>
                    </a:lnTo>
                    <a:lnTo>
                      <a:pt x="1287" y="3691"/>
                    </a:lnTo>
                    <a:lnTo>
                      <a:pt x="1456" y="3547"/>
                    </a:lnTo>
                    <a:lnTo>
                      <a:pt x="1541" y="3581"/>
                    </a:lnTo>
                    <a:lnTo>
                      <a:pt x="1592" y="3631"/>
                    </a:lnTo>
                    <a:lnTo>
                      <a:pt x="1727" y="3682"/>
                    </a:lnTo>
                    <a:lnTo>
                      <a:pt x="1744" y="3699"/>
                    </a:lnTo>
                    <a:lnTo>
                      <a:pt x="2218" y="3699"/>
                    </a:lnTo>
                    <a:lnTo>
                      <a:pt x="2371" y="3699"/>
                    </a:lnTo>
                    <a:lnTo>
                      <a:pt x="2430" y="3674"/>
                    </a:lnTo>
                    <a:lnTo>
                      <a:pt x="2608" y="3699"/>
                    </a:lnTo>
                    <a:lnTo>
                      <a:pt x="2658" y="3682"/>
                    </a:lnTo>
                    <a:lnTo>
                      <a:pt x="2751" y="3699"/>
                    </a:lnTo>
                    <a:lnTo>
                      <a:pt x="3048" y="3699"/>
                    </a:lnTo>
                    <a:lnTo>
                      <a:pt x="3073" y="3682"/>
                    </a:lnTo>
                    <a:lnTo>
                      <a:pt x="3158" y="3682"/>
                    </a:lnTo>
                    <a:lnTo>
                      <a:pt x="3505" y="3674"/>
                    </a:lnTo>
                    <a:lnTo>
                      <a:pt x="3598" y="3648"/>
                    </a:lnTo>
                    <a:lnTo>
                      <a:pt x="3801" y="3665"/>
                    </a:lnTo>
                    <a:lnTo>
                      <a:pt x="4309" y="3657"/>
                    </a:lnTo>
                    <a:lnTo>
                      <a:pt x="4428" y="3640"/>
                    </a:lnTo>
                    <a:lnTo>
                      <a:pt x="5266" y="3488"/>
                    </a:lnTo>
                    <a:lnTo>
                      <a:pt x="5418" y="3454"/>
                    </a:lnTo>
                    <a:lnTo>
                      <a:pt x="5478" y="3411"/>
                    </a:lnTo>
                    <a:lnTo>
                      <a:pt x="5621" y="3378"/>
                    </a:lnTo>
                    <a:lnTo>
                      <a:pt x="5715" y="3335"/>
                    </a:lnTo>
                    <a:lnTo>
                      <a:pt x="5825" y="3310"/>
                    </a:lnTo>
                    <a:lnTo>
                      <a:pt x="5850" y="3284"/>
                    </a:lnTo>
                    <a:lnTo>
                      <a:pt x="6087" y="3149"/>
                    </a:lnTo>
                    <a:lnTo>
                      <a:pt x="6180" y="3014"/>
                    </a:lnTo>
                    <a:lnTo>
                      <a:pt x="6366" y="2785"/>
                    </a:lnTo>
                    <a:lnTo>
                      <a:pt x="6383" y="2768"/>
                    </a:lnTo>
                    <a:lnTo>
                      <a:pt x="6383" y="2734"/>
                    </a:lnTo>
                    <a:lnTo>
                      <a:pt x="6409" y="2726"/>
                    </a:lnTo>
                    <a:lnTo>
                      <a:pt x="6451" y="2650"/>
                    </a:lnTo>
                    <a:lnTo>
                      <a:pt x="6468" y="2607"/>
                    </a:lnTo>
                    <a:lnTo>
                      <a:pt x="6485" y="2396"/>
                    </a:lnTo>
                    <a:lnTo>
                      <a:pt x="6485" y="2286"/>
                    </a:lnTo>
                    <a:lnTo>
                      <a:pt x="6578" y="2277"/>
                    </a:lnTo>
                    <a:lnTo>
                      <a:pt x="6654" y="2218"/>
                    </a:lnTo>
                    <a:lnTo>
                      <a:pt x="6747" y="2175"/>
                    </a:lnTo>
                    <a:lnTo>
                      <a:pt x="6858" y="2099"/>
                    </a:lnTo>
                    <a:lnTo>
                      <a:pt x="6917" y="2032"/>
                    </a:lnTo>
                    <a:lnTo>
                      <a:pt x="6942" y="2023"/>
                    </a:lnTo>
                    <a:lnTo>
                      <a:pt x="7069" y="1845"/>
                    </a:lnTo>
                    <a:lnTo>
                      <a:pt x="7145" y="1778"/>
                    </a:lnTo>
                    <a:lnTo>
                      <a:pt x="7179" y="1710"/>
                    </a:lnTo>
                    <a:lnTo>
                      <a:pt x="7382" y="1151"/>
                    </a:lnTo>
                    <a:lnTo>
                      <a:pt x="7408" y="1109"/>
                    </a:lnTo>
                    <a:lnTo>
                      <a:pt x="7425" y="931"/>
                    </a:lnTo>
                    <a:lnTo>
                      <a:pt x="7450" y="846"/>
                    </a:lnTo>
                    <a:lnTo>
                      <a:pt x="7450" y="728"/>
                    </a:lnTo>
                    <a:lnTo>
                      <a:pt x="7416" y="601"/>
                    </a:lnTo>
                    <a:lnTo>
                      <a:pt x="7349" y="508"/>
                    </a:lnTo>
                    <a:lnTo>
                      <a:pt x="7272" y="457"/>
                    </a:lnTo>
                    <a:lnTo>
                      <a:pt x="7188" y="406"/>
                    </a:lnTo>
                    <a:lnTo>
                      <a:pt x="7044" y="381"/>
                    </a:lnTo>
                    <a:lnTo>
                      <a:pt x="6985" y="381"/>
                    </a:lnTo>
                    <a:lnTo>
                      <a:pt x="6925" y="355"/>
                    </a:lnTo>
                    <a:lnTo>
                      <a:pt x="6595" y="364"/>
                    </a:lnTo>
                    <a:lnTo>
                      <a:pt x="6485" y="355"/>
                    </a:lnTo>
                    <a:lnTo>
                      <a:pt x="6400" y="339"/>
                    </a:lnTo>
                    <a:lnTo>
                      <a:pt x="6358" y="347"/>
                    </a:lnTo>
                    <a:lnTo>
                      <a:pt x="5943" y="330"/>
                    </a:lnTo>
                    <a:lnTo>
                      <a:pt x="5833" y="330"/>
                    </a:lnTo>
                    <a:lnTo>
                      <a:pt x="5452" y="296"/>
                    </a:lnTo>
                    <a:lnTo>
                      <a:pt x="5410" y="313"/>
                    </a:lnTo>
                    <a:lnTo>
                      <a:pt x="5367" y="296"/>
                    </a:lnTo>
                    <a:lnTo>
                      <a:pt x="5190" y="296"/>
                    </a:lnTo>
                    <a:lnTo>
                      <a:pt x="4902" y="330"/>
                    </a:lnTo>
                    <a:lnTo>
                      <a:pt x="4834" y="322"/>
                    </a:lnTo>
                    <a:lnTo>
                      <a:pt x="4724" y="339"/>
                    </a:lnTo>
                    <a:lnTo>
                      <a:pt x="4639" y="372"/>
                    </a:lnTo>
                    <a:lnTo>
                      <a:pt x="4597" y="415"/>
                    </a:lnTo>
                    <a:lnTo>
                      <a:pt x="4546" y="423"/>
                    </a:lnTo>
                    <a:lnTo>
                      <a:pt x="4504" y="457"/>
                    </a:lnTo>
                    <a:lnTo>
                      <a:pt x="4377" y="584"/>
                    </a:lnTo>
                    <a:lnTo>
                      <a:pt x="4352" y="584"/>
                    </a:lnTo>
                    <a:lnTo>
                      <a:pt x="4292" y="533"/>
                    </a:lnTo>
                    <a:lnTo>
                      <a:pt x="4081" y="398"/>
                    </a:lnTo>
                    <a:lnTo>
                      <a:pt x="3971" y="389"/>
                    </a:lnTo>
                    <a:lnTo>
                      <a:pt x="3911" y="355"/>
                    </a:lnTo>
                    <a:lnTo>
                      <a:pt x="3750" y="313"/>
                    </a:lnTo>
                    <a:lnTo>
                      <a:pt x="3708" y="322"/>
                    </a:lnTo>
                    <a:lnTo>
                      <a:pt x="3615" y="288"/>
                    </a:lnTo>
                    <a:lnTo>
                      <a:pt x="3547" y="288"/>
                    </a:lnTo>
                    <a:lnTo>
                      <a:pt x="3488" y="271"/>
                    </a:lnTo>
                    <a:lnTo>
                      <a:pt x="3192" y="271"/>
                    </a:lnTo>
                    <a:lnTo>
                      <a:pt x="2946" y="220"/>
                    </a:lnTo>
                    <a:lnTo>
                      <a:pt x="2819" y="178"/>
                    </a:lnTo>
                    <a:lnTo>
                      <a:pt x="2751" y="178"/>
                    </a:lnTo>
                    <a:lnTo>
                      <a:pt x="2726" y="169"/>
                    </a:lnTo>
                    <a:lnTo>
                      <a:pt x="2709" y="178"/>
                    </a:lnTo>
                    <a:lnTo>
                      <a:pt x="2438" y="144"/>
                    </a:lnTo>
                    <a:lnTo>
                      <a:pt x="2269" y="152"/>
                    </a:lnTo>
                    <a:lnTo>
                      <a:pt x="2066" y="135"/>
                    </a:lnTo>
                    <a:lnTo>
                      <a:pt x="1981" y="118"/>
                    </a:lnTo>
                    <a:lnTo>
                      <a:pt x="1964" y="85"/>
                    </a:lnTo>
                    <a:lnTo>
                      <a:pt x="1913" y="68"/>
                    </a:lnTo>
                    <a:lnTo>
                      <a:pt x="1846" y="76"/>
                    </a:lnTo>
                    <a:lnTo>
                      <a:pt x="1609" y="51"/>
                    </a:lnTo>
                    <a:lnTo>
                      <a:pt x="1592" y="59"/>
                    </a:lnTo>
                    <a:lnTo>
                      <a:pt x="1566" y="42"/>
                    </a:lnTo>
                    <a:lnTo>
                      <a:pt x="1482" y="25"/>
                    </a:lnTo>
                    <a:lnTo>
                      <a:pt x="1456" y="42"/>
                    </a:lnTo>
                    <a:lnTo>
                      <a:pt x="1388" y="34"/>
                    </a:lnTo>
                    <a:lnTo>
                      <a:pt x="1372" y="17"/>
                    </a:lnTo>
                    <a:lnTo>
                      <a:pt x="1329" y="34"/>
                    </a:lnTo>
                    <a:lnTo>
                      <a:pt x="1261" y="34"/>
                    </a:lnTo>
                    <a:lnTo>
                      <a:pt x="1245" y="17"/>
                    </a:lnTo>
                    <a:lnTo>
                      <a:pt x="1151" y="34"/>
                    </a:lnTo>
                    <a:lnTo>
                      <a:pt x="1084" y="17"/>
                    </a:lnTo>
                    <a:lnTo>
                      <a:pt x="1058" y="34"/>
                    </a:lnTo>
                    <a:lnTo>
                      <a:pt x="991" y="34"/>
                    </a:lnTo>
                    <a:lnTo>
                      <a:pt x="821" y="8"/>
                    </a:lnTo>
                    <a:lnTo>
                      <a:pt x="754" y="34"/>
                    </a:lnTo>
                    <a:lnTo>
                      <a:pt x="686" y="25"/>
                    </a:lnTo>
                    <a:lnTo>
                      <a:pt x="508" y="59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6" name="Freeform 46">
                <a:extLst>
                  <a:ext uri="{FF2B5EF4-FFF2-40B4-BE49-F238E27FC236}">
                    <a16:creationId xmlns:a16="http://schemas.microsoft.com/office/drawing/2014/main" id="{007CA28E-26DE-4EAC-9097-0B87E289E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93"/>
                <a:ext cx="1666" cy="472"/>
              </a:xfrm>
              <a:custGeom>
                <a:avLst/>
                <a:gdLst>
                  <a:gd name="T0" fmla="*/ 406 w 9702"/>
                  <a:gd name="T1" fmla="*/ 2743 h 2751"/>
                  <a:gd name="T2" fmla="*/ 703 w 9702"/>
                  <a:gd name="T3" fmla="*/ 2599 h 2751"/>
                  <a:gd name="T4" fmla="*/ 957 w 9702"/>
                  <a:gd name="T5" fmla="*/ 2142 h 2751"/>
                  <a:gd name="T6" fmla="*/ 974 w 9702"/>
                  <a:gd name="T7" fmla="*/ 1693 h 2751"/>
                  <a:gd name="T8" fmla="*/ 796 w 9702"/>
                  <a:gd name="T9" fmla="*/ 1067 h 2751"/>
                  <a:gd name="T10" fmla="*/ 525 w 9702"/>
                  <a:gd name="T11" fmla="*/ 550 h 2751"/>
                  <a:gd name="T12" fmla="*/ 500 w 9702"/>
                  <a:gd name="T13" fmla="*/ 262 h 2751"/>
                  <a:gd name="T14" fmla="*/ 847 w 9702"/>
                  <a:gd name="T15" fmla="*/ 508 h 2751"/>
                  <a:gd name="T16" fmla="*/ 1067 w 9702"/>
                  <a:gd name="T17" fmla="*/ 610 h 2751"/>
                  <a:gd name="T18" fmla="*/ 1211 w 9702"/>
                  <a:gd name="T19" fmla="*/ 669 h 2751"/>
                  <a:gd name="T20" fmla="*/ 1380 w 9702"/>
                  <a:gd name="T21" fmla="*/ 762 h 2751"/>
                  <a:gd name="T22" fmla="*/ 1668 w 9702"/>
                  <a:gd name="T23" fmla="*/ 762 h 2751"/>
                  <a:gd name="T24" fmla="*/ 2057 w 9702"/>
                  <a:gd name="T25" fmla="*/ 601 h 2751"/>
                  <a:gd name="T26" fmla="*/ 2167 w 9702"/>
                  <a:gd name="T27" fmla="*/ 508 h 2751"/>
                  <a:gd name="T28" fmla="*/ 2404 w 9702"/>
                  <a:gd name="T29" fmla="*/ 296 h 2751"/>
                  <a:gd name="T30" fmla="*/ 2438 w 9702"/>
                  <a:gd name="T31" fmla="*/ 635 h 2751"/>
                  <a:gd name="T32" fmla="*/ 2531 w 9702"/>
                  <a:gd name="T33" fmla="*/ 1117 h 2751"/>
                  <a:gd name="T34" fmla="*/ 2658 w 9702"/>
                  <a:gd name="T35" fmla="*/ 1380 h 2751"/>
                  <a:gd name="T36" fmla="*/ 2862 w 9702"/>
                  <a:gd name="T37" fmla="*/ 1718 h 2751"/>
                  <a:gd name="T38" fmla="*/ 3268 w 9702"/>
                  <a:gd name="T39" fmla="*/ 1888 h 2751"/>
                  <a:gd name="T40" fmla="*/ 3767 w 9702"/>
                  <a:gd name="T41" fmla="*/ 1888 h 2751"/>
                  <a:gd name="T42" fmla="*/ 4148 w 9702"/>
                  <a:gd name="T43" fmla="*/ 1634 h 2751"/>
                  <a:gd name="T44" fmla="*/ 4343 w 9702"/>
                  <a:gd name="T45" fmla="*/ 1211 h 2751"/>
                  <a:gd name="T46" fmla="*/ 4369 w 9702"/>
                  <a:gd name="T47" fmla="*/ 381 h 2751"/>
                  <a:gd name="T48" fmla="*/ 4360 w 9702"/>
                  <a:gd name="T49" fmla="*/ 178 h 2751"/>
                  <a:gd name="T50" fmla="*/ 4521 w 9702"/>
                  <a:gd name="T51" fmla="*/ 372 h 2751"/>
                  <a:gd name="T52" fmla="*/ 4851 w 9702"/>
                  <a:gd name="T53" fmla="*/ 576 h 2751"/>
                  <a:gd name="T54" fmla="*/ 5003 w 9702"/>
                  <a:gd name="T55" fmla="*/ 660 h 2751"/>
                  <a:gd name="T56" fmla="*/ 5469 w 9702"/>
                  <a:gd name="T57" fmla="*/ 770 h 2751"/>
                  <a:gd name="T58" fmla="*/ 5494 w 9702"/>
                  <a:gd name="T59" fmla="*/ 1050 h 2751"/>
                  <a:gd name="T60" fmla="*/ 5435 w 9702"/>
                  <a:gd name="T61" fmla="*/ 1261 h 2751"/>
                  <a:gd name="T62" fmla="*/ 5401 w 9702"/>
                  <a:gd name="T63" fmla="*/ 1634 h 2751"/>
                  <a:gd name="T64" fmla="*/ 5748 w 9702"/>
                  <a:gd name="T65" fmla="*/ 1769 h 2751"/>
                  <a:gd name="T66" fmla="*/ 6155 w 9702"/>
                  <a:gd name="T67" fmla="*/ 1795 h 2751"/>
                  <a:gd name="T68" fmla="*/ 6392 w 9702"/>
                  <a:gd name="T69" fmla="*/ 1803 h 2751"/>
                  <a:gd name="T70" fmla="*/ 6654 w 9702"/>
                  <a:gd name="T71" fmla="*/ 1718 h 2751"/>
                  <a:gd name="T72" fmla="*/ 6908 w 9702"/>
                  <a:gd name="T73" fmla="*/ 1566 h 2751"/>
                  <a:gd name="T74" fmla="*/ 7095 w 9702"/>
                  <a:gd name="T75" fmla="*/ 1363 h 2751"/>
                  <a:gd name="T76" fmla="*/ 7365 w 9702"/>
                  <a:gd name="T77" fmla="*/ 1075 h 2751"/>
                  <a:gd name="T78" fmla="*/ 7509 w 9702"/>
                  <a:gd name="T79" fmla="*/ 897 h 2751"/>
                  <a:gd name="T80" fmla="*/ 7730 w 9702"/>
                  <a:gd name="T81" fmla="*/ 415 h 2751"/>
                  <a:gd name="T82" fmla="*/ 7806 w 9702"/>
                  <a:gd name="T83" fmla="*/ 169 h 2751"/>
                  <a:gd name="T84" fmla="*/ 8009 w 9702"/>
                  <a:gd name="T85" fmla="*/ 347 h 2751"/>
                  <a:gd name="T86" fmla="*/ 8144 w 9702"/>
                  <a:gd name="T87" fmla="*/ 440 h 2751"/>
                  <a:gd name="T88" fmla="*/ 8652 w 9702"/>
                  <a:gd name="T89" fmla="*/ 601 h 2751"/>
                  <a:gd name="T90" fmla="*/ 9050 w 9702"/>
                  <a:gd name="T91" fmla="*/ 483 h 2751"/>
                  <a:gd name="T92" fmla="*/ 9372 w 9702"/>
                  <a:gd name="T93" fmla="*/ 271 h 2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702" h="2751">
                    <a:moveTo>
                      <a:pt x="0" y="2734"/>
                    </a:moveTo>
                    <a:lnTo>
                      <a:pt x="322" y="2751"/>
                    </a:lnTo>
                    <a:lnTo>
                      <a:pt x="406" y="2743"/>
                    </a:lnTo>
                    <a:lnTo>
                      <a:pt x="466" y="2709"/>
                    </a:lnTo>
                    <a:lnTo>
                      <a:pt x="525" y="2709"/>
                    </a:lnTo>
                    <a:lnTo>
                      <a:pt x="703" y="2599"/>
                    </a:lnTo>
                    <a:lnTo>
                      <a:pt x="821" y="2480"/>
                    </a:lnTo>
                    <a:lnTo>
                      <a:pt x="864" y="2379"/>
                    </a:lnTo>
                    <a:lnTo>
                      <a:pt x="957" y="2142"/>
                    </a:lnTo>
                    <a:lnTo>
                      <a:pt x="974" y="2006"/>
                    </a:lnTo>
                    <a:lnTo>
                      <a:pt x="974" y="1761"/>
                    </a:lnTo>
                    <a:lnTo>
                      <a:pt x="974" y="1693"/>
                    </a:lnTo>
                    <a:lnTo>
                      <a:pt x="940" y="1524"/>
                    </a:lnTo>
                    <a:lnTo>
                      <a:pt x="897" y="1380"/>
                    </a:lnTo>
                    <a:lnTo>
                      <a:pt x="796" y="1067"/>
                    </a:lnTo>
                    <a:lnTo>
                      <a:pt x="779" y="1058"/>
                    </a:lnTo>
                    <a:lnTo>
                      <a:pt x="627" y="779"/>
                    </a:lnTo>
                    <a:lnTo>
                      <a:pt x="525" y="550"/>
                    </a:lnTo>
                    <a:lnTo>
                      <a:pt x="474" y="288"/>
                    </a:lnTo>
                    <a:lnTo>
                      <a:pt x="483" y="271"/>
                    </a:lnTo>
                    <a:lnTo>
                      <a:pt x="500" y="262"/>
                    </a:lnTo>
                    <a:lnTo>
                      <a:pt x="703" y="415"/>
                    </a:lnTo>
                    <a:lnTo>
                      <a:pt x="787" y="457"/>
                    </a:lnTo>
                    <a:lnTo>
                      <a:pt x="847" y="508"/>
                    </a:lnTo>
                    <a:lnTo>
                      <a:pt x="957" y="576"/>
                    </a:lnTo>
                    <a:lnTo>
                      <a:pt x="991" y="576"/>
                    </a:lnTo>
                    <a:lnTo>
                      <a:pt x="1067" y="610"/>
                    </a:lnTo>
                    <a:lnTo>
                      <a:pt x="1092" y="635"/>
                    </a:lnTo>
                    <a:lnTo>
                      <a:pt x="1151" y="643"/>
                    </a:lnTo>
                    <a:lnTo>
                      <a:pt x="1211" y="669"/>
                    </a:lnTo>
                    <a:lnTo>
                      <a:pt x="1219" y="694"/>
                    </a:lnTo>
                    <a:lnTo>
                      <a:pt x="1261" y="694"/>
                    </a:lnTo>
                    <a:lnTo>
                      <a:pt x="1380" y="762"/>
                    </a:lnTo>
                    <a:lnTo>
                      <a:pt x="1490" y="770"/>
                    </a:lnTo>
                    <a:lnTo>
                      <a:pt x="1642" y="770"/>
                    </a:lnTo>
                    <a:lnTo>
                      <a:pt x="1668" y="762"/>
                    </a:lnTo>
                    <a:lnTo>
                      <a:pt x="1761" y="753"/>
                    </a:lnTo>
                    <a:lnTo>
                      <a:pt x="1871" y="720"/>
                    </a:lnTo>
                    <a:lnTo>
                      <a:pt x="2057" y="601"/>
                    </a:lnTo>
                    <a:lnTo>
                      <a:pt x="2117" y="576"/>
                    </a:lnTo>
                    <a:lnTo>
                      <a:pt x="2159" y="533"/>
                    </a:lnTo>
                    <a:lnTo>
                      <a:pt x="2167" y="508"/>
                    </a:lnTo>
                    <a:lnTo>
                      <a:pt x="2294" y="398"/>
                    </a:lnTo>
                    <a:lnTo>
                      <a:pt x="2345" y="322"/>
                    </a:lnTo>
                    <a:lnTo>
                      <a:pt x="2404" y="296"/>
                    </a:lnTo>
                    <a:lnTo>
                      <a:pt x="2430" y="322"/>
                    </a:lnTo>
                    <a:lnTo>
                      <a:pt x="2413" y="491"/>
                    </a:lnTo>
                    <a:lnTo>
                      <a:pt x="2438" y="635"/>
                    </a:lnTo>
                    <a:lnTo>
                      <a:pt x="2455" y="872"/>
                    </a:lnTo>
                    <a:lnTo>
                      <a:pt x="2489" y="931"/>
                    </a:lnTo>
                    <a:lnTo>
                      <a:pt x="2531" y="1117"/>
                    </a:lnTo>
                    <a:lnTo>
                      <a:pt x="2548" y="1177"/>
                    </a:lnTo>
                    <a:lnTo>
                      <a:pt x="2625" y="1346"/>
                    </a:lnTo>
                    <a:lnTo>
                      <a:pt x="2658" y="1380"/>
                    </a:lnTo>
                    <a:lnTo>
                      <a:pt x="2658" y="1431"/>
                    </a:lnTo>
                    <a:lnTo>
                      <a:pt x="2760" y="1524"/>
                    </a:lnTo>
                    <a:lnTo>
                      <a:pt x="2862" y="1718"/>
                    </a:lnTo>
                    <a:lnTo>
                      <a:pt x="3039" y="1845"/>
                    </a:lnTo>
                    <a:lnTo>
                      <a:pt x="3217" y="1896"/>
                    </a:lnTo>
                    <a:lnTo>
                      <a:pt x="3268" y="1888"/>
                    </a:lnTo>
                    <a:lnTo>
                      <a:pt x="3539" y="1913"/>
                    </a:lnTo>
                    <a:lnTo>
                      <a:pt x="3717" y="1913"/>
                    </a:lnTo>
                    <a:lnTo>
                      <a:pt x="3767" y="1888"/>
                    </a:lnTo>
                    <a:lnTo>
                      <a:pt x="4021" y="1778"/>
                    </a:lnTo>
                    <a:lnTo>
                      <a:pt x="4115" y="1693"/>
                    </a:lnTo>
                    <a:lnTo>
                      <a:pt x="4148" y="1634"/>
                    </a:lnTo>
                    <a:lnTo>
                      <a:pt x="4191" y="1591"/>
                    </a:lnTo>
                    <a:lnTo>
                      <a:pt x="4225" y="1524"/>
                    </a:lnTo>
                    <a:lnTo>
                      <a:pt x="4343" y="1211"/>
                    </a:lnTo>
                    <a:lnTo>
                      <a:pt x="4394" y="770"/>
                    </a:lnTo>
                    <a:lnTo>
                      <a:pt x="4394" y="660"/>
                    </a:lnTo>
                    <a:lnTo>
                      <a:pt x="4369" y="381"/>
                    </a:lnTo>
                    <a:lnTo>
                      <a:pt x="4360" y="271"/>
                    </a:lnTo>
                    <a:lnTo>
                      <a:pt x="4343" y="246"/>
                    </a:lnTo>
                    <a:lnTo>
                      <a:pt x="4360" y="178"/>
                    </a:lnTo>
                    <a:lnTo>
                      <a:pt x="4394" y="119"/>
                    </a:lnTo>
                    <a:lnTo>
                      <a:pt x="4479" y="254"/>
                    </a:lnTo>
                    <a:lnTo>
                      <a:pt x="4521" y="372"/>
                    </a:lnTo>
                    <a:lnTo>
                      <a:pt x="4656" y="474"/>
                    </a:lnTo>
                    <a:lnTo>
                      <a:pt x="4733" y="533"/>
                    </a:lnTo>
                    <a:lnTo>
                      <a:pt x="4851" y="576"/>
                    </a:lnTo>
                    <a:lnTo>
                      <a:pt x="4876" y="567"/>
                    </a:lnTo>
                    <a:lnTo>
                      <a:pt x="4944" y="643"/>
                    </a:lnTo>
                    <a:lnTo>
                      <a:pt x="5003" y="660"/>
                    </a:lnTo>
                    <a:lnTo>
                      <a:pt x="5241" y="720"/>
                    </a:lnTo>
                    <a:lnTo>
                      <a:pt x="5351" y="770"/>
                    </a:lnTo>
                    <a:lnTo>
                      <a:pt x="5469" y="770"/>
                    </a:lnTo>
                    <a:lnTo>
                      <a:pt x="5494" y="787"/>
                    </a:lnTo>
                    <a:lnTo>
                      <a:pt x="5511" y="863"/>
                    </a:lnTo>
                    <a:lnTo>
                      <a:pt x="5494" y="1050"/>
                    </a:lnTo>
                    <a:lnTo>
                      <a:pt x="5469" y="1168"/>
                    </a:lnTo>
                    <a:lnTo>
                      <a:pt x="5435" y="1227"/>
                    </a:lnTo>
                    <a:lnTo>
                      <a:pt x="5435" y="1261"/>
                    </a:lnTo>
                    <a:lnTo>
                      <a:pt x="5393" y="1346"/>
                    </a:lnTo>
                    <a:lnTo>
                      <a:pt x="5376" y="1464"/>
                    </a:lnTo>
                    <a:lnTo>
                      <a:pt x="5401" y="1634"/>
                    </a:lnTo>
                    <a:lnTo>
                      <a:pt x="5427" y="1659"/>
                    </a:lnTo>
                    <a:lnTo>
                      <a:pt x="5715" y="1744"/>
                    </a:lnTo>
                    <a:lnTo>
                      <a:pt x="5748" y="1769"/>
                    </a:lnTo>
                    <a:lnTo>
                      <a:pt x="5774" y="1761"/>
                    </a:lnTo>
                    <a:lnTo>
                      <a:pt x="6129" y="1803"/>
                    </a:lnTo>
                    <a:lnTo>
                      <a:pt x="6155" y="1795"/>
                    </a:lnTo>
                    <a:lnTo>
                      <a:pt x="6273" y="1820"/>
                    </a:lnTo>
                    <a:lnTo>
                      <a:pt x="6307" y="1803"/>
                    </a:lnTo>
                    <a:lnTo>
                      <a:pt x="6392" y="1803"/>
                    </a:lnTo>
                    <a:lnTo>
                      <a:pt x="6510" y="1778"/>
                    </a:lnTo>
                    <a:lnTo>
                      <a:pt x="6570" y="1744"/>
                    </a:lnTo>
                    <a:lnTo>
                      <a:pt x="6654" y="1718"/>
                    </a:lnTo>
                    <a:lnTo>
                      <a:pt x="6722" y="1685"/>
                    </a:lnTo>
                    <a:lnTo>
                      <a:pt x="6874" y="1575"/>
                    </a:lnTo>
                    <a:lnTo>
                      <a:pt x="6908" y="1566"/>
                    </a:lnTo>
                    <a:lnTo>
                      <a:pt x="7010" y="1481"/>
                    </a:lnTo>
                    <a:lnTo>
                      <a:pt x="7052" y="1431"/>
                    </a:lnTo>
                    <a:lnTo>
                      <a:pt x="7095" y="1363"/>
                    </a:lnTo>
                    <a:lnTo>
                      <a:pt x="7154" y="1321"/>
                    </a:lnTo>
                    <a:lnTo>
                      <a:pt x="7315" y="1177"/>
                    </a:lnTo>
                    <a:lnTo>
                      <a:pt x="7365" y="1075"/>
                    </a:lnTo>
                    <a:lnTo>
                      <a:pt x="7416" y="1033"/>
                    </a:lnTo>
                    <a:lnTo>
                      <a:pt x="7467" y="940"/>
                    </a:lnTo>
                    <a:lnTo>
                      <a:pt x="7509" y="897"/>
                    </a:lnTo>
                    <a:lnTo>
                      <a:pt x="7594" y="770"/>
                    </a:lnTo>
                    <a:lnTo>
                      <a:pt x="7696" y="593"/>
                    </a:lnTo>
                    <a:lnTo>
                      <a:pt x="7730" y="415"/>
                    </a:lnTo>
                    <a:lnTo>
                      <a:pt x="7763" y="347"/>
                    </a:lnTo>
                    <a:lnTo>
                      <a:pt x="7763" y="279"/>
                    </a:lnTo>
                    <a:lnTo>
                      <a:pt x="7806" y="169"/>
                    </a:lnTo>
                    <a:lnTo>
                      <a:pt x="7848" y="85"/>
                    </a:lnTo>
                    <a:lnTo>
                      <a:pt x="7958" y="271"/>
                    </a:lnTo>
                    <a:lnTo>
                      <a:pt x="8009" y="347"/>
                    </a:lnTo>
                    <a:lnTo>
                      <a:pt x="8094" y="406"/>
                    </a:lnTo>
                    <a:lnTo>
                      <a:pt x="8110" y="432"/>
                    </a:lnTo>
                    <a:lnTo>
                      <a:pt x="8144" y="440"/>
                    </a:lnTo>
                    <a:lnTo>
                      <a:pt x="8195" y="491"/>
                    </a:lnTo>
                    <a:lnTo>
                      <a:pt x="8381" y="550"/>
                    </a:lnTo>
                    <a:lnTo>
                      <a:pt x="8652" y="601"/>
                    </a:lnTo>
                    <a:lnTo>
                      <a:pt x="8805" y="559"/>
                    </a:lnTo>
                    <a:lnTo>
                      <a:pt x="8864" y="559"/>
                    </a:lnTo>
                    <a:lnTo>
                      <a:pt x="9050" y="483"/>
                    </a:lnTo>
                    <a:lnTo>
                      <a:pt x="9101" y="440"/>
                    </a:lnTo>
                    <a:lnTo>
                      <a:pt x="9143" y="432"/>
                    </a:lnTo>
                    <a:lnTo>
                      <a:pt x="9372" y="271"/>
                    </a:lnTo>
                    <a:lnTo>
                      <a:pt x="9397" y="279"/>
                    </a:lnTo>
                    <a:lnTo>
                      <a:pt x="9702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7" name="Freeform 47">
                <a:extLst>
                  <a:ext uri="{FF2B5EF4-FFF2-40B4-BE49-F238E27FC236}">
                    <a16:creationId xmlns:a16="http://schemas.microsoft.com/office/drawing/2014/main" id="{878AC322-3782-4858-B1C5-25D9DFC58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9" y="82"/>
                <a:ext cx="78" cy="188"/>
              </a:xfrm>
              <a:custGeom>
                <a:avLst/>
                <a:gdLst>
                  <a:gd name="T0" fmla="*/ 237 w 457"/>
                  <a:gd name="T1" fmla="*/ 0 h 1092"/>
                  <a:gd name="T2" fmla="*/ 136 w 457"/>
                  <a:gd name="T3" fmla="*/ 254 h 1092"/>
                  <a:gd name="T4" fmla="*/ 51 w 457"/>
                  <a:gd name="T5" fmla="*/ 626 h 1092"/>
                  <a:gd name="T6" fmla="*/ 42 w 457"/>
                  <a:gd name="T7" fmla="*/ 651 h 1092"/>
                  <a:gd name="T8" fmla="*/ 42 w 457"/>
                  <a:gd name="T9" fmla="*/ 711 h 1092"/>
                  <a:gd name="T10" fmla="*/ 0 w 457"/>
                  <a:gd name="T11" fmla="*/ 889 h 1092"/>
                  <a:gd name="T12" fmla="*/ 0 w 457"/>
                  <a:gd name="T13" fmla="*/ 973 h 1092"/>
                  <a:gd name="T14" fmla="*/ 9 w 457"/>
                  <a:gd name="T15" fmla="*/ 999 h 1092"/>
                  <a:gd name="T16" fmla="*/ 34 w 457"/>
                  <a:gd name="T17" fmla="*/ 1092 h 1092"/>
                  <a:gd name="T18" fmla="*/ 144 w 457"/>
                  <a:gd name="T19" fmla="*/ 1075 h 1092"/>
                  <a:gd name="T20" fmla="*/ 169 w 457"/>
                  <a:gd name="T21" fmla="*/ 1058 h 1092"/>
                  <a:gd name="T22" fmla="*/ 246 w 457"/>
                  <a:gd name="T23" fmla="*/ 863 h 1092"/>
                  <a:gd name="T24" fmla="*/ 237 w 457"/>
                  <a:gd name="T25" fmla="*/ 846 h 1092"/>
                  <a:gd name="T26" fmla="*/ 271 w 457"/>
                  <a:gd name="T27" fmla="*/ 736 h 1092"/>
                  <a:gd name="T28" fmla="*/ 271 w 457"/>
                  <a:gd name="T29" fmla="*/ 711 h 1092"/>
                  <a:gd name="T30" fmla="*/ 389 w 457"/>
                  <a:gd name="T31" fmla="*/ 364 h 1092"/>
                  <a:gd name="T32" fmla="*/ 449 w 457"/>
                  <a:gd name="T33" fmla="*/ 127 h 1092"/>
                  <a:gd name="T34" fmla="*/ 457 w 457"/>
                  <a:gd name="T35" fmla="*/ 0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7" h="1092">
                    <a:moveTo>
                      <a:pt x="237" y="0"/>
                    </a:moveTo>
                    <a:lnTo>
                      <a:pt x="136" y="254"/>
                    </a:lnTo>
                    <a:lnTo>
                      <a:pt x="51" y="626"/>
                    </a:lnTo>
                    <a:lnTo>
                      <a:pt x="42" y="651"/>
                    </a:lnTo>
                    <a:lnTo>
                      <a:pt x="42" y="711"/>
                    </a:lnTo>
                    <a:lnTo>
                      <a:pt x="0" y="889"/>
                    </a:lnTo>
                    <a:lnTo>
                      <a:pt x="0" y="973"/>
                    </a:lnTo>
                    <a:lnTo>
                      <a:pt x="9" y="999"/>
                    </a:lnTo>
                    <a:lnTo>
                      <a:pt x="34" y="1092"/>
                    </a:lnTo>
                    <a:lnTo>
                      <a:pt x="144" y="1075"/>
                    </a:lnTo>
                    <a:lnTo>
                      <a:pt x="169" y="1058"/>
                    </a:lnTo>
                    <a:lnTo>
                      <a:pt x="246" y="863"/>
                    </a:lnTo>
                    <a:lnTo>
                      <a:pt x="237" y="846"/>
                    </a:lnTo>
                    <a:lnTo>
                      <a:pt x="271" y="736"/>
                    </a:lnTo>
                    <a:lnTo>
                      <a:pt x="271" y="711"/>
                    </a:lnTo>
                    <a:lnTo>
                      <a:pt x="389" y="364"/>
                    </a:lnTo>
                    <a:lnTo>
                      <a:pt x="449" y="127"/>
                    </a:lnTo>
                    <a:lnTo>
                      <a:pt x="457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8" name="Freeform 48">
                <a:extLst>
                  <a:ext uri="{FF2B5EF4-FFF2-40B4-BE49-F238E27FC236}">
                    <a16:creationId xmlns:a16="http://schemas.microsoft.com/office/drawing/2014/main" id="{81102FBE-CE3C-436F-B549-93A2F701D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4" y="214"/>
                <a:ext cx="98" cy="72"/>
              </a:xfrm>
              <a:custGeom>
                <a:avLst/>
                <a:gdLst>
                  <a:gd name="T0" fmla="*/ 567 w 567"/>
                  <a:gd name="T1" fmla="*/ 0 h 415"/>
                  <a:gd name="T2" fmla="*/ 474 w 567"/>
                  <a:gd name="T3" fmla="*/ 34 h 415"/>
                  <a:gd name="T4" fmla="*/ 304 w 567"/>
                  <a:gd name="T5" fmla="*/ 102 h 415"/>
                  <a:gd name="T6" fmla="*/ 186 w 567"/>
                  <a:gd name="T7" fmla="*/ 186 h 415"/>
                  <a:gd name="T8" fmla="*/ 126 w 567"/>
                  <a:gd name="T9" fmla="*/ 254 h 415"/>
                  <a:gd name="T10" fmla="*/ 76 w 567"/>
                  <a:gd name="T11" fmla="*/ 279 h 415"/>
                  <a:gd name="T12" fmla="*/ 0 w 567"/>
                  <a:gd name="T13" fmla="*/ 364 h 415"/>
                  <a:gd name="T14" fmla="*/ 16 w 567"/>
                  <a:gd name="T15" fmla="*/ 398 h 415"/>
                  <a:gd name="T16" fmla="*/ 59 w 567"/>
                  <a:gd name="T17" fmla="*/ 415 h 415"/>
                  <a:gd name="T18" fmla="*/ 126 w 567"/>
                  <a:gd name="T19" fmla="*/ 406 h 415"/>
                  <a:gd name="T20" fmla="*/ 237 w 567"/>
                  <a:gd name="T21" fmla="*/ 364 h 415"/>
                  <a:gd name="T22" fmla="*/ 364 w 567"/>
                  <a:gd name="T23" fmla="*/ 322 h 415"/>
                  <a:gd name="T24" fmla="*/ 567 w 567"/>
                  <a:gd name="T25" fmla="*/ 262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7" h="415">
                    <a:moveTo>
                      <a:pt x="567" y="0"/>
                    </a:moveTo>
                    <a:lnTo>
                      <a:pt x="474" y="34"/>
                    </a:lnTo>
                    <a:lnTo>
                      <a:pt x="304" y="102"/>
                    </a:lnTo>
                    <a:lnTo>
                      <a:pt x="186" y="186"/>
                    </a:lnTo>
                    <a:lnTo>
                      <a:pt x="126" y="254"/>
                    </a:lnTo>
                    <a:lnTo>
                      <a:pt x="76" y="279"/>
                    </a:lnTo>
                    <a:lnTo>
                      <a:pt x="0" y="364"/>
                    </a:lnTo>
                    <a:lnTo>
                      <a:pt x="16" y="398"/>
                    </a:lnTo>
                    <a:lnTo>
                      <a:pt x="59" y="415"/>
                    </a:lnTo>
                    <a:lnTo>
                      <a:pt x="126" y="406"/>
                    </a:lnTo>
                    <a:lnTo>
                      <a:pt x="237" y="364"/>
                    </a:lnTo>
                    <a:lnTo>
                      <a:pt x="364" y="322"/>
                    </a:lnTo>
                    <a:lnTo>
                      <a:pt x="567" y="262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9" name="Freeform 49">
                <a:extLst>
                  <a:ext uri="{FF2B5EF4-FFF2-40B4-BE49-F238E27FC236}">
                    <a16:creationId xmlns:a16="http://schemas.microsoft.com/office/drawing/2014/main" id="{211CB463-B3BD-4DAE-AA39-0E37A6903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875"/>
                <a:ext cx="2667" cy="1270"/>
              </a:xfrm>
              <a:custGeom>
                <a:avLst/>
                <a:gdLst>
                  <a:gd name="T0" fmla="*/ 2514 w 15527"/>
                  <a:gd name="T1" fmla="*/ 7127 h 7398"/>
                  <a:gd name="T2" fmla="*/ 3488 w 15527"/>
                  <a:gd name="T3" fmla="*/ 7000 h 7398"/>
                  <a:gd name="T4" fmla="*/ 3869 w 15527"/>
                  <a:gd name="T5" fmla="*/ 6958 h 7398"/>
                  <a:gd name="T6" fmla="*/ 4309 w 15527"/>
                  <a:gd name="T7" fmla="*/ 6899 h 7398"/>
                  <a:gd name="T8" fmla="*/ 5435 w 15527"/>
                  <a:gd name="T9" fmla="*/ 6679 h 7398"/>
                  <a:gd name="T10" fmla="*/ 5994 w 15527"/>
                  <a:gd name="T11" fmla="*/ 6433 h 7398"/>
                  <a:gd name="T12" fmla="*/ 6366 w 15527"/>
                  <a:gd name="T13" fmla="*/ 6145 h 7398"/>
                  <a:gd name="T14" fmla="*/ 6680 w 15527"/>
                  <a:gd name="T15" fmla="*/ 5561 h 7398"/>
                  <a:gd name="T16" fmla="*/ 6959 w 15527"/>
                  <a:gd name="T17" fmla="*/ 5087 h 7398"/>
                  <a:gd name="T18" fmla="*/ 7535 w 15527"/>
                  <a:gd name="T19" fmla="*/ 3944 h 7398"/>
                  <a:gd name="T20" fmla="*/ 7552 w 15527"/>
                  <a:gd name="T21" fmla="*/ 3039 h 7398"/>
                  <a:gd name="T22" fmla="*/ 6908 w 15527"/>
                  <a:gd name="T23" fmla="*/ 2615 h 7398"/>
                  <a:gd name="T24" fmla="*/ 6620 w 15527"/>
                  <a:gd name="T25" fmla="*/ 2582 h 7398"/>
                  <a:gd name="T26" fmla="*/ 6290 w 15527"/>
                  <a:gd name="T27" fmla="*/ 2522 h 7398"/>
                  <a:gd name="T28" fmla="*/ 5257 w 15527"/>
                  <a:gd name="T29" fmla="*/ 2387 h 7398"/>
                  <a:gd name="T30" fmla="*/ 4817 w 15527"/>
                  <a:gd name="T31" fmla="*/ 2251 h 7398"/>
                  <a:gd name="T32" fmla="*/ 4394 w 15527"/>
                  <a:gd name="T33" fmla="*/ 2150 h 7398"/>
                  <a:gd name="T34" fmla="*/ 4098 w 15527"/>
                  <a:gd name="T35" fmla="*/ 2158 h 7398"/>
                  <a:gd name="T36" fmla="*/ 3632 w 15527"/>
                  <a:gd name="T37" fmla="*/ 2277 h 7398"/>
                  <a:gd name="T38" fmla="*/ 2785 w 15527"/>
                  <a:gd name="T39" fmla="*/ 2209 h 7398"/>
                  <a:gd name="T40" fmla="*/ 2218 w 15527"/>
                  <a:gd name="T41" fmla="*/ 2167 h 7398"/>
                  <a:gd name="T42" fmla="*/ 2548 w 15527"/>
                  <a:gd name="T43" fmla="*/ 1913 h 7398"/>
                  <a:gd name="T44" fmla="*/ 2870 w 15527"/>
                  <a:gd name="T45" fmla="*/ 1879 h 7398"/>
                  <a:gd name="T46" fmla="*/ 3149 w 15527"/>
                  <a:gd name="T47" fmla="*/ 1786 h 7398"/>
                  <a:gd name="T48" fmla="*/ 3734 w 15527"/>
                  <a:gd name="T49" fmla="*/ 1532 h 7398"/>
                  <a:gd name="T50" fmla="*/ 4572 w 15527"/>
                  <a:gd name="T51" fmla="*/ 1481 h 7398"/>
                  <a:gd name="T52" fmla="*/ 6045 w 15527"/>
                  <a:gd name="T53" fmla="*/ 1456 h 7398"/>
                  <a:gd name="T54" fmla="*/ 6993 w 15527"/>
                  <a:gd name="T55" fmla="*/ 1227 h 7398"/>
                  <a:gd name="T56" fmla="*/ 7653 w 15527"/>
                  <a:gd name="T57" fmla="*/ 728 h 7398"/>
                  <a:gd name="T58" fmla="*/ 7789 w 15527"/>
                  <a:gd name="T59" fmla="*/ 245 h 7398"/>
                  <a:gd name="T60" fmla="*/ 8204 w 15527"/>
                  <a:gd name="T61" fmla="*/ 592 h 7398"/>
                  <a:gd name="T62" fmla="*/ 8932 w 15527"/>
                  <a:gd name="T63" fmla="*/ 1176 h 7398"/>
                  <a:gd name="T64" fmla="*/ 9744 w 15527"/>
                  <a:gd name="T65" fmla="*/ 1422 h 7398"/>
                  <a:gd name="T66" fmla="*/ 10286 w 15527"/>
                  <a:gd name="T67" fmla="*/ 1540 h 7398"/>
                  <a:gd name="T68" fmla="*/ 10650 w 15527"/>
                  <a:gd name="T69" fmla="*/ 1506 h 7398"/>
                  <a:gd name="T70" fmla="*/ 11539 w 15527"/>
                  <a:gd name="T71" fmla="*/ 1557 h 7398"/>
                  <a:gd name="T72" fmla="*/ 12259 w 15527"/>
                  <a:gd name="T73" fmla="*/ 1701 h 7398"/>
                  <a:gd name="T74" fmla="*/ 12877 w 15527"/>
                  <a:gd name="T75" fmla="*/ 1786 h 7398"/>
                  <a:gd name="T76" fmla="*/ 13410 w 15527"/>
                  <a:gd name="T77" fmla="*/ 1811 h 7398"/>
                  <a:gd name="T78" fmla="*/ 14121 w 15527"/>
                  <a:gd name="T79" fmla="*/ 2234 h 7398"/>
                  <a:gd name="T80" fmla="*/ 13588 w 15527"/>
                  <a:gd name="T81" fmla="*/ 2522 h 7398"/>
                  <a:gd name="T82" fmla="*/ 13012 w 15527"/>
                  <a:gd name="T83" fmla="*/ 2463 h 7398"/>
                  <a:gd name="T84" fmla="*/ 12530 w 15527"/>
                  <a:gd name="T85" fmla="*/ 2514 h 7398"/>
                  <a:gd name="T86" fmla="*/ 12064 w 15527"/>
                  <a:gd name="T87" fmla="*/ 2556 h 7398"/>
                  <a:gd name="T88" fmla="*/ 11412 w 15527"/>
                  <a:gd name="T89" fmla="*/ 2455 h 7398"/>
                  <a:gd name="T90" fmla="*/ 10896 w 15527"/>
                  <a:gd name="T91" fmla="*/ 2480 h 7398"/>
                  <a:gd name="T92" fmla="*/ 10481 w 15527"/>
                  <a:gd name="T93" fmla="*/ 2514 h 7398"/>
                  <a:gd name="T94" fmla="*/ 9905 w 15527"/>
                  <a:gd name="T95" fmla="*/ 2548 h 7398"/>
                  <a:gd name="T96" fmla="*/ 9465 w 15527"/>
                  <a:gd name="T97" fmla="*/ 2505 h 7398"/>
                  <a:gd name="T98" fmla="*/ 8982 w 15527"/>
                  <a:gd name="T99" fmla="*/ 2480 h 7398"/>
                  <a:gd name="T100" fmla="*/ 8627 w 15527"/>
                  <a:gd name="T101" fmla="*/ 2522 h 7398"/>
                  <a:gd name="T102" fmla="*/ 8051 w 15527"/>
                  <a:gd name="T103" fmla="*/ 3064 h 7398"/>
                  <a:gd name="T104" fmla="*/ 8212 w 15527"/>
                  <a:gd name="T105" fmla="*/ 4283 h 7398"/>
                  <a:gd name="T106" fmla="*/ 8449 w 15527"/>
                  <a:gd name="T107" fmla="*/ 4935 h 7398"/>
                  <a:gd name="T108" fmla="*/ 8703 w 15527"/>
                  <a:gd name="T109" fmla="*/ 5714 h 7398"/>
                  <a:gd name="T110" fmla="*/ 8872 w 15527"/>
                  <a:gd name="T111" fmla="*/ 6230 h 7398"/>
                  <a:gd name="T112" fmla="*/ 9507 w 15527"/>
                  <a:gd name="T113" fmla="*/ 7093 h 7398"/>
                  <a:gd name="T114" fmla="*/ 10506 w 15527"/>
                  <a:gd name="T115" fmla="*/ 7330 h 7398"/>
                  <a:gd name="T116" fmla="*/ 11446 w 15527"/>
                  <a:gd name="T117" fmla="*/ 7381 h 7398"/>
                  <a:gd name="T118" fmla="*/ 11920 w 15527"/>
                  <a:gd name="T119" fmla="*/ 7398 h 7398"/>
                  <a:gd name="T120" fmla="*/ 12344 w 15527"/>
                  <a:gd name="T121" fmla="*/ 7356 h 7398"/>
                  <a:gd name="T122" fmla="*/ 12843 w 15527"/>
                  <a:gd name="T123" fmla="*/ 7364 h 7398"/>
                  <a:gd name="T124" fmla="*/ 14257 w 15527"/>
                  <a:gd name="T125" fmla="*/ 7356 h 7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527" h="7398">
                    <a:moveTo>
                      <a:pt x="0" y="7280"/>
                    </a:moveTo>
                    <a:lnTo>
                      <a:pt x="1160" y="7136"/>
                    </a:lnTo>
                    <a:lnTo>
                      <a:pt x="1245" y="7178"/>
                    </a:lnTo>
                    <a:lnTo>
                      <a:pt x="1473" y="7178"/>
                    </a:lnTo>
                    <a:lnTo>
                      <a:pt x="2371" y="7127"/>
                    </a:lnTo>
                    <a:lnTo>
                      <a:pt x="2514" y="7127"/>
                    </a:lnTo>
                    <a:lnTo>
                      <a:pt x="2574" y="7110"/>
                    </a:lnTo>
                    <a:lnTo>
                      <a:pt x="2633" y="7119"/>
                    </a:lnTo>
                    <a:lnTo>
                      <a:pt x="2718" y="7102"/>
                    </a:lnTo>
                    <a:lnTo>
                      <a:pt x="3251" y="7017"/>
                    </a:lnTo>
                    <a:lnTo>
                      <a:pt x="3429" y="7017"/>
                    </a:lnTo>
                    <a:lnTo>
                      <a:pt x="3488" y="7000"/>
                    </a:lnTo>
                    <a:lnTo>
                      <a:pt x="3607" y="7000"/>
                    </a:lnTo>
                    <a:lnTo>
                      <a:pt x="3632" y="6992"/>
                    </a:lnTo>
                    <a:lnTo>
                      <a:pt x="3691" y="7000"/>
                    </a:lnTo>
                    <a:lnTo>
                      <a:pt x="3750" y="6975"/>
                    </a:lnTo>
                    <a:lnTo>
                      <a:pt x="3810" y="6983"/>
                    </a:lnTo>
                    <a:lnTo>
                      <a:pt x="3869" y="6958"/>
                    </a:lnTo>
                    <a:lnTo>
                      <a:pt x="3928" y="6966"/>
                    </a:lnTo>
                    <a:lnTo>
                      <a:pt x="3988" y="6950"/>
                    </a:lnTo>
                    <a:lnTo>
                      <a:pt x="4072" y="6950"/>
                    </a:lnTo>
                    <a:lnTo>
                      <a:pt x="4131" y="6924"/>
                    </a:lnTo>
                    <a:lnTo>
                      <a:pt x="4191" y="6933"/>
                    </a:lnTo>
                    <a:lnTo>
                      <a:pt x="4309" y="6899"/>
                    </a:lnTo>
                    <a:lnTo>
                      <a:pt x="4631" y="6882"/>
                    </a:lnTo>
                    <a:lnTo>
                      <a:pt x="4690" y="6856"/>
                    </a:lnTo>
                    <a:lnTo>
                      <a:pt x="4809" y="6840"/>
                    </a:lnTo>
                    <a:lnTo>
                      <a:pt x="5173" y="6755"/>
                    </a:lnTo>
                    <a:lnTo>
                      <a:pt x="5376" y="6721"/>
                    </a:lnTo>
                    <a:lnTo>
                      <a:pt x="5435" y="6679"/>
                    </a:lnTo>
                    <a:lnTo>
                      <a:pt x="5528" y="6670"/>
                    </a:lnTo>
                    <a:lnTo>
                      <a:pt x="5613" y="6619"/>
                    </a:lnTo>
                    <a:lnTo>
                      <a:pt x="5765" y="6569"/>
                    </a:lnTo>
                    <a:lnTo>
                      <a:pt x="5791" y="6569"/>
                    </a:lnTo>
                    <a:lnTo>
                      <a:pt x="5909" y="6509"/>
                    </a:lnTo>
                    <a:lnTo>
                      <a:pt x="5994" y="6433"/>
                    </a:lnTo>
                    <a:lnTo>
                      <a:pt x="6011" y="6399"/>
                    </a:lnTo>
                    <a:lnTo>
                      <a:pt x="6146" y="6306"/>
                    </a:lnTo>
                    <a:lnTo>
                      <a:pt x="6206" y="6281"/>
                    </a:lnTo>
                    <a:lnTo>
                      <a:pt x="6214" y="6247"/>
                    </a:lnTo>
                    <a:lnTo>
                      <a:pt x="6282" y="6188"/>
                    </a:lnTo>
                    <a:lnTo>
                      <a:pt x="6366" y="6145"/>
                    </a:lnTo>
                    <a:lnTo>
                      <a:pt x="6451" y="6052"/>
                    </a:lnTo>
                    <a:lnTo>
                      <a:pt x="6485" y="5976"/>
                    </a:lnTo>
                    <a:lnTo>
                      <a:pt x="6527" y="5934"/>
                    </a:lnTo>
                    <a:lnTo>
                      <a:pt x="6637" y="5646"/>
                    </a:lnTo>
                    <a:lnTo>
                      <a:pt x="6637" y="5621"/>
                    </a:lnTo>
                    <a:lnTo>
                      <a:pt x="6680" y="5561"/>
                    </a:lnTo>
                    <a:lnTo>
                      <a:pt x="6705" y="5544"/>
                    </a:lnTo>
                    <a:lnTo>
                      <a:pt x="6773" y="5358"/>
                    </a:lnTo>
                    <a:lnTo>
                      <a:pt x="6815" y="5316"/>
                    </a:lnTo>
                    <a:lnTo>
                      <a:pt x="6858" y="5223"/>
                    </a:lnTo>
                    <a:lnTo>
                      <a:pt x="6883" y="5206"/>
                    </a:lnTo>
                    <a:lnTo>
                      <a:pt x="6959" y="5087"/>
                    </a:lnTo>
                    <a:lnTo>
                      <a:pt x="6985" y="5079"/>
                    </a:lnTo>
                    <a:lnTo>
                      <a:pt x="7010" y="5053"/>
                    </a:lnTo>
                    <a:lnTo>
                      <a:pt x="7044" y="4977"/>
                    </a:lnTo>
                    <a:lnTo>
                      <a:pt x="7095" y="4901"/>
                    </a:lnTo>
                    <a:lnTo>
                      <a:pt x="7112" y="4842"/>
                    </a:lnTo>
                    <a:lnTo>
                      <a:pt x="7535" y="3944"/>
                    </a:lnTo>
                    <a:lnTo>
                      <a:pt x="7586" y="3784"/>
                    </a:lnTo>
                    <a:lnTo>
                      <a:pt x="7594" y="3674"/>
                    </a:lnTo>
                    <a:lnTo>
                      <a:pt x="7619" y="3563"/>
                    </a:lnTo>
                    <a:lnTo>
                      <a:pt x="7619" y="3504"/>
                    </a:lnTo>
                    <a:lnTo>
                      <a:pt x="7552" y="3106"/>
                    </a:lnTo>
                    <a:lnTo>
                      <a:pt x="7552" y="3039"/>
                    </a:lnTo>
                    <a:lnTo>
                      <a:pt x="7509" y="2929"/>
                    </a:lnTo>
                    <a:lnTo>
                      <a:pt x="7433" y="2835"/>
                    </a:lnTo>
                    <a:lnTo>
                      <a:pt x="7264" y="2725"/>
                    </a:lnTo>
                    <a:lnTo>
                      <a:pt x="7128" y="2675"/>
                    </a:lnTo>
                    <a:lnTo>
                      <a:pt x="7044" y="2632"/>
                    </a:lnTo>
                    <a:lnTo>
                      <a:pt x="6908" y="2615"/>
                    </a:lnTo>
                    <a:lnTo>
                      <a:pt x="6883" y="2624"/>
                    </a:lnTo>
                    <a:lnTo>
                      <a:pt x="6773" y="2598"/>
                    </a:lnTo>
                    <a:lnTo>
                      <a:pt x="6756" y="2607"/>
                    </a:lnTo>
                    <a:lnTo>
                      <a:pt x="6663" y="2590"/>
                    </a:lnTo>
                    <a:lnTo>
                      <a:pt x="6646" y="2573"/>
                    </a:lnTo>
                    <a:lnTo>
                      <a:pt x="6620" y="2582"/>
                    </a:lnTo>
                    <a:lnTo>
                      <a:pt x="6468" y="2556"/>
                    </a:lnTo>
                    <a:lnTo>
                      <a:pt x="6451" y="2539"/>
                    </a:lnTo>
                    <a:lnTo>
                      <a:pt x="6400" y="2548"/>
                    </a:lnTo>
                    <a:lnTo>
                      <a:pt x="6375" y="2531"/>
                    </a:lnTo>
                    <a:lnTo>
                      <a:pt x="6358" y="2539"/>
                    </a:lnTo>
                    <a:lnTo>
                      <a:pt x="6290" y="2522"/>
                    </a:lnTo>
                    <a:lnTo>
                      <a:pt x="6265" y="2505"/>
                    </a:lnTo>
                    <a:lnTo>
                      <a:pt x="6129" y="2505"/>
                    </a:lnTo>
                    <a:lnTo>
                      <a:pt x="5452" y="2421"/>
                    </a:lnTo>
                    <a:lnTo>
                      <a:pt x="5410" y="2421"/>
                    </a:lnTo>
                    <a:lnTo>
                      <a:pt x="5384" y="2404"/>
                    </a:lnTo>
                    <a:lnTo>
                      <a:pt x="5257" y="2387"/>
                    </a:lnTo>
                    <a:lnTo>
                      <a:pt x="5190" y="2336"/>
                    </a:lnTo>
                    <a:lnTo>
                      <a:pt x="5122" y="2336"/>
                    </a:lnTo>
                    <a:lnTo>
                      <a:pt x="5037" y="2302"/>
                    </a:lnTo>
                    <a:lnTo>
                      <a:pt x="4987" y="2268"/>
                    </a:lnTo>
                    <a:lnTo>
                      <a:pt x="4902" y="2277"/>
                    </a:lnTo>
                    <a:lnTo>
                      <a:pt x="4817" y="2251"/>
                    </a:lnTo>
                    <a:lnTo>
                      <a:pt x="4749" y="2251"/>
                    </a:lnTo>
                    <a:lnTo>
                      <a:pt x="4614" y="2184"/>
                    </a:lnTo>
                    <a:lnTo>
                      <a:pt x="4529" y="2158"/>
                    </a:lnTo>
                    <a:lnTo>
                      <a:pt x="4504" y="2167"/>
                    </a:lnTo>
                    <a:lnTo>
                      <a:pt x="4436" y="2133"/>
                    </a:lnTo>
                    <a:lnTo>
                      <a:pt x="4394" y="2150"/>
                    </a:lnTo>
                    <a:lnTo>
                      <a:pt x="4360" y="2201"/>
                    </a:lnTo>
                    <a:lnTo>
                      <a:pt x="4326" y="2209"/>
                    </a:lnTo>
                    <a:lnTo>
                      <a:pt x="4225" y="2133"/>
                    </a:lnTo>
                    <a:lnTo>
                      <a:pt x="4208" y="2116"/>
                    </a:lnTo>
                    <a:lnTo>
                      <a:pt x="4157" y="2116"/>
                    </a:lnTo>
                    <a:lnTo>
                      <a:pt x="4098" y="2158"/>
                    </a:lnTo>
                    <a:lnTo>
                      <a:pt x="3920" y="2226"/>
                    </a:lnTo>
                    <a:lnTo>
                      <a:pt x="3877" y="2226"/>
                    </a:lnTo>
                    <a:lnTo>
                      <a:pt x="3827" y="2251"/>
                    </a:lnTo>
                    <a:lnTo>
                      <a:pt x="3742" y="2251"/>
                    </a:lnTo>
                    <a:lnTo>
                      <a:pt x="3700" y="2277"/>
                    </a:lnTo>
                    <a:lnTo>
                      <a:pt x="3632" y="2277"/>
                    </a:lnTo>
                    <a:lnTo>
                      <a:pt x="3590" y="2294"/>
                    </a:lnTo>
                    <a:lnTo>
                      <a:pt x="3522" y="2302"/>
                    </a:lnTo>
                    <a:lnTo>
                      <a:pt x="3234" y="2328"/>
                    </a:lnTo>
                    <a:lnTo>
                      <a:pt x="3099" y="2319"/>
                    </a:lnTo>
                    <a:lnTo>
                      <a:pt x="2989" y="2285"/>
                    </a:lnTo>
                    <a:lnTo>
                      <a:pt x="2785" y="2209"/>
                    </a:lnTo>
                    <a:lnTo>
                      <a:pt x="2675" y="2192"/>
                    </a:lnTo>
                    <a:lnTo>
                      <a:pt x="2565" y="2201"/>
                    </a:lnTo>
                    <a:lnTo>
                      <a:pt x="2548" y="2184"/>
                    </a:lnTo>
                    <a:lnTo>
                      <a:pt x="2523" y="2201"/>
                    </a:lnTo>
                    <a:lnTo>
                      <a:pt x="2345" y="2201"/>
                    </a:lnTo>
                    <a:lnTo>
                      <a:pt x="2218" y="2167"/>
                    </a:lnTo>
                    <a:lnTo>
                      <a:pt x="2125" y="2124"/>
                    </a:lnTo>
                    <a:lnTo>
                      <a:pt x="2091" y="2091"/>
                    </a:lnTo>
                    <a:lnTo>
                      <a:pt x="2074" y="2057"/>
                    </a:lnTo>
                    <a:lnTo>
                      <a:pt x="2100" y="2006"/>
                    </a:lnTo>
                    <a:lnTo>
                      <a:pt x="2311" y="1938"/>
                    </a:lnTo>
                    <a:lnTo>
                      <a:pt x="2548" y="1913"/>
                    </a:lnTo>
                    <a:lnTo>
                      <a:pt x="2574" y="1921"/>
                    </a:lnTo>
                    <a:lnTo>
                      <a:pt x="2608" y="1904"/>
                    </a:lnTo>
                    <a:lnTo>
                      <a:pt x="2633" y="1904"/>
                    </a:lnTo>
                    <a:lnTo>
                      <a:pt x="2641" y="1921"/>
                    </a:lnTo>
                    <a:lnTo>
                      <a:pt x="2718" y="1913"/>
                    </a:lnTo>
                    <a:lnTo>
                      <a:pt x="2870" y="1879"/>
                    </a:lnTo>
                    <a:lnTo>
                      <a:pt x="2929" y="1879"/>
                    </a:lnTo>
                    <a:lnTo>
                      <a:pt x="2946" y="1845"/>
                    </a:lnTo>
                    <a:lnTo>
                      <a:pt x="3065" y="1828"/>
                    </a:lnTo>
                    <a:lnTo>
                      <a:pt x="3090" y="1803"/>
                    </a:lnTo>
                    <a:lnTo>
                      <a:pt x="3116" y="1811"/>
                    </a:lnTo>
                    <a:lnTo>
                      <a:pt x="3149" y="1786"/>
                    </a:lnTo>
                    <a:lnTo>
                      <a:pt x="3175" y="1786"/>
                    </a:lnTo>
                    <a:lnTo>
                      <a:pt x="3429" y="1684"/>
                    </a:lnTo>
                    <a:lnTo>
                      <a:pt x="3539" y="1625"/>
                    </a:lnTo>
                    <a:lnTo>
                      <a:pt x="3598" y="1617"/>
                    </a:lnTo>
                    <a:lnTo>
                      <a:pt x="3615" y="1591"/>
                    </a:lnTo>
                    <a:lnTo>
                      <a:pt x="3734" y="1532"/>
                    </a:lnTo>
                    <a:lnTo>
                      <a:pt x="3827" y="1515"/>
                    </a:lnTo>
                    <a:lnTo>
                      <a:pt x="3877" y="1490"/>
                    </a:lnTo>
                    <a:lnTo>
                      <a:pt x="3996" y="1456"/>
                    </a:lnTo>
                    <a:lnTo>
                      <a:pt x="4216" y="1456"/>
                    </a:lnTo>
                    <a:lnTo>
                      <a:pt x="4394" y="1481"/>
                    </a:lnTo>
                    <a:lnTo>
                      <a:pt x="4572" y="1481"/>
                    </a:lnTo>
                    <a:lnTo>
                      <a:pt x="4783" y="1498"/>
                    </a:lnTo>
                    <a:lnTo>
                      <a:pt x="5198" y="1506"/>
                    </a:lnTo>
                    <a:lnTo>
                      <a:pt x="5486" y="1481"/>
                    </a:lnTo>
                    <a:lnTo>
                      <a:pt x="5562" y="1498"/>
                    </a:lnTo>
                    <a:lnTo>
                      <a:pt x="5799" y="1490"/>
                    </a:lnTo>
                    <a:lnTo>
                      <a:pt x="6045" y="1456"/>
                    </a:lnTo>
                    <a:lnTo>
                      <a:pt x="6096" y="1464"/>
                    </a:lnTo>
                    <a:lnTo>
                      <a:pt x="6129" y="1456"/>
                    </a:lnTo>
                    <a:lnTo>
                      <a:pt x="6485" y="1396"/>
                    </a:lnTo>
                    <a:lnTo>
                      <a:pt x="6629" y="1363"/>
                    </a:lnTo>
                    <a:lnTo>
                      <a:pt x="6874" y="1286"/>
                    </a:lnTo>
                    <a:lnTo>
                      <a:pt x="6993" y="1227"/>
                    </a:lnTo>
                    <a:lnTo>
                      <a:pt x="7078" y="1176"/>
                    </a:lnTo>
                    <a:lnTo>
                      <a:pt x="7281" y="1109"/>
                    </a:lnTo>
                    <a:lnTo>
                      <a:pt x="7399" y="1049"/>
                    </a:lnTo>
                    <a:lnTo>
                      <a:pt x="7484" y="948"/>
                    </a:lnTo>
                    <a:lnTo>
                      <a:pt x="7628" y="745"/>
                    </a:lnTo>
                    <a:lnTo>
                      <a:pt x="7653" y="728"/>
                    </a:lnTo>
                    <a:lnTo>
                      <a:pt x="7721" y="524"/>
                    </a:lnTo>
                    <a:lnTo>
                      <a:pt x="7755" y="414"/>
                    </a:lnTo>
                    <a:lnTo>
                      <a:pt x="7763" y="330"/>
                    </a:lnTo>
                    <a:lnTo>
                      <a:pt x="7772" y="304"/>
                    </a:lnTo>
                    <a:lnTo>
                      <a:pt x="7780" y="237"/>
                    </a:lnTo>
                    <a:lnTo>
                      <a:pt x="7789" y="245"/>
                    </a:lnTo>
                    <a:lnTo>
                      <a:pt x="7797" y="25"/>
                    </a:lnTo>
                    <a:lnTo>
                      <a:pt x="7865" y="0"/>
                    </a:lnTo>
                    <a:lnTo>
                      <a:pt x="7899" y="50"/>
                    </a:lnTo>
                    <a:lnTo>
                      <a:pt x="7975" y="262"/>
                    </a:lnTo>
                    <a:lnTo>
                      <a:pt x="8094" y="457"/>
                    </a:lnTo>
                    <a:lnTo>
                      <a:pt x="8204" y="592"/>
                    </a:lnTo>
                    <a:lnTo>
                      <a:pt x="8432" y="863"/>
                    </a:lnTo>
                    <a:lnTo>
                      <a:pt x="8483" y="914"/>
                    </a:lnTo>
                    <a:lnTo>
                      <a:pt x="8618" y="1007"/>
                    </a:lnTo>
                    <a:lnTo>
                      <a:pt x="8678" y="1032"/>
                    </a:lnTo>
                    <a:lnTo>
                      <a:pt x="8839" y="1151"/>
                    </a:lnTo>
                    <a:lnTo>
                      <a:pt x="8932" y="1176"/>
                    </a:lnTo>
                    <a:lnTo>
                      <a:pt x="9016" y="1227"/>
                    </a:lnTo>
                    <a:lnTo>
                      <a:pt x="9338" y="1295"/>
                    </a:lnTo>
                    <a:lnTo>
                      <a:pt x="9397" y="1329"/>
                    </a:lnTo>
                    <a:lnTo>
                      <a:pt x="9516" y="1346"/>
                    </a:lnTo>
                    <a:lnTo>
                      <a:pt x="9575" y="1379"/>
                    </a:lnTo>
                    <a:lnTo>
                      <a:pt x="9744" y="1422"/>
                    </a:lnTo>
                    <a:lnTo>
                      <a:pt x="9761" y="1439"/>
                    </a:lnTo>
                    <a:lnTo>
                      <a:pt x="9939" y="1481"/>
                    </a:lnTo>
                    <a:lnTo>
                      <a:pt x="10032" y="1481"/>
                    </a:lnTo>
                    <a:lnTo>
                      <a:pt x="10202" y="1532"/>
                    </a:lnTo>
                    <a:lnTo>
                      <a:pt x="10227" y="1523"/>
                    </a:lnTo>
                    <a:lnTo>
                      <a:pt x="10286" y="1540"/>
                    </a:lnTo>
                    <a:lnTo>
                      <a:pt x="10346" y="1540"/>
                    </a:lnTo>
                    <a:lnTo>
                      <a:pt x="10371" y="1523"/>
                    </a:lnTo>
                    <a:lnTo>
                      <a:pt x="10413" y="1540"/>
                    </a:lnTo>
                    <a:lnTo>
                      <a:pt x="10498" y="1523"/>
                    </a:lnTo>
                    <a:lnTo>
                      <a:pt x="10591" y="1532"/>
                    </a:lnTo>
                    <a:lnTo>
                      <a:pt x="10650" y="1506"/>
                    </a:lnTo>
                    <a:lnTo>
                      <a:pt x="10735" y="1506"/>
                    </a:lnTo>
                    <a:lnTo>
                      <a:pt x="10964" y="1481"/>
                    </a:lnTo>
                    <a:lnTo>
                      <a:pt x="11167" y="1481"/>
                    </a:lnTo>
                    <a:lnTo>
                      <a:pt x="11285" y="1498"/>
                    </a:lnTo>
                    <a:lnTo>
                      <a:pt x="11311" y="1506"/>
                    </a:lnTo>
                    <a:lnTo>
                      <a:pt x="11539" y="1557"/>
                    </a:lnTo>
                    <a:lnTo>
                      <a:pt x="11776" y="1642"/>
                    </a:lnTo>
                    <a:lnTo>
                      <a:pt x="11895" y="1676"/>
                    </a:lnTo>
                    <a:lnTo>
                      <a:pt x="12056" y="1735"/>
                    </a:lnTo>
                    <a:lnTo>
                      <a:pt x="12174" y="1735"/>
                    </a:lnTo>
                    <a:lnTo>
                      <a:pt x="12233" y="1727"/>
                    </a:lnTo>
                    <a:lnTo>
                      <a:pt x="12259" y="1701"/>
                    </a:lnTo>
                    <a:lnTo>
                      <a:pt x="12310" y="1693"/>
                    </a:lnTo>
                    <a:lnTo>
                      <a:pt x="12335" y="1676"/>
                    </a:lnTo>
                    <a:lnTo>
                      <a:pt x="12411" y="1650"/>
                    </a:lnTo>
                    <a:lnTo>
                      <a:pt x="12614" y="1743"/>
                    </a:lnTo>
                    <a:lnTo>
                      <a:pt x="12851" y="1794"/>
                    </a:lnTo>
                    <a:lnTo>
                      <a:pt x="12877" y="1786"/>
                    </a:lnTo>
                    <a:lnTo>
                      <a:pt x="12936" y="1803"/>
                    </a:lnTo>
                    <a:lnTo>
                      <a:pt x="12995" y="1786"/>
                    </a:lnTo>
                    <a:lnTo>
                      <a:pt x="13029" y="1803"/>
                    </a:lnTo>
                    <a:lnTo>
                      <a:pt x="13199" y="1794"/>
                    </a:lnTo>
                    <a:lnTo>
                      <a:pt x="13351" y="1820"/>
                    </a:lnTo>
                    <a:lnTo>
                      <a:pt x="13410" y="1811"/>
                    </a:lnTo>
                    <a:lnTo>
                      <a:pt x="13495" y="1837"/>
                    </a:lnTo>
                    <a:lnTo>
                      <a:pt x="13791" y="1896"/>
                    </a:lnTo>
                    <a:lnTo>
                      <a:pt x="14020" y="2014"/>
                    </a:lnTo>
                    <a:lnTo>
                      <a:pt x="14155" y="2150"/>
                    </a:lnTo>
                    <a:lnTo>
                      <a:pt x="14172" y="2175"/>
                    </a:lnTo>
                    <a:lnTo>
                      <a:pt x="14121" y="2234"/>
                    </a:lnTo>
                    <a:lnTo>
                      <a:pt x="13986" y="2294"/>
                    </a:lnTo>
                    <a:lnTo>
                      <a:pt x="13944" y="2336"/>
                    </a:lnTo>
                    <a:lnTo>
                      <a:pt x="13901" y="2455"/>
                    </a:lnTo>
                    <a:lnTo>
                      <a:pt x="13867" y="2471"/>
                    </a:lnTo>
                    <a:lnTo>
                      <a:pt x="13817" y="2565"/>
                    </a:lnTo>
                    <a:lnTo>
                      <a:pt x="13588" y="2522"/>
                    </a:lnTo>
                    <a:lnTo>
                      <a:pt x="13563" y="2505"/>
                    </a:lnTo>
                    <a:lnTo>
                      <a:pt x="13478" y="2505"/>
                    </a:lnTo>
                    <a:lnTo>
                      <a:pt x="13410" y="2480"/>
                    </a:lnTo>
                    <a:lnTo>
                      <a:pt x="13385" y="2488"/>
                    </a:lnTo>
                    <a:lnTo>
                      <a:pt x="13275" y="2463"/>
                    </a:lnTo>
                    <a:lnTo>
                      <a:pt x="13012" y="2463"/>
                    </a:lnTo>
                    <a:lnTo>
                      <a:pt x="12835" y="2497"/>
                    </a:lnTo>
                    <a:lnTo>
                      <a:pt x="12750" y="2497"/>
                    </a:lnTo>
                    <a:lnTo>
                      <a:pt x="12699" y="2505"/>
                    </a:lnTo>
                    <a:lnTo>
                      <a:pt x="12614" y="2505"/>
                    </a:lnTo>
                    <a:lnTo>
                      <a:pt x="12572" y="2531"/>
                    </a:lnTo>
                    <a:lnTo>
                      <a:pt x="12530" y="2514"/>
                    </a:lnTo>
                    <a:lnTo>
                      <a:pt x="12420" y="2539"/>
                    </a:lnTo>
                    <a:lnTo>
                      <a:pt x="12217" y="2539"/>
                    </a:lnTo>
                    <a:lnTo>
                      <a:pt x="12200" y="2556"/>
                    </a:lnTo>
                    <a:lnTo>
                      <a:pt x="12106" y="2556"/>
                    </a:lnTo>
                    <a:lnTo>
                      <a:pt x="12090" y="2539"/>
                    </a:lnTo>
                    <a:lnTo>
                      <a:pt x="12064" y="2556"/>
                    </a:lnTo>
                    <a:lnTo>
                      <a:pt x="11929" y="2556"/>
                    </a:lnTo>
                    <a:lnTo>
                      <a:pt x="11844" y="2531"/>
                    </a:lnTo>
                    <a:lnTo>
                      <a:pt x="11759" y="2531"/>
                    </a:lnTo>
                    <a:lnTo>
                      <a:pt x="11666" y="2505"/>
                    </a:lnTo>
                    <a:lnTo>
                      <a:pt x="11649" y="2514"/>
                    </a:lnTo>
                    <a:lnTo>
                      <a:pt x="11412" y="2455"/>
                    </a:lnTo>
                    <a:lnTo>
                      <a:pt x="11378" y="2471"/>
                    </a:lnTo>
                    <a:lnTo>
                      <a:pt x="11336" y="2471"/>
                    </a:lnTo>
                    <a:lnTo>
                      <a:pt x="11294" y="2455"/>
                    </a:lnTo>
                    <a:lnTo>
                      <a:pt x="11251" y="2471"/>
                    </a:lnTo>
                    <a:lnTo>
                      <a:pt x="10964" y="2488"/>
                    </a:lnTo>
                    <a:lnTo>
                      <a:pt x="10896" y="2480"/>
                    </a:lnTo>
                    <a:lnTo>
                      <a:pt x="10853" y="2497"/>
                    </a:lnTo>
                    <a:lnTo>
                      <a:pt x="10786" y="2488"/>
                    </a:lnTo>
                    <a:lnTo>
                      <a:pt x="10718" y="2505"/>
                    </a:lnTo>
                    <a:lnTo>
                      <a:pt x="10633" y="2505"/>
                    </a:lnTo>
                    <a:lnTo>
                      <a:pt x="10591" y="2514"/>
                    </a:lnTo>
                    <a:lnTo>
                      <a:pt x="10481" y="2514"/>
                    </a:lnTo>
                    <a:lnTo>
                      <a:pt x="10456" y="2539"/>
                    </a:lnTo>
                    <a:lnTo>
                      <a:pt x="10261" y="2539"/>
                    </a:lnTo>
                    <a:lnTo>
                      <a:pt x="10210" y="2556"/>
                    </a:lnTo>
                    <a:lnTo>
                      <a:pt x="10041" y="2548"/>
                    </a:lnTo>
                    <a:lnTo>
                      <a:pt x="9948" y="2565"/>
                    </a:lnTo>
                    <a:lnTo>
                      <a:pt x="9905" y="2548"/>
                    </a:lnTo>
                    <a:lnTo>
                      <a:pt x="9795" y="2548"/>
                    </a:lnTo>
                    <a:lnTo>
                      <a:pt x="9727" y="2531"/>
                    </a:lnTo>
                    <a:lnTo>
                      <a:pt x="9643" y="2539"/>
                    </a:lnTo>
                    <a:lnTo>
                      <a:pt x="9575" y="2514"/>
                    </a:lnTo>
                    <a:lnTo>
                      <a:pt x="9507" y="2522"/>
                    </a:lnTo>
                    <a:lnTo>
                      <a:pt x="9465" y="2505"/>
                    </a:lnTo>
                    <a:lnTo>
                      <a:pt x="9372" y="2497"/>
                    </a:lnTo>
                    <a:lnTo>
                      <a:pt x="9330" y="2471"/>
                    </a:lnTo>
                    <a:lnTo>
                      <a:pt x="9262" y="2488"/>
                    </a:lnTo>
                    <a:lnTo>
                      <a:pt x="9203" y="2471"/>
                    </a:lnTo>
                    <a:lnTo>
                      <a:pt x="9025" y="2463"/>
                    </a:lnTo>
                    <a:lnTo>
                      <a:pt x="8982" y="2480"/>
                    </a:lnTo>
                    <a:lnTo>
                      <a:pt x="8889" y="2471"/>
                    </a:lnTo>
                    <a:lnTo>
                      <a:pt x="8847" y="2488"/>
                    </a:lnTo>
                    <a:lnTo>
                      <a:pt x="8762" y="2488"/>
                    </a:lnTo>
                    <a:lnTo>
                      <a:pt x="8737" y="2505"/>
                    </a:lnTo>
                    <a:lnTo>
                      <a:pt x="8669" y="2505"/>
                    </a:lnTo>
                    <a:lnTo>
                      <a:pt x="8627" y="2522"/>
                    </a:lnTo>
                    <a:lnTo>
                      <a:pt x="8542" y="2539"/>
                    </a:lnTo>
                    <a:lnTo>
                      <a:pt x="8432" y="2573"/>
                    </a:lnTo>
                    <a:lnTo>
                      <a:pt x="8254" y="2692"/>
                    </a:lnTo>
                    <a:lnTo>
                      <a:pt x="8195" y="2759"/>
                    </a:lnTo>
                    <a:lnTo>
                      <a:pt x="8094" y="2895"/>
                    </a:lnTo>
                    <a:lnTo>
                      <a:pt x="8051" y="3064"/>
                    </a:lnTo>
                    <a:lnTo>
                      <a:pt x="8051" y="3183"/>
                    </a:lnTo>
                    <a:lnTo>
                      <a:pt x="8085" y="3343"/>
                    </a:lnTo>
                    <a:lnTo>
                      <a:pt x="8102" y="3614"/>
                    </a:lnTo>
                    <a:lnTo>
                      <a:pt x="8094" y="3834"/>
                    </a:lnTo>
                    <a:lnTo>
                      <a:pt x="8127" y="3953"/>
                    </a:lnTo>
                    <a:lnTo>
                      <a:pt x="8212" y="4283"/>
                    </a:lnTo>
                    <a:lnTo>
                      <a:pt x="8263" y="4368"/>
                    </a:lnTo>
                    <a:lnTo>
                      <a:pt x="8280" y="4427"/>
                    </a:lnTo>
                    <a:lnTo>
                      <a:pt x="8331" y="4478"/>
                    </a:lnTo>
                    <a:lnTo>
                      <a:pt x="8407" y="4791"/>
                    </a:lnTo>
                    <a:lnTo>
                      <a:pt x="8449" y="4901"/>
                    </a:lnTo>
                    <a:lnTo>
                      <a:pt x="8449" y="4935"/>
                    </a:lnTo>
                    <a:lnTo>
                      <a:pt x="8483" y="4969"/>
                    </a:lnTo>
                    <a:lnTo>
                      <a:pt x="8525" y="5214"/>
                    </a:lnTo>
                    <a:lnTo>
                      <a:pt x="8576" y="5333"/>
                    </a:lnTo>
                    <a:lnTo>
                      <a:pt x="8644" y="5502"/>
                    </a:lnTo>
                    <a:lnTo>
                      <a:pt x="8652" y="5561"/>
                    </a:lnTo>
                    <a:lnTo>
                      <a:pt x="8703" y="5714"/>
                    </a:lnTo>
                    <a:lnTo>
                      <a:pt x="8729" y="5858"/>
                    </a:lnTo>
                    <a:lnTo>
                      <a:pt x="8720" y="5874"/>
                    </a:lnTo>
                    <a:lnTo>
                      <a:pt x="8796" y="6001"/>
                    </a:lnTo>
                    <a:lnTo>
                      <a:pt x="8839" y="6120"/>
                    </a:lnTo>
                    <a:lnTo>
                      <a:pt x="8839" y="6154"/>
                    </a:lnTo>
                    <a:lnTo>
                      <a:pt x="8872" y="6230"/>
                    </a:lnTo>
                    <a:lnTo>
                      <a:pt x="9008" y="6416"/>
                    </a:lnTo>
                    <a:lnTo>
                      <a:pt x="9067" y="6535"/>
                    </a:lnTo>
                    <a:lnTo>
                      <a:pt x="9126" y="6611"/>
                    </a:lnTo>
                    <a:lnTo>
                      <a:pt x="9253" y="6806"/>
                    </a:lnTo>
                    <a:lnTo>
                      <a:pt x="9406" y="7009"/>
                    </a:lnTo>
                    <a:lnTo>
                      <a:pt x="9507" y="7093"/>
                    </a:lnTo>
                    <a:lnTo>
                      <a:pt x="9651" y="7170"/>
                    </a:lnTo>
                    <a:lnTo>
                      <a:pt x="9888" y="7229"/>
                    </a:lnTo>
                    <a:lnTo>
                      <a:pt x="9956" y="7237"/>
                    </a:lnTo>
                    <a:lnTo>
                      <a:pt x="10041" y="7280"/>
                    </a:lnTo>
                    <a:lnTo>
                      <a:pt x="10252" y="7330"/>
                    </a:lnTo>
                    <a:lnTo>
                      <a:pt x="10506" y="7330"/>
                    </a:lnTo>
                    <a:lnTo>
                      <a:pt x="10566" y="7356"/>
                    </a:lnTo>
                    <a:lnTo>
                      <a:pt x="10625" y="7347"/>
                    </a:lnTo>
                    <a:lnTo>
                      <a:pt x="10684" y="7364"/>
                    </a:lnTo>
                    <a:lnTo>
                      <a:pt x="11302" y="7364"/>
                    </a:lnTo>
                    <a:lnTo>
                      <a:pt x="11328" y="7381"/>
                    </a:lnTo>
                    <a:lnTo>
                      <a:pt x="11446" y="7381"/>
                    </a:lnTo>
                    <a:lnTo>
                      <a:pt x="11480" y="7390"/>
                    </a:lnTo>
                    <a:lnTo>
                      <a:pt x="11539" y="7381"/>
                    </a:lnTo>
                    <a:lnTo>
                      <a:pt x="11624" y="7398"/>
                    </a:lnTo>
                    <a:lnTo>
                      <a:pt x="11683" y="7390"/>
                    </a:lnTo>
                    <a:lnTo>
                      <a:pt x="11861" y="7390"/>
                    </a:lnTo>
                    <a:lnTo>
                      <a:pt x="11920" y="7398"/>
                    </a:lnTo>
                    <a:lnTo>
                      <a:pt x="11946" y="7390"/>
                    </a:lnTo>
                    <a:lnTo>
                      <a:pt x="12005" y="7390"/>
                    </a:lnTo>
                    <a:lnTo>
                      <a:pt x="12064" y="7381"/>
                    </a:lnTo>
                    <a:lnTo>
                      <a:pt x="12242" y="7381"/>
                    </a:lnTo>
                    <a:lnTo>
                      <a:pt x="12267" y="7390"/>
                    </a:lnTo>
                    <a:lnTo>
                      <a:pt x="12344" y="7356"/>
                    </a:lnTo>
                    <a:lnTo>
                      <a:pt x="12403" y="7373"/>
                    </a:lnTo>
                    <a:lnTo>
                      <a:pt x="12462" y="7356"/>
                    </a:lnTo>
                    <a:lnTo>
                      <a:pt x="12581" y="7364"/>
                    </a:lnTo>
                    <a:lnTo>
                      <a:pt x="12606" y="7347"/>
                    </a:lnTo>
                    <a:lnTo>
                      <a:pt x="12758" y="7347"/>
                    </a:lnTo>
                    <a:lnTo>
                      <a:pt x="12843" y="7364"/>
                    </a:lnTo>
                    <a:lnTo>
                      <a:pt x="12868" y="7347"/>
                    </a:lnTo>
                    <a:lnTo>
                      <a:pt x="12953" y="7356"/>
                    </a:lnTo>
                    <a:lnTo>
                      <a:pt x="13901" y="7330"/>
                    </a:lnTo>
                    <a:lnTo>
                      <a:pt x="14079" y="7347"/>
                    </a:lnTo>
                    <a:lnTo>
                      <a:pt x="14198" y="7330"/>
                    </a:lnTo>
                    <a:lnTo>
                      <a:pt x="14257" y="7356"/>
                    </a:lnTo>
                    <a:lnTo>
                      <a:pt x="14426" y="7381"/>
                    </a:lnTo>
                    <a:lnTo>
                      <a:pt x="14604" y="7373"/>
                    </a:lnTo>
                    <a:lnTo>
                      <a:pt x="14663" y="7390"/>
                    </a:lnTo>
                    <a:lnTo>
                      <a:pt x="14739" y="7364"/>
                    </a:lnTo>
                    <a:lnTo>
                      <a:pt x="15527" y="7322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0" name="Freeform 50">
                <a:extLst>
                  <a:ext uri="{FF2B5EF4-FFF2-40B4-BE49-F238E27FC236}">
                    <a16:creationId xmlns:a16="http://schemas.microsoft.com/office/drawing/2014/main" id="{C1C371BD-74AC-4836-A7D1-255A43411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82"/>
                <a:ext cx="463" cy="116"/>
              </a:xfrm>
              <a:custGeom>
                <a:avLst/>
                <a:gdLst>
                  <a:gd name="T0" fmla="*/ 0 w 2692"/>
                  <a:gd name="T1" fmla="*/ 0 h 677"/>
                  <a:gd name="T2" fmla="*/ 85 w 2692"/>
                  <a:gd name="T3" fmla="*/ 211 h 677"/>
                  <a:gd name="T4" fmla="*/ 220 w 2692"/>
                  <a:gd name="T5" fmla="*/ 423 h 677"/>
                  <a:gd name="T6" fmla="*/ 364 w 2692"/>
                  <a:gd name="T7" fmla="*/ 533 h 677"/>
                  <a:gd name="T8" fmla="*/ 584 w 2692"/>
                  <a:gd name="T9" fmla="*/ 609 h 677"/>
                  <a:gd name="T10" fmla="*/ 618 w 2692"/>
                  <a:gd name="T11" fmla="*/ 626 h 677"/>
                  <a:gd name="T12" fmla="*/ 677 w 2692"/>
                  <a:gd name="T13" fmla="*/ 626 h 677"/>
                  <a:gd name="T14" fmla="*/ 847 w 2692"/>
                  <a:gd name="T15" fmla="*/ 660 h 677"/>
                  <a:gd name="T16" fmla="*/ 940 w 2692"/>
                  <a:gd name="T17" fmla="*/ 643 h 677"/>
                  <a:gd name="T18" fmla="*/ 1143 w 2692"/>
                  <a:gd name="T19" fmla="*/ 677 h 677"/>
                  <a:gd name="T20" fmla="*/ 1202 w 2692"/>
                  <a:gd name="T21" fmla="*/ 651 h 677"/>
                  <a:gd name="T22" fmla="*/ 1312 w 2692"/>
                  <a:gd name="T23" fmla="*/ 651 h 677"/>
                  <a:gd name="T24" fmla="*/ 1346 w 2692"/>
                  <a:gd name="T25" fmla="*/ 635 h 677"/>
                  <a:gd name="T26" fmla="*/ 1397 w 2692"/>
                  <a:gd name="T27" fmla="*/ 635 h 677"/>
                  <a:gd name="T28" fmla="*/ 1431 w 2692"/>
                  <a:gd name="T29" fmla="*/ 635 h 677"/>
                  <a:gd name="T30" fmla="*/ 1456 w 2692"/>
                  <a:gd name="T31" fmla="*/ 601 h 677"/>
                  <a:gd name="T32" fmla="*/ 1549 w 2692"/>
                  <a:gd name="T33" fmla="*/ 575 h 677"/>
                  <a:gd name="T34" fmla="*/ 1880 w 2692"/>
                  <a:gd name="T35" fmla="*/ 431 h 677"/>
                  <a:gd name="T36" fmla="*/ 2337 w 2692"/>
                  <a:gd name="T37" fmla="*/ 279 h 677"/>
                  <a:gd name="T38" fmla="*/ 2692 w 2692"/>
                  <a:gd name="T39" fmla="*/ 0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92" h="677">
                    <a:moveTo>
                      <a:pt x="0" y="0"/>
                    </a:moveTo>
                    <a:lnTo>
                      <a:pt x="85" y="211"/>
                    </a:lnTo>
                    <a:lnTo>
                      <a:pt x="220" y="423"/>
                    </a:lnTo>
                    <a:lnTo>
                      <a:pt x="364" y="533"/>
                    </a:lnTo>
                    <a:lnTo>
                      <a:pt x="584" y="609"/>
                    </a:lnTo>
                    <a:lnTo>
                      <a:pt x="618" y="626"/>
                    </a:lnTo>
                    <a:lnTo>
                      <a:pt x="677" y="626"/>
                    </a:lnTo>
                    <a:lnTo>
                      <a:pt x="847" y="660"/>
                    </a:lnTo>
                    <a:lnTo>
                      <a:pt x="940" y="643"/>
                    </a:lnTo>
                    <a:lnTo>
                      <a:pt x="1143" y="677"/>
                    </a:lnTo>
                    <a:lnTo>
                      <a:pt x="1202" y="651"/>
                    </a:lnTo>
                    <a:lnTo>
                      <a:pt x="1312" y="651"/>
                    </a:lnTo>
                    <a:lnTo>
                      <a:pt x="1346" y="635"/>
                    </a:lnTo>
                    <a:lnTo>
                      <a:pt x="1397" y="635"/>
                    </a:lnTo>
                    <a:lnTo>
                      <a:pt x="1431" y="635"/>
                    </a:lnTo>
                    <a:lnTo>
                      <a:pt x="1456" y="601"/>
                    </a:lnTo>
                    <a:lnTo>
                      <a:pt x="1549" y="575"/>
                    </a:lnTo>
                    <a:lnTo>
                      <a:pt x="1880" y="431"/>
                    </a:lnTo>
                    <a:lnTo>
                      <a:pt x="2337" y="279"/>
                    </a:lnTo>
                    <a:lnTo>
                      <a:pt x="2692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1" name="Freeform 51">
                <a:extLst>
                  <a:ext uri="{FF2B5EF4-FFF2-40B4-BE49-F238E27FC236}">
                    <a16:creationId xmlns:a16="http://schemas.microsoft.com/office/drawing/2014/main" id="{BCC3A17D-C3DC-4D7A-9D9B-F433462FF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" y="123"/>
                <a:ext cx="202" cy="232"/>
              </a:xfrm>
              <a:custGeom>
                <a:avLst/>
                <a:gdLst>
                  <a:gd name="T0" fmla="*/ 1177 w 1177"/>
                  <a:gd name="T1" fmla="*/ 0 h 1354"/>
                  <a:gd name="T2" fmla="*/ 736 w 1177"/>
                  <a:gd name="T3" fmla="*/ 398 h 1354"/>
                  <a:gd name="T4" fmla="*/ 610 w 1177"/>
                  <a:gd name="T5" fmla="*/ 491 h 1354"/>
                  <a:gd name="T6" fmla="*/ 525 w 1177"/>
                  <a:gd name="T7" fmla="*/ 567 h 1354"/>
                  <a:gd name="T8" fmla="*/ 406 w 1177"/>
                  <a:gd name="T9" fmla="*/ 643 h 1354"/>
                  <a:gd name="T10" fmla="*/ 372 w 1177"/>
                  <a:gd name="T11" fmla="*/ 685 h 1354"/>
                  <a:gd name="T12" fmla="*/ 322 w 1177"/>
                  <a:gd name="T13" fmla="*/ 719 h 1354"/>
                  <a:gd name="T14" fmla="*/ 186 w 1177"/>
                  <a:gd name="T15" fmla="*/ 846 h 1354"/>
                  <a:gd name="T16" fmla="*/ 144 w 1177"/>
                  <a:gd name="T17" fmla="*/ 880 h 1354"/>
                  <a:gd name="T18" fmla="*/ 51 w 1177"/>
                  <a:gd name="T19" fmla="*/ 1007 h 1354"/>
                  <a:gd name="T20" fmla="*/ 17 w 1177"/>
                  <a:gd name="T21" fmla="*/ 1066 h 1354"/>
                  <a:gd name="T22" fmla="*/ 0 w 1177"/>
                  <a:gd name="T23" fmla="*/ 1159 h 1354"/>
                  <a:gd name="T24" fmla="*/ 17 w 1177"/>
                  <a:gd name="T25" fmla="*/ 1278 h 1354"/>
                  <a:gd name="T26" fmla="*/ 34 w 1177"/>
                  <a:gd name="T27" fmla="*/ 1303 h 1354"/>
                  <a:gd name="T28" fmla="*/ 59 w 1177"/>
                  <a:gd name="T29" fmla="*/ 1312 h 1354"/>
                  <a:gd name="T30" fmla="*/ 186 w 1177"/>
                  <a:gd name="T31" fmla="*/ 1337 h 1354"/>
                  <a:gd name="T32" fmla="*/ 271 w 1177"/>
                  <a:gd name="T33" fmla="*/ 1354 h 1354"/>
                  <a:gd name="T34" fmla="*/ 296 w 1177"/>
                  <a:gd name="T35" fmla="*/ 1337 h 1354"/>
                  <a:gd name="T36" fmla="*/ 389 w 1177"/>
                  <a:gd name="T37" fmla="*/ 1337 h 1354"/>
                  <a:gd name="T38" fmla="*/ 415 w 1177"/>
                  <a:gd name="T39" fmla="*/ 1320 h 1354"/>
                  <a:gd name="T40" fmla="*/ 533 w 1177"/>
                  <a:gd name="T41" fmla="*/ 1286 h 1354"/>
                  <a:gd name="T42" fmla="*/ 703 w 1177"/>
                  <a:gd name="T43" fmla="*/ 1202 h 1354"/>
                  <a:gd name="T44" fmla="*/ 762 w 1177"/>
                  <a:gd name="T45" fmla="*/ 1185 h 1354"/>
                  <a:gd name="T46" fmla="*/ 813 w 1177"/>
                  <a:gd name="T47" fmla="*/ 1142 h 1354"/>
                  <a:gd name="T48" fmla="*/ 847 w 1177"/>
                  <a:gd name="T49" fmla="*/ 1134 h 1354"/>
                  <a:gd name="T50" fmla="*/ 1177 w 1177"/>
                  <a:gd name="T51" fmla="*/ 1007 h 1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77" h="1354">
                    <a:moveTo>
                      <a:pt x="1177" y="0"/>
                    </a:moveTo>
                    <a:lnTo>
                      <a:pt x="736" y="398"/>
                    </a:lnTo>
                    <a:lnTo>
                      <a:pt x="610" y="491"/>
                    </a:lnTo>
                    <a:lnTo>
                      <a:pt x="525" y="567"/>
                    </a:lnTo>
                    <a:lnTo>
                      <a:pt x="406" y="643"/>
                    </a:lnTo>
                    <a:lnTo>
                      <a:pt x="372" y="685"/>
                    </a:lnTo>
                    <a:lnTo>
                      <a:pt x="322" y="719"/>
                    </a:lnTo>
                    <a:lnTo>
                      <a:pt x="186" y="846"/>
                    </a:lnTo>
                    <a:lnTo>
                      <a:pt x="144" y="880"/>
                    </a:lnTo>
                    <a:lnTo>
                      <a:pt x="51" y="1007"/>
                    </a:lnTo>
                    <a:lnTo>
                      <a:pt x="17" y="1066"/>
                    </a:lnTo>
                    <a:lnTo>
                      <a:pt x="0" y="1159"/>
                    </a:lnTo>
                    <a:lnTo>
                      <a:pt x="17" y="1278"/>
                    </a:lnTo>
                    <a:lnTo>
                      <a:pt x="34" y="1303"/>
                    </a:lnTo>
                    <a:lnTo>
                      <a:pt x="59" y="1312"/>
                    </a:lnTo>
                    <a:lnTo>
                      <a:pt x="186" y="1337"/>
                    </a:lnTo>
                    <a:lnTo>
                      <a:pt x="271" y="1354"/>
                    </a:lnTo>
                    <a:lnTo>
                      <a:pt x="296" y="1337"/>
                    </a:lnTo>
                    <a:lnTo>
                      <a:pt x="389" y="1337"/>
                    </a:lnTo>
                    <a:lnTo>
                      <a:pt x="415" y="1320"/>
                    </a:lnTo>
                    <a:lnTo>
                      <a:pt x="533" y="1286"/>
                    </a:lnTo>
                    <a:lnTo>
                      <a:pt x="703" y="1202"/>
                    </a:lnTo>
                    <a:lnTo>
                      <a:pt x="762" y="1185"/>
                    </a:lnTo>
                    <a:lnTo>
                      <a:pt x="813" y="1142"/>
                    </a:lnTo>
                    <a:lnTo>
                      <a:pt x="847" y="1134"/>
                    </a:lnTo>
                    <a:lnTo>
                      <a:pt x="1177" y="1007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2" name="Freeform 52">
                <a:extLst>
                  <a:ext uri="{FF2B5EF4-FFF2-40B4-BE49-F238E27FC236}">
                    <a16:creationId xmlns:a16="http://schemas.microsoft.com/office/drawing/2014/main" id="{27D3301D-8C26-4AF0-9A9F-9C738160A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547"/>
                <a:ext cx="2667" cy="310"/>
              </a:xfrm>
              <a:custGeom>
                <a:avLst/>
                <a:gdLst>
                  <a:gd name="T0" fmla="*/ 415 w 15527"/>
                  <a:gd name="T1" fmla="*/ 1769 h 1803"/>
                  <a:gd name="T2" fmla="*/ 1888 w 15527"/>
                  <a:gd name="T3" fmla="*/ 1803 h 1803"/>
                  <a:gd name="T4" fmla="*/ 2057 w 15527"/>
                  <a:gd name="T5" fmla="*/ 1752 h 1803"/>
                  <a:gd name="T6" fmla="*/ 2489 w 15527"/>
                  <a:gd name="T7" fmla="*/ 1447 h 1803"/>
                  <a:gd name="T8" fmla="*/ 2472 w 15527"/>
                  <a:gd name="T9" fmla="*/ 981 h 1803"/>
                  <a:gd name="T10" fmla="*/ 2438 w 15527"/>
                  <a:gd name="T11" fmla="*/ 761 h 1803"/>
                  <a:gd name="T12" fmla="*/ 2574 w 15527"/>
                  <a:gd name="T13" fmla="*/ 761 h 1803"/>
                  <a:gd name="T14" fmla="*/ 3048 w 15527"/>
                  <a:gd name="T15" fmla="*/ 1092 h 1803"/>
                  <a:gd name="T16" fmla="*/ 3183 w 15527"/>
                  <a:gd name="T17" fmla="*/ 1159 h 1803"/>
                  <a:gd name="T18" fmla="*/ 3607 w 15527"/>
                  <a:gd name="T19" fmla="*/ 1362 h 1803"/>
                  <a:gd name="T20" fmla="*/ 3776 w 15527"/>
                  <a:gd name="T21" fmla="*/ 1388 h 1803"/>
                  <a:gd name="T22" fmla="*/ 3988 w 15527"/>
                  <a:gd name="T23" fmla="*/ 1430 h 1803"/>
                  <a:gd name="T24" fmla="*/ 4191 w 15527"/>
                  <a:gd name="T25" fmla="*/ 1422 h 1803"/>
                  <a:gd name="T26" fmla="*/ 4360 w 15527"/>
                  <a:gd name="T27" fmla="*/ 1362 h 1803"/>
                  <a:gd name="T28" fmla="*/ 4766 w 15527"/>
                  <a:gd name="T29" fmla="*/ 1134 h 1803"/>
                  <a:gd name="T30" fmla="*/ 4885 w 15527"/>
                  <a:gd name="T31" fmla="*/ 922 h 1803"/>
                  <a:gd name="T32" fmla="*/ 5046 w 15527"/>
                  <a:gd name="T33" fmla="*/ 1092 h 1803"/>
                  <a:gd name="T34" fmla="*/ 5342 w 15527"/>
                  <a:gd name="T35" fmla="*/ 1210 h 1803"/>
                  <a:gd name="T36" fmla="*/ 5723 w 15527"/>
                  <a:gd name="T37" fmla="*/ 1269 h 1803"/>
                  <a:gd name="T38" fmla="*/ 6460 w 15527"/>
                  <a:gd name="T39" fmla="*/ 1202 h 1803"/>
                  <a:gd name="T40" fmla="*/ 6604 w 15527"/>
                  <a:gd name="T41" fmla="*/ 1193 h 1803"/>
                  <a:gd name="T42" fmla="*/ 7086 w 15527"/>
                  <a:gd name="T43" fmla="*/ 1007 h 1803"/>
                  <a:gd name="T44" fmla="*/ 7281 w 15527"/>
                  <a:gd name="T45" fmla="*/ 956 h 1803"/>
                  <a:gd name="T46" fmla="*/ 7645 w 15527"/>
                  <a:gd name="T47" fmla="*/ 744 h 1803"/>
                  <a:gd name="T48" fmla="*/ 7950 w 15527"/>
                  <a:gd name="T49" fmla="*/ 372 h 1803"/>
                  <a:gd name="T50" fmla="*/ 8212 w 15527"/>
                  <a:gd name="T51" fmla="*/ 524 h 1803"/>
                  <a:gd name="T52" fmla="*/ 8508 w 15527"/>
                  <a:gd name="T53" fmla="*/ 990 h 1803"/>
                  <a:gd name="T54" fmla="*/ 8915 w 15527"/>
                  <a:gd name="T55" fmla="*/ 1108 h 1803"/>
                  <a:gd name="T56" fmla="*/ 9059 w 15527"/>
                  <a:gd name="T57" fmla="*/ 1117 h 1803"/>
                  <a:gd name="T58" fmla="*/ 9465 w 15527"/>
                  <a:gd name="T59" fmla="*/ 1100 h 1803"/>
                  <a:gd name="T60" fmla="*/ 9601 w 15527"/>
                  <a:gd name="T61" fmla="*/ 1041 h 1803"/>
                  <a:gd name="T62" fmla="*/ 10083 w 15527"/>
                  <a:gd name="T63" fmla="*/ 948 h 1803"/>
                  <a:gd name="T64" fmla="*/ 10261 w 15527"/>
                  <a:gd name="T65" fmla="*/ 905 h 1803"/>
                  <a:gd name="T66" fmla="*/ 10642 w 15527"/>
                  <a:gd name="T67" fmla="*/ 821 h 1803"/>
                  <a:gd name="T68" fmla="*/ 10786 w 15527"/>
                  <a:gd name="T69" fmla="*/ 787 h 1803"/>
                  <a:gd name="T70" fmla="*/ 11023 w 15527"/>
                  <a:gd name="T71" fmla="*/ 736 h 1803"/>
                  <a:gd name="T72" fmla="*/ 11539 w 15527"/>
                  <a:gd name="T73" fmla="*/ 592 h 1803"/>
                  <a:gd name="T74" fmla="*/ 12022 w 15527"/>
                  <a:gd name="T75" fmla="*/ 338 h 1803"/>
                  <a:gd name="T76" fmla="*/ 12225 w 15527"/>
                  <a:gd name="T77" fmla="*/ 194 h 1803"/>
                  <a:gd name="T78" fmla="*/ 12377 w 15527"/>
                  <a:gd name="T79" fmla="*/ 33 h 1803"/>
                  <a:gd name="T80" fmla="*/ 12496 w 15527"/>
                  <a:gd name="T81" fmla="*/ 194 h 1803"/>
                  <a:gd name="T82" fmla="*/ 12708 w 15527"/>
                  <a:gd name="T83" fmla="*/ 626 h 1803"/>
                  <a:gd name="T84" fmla="*/ 12928 w 15527"/>
                  <a:gd name="T85" fmla="*/ 753 h 1803"/>
                  <a:gd name="T86" fmla="*/ 13097 w 15527"/>
                  <a:gd name="T87" fmla="*/ 787 h 1803"/>
                  <a:gd name="T88" fmla="*/ 13241 w 15527"/>
                  <a:gd name="T89" fmla="*/ 787 h 1803"/>
                  <a:gd name="T90" fmla="*/ 13563 w 15527"/>
                  <a:gd name="T91" fmla="*/ 770 h 1803"/>
                  <a:gd name="T92" fmla="*/ 14672 w 15527"/>
                  <a:gd name="T93" fmla="*/ 778 h 1803"/>
                  <a:gd name="T94" fmla="*/ 14875 w 15527"/>
                  <a:gd name="T95" fmla="*/ 804 h 1803"/>
                  <a:gd name="T96" fmla="*/ 15171 w 15527"/>
                  <a:gd name="T97" fmla="*/ 778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527" h="1803">
                    <a:moveTo>
                      <a:pt x="0" y="1659"/>
                    </a:moveTo>
                    <a:lnTo>
                      <a:pt x="296" y="1735"/>
                    </a:lnTo>
                    <a:lnTo>
                      <a:pt x="415" y="1769"/>
                    </a:lnTo>
                    <a:lnTo>
                      <a:pt x="567" y="1769"/>
                    </a:lnTo>
                    <a:lnTo>
                      <a:pt x="1829" y="1794"/>
                    </a:lnTo>
                    <a:lnTo>
                      <a:pt x="1888" y="1803"/>
                    </a:lnTo>
                    <a:lnTo>
                      <a:pt x="1947" y="1777"/>
                    </a:lnTo>
                    <a:lnTo>
                      <a:pt x="1973" y="1794"/>
                    </a:lnTo>
                    <a:lnTo>
                      <a:pt x="2057" y="1752"/>
                    </a:lnTo>
                    <a:lnTo>
                      <a:pt x="2210" y="1701"/>
                    </a:lnTo>
                    <a:lnTo>
                      <a:pt x="2269" y="1676"/>
                    </a:lnTo>
                    <a:lnTo>
                      <a:pt x="2489" y="1447"/>
                    </a:lnTo>
                    <a:lnTo>
                      <a:pt x="2531" y="1261"/>
                    </a:lnTo>
                    <a:lnTo>
                      <a:pt x="2531" y="1142"/>
                    </a:lnTo>
                    <a:lnTo>
                      <a:pt x="2472" y="981"/>
                    </a:lnTo>
                    <a:lnTo>
                      <a:pt x="2481" y="965"/>
                    </a:lnTo>
                    <a:lnTo>
                      <a:pt x="2447" y="871"/>
                    </a:lnTo>
                    <a:lnTo>
                      <a:pt x="2438" y="761"/>
                    </a:lnTo>
                    <a:lnTo>
                      <a:pt x="2489" y="753"/>
                    </a:lnTo>
                    <a:lnTo>
                      <a:pt x="2548" y="770"/>
                    </a:lnTo>
                    <a:lnTo>
                      <a:pt x="2574" y="761"/>
                    </a:lnTo>
                    <a:lnTo>
                      <a:pt x="2955" y="1049"/>
                    </a:lnTo>
                    <a:lnTo>
                      <a:pt x="3014" y="1092"/>
                    </a:lnTo>
                    <a:lnTo>
                      <a:pt x="3048" y="1092"/>
                    </a:lnTo>
                    <a:lnTo>
                      <a:pt x="3107" y="1125"/>
                    </a:lnTo>
                    <a:lnTo>
                      <a:pt x="3158" y="1142"/>
                    </a:lnTo>
                    <a:lnTo>
                      <a:pt x="3183" y="1159"/>
                    </a:lnTo>
                    <a:lnTo>
                      <a:pt x="3234" y="1168"/>
                    </a:lnTo>
                    <a:lnTo>
                      <a:pt x="3488" y="1295"/>
                    </a:lnTo>
                    <a:lnTo>
                      <a:pt x="3607" y="1362"/>
                    </a:lnTo>
                    <a:lnTo>
                      <a:pt x="3632" y="1354"/>
                    </a:lnTo>
                    <a:lnTo>
                      <a:pt x="3750" y="1396"/>
                    </a:lnTo>
                    <a:lnTo>
                      <a:pt x="3776" y="1388"/>
                    </a:lnTo>
                    <a:lnTo>
                      <a:pt x="3835" y="1413"/>
                    </a:lnTo>
                    <a:lnTo>
                      <a:pt x="3954" y="1422"/>
                    </a:lnTo>
                    <a:lnTo>
                      <a:pt x="3988" y="1430"/>
                    </a:lnTo>
                    <a:lnTo>
                      <a:pt x="4106" y="1430"/>
                    </a:lnTo>
                    <a:lnTo>
                      <a:pt x="4131" y="1422"/>
                    </a:lnTo>
                    <a:lnTo>
                      <a:pt x="4191" y="1422"/>
                    </a:lnTo>
                    <a:lnTo>
                      <a:pt x="4216" y="1413"/>
                    </a:lnTo>
                    <a:lnTo>
                      <a:pt x="4301" y="1396"/>
                    </a:lnTo>
                    <a:lnTo>
                      <a:pt x="4360" y="1362"/>
                    </a:lnTo>
                    <a:lnTo>
                      <a:pt x="4385" y="1362"/>
                    </a:lnTo>
                    <a:lnTo>
                      <a:pt x="4614" y="1252"/>
                    </a:lnTo>
                    <a:lnTo>
                      <a:pt x="4766" y="1134"/>
                    </a:lnTo>
                    <a:lnTo>
                      <a:pt x="4817" y="1032"/>
                    </a:lnTo>
                    <a:lnTo>
                      <a:pt x="4851" y="990"/>
                    </a:lnTo>
                    <a:lnTo>
                      <a:pt x="4885" y="922"/>
                    </a:lnTo>
                    <a:lnTo>
                      <a:pt x="4902" y="888"/>
                    </a:lnTo>
                    <a:lnTo>
                      <a:pt x="5020" y="1066"/>
                    </a:lnTo>
                    <a:lnTo>
                      <a:pt x="5046" y="1092"/>
                    </a:lnTo>
                    <a:lnTo>
                      <a:pt x="5071" y="1092"/>
                    </a:lnTo>
                    <a:lnTo>
                      <a:pt x="5207" y="1159"/>
                    </a:lnTo>
                    <a:lnTo>
                      <a:pt x="5342" y="1210"/>
                    </a:lnTo>
                    <a:lnTo>
                      <a:pt x="5605" y="1252"/>
                    </a:lnTo>
                    <a:lnTo>
                      <a:pt x="5698" y="1252"/>
                    </a:lnTo>
                    <a:lnTo>
                      <a:pt x="5723" y="1269"/>
                    </a:lnTo>
                    <a:lnTo>
                      <a:pt x="6079" y="1278"/>
                    </a:lnTo>
                    <a:lnTo>
                      <a:pt x="6341" y="1235"/>
                    </a:lnTo>
                    <a:lnTo>
                      <a:pt x="6460" y="1202"/>
                    </a:lnTo>
                    <a:lnTo>
                      <a:pt x="6485" y="1202"/>
                    </a:lnTo>
                    <a:lnTo>
                      <a:pt x="6578" y="1185"/>
                    </a:lnTo>
                    <a:lnTo>
                      <a:pt x="6604" y="1193"/>
                    </a:lnTo>
                    <a:lnTo>
                      <a:pt x="6756" y="1159"/>
                    </a:lnTo>
                    <a:lnTo>
                      <a:pt x="6841" y="1134"/>
                    </a:lnTo>
                    <a:lnTo>
                      <a:pt x="7086" y="1007"/>
                    </a:lnTo>
                    <a:lnTo>
                      <a:pt x="7196" y="981"/>
                    </a:lnTo>
                    <a:lnTo>
                      <a:pt x="7222" y="965"/>
                    </a:lnTo>
                    <a:lnTo>
                      <a:pt x="7281" y="956"/>
                    </a:lnTo>
                    <a:lnTo>
                      <a:pt x="7442" y="846"/>
                    </a:lnTo>
                    <a:lnTo>
                      <a:pt x="7492" y="829"/>
                    </a:lnTo>
                    <a:lnTo>
                      <a:pt x="7645" y="744"/>
                    </a:lnTo>
                    <a:lnTo>
                      <a:pt x="7713" y="685"/>
                    </a:lnTo>
                    <a:lnTo>
                      <a:pt x="7823" y="567"/>
                    </a:lnTo>
                    <a:lnTo>
                      <a:pt x="7950" y="372"/>
                    </a:lnTo>
                    <a:lnTo>
                      <a:pt x="8043" y="262"/>
                    </a:lnTo>
                    <a:lnTo>
                      <a:pt x="8127" y="372"/>
                    </a:lnTo>
                    <a:lnTo>
                      <a:pt x="8212" y="524"/>
                    </a:lnTo>
                    <a:lnTo>
                      <a:pt x="8212" y="550"/>
                    </a:lnTo>
                    <a:lnTo>
                      <a:pt x="8364" y="863"/>
                    </a:lnTo>
                    <a:lnTo>
                      <a:pt x="8508" y="990"/>
                    </a:lnTo>
                    <a:lnTo>
                      <a:pt x="8737" y="1075"/>
                    </a:lnTo>
                    <a:lnTo>
                      <a:pt x="8855" y="1092"/>
                    </a:lnTo>
                    <a:lnTo>
                      <a:pt x="8915" y="1108"/>
                    </a:lnTo>
                    <a:lnTo>
                      <a:pt x="8999" y="1108"/>
                    </a:lnTo>
                    <a:lnTo>
                      <a:pt x="9033" y="1125"/>
                    </a:lnTo>
                    <a:lnTo>
                      <a:pt x="9059" y="1117"/>
                    </a:lnTo>
                    <a:lnTo>
                      <a:pt x="9152" y="1134"/>
                    </a:lnTo>
                    <a:lnTo>
                      <a:pt x="9440" y="1125"/>
                    </a:lnTo>
                    <a:lnTo>
                      <a:pt x="9465" y="1100"/>
                    </a:lnTo>
                    <a:lnTo>
                      <a:pt x="9490" y="1100"/>
                    </a:lnTo>
                    <a:lnTo>
                      <a:pt x="9584" y="1066"/>
                    </a:lnTo>
                    <a:lnTo>
                      <a:pt x="9601" y="1041"/>
                    </a:lnTo>
                    <a:lnTo>
                      <a:pt x="9677" y="1032"/>
                    </a:lnTo>
                    <a:lnTo>
                      <a:pt x="10058" y="931"/>
                    </a:lnTo>
                    <a:lnTo>
                      <a:pt x="10083" y="948"/>
                    </a:lnTo>
                    <a:lnTo>
                      <a:pt x="10168" y="922"/>
                    </a:lnTo>
                    <a:lnTo>
                      <a:pt x="10227" y="922"/>
                    </a:lnTo>
                    <a:lnTo>
                      <a:pt x="10261" y="905"/>
                    </a:lnTo>
                    <a:lnTo>
                      <a:pt x="10430" y="871"/>
                    </a:lnTo>
                    <a:lnTo>
                      <a:pt x="10523" y="838"/>
                    </a:lnTo>
                    <a:lnTo>
                      <a:pt x="10642" y="821"/>
                    </a:lnTo>
                    <a:lnTo>
                      <a:pt x="10667" y="812"/>
                    </a:lnTo>
                    <a:lnTo>
                      <a:pt x="10726" y="812"/>
                    </a:lnTo>
                    <a:lnTo>
                      <a:pt x="10786" y="787"/>
                    </a:lnTo>
                    <a:lnTo>
                      <a:pt x="10845" y="787"/>
                    </a:lnTo>
                    <a:lnTo>
                      <a:pt x="10930" y="753"/>
                    </a:lnTo>
                    <a:lnTo>
                      <a:pt x="11023" y="736"/>
                    </a:lnTo>
                    <a:lnTo>
                      <a:pt x="11048" y="711"/>
                    </a:lnTo>
                    <a:lnTo>
                      <a:pt x="11192" y="668"/>
                    </a:lnTo>
                    <a:lnTo>
                      <a:pt x="11539" y="592"/>
                    </a:lnTo>
                    <a:lnTo>
                      <a:pt x="11971" y="372"/>
                    </a:lnTo>
                    <a:lnTo>
                      <a:pt x="11988" y="347"/>
                    </a:lnTo>
                    <a:lnTo>
                      <a:pt x="12022" y="338"/>
                    </a:lnTo>
                    <a:lnTo>
                      <a:pt x="12090" y="287"/>
                    </a:lnTo>
                    <a:lnTo>
                      <a:pt x="12115" y="253"/>
                    </a:lnTo>
                    <a:lnTo>
                      <a:pt x="12225" y="194"/>
                    </a:lnTo>
                    <a:lnTo>
                      <a:pt x="12259" y="143"/>
                    </a:lnTo>
                    <a:lnTo>
                      <a:pt x="12344" y="93"/>
                    </a:lnTo>
                    <a:lnTo>
                      <a:pt x="12377" y="33"/>
                    </a:lnTo>
                    <a:lnTo>
                      <a:pt x="12428" y="0"/>
                    </a:lnTo>
                    <a:lnTo>
                      <a:pt x="12479" y="42"/>
                    </a:lnTo>
                    <a:lnTo>
                      <a:pt x="12496" y="194"/>
                    </a:lnTo>
                    <a:lnTo>
                      <a:pt x="12538" y="397"/>
                    </a:lnTo>
                    <a:lnTo>
                      <a:pt x="12640" y="567"/>
                    </a:lnTo>
                    <a:lnTo>
                      <a:pt x="12708" y="626"/>
                    </a:lnTo>
                    <a:lnTo>
                      <a:pt x="12792" y="668"/>
                    </a:lnTo>
                    <a:lnTo>
                      <a:pt x="12818" y="702"/>
                    </a:lnTo>
                    <a:lnTo>
                      <a:pt x="12928" y="753"/>
                    </a:lnTo>
                    <a:lnTo>
                      <a:pt x="13012" y="770"/>
                    </a:lnTo>
                    <a:lnTo>
                      <a:pt x="13072" y="770"/>
                    </a:lnTo>
                    <a:lnTo>
                      <a:pt x="13097" y="787"/>
                    </a:lnTo>
                    <a:lnTo>
                      <a:pt x="13156" y="787"/>
                    </a:lnTo>
                    <a:lnTo>
                      <a:pt x="13182" y="770"/>
                    </a:lnTo>
                    <a:lnTo>
                      <a:pt x="13241" y="787"/>
                    </a:lnTo>
                    <a:lnTo>
                      <a:pt x="13385" y="778"/>
                    </a:lnTo>
                    <a:lnTo>
                      <a:pt x="13503" y="795"/>
                    </a:lnTo>
                    <a:lnTo>
                      <a:pt x="13563" y="770"/>
                    </a:lnTo>
                    <a:lnTo>
                      <a:pt x="13766" y="761"/>
                    </a:lnTo>
                    <a:lnTo>
                      <a:pt x="13918" y="744"/>
                    </a:lnTo>
                    <a:lnTo>
                      <a:pt x="14672" y="778"/>
                    </a:lnTo>
                    <a:lnTo>
                      <a:pt x="14731" y="795"/>
                    </a:lnTo>
                    <a:lnTo>
                      <a:pt x="14816" y="787"/>
                    </a:lnTo>
                    <a:lnTo>
                      <a:pt x="14875" y="804"/>
                    </a:lnTo>
                    <a:lnTo>
                      <a:pt x="15053" y="787"/>
                    </a:lnTo>
                    <a:lnTo>
                      <a:pt x="15112" y="804"/>
                    </a:lnTo>
                    <a:lnTo>
                      <a:pt x="15171" y="778"/>
                    </a:lnTo>
                    <a:lnTo>
                      <a:pt x="15527" y="838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3" name="Freeform 53">
                <a:extLst>
                  <a:ext uri="{FF2B5EF4-FFF2-40B4-BE49-F238E27FC236}">
                    <a16:creationId xmlns:a16="http://schemas.microsoft.com/office/drawing/2014/main" id="{C05BA44A-C1C1-49A8-8849-98069E16A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7" y="82"/>
                <a:ext cx="206" cy="311"/>
              </a:xfrm>
              <a:custGeom>
                <a:avLst/>
                <a:gdLst>
                  <a:gd name="T0" fmla="*/ 669 w 1203"/>
                  <a:gd name="T1" fmla="*/ 0 h 1811"/>
                  <a:gd name="T2" fmla="*/ 508 w 1203"/>
                  <a:gd name="T3" fmla="*/ 287 h 1811"/>
                  <a:gd name="T4" fmla="*/ 364 w 1203"/>
                  <a:gd name="T5" fmla="*/ 694 h 1811"/>
                  <a:gd name="T6" fmla="*/ 339 w 1203"/>
                  <a:gd name="T7" fmla="*/ 745 h 1811"/>
                  <a:gd name="T8" fmla="*/ 339 w 1203"/>
                  <a:gd name="T9" fmla="*/ 770 h 1811"/>
                  <a:gd name="T10" fmla="*/ 254 w 1203"/>
                  <a:gd name="T11" fmla="*/ 914 h 1811"/>
                  <a:gd name="T12" fmla="*/ 187 w 1203"/>
                  <a:gd name="T13" fmla="*/ 1134 h 1811"/>
                  <a:gd name="T14" fmla="*/ 102 w 1203"/>
                  <a:gd name="T15" fmla="*/ 1286 h 1811"/>
                  <a:gd name="T16" fmla="*/ 43 w 1203"/>
                  <a:gd name="T17" fmla="*/ 1430 h 1811"/>
                  <a:gd name="T18" fmla="*/ 0 w 1203"/>
                  <a:gd name="T19" fmla="*/ 1667 h 1811"/>
                  <a:gd name="T20" fmla="*/ 34 w 1203"/>
                  <a:gd name="T21" fmla="*/ 1786 h 1811"/>
                  <a:gd name="T22" fmla="*/ 77 w 1203"/>
                  <a:gd name="T23" fmla="*/ 1803 h 1811"/>
                  <a:gd name="T24" fmla="*/ 254 w 1203"/>
                  <a:gd name="T25" fmla="*/ 1803 h 1811"/>
                  <a:gd name="T26" fmla="*/ 288 w 1203"/>
                  <a:gd name="T27" fmla="*/ 1811 h 1811"/>
                  <a:gd name="T28" fmla="*/ 348 w 1203"/>
                  <a:gd name="T29" fmla="*/ 1803 h 1811"/>
                  <a:gd name="T30" fmla="*/ 415 w 1203"/>
                  <a:gd name="T31" fmla="*/ 1752 h 1811"/>
                  <a:gd name="T32" fmla="*/ 610 w 1203"/>
                  <a:gd name="T33" fmla="*/ 1676 h 1811"/>
                  <a:gd name="T34" fmla="*/ 720 w 1203"/>
                  <a:gd name="T35" fmla="*/ 1600 h 1811"/>
                  <a:gd name="T36" fmla="*/ 1101 w 1203"/>
                  <a:gd name="T37" fmla="*/ 990 h 1811"/>
                  <a:gd name="T38" fmla="*/ 1093 w 1203"/>
                  <a:gd name="T39" fmla="*/ 914 h 1811"/>
                  <a:gd name="T40" fmla="*/ 1109 w 1203"/>
                  <a:gd name="T41" fmla="*/ 778 h 1811"/>
                  <a:gd name="T42" fmla="*/ 1109 w 1203"/>
                  <a:gd name="T43" fmla="*/ 668 h 1811"/>
                  <a:gd name="T44" fmla="*/ 1093 w 1203"/>
                  <a:gd name="T45" fmla="*/ 575 h 1811"/>
                  <a:gd name="T46" fmla="*/ 1135 w 1203"/>
                  <a:gd name="T47" fmla="*/ 304 h 1811"/>
                  <a:gd name="T48" fmla="*/ 1169 w 1203"/>
                  <a:gd name="T49" fmla="*/ 101 h 1811"/>
                  <a:gd name="T50" fmla="*/ 1203 w 1203"/>
                  <a:gd name="T51" fmla="*/ 0 h 1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3" h="1811">
                    <a:moveTo>
                      <a:pt x="669" y="0"/>
                    </a:moveTo>
                    <a:lnTo>
                      <a:pt x="508" y="287"/>
                    </a:lnTo>
                    <a:lnTo>
                      <a:pt x="364" y="694"/>
                    </a:lnTo>
                    <a:lnTo>
                      <a:pt x="339" y="745"/>
                    </a:lnTo>
                    <a:lnTo>
                      <a:pt x="339" y="770"/>
                    </a:lnTo>
                    <a:lnTo>
                      <a:pt x="254" y="914"/>
                    </a:lnTo>
                    <a:lnTo>
                      <a:pt x="187" y="1134"/>
                    </a:lnTo>
                    <a:lnTo>
                      <a:pt x="102" y="1286"/>
                    </a:lnTo>
                    <a:lnTo>
                      <a:pt x="43" y="1430"/>
                    </a:lnTo>
                    <a:lnTo>
                      <a:pt x="0" y="1667"/>
                    </a:lnTo>
                    <a:lnTo>
                      <a:pt x="34" y="1786"/>
                    </a:lnTo>
                    <a:lnTo>
                      <a:pt x="77" y="1803"/>
                    </a:lnTo>
                    <a:lnTo>
                      <a:pt x="254" y="1803"/>
                    </a:lnTo>
                    <a:lnTo>
                      <a:pt x="288" y="1811"/>
                    </a:lnTo>
                    <a:lnTo>
                      <a:pt x="348" y="1803"/>
                    </a:lnTo>
                    <a:lnTo>
                      <a:pt x="415" y="1752"/>
                    </a:lnTo>
                    <a:lnTo>
                      <a:pt x="610" y="1676"/>
                    </a:lnTo>
                    <a:lnTo>
                      <a:pt x="720" y="1600"/>
                    </a:lnTo>
                    <a:lnTo>
                      <a:pt x="1101" y="990"/>
                    </a:lnTo>
                    <a:lnTo>
                      <a:pt x="1093" y="914"/>
                    </a:lnTo>
                    <a:lnTo>
                      <a:pt x="1109" y="778"/>
                    </a:lnTo>
                    <a:lnTo>
                      <a:pt x="1109" y="668"/>
                    </a:lnTo>
                    <a:lnTo>
                      <a:pt x="1093" y="575"/>
                    </a:lnTo>
                    <a:lnTo>
                      <a:pt x="1135" y="304"/>
                    </a:lnTo>
                    <a:lnTo>
                      <a:pt x="1169" y="101"/>
                    </a:lnTo>
                    <a:lnTo>
                      <a:pt x="1203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4" name="Freeform 54">
                <a:extLst>
                  <a:ext uri="{FF2B5EF4-FFF2-40B4-BE49-F238E27FC236}">
                    <a16:creationId xmlns:a16="http://schemas.microsoft.com/office/drawing/2014/main" id="{8F41FDB8-7607-4FB0-9155-D1BE0BB0C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3684"/>
                <a:ext cx="2667" cy="201"/>
              </a:xfrm>
              <a:custGeom>
                <a:avLst/>
                <a:gdLst>
                  <a:gd name="T0" fmla="*/ 14765 w 15527"/>
                  <a:gd name="T1" fmla="*/ 76 h 1168"/>
                  <a:gd name="T2" fmla="*/ 14350 w 15527"/>
                  <a:gd name="T3" fmla="*/ 59 h 1168"/>
                  <a:gd name="T4" fmla="*/ 14088 w 15527"/>
                  <a:gd name="T5" fmla="*/ 51 h 1168"/>
                  <a:gd name="T6" fmla="*/ 13927 w 15527"/>
                  <a:gd name="T7" fmla="*/ 34 h 1168"/>
                  <a:gd name="T8" fmla="*/ 13723 w 15527"/>
                  <a:gd name="T9" fmla="*/ 59 h 1168"/>
                  <a:gd name="T10" fmla="*/ 13571 w 15527"/>
                  <a:gd name="T11" fmla="*/ 51 h 1168"/>
                  <a:gd name="T12" fmla="*/ 13393 w 15527"/>
                  <a:gd name="T13" fmla="*/ 25 h 1168"/>
                  <a:gd name="T14" fmla="*/ 13089 w 15527"/>
                  <a:gd name="T15" fmla="*/ 0 h 1168"/>
                  <a:gd name="T16" fmla="*/ 12851 w 15527"/>
                  <a:gd name="T17" fmla="*/ 17 h 1168"/>
                  <a:gd name="T18" fmla="*/ 12758 w 15527"/>
                  <a:gd name="T19" fmla="*/ 34 h 1168"/>
                  <a:gd name="T20" fmla="*/ 12496 w 15527"/>
                  <a:gd name="T21" fmla="*/ 8 h 1168"/>
                  <a:gd name="T22" fmla="*/ 12217 w 15527"/>
                  <a:gd name="T23" fmla="*/ 0 h 1168"/>
                  <a:gd name="T24" fmla="*/ 12039 w 15527"/>
                  <a:gd name="T25" fmla="*/ 17 h 1168"/>
                  <a:gd name="T26" fmla="*/ 11776 w 15527"/>
                  <a:gd name="T27" fmla="*/ 25 h 1168"/>
                  <a:gd name="T28" fmla="*/ 11666 w 15527"/>
                  <a:gd name="T29" fmla="*/ 25 h 1168"/>
                  <a:gd name="T30" fmla="*/ 11514 w 15527"/>
                  <a:gd name="T31" fmla="*/ 42 h 1168"/>
                  <a:gd name="T32" fmla="*/ 11378 w 15527"/>
                  <a:gd name="T33" fmla="*/ 51 h 1168"/>
                  <a:gd name="T34" fmla="*/ 11251 w 15527"/>
                  <a:gd name="T35" fmla="*/ 67 h 1168"/>
                  <a:gd name="T36" fmla="*/ 11116 w 15527"/>
                  <a:gd name="T37" fmla="*/ 76 h 1168"/>
                  <a:gd name="T38" fmla="*/ 11006 w 15527"/>
                  <a:gd name="T39" fmla="*/ 84 h 1168"/>
                  <a:gd name="T40" fmla="*/ 10870 w 15527"/>
                  <a:gd name="T41" fmla="*/ 93 h 1168"/>
                  <a:gd name="T42" fmla="*/ 10312 w 15527"/>
                  <a:gd name="T43" fmla="*/ 194 h 1168"/>
                  <a:gd name="T44" fmla="*/ 9804 w 15527"/>
                  <a:gd name="T45" fmla="*/ 305 h 1168"/>
                  <a:gd name="T46" fmla="*/ 9490 w 15527"/>
                  <a:gd name="T47" fmla="*/ 440 h 1168"/>
                  <a:gd name="T48" fmla="*/ 9363 w 15527"/>
                  <a:gd name="T49" fmla="*/ 491 h 1168"/>
                  <a:gd name="T50" fmla="*/ 9186 w 15527"/>
                  <a:gd name="T51" fmla="*/ 542 h 1168"/>
                  <a:gd name="T52" fmla="*/ 9093 w 15527"/>
                  <a:gd name="T53" fmla="*/ 567 h 1168"/>
                  <a:gd name="T54" fmla="*/ 8966 w 15527"/>
                  <a:gd name="T55" fmla="*/ 626 h 1168"/>
                  <a:gd name="T56" fmla="*/ 8703 w 15527"/>
                  <a:gd name="T57" fmla="*/ 770 h 1168"/>
                  <a:gd name="T58" fmla="*/ 8635 w 15527"/>
                  <a:gd name="T59" fmla="*/ 804 h 1168"/>
                  <a:gd name="T60" fmla="*/ 8271 w 15527"/>
                  <a:gd name="T61" fmla="*/ 1058 h 1168"/>
                  <a:gd name="T62" fmla="*/ 8144 w 15527"/>
                  <a:gd name="T63" fmla="*/ 1126 h 1168"/>
                  <a:gd name="T64" fmla="*/ 7865 w 15527"/>
                  <a:gd name="T65" fmla="*/ 1117 h 1168"/>
                  <a:gd name="T66" fmla="*/ 7772 w 15527"/>
                  <a:gd name="T67" fmla="*/ 1075 h 1168"/>
                  <a:gd name="T68" fmla="*/ 7662 w 15527"/>
                  <a:gd name="T69" fmla="*/ 1016 h 1168"/>
                  <a:gd name="T70" fmla="*/ 7501 w 15527"/>
                  <a:gd name="T71" fmla="*/ 922 h 1168"/>
                  <a:gd name="T72" fmla="*/ 7391 w 15527"/>
                  <a:gd name="T73" fmla="*/ 872 h 1168"/>
                  <a:gd name="T74" fmla="*/ 7238 w 15527"/>
                  <a:gd name="T75" fmla="*/ 762 h 1168"/>
                  <a:gd name="T76" fmla="*/ 7086 w 15527"/>
                  <a:gd name="T77" fmla="*/ 660 h 1168"/>
                  <a:gd name="T78" fmla="*/ 6951 w 15527"/>
                  <a:gd name="T79" fmla="*/ 601 h 1168"/>
                  <a:gd name="T80" fmla="*/ 6824 w 15527"/>
                  <a:gd name="T81" fmla="*/ 499 h 1168"/>
                  <a:gd name="T82" fmla="*/ 6214 w 15527"/>
                  <a:gd name="T83" fmla="*/ 237 h 1168"/>
                  <a:gd name="T84" fmla="*/ 5825 w 15527"/>
                  <a:gd name="T85" fmla="*/ 161 h 1168"/>
                  <a:gd name="T86" fmla="*/ 5740 w 15527"/>
                  <a:gd name="T87" fmla="*/ 144 h 1168"/>
                  <a:gd name="T88" fmla="*/ 5401 w 15527"/>
                  <a:gd name="T89" fmla="*/ 127 h 1168"/>
                  <a:gd name="T90" fmla="*/ 4563 w 15527"/>
                  <a:gd name="T91" fmla="*/ 67 h 1168"/>
                  <a:gd name="T92" fmla="*/ 4411 w 15527"/>
                  <a:gd name="T93" fmla="*/ 59 h 1168"/>
                  <a:gd name="T94" fmla="*/ 3937 w 15527"/>
                  <a:gd name="T95" fmla="*/ 34 h 1168"/>
                  <a:gd name="T96" fmla="*/ 3429 w 15527"/>
                  <a:gd name="T97" fmla="*/ 67 h 1168"/>
                  <a:gd name="T98" fmla="*/ 2743 w 15527"/>
                  <a:gd name="T99" fmla="*/ 135 h 1168"/>
                  <a:gd name="T100" fmla="*/ 2150 w 15527"/>
                  <a:gd name="T101" fmla="*/ 152 h 1168"/>
                  <a:gd name="T102" fmla="*/ 1964 w 15527"/>
                  <a:gd name="T103" fmla="*/ 127 h 1168"/>
                  <a:gd name="T104" fmla="*/ 1829 w 15527"/>
                  <a:gd name="T105" fmla="*/ 127 h 1168"/>
                  <a:gd name="T106" fmla="*/ 1634 w 15527"/>
                  <a:gd name="T107" fmla="*/ 144 h 1168"/>
                  <a:gd name="T108" fmla="*/ 1185 w 15527"/>
                  <a:gd name="T109" fmla="*/ 186 h 1168"/>
                  <a:gd name="T110" fmla="*/ 618 w 15527"/>
                  <a:gd name="T111" fmla="*/ 28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527" h="1168">
                    <a:moveTo>
                      <a:pt x="15527" y="59"/>
                    </a:moveTo>
                    <a:lnTo>
                      <a:pt x="14765" y="76"/>
                    </a:lnTo>
                    <a:lnTo>
                      <a:pt x="14528" y="76"/>
                    </a:lnTo>
                    <a:lnTo>
                      <a:pt x="14350" y="59"/>
                    </a:lnTo>
                    <a:lnTo>
                      <a:pt x="14130" y="67"/>
                    </a:lnTo>
                    <a:lnTo>
                      <a:pt x="14088" y="51"/>
                    </a:lnTo>
                    <a:lnTo>
                      <a:pt x="14020" y="59"/>
                    </a:lnTo>
                    <a:lnTo>
                      <a:pt x="13927" y="34"/>
                    </a:lnTo>
                    <a:lnTo>
                      <a:pt x="13774" y="34"/>
                    </a:lnTo>
                    <a:lnTo>
                      <a:pt x="13723" y="59"/>
                    </a:lnTo>
                    <a:lnTo>
                      <a:pt x="13639" y="34"/>
                    </a:lnTo>
                    <a:lnTo>
                      <a:pt x="13571" y="51"/>
                    </a:lnTo>
                    <a:lnTo>
                      <a:pt x="13503" y="25"/>
                    </a:lnTo>
                    <a:lnTo>
                      <a:pt x="13393" y="25"/>
                    </a:lnTo>
                    <a:lnTo>
                      <a:pt x="13241" y="0"/>
                    </a:lnTo>
                    <a:lnTo>
                      <a:pt x="13089" y="0"/>
                    </a:lnTo>
                    <a:lnTo>
                      <a:pt x="13004" y="17"/>
                    </a:lnTo>
                    <a:lnTo>
                      <a:pt x="12851" y="17"/>
                    </a:lnTo>
                    <a:lnTo>
                      <a:pt x="12826" y="34"/>
                    </a:lnTo>
                    <a:lnTo>
                      <a:pt x="12758" y="34"/>
                    </a:lnTo>
                    <a:lnTo>
                      <a:pt x="12564" y="17"/>
                    </a:lnTo>
                    <a:lnTo>
                      <a:pt x="12496" y="8"/>
                    </a:lnTo>
                    <a:lnTo>
                      <a:pt x="12327" y="0"/>
                    </a:lnTo>
                    <a:lnTo>
                      <a:pt x="12217" y="0"/>
                    </a:lnTo>
                    <a:lnTo>
                      <a:pt x="12132" y="17"/>
                    </a:lnTo>
                    <a:lnTo>
                      <a:pt x="12039" y="17"/>
                    </a:lnTo>
                    <a:lnTo>
                      <a:pt x="11979" y="25"/>
                    </a:lnTo>
                    <a:lnTo>
                      <a:pt x="11776" y="25"/>
                    </a:lnTo>
                    <a:lnTo>
                      <a:pt x="11709" y="42"/>
                    </a:lnTo>
                    <a:lnTo>
                      <a:pt x="11666" y="25"/>
                    </a:lnTo>
                    <a:lnTo>
                      <a:pt x="11624" y="42"/>
                    </a:lnTo>
                    <a:lnTo>
                      <a:pt x="11514" y="42"/>
                    </a:lnTo>
                    <a:lnTo>
                      <a:pt x="11488" y="59"/>
                    </a:lnTo>
                    <a:lnTo>
                      <a:pt x="11378" y="51"/>
                    </a:lnTo>
                    <a:lnTo>
                      <a:pt x="11361" y="67"/>
                    </a:lnTo>
                    <a:lnTo>
                      <a:pt x="11251" y="67"/>
                    </a:lnTo>
                    <a:lnTo>
                      <a:pt x="11226" y="76"/>
                    </a:lnTo>
                    <a:lnTo>
                      <a:pt x="11116" y="76"/>
                    </a:lnTo>
                    <a:lnTo>
                      <a:pt x="11031" y="93"/>
                    </a:lnTo>
                    <a:lnTo>
                      <a:pt x="11006" y="84"/>
                    </a:lnTo>
                    <a:lnTo>
                      <a:pt x="10964" y="101"/>
                    </a:lnTo>
                    <a:lnTo>
                      <a:pt x="10870" y="93"/>
                    </a:lnTo>
                    <a:lnTo>
                      <a:pt x="10481" y="161"/>
                    </a:lnTo>
                    <a:lnTo>
                      <a:pt x="10312" y="194"/>
                    </a:lnTo>
                    <a:lnTo>
                      <a:pt x="10066" y="262"/>
                    </a:lnTo>
                    <a:lnTo>
                      <a:pt x="9804" y="305"/>
                    </a:lnTo>
                    <a:lnTo>
                      <a:pt x="9558" y="398"/>
                    </a:lnTo>
                    <a:lnTo>
                      <a:pt x="9490" y="440"/>
                    </a:lnTo>
                    <a:lnTo>
                      <a:pt x="9406" y="457"/>
                    </a:lnTo>
                    <a:lnTo>
                      <a:pt x="9363" y="491"/>
                    </a:lnTo>
                    <a:lnTo>
                      <a:pt x="9296" y="499"/>
                    </a:lnTo>
                    <a:lnTo>
                      <a:pt x="9186" y="542"/>
                    </a:lnTo>
                    <a:lnTo>
                      <a:pt x="9143" y="542"/>
                    </a:lnTo>
                    <a:lnTo>
                      <a:pt x="9093" y="567"/>
                    </a:lnTo>
                    <a:lnTo>
                      <a:pt x="8982" y="601"/>
                    </a:lnTo>
                    <a:lnTo>
                      <a:pt x="8966" y="626"/>
                    </a:lnTo>
                    <a:lnTo>
                      <a:pt x="8872" y="652"/>
                    </a:lnTo>
                    <a:lnTo>
                      <a:pt x="8703" y="770"/>
                    </a:lnTo>
                    <a:lnTo>
                      <a:pt x="8678" y="770"/>
                    </a:lnTo>
                    <a:lnTo>
                      <a:pt x="8635" y="804"/>
                    </a:lnTo>
                    <a:lnTo>
                      <a:pt x="8593" y="821"/>
                    </a:lnTo>
                    <a:lnTo>
                      <a:pt x="8271" y="1058"/>
                    </a:lnTo>
                    <a:lnTo>
                      <a:pt x="8161" y="1126"/>
                    </a:lnTo>
                    <a:lnTo>
                      <a:pt x="8144" y="1126"/>
                    </a:lnTo>
                    <a:lnTo>
                      <a:pt x="8000" y="1168"/>
                    </a:lnTo>
                    <a:lnTo>
                      <a:pt x="7865" y="1117"/>
                    </a:lnTo>
                    <a:lnTo>
                      <a:pt x="7823" y="1083"/>
                    </a:lnTo>
                    <a:lnTo>
                      <a:pt x="7772" y="1075"/>
                    </a:lnTo>
                    <a:lnTo>
                      <a:pt x="7730" y="1041"/>
                    </a:lnTo>
                    <a:lnTo>
                      <a:pt x="7662" y="1016"/>
                    </a:lnTo>
                    <a:lnTo>
                      <a:pt x="7543" y="939"/>
                    </a:lnTo>
                    <a:lnTo>
                      <a:pt x="7501" y="922"/>
                    </a:lnTo>
                    <a:lnTo>
                      <a:pt x="7433" y="880"/>
                    </a:lnTo>
                    <a:lnTo>
                      <a:pt x="7391" y="872"/>
                    </a:lnTo>
                    <a:lnTo>
                      <a:pt x="7281" y="804"/>
                    </a:lnTo>
                    <a:lnTo>
                      <a:pt x="7238" y="762"/>
                    </a:lnTo>
                    <a:lnTo>
                      <a:pt x="7196" y="745"/>
                    </a:lnTo>
                    <a:lnTo>
                      <a:pt x="7086" y="660"/>
                    </a:lnTo>
                    <a:lnTo>
                      <a:pt x="6993" y="626"/>
                    </a:lnTo>
                    <a:lnTo>
                      <a:pt x="6951" y="601"/>
                    </a:lnTo>
                    <a:lnTo>
                      <a:pt x="6925" y="558"/>
                    </a:lnTo>
                    <a:lnTo>
                      <a:pt x="6824" y="499"/>
                    </a:lnTo>
                    <a:lnTo>
                      <a:pt x="6756" y="448"/>
                    </a:lnTo>
                    <a:lnTo>
                      <a:pt x="6214" y="237"/>
                    </a:lnTo>
                    <a:lnTo>
                      <a:pt x="5935" y="194"/>
                    </a:lnTo>
                    <a:lnTo>
                      <a:pt x="5825" y="161"/>
                    </a:lnTo>
                    <a:lnTo>
                      <a:pt x="5808" y="169"/>
                    </a:lnTo>
                    <a:lnTo>
                      <a:pt x="5740" y="144"/>
                    </a:lnTo>
                    <a:lnTo>
                      <a:pt x="5444" y="127"/>
                    </a:lnTo>
                    <a:lnTo>
                      <a:pt x="5401" y="127"/>
                    </a:lnTo>
                    <a:lnTo>
                      <a:pt x="5291" y="110"/>
                    </a:lnTo>
                    <a:lnTo>
                      <a:pt x="4563" y="67"/>
                    </a:lnTo>
                    <a:lnTo>
                      <a:pt x="4521" y="51"/>
                    </a:lnTo>
                    <a:lnTo>
                      <a:pt x="4411" y="59"/>
                    </a:lnTo>
                    <a:lnTo>
                      <a:pt x="3979" y="17"/>
                    </a:lnTo>
                    <a:lnTo>
                      <a:pt x="3937" y="34"/>
                    </a:lnTo>
                    <a:lnTo>
                      <a:pt x="3471" y="67"/>
                    </a:lnTo>
                    <a:lnTo>
                      <a:pt x="3429" y="67"/>
                    </a:lnTo>
                    <a:lnTo>
                      <a:pt x="3158" y="67"/>
                    </a:lnTo>
                    <a:lnTo>
                      <a:pt x="2743" y="135"/>
                    </a:lnTo>
                    <a:lnTo>
                      <a:pt x="2303" y="135"/>
                    </a:lnTo>
                    <a:lnTo>
                      <a:pt x="2150" y="152"/>
                    </a:lnTo>
                    <a:lnTo>
                      <a:pt x="1990" y="118"/>
                    </a:lnTo>
                    <a:lnTo>
                      <a:pt x="1964" y="127"/>
                    </a:lnTo>
                    <a:lnTo>
                      <a:pt x="1896" y="110"/>
                    </a:lnTo>
                    <a:lnTo>
                      <a:pt x="1829" y="127"/>
                    </a:lnTo>
                    <a:lnTo>
                      <a:pt x="1676" y="127"/>
                    </a:lnTo>
                    <a:lnTo>
                      <a:pt x="1634" y="144"/>
                    </a:lnTo>
                    <a:lnTo>
                      <a:pt x="1270" y="194"/>
                    </a:lnTo>
                    <a:lnTo>
                      <a:pt x="1185" y="186"/>
                    </a:lnTo>
                    <a:lnTo>
                      <a:pt x="1118" y="220"/>
                    </a:lnTo>
                    <a:lnTo>
                      <a:pt x="618" y="288"/>
                    </a:lnTo>
                    <a:lnTo>
                      <a:pt x="0" y="448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5" name="Freeform 55">
                <a:extLst>
                  <a:ext uri="{FF2B5EF4-FFF2-40B4-BE49-F238E27FC236}">
                    <a16:creationId xmlns:a16="http://schemas.microsoft.com/office/drawing/2014/main" id="{355CE230-449D-4265-B27F-674685BED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8" y="1326"/>
                <a:ext cx="1284" cy="471"/>
              </a:xfrm>
              <a:custGeom>
                <a:avLst/>
                <a:gdLst>
                  <a:gd name="T0" fmla="*/ 6849 w 7476"/>
                  <a:gd name="T1" fmla="*/ 2675 h 2743"/>
                  <a:gd name="T2" fmla="*/ 6671 w 7476"/>
                  <a:gd name="T3" fmla="*/ 2666 h 2743"/>
                  <a:gd name="T4" fmla="*/ 6561 w 7476"/>
                  <a:gd name="T5" fmla="*/ 2675 h 2743"/>
                  <a:gd name="T6" fmla="*/ 6189 w 7476"/>
                  <a:gd name="T7" fmla="*/ 2692 h 2743"/>
                  <a:gd name="T8" fmla="*/ 6079 w 7476"/>
                  <a:gd name="T9" fmla="*/ 2692 h 2743"/>
                  <a:gd name="T10" fmla="*/ 5300 w 7476"/>
                  <a:gd name="T11" fmla="*/ 2658 h 2743"/>
                  <a:gd name="T12" fmla="*/ 5080 w 7476"/>
                  <a:gd name="T13" fmla="*/ 2658 h 2743"/>
                  <a:gd name="T14" fmla="*/ 4944 w 7476"/>
                  <a:gd name="T15" fmla="*/ 2641 h 2743"/>
                  <a:gd name="T16" fmla="*/ 4792 w 7476"/>
                  <a:gd name="T17" fmla="*/ 2616 h 2743"/>
                  <a:gd name="T18" fmla="*/ 4682 w 7476"/>
                  <a:gd name="T19" fmla="*/ 2599 h 2743"/>
                  <a:gd name="T20" fmla="*/ 4614 w 7476"/>
                  <a:gd name="T21" fmla="*/ 2582 h 2743"/>
                  <a:gd name="T22" fmla="*/ 4403 w 7476"/>
                  <a:gd name="T23" fmla="*/ 2548 h 2743"/>
                  <a:gd name="T24" fmla="*/ 4149 w 7476"/>
                  <a:gd name="T25" fmla="*/ 2700 h 2743"/>
                  <a:gd name="T26" fmla="*/ 3674 w 7476"/>
                  <a:gd name="T27" fmla="*/ 2709 h 2743"/>
                  <a:gd name="T28" fmla="*/ 3412 w 7476"/>
                  <a:gd name="T29" fmla="*/ 2700 h 2743"/>
                  <a:gd name="T30" fmla="*/ 3099 w 7476"/>
                  <a:gd name="T31" fmla="*/ 2675 h 2743"/>
                  <a:gd name="T32" fmla="*/ 3040 w 7476"/>
                  <a:gd name="T33" fmla="*/ 2692 h 2743"/>
                  <a:gd name="T34" fmla="*/ 2269 w 7476"/>
                  <a:gd name="T35" fmla="*/ 2658 h 2743"/>
                  <a:gd name="T36" fmla="*/ 2074 w 7476"/>
                  <a:gd name="T37" fmla="*/ 2658 h 2743"/>
                  <a:gd name="T38" fmla="*/ 1973 w 7476"/>
                  <a:gd name="T39" fmla="*/ 2658 h 2743"/>
                  <a:gd name="T40" fmla="*/ 1541 w 7476"/>
                  <a:gd name="T41" fmla="*/ 2599 h 2743"/>
                  <a:gd name="T42" fmla="*/ 1321 w 7476"/>
                  <a:gd name="T43" fmla="*/ 2548 h 2743"/>
                  <a:gd name="T44" fmla="*/ 991 w 7476"/>
                  <a:gd name="T45" fmla="*/ 2489 h 2743"/>
                  <a:gd name="T46" fmla="*/ 864 w 7476"/>
                  <a:gd name="T47" fmla="*/ 2463 h 2743"/>
                  <a:gd name="T48" fmla="*/ 754 w 7476"/>
                  <a:gd name="T49" fmla="*/ 2438 h 2743"/>
                  <a:gd name="T50" fmla="*/ 534 w 7476"/>
                  <a:gd name="T51" fmla="*/ 2379 h 2743"/>
                  <a:gd name="T52" fmla="*/ 432 w 7476"/>
                  <a:gd name="T53" fmla="*/ 2328 h 2743"/>
                  <a:gd name="T54" fmla="*/ 119 w 7476"/>
                  <a:gd name="T55" fmla="*/ 2158 h 2743"/>
                  <a:gd name="T56" fmla="*/ 9 w 7476"/>
                  <a:gd name="T57" fmla="*/ 1879 h 2743"/>
                  <a:gd name="T58" fmla="*/ 0 w 7476"/>
                  <a:gd name="T59" fmla="*/ 1727 h 2743"/>
                  <a:gd name="T60" fmla="*/ 26 w 7476"/>
                  <a:gd name="T61" fmla="*/ 1617 h 2743"/>
                  <a:gd name="T62" fmla="*/ 26 w 7476"/>
                  <a:gd name="T63" fmla="*/ 1490 h 2743"/>
                  <a:gd name="T64" fmla="*/ 34 w 7476"/>
                  <a:gd name="T65" fmla="*/ 1439 h 2743"/>
                  <a:gd name="T66" fmla="*/ 43 w 7476"/>
                  <a:gd name="T67" fmla="*/ 1287 h 2743"/>
                  <a:gd name="T68" fmla="*/ 220 w 7476"/>
                  <a:gd name="T69" fmla="*/ 652 h 2743"/>
                  <a:gd name="T70" fmla="*/ 440 w 7476"/>
                  <a:gd name="T71" fmla="*/ 355 h 2743"/>
                  <a:gd name="T72" fmla="*/ 491 w 7476"/>
                  <a:gd name="T73" fmla="*/ 322 h 2743"/>
                  <a:gd name="T74" fmla="*/ 1270 w 7476"/>
                  <a:gd name="T75" fmla="*/ 93 h 2743"/>
                  <a:gd name="T76" fmla="*/ 1389 w 7476"/>
                  <a:gd name="T77" fmla="*/ 76 h 2743"/>
                  <a:gd name="T78" fmla="*/ 1660 w 7476"/>
                  <a:gd name="T79" fmla="*/ 34 h 2743"/>
                  <a:gd name="T80" fmla="*/ 1947 w 7476"/>
                  <a:gd name="T81" fmla="*/ 17 h 2743"/>
                  <a:gd name="T82" fmla="*/ 1973 w 7476"/>
                  <a:gd name="T83" fmla="*/ 42 h 2743"/>
                  <a:gd name="T84" fmla="*/ 2853 w 7476"/>
                  <a:gd name="T85" fmla="*/ 68 h 2743"/>
                  <a:gd name="T86" fmla="*/ 3090 w 7476"/>
                  <a:gd name="T87" fmla="*/ 84 h 2743"/>
                  <a:gd name="T88" fmla="*/ 3480 w 7476"/>
                  <a:gd name="T89" fmla="*/ 178 h 2743"/>
                  <a:gd name="T90" fmla="*/ 4030 w 7476"/>
                  <a:gd name="T91" fmla="*/ 68 h 2743"/>
                  <a:gd name="T92" fmla="*/ 4496 w 7476"/>
                  <a:gd name="T93" fmla="*/ 25 h 2743"/>
                  <a:gd name="T94" fmla="*/ 4673 w 7476"/>
                  <a:gd name="T95" fmla="*/ 25 h 2743"/>
                  <a:gd name="T96" fmla="*/ 4767 w 7476"/>
                  <a:gd name="T97" fmla="*/ 25 h 2743"/>
                  <a:gd name="T98" fmla="*/ 5054 w 7476"/>
                  <a:gd name="T99" fmla="*/ 42 h 2743"/>
                  <a:gd name="T100" fmla="*/ 5376 w 7476"/>
                  <a:gd name="T101" fmla="*/ 59 h 2743"/>
                  <a:gd name="T102" fmla="*/ 5766 w 7476"/>
                  <a:gd name="T103" fmla="*/ 135 h 2743"/>
                  <a:gd name="T104" fmla="*/ 5994 w 7476"/>
                  <a:gd name="T105" fmla="*/ 76 h 2743"/>
                  <a:gd name="T106" fmla="*/ 6434 w 7476"/>
                  <a:gd name="T107" fmla="*/ 93 h 2743"/>
                  <a:gd name="T108" fmla="*/ 6680 w 7476"/>
                  <a:gd name="T109" fmla="*/ 76 h 2743"/>
                  <a:gd name="T110" fmla="*/ 7476 w 7476"/>
                  <a:gd name="T111" fmla="*/ 42 h 2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6" h="2743">
                    <a:moveTo>
                      <a:pt x="7476" y="2743"/>
                    </a:moveTo>
                    <a:lnTo>
                      <a:pt x="6849" y="2675"/>
                    </a:lnTo>
                    <a:lnTo>
                      <a:pt x="6807" y="2683"/>
                    </a:lnTo>
                    <a:lnTo>
                      <a:pt x="6671" y="2666"/>
                    </a:lnTo>
                    <a:lnTo>
                      <a:pt x="6629" y="2683"/>
                    </a:lnTo>
                    <a:lnTo>
                      <a:pt x="6561" y="2675"/>
                    </a:lnTo>
                    <a:lnTo>
                      <a:pt x="6409" y="2692"/>
                    </a:lnTo>
                    <a:lnTo>
                      <a:pt x="6189" y="2692"/>
                    </a:lnTo>
                    <a:lnTo>
                      <a:pt x="6163" y="2675"/>
                    </a:lnTo>
                    <a:lnTo>
                      <a:pt x="6079" y="2692"/>
                    </a:lnTo>
                    <a:lnTo>
                      <a:pt x="6053" y="2683"/>
                    </a:lnTo>
                    <a:lnTo>
                      <a:pt x="5300" y="2658"/>
                    </a:lnTo>
                    <a:lnTo>
                      <a:pt x="5122" y="2649"/>
                    </a:lnTo>
                    <a:lnTo>
                      <a:pt x="5080" y="2658"/>
                    </a:lnTo>
                    <a:lnTo>
                      <a:pt x="4970" y="2632"/>
                    </a:lnTo>
                    <a:lnTo>
                      <a:pt x="4944" y="2641"/>
                    </a:lnTo>
                    <a:lnTo>
                      <a:pt x="4877" y="2616"/>
                    </a:lnTo>
                    <a:lnTo>
                      <a:pt x="4792" y="2616"/>
                    </a:lnTo>
                    <a:lnTo>
                      <a:pt x="4767" y="2599"/>
                    </a:lnTo>
                    <a:lnTo>
                      <a:pt x="4682" y="2599"/>
                    </a:lnTo>
                    <a:lnTo>
                      <a:pt x="4657" y="2582"/>
                    </a:lnTo>
                    <a:lnTo>
                      <a:pt x="4614" y="2582"/>
                    </a:lnTo>
                    <a:lnTo>
                      <a:pt x="4504" y="2548"/>
                    </a:lnTo>
                    <a:lnTo>
                      <a:pt x="4403" y="2548"/>
                    </a:lnTo>
                    <a:lnTo>
                      <a:pt x="4242" y="2658"/>
                    </a:lnTo>
                    <a:lnTo>
                      <a:pt x="4149" y="2700"/>
                    </a:lnTo>
                    <a:lnTo>
                      <a:pt x="3920" y="2683"/>
                    </a:lnTo>
                    <a:lnTo>
                      <a:pt x="3674" y="2709"/>
                    </a:lnTo>
                    <a:lnTo>
                      <a:pt x="3649" y="2700"/>
                    </a:lnTo>
                    <a:lnTo>
                      <a:pt x="3412" y="2700"/>
                    </a:lnTo>
                    <a:lnTo>
                      <a:pt x="3209" y="2675"/>
                    </a:lnTo>
                    <a:lnTo>
                      <a:pt x="3099" y="2675"/>
                    </a:lnTo>
                    <a:lnTo>
                      <a:pt x="3082" y="2692"/>
                    </a:lnTo>
                    <a:lnTo>
                      <a:pt x="3040" y="2692"/>
                    </a:lnTo>
                    <a:lnTo>
                      <a:pt x="2532" y="2649"/>
                    </a:lnTo>
                    <a:lnTo>
                      <a:pt x="2269" y="2658"/>
                    </a:lnTo>
                    <a:lnTo>
                      <a:pt x="2142" y="2658"/>
                    </a:lnTo>
                    <a:lnTo>
                      <a:pt x="2074" y="2658"/>
                    </a:lnTo>
                    <a:lnTo>
                      <a:pt x="2066" y="2641"/>
                    </a:lnTo>
                    <a:lnTo>
                      <a:pt x="1973" y="2658"/>
                    </a:lnTo>
                    <a:lnTo>
                      <a:pt x="1880" y="2641"/>
                    </a:lnTo>
                    <a:lnTo>
                      <a:pt x="1541" y="2599"/>
                    </a:lnTo>
                    <a:lnTo>
                      <a:pt x="1482" y="2599"/>
                    </a:lnTo>
                    <a:lnTo>
                      <a:pt x="1321" y="2548"/>
                    </a:lnTo>
                    <a:lnTo>
                      <a:pt x="1101" y="2497"/>
                    </a:lnTo>
                    <a:lnTo>
                      <a:pt x="991" y="2489"/>
                    </a:lnTo>
                    <a:lnTo>
                      <a:pt x="974" y="2489"/>
                    </a:lnTo>
                    <a:lnTo>
                      <a:pt x="864" y="2463"/>
                    </a:lnTo>
                    <a:lnTo>
                      <a:pt x="838" y="2472"/>
                    </a:lnTo>
                    <a:lnTo>
                      <a:pt x="754" y="2438"/>
                    </a:lnTo>
                    <a:lnTo>
                      <a:pt x="686" y="2438"/>
                    </a:lnTo>
                    <a:lnTo>
                      <a:pt x="534" y="2379"/>
                    </a:lnTo>
                    <a:lnTo>
                      <a:pt x="440" y="2353"/>
                    </a:lnTo>
                    <a:lnTo>
                      <a:pt x="432" y="2328"/>
                    </a:lnTo>
                    <a:lnTo>
                      <a:pt x="220" y="2252"/>
                    </a:lnTo>
                    <a:lnTo>
                      <a:pt x="119" y="2158"/>
                    </a:lnTo>
                    <a:lnTo>
                      <a:pt x="43" y="2040"/>
                    </a:lnTo>
                    <a:lnTo>
                      <a:pt x="9" y="1879"/>
                    </a:lnTo>
                    <a:lnTo>
                      <a:pt x="17" y="1837"/>
                    </a:lnTo>
                    <a:lnTo>
                      <a:pt x="0" y="1727"/>
                    </a:lnTo>
                    <a:lnTo>
                      <a:pt x="26" y="1659"/>
                    </a:lnTo>
                    <a:lnTo>
                      <a:pt x="26" y="1617"/>
                    </a:lnTo>
                    <a:lnTo>
                      <a:pt x="43" y="1600"/>
                    </a:lnTo>
                    <a:lnTo>
                      <a:pt x="26" y="1490"/>
                    </a:lnTo>
                    <a:lnTo>
                      <a:pt x="43" y="1464"/>
                    </a:lnTo>
                    <a:lnTo>
                      <a:pt x="34" y="1439"/>
                    </a:lnTo>
                    <a:lnTo>
                      <a:pt x="43" y="1397"/>
                    </a:lnTo>
                    <a:lnTo>
                      <a:pt x="43" y="1287"/>
                    </a:lnTo>
                    <a:lnTo>
                      <a:pt x="51" y="1134"/>
                    </a:lnTo>
                    <a:lnTo>
                      <a:pt x="220" y="652"/>
                    </a:lnTo>
                    <a:lnTo>
                      <a:pt x="390" y="381"/>
                    </a:lnTo>
                    <a:lnTo>
                      <a:pt x="440" y="355"/>
                    </a:lnTo>
                    <a:lnTo>
                      <a:pt x="474" y="322"/>
                    </a:lnTo>
                    <a:lnTo>
                      <a:pt x="491" y="322"/>
                    </a:lnTo>
                    <a:lnTo>
                      <a:pt x="1160" y="118"/>
                    </a:lnTo>
                    <a:lnTo>
                      <a:pt x="1270" y="93"/>
                    </a:lnTo>
                    <a:lnTo>
                      <a:pt x="1363" y="93"/>
                    </a:lnTo>
                    <a:lnTo>
                      <a:pt x="1389" y="76"/>
                    </a:lnTo>
                    <a:lnTo>
                      <a:pt x="1507" y="68"/>
                    </a:lnTo>
                    <a:lnTo>
                      <a:pt x="1660" y="34"/>
                    </a:lnTo>
                    <a:lnTo>
                      <a:pt x="1829" y="34"/>
                    </a:lnTo>
                    <a:lnTo>
                      <a:pt x="1947" y="17"/>
                    </a:lnTo>
                    <a:lnTo>
                      <a:pt x="1973" y="25"/>
                    </a:lnTo>
                    <a:lnTo>
                      <a:pt x="1973" y="42"/>
                    </a:lnTo>
                    <a:lnTo>
                      <a:pt x="2261" y="17"/>
                    </a:lnTo>
                    <a:lnTo>
                      <a:pt x="2853" y="68"/>
                    </a:lnTo>
                    <a:lnTo>
                      <a:pt x="3031" y="68"/>
                    </a:lnTo>
                    <a:lnTo>
                      <a:pt x="3090" y="84"/>
                    </a:lnTo>
                    <a:lnTo>
                      <a:pt x="3387" y="152"/>
                    </a:lnTo>
                    <a:lnTo>
                      <a:pt x="3480" y="178"/>
                    </a:lnTo>
                    <a:lnTo>
                      <a:pt x="3539" y="178"/>
                    </a:lnTo>
                    <a:lnTo>
                      <a:pt x="4030" y="68"/>
                    </a:lnTo>
                    <a:lnTo>
                      <a:pt x="4318" y="0"/>
                    </a:lnTo>
                    <a:lnTo>
                      <a:pt x="4496" y="25"/>
                    </a:lnTo>
                    <a:lnTo>
                      <a:pt x="4614" y="8"/>
                    </a:lnTo>
                    <a:lnTo>
                      <a:pt x="4673" y="25"/>
                    </a:lnTo>
                    <a:lnTo>
                      <a:pt x="4707" y="8"/>
                    </a:lnTo>
                    <a:lnTo>
                      <a:pt x="4767" y="25"/>
                    </a:lnTo>
                    <a:lnTo>
                      <a:pt x="4970" y="25"/>
                    </a:lnTo>
                    <a:lnTo>
                      <a:pt x="5054" y="42"/>
                    </a:lnTo>
                    <a:lnTo>
                      <a:pt x="5114" y="34"/>
                    </a:lnTo>
                    <a:lnTo>
                      <a:pt x="5376" y="59"/>
                    </a:lnTo>
                    <a:lnTo>
                      <a:pt x="5410" y="51"/>
                    </a:lnTo>
                    <a:lnTo>
                      <a:pt x="5766" y="135"/>
                    </a:lnTo>
                    <a:lnTo>
                      <a:pt x="5825" y="127"/>
                    </a:lnTo>
                    <a:lnTo>
                      <a:pt x="5994" y="76"/>
                    </a:lnTo>
                    <a:lnTo>
                      <a:pt x="6316" y="76"/>
                    </a:lnTo>
                    <a:lnTo>
                      <a:pt x="6434" y="93"/>
                    </a:lnTo>
                    <a:lnTo>
                      <a:pt x="6646" y="68"/>
                    </a:lnTo>
                    <a:lnTo>
                      <a:pt x="6680" y="76"/>
                    </a:lnTo>
                    <a:lnTo>
                      <a:pt x="6705" y="59"/>
                    </a:lnTo>
                    <a:lnTo>
                      <a:pt x="7476" y="42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6" name="Freeform 56">
                <a:extLst>
                  <a:ext uri="{FF2B5EF4-FFF2-40B4-BE49-F238E27FC236}">
                    <a16:creationId xmlns:a16="http://schemas.microsoft.com/office/drawing/2014/main" id="{20AAFC2B-E03B-4CDD-B5CB-790F488F4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275"/>
                <a:ext cx="1258" cy="535"/>
              </a:xfrm>
              <a:custGeom>
                <a:avLst/>
                <a:gdLst>
                  <a:gd name="T0" fmla="*/ 381 w 7323"/>
                  <a:gd name="T1" fmla="*/ 3098 h 3115"/>
                  <a:gd name="T2" fmla="*/ 440 w 7323"/>
                  <a:gd name="T3" fmla="*/ 3106 h 3115"/>
                  <a:gd name="T4" fmla="*/ 821 w 7323"/>
                  <a:gd name="T5" fmla="*/ 3115 h 3115"/>
                  <a:gd name="T6" fmla="*/ 1202 w 7323"/>
                  <a:gd name="T7" fmla="*/ 3064 h 3115"/>
                  <a:gd name="T8" fmla="*/ 1346 w 7323"/>
                  <a:gd name="T9" fmla="*/ 3022 h 3115"/>
                  <a:gd name="T10" fmla="*/ 1439 w 7323"/>
                  <a:gd name="T11" fmla="*/ 2979 h 3115"/>
                  <a:gd name="T12" fmla="*/ 1727 w 7323"/>
                  <a:gd name="T13" fmla="*/ 2937 h 3115"/>
                  <a:gd name="T14" fmla="*/ 1879 w 7323"/>
                  <a:gd name="T15" fmla="*/ 2954 h 3115"/>
                  <a:gd name="T16" fmla="*/ 2523 w 7323"/>
                  <a:gd name="T17" fmla="*/ 2996 h 3115"/>
                  <a:gd name="T18" fmla="*/ 3039 w 7323"/>
                  <a:gd name="T19" fmla="*/ 3013 h 3115"/>
                  <a:gd name="T20" fmla="*/ 3471 w 7323"/>
                  <a:gd name="T21" fmla="*/ 3022 h 3115"/>
                  <a:gd name="T22" fmla="*/ 4038 w 7323"/>
                  <a:gd name="T23" fmla="*/ 3064 h 3115"/>
                  <a:gd name="T24" fmla="*/ 4529 w 7323"/>
                  <a:gd name="T25" fmla="*/ 3089 h 3115"/>
                  <a:gd name="T26" fmla="*/ 4707 w 7323"/>
                  <a:gd name="T27" fmla="*/ 3072 h 3115"/>
                  <a:gd name="T28" fmla="*/ 5105 w 7323"/>
                  <a:gd name="T29" fmla="*/ 2988 h 3115"/>
                  <a:gd name="T30" fmla="*/ 5977 w 7323"/>
                  <a:gd name="T31" fmla="*/ 2928 h 3115"/>
                  <a:gd name="T32" fmla="*/ 6096 w 7323"/>
                  <a:gd name="T33" fmla="*/ 2928 h 3115"/>
                  <a:gd name="T34" fmla="*/ 6688 w 7323"/>
                  <a:gd name="T35" fmla="*/ 2844 h 3115"/>
                  <a:gd name="T36" fmla="*/ 7196 w 7323"/>
                  <a:gd name="T37" fmla="*/ 2632 h 3115"/>
                  <a:gd name="T38" fmla="*/ 7255 w 7323"/>
                  <a:gd name="T39" fmla="*/ 2539 h 3115"/>
                  <a:gd name="T40" fmla="*/ 7323 w 7323"/>
                  <a:gd name="T41" fmla="*/ 2412 h 3115"/>
                  <a:gd name="T42" fmla="*/ 7230 w 7323"/>
                  <a:gd name="T43" fmla="*/ 2023 h 3115"/>
                  <a:gd name="T44" fmla="*/ 7222 w 7323"/>
                  <a:gd name="T45" fmla="*/ 1870 h 3115"/>
                  <a:gd name="T46" fmla="*/ 7205 w 7323"/>
                  <a:gd name="T47" fmla="*/ 1803 h 3115"/>
                  <a:gd name="T48" fmla="*/ 7222 w 7323"/>
                  <a:gd name="T49" fmla="*/ 1540 h 3115"/>
                  <a:gd name="T50" fmla="*/ 7213 w 7323"/>
                  <a:gd name="T51" fmla="*/ 1430 h 3115"/>
                  <a:gd name="T52" fmla="*/ 7154 w 7323"/>
                  <a:gd name="T53" fmla="*/ 1185 h 3115"/>
                  <a:gd name="T54" fmla="*/ 6985 w 7323"/>
                  <a:gd name="T55" fmla="*/ 770 h 3115"/>
                  <a:gd name="T56" fmla="*/ 6824 w 7323"/>
                  <a:gd name="T57" fmla="*/ 601 h 3115"/>
                  <a:gd name="T58" fmla="*/ 6697 w 7323"/>
                  <a:gd name="T59" fmla="*/ 558 h 3115"/>
                  <a:gd name="T60" fmla="*/ 6121 w 7323"/>
                  <a:gd name="T61" fmla="*/ 397 h 3115"/>
                  <a:gd name="T62" fmla="*/ 5986 w 7323"/>
                  <a:gd name="T63" fmla="*/ 364 h 3115"/>
                  <a:gd name="T64" fmla="*/ 5859 w 7323"/>
                  <a:gd name="T65" fmla="*/ 338 h 3115"/>
                  <a:gd name="T66" fmla="*/ 5596 w 7323"/>
                  <a:gd name="T67" fmla="*/ 262 h 3115"/>
                  <a:gd name="T68" fmla="*/ 5444 w 7323"/>
                  <a:gd name="T69" fmla="*/ 228 h 3115"/>
                  <a:gd name="T70" fmla="*/ 5249 w 7323"/>
                  <a:gd name="T71" fmla="*/ 177 h 3115"/>
                  <a:gd name="T72" fmla="*/ 5080 w 7323"/>
                  <a:gd name="T73" fmla="*/ 135 h 3115"/>
                  <a:gd name="T74" fmla="*/ 4580 w 7323"/>
                  <a:gd name="T75" fmla="*/ 169 h 3115"/>
                  <a:gd name="T76" fmla="*/ 4335 w 7323"/>
                  <a:gd name="T77" fmla="*/ 177 h 3115"/>
                  <a:gd name="T78" fmla="*/ 4013 w 7323"/>
                  <a:gd name="T79" fmla="*/ 262 h 3115"/>
                  <a:gd name="T80" fmla="*/ 3734 w 7323"/>
                  <a:gd name="T81" fmla="*/ 135 h 3115"/>
                  <a:gd name="T82" fmla="*/ 3454 w 7323"/>
                  <a:gd name="T83" fmla="*/ 135 h 3115"/>
                  <a:gd name="T84" fmla="*/ 3302 w 7323"/>
                  <a:gd name="T85" fmla="*/ 118 h 3115"/>
                  <a:gd name="T86" fmla="*/ 2912 w 7323"/>
                  <a:gd name="T87" fmla="*/ 135 h 3115"/>
                  <a:gd name="T88" fmla="*/ 2379 w 7323"/>
                  <a:gd name="T89" fmla="*/ 110 h 3115"/>
                  <a:gd name="T90" fmla="*/ 2286 w 7323"/>
                  <a:gd name="T91" fmla="*/ 110 h 3115"/>
                  <a:gd name="T92" fmla="*/ 1871 w 7323"/>
                  <a:gd name="T93" fmla="*/ 110 h 3115"/>
                  <a:gd name="T94" fmla="*/ 1007 w 7323"/>
                  <a:gd name="T95" fmla="*/ 84 h 3115"/>
                  <a:gd name="T96" fmla="*/ 525 w 7323"/>
                  <a:gd name="T97" fmla="*/ 67 h 3115"/>
                  <a:gd name="T98" fmla="*/ 440 w 7323"/>
                  <a:gd name="T99" fmla="*/ 67 h 3115"/>
                  <a:gd name="T100" fmla="*/ 0 w 7323"/>
                  <a:gd name="T101" fmla="*/ 0 h 3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323" h="3115">
                    <a:moveTo>
                      <a:pt x="0" y="3072"/>
                    </a:moveTo>
                    <a:lnTo>
                      <a:pt x="381" y="3098"/>
                    </a:lnTo>
                    <a:lnTo>
                      <a:pt x="406" y="3115"/>
                    </a:lnTo>
                    <a:lnTo>
                      <a:pt x="440" y="3106"/>
                    </a:lnTo>
                    <a:lnTo>
                      <a:pt x="525" y="3115"/>
                    </a:lnTo>
                    <a:lnTo>
                      <a:pt x="821" y="3115"/>
                    </a:lnTo>
                    <a:lnTo>
                      <a:pt x="1084" y="3098"/>
                    </a:lnTo>
                    <a:lnTo>
                      <a:pt x="1202" y="3064"/>
                    </a:lnTo>
                    <a:lnTo>
                      <a:pt x="1261" y="3039"/>
                    </a:lnTo>
                    <a:lnTo>
                      <a:pt x="1346" y="3022"/>
                    </a:lnTo>
                    <a:lnTo>
                      <a:pt x="1372" y="3005"/>
                    </a:lnTo>
                    <a:lnTo>
                      <a:pt x="1439" y="2979"/>
                    </a:lnTo>
                    <a:lnTo>
                      <a:pt x="1524" y="2886"/>
                    </a:lnTo>
                    <a:lnTo>
                      <a:pt x="1727" y="2937"/>
                    </a:lnTo>
                    <a:lnTo>
                      <a:pt x="1820" y="2937"/>
                    </a:lnTo>
                    <a:lnTo>
                      <a:pt x="1879" y="2954"/>
                    </a:lnTo>
                    <a:lnTo>
                      <a:pt x="1964" y="2962"/>
                    </a:lnTo>
                    <a:lnTo>
                      <a:pt x="2523" y="2996"/>
                    </a:lnTo>
                    <a:lnTo>
                      <a:pt x="2633" y="2996"/>
                    </a:lnTo>
                    <a:lnTo>
                      <a:pt x="3039" y="3013"/>
                    </a:lnTo>
                    <a:lnTo>
                      <a:pt x="3209" y="3022"/>
                    </a:lnTo>
                    <a:lnTo>
                      <a:pt x="3471" y="3022"/>
                    </a:lnTo>
                    <a:lnTo>
                      <a:pt x="3497" y="3030"/>
                    </a:lnTo>
                    <a:lnTo>
                      <a:pt x="4038" y="3064"/>
                    </a:lnTo>
                    <a:lnTo>
                      <a:pt x="4411" y="3072"/>
                    </a:lnTo>
                    <a:lnTo>
                      <a:pt x="4529" y="3089"/>
                    </a:lnTo>
                    <a:lnTo>
                      <a:pt x="4589" y="3072"/>
                    </a:lnTo>
                    <a:lnTo>
                      <a:pt x="4707" y="3072"/>
                    </a:lnTo>
                    <a:lnTo>
                      <a:pt x="5046" y="2996"/>
                    </a:lnTo>
                    <a:lnTo>
                      <a:pt x="5105" y="2988"/>
                    </a:lnTo>
                    <a:lnTo>
                      <a:pt x="5799" y="2945"/>
                    </a:lnTo>
                    <a:lnTo>
                      <a:pt x="5977" y="2928"/>
                    </a:lnTo>
                    <a:lnTo>
                      <a:pt x="6002" y="2912"/>
                    </a:lnTo>
                    <a:lnTo>
                      <a:pt x="6096" y="2928"/>
                    </a:lnTo>
                    <a:lnTo>
                      <a:pt x="6510" y="2861"/>
                    </a:lnTo>
                    <a:lnTo>
                      <a:pt x="6688" y="2844"/>
                    </a:lnTo>
                    <a:lnTo>
                      <a:pt x="7061" y="2742"/>
                    </a:lnTo>
                    <a:lnTo>
                      <a:pt x="7196" y="2632"/>
                    </a:lnTo>
                    <a:lnTo>
                      <a:pt x="7238" y="2590"/>
                    </a:lnTo>
                    <a:lnTo>
                      <a:pt x="7255" y="2539"/>
                    </a:lnTo>
                    <a:lnTo>
                      <a:pt x="7289" y="2497"/>
                    </a:lnTo>
                    <a:lnTo>
                      <a:pt x="7323" y="2412"/>
                    </a:lnTo>
                    <a:lnTo>
                      <a:pt x="7264" y="2175"/>
                    </a:lnTo>
                    <a:lnTo>
                      <a:pt x="7230" y="2023"/>
                    </a:lnTo>
                    <a:lnTo>
                      <a:pt x="7238" y="1955"/>
                    </a:lnTo>
                    <a:lnTo>
                      <a:pt x="7222" y="1870"/>
                    </a:lnTo>
                    <a:lnTo>
                      <a:pt x="7205" y="1828"/>
                    </a:lnTo>
                    <a:lnTo>
                      <a:pt x="7205" y="1803"/>
                    </a:lnTo>
                    <a:lnTo>
                      <a:pt x="7213" y="1786"/>
                    </a:lnTo>
                    <a:lnTo>
                      <a:pt x="7222" y="1540"/>
                    </a:lnTo>
                    <a:lnTo>
                      <a:pt x="7196" y="1472"/>
                    </a:lnTo>
                    <a:lnTo>
                      <a:pt x="7213" y="1430"/>
                    </a:lnTo>
                    <a:lnTo>
                      <a:pt x="7171" y="1295"/>
                    </a:lnTo>
                    <a:lnTo>
                      <a:pt x="7154" y="1185"/>
                    </a:lnTo>
                    <a:lnTo>
                      <a:pt x="7069" y="922"/>
                    </a:lnTo>
                    <a:lnTo>
                      <a:pt x="6985" y="770"/>
                    </a:lnTo>
                    <a:lnTo>
                      <a:pt x="6900" y="660"/>
                    </a:lnTo>
                    <a:lnTo>
                      <a:pt x="6824" y="601"/>
                    </a:lnTo>
                    <a:lnTo>
                      <a:pt x="6781" y="601"/>
                    </a:lnTo>
                    <a:lnTo>
                      <a:pt x="6697" y="558"/>
                    </a:lnTo>
                    <a:lnTo>
                      <a:pt x="6409" y="457"/>
                    </a:lnTo>
                    <a:lnTo>
                      <a:pt x="6121" y="397"/>
                    </a:lnTo>
                    <a:lnTo>
                      <a:pt x="6053" y="372"/>
                    </a:lnTo>
                    <a:lnTo>
                      <a:pt x="5986" y="364"/>
                    </a:lnTo>
                    <a:lnTo>
                      <a:pt x="5875" y="330"/>
                    </a:lnTo>
                    <a:lnTo>
                      <a:pt x="5859" y="338"/>
                    </a:lnTo>
                    <a:lnTo>
                      <a:pt x="5706" y="279"/>
                    </a:lnTo>
                    <a:lnTo>
                      <a:pt x="5596" y="262"/>
                    </a:lnTo>
                    <a:lnTo>
                      <a:pt x="5486" y="228"/>
                    </a:lnTo>
                    <a:lnTo>
                      <a:pt x="5444" y="228"/>
                    </a:lnTo>
                    <a:lnTo>
                      <a:pt x="5359" y="186"/>
                    </a:lnTo>
                    <a:lnTo>
                      <a:pt x="5249" y="177"/>
                    </a:lnTo>
                    <a:lnTo>
                      <a:pt x="5215" y="152"/>
                    </a:lnTo>
                    <a:lnTo>
                      <a:pt x="5080" y="135"/>
                    </a:lnTo>
                    <a:lnTo>
                      <a:pt x="4792" y="143"/>
                    </a:lnTo>
                    <a:lnTo>
                      <a:pt x="4580" y="169"/>
                    </a:lnTo>
                    <a:lnTo>
                      <a:pt x="4428" y="160"/>
                    </a:lnTo>
                    <a:lnTo>
                      <a:pt x="4335" y="177"/>
                    </a:lnTo>
                    <a:lnTo>
                      <a:pt x="4123" y="211"/>
                    </a:lnTo>
                    <a:lnTo>
                      <a:pt x="4013" y="262"/>
                    </a:lnTo>
                    <a:lnTo>
                      <a:pt x="3937" y="237"/>
                    </a:lnTo>
                    <a:lnTo>
                      <a:pt x="3734" y="135"/>
                    </a:lnTo>
                    <a:lnTo>
                      <a:pt x="3717" y="110"/>
                    </a:lnTo>
                    <a:lnTo>
                      <a:pt x="3454" y="135"/>
                    </a:lnTo>
                    <a:lnTo>
                      <a:pt x="3327" y="110"/>
                    </a:lnTo>
                    <a:lnTo>
                      <a:pt x="3302" y="118"/>
                    </a:lnTo>
                    <a:lnTo>
                      <a:pt x="3243" y="118"/>
                    </a:lnTo>
                    <a:lnTo>
                      <a:pt x="2912" y="135"/>
                    </a:lnTo>
                    <a:lnTo>
                      <a:pt x="2616" y="110"/>
                    </a:lnTo>
                    <a:lnTo>
                      <a:pt x="2379" y="110"/>
                    </a:lnTo>
                    <a:lnTo>
                      <a:pt x="2354" y="93"/>
                    </a:lnTo>
                    <a:lnTo>
                      <a:pt x="2286" y="110"/>
                    </a:lnTo>
                    <a:lnTo>
                      <a:pt x="2176" y="101"/>
                    </a:lnTo>
                    <a:lnTo>
                      <a:pt x="1871" y="110"/>
                    </a:lnTo>
                    <a:lnTo>
                      <a:pt x="1829" y="93"/>
                    </a:lnTo>
                    <a:lnTo>
                      <a:pt x="1007" y="84"/>
                    </a:lnTo>
                    <a:lnTo>
                      <a:pt x="660" y="67"/>
                    </a:lnTo>
                    <a:lnTo>
                      <a:pt x="525" y="67"/>
                    </a:lnTo>
                    <a:lnTo>
                      <a:pt x="457" y="50"/>
                    </a:lnTo>
                    <a:lnTo>
                      <a:pt x="440" y="67"/>
                    </a:lnTo>
                    <a:lnTo>
                      <a:pt x="262" y="33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7" name="Freeform 57">
                <a:extLst>
                  <a:ext uri="{FF2B5EF4-FFF2-40B4-BE49-F238E27FC236}">
                    <a16:creationId xmlns:a16="http://schemas.microsoft.com/office/drawing/2014/main" id="{B3E13FE9-2C84-41DB-A57C-1A1AD3AAB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7" y="82"/>
                <a:ext cx="603" cy="349"/>
              </a:xfrm>
              <a:custGeom>
                <a:avLst/>
                <a:gdLst>
                  <a:gd name="T0" fmla="*/ 3513 w 3513"/>
                  <a:gd name="T1" fmla="*/ 0 h 2031"/>
                  <a:gd name="T2" fmla="*/ 3352 w 3513"/>
                  <a:gd name="T3" fmla="*/ 618 h 2031"/>
                  <a:gd name="T4" fmla="*/ 3327 w 3513"/>
                  <a:gd name="T5" fmla="*/ 736 h 2031"/>
                  <a:gd name="T6" fmla="*/ 3268 w 3513"/>
                  <a:gd name="T7" fmla="*/ 880 h 2031"/>
                  <a:gd name="T8" fmla="*/ 3268 w 3513"/>
                  <a:gd name="T9" fmla="*/ 914 h 2031"/>
                  <a:gd name="T10" fmla="*/ 3158 w 3513"/>
                  <a:gd name="T11" fmla="*/ 1151 h 2031"/>
                  <a:gd name="T12" fmla="*/ 3107 w 3513"/>
                  <a:gd name="T13" fmla="*/ 1329 h 2031"/>
                  <a:gd name="T14" fmla="*/ 3056 w 3513"/>
                  <a:gd name="T15" fmla="*/ 1413 h 2031"/>
                  <a:gd name="T16" fmla="*/ 3031 w 3513"/>
                  <a:gd name="T17" fmla="*/ 1447 h 2031"/>
                  <a:gd name="T18" fmla="*/ 3005 w 3513"/>
                  <a:gd name="T19" fmla="*/ 1506 h 2031"/>
                  <a:gd name="T20" fmla="*/ 2920 w 3513"/>
                  <a:gd name="T21" fmla="*/ 1583 h 2031"/>
                  <a:gd name="T22" fmla="*/ 2836 w 3513"/>
                  <a:gd name="T23" fmla="*/ 1684 h 2031"/>
                  <a:gd name="T24" fmla="*/ 2717 w 3513"/>
                  <a:gd name="T25" fmla="*/ 1794 h 2031"/>
                  <a:gd name="T26" fmla="*/ 2573 w 3513"/>
                  <a:gd name="T27" fmla="*/ 1862 h 2031"/>
                  <a:gd name="T28" fmla="*/ 2489 w 3513"/>
                  <a:gd name="T29" fmla="*/ 1896 h 2031"/>
                  <a:gd name="T30" fmla="*/ 2353 w 3513"/>
                  <a:gd name="T31" fmla="*/ 1964 h 2031"/>
                  <a:gd name="T32" fmla="*/ 2159 w 3513"/>
                  <a:gd name="T33" fmla="*/ 2023 h 2031"/>
                  <a:gd name="T34" fmla="*/ 2116 w 3513"/>
                  <a:gd name="T35" fmla="*/ 2023 h 2031"/>
                  <a:gd name="T36" fmla="*/ 1938 w 3513"/>
                  <a:gd name="T37" fmla="*/ 2031 h 2031"/>
                  <a:gd name="T38" fmla="*/ 1845 w 3513"/>
                  <a:gd name="T39" fmla="*/ 1997 h 2031"/>
                  <a:gd name="T40" fmla="*/ 1778 w 3513"/>
                  <a:gd name="T41" fmla="*/ 1997 h 2031"/>
                  <a:gd name="T42" fmla="*/ 1718 w 3513"/>
                  <a:gd name="T43" fmla="*/ 1964 h 2031"/>
                  <a:gd name="T44" fmla="*/ 1668 w 3513"/>
                  <a:gd name="T45" fmla="*/ 1964 h 2031"/>
                  <a:gd name="T46" fmla="*/ 1507 w 3513"/>
                  <a:gd name="T47" fmla="*/ 1828 h 2031"/>
                  <a:gd name="T48" fmla="*/ 1507 w 3513"/>
                  <a:gd name="T49" fmla="*/ 1803 h 2031"/>
                  <a:gd name="T50" fmla="*/ 1439 w 3513"/>
                  <a:gd name="T51" fmla="*/ 1642 h 2031"/>
                  <a:gd name="T52" fmla="*/ 1430 w 3513"/>
                  <a:gd name="T53" fmla="*/ 1269 h 2031"/>
                  <a:gd name="T54" fmla="*/ 1405 w 3513"/>
                  <a:gd name="T55" fmla="*/ 1236 h 2031"/>
                  <a:gd name="T56" fmla="*/ 1388 w 3513"/>
                  <a:gd name="T57" fmla="*/ 1227 h 2031"/>
                  <a:gd name="T58" fmla="*/ 1202 w 3513"/>
                  <a:gd name="T59" fmla="*/ 1244 h 2031"/>
                  <a:gd name="T60" fmla="*/ 1007 w 3513"/>
                  <a:gd name="T61" fmla="*/ 1219 h 2031"/>
                  <a:gd name="T62" fmla="*/ 897 w 3513"/>
                  <a:gd name="T63" fmla="*/ 1168 h 2031"/>
                  <a:gd name="T64" fmla="*/ 872 w 3513"/>
                  <a:gd name="T65" fmla="*/ 1142 h 2031"/>
                  <a:gd name="T66" fmla="*/ 728 w 3513"/>
                  <a:gd name="T67" fmla="*/ 1032 h 2031"/>
                  <a:gd name="T68" fmla="*/ 711 w 3513"/>
                  <a:gd name="T69" fmla="*/ 1024 h 2031"/>
                  <a:gd name="T70" fmla="*/ 685 w 3513"/>
                  <a:gd name="T71" fmla="*/ 990 h 2031"/>
                  <a:gd name="T72" fmla="*/ 491 w 3513"/>
                  <a:gd name="T73" fmla="*/ 855 h 2031"/>
                  <a:gd name="T74" fmla="*/ 457 w 3513"/>
                  <a:gd name="T75" fmla="*/ 804 h 2031"/>
                  <a:gd name="T76" fmla="*/ 398 w 3513"/>
                  <a:gd name="T77" fmla="*/ 745 h 2031"/>
                  <a:gd name="T78" fmla="*/ 279 w 3513"/>
                  <a:gd name="T79" fmla="*/ 592 h 2031"/>
                  <a:gd name="T80" fmla="*/ 228 w 3513"/>
                  <a:gd name="T81" fmla="*/ 558 h 2031"/>
                  <a:gd name="T82" fmla="*/ 0 w 3513"/>
                  <a:gd name="T83" fmla="*/ 0 h 2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513" h="2031">
                    <a:moveTo>
                      <a:pt x="3513" y="0"/>
                    </a:moveTo>
                    <a:lnTo>
                      <a:pt x="3352" y="618"/>
                    </a:lnTo>
                    <a:lnTo>
                      <a:pt x="3327" y="736"/>
                    </a:lnTo>
                    <a:lnTo>
                      <a:pt x="3268" y="880"/>
                    </a:lnTo>
                    <a:lnTo>
                      <a:pt x="3268" y="914"/>
                    </a:lnTo>
                    <a:lnTo>
                      <a:pt x="3158" y="1151"/>
                    </a:lnTo>
                    <a:lnTo>
                      <a:pt x="3107" y="1329"/>
                    </a:lnTo>
                    <a:lnTo>
                      <a:pt x="3056" y="1413"/>
                    </a:lnTo>
                    <a:lnTo>
                      <a:pt x="3031" y="1447"/>
                    </a:lnTo>
                    <a:lnTo>
                      <a:pt x="3005" y="1506"/>
                    </a:lnTo>
                    <a:lnTo>
                      <a:pt x="2920" y="1583"/>
                    </a:lnTo>
                    <a:lnTo>
                      <a:pt x="2836" y="1684"/>
                    </a:lnTo>
                    <a:lnTo>
                      <a:pt x="2717" y="1794"/>
                    </a:lnTo>
                    <a:lnTo>
                      <a:pt x="2573" y="1862"/>
                    </a:lnTo>
                    <a:lnTo>
                      <a:pt x="2489" y="1896"/>
                    </a:lnTo>
                    <a:lnTo>
                      <a:pt x="2353" y="1964"/>
                    </a:lnTo>
                    <a:lnTo>
                      <a:pt x="2159" y="2023"/>
                    </a:lnTo>
                    <a:lnTo>
                      <a:pt x="2116" y="2023"/>
                    </a:lnTo>
                    <a:lnTo>
                      <a:pt x="1938" y="2031"/>
                    </a:lnTo>
                    <a:lnTo>
                      <a:pt x="1845" y="1997"/>
                    </a:lnTo>
                    <a:lnTo>
                      <a:pt x="1778" y="1997"/>
                    </a:lnTo>
                    <a:lnTo>
                      <a:pt x="1718" y="1964"/>
                    </a:lnTo>
                    <a:lnTo>
                      <a:pt x="1668" y="1964"/>
                    </a:lnTo>
                    <a:lnTo>
                      <a:pt x="1507" y="1828"/>
                    </a:lnTo>
                    <a:lnTo>
                      <a:pt x="1507" y="1803"/>
                    </a:lnTo>
                    <a:lnTo>
                      <a:pt x="1439" y="1642"/>
                    </a:lnTo>
                    <a:lnTo>
                      <a:pt x="1430" y="1269"/>
                    </a:lnTo>
                    <a:lnTo>
                      <a:pt x="1405" y="1236"/>
                    </a:lnTo>
                    <a:lnTo>
                      <a:pt x="1388" y="1227"/>
                    </a:lnTo>
                    <a:lnTo>
                      <a:pt x="1202" y="1244"/>
                    </a:lnTo>
                    <a:lnTo>
                      <a:pt x="1007" y="1219"/>
                    </a:lnTo>
                    <a:lnTo>
                      <a:pt x="897" y="1168"/>
                    </a:lnTo>
                    <a:lnTo>
                      <a:pt x="872" y="1142"/>
                    </a:lnTo>
                    <a:lnTo>
                      <a:pt x="728" y="1032"/>
                    </a:lnTo>
                    <a:lnTo>
                      <a:pt x="711" y="1024"/>
                    </a:lnTo>
                    <a:lnTo>
                      <a:pt x="685" y="990"/>
                    </a:lnTo>
                    <a:lnTo>
                      <a:pt x="491" y="855"/>
                    </a:lnTo>
                    <a:lnTo>
                      <a:pt x="457" y="804"/>
                    </a:lnTo>
                    <a:lnTo>
                      <a:pt x="398" y="745"/>
                    </a:lnTo>
                    <a:lnTo>
                      <a:pt x="279" y="592"/>
                    </a:lnTo>
                    <a:lnTo>
                      <a:pt x="228" y="558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8" name="Freeform 58">
                <a:extLst>
                  <a:ext uri="{FF2B5EF4-FFF2-40B4-BE49-F238E27FC236}">
                    <a16:creationId xmlns:a16="http://schemas.microsoft.com/office/drawing/2014/main" id="{92B38EC4-5E6D-4F41-BF41-60BD74BA1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82"/>
                <a:ext cx="658" cy="366"/>
              </a:xfrm>
              <a:custGeom>
                <a:avLst/>
                <a:gdLst>
                  <a:gd name="T0" fmla="*/ 3725 w 3835"/>
                  <a:gd name="T1" fmla="*/ 0 h 2133"/>
                  <a:gd name="T2" fmla="*/ 3750 w 3835"/>
                  <a:gd name="T3" fmla="*/ 677 h 2133"/>
                  <a:gd name="T4" fmla="*/ 3767 w 3835"/>
                  <a:gd name="T5" fmla="*/ 736 h 2133"/>
                  <a:gd name="T6" fmla="*/ 3767 w 3835"/>
                  <a:gd name="T7" fmla="*/ 855 h 2133"/>
                  <a:gd name="T8" fmla="*/ 3792 w 3835"/>
                  <a:gd name="T9" fmla="*/ 914 h 2133"/>
                  <a:gd name="T10" fmla="*/ 3784 w 3835"/>
                  <a:gd name="T11" fmla="*/ 939 h 2133"/>
                  <a:gd name="T12" fmla="*/ 3801 w 3835"/>
                  <a:gd name="T13" fmla="*/ 1083 h 2133"/>
                  <a:gd name="T14" fmla="*/ 3818 w 3835"/>
                  <a:gd name="T15" fmla="*/ 1176 h 2133"/>
                  <a:gd name="T16" fmla="*/ 3809 w 3835"/>
                  <a:gd name="T17" fmla="*/ 1202 h 2133"/>
                  <a:gd name="T18" fmla="*/ 3835 w 3835"/>
                  <a:gd name="T19" fmla="*/ 1354 h 2133"/>
                  <a:gd name="T20" fmla="*/ 3835 w 3835"/>
                  <a:gd name="T21" fmla="*/ 1498 h 2133"/>
                  <a:gd name="T22" fmla="*/ 3801 w 3835"/>
                  <a:gd name="T23" fmla="*/ 1642 h 2133"/>
                  <a:gd name="T24" fmla="*/ 3750 w 3835"/>
                  <a:gd name="T25" fmla="*/ 1760 h 2133"/>
                  <a:gd name="T26" fmla="*/ 3767 w 3835"/>
                  <a:gd name="T27" fmla="*/ 1786 h 2133"/>
                  <a:gd name="T28" fmla="*/ 3589 w 3835"/>
                  <a:gd name="T29" fmla="*/ 2006 h 2133"/>
                  <a:gd name="T30" fmla="*/ 3471 w 3835"/>
                  <a:gd name="T31" fmla="*/ 2082 h 2133"/>
                  <a:gd name="T32" fmla="*/ 3369 w 3835"/>
                  <a:gd name="T33" fmla="*/ 2116 h 2133"/>
                  <a:gd name="T34" fmla="*/ 3132 w 3835"/>
                  <a:gd name="T35" fmla="*/ 2133 h 2133"/>
                  <a:gd name="T36" fmla="*/ 3047 w 3835"/>
                  <a:gd name="T37" fmla="*/ 2133 h 2133"/>
                  <a:gd name="T38" fmla="*/ 2895 w 3835"/>
                  <a:gd name="T39" fmla="*/ 2099 h 2133"/>
                  <a:gd name="T40" fmla="*/ 2870 w 3835"/>
                  <a:gd name="T41" fmla="*/ 2074 h 2133"/>
                  <a:gd name="T42" fmla="*/ 2853 w 3835"/>
                  <a:gd name="T43" fmla="*/ 2074 h 2133"/>
                  <a:gd name="T44" fmla="*/ 2717 w 3835"/>
                  <a:gd name="T45" fmla="*/ 2006 h 2133"/>
                  <a:gd name="T46" fmla="*/ 2632 w 3835"/>
                  <a:gd name="T47" fmla="*/ 1904 h 2133"/>
                  <a:gd name="T48" fmla="*/ 2522 w 3835"/>
                  <a:gd name="T49" fmla="*/ 1608 h 2133"/>
                  <a:gd name="T50" fmla="*/ 2489 w 3835"/>
                  <a:gd name="T51" fmla="*/ 1413 h 2133"/>
                  <a:gd name="T52" fmla="*/ 2438 w 3835"/>
                  <a:gd name="T53" fmla="*/ 931 h 2133"/>
                  <a:gd name="T54" fmla="*/ 2455 w 3835"/>
                  <a:gd name="T55" fmla="*/ 753 h 2133"/>
                  <a:gd name="T56" fmla="*/ 2446 w 3835"/>
                  <a:gd name="T57" fmla="*/ 550 h 2133"/>
                  <a:gd name="T58" fmla="*/ 2480 w 3835"/>
                  <a:gd name="T59" fmla="*/ 296 h 2133"/>
                  <a:gd name="T60" fmla="*/ 2150 w 3835"/>
                  <a:gd name="T61" fmla="*/ 643 h 2133"/>
                  <a:gd name="T62" fmla="*/ 2116 w 3835"/>
                  <a:gd name="T63" fmla="*/ 694 h 2133"/>
                  <a:gd name="T64" fmla="*/ 1760 w 3835"/>
                  <a:gd name="T65" fmla="*/ 956 h 2133"/>
                  <a:gd name="T66" fmla="*/ 1447 w 3835"/>
                  <a:gd name="T67" fmla="*/ 1058 h 2133"/>
                  <a:gd name="T68" fmla="*/ 1363 w 3835"/>
                  <a:gd name="T69" fmla="*/ 1075 h 2133"/>
                  <a:gd name="T70" fmla="*/ 1295 w 3835"/>
                  <a:gd name="T71" fmla="*/ 1075 h 2133"/>
                  <a:gd name="T72" fmla="*/ 1227 w 3835"/>
                  <a:gd name="T73" fmla="*/ 1083 h 2133"/>
                  <a:gd name="T74" fmla="*/ 872 w 3835"/>
                  <a:gd name="T75" fmla="*/ 1024 h 2133"/>
                  <a:gd name="T76" fmla="*/ 770 w 3835"/>
                  <a:gd name="T77" fmla="*/ 965 h 2133"/>
                  <a:gd name="T78" fmla="*/ 745 w 3835"/>
                  <a:gd name="T79" fmla="*/ 965 h 2133"/>
                  <a:gd name="T80" fmla="*/ 635 w 3835"/>
                  <a:gd name="T81" fmla="*/ 905 h 2133"/>
                  <a:gd name="T82" fmla="*/ 609 w 3835"/>
                  <a:gd name="T83" fmla="*/ 905 h 2133"/>
                  <a:gd name="T84" fmla="*/ 499 w 3835"/>
                  <a:gd name="T85" fmla="*/ 804 h 2133"/>
                  <a:gd name="T86" fmla="*/ 474 w 3835"/>
                  <a:gd name="T87" fmla="*/ 804 h 2133"/>
                  <a:gd name="T88" fmla="*/ 321 w 3835"/>
                  <a:gd name="T89" fmla="*/ 601 h 2133"/>
                  <a:gd name="T90" fmla="*/ 0 w 3835"/>
                  <a:gd name="T91" fmla="*/ 0 h 2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835" h="2133">
                    <a:moveTo>
                      <a:pt x="3725" y="0"/>
                    </a:moveTo>
                    <a:lnTo>
                      <a:pt x="3750" y="677"/>
                    </a:lnTo>
                    <a:lnTo>
                      <a:pt x="3767" y="736"/>
                    </a:lnTo>
                    <a:lnTo>
                      <a:pt x="3767" y="855"/>
                    </a:lnTo>
                    <a:lnTo>
                      <a:pt x="3792" y="914"/>
                    </a:lnTo>
                    <a:lnTo>
                      <a:pt x="3784" y="939"/>
                    </a:lnTo>
                    <a:lnTo>
                      <a:pt x="3801" y="1083"/>
                    </a:lnTo>
                    <a:lnTo>
                      <a:pt x="3818" y="1176"/>
                    </a:lnTo>
                    <a:lnTo>
                      <a:pt x="3809" y="1202"/>
                    </a:lnTo>
                    <a:lnTo>
                      <a:pt x="3835" y="1354"/>
                    </a:lnTo>
                    <a:lnTo>
                      <a:pt x="3835" y="1498"/>
                    </a:lnTo>
                    <a:lnTo>
                      <a:pt x="3801" y="1642"/>
                    </a:lnTo>
                    <a:lnTo>
                      <a:pt x="3750" y="1760"/>
                    </a:lnTo>
                    <a:lnTo>
                      <a:pt x="3767" y="1786"/>
                    </a:lnTo>
                    <a:lnTo>
                      <a:pt x="3589" y="2006"/>
                    </a:lnTo>
                    <a:lnTo>
                      <a:pt x="3471" y="2082"/>
                    </a:lnTo>
                    <a:lnTo>
                      <a:pt x="3369" y="2116"/>
                    </a:lnTo>
                    <a:lnTo>
                      <a:pt x="3132" y="2133"/>
                    </a:lnTo>
                    <a:lnTo>
                      <a:pt x="3047" y="2133"/>
                    </a:lnTo>
                    <a:lnTo>
                      <a:pt x="2895" y="2099"/>
                    </a:lnTo>
                    <a:lnTo>
                      <a:pt x="2870" y="2074"/>
                    </a:lnTo>
                    <a:lnTo>
                      <a:pt x="2853" y="2074"/>
                    </a:lnTo>
                    <a:lnTo>
                      <a:pt x="2717" y="2006"/>
                    </a:lnTo>
                    <a:lnTo>
                      <a:pt x="2632" y="1904"/>
                    </a:lnTo>
                    <a:lnTo>
                      <a:pt x="2522" y="1608"/>
                    </a:lnTo>
                    <a:lnTo>
                      <a:pt x="2489" y="1413"/>
                    </a:lnTo>
                    <a:lnTo>
                      <a:pt x="2438" y="931"/>
                    </a:lnTo>
                    <a:lnTo>
                      <a:pt x="2455" y="753"/>
                    </a:lnTo>
                    <a:lnTo>
                      <a:pt x="2446" y="550"/>
                    </a:lnTo>
                    <a:lnTo>
                      <a:pt x="2480" y="296"/>
                    </a:lnTo>
                    <a:lnTo>
                      <a:pt x="2150" y="643"/>
                    </a:lnTo>
                    <a:lnTo>
                      <a:pt x="2116" y="694"/>
                    </a:lnTo>
                    <a:lnTo>
                      <a:pt x="1760" y="956"/>
                    </a:lnTo>
                    <a:lnTo>
                      <a:pt x="1447" y="1058"/>
                    </a:lnTo>
                    <a:lnTo>
                      <a:pt x="1363" y="1075"/>
                    </a:lnTo>
                    <a:lnTo>
                      <a:pt x="1295" y="1075"/>
                    </a:lnTo>
                    <a:lnTo>
                      <a:pt x="1227" y="1083"/>
                    </a:lnTo>
                    <a:lnTo>
                      <a:pt x="872" y="1024"/>
                    </a:lnTo>
                    <a:lnTo>
                      <a:pt x="770" y="965"/>
                    </a:lnTo>
                    <a:lnTo>
                      <a:pt x="745" y="965"/>
                    </a:lnTo>
                    <a:lnTo>
                      <a:pt x="635" y="905"/>
                    </a:lnTo>
                    <a:lnTo>
                      <a:pt x="609" y="905"/>
                    </a:lnTo>
                    <a:lnTo>
                      <a:pt x="499" y="804"/>
                    </a:lnTo>
                    <a:lnTo>
                      <a:pt x="474" y="804"/>
                    </a:lnTo>
                    <a:lnTo>
                      <a:pt x="321" y="601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9" name="Rectangle 59">
                <a:extLst>
                  <a:ext uri="{FF2B5EF4-FFF2-40B4-BE49-F238E27FC236}">
                    <a16:creationId xmlns:a16="http://schemas.microsoft.com/office/drawing/2014/main" id="{8B97FEE8-63ED-457E-A825-7E149DFE1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3" y="4421"/>
                <a:ext cx="68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SRI Default Marker" panose="02000000000000000000" pitchFamily="2" charset="0"/>
                  </a:rPr>
                  <a:t>!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" name="Rectangle 60">
                <a:extLst>
                  <a:ext uri="{FF2B5EF4-FFF2-40B4-BE49-F238E27FC236}">
                    <a16:creationId xmlns:a16="http://schemas.microsoft.com/office/drawing/2014/main" id="{3E3B2935-4126-4D71-BDE1-04C452310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6" y="64"/>
                <a:ext cx="68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SRI Default Marker" panose="02000000000000000000" pitchFamily="2" charset="0"/>
                  </a:rPr>
                  <a:t>!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" name="Freeform 61">
                <a:extLst>
                  <a:ext uri="{FF2B5EF4-FFF2-40B4-BE49-F238E27FC236}">
                    <a16:creationId xmlns:a16="http://schemas.microsoft.com/office/drawing/2014/main" id="{D254FA33-7147-4381-91AD-63555C9252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71" y="3675"/>
                <a:ext cx="22" cy="35"/>
              </a:xfrm>
              <a:custGeom>
                <a:avLst/>
                <a:gdLst>
                  <a:gd name="T0" fmla="*/ 0 w 127"/>
                  <a:gd name="T1" fmla="*/ 102 h 203"/>
                  <a:gd name="T2" fmla="*/ 0 w 127"/>
                  <a:gd name="T3" fmla="*/ 152 h 203"/>
                  <a:gd name="T4" fmla="*/ 8 w 127"/>
                  <a:gd name="T5" fmla="*/ 186 h 203"/>
                  <a:gd name="T6" fmla="*/ 34 w 127"/>
                  <a:gd name="T7" fmla="*/ 203 h 203"/>
                  <a:gd name="T8" fmla="*/ 59 w 127"/>
                  <a:gd name="T9" fmla="*/ 203 h 203"/>
                  <a:gd name="T10" fmla="*/ 76 w 127"/>
                  <a:gd name="T11" fmla="*/ 203 h 203"/>
                  <a:gd name="T12" fmla="*/ 93 w 127"/>
                  <a:gd name="T13" fmla="*/ 195 h 203"/>
                  <a:gd name="T14" fmla="*/ 110 w 127"/>
                  <a:gd name="T15" fmla="*/ 186 h 203"/>
                  <a:gd name="T16" fmla="*/ 119 w 127"/>
                  <a:gd name="T17" fmla="*/ 161 h 203"/>
                  <a:gd name="T18" fmla="*/ 127 w 127"/>
                  <a:gd name="T19" fmla="*/ 135 h 203"/>
                  <a:gd name="T20" fmla="*/ 127 w 127"/>
                  <a:gd name="T21" fmla="*/ 110 h 203"/>
                  <a:gd name="T22" fmla="*/ 127 w 127"/>
                  <a:gd name="T23" fmla="*/ 85 h 203"/>
                  <a:gd name="T24" fmla="*/ 127 w 127"/>
                  <a:gd name="T25" fmla="*/ 59 h 203"/>
                  <a:gd name="T26" fmla="*/ 119 w 127"/>
                  <a:gd name="T27" fmla="*/ 34 h 203"/>
                  <a:gd name="T28" fmla="*/ 93 w 127"/>
                  <a:gd name="T29" fmla="*/ 8 h 203"/>
                  <a:gd name="T30" fmla="*/ 68 w 127"/>
                  <a:gd name="T31" fmla="*/ 0 h 203"/>
                  <a:gd name="T32" fmla="*/ 51 w 127"/>
                  <a:gd name="T33" fmla="*/ 0 h 203"/>
                  <a:gd name="T34" fmla="*/ 34 w 127"/>
                  <a:gd name="T35" fmla="*/ 8 h 203"/>
                  <a:gd name="T36" fmla="*/ 17 w 127"/>
                  <a:gd name="T37" fmla="*/ 25 h 203"/>
                  <a:gd name="T38" fmla="*/ 8 w 127"/>
                  <a:gd name="T39" fmla="*/ 42 h 203"/>
                  <a:gd name="T40" fmla="*/ 0 w 127"/>
                  <a:gd name="T41" fmla="*/ 68 h 203"/>
                  <a:gd name="T42" fmla="*/ 0 w 127"/>
                  <a:gd name="T43" fmla="*/ 102 h 203"/>
                  <a:gd name="T44" fmla="*/ 25 w 127"/>
                  <a:gd name="T45" fmla="*/ 102 h 203"/>
                  <a:gd name="T46" fmla="*/ 25 w 127"/>
                  <a:gd name="T47" fmla="*/ 59 h 203"/>
                  <a:gd name="T48" fmla="*/ 42 w 127"/>
                  <a:gd name="T49" fmla="*/ 34 h 203"/>
                  <a:gd name="T50" fmla="*/ 51 w 127"/>
                  <a:gd name="T51" fmla="*/ 25 h 203"/>
                  <a:gd name="T52" fmla="*/ 68 w 127"/>
                  <a:gd name="T53" fmla="*/ 25 h 203"/>
                  <a:gd name="T54" fmla="*/ 85 w 127"/>
                  <a:gd name="T55" fmla="*/ 25 h 203"/>
                  <a:gd name="T56" fmla="*/ 93 w 127"/>
                  <a:gd name="T57" fmla="*/ 42 h 203"/>
                  <a:gd name="T58" fmla="*/ 102 w 127"/>
                  <a:gd name="T59" fmla="*/ 68 h 203"/>
                  <a:gd name="T60" fmla="*/ 102 w 127"/>
                  <a:gd name="T61" fmla="*/ 110 h 203"/>
                  <a:gd name="T62" fmla="*/ 93 w 127"/>
                  <a:gd name="T63" fmla="*/ 144 h 203"/>
                  <a:gd name="T64" fmla="*/ 93 w 127"/>
                  <a:gd name="T65" fmla="*/ 161 h 203"/>
                  <a:gd name="T66" fmla="*/ 85 w 127"/>
                  <a:gd name="T67" fmla="*/ 169 h 203"/>
                  <a:gd name="T68" fmla="*/ 76 w 127"/>
                  <a:gd name="T69" fmla="*/ 186 h 203"/>
                  <a:gd name="T70" fmla="*/ 59 w 127"/>
                  <a:gd name="T71" fmla="*/ 186 h 203"/>
                  <a:gd name="T72" fmla="*/ 42 w 127"/>
                  <a:gd name="T73" fmla="*/ 178 h 203"/>
                  <a:gd name="T74" fmla="*/ 25 w 127"/>
                  <a:gd name="T75" fmla="*/ 169 h 203"/>
                  <a:gd name="T76" fmla="*/ 25 w 127"/>
                  <a:gd name="T77" fmla="*/ 144 h 203"/>
                  <a:gd name="T78" fmla="*/ 25 w 127"/>
                  <a:gd name="T79" fmla="*/ 1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7" h="203">
                    <a:moveTo>
                      <a:pt x="0" y="102"/>
                    </a:moveTo>
                    <a:lnTo>
                      <a:pt x="0" y="152"/>
                    </a:lnTo>
                    <a:lnTo>
                      <a:pt x="8" y="186"/>
                    </a:lnTo>
                    <a:lnTo>
                      <a:pt x="34" y="203"/>
                    </a:lnTo>
                    <a:lnTo>
                      <a:pt x="59" y="203"/>
                    </a:lnTo>
                    <a:lnTo>
                      <a:pt x="76" y="203"/>
                    </a:lnTo>
                    <a:lnTo>
                      <a:pt x="93" y="195"/>
                    </a:lnTo>
                    <a:lnTo>
                      <a:pt x="110" y="186"/>
                    </a:lnTo>
                    <a:lnTo>
                      <a:pt x="119" y="161"/>
                    </a:lnTo>
                    <a:lnTo>
                      <a:pt x="127" y="135"/>
                    </a:lnTo>
                    <a:lnTo>
                      <a:pt x="127" y="110"/>
                    </a:lnTo>
                    <a:lnTo>
                      <a:pt x="127" y="85"/>
                    </a:lnTo>
                    <a:lnTo>
                      <a:pt x="127" y="59"/>
                    </a:lnTo>
                    <a:lnTo>
                      <a:pt x="119" y="34"/>
                    </a:lnTo>
                    <a:lnTo>
                      <a:pt x="93" y="8"/>
                    </a:lnTo>
                    <a:lnTo>
                      <a:pt x="68" y="0"/>
                    </a:lnTo>
                    <a:lnTo>
                      <a:pt x="51" y="0"/>
                    </a:lnTo>
                    <a:lnTo>
                      <a:pt x="34" y="8"/>
                    </a:lnTo>
                    <a:lnTo>
                      <a:pt x="17" y="25"/>
                    </a:lnTo>
                    <a:lnTo>
                      <a:pt x="8" y="42"/>
                    </a:lnTo>
                    <a:lnTo>
                      <a:pt x="0" y="68"/>
                    </a:lnTo>
                    <a:lnTo>
                      <a:pt x="0" y="102"/>
                    </a:lnTo>
                    <a:close/>
                    <a:moveTo>
                      <a:pt x="25" y="102"/>
                    </a:moveTo>
                    <a:lnTo>
                      <a:pt x="25" y="59"/>
                    </a:lnTo>
                    <a:lnTo>
                      <a:pt x="42" y="34"/>
                    </a:lnTo>
                    <a:lnTo>
                      <a:pt x="51" y="25"/>
                    </a:lnTo>
                    <a:lnTo>
                      <a:pt x="68" y="25"/>
                    </a:lnTo>
                    <a:lnTo>
                      <a:pt x="85" y="25"/>
                    </a:lnTo>
                    <a:lnTo>
                      <a:pt x="93" y="42"/>
                    </a:lnTo>
                    <a:lnTo>
                      <a:pt x="102" y="68"/>
                    </a:lnTo>
                    <a:lnTo>
                      <a:pt x="102" y="110"/>
                    </a:lnTo>
                    <a:lnTo>
                      <a:pt x="93" y="144"/>
                    </a:lnTo>
                    <a:lnTo>
                      <a:pt x="93" y="161"/>
                    </a:lnTo>
                    <a:lnTo>
                      <a:pt x="85" y="169"/>
                    </a:lnTo>
                    <a:lnTo>
                      <a:pt x="76" y="186"/>
                    </a:lnTo>
                    <a:lnTo>
                      <a:pt x="59" y="186"/>
                    </a:lnTo>
                    <a:lnTo>
                      <a:pt x="42" y="178"/>
                    </a:lnTo>
                    <a:lnTo>
                      <a:pt x="25" y="169"/>
                    </a:lnTo>
                    <a:lnTo>
                      <a:pt x="25" y="144"/>
                    </a:lnTo>
                    <a:lnTo>
                      <a:pt x="25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2" name="Rectangle 62">
                <a:extLst>
                  <a:ext uri="{FF2B5EF4-FFF2-40B4-BE49-F238E27FC236}">
                    <a16:creationId xmlns:a16="http://schemas.microsoft.com/office/drawing/2014/main" id="{BBCDAB36-1507-4070-9D90-9076905F8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">
                <a:off x="3470" y="365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" name="Freeform 63">
                <a:extLst>
                  <a:ext uri="{FF2B5EF4-FFF2-40B4-BE49-F238E27FC236}">
                    <a16:creationId xmlns:a16="http://schemas.microsoft.com/office/drawing/2014/main" id="{F1BC6DF8-8128-48A2-9B34-74BE92E1A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8" y="3334"/>
                <a:ext cx="23" cy="35"/>
              </a:xfrm>
              <a:custGeom>
                <a:avLst/>
                <a:gdLst>
                  <a:gd name="T0" fmla="*/ 0 w 136"/>
                  <a:gd name="T1" fmla="*/ 144 h 203"/>
                  <a:gd name="T2" fmla="*/ 9 w 136"/>
                  <a:gd name="T3" fmla="*/ 169 h 203"/>
                  <a:gd name="T4" fmla="*/ 26 w 136"/>
                  <a:gd name="T5" fmla="*/ 186 h 203"/>
                  <a:gd name="T6" fmla="*/ 43 w 136"/>
                  <a:gd name="T7" fmla="*/ 194 h 203"/>
                  <a:gd name="T8" fmla="*/ 68 w 136"/>
                  <a:gd name="T9" fmla="*/ 203 h 203"/>
                  <a:gd name="T10" fmla="*/ 93 w 136"/>
                  <a:gd name="T11" fmla="*/ 194 h 203"/>
                  <a:gd name="T12" fmla="*/ 119 w 136"/>
                  <a:gd name="T13" fmla="*/ 177 h 203"/>
                  <a:gd name="T14" fmla="*/ 127 w 136"/>
                  <a:gd name="T15" fmla="*/ 152 h 203"/>
                  <a:gd name="T16" fmla="*/ 136 w 136"/>
                  <a:gd name="T17" fmla="*/ 127 h 203"/>
                  <a:gd name="T18" fmla="*/ 127 w 136"/>
                  <a:gd name="T19" fmla="*/ 101 h 203"/>
                  <a:gd name="T20" fmla="*/ 119 w 136"/>
                  <a:gd name="T21" fmla="*/ 84 h 203"/>
                  <a:gd name="T22" fmla="*/ 93 w 136"/>
                  <a:gd name="T23" fmla="*/ 67 h 203"/>
                  <a:gd name="T24" fmla="*/ 68 w 136"/>
                  <a:gd name="T25" fmla="*/ 67 h 203"/>
                  <a:gd name="T26" fmla="*/ 51 w 136"/>
                  <a:gd name="T27" fmla="*/ 67 h 203"/>
                  <a:gd name="T28" fmla="*/ 34 w 136"/>
                  <a:gd name="T29" fmla="*/ 76 h 203"/>
                  <a:gd name="T30" fmla="*/ 43 w 136"/>
                  <a:gd name="T31" fmla="*/ 25 h 203"/>
                  <a:gd name="T32" fmla="*/ 127 w 136"/>
                  <a:gd name="T33" fmla="*/ 25 h 203"/>
                  <a:gd name="T34" fmla="*/ 127 w 136"/>
                  <a:gd name="T35" fmla="*/ 0 h 203"/>
                  <a:gd name="T36" fmla="*/ 26 w 136"/>
                  <a:gd name="T37" fmla="*/ 0 h 203"/>
                  <a:gd name="T38" fmla="*/ 9 w 136"/>
                  <a:gd name="T39" fmla="*/ 101 h 203"/>
                  <a:gd name="T40" fmla="*/ 26 w 136"/>
                  <a:gd name="T41" fmla="*/ 101 h 203"/>
                  <a:gd name="T42" fmla="*/ 43 w 136"/>
                  <a:gd name="T43" fmla="*/ 93 h 203"/>
                  <a:gd name="T44" fmla="*/ 68 w 136"/>
                  <a:gd name="T45" fmla="*/ 84 h 203"/>
                  <a:gd name="T46" fmla="*/ 85 w 136"/>
                  <a:gd name="T47" fmla="*/ 84 h 203"/>
                  <a:gd name="T48" fmla="*/ 93 w 136"/>
                  <a:gd name="T49" fmla="*/ 93 h 203"/>
                  <a:gd name="T50" fmla="*/ 102 w 136"/>
                  <a:gd name="T51" fmla="*/ 110 h 203"/>
                  <a:gd name="T52" fmla="*/ 110 w 136"/>
                  <a:gd name="T53" fmla="*/ 127 h 203"/>
                  <a:gd name="T54" fmla="*/ 110 w 136"/>
                  <a:gd name="T55" fmla="*/ 152 h 203"/>
                  <a:gd name="T56" fmla="*/ 93 w 136"/>
                  <a:gd name="T57" fmla="*/ 169 h 203"/>
                  <a:gd name="T58" fmla="*/ 85 w 136"/>
                  <a:gd name="T59" fmla="*/ 177 h 203"/>
                  <a:gd name="T60" fmla="*/ 68 w 136"/>
                  <a:gd name="T61" fmla="*/ 177 h 203"/>
                  <a:gd name="T62" fmla="*/ 51 w 136"/>
                  <a:gd name="T63" fmla="*/ 177 h 203"/>
                  <a:gd name="T64" fmla="*/ 43 w 136"/>
                  <a:gd name="T65" fmla="*/ 169 h 203"/>
                  <a:gd name="T66" fmla="*/ 34 w 136"/>
                  <a:gd name="T67" fmla="*/ 161 h 203"/>
                  <a:gd name="T68" fmla="*/ 26 w 136"/>
                  <a:gd name="T69" fmla="*/ 144 h 203"/>
                  <a:gd name="T70" fmla="*/ 0 w 136"/>
                  <a:gd name="T71" fmla="*/ 14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6" h="203">
                    <a:moveTo>
                      <a:pt x="0" y="144"/>
                    </a:moveTo>
                    <a:lnTo>
                      <a:pt x="9" y="169"/>
                    </a:lnTo>
                    <a:lnTo>
                      <a:pt x="26" y="186"/>
                    </a:lnTo>
                    <a:lnTo>
                      <a:pt x="43" y="194"/>
                    </a:lnTo>
                    <a:lnTo>
                      <a:pt x="68" y="203"/>
                    </a:lnTo>
                    <a:lnTo>
                      <a:pt x="93" y="194"/>
                    </a:lnTo>
                    <a:lnTo>
                      <a:pt x="119" y="177"/>
                    </a:lnTo>
                    <a:lnTo>
                      <a:pt x="127" y="152"/>
                    </a:lnTo>
                    <a:lnTo>
                      <a:pt x="136" y="127"/>
                    </a:lnTo>
                    <a:lnTo>
                      <a:pt x="127" y="101"/>
                    </a:lnTo>
                    <a:lnTo>
                      <a:pt x="119" y="84"/>
                    </a:lnTo>
                    <a:lnTo>
                      <a:pt x="93" y="67"/>
                    </a:lnTo>
                    <a:lnTo>
                      <a:pt x="68" y="67"/>
                    </a:lnTo>
                    <a:lnTo>
                      <a:pt x="51" y="67"/>
                    </a:lnTo>
                    <a:lnTo>
                      <a:pt x="34" y="76"/>
                    </a:lnTo>
                    <a:lnTo>
                      <a:pt x="43" y="25"/>
                    </a:lnTo>
                    <a:lnTo>
                      <a:pt x="127" y="25"/>
                    </a:lnTo>
                    <a:lnTo>
                      <a:pt x="127" y="0"/>
                    </a:lnTo>
                    <a:lnTo>
                      <a:pt x="26" y="0"/>
                    </a:lnTo>
                    <a:lnTo>
                      <a:pt x="9" y="101"/>
                    </a:lnTo>
                    <a:lnTo>
                      <a:pt x="26" y="101"/>
                    </a:lnTo>
                    <a:lnTo>
                      <a:pt x="43" y="93"/>
                    </a:lnTo>
                    <a:lnTo>
                      <a:pt x="68" y="84"/>
                    </a:lnTo>
                    <a:lnTo>
                      <a:pt x="85" y="84"/>
                    </a:lnTo>
                    <a:lnTo>
                      <a:pt x="93" y="93"/>
                    </a:lnTo>
                    <a:lnTo>
                      <a:pt x="102" y="110"/>
                    </a:lnTo>
                    <a:lnTo>
                      <a:pt x="110" y="127"/>
                    </a:lnTo>
                    <a:lnTo>
                      <a:pt x="110" y="152"/>
                    </a:lnTo>
                    <a:lnTo>
                      <a:pt x="93" y="169"/>
                    </a:lnTo>
                    <a:lnTo>
                      <a:pt x="85" y="177"/>
                    </a:lnTo>
                    <a:lnTo>
                      <a:pt x="68" y="177"/>
                    </a:lnTo>
                    <a:lnTo>
                      <a:pt x="51" y="177"/>
                    </a:lnTo>
                    <a:lnTo>
                      <a:pt x="43" y="169"/>
                    </a:lnTo>
                    <a:lnTo>
                      <a:pt x="34" y="161"/>
                    </a:lnTo>
                    <a:lnTo>
                      <a:pt x="26" y="144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4" name="Rectangle 64">
                <a:extLst>
                  <a:ext uri="{FF2B5EF4-FFF2-40B4-BE49-F238E27FC236}">
                    <a16:creationId xmlns:a16="http://schemas.microsoft.com/office/drawing/2014/main" id="{8EFD5425-C865-4A82-9E15-C6AB1E73F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540000">
                <a:off x="4747" y="3314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" name="Freeform 65">
                <a:extLst>
                  <a:ext uri="{FF2B5EF4-FFF2-40B4-BE49-F238E27FC236}">
                    <a16:creationId xmlns:a16="http://schemas.microsoft.com/office/drawing/2014/main" id="{1CBBB1CF-1DD5-40F8-B6E3-6E80905284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2" y="814"/>
                <a:ext cx="49" cy="37"/>
              </a:xfrm>
              <a:custGeom>
                <a:avLst/>
                <a:gdLst>
                  <a:gd name="T0" fmla="*/ 8 w 287"/>
                  <a:gd name="T1" fmla="*/ 169 h 212"/>
                  <a:gd name="T2" fmla="*/ 42 w 287"/>
                  <a:gd name="T3" fmla="*/ 203 h 212"/>
                  <a:gd name="T4" fmla="*/ 93 w 287"/>
                  <a:gd name="T5" fmla="*/ 203 h 212"/>
                  <a:gd name="T6" fmla="*/ 127 w 287"/>
                  <a:gd name="T7" fmla="*/ 169 h 212"/>
                  <a:gd name="T8" fmla="*/ 135 w 287"/>
                  <a:gd name="T9" fmla="*/ 127 h 212"/>
                  <a:gd name="T10" fmla="*/ 110 w 287"/>
                  <a:gd name="T11" fmla="*/ 102 h 212"/>
                  <a:gd name="T12" fmla="*/ 118 w 287"/>
                  <a:gd name="T13" fmla="*/ 85 h 212"/>
                  <a:gd name="T14" fmla="*/ 118 w 287"/>
                  <a:gd name="T15" fmla="*/ 34 h 212"/>
                  <a:gd name="T16" fmla="*/ 67 w 287"/>
                  <a:gd name="T17" fmla="*/ 0 h 212"/>
                  <a:gd name="T18" fmla="*/ 33 w 287"/>
                  <a:gd name="T19" fmla="*/ 17 h 212"/>
                  <a:gd name="T20" fmla="*/ 8 w 287"/>
                  <a:gd name="T21" fmla="*/ 51 h 212"/>
                  <a:gd name="T22" fmla="*/ 42 w 287"/>
                  <a:gd name="T23" fmla="*/ 42 h 212"/>
                  <a:gd name="T24" fmla="*/ 59 w 287"/>
                  <a:gd name="T25" fmla="*/ 26 h 212"/>
                  <a:gd name="T26" fmla="*/ 84 w 287"/>
                  <a:gd name="T27" fmla="*/ 26 h 212"/>
                  <a:gd name="T28" fmla="*/ 101 w 287"/>
                  <a:gd name="T29" fmla="*/ 42 h 212"/>
                  <a:gd name="T30" fmla="*/ 101 w 287"/>
                  <a:gd name="T31" fmla="*/ 68 h 212"/>
                  <a:gd name="T32" fmla="*/ 76 w 287"/>
                  <a:gd name="T33" fmla="*/ 85 h 212"/>
                  <a:gd name="T34" fmla="*/ 50 w 287"/>
                  <a:gd name="T35" fmla="*/ 110 h 212"/>
                  <a:gd name="T36" fmla="*/ 84 w 287"/>
                  <a:gd name="T37" fmla="*/ 110 h 212"/>
                  <a:gd name="T38" fmla="*/ 101 w 287"/>
                  <a:gd name="T39" fmla="*/ 136 h 212"/>
                  <a:gd name="T40" fmla="*/ 101 w 287"/>
                  <a:gd name="T41" fmla="*/ 161 h 212"/>
                  <a:gd name="T42" fmla="*/ 76 w 287"/>
                  <a:gd name="T43" fmla="*/ 186 h 212"/>
                  <a:gd name="T44" fmla="*/ 50 w 287"/>
                  <a:gd name="T45" fmla="*/ 186 h 212"/>
                  <a:gd name="T46" fmla="*/ 33 w 287"/>
                  <a:gd name="T47" fmla="*/ 161 h 212"/>
                  <a:gd name="T48" fmla="*/ 0 w 287"/>
                  <a:gd name="T49" fmla="*/ 144 h 212"/>
                  <a:gd name="T50" fmla="*/ 160 w 287"/>
                  <a:gd name="T51" fmla="*/ 161 h 212"/>
                  <a:gd name="T52" fmla="*/ 194 w 287"/>
                  <a:gd name="T53" fmla="*/ 212 h 212"/>
                  <a:gd name="T54" fmla="*/ 237 w 287"/>
                  <a:gd name="T55" fmla="*/ 212 h 212"/>
                  <a:gd name="T56" fmla="*/ 262 w 287"/>
                  <a:gd name="T57" fmla="*/ 195 h 212"/>
                  <a:gd name="T58" fmla="*/ 279 w 287"/>
                  <a:gd name="T59" fmla="*/ 152 h 212"/>
                  <a:gd name="T60" fmla="*/ 287 w 287"/>
                  <a:gd name="T61" fmla="*/ 93 h 212"/>
                  <a:gd name="T62" fmla="*/ 270 w 287"/>
                  <a:gd name="T63" fmla="*/ 42 h 212"/>
                  <a:gd name="T64" fmla="*/ 228 w 287"/>
                  <a:gd name="T65" fmla="*/ 9 h 212"/>
                  <a:gd name="T66" fmla="*/ 186 w 287"/>
                  <a:gd name="T67" fmla="*/ 26 h 212"/>
                  <a:gd name="T68" fmla="*/ 169 w 287"/>
                  <a:gd name="T69" fmla="*/ 51 h 212"/>
                  <a:gd name="T70" fmla="*/ 152 w 287"/>
                  <a:gd name="T71" fmla="*/ 110 h 212"/>
                  <a:gd name="T72" fmla="*/ 186 w 287"/>
                  <a:gd name="T73" fmla="*/ 68 h 212"/>
                  <a:gd name="T74" fmla="*/ 211 w 287"/>
                  <a:gd name="T75" fmla="*/ 34 h 212"/>
                  <a:gd name="T76" fmla="*/ 237 w 287"/>
                  <a:gd name="T77" fmla="*/ 34 h 212"/>
                  <a:gd name="T78" fmla="*/ 262 w 287"/>
                  <a:gd name="T79" fmla="*/ 76 h 212"/>
                  <a:gd name="T80" fmla="*/ 262 w 287"/>
                  <a:gd name="T81" fmla="*/ 136 h 212"/>
                  <a:gd name="T82" fmla="*/ 245 w 287"/>
                  <a:gd name="T83" fmla="*/ 178 h 212"/>
                  <a:gd name="T84" fmla="*/ 220 w 287"/>
                  <a:gd name="T85" fmla="*/ 195 h 212"/>
                  <a:gd name="T86" fmla="*/ 186 w 287"/>
                  <a:gd name="T87" fmla="*/ 178 h 212"/>
                  <a:gd name="T88" fmla="*/ 177 w 287"/>
                  <a:gd name="T89" fmla="*/ 11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7" h="212">
                    <a:moveTo>
                      <a:pt x="0" y="144"/>
                    </a:moveTo>
                    <a:lnTo>
                      <a:pt x="8" y="169"/>
                    </a:lnTo>
                    <a:lnTo>
                      <a:pt x="17" y="186"/>
                    </a:lnTo>
                    <a:lnTo>
                      <a:pt x="42" y="203"/>
                    </a:lnTo>
                    <a:lnTo>
                      <a:pt x="59" y="203"/>
                    </a:lnTo>
                    <a:lnTo>
                      <a:pt x="93" y="203"/>
                    </a:lnTo>
                    <a:lnTo>
                      <a:pt x="110" y="195"/>
                    </a:lnTo>
                    <a:lnTo>
                      <a:pt x="127" y="169"/>
                    </a:lnTo>
                    <a:lnTo>
                      <a:pt x="135" y="144"/>
                    </a:lnTo>
                    <a:lnTo>
                      <a:pt x="135" y="127"/>
                    </a:lnTo>
                    <a:lnTo>
                      <a:pt x="127" y="119"/>
                    </a:lnTo>
                    <a:lnTo>
                      <a:pt x="110" y="102"/>
                    </a:lnTo>
                    <a:lnTo>
                      <a:pt x="101" y="93"/>
                    </a:lnTo>
                    <a:lnTo>
                      <a:pt x="118" y="85"/>
                    </a:lnTo>
                    <a:lnTo>
                      <a:pt x="127" y="59"/>
                    </a:lnTo>
                    <a:lnTo>
                      <a:pt x="118" y="34"/>
                    </a:lnTo>
                    <a:lnTo>
                      <a:pt x="101" y="9"/>
                    </a:lnTo>
                    <a:lnTo>
                      <a:pt x="67" y="0"/>
                    </a:lnTo>
                    <a:lnTo>
                      <a:pt x="50" y="9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8" y="51"/>
                    </a:lnTo>
                    <a:lnTo>
                      <a:pt x="33" y="59"/>
                    </a:lnTo>
                    <a:lnTo>
                      <a:pt x="42" y="42"/>
                    </a:lnTo>
                    <a:lnTo>
                      <a:pt x="42" y="34"/>
                    </a:lnTo>
                    <a:lnTo>
                      <a:pt x="59" y="26"/>
                    </a:lnTo>
                    <a:lnTo>
                      <a:pt x="67" y="26"/>
                    </a:lnTo>
                    <a:lnTo>
                      <a:pt x="84" y="26"/>
                    </a:lnTo>
                    <a:lnTo>
                      <a:pt x="93" y="34"/>
                    </a:lnTo>
                    <a:lnTo>
                      <a:pt x="101" y="42"/>
                    </a:lnTo>
                    <a:lnTo>
                      <a:pt x="101" y="59"/>
                    </a:lnTo>
                    <a:lnTo>
                      <a:pt x="101" y="68"/>
                    </a:lnTo>
                    <a:lnTo>
                      <a:pt x="84" y="76"/>
                    </a:lnTo>
                    <a:lnTo>
                      <a:pt x="76" y="85"/>
                    </a:lnTo>
                    <a:lnTo>
                      <a:pt x="59" y="85"/>
                    </a:lnTo>
                    <a:lnTo>
                      <a:pt x="50" y="110"/>
                    </a:lnTo>
                    <a:lnTo>
                      <a:pt x="67" y="110"/>
                    </a:lnTo>
                    <a:lnTo>
                      <a:pt x="84" y="110"/>
                    </a:lnTo>
                    <a:lnTo>
                      <a:pt x="93" y="119"/>
                    </a:lnTo>
                    <a:lnTo>
                      <a:pt x="101" y="136"/>
                    </a:lnTo>
                    <a:lnTo>
                      <a:pt x="110" y="144"/>
                    </a:lnTo>
                    <a:lnTo>
                      <a:pt x="101" y="161"/>
                    </a:lnTo>
                    <a:lnTo>
                      <a:pt x="93" y="178"/>
                    </a:lnTo>
                    <a:lnTo>
                      <a:pt x="76" y="186"/>
                    </a:lnTo>
                    <a:lnTo>
                      <a:pt x="67" y="186"/>
                    </a:lnTo>
                    <a:lnTo>
                      <a:pt x="50" y="186"/>
                    </a:lnTo>
                    <a:lnTo>
                      <a:pt x="42" y="178"/>
                    </a:lnTo>
                    <a:lnTo>
                      <a:pt x="33" y="161"/>
                    </a:lnTo>
                    <a:lnTo>
                      <a:pt x="25" y="144"/>
                    </a:lnTo>
                    <a:lnTo>
                      <a:pt x="0" y="144"/>
                    </a:lnTo>
                    <a:close/>
                    <a:moveTo>
                      <a:pt x="152" y="110"/>
                    </a:moveTo>
                    <a:lnTo>
                      <a:pt x="160" y="161"/>
                    </a:lnTo>
                    <a:lnTo>
                      <a:pt x="169" y="195"/>
                    </a:lnTo>
                    <a:lnTo>
                      <a:pt x="194" y="212"/>
                    </a:lnTo>
                    <a:lnTo>
                      <a:pt x="220" y="212"/>
                    </a:lnTo>
                    <a:lnTo>
                      <a:pt x="237" y="212"/>
                    </a:lnTo>
                    <a:lnTo>
                      <a:pt x="254" y="203"/>
                    </a:lnTo>
                    <a:lnTo>
                      <a:pt x="262" y="195"/>
                    </a:lnTo>
                    <a:lnTo>
                      <a:pt x="279" y="169"/>
                    </a:lnTo>
                    <a:lnTo>
                      <a:pt x="279" y="152"/>
                    </a:lnTo>
                    <a:lnTo>
                      <a:pt x="287" y="119"/>
                    </a:lnTo>
                    <a:lnTo>
                      <a:pt x="287" y="93"/>
                    </a:lnTo>
                    <a:lnTo>
                      <a:pt x="287" y="68"/>
                    </a:lnTo>
                    <a:lnTo>
                      <a:pt x="270" y="42"/>
                    </a:lnTo>
                    <a:lnTo>
                      <a:pt x="254" y="17"/>
                    </a:lnTo>
                    <a:lnTo>
                      <a:pt x="228" y="9"/>
                    </a:lnTo>
                    <a:lnTo>
                      <a:pt x="203" y="17"/>
                    </a:lnTo>
                    <a:lnTo>
                      <a:pt x="186" y="26"/>
                    </a:lnTo>
                    <a:lnTo>
                      <a:pt x="177" y="34"/>
                    </a:lnTo>
                    <a:lnTo>
                      <a:pt x="169" y="51"/>
                    </a:lnTo>
                    <a:lnTo>
                      <a:pt x="160" y="76"/>
                    </a:lnTo>
                    <a:lnTo>
                      <a:pt x="152" y="110"/>
                    </a:lnTo>
                    <a:close/>
                    <a:moveTo>
                      <a:pt x="177" y="110"/>
                    </a:moveTo>
                    <a:lnTo>
                      <a:pt x="186" y="68"/>
                    </a:lnTo>
                    <a:lnTo>
                      <a:pt x="194" y="42"/>
                    </a:lnTo>
                    <a:lnTo>
                      <a:pt x="211" y="34"/>
                    </a:lnTo>
                    <a:lnTo>
                      <a:pt x="228" y="34"/>
                    </a:lnTo>
                    <a:lnTo>
                      <a:pt x="237" y="34"/>
                    </a:lnTo>
                    <a:lnTo>
                      <a:pt x="254" y="51"/>
                    </a:lnTo>
                    <a:lnTo>
                      <a:pt x="262" y="76"/>
                    </a:lnTo>
                    <a:lnTo>
                      <a:pt x="262" y="119"/>
                    </a:lnTo>
                    <a:lnTo>
                      <a:pt x="262" y="136"/>
                    </a:lnTo>
                    <a:lnTo>
                      <a:pt x="254" y="152"/>
                    </a:lnTo>
                    <a:lnTo>
                      <a:pt x="245" y="178"/>
                    </a:lnTo>
                    <a:lnTo>
                      <a:pt x="237" y="195"/>
                    </a:lnTo>
                    <a:lnTo>
                      <a:pt x="220" y="195"/>
                    </a:lnTo>
                    <a:lnTo>
                      <a:pt x="203" y="186"/>
                    </a:lnTo>
                    <a:lnTo>
                      <a:pt x="186" y="178"/>
                    </a:lnTo>
                    <a:lnTo>
                      <a:pt x="186" y="152"/>
                    </a:lnTo>
                    <a:lnTo>
                      <a:pt x="177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6" name="Rectangle 66">
                <a:extLst>
                  <a:ext uri="{FF2B5EF4-FFF2-40B4-BE49-F238E27FC236}">
                    <a16:creationId xmlns:a16="http://schemas.microsoft.com/office/drawing/2014/main" id="{CFEEF3FF-5D11-4490-A34C-C8588F618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">
                <a:off x="3830" y="79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" name="Rectangle 67">
                <a:extLst>
                  <a:ext uri="{FF2B5EF4-FFF2-40B4-BE49-F238E27FC236}">
                    <a16:creationId xmlns:a16="http://schemas.microsoft.com/office/drawing/2014/main" id="{62EF95AB-191D-44F8-B068-251FD2A6E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">
                <a:off x="3856" y="79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" name="Freeform 68">
                <a:extLst>
                  <a:ext uri="{FF2B5EF4-FFF2-40B4-BE49-F238E27FC236}">
                    <a16:creationId xmlns:a16="http://schemas.microsoft.com/office/drawing/2014/main" id="{0C1C171F-7355-4741-935A-AD75863634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7" y="291"/>
                <a:ext cx="49" cy="45"/>
              </a:xfrm>
              <a:custGeom>
                <a:avLst/>
                <a:gdLst>
                  <a:gd name="T0" fmla="*/ 34 w 288"/>
                  <a:gd name="T1" fmla="*/ 177 h 262"/>
                  <a:gd name="T2" fmla="*/ 26 w 288"/>
                  <a:gd name="T3" fmla="*/ 211 h 262"/>
                  <a:gd name="T4" fmla="*/ 51 w 288"/>
                  <a:gd name="T5" fmla="*/ 245 h 262"/>
                  <a:gd name="T6" fmla="*/ 93 w 288"/>
                  <a:gd name="T7" fmla="*/ 262 h 262"/>
                  <a:gd name="T8" fmla="*/ 144 w 288"/>
                  <a:gd name="T9" fmla="*/ 245 h 262"/>
                  <a:gd name="T10" fmla="*/ 161 w 288"/>
                  <a:gd name="T11" fmla="*/ 194 h 262"/>
                  <a:gd name="T12" fmla="*/ 144 w 288"/>
                  <a:gd name="T13" fmla="*/ 160 h 262"/>
                  <a:gd name="T14" fmla="*/ 119 w 288"/>
                  <a:gd name="T15" fmla="*/ 144 h 262"/>
                  <a:gd name="T16" fmla="*/ 110 w 288"/>
                  <a:gd name="T17" fmla="*/ 135 h 262"/>
                  <a:gd name="T18" fmla="*/ 110 w 288"/>
                  <a:gd name="T19" fmla="*/ 93 h 262"/>
                  <a:gd name="T20" fmla="*/ 76 w 288"/>
                  <a:gd name="T21" fmla="*/ 67 h 262"/>
                  <a:gd name="T22" fmla="*/ 34 w 288"/>
                  <a:gd name="T23" fmla="*/ 67 h 262"/>
                  <a:gd name="T24" fmla="*/ 0 w 288"/>
                  <a:gd name="T25" fmla="*/ 101 h 262"/>
                  <a:gd name="T26" fmla="*/ 0 w 288"/>
                  <a:gd name="T27" fmla="*/ 144 h 262"/>
                  <a:gd name="T28" fmla="*/ 34 w 288"/>
                  <a:gd name="T29" fmla="*/ 160 h 262"/>
                  <a:gd name="T30" fmla="*/ 26 w 288"/>
                  <a:gd name="T31" fmla="*/ 127 h 262"/>
                  <a:gd name="T32" fmla="*/ 26 w 288"/>
                  <a:gd name="T33" fmla="*/ 110 h 262"/>
                  <a:gd name="T34" fmla="*/ 59 w 288"/>
                  <a:gd name="T35" fmla="*/ 84 h 262"/>
                  <a:gd name="T36" fmla="*/ 85 w 288"/>
                  <a:gd name="T37" fmla="*/ 101 h 262"/>
                  <a:gd name="T38" fmla="*/ 85 w 288"/>
                  <a:gd name="T39" fmla="*/ 127 h 262"/>
                  <a:gd name="T40" fmla="*/ 68 w 288"/>
                  <a:gd name="T41" fmla="*/ 144 h 262"/>
                  <a:gd name="T42" fmla="*/ 43 w 288"/>
                  <a:gd name="T43" fmla="*/ 144 h 262"/>
                  <a:gd name="T44" fmla="*/ 26 w 288"/>
                  <a:gd name="T45" fmla="*/ 127 h 262"/>
                  <a:gd name="T46" fmla="*/ 51 w 288"/>
                  <a:gd name="T47" fmla="*/ 203 h 262"/>
                  <a:gd name="T48" fmla="*/ 68 w 288"/>
                  <a:gd name="T49" fmla="*/ 169 h 262"/>
                  <a:gd name="T50" fmla="*/ 93 w 288"/>
                  <a:gd name="T51" fmla="*/ 160 h 262"/>
                  <a:gd name="T52" fmla="*/ 119 w 288"/>
                  <a:gd name="T53" fmla="*/ 169 h 262"/>
                  <a:gd name="T54" fmla="*/ 136 w 288"/>
                  <a:gd name="T55" fmla="*/ 203 h 262"/>
                  <a:gd name="T56" fmla="*/ 127 w 288"/>
                  <a:gd name="T57" fmla="*/ 228 h 262"/>
                  <a:gd name="T58" fmla="*/ 85 w 288"/>
                  <a:gd name="T59" fmla="*/ 245 h 262"/>
                  <a:gd name="T60" fmla="*/ 59 w 288"/>
                  <a:gd name="T61" fmla="*/ 220 h 262"/>
                  <a:gd name="T62" fmla="*/ 169 w 288"/>
                  <a:gd name="T63" fmla="*/ 152 h 262"/>
                  <a:gd name="T64" fmla="*/ 195 w 288"/>
                  <a:gd name="T65" fmla="*/ 186 h 262"/>
                  <a:gd name="T66" fmla="*/ 229 w 288"/>
                  <a:gd name="T67" fmla="*/ 194 h 262"/>
                  <a:gd name="T68" fmla="*/ 271 w 288"/>
                  <a:gd name="T69" fmla="*/ 186 h 262"/>
                  <a:gd name="T70" fmla="*/ 288 w 288"/>
                  <a:gd name="T71" fmla="*/ 152 h 262"/>
                  <a:gd name="T72" fmla="*/ 288 w 288"/>
                  <a:gd name="T73" fmla="*/ 101 h 262"/>
                  <a:gd name="T74" fmla="*/ 263 w 288"/>
                  <a:gd name="T75" fmla="*/ 50 h 262"/>
                  <a:gd name="T76" fmla="*/ 229 w 288"/>
                  <a:gd name="T77" fmla="*/ 8 h 262"/>
                  <a:gd name="T78" fmla="*/ 178 w 288"/>
                  <a:gd name="T79" fmla="*/ 8 h 262"/>
                  <a:gd name="T80" fmla="*/ 144 w 288"/>
                  <a:gd name="T81" fmla="*/ 34 h 262"/>
                  <a:gd name="T82" fmla="*/ 144 w 288"/>
                  <a:gd name="T83" fmla="*/ 67 h 262"/>
                  <a:gd name="T84" fmla="*/ 161 w 288"/>
                  <a:gd name="T85" fmla="*/ 127 h 262"/>
                  <a:gd name="T86" fmla="*/ 169 w 288"/>
                  <a:gd name="T87" fmla="*/ 76 h 262"/>
                  <a:gd name="T88" fmla="*/ 169 w 288"/>
                  <a:gd name="T89" fmla="*/ 34 h 262"/>
                  <a:gd name="T90" fmla="*/ 203 w 288"/>
                  <a:gd name="T91" fmla="*/ 25 h 262"/>
                  <a:gd name="T92" fmla="*/ 229 w 288"/>
                  <a:gd name="T93" fmla="*/ 34 h 262"/>
                  <a:gd name="T94" fmla="*/ 246 w 288"/>
                  <a:gd name="T95" fmla="*/ 67 h 262"/>
                  <a:gd name="T96" fmla="*/ 271 w 288"/>
                  <a:gd name="T97" fmla="*/ 118 h 262"/>
                  <a:gd name="T98" fmla="*/ 263 w 288"/>
                  <a:gd name="T99" fmla="*/ 160 h 262"/>
                  <a:gd name="T100" fmla="*/ 237 w 288"/>
                  <a:gd name="T101" fmla="*/ 177 h 262"/>
                  <a:gd name="T102" fmla="*/ 212 w 288"/>
                  <a:gd name="T103" fmla="*/ 160 h 262"/>
                  <a:gd name="T104" fmla="*/ 186 w 288"/>
                  <a:gd name="T105" fmla="*/ 135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8" h="262">
                    <a:moveTo>
                      <a:pt x="51" y="169"/>
                    </a:moveTo>
                    <a:lnTo>
                      <a:pt x="34" y="177"/>
                    </a:lnTo>
                    <a:lnTo>
                      <a:pt x="34" y="194"/>
                    </a:lnTo>
                    <a:lnTo>
                      <a:pt x="26" y="211"/>
                    </a:lnTo>
                    <a:lnTo>
                      <a:pt x="34" y="228"/>
                    </a:lnTo>
                    <a:lnTo>
                      <a:pt x="51" y="245"/>
                    </a:lnTo>
                    <a:lnTo>
                      <a:pt x="68" y="262"/>
                    </a:lnTo>
                    <a:lnTo>
                      <a:pt x="93" y="262"/>
                    </a:lnTo>
                    <a:lnTo>
                      <a:pt x="119" y="254"/>
                    </a:lnTo>
                    <a:lnTo>
                      <a:pt x="144" y="245"/>
                    </a:lnTo>
                    <a:lnTo>
                      <a:pt x="153" y="220"/>
                    </a:lnTo>
                    <a:lnTo>
                      <a:pt x="161" y="194"/>
                    </a:lnTo>
                    <a:lnTo>
                      <a:pt x="153" y="177"/>
                    </a:lnTo>
                    <a:lnTo>
                      <a:pt x="144" y="160"/>
                    </a:lnTo>
                    <a:lnTo>
                      <a:pt x="136" y="152"/>
                    </a:lnTo>
                    <a:lnTo>
                      <a:pt x="119" y="144"/>
                    </a:lnTo>
                    <a:lnTo>
                      <a:pt x="102" y="144"/>
                    </a:lnTo>
                    <a:lnTo>
                      <a:pt x="110" y="135"/>
                    </a:lnTo>
                    <a:lnTo>
                      <a:pt x="110" y="118"/>
                    </a:lnTo>
                    <a:lnTo>
                      <a:pt x="110" y="93"/>
                    </a:lnTo>
                    <a:lnTo>
                      <a:pt x="102" y="76"/>
                    </a:lnTo>
                    <a:lnTo>
                      <a:pt x="76" y="67"/>
                    </a:lnTo>
                    <a:lnTo>
                      <a:pt x="59" y="67"/>
                    </a:lnTo>
                    <a:lnTo>
                      <a:pt x="34" y="67"/>
                    </a:lnTo>
                    <a:lnTo>
                      <a:pt x="17" y="84"/>
                    </a:lnTo>
                    <a:lnTo>
                      <a:pt x="0" y="101"/>
                    </a:lnTo>
                    <a:lnTo>
                      <a:pt x="0" y="118"/>
                    </a:lnTo>
                    <a:lnTo>
                      <a:pt x="0" y="144"/>
                    </a:lnTo>
                    <a:lnTo>
                      <a:pt x="17" y="160"/>
                    </a:lnTo>
                    <a:lnTo>
                      <a:pt x="34" y="160"/>
                    </a:lnTo>
                    <a:lnTo>
                      <a:pt x="51" y="169"/>
                    </a:lnTo>
                    <a:close/>
                    <a:moveTo>
                      <a:pt x="26" y="127"/>
                    </a:moveTo>
                    <a:lnTo>
                      <a:pt x="26" y="118"/>
                    </a:lnTo>
                    <a:lnTo>
                      <a:pt x="26" y="110"/>
                    </a:lnTo>
                    <a:lnTo>
                      <a:pt x="43" y="84"/>
                    </a:lnTo>
                    <a:lnTo>
                      <a:pt x="59" y="84"/>
                    </a:lnTo>
                    <a:lnTo>
                      <a:pt x="68" y="84"/>
                    </a:lnTo>
                    <a:lnTo>
                      <a:pt x="85" y="101"/>
                    </a:lnTo>
                    <a:lnTo>
                      <a:pt x="93" y="118"/>
                    </a:lnTo>
                    <a:lnTo>
                      <a:pt x="85" y="127"/>
                    </a:lnTo>
                    <a:lnTo>
                      <a:pt x="76" y="135"/>
                    </a:lnTo>
                    <a:lnTo>
                      <a:pt x="68" y="144"/>
                    </a:lnTo>
                    <a:lnTo>
                      <a:pt x="59" y="152"/>
                    </a:lnTo>
                    <a:lnTo>
                      <a:pt x="43" y="144"/>
                    </a:lnTo>
                    <a:lnTo>
                      <a:pt x="34" y="144"/>
                    </a:lnTo>
                    <a:lnTo>
                      <a:pt x="26" y="127"/>
                    </a:lnTo>
                    <a:close/>
                    <a:moveTo>
                      <a:pt x="59" y="220"/>
                    </a:moveTo>
                    <a:lnTo>
                      <a:pt x="51" y="203"/>
                    </a:lnTo>
                    <a:lnTo>
                      <a:pt x="59" y="186"/>
                    </a:lnTo>
                    <a:lnTo>
                      <a:pt x="68" y="169"/>
                    </a:lnTo>
                    <a:lnTo>
                      <a:pt x="76" y="160"/>
                    </a:lnTo>
                    <a:lnTo>
                      <a:pt x="93" y="160"/>
                    </a:lnTo>
                    <a:lnTo>
                      <a:pt x="110" y="160"/>
                    </a:lnTo>
                    <a:lnTo>
                      <a:pt x="119" y="169"/>
                    </a:lnTo>
                    <a:lnTo>
                      <a:pt x="127" y="186"/>
                    </a:lnTo>
                    <a:lnTo>
                      <a:pt x="136" y="203"/>
                    </a:lnTo>
                    <a:lnTo>
                      <a:pt x="136" y="211"/>
                    </a:lnTo>
                    <a:lnTo>
                      <a:pt x="127" y="228"/>
                    </a:lnTo>
                    <a:lnTo>
                      <a:pt x="110" y="237"/>
                    </a:lnTo>
                    <a:lnTo>
                      <a:pt x="85" y="245"/>
                    </a:lnTo>
                    <a:lnTo>
                      <a:pt x="68" y="237"/>
                    </a:lnTo>
                    <a:lnTo>
                      <a:pt x="59" y="220"/>
                    </a:lnTo>
                    <a:close/>
                    <a:moveTo>
                      <a:pt x="161" y="127"/>
                    </a:moveTo>
                    <a:lnTo>
                      <a:pt x="169" y="152"/>
                    </a:lnTo>
                    <a:lnTo>
                      <a:pt x="178" y="169"/>
                    </a:lnTo>
                    <a:lnTo>
                      <a:pt x="195" y="186"/>
                    </a:lnTo>
                    <a:lnTo>
                      <a:pt x="212" y="194"/>
                    </a:lnTo>
                    <a:lnTo>
                      <a:pt x="229" y="194"/>
                    </a:lnTo>
                    <a:lnTo>
                      <a:pt x="254" y="194"/>
                    </a:lnTo>
                    <a:lnTo>
                      <a:pt x="271" y="186"/>
                    </a:lnTo>
                    <a:lnTo>
                      <a:pt x="288" y="169"/>
                    </a:lnTo>
                    <a:lnTo>
                      <a:pt x="288" y="152"/>
                    </a:lnTo>
                    <a:lnTo>
                      <a:pt x="288" y="127"/>
                    </a:lnTo>
                    <a:lnTo>
                      <a:pt x="288" y="101"/>
                    </a:lnTo>
                    <a:lnTo>
                      <a:pt x="280" y="76"/>
                    </a:lnTo>
                    <a:lnTo>
                      <a:pt x="263" y="50"/>
                    </a:lnTo>
                    <a:lnTo>
                      <a:pt x="254" y="34"/>
                    </a:lnTo>
                    <a:lnTo>
                      <a:pt x="229" y="8"/>
                    </a:lnTo>
                    <a:lnTo>
                      <a:pt x="203" y="0"/>
                    </a:lnTo>
                    <a:lnTo>
                      <a:pt x="178" y="8"/>
                    </a:lnTo>
                    <a:lnTo>
                      <a:pt x="161" y="17"/>
                    </a:lnTo>
                    <a:lnTo>
                      <a:pt x="144" y="34"/>
                    </a:lnTo>
                    <a:lnTo>
                      <a:pt x="144" y="50"/>
                    </a:lnTo>
                    <a:lnTo>
                      <a:pt x="144" y="67"/>
                    </a:lnTo>
                    <a:lnTo>
                      <a:pt x="144" y="93"/>
                    </a:lnTo>
                    <a:lnTo>
                      <a:pt x="161" y="127"/>
                    </a:lnTo>
                    <a:close/>
                    <a:moveTo>
                      <a:pt x="178" y="118"/>
                    </a:moveTo>
                    <a:lnTo>
                      <a:pt x="169" y="76"/>
                    </a:lnTo>
                    <a:lnTo>
                      <a:pt x="161" y="50"/>
                    </a:lnTo>
                    <a:lnTo>
                      <a:pt x="169" y="34"/>
                    </a:lnTo>
                    <a:lnTo>
                      <a:pt x="186" y="25"/>
                    </a:lnTo>
                    <a:lnTo>
                      <a:pt x="203" y="25"/>
                    </a:lnTo>
                    <a:lnTo>
                      <a:pt x="220" y="25"/>
                    </a:lnTo>
                    <a:lnTo>
                      <a:pt x="229" y="34"/>
                    </a:lnTo>
                    <a:lnTo>
                      <a:pt x="237" y="50"/>
                    </a:lnTo>
                    <a:lnTo>
                      <a:pt x="246" y="67"/>
                    </a:lnTo>
                    <a:lnTo>
                      <a:pt x="254" y="84"/>
                    </a:lnTo>
                    <a:lnTo>
                      <a:pt x="271" y="118"/>
                    </a:lnTo>
                    <a:lnTo>
                      <a:pt x="271" y="152"/>
                    </a:lnTo>
                    <a:lnTo>
                      <a:pt x="263" y="160"/>
                    </a:lnTo>
                    <a:lnTo>
                      <a:pt x="246" y="177"/>
                    </a:lnTo>
                    <a:lnTo>
                      <a:pt x="237" y="177"/>
                    </a:lnTo>
                    <a:lnTo>
                      <a:pt x="220" y="169"/>
                    </a:lnTo>
                    <a:lnTo>
                      <a:pt x="212" y="160"/>
                    </a:lnTo>
                    <a:lnTo>
                      <a:pt x="203" y="152"/>
                    </a:lnTo>
                    <a:lnTo>
                      <a:pt x="186" y="135"/>
                    </a:lnTo>
                    <a:lnTo>
                      <a:pt x="178" y="118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9" name="Rectangle 69">
                <a:extLst>
                  <a:ext uri="{FF2B5EF4-FFF2-40B4-BE49-F238E27FC236}">
                    <a16:creationId xmlns:a16="http://schemas.microsoft.com/office/drawing/2014/main" id="{344BF5A9-3628-4F90-BE6B-A47BF026BD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4125" y="28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Rectangle 70">
                <a:extLst>
                  <a:ext uri="{FF2B5EF4-FFF2-40B4-BE49-F238E27FC236}">
                    <a16:creationId xmlns:a16="http://schemas.microsoft.com/office/drawing/2014/main" id="{F1149BA7-B5EA-4D18-9FA5-C4E566B79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4148" y="271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Freeform 71">
                <a:extLst>
                  <a:ext uri="{FF2B5EF4-FFF2-40B4-BE49-F238E27FC236}">
                    <a16:creationId xmlns:a16="http://schemas.microsoft.com/office/drawing/2014/main" id="{07214D4A-8162-4A2A-89FE-8F3E9046DE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27" y="737"/>
                <a:ext cx="48" cy="37"/>
              </a:xfrm>
              <a:custGeom>
                <a:avLst/>
                <a:gdLst>
                  <a:gd name="T0" fmla="*/ 0 w 280"/>
                  <a:gd name="T1" fmla="*/ 34 h 212"/>
                  <a:gd name="T2" fmla="*/ 102 w 280"/>
                  <a:gd name="T3" fmla="*/ 34 h 212"/>
                  <a:gd name="T4" fmla="*/ 85 w 280"/>
                  <a:gd name="T5" fmla="*/ 51 h 212"/>
                  <a:gd name="T6" fmla="*/ 60 w 280"/>
                  <a:gd name="T7" fmla="*/ 85 h 212"/>
                  <a:gd name="T8" fmla="*/ 51 w 280"/>
                  <a:gd name="T9" fmla="*/ 119 h 212"/>
                  <a:gd name="T10" fmla="*/ 34 w 280"/>
                  <a:gd name="T11" fmla="*/ 144 h 212"/>
                  <a:gd name="T12" fmla="*/ 26 w 280"/>
                  <a:gd name="T13" fmla="*/ 178 h 212"/>
                  <a:gd name="T14" fmla="*/ 26 w 280"/>
                  <a:gd name="T15" fmla="*/ 204 h 212"/>
                  <a:gd name="T16" fmla="*/ 51 w 280"/>
                  <a:gd name="T17" fmla="*/ 204 h 212"/>
                  <a:gd name="T18" fmla="*/ 60 w 280"/>
                  <a:gd name="T19" fmla="*/ 153 h 212"/>
                  <a:gd name="T20" fmla="*/ 77 w 280"/>
                  <a:gd name="T21" fmla="*/ 110 h 212"/>
                  <a:gd name="T22" fmla="*/ 94 w 280"/>
                  <a:gd name="T23" fmla="*/ 77 h 212"/>
                  <a:gd name="T24" fmla="*/ 110 w 280"/>
                  <a:gd name="T25" fmla="*/ 51 h 212"/>
                  <a:gd name="T26" fmla="*/ 127 w 280"/>
                  <a:gd name="T27" fmla="*/ 26 h 212"/>
                  <a:gd name="T28" fmla="*/ 127 w 280"/>
                  <a:gd name="T29" fmla="*/ 9 h 212"/>
                  <a:gd name="T30" fmla="*/ 0 w 280"/>
                  <a:gd name="T31" fmla="*/ 9 h 212"/>
                  <a:gd name="T32" fmla="*/ 0 w 280"/>
                  <a:gd name="T33" fmla="*/ 34 h 212"/>
                  <a:gd name="T34" fmla="*/ 153 w 280"/>
                  <a:gd name="T35" fmla="*/ 102 h 212"/>
                  <a:gd name="T36" fmla="*/ 153 w 280"/>
                  <a:gd name="T37" fmla="*/ 153 h 212"/>
                  <a:gd name="T38" fmla="*/ 170 w 280"/>
                  <a:gd name="T39" fmla="*/ 187 h 212"/>
                  <a:gd name="T40" fmla="*/ 187 w 280"/>
                  <a:gd name="T41" fmla="*/ 204 h 212"/>
                  <a:gd name="T42" fmla="*/ 212 w 280"/>
                  <a:gd name="T43" fmla="*/ 212 h 212"/>
                  <a:gd name="T44" fmla="*/ 237 w 280"/>
                  <a:gd name="T45" fmla="*/ 204 h 212"/>
                  <a:gd name="T46" fmla="*/ 254 w 280"/>
                  <a:gd name="T47" fmla="*/ 195 h 212"/>
                  <a:gd name="T48" fmla="*/ 263 w 280"/>
                  <a:gd name="T49" fmla="*/ 187 h 212"/>
                  <a:gd name="T50" fmla="*/ 271 w 280"/>
                  <a:gd name="T51" fmla="*/ 161 h 212"/>
                  <a:gd name="T52" fmla="*/ 280 w 280"/>
                  <a:gd name="T53" fmla="*/ 136 h 212"/>
                  <a:gd name="T54" fmla="*/ 280 w 280"/>
                  <a:gd name="T55" fmla="*/ 102 h 212"/>
                  <a:gd name="T56" fmla="*/ 280 w 280"/>
                  <a:gd name="T57" fmla="*/ 77 h 212"/>
                  <a:gd name="T58" fmla="*/ 271 w 280"/>
                  <a:gd name="T59" fmla="*/ 60 h 212"/>
                  <a:gd name="T60" fmla="*/ 263 w 280"/>
                  <a:gd name="T61" fmla="*/ 26 h 212"/>
                  <a:gd name="T62" fmla="*/ 246 w 280"/>
                  <a:gd name="T63" fmla="*/ 9 h 212"/>
                  <a:gd name="T64" fmla="*/ 212 w 280"/>
                  <a:gd name="T65" fmla="*/ 0 h 212"/>
                  <a:gd name="T66" fmla="*/ 195 w 280"/>
                  <a:gd name="T67" fmla="*/ 0 h 212"/>
                  <a:gd name="T68" fmla="*/ 178 w 280"/>
                  <a:gd name="T69" fmla="*/ 9 h 212"/>
                  <a:gd name="T70" fmla="*/ 161 w 280"/>
                  <a:gd name="T71" fmla="*/ 26 h 212"/>
                  <a:gd name="T72" fmla="*/ 153 w 280"/>
                  <a:gd name="T73" fmla="*/ 43 h 212"/>
                  <a:gd name="T74" fmla="*/ 153 w 280"/>
                  <a:gd name="T75" fmla="*/ 77 h 212"/>
                  <a:gd name="T76" fmla="*/ 153 w 280"/>
                  <a:gd name="T77" fmla="*/ 102 h 212"/>
                  <a:gd name="T78" fmla="*/ 178 w 280"/>
                  <a:gd name="T79" fmla="*/ 102 h 212"/>
                  <a:gd name="T80" fmla="*/ 178 w 280"/>
                  <a:gd name="T81" fmla="*/ 68 h 212"/>
                  <a:gd name="T82" fmla="*/ 187 w 280"/>
                  <a:gd name="T83" fmla="*/ 43 h 212"/>
                  <a:gd name="T84" fmla="*/ 195 w 280"/>
                  <a:gd name="T85" fmla="*/ 34 h 212"/>
                  <a:gd name="T86" fmla="*/ 212 w 280"/>
                  <a:gd name="T87" fmla="*/ 26 h 212"/>
                  <a:gd name="T88" fmla="*/ 229 w 280"/>
                  <a:gd name="T89" fmla="*/ 34 h 212"/>
                  <a:gd name="T90" fmla="*/ 246 w 280"/>
                  <a:gd name="T91" fmla="*/ 43 h 212"/>
                  <a:gd name="T92" fmla="*/ 254 w 280"/>
                  <a:gd name="T93" fmla="*/ 68 h 212"/>
                  <a:gd name="T94" fmla="*/ 254 w 280"/>
                  <a:gd name="T95" fmla="*/ 102 h 212"/>
                  <a:gd name="T96" fmla="*/ 254 w 280"/>
                  <a:gd name="T97" fmla="*/ 127 h 212"/>
                  <a:gd name="T98" fmla="*/ 254 w 280"/>
                  <a:gd name="T99" fmla="*/ 144 h 212"/>
                  <a:gd name="T100" fmla="*/ 246 w 280"/>
                  <a:gd name="T101" fmla="*/ 161 h 212"/>
                  <a:gd name="T102" fmla="*/ 246 w 280"/>
                  <a:gd name="T103" fmla="*/ 170 h 212"/>
                  <a:gd name="T104" fmla="*/ 229 w 280"/>
                  <a:gd name="T105" fmla="*/ 178 h 212"/>
                  <a:gd name="T106" fmla="*/ 212 w 280"/>
                  <a:gd name="T107" fmla="*/ 187 h 212"/>
                  <a:gd name="T108" fmla="*/ 195 w 280"/>
                  <a:gd name="T109" fmla="*/ 178 h 212"/>
                  <a:gd name="T110" fmla="*/ 187 w 280"/>
                  <a:gd name="T111" fmla="*/ 170 h 212"/>
                  <a:gd name="T112" fmla="*/ 178 w 280"/>
                  <a:gd name="T113" fmla="*/ 161 h 212"/>
                  <a:gd name="T114" fmla="*/ 178 w 280"/>
                  <a:gd name="T115" fmla="*/ 144 h 212"/>
                  <a:gd name="T116" fmla="*/ 178 w 280"/>
                  <a:gd name="T117" fmla="*/ 127 h 212"/>
                  <a:gd name="T118" fmla="*/ 178 w 280"/>
                  <a:gd name="T119" fmla="*/ 10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80" h="212">
                    <a:moveTo>
                      <a:pt x="0" y="34"/>
                    </a:moveTo>
                    <a:lnTo>
                      <a:pt x="102" y="34"/>
                    </a:lnTo>
                    <a:lnTo>
                      <a:pt x="85" y="51"/>
                    </a:lnTo>
                    <a:lnTo>
                      <a:pt x="60" y="85"/>
                    </a:lnTo>
                    <a:lnTo>
                      <a:pt x="51" y="119"/>
                    </a:lnTo>
                    <a:lnTo>
                      <a:pt x="34" y="144"/>
                    </a:lnTo>
                    <a:lnTo>
                      <a:pt x="26" y="178"/>
                    </a:lnTo>
                    <a:lnTo>
                      <a:pt x="26" y="204"/>
                    </a:lnTo>
                    <a:lnTo>
                      <a:pt x="51" y="204"/>
                    </a:lnTo>
                    <a:lnTo>
                      <a:pt x="60" y="153"/>
                    </a:lnTo>
                    <a:lnTo>
                      <a:pt x="77" y="110"/>
                    </a:lnTo>
                    <a:lnTo>
                      <a:pt x="94" y="77"/>
                    </a:lnTo>
                    <a:lnTo>
                      <a:pt x="110" y="51"/>
                    </a:lnTo>
                    <a:lnTo>
                      <a:pt x="127" y="26"/>
                    </a:lnTo>
                    <a:lnTo>
                      <a:pt x="127" y="9"/>
                    </a:lnTo>
                    <a:lnTo>
                      <a:pt x="0" y="9"/>
                    </a:lnTo>
                    <a:lnTo>
                      <a:pt x="0" y="34"/>
                    </a:lnTo>
                    <a:close/>
                    <a:moveTo>
                      <a:pt x="153" y="102"/>
                    </a:moveTo>
                    <a:lnTo>
                      <a:pt x="153" y="153"/>
                    </a:lnTo>
                    <a:lnTo>
                      <a:pt x="170" y="187"/>
                    </a:lnTo>
                    <a:lnTo>
                      <a:pt x="187" y="204"/>
                    </a:lnTo>
                    <a:lnTo>
                      <a:pt x="212" y="212"/>
                    </a:lnTo>
                    <a:lnTo>
                      <a:pt x="237" y="204"/>
                    </a:lnTo>
                    <a:lnTo>
                      <a:pt x="254" y="195"/>
                    </a:lnTo>
                    <a:lnTo>
                      <a:pt x="263" y="187"/>
                    </a:lnTo>
                    <a:lnTo>
                      <a:pt x="271" y="161"/>
                    </a:lnTo>
                    <a:lnTo>
                      <a:pt x="280" y="136"/>
                    </a:lnTo>
                    <a:lnTo>
                      <a:pt x="280" y="102"/>
                    </a:lnTo>
                    <a:lnTo>
                      <a:pt x="280" y="77"/>
                    </a:lnTo>
                    <a:lnTo>
                      <a:pt x="271" y="60"/>
                    </a:lnTo>
                    <a:lnTo>
                      <a:pt x="263" y="26"/>
                    </a:lnTo>
                    <a:lnTo>
                      <a:pt x="246" y="9"/>
                    </a:lnTo>
                    <a:lnTo>
                      <a:pt x="212" y="0"/>
                    </a:lnTo>
                    <a:lnTo>
                      <a:pt x="195" y="0"/>
                    </a:lnTo>
                    <a:lnTo>
                      <a:pt x="178" y="9"/>
                    </a:lnTo>
                    <a:lnTo>
                      <a:pt x="161" y="26"/>
                    </a:lnTo>
                    <a:lnTo>
                      <a:pt x="153" y="43"/>
                    </a:lnTo>
                    <a:lnTo>
                      <a:pt x="153" y="77"/>
                    </a:lnTo>
                    <a:lnTo>
                      <a:pt x="153" y="102"/>
                    </a:lnTo>
                    <a:close/>
                    <a:moveTo>
                      <a:pt x="178" y="102"/>
                    </a:moveTo>
                    <a:lnTo>
                      <a:pt x="178" y="68"/>
                    </a:lnTo>
                    <a:lnTo>
                      <a:pt x="187" y="43"/>
                    </a:lnTo>
                    <a:lnTo>
                      <a:pt x="195" y="34"/>
                    </a:lnTo>
                    <a:lnTo>
                      <a:pt x="212" y="26"/>
                    </a:lnTo>
                    <a:lnTo>
                      <a:pt x="229" y="34"/>
                    </a:lnTo>
                    <a:lnTo>
                      <a:pt x="246" y="43"/>
                    </a:lnTo>
                    <a:lnTo>
                      <a:pt x="254" y="68"/>
                    </a:lnTo>
                    <a:lnTo>
                      <a:pt x="254" y="102"/>
                    </a:lnTo>
                    <a:lnTo>
                      <a:pt x="254" y="127"/>
                    </a:lnTo>
                    <a:lnTo>
                      <a:pt x="254" y="144"/>
                    </a:lnTo>
                    <a:lnTo>
                      <a:pt x="246" y="161"/>
                    </a:lnTo>
                    <a:lnTo>
                      <a:pt x="246" y="170"/>
                    </a:lnTo>
                    <a:lnTo>
                      <a:pt x="229" y="178"/>
                    </a:lnTo>
                    <a:lnTo>
                      <a:pt x="212" y="187"/>
                    </a:lnTo>
                    <a:lnTo>
                      <a:pt x="195" y="178"/>
                    </a:lnTo>
                    <a:lnTo>
                      <a:pt x="187" y="170"/>
                    </a:lnTo>
                    <a:lnTo>
                      <a:pt x="178" y="161"/>
                    </a:lnTo>
                    <a:lnTo>
                      <a:pt x="178" y="144"/>
                    </a:lnTo>
                    <a:lnTo>
                      <a:pt x="178" y="127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2" name="Rectangle 72">
                <a:extLst>
                  <a:ext uri="{FF2B5EF4-FFF2-40B4-BE49-F238E27FC236}">
                    <a16:creationId xmlns:a16="http://schemas.microsoft.com/office/drawing/2014/main" id="{D54E2710-C540-4972-9673-B930C0B98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3" y="727"/>
                <a:ext cx="77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Freeform 73">
                <a:extLst>
                  <a:ext uri="{FF2B5EF4-FFF2-40B4-BE49-F238E27FC236}">
                    <a16:creationId xmlns:a16="http://schemas.microsoft.com/office/drawing/2014/main" id="{36E853B2-BB43-41EA-B956-81E52A7738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05" y="674"/>
                <a:ext cx="48" cy="39"/>
              </a:xfrm>
              <a:custGeom>
                <a:avLst/>
                <a:gdLst>
                  <a:gd name="T0" fmla="*/ 135 w 279"/>
                  <a:gd name="T1" fmla="*/ 34 h 229"/>
                  <a:gd name="T2" fmla="*/ 110 w 279"/>
                  <a:gd name="T3" fmla="*/ 8 h 229"/>
                  <a:gd name="T4" fmla="*/ 59 w 279"/>
                  <a:gd name="T5" fmla="*/ 0 h 229"/>
                  <a:gd name="T6" fmla="*/ 17 w 279"/>
                  <a:gd name="T7" fmla="*/ 42 h 229"/>
                  <a:gd name="T8" fmla="*/ 0 w 279"/>
                  <a:gd name="T9" fmla="*/ 93 h 229"/>
                  <a:gd name="T10" fmla="*/ 8 w 279"/>
                  <a:gd name="T11" fmla="*/ 169 h 229"/>
                  <a:gd name="T12" fmla="*/ 51 w 279"/>
                  <a:gd name="T13" fmla="*/ 203 h 229"/>
                  <a:gd name="T14" fmla="*/ 85 w 279"/>
                  <a:gd name="T15" fmla="*/ 195 h 229"/>
                  <a:gd name="T16" fmla="*/ 110 w 279"/>
                  <a:gd name="T17" fmla="*/ 178 h 229"/>
                  <a:gd name="T18" fmla="*/ 127 w 279"/>
                  <a:gd name="T19" fmla="*/ 118 h 229"/>
                  <a:gd name="T20" fmla="*/ 101 w 279"/>
                  <a:gd name="T21" fmla="*/ 76 h 229"/>
                  <a:gd name="T22" fmla="*/ 51 w 279"/>
                  <a:gd name="T23" fmla="*/ 68 h 229"/>
                  <a:gd name="T24" fmla="*/ 34 w 279"/>
                  <a:gd name="T25" fmla="*/ 59 h 229"/>
                  <a:gd name="T26" fmla="*/ 59 w 279"/>
                  <a:gd name="T27" fmla="*/ 25 h 229"/>
                  <a:gd name="T28" fmla="*/ 93 w 279"/>
                  <a:gd name="T29" fmla="*/ 25 h 229"/>
                  <a:gd name="T30" fmla="*/ 110 w 279"/>
                  <a:gd name="T31" fmla="*/ 51 h 229"/>
                  <a:gd name="T32" fmla="*/ 25 w 279"/>
                  <a:gd name="T33" fmla="*/ 127 h 229"/>
                  <a:gd name="T34" fmla="*/ 42 w 279"/>
                  <a:gd name="T35" fmla="*/ 93 h 229"/>
                  <a:gd name="T36" fmla="*/ 68 w 279"/>
                  <a:gd name="T37" fmla="*/ 93 h 229"/>
                  <a:gd name="T38" fmla="*/ 93 w 279"/>
                  <a:gd name="T39" fmla="*/ 110 h 229"/>
                  <a:gd name="T40" fmla="*/ 101 w 279"/>
                  <a:gd name="T41" fmla="*/ 144 h 229"/>
                  <a:gd name="T42" fmla="*/ 85 w 279"/>
                  <a:gd name="T43" fmla="*/ 169 h 229"/>
                  <a:gd name="T44" fmla="*/ 59 w 279"/>
                  <a:gd name="T45" fmla="*/ 178 h 229"/>
                  <a:gd name="T46" fmla="*/ 25 w 279"/>
                  <a:gd name="T47" fmla="*/ 152 h 229"/>
                  <a:gd name="T48" fmla="*/ 152 w 279"/>
                  <a:gd name="T49" fmla="*/ 110 h 229"/>
                  <a:gd name="T50" fmla="*/ 152 w 279"/>
                  <a:gd name="T51" fmla="*/ 195 h 229"/>
                  <a:gd name="T52" fmla="*/ 195 w 279"/>
                  <a:gd name="T53" fmla="*/ 220 h 229"/>
                  <a:gd name="T54" fmla="*/ 237 w 279"/>
                  <a:gd name="T55" fmla="*/ 220 h 229"/>
                  <a:gd name="T56" fmla="*/ 262 w 279"/>
                  <a:gd name="T57" fmla="*/ 186 h 229"/>
                  <a:gd name="T58" fmla="*/ 279 w 279"/>
                  <a:gd name="T59" fmla="*/ 135 h 229"/>
                  <a:gd name="T60" fmla="*/ 279 w 279"/>
                  <a:gd name="T61" fmla="*/ 85 h 229"/>
                  <a:gd name="T62" fmla="*/ 262 w 279"/>
                  <a:gd name="T63" fmla="*/ 34 h 229"/>
                  <a:gd name="T64" fmla="*/ 212 w 279"/>
                  <a:gd name="T65" fmla="*/ 25 h 229"/>
                  <a:gd name="T66" fmla="*/ 178 w 279"/>
                  <a:gd name="T67" fmla="*/ 42 h 229"/>
                  <a:gd name="T68" fmla="*/ 161 w 279"/>
                  <a:gd name="T69" fmla="*/ 85 h 229"/>
                  <a:gd name="T70" fmla="*/ 178 w 279"/>
                  <a:gd name="T71" fmla="*/ 118 h 229"/>
                  <a:gd name="T72" fmla="*/ 203 w 279"/>
                  <a:gd name="T73" fmla="*/ 51 h 229"/>
                  <a:gd name="T74" fmla="*/ 228 w 279"/>
                  <a:gd name="T75" fmla="*/ 42 h 229"/>
                  <a:gd name="T76" fmla="*/ 254 w 279"/>
                  <a:gd name="T77" fmla="*/ 68 h 229"/>
                  <a:gd name="T78" fmla="*/ 254 w 279"/>
                  <a:gd name="T79" fmla="*/ 127 h 229"/>
                  <a:gd name="T80" fmla="*/ 245 w 279"/>
                  <a:gd name="T81" fmla="*/ 169 h 229"/>
                  <a:gd name="T82" fmla="*/ 228 w 279"/>
                  <a:gd name="T83" fmla="*/ 195 h 229"/>
                  <a:gd name="T84" fmla="*/ 203 w 279"/>
                  <a:gd name="T85" fmla="*/ 203 h 229"/>
                  <a:gd name="T86" fmla="*/ 178 w 279"/>
                  <a:gd name="T87" fmla="*/ 186 h 229"/>
                  <a:gd name="T88" fmla="*/ 178 w 279"/>
                  <a:gd name="T89" fmla="*/ 118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9" h="229">
                    <a:moveTo>
                      <a:pt x="135" y="59"/>
                    </a:moveTo>
                    <a:lnTo>
                      <a:pt x="135" y="34"/>
                    </a:lnTo>
                    <a:lnTo>
                      <a:pt x="127" y="17"/>
                    </a:lnTo>
                    <a:lnTo>
                      <a:pt x="110" y="8"/>
                    </a:lnTo>
                    <a:lnTo>
                      <a:pt x="93" y="0"/>
                    </a:lnTo>
                    <a:lnTo>
                      <a:pt x="59" y="0"/>
                    </a:lnTo>
                    <a:lnTo>
                      <a:pt x="34" y="17"/>
                    </a:lnTo>
                    <a:lnTo>
                      <a:pt x="17" y="42"/>
                    </a:lnTo>
                    <a:lnTo>
                      <a:pt x="8" y="68"/>
                    </a:lnTo>
                    <a:lnTo>
                      <a:pt x="0" y="93"/>
                    </a:lnTo>
                    <a:lnTo>
                      <a:pt x="0" y="135"/>
                    </a:lnTo>
                    <a:lnTo>
                      <a:pt x="8" y="169"/>
                    </a:lnTo>
                    <a:lnTo>
                      <a:pt x="25" y="186"/>
                    </a:lnTo>
                    <a:lnTo>
                      <a:pt x="51" y="203"/>
                    </a:lnTo>
                    <a:lnTo>
                      <a:pt x="68" y="203"/>
                    </a:lnTo>
                    <a:lnTo>
                      <a:pt x="85" y="195"/>
                    </a:lnTo>
                    <a:lnTo>
                      <a:pt x="101" y="186"/>
                    </a:lnTo>
                    <a:lnTo>
                      <a:pt x="110" y="178"/>
                    </a:lnTo>
                    <a:lnTo>
                      <a:pt x="127" y="144"/>
                    </a:lnTo>
                    <a:lnTo>
                      <a:pt x="127" y="118"/>
                    </a:lnTo>
                    <a:lnTo>
                      <a:pt x="118" y="93"/>
                    </a:lnTo>
                    <a:lnTo>
                      <a:pt x="101" y="76"/>
                    </a:lnTo>
                    <a:lnTo>
                      <a:pt x="76" y="68"/>
                    </a:lnTo>
                    <a:lnTo>
                      <a:pt x="51" y="68"/>
                    </a:lnTo>
                    <a:lnTo>
                      <a:pt x="25" y="85"/>
                    </a:lnTo>
                    <a:lnTo>
                      <a:pt x="34" y="59"/>
                    </a:lnTo>
                    <a:lnTo>
                      <a:pt x="42" y="42"/>
                    </a:lnTo>
                    <a:lnTo>
                      <a:pt x="59" y="25"/>
                    </a:lnTo>
                    <a:lnTo>
                      <a:pt x="85" y="17"/>
                    </a:lnTo>
                    <a:lnTo>
                      <a:pt x="93" y="25"/>
                    </a:lnTo>
                    <a:lnTo>
                      <a:pt x="110" y="34"/>
                    </a:lnTo>
                    <a:lnTo>
                      <a:pt x="110" y="51"/>
                    </a:lnTo>
                    <a:lnTo>
                      <a:pt x="135" y="59"/>
                    </a:lnTo>
                    <a:close/>
                    <a:moveTo>
                      <a:pt x="25" y="127"/>
                    </a:moveTo>
                    <a:lnTo>
                      <a:pt x="25" y="110"/>
                    </a:lnTo>
                    <a:lnTo>
                      <a:pt x="42" y="93"/>
                    </a:lnTo>
                    <a:lnTo>
                      <a:pt x="51" y="93"/>
                    </a:lnTo>
                    <a:lnTo>
                      <a:pt x="68" y="93"/>
                    </a:lnTo>
                    <a:lnTo>
                      <a:pt x="85" y="93"/>
                    </a:lnTo>
                    <a:lnTo>
                      <a:pt x="93" y="110"/>
                    </a:lnTo>
                    <a:lnTo>
                      <a:pt x="101" y="118"/>
                    </a:lnTo>
                    <a:lnTo>
                      <a:pt x="101" y="144"/>
                    </a:lnTo>
                    <a:lnTo>
                      <a:pt x="93" y="161"/>
                    </a:lnTo>
                    <a:lnTo>
                      <a:pt x="85" y="169"/>
                    </a:lnTo>
                    <a:lnTo>
                      <a:pt x="68" y="178"/>
                    </a:lnTo>
                    <a:lnTo>
                      <a:pt x="59" y="178"/>
                    </a:lnTo>
                    <a:lnTo>
                      <a:pt x="34" y="169"/>
                    </a:lnTo>
                    <a:lnTo>
                      <a:pt x="25" y="152"/>
                    </a:lnTo>
                    <a:lnTo>
                      <a:pt x="25" y="127"/>
                    </a:lnTo>
                    <a:close/>
                    <a:moveTo>
                      <a:pt x="152" y="110"/>
                    </a:moveTo>
                    <a:lnTo>
                      <a:pt x="144" y="161"/>
                    </a:lnTo>
                    <a:lnTo>
                      <a:pt x="152" y="195"/>
                    </a:lnTo>
                    <a:lnTo>
                      <a:pt x="169" y="212"/>
                    </a:lnTo>
                    <a:lnTo>
                      <a:pt x="195" y="220"/>
                    </a:lnTo>
                    <a:lnTo>
                      <a:pt x="220" y="229"/>
                    </a:lnTo>
                    <a:lnTo>
                      <a:pt x="237" y="220"/>
                    </a:lnTo>
                    <a:lnTo>
                      <a:pt x="254" y="203"/>
                    </a:lnTo>
                    <a:lnTo>
                      <a:pt x="262" y="186"/>
                    </a:lnTo>
                    <a:lnTo>
                      <a:pt x="271" y="169"/>
                    </a:lnTo>
                    <a:lnTo>
                      <a:pt x="279" y="135"/>
                    </a:lnTo>
                    <a:lnTo>
                      <a:pt x="279" y="110"/>
                    </a:lnTo>
                    <a:lnTo>
                      <a:pt x="279" y="85"/>
                    </a:lnTo>
                    <a:lnTo>
                      <a:pt x="279" y="59"/>
                    </a:lnTo>
                    <a:lnTo>
                      <a:pt x="262" y="34"/>
                    </a:lnTo>
                    <a:lnTo>
                      <a:pt x="228" y="25"/>
                    </a:lnTo>
                    <a:lnTo>
                      <a:pt x="212" y="25"/>
                    </a:lnTo>
                    <a:lnTo>
                      <a:pt x="195" y="25"/>
                    </a:lnTo>
                    <a:lnTo>
                      <a:pt x="178" y="42"/>
                    </a:lnTo>
                    <a:lnTo>
                      <a:pt x="169" y="59"/>
                    </a:lnTo>
                    <a:lnTo>
                      <a:pt x="161" y="85"/>
                    </a:lnTo>
                    <a:lnTo>
                      <a:pt x="152" y="110"/>
                    </a:lnTo>
                    <a:close/>
                    <a:moveTo>
                      <a:pt x="178" y="118"/>
                    </a:moveTo>
                    <a:lnTo>
                      <a:pt x="186" y="76"/>
                    </a:lnTo>
                    <a:lnTo>
                      <a:pt x="203" y="51"/>
                    </a:lnTo>
                    <a:lnTo>
                      <a:pt x="212" y="42"/>
                    </a:lnTo>
                    <a:lnTo>
                      <a:pt x="228" y="42"/>
                    </a:lnTo>
                    <a:lnTo>
                      <a:pt x="245" y="51"/>
                    </a:lnTo>
                    <a:lnTo>
                      <a:pt x="254" y="68"/>
                    </a:lnTo>
                    <a:lnTo>
                      <a:pt x="262" y="93"/>
                    </a:lnTo>
                    <a:lnTo>
                      <a:pt x="254" y="127"/>
                    </a:lnTo>
                    <a:lnTo>
                      <a:pt x="254" y="152"/>
                    </a:lnTo>
                    <a:lnTo>
                      <a:pt x="245" y="169"/>
                    </a:lnTo>
                    <a:lnTo>
                      <a:pt x="237" y="186"/>
                    </a:lnTo>
                    <a:lnTo>
                      <a:pt x="228" y="195"/>
                    </a:lnTo>
                    <a:lnTo>
                      <a:pt x="220" y="203"/>
                    </a:lnTo>
                    <a:lnTo>
                      <a:pt x="203" y="203"/>
                    </a:lnTo>
                    <a:lnTo>
                      <a:pt x="186" y="195"/>
                    </a:lnTo>
                    <a:lnTo>
                      <a:pt x="178" y="186"/>
                    </a:lnTo>
                    <a:lnTo>
                      <a:pt x="169" y="161"/>
                    </a:lnTo>
                    <a:lnTo>
                      <a:pt x="178" y="118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4" name="Rectangle 74">
                <a:extLst>
                  <a:ext uri="{FF2B5EF4-FFF2-40B4-BE49-F238E27FC236}">
                    <a16:creationId xmlns:a16="http://schemas.microsoft.com/office/drawing/2014/main" id="{1B5C91A4-5C2B-4F0A-AB6D-17137F22C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">
                <a:off x="3604" y="65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Rectangle 75">
                <a:extLst>
                  <a:ext uri="{FF2B5EF4-FFF2-40B4-BE49-F238E27FC236}">
                    <a16:creationId xmlns:a16="http://schemas.microsoft.com/office/drawing/2014/main" id="{AB6759F6-0D9B-46E5-9842-9B15046DD4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">
                <a:off x="3629" y="661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Freeform 76">
                <a:extLst>
                  <a:ext uri="{FF2B5EF4-FFF2-40B4-BE49-F238E27FC236}">
                    <a16:creationId xmlns:a16="http://schemas.microsoft.com/office/drawing/2014/main" id="{6330E320-64B7-4CA7-BA3B-899D6D1432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50" y="884"/>
                <a:ext cx="52" cy="39"/>
              </a:xfrm>
              <a:custGeom>
                <a:avLst/>
                <a:gdLst>
                  <a:gd name="T0" fmla="*/ 67 w 304"/>
                  <a:gd name="T1" fmla="*/ 187 h 229"/>
                  <a:gd name="T2" fmla="*/ 93 w 304"/>
                  <a:gd name="T3" fmla="*/ 195 h 229"/>
                  <a:gd name="T4" fmla="*/ 110 w 304"/>
                  <a:gd name="T5" fmla="*/ 144 h 229"/>
                  <a:gd name="T6" fmla="*/ 135 w 304"/>
                  <a:gd name="T7" fmla="*/ 153 h 229"/>
                  <a:gd name="T8" fmla="*/ 135 w 304"/>
                  <a:gd name="T9" fmla="*/ 136 h 229"/>
                  <a:gd name="T10" fmla="*/ 110 w 304"/>
                  <a:gd name="T11" fmla="*/ 127 h 229"/>
                  <a:gd name="T12" fmla="*/ 152 w 304"/>
                  <a:gd name="T13" fmla="*/ 0 h 229"/>
                  <a:gd name="T14" fmla="*/ 127 w 304"/>
                  <a:gd name="T15" fmla="*/ 0 h 229"/>
                  <a:gd name="T16" fmla="*/ 8 w 304"/>
                  <a:gd name="T17" fmla="*/ 94 h 229"/>
                  <a:gd name="T18" fmla="*/ 0 w 304"/>
                  <a:gd name="T19" fmla="*/ 119 h 229"/>
                  <a:gd name="T20" fmla="*/ 84 w 304"/>
                  <a:gd name="T21" fmla="*/ 144 h 229"/>
                  <a:gd name="T22" fmla="*/ 67 w 304"/>
                  <a:gd name="T23" fmla="*/ 187 h 229"/>
                  <a:gd name="T24" fmla="*/ 84 w 304"/>
                  <a:gd name="T25" fmla="*/ 119 h 229"/>
                  <a:gd name="T26" fmla="*/ 25 w 304"/>
                  <a:gd name="T27" fmla="*/ 102 h 229"/>
                  <a:gd name="T28" fmla="*/ 110 w 304"/>
                  <a:gd name="T29" fmla="*/ 34 h 229"/>
                  <a:gd name="T30" fmla="*/ 84 w 304"/>
                  <a:gd name="T31" fmla="*/ 119 h 229"/>
                  <a:gd name="T32" fmla="*/ 169 w 304"/>
                  <a:gd name="T33" fmla="*/ 110 h 229"/>
                  <a:gd name="T34" fmla="*/ 161 w 304"/>
                  <a:gd name="T35" fmla="*/ 161 h 229"/>
                  <a:gd name="T36" fmla="*/ 169 w 304"/>
                  <a:gd name="T37" fmla="*/ 195 h 229"/>
                  <a:gd name="T38" fmla="*/ 177 w 304"/>
                  <a:gd name="T39" fmla="*/ 221 h 229"/>
                  <a:gd name="T40" fmla="*/ 203 w 304"/>
                  <a:gd name="T41" fmla="*/ 229 h 229"/>
                  <a:gd name="T42" fmla="*/ 220 w 304"/>
                  <a:gd name="T43" fmla="*/ 229 h 229"/>
                  <a:gd name="T44" fmla="*/ 245 w 304"/>
                  <a:gd name="T45" fmla="*/ 229 h 229"/>
                  <a:gd name="T46" fmla="*/ 254 w 304"/>
                  <a:gd name="T47" fmla="*/ 221 h 229"/>
                  <a:gd name="T48" fmla="*/ 271 w 304"/>
                  <a:gd name="T49" fmla="*/ 204 h 229"/>
                  <a:gd name="T50" fmla="*/ 288 w 304"/>
                  <a:gd name="T51" fmla="*/ 178 h 229"/>
                  <a:gd name="T52" fmla="*/ 296 w 304"/>
                  <a:gd name="T53" fmla="*/ 153 h 229"/>
                  <a:gd name="T54" fmla="*/ 296 w 304"/>
                  <a:gd name="T55" fmla="*/ 127 h 229"/>
                  <a:gd name="T56" fmla="*/ 304 w 304"/>
                  <a:gd name="T57" fmla="*/ 102 h 229"/>
                  <a:gd name="T58" fmla="*/ 296 w 304"/>
                  <a:gd name="T59" fmla="*/ 68 h 229"/>
                  <a:gd name="T60" fmla="*/ 288 w 304"/>
                  <a:gd name="T61" fmla="*/ 51 h 229"/>
                  <a:gd name="T62" fmla="*/ 262 w 304"/>
                  <a:gd name="T63" fmla="*/ 34 h 229"/>
                  <a:gd name="T64" fmla="*/ 237 w 304"/>
                  <a:gd name="T65" fmla="*/ 34 h 229"/>
                  <a:gd name="T66" fmla="*/ 220 w 304"/>
                  <a:gd name="T67" fmla="*/ 34 h 229"/>
                  <a:gd name="T68" fmla="*/ 203 w 304"/>
                  <a:gd name="T69" fmla="*/ 43 h 229"/>
                  <a:gd name="T70" fmla="*/ 194 w 304"/>
                  <a:gd name="T71" fmla="*/ 60 h 229"/>
                  <a:gd name="T72" fmla="*/ 177 w 304"/>
                  <a:gd name="T73" fmla="*/ 85 h 229"/>
                  <a:gd name="T74" fmla="*/ 169 w 304"/>
                  <a:gd name="T75" fmla="*/ 110 h 229"/>
                  <a:gd name="T76" fmla="*/ 194 w 304"/>
                  <a:gd name="T77" fmla="*/ 119 h 229"/>
                  <a:gd name="T78" fmla="*/ 211 w 304"/>
                  <a:gd name="T79" fmla="*/ 85 h 229"/>
                  <a:gd name="T80" fmla="*/ 228 w 304"/>
                  <a:gd name="T81" fmla="*/ 60 h 229"/>
                  <a:gd name="T82" fmla="*/ 237 w 304"/>
                  <a:gd name="T83" fmla="*/ 51 h 229"/>
                  <a:gd name="T84" fmla="*/ 254 w 304"/>
                  <a:gd name="T85" fmla="*/ 51 h 229"/>
                  <a:gd name="T86" fmla="*/ 271 w 304"/>
                  <a:gd name="T87" fmla="*/ 60 h 229"/>
                  <a:gd name="T88" fmla="*/ 279 w 304"/>
                  <a:gd name="T89" fmla="*/ 77 h 229"/>
                  <a:gd name="T90" fmla="*/ 279 w 304"/>
                  <a:gd name="T91" fmla="*/ 102 h 229"/>
                  <a:gd name="T92" fmla="*/ 271 w 304"/>
                  <a:gd name="T93" fmla="*/ 144 h 229"/>
                  <a:gd name="T94" fmla="*/ 262 w 304"/>
                  <a:gd name="T95" fmla="*/ 161 h 229"/>
                  <a:gd name="T96" fmla="*/ 254 w 304"/>
                  <a:gd name="T97" fmla="*/ 178 h 229"/>
                  <a:gd name="T98" fmla="*/ 245 w 304"/>
                  <a:gd name="T99" fmla="*/ 195 h 229"/>
                  <a:gd name="T100" fmla="*/ 237 w 304"/>
                  <a:gd name="T101" fmla="*/ 204 h 229"/>
                  <a:gd name="T102" fmla="*/ 228 w 304"/>
                  <a:gd name="T103" fmla="*/ 212 h 229"/>
                  <a:gd name="T104" fmla="*/ 211 w 304"/>
                  <a:gd name="T105" fmla="*/ 212 h 229"/>
                  <a:gd name="T106" fmla="*/ 194 w 304"/>
                  <a:gd name="T107" fmla="*/ 204 h 229"/>
                  <a:gd name="T108" fmla="*/ 186 w 304"/>
                  <a:gd name="T109" fmla="*/ 187 h 229"/>
                  <a:gd name="T110" fmla="*/ 186 w 304"/>
                  <a:gd name="T111" fmla="*/ 161 h 229"/>
                  <a:gd name="T112" fmla="*/ 194 w 304"/>
                  <a:gd name="T113" fmla="*/ 11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4" h="229">
                    <a:moveTo>
                      <a:pt x="67" y="187"/>
                    </a:moveTo>
                    <a:lnTo>
                      <a:pt x="93" y="195"/>
                    </a:lnTo>
                    <a:lnTo>
                      <a:pt x="110" y="144"/>
                    </a:lnTo>
                    <a:lnTo>
                      <a:pt x="135" y="153"/>
                    </a:lnTo>
                    <a:lnTo>
                      <a:pt x="135" y="136"/>
                    </a:lnTo>
                    <a:lnTo>
                      <a:pt x="110" y="127"/>
                    </a:lnTo>
                    <a:lnTo>
                      <a:pt x="152" y="0"/>
                    </a:lnTo>
                    <a:lnTo>
                      <a:pt x="127" y="0"/>
                    </a:lnTo>
                    <a:lnTo>
                      <a:pt x="8" y="94"/>
                    </a:lnTo>
                    <a:lnTo>
                      <a:pt x="0" y="119"/>
                    </a:lnTo>
                    <a:lnTo>
                      <a:pt x="84" y="144"/>
                    </a:lnTo>
                    <a:lnTo>
                      <a:pt x="67" y="187"/>
                    </a:lnTo>
                    <a:close/>
                    <a:moveTo>
                      <a:pt x="84" y="119"/>
                    </a:moveTo>
                    <a:lnTo>
                      <a:pt x="25" y="102"/>
                    </a:lnTo>
                    <a:lnTo>
                      <a:pt x="110" y="34"/>
                    </a:lnTo>
                    <a:lnTo>
                      <a:pt x="84" y="119"/>
                    </a:lnTo>
                    <a:close/>
                    <a:moveTo>
                      <a:pt x="169" y="110"/>
                    </a:moveTo>
                    <a:lnTo>
                      <a:pt x="161" y="161"/>
                    </a:lnTo>
                    <a:lnTo>
                      <a:pt x="169" y="195"/>
                    </a:lnTo>
                    <a:lnTo>
                      <a:pt x="177" y="221"/>
                    </a:lnTo>
                    <a:lnTo>
                      <a:pt x="203" y="229"/>
                    </a:lnTo>
                    <a:lnTo>
                      <a:pt x="220" y="229"/>
                    </a:lnTo>
                    <a:lnTo>
                      <a:pt x="245" y="229"/>
                    </a:lnTo>
                    <a:lnTo>
                      <a:pt x="254" y="221"/>
                    </a:lnTo>
                    <a:lnTo>
                      <a:pt x="271" y="204"/>
                    </a:lnTo>
                    <a:lnTo>
                      <a:pt x="288" y="178"/>
                    </a:lnTo>
                    <a:lnTo>
                      <a:pt x="296" y="153"/>
                    </a:lnTo>
                    <a:lnTo>
                      <a:pt x="296" y="127"/>
                    </a:lnTo>
                    <a:lnTo>
                      <a:pt x="304" y="102"/>
                    </a:lnTo>
                    <a:lnTo>
                      <a:pt x="296" y="68"/>
                    </a:lnTo>
                    <a:lnTo>
                      <a:pt x="288" y="51"/>
                    </a:lnTo>
                    <a:lnTo>
                      <a:pt x="262" y="34"/>
                    </a:lnTo>
                    <a:lnTo>
                      <a:pt x="237" y="34"/>
                    </a:lnTo>
                    <a:lnTo>
                      <a:pt x="220" y="34"/>
                    </a:lnTo>
                    <a:lnTo>
                      <a:pt x="203" y="43"/>
                    </a:lnTo>
                    <a:lnTo>
                      <a:pt x="194" y="60"/>
                    </a:lnTo>
                    <a:lnTo>
                      <a:pt x="177" y="85"/>
                    </a:lnTo>
                    <a:lnTo>
                      <a:pt x="169" y="110"/>
                    </a:lnTo>
                    <a:close/>
                    <a:moveTo>
                      <a:pt x="194" y="119"/>
                    </a:moveTo>
                    <a:lnTo>
                      <a:pt x="211" y="85"/>
                    </a:lnTo>
                    <a:lnTo>
                      <a:pt x="228" y="60"/>
                    </a:lnTo>
                    <a:lnTo>
                      <a:pt x="237" y="51"/>
                    </a:lnTo>
                    <a:lnTo>
                      <a:pt x="254" y="51"/>
                    </a:lnTo>
                    <a:lnTo>
                      <a:pt x="271" y="60"/>
                    </a:lnTo>
                    <a:lnTo>
                      <a:pt x="279" y="77"/>
                    </a:lnTo>
                    <a:lnTo>
                      <a:pt x="279" y="102"/>
                    </a:lnTo>
                    <a:lnTo>
                      <a:pt x="271" y="144"/>
                    </a:lnTo>
                    <a:lnTo>
                      <a:pt x="262" y="161"/>
                    </a:lnTo>
                    <a:lnTo>
                      <a:pt x="254" y="178"/>
                    </a:lnTo>
                    <a:lnTo>
                      <a:pt x="245" y="195"/>
                    </a:lnTo>
                    <a:lnTo>
                      <a:pt x="237" y="204"/>
                    </a:lnTo>
                    <a:lnTo>
                      <a:pt x="228" y="212"/>
                    </a:lnTo>
                    <a:lnTo>
                      <a:pt x="211" y="212"/>
                    </a:lnTo>
                    <a:lnTo>
                      <a:pt x="194" y="204"/>
                    </a:lnTo>
                    <a:lnTo>
                      <a:pt x="186" y="187"/>
                    </a:lnTo>
                    <a:lnTo>
                      <a:pt x="186" y="161"/>
                    </a:lnTo>
                    <a:lnTo>
                      <a:pt x="194" y="119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7" name="Rectangle 77">
                <a:extLst>
                  <a:ext uri="{FF2B5EF4-FFF2-40B4-BE49-F238E27FC236}">
                    <a16:creationId xmlns:a16="http://schemas.microsoft.com/office/drawing/2014/main" id="{83640431-DEFF-4A4C-A444-2F7A6D212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60000">
                <a:off x="2653" y="86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" name="Rectangle 78">
                <a:extLst>
                  <a:ext uri="{FF2B5EF4-FFF2-40B4-BE49-F238E27FC236}">
                    <a16:creationId xmlns:a16="http://schemas.microsoft.com/office/drawing/2014/main" id="{5F9BC86E-C258-403B-8D96-B9EA5EAF4D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60000">
                <a:off x="2678" y="875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Freeform 79">
                <a:extLst>
                  <a:ext uri="{FF2B5EF4-FFF2-40B4-BE49-F238E27FC236}">
                    <a16:creationId xmlns:a16="http://schemas.microsoft.com/office/drawing/2014/main" id="{0F81D518-0F5C-4B59-891F-D5D63A23EC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07" y="829"/>
                <a:ext cx="49" cy="36"/>
              </a:xfrm>
              <a:custGeom>
                <a:avLst/>
                <a:gdLst>
                  <a:gd name="T0" fmla="*/ 8 w 288"/>
                  <a:gd name="T1" fmla="*/ 169 h 211"/>
                  <a:gd name="T2" fmla="*/ 42 w 288"/>
                  <a:gd name="T3" fmla="*/ 203 h 211"/>
                  <a:gd name="T4" fmla="*/ 93 w 288"/>
                  <a:gd name="T5" fmla="*/ 203 h 211"/>
                  <a:gd name="T6" fmla="*/ 135 w 288"/>
                  <a:gd name="T7" fmla="*/ 161 h 211"/>
                  <a:gd name="T8" fmla="*/ 135 w 288"/>
                  <a:gd name="T9" fmla="*/ 110 h 211"/>
                  <a:gd name="T10" fmla="*/ 102 w 288"/>
                  <a:gd name="T11" fmla="*/ 76 h 211"/>
                  <a:gd name="T12" fmla="*/ 59 w 288"/>
                  <a:gd name="T13" fmla="*/ 67 h 211"/>
                  <a:gd name="T14" fmla="*/ 51 w 288"/>
                  <a:gd name="T15" fmla="*/ 25 h 211"/>
                  <a:gd name="T16" fmla="*/ 127 w 288"/>
                  <a:gd name="T17" fmla="*/ 8 h 211"/>
                  <a:gd name="T18" fmla="*/ 8 w 288"/>
                  <a:gd name="T19" fmla="*/ 101 h 211"/>
                  <a:gd name="T20" fmla="*/ 51 w 288"/>
                  <a:gd name="T21" fmla="*/ 93 h 211"/>
                  <a:gd name="T22" fmla="*/ 85 w 288"/>
                  <a:gd name="T23" fmla="*/ 93 h 211"/>
                  <a:gd name="T24" fmla="*/ 110 w 288"/>
                  <a:gd name="T25" fmla="*/ 118 h 211"/>
                  <a:gd name="T26" fmla="*/ 110 w 288"/>
                  <a:gd name="T27" fmla="*/ 152 h 211"/>
                  <a:gd name="T28" fmla="*/ 85 w 288"/>
                  <a:gd name="T29" fmla="*/ 178 h 211"/>
                  <a:gd name="T30" fmla="*/ 51 w 288"/>
                  <a:gd name="T31" fmla="*/ 178 h 211"/>
                  <a:gd name="T32" fmla="*/ 34 w 288"/>
                  <a:gd name="T33" fmla="*/ 161 h 211"/>
                  <a:gd name="T34" fmla="*/ 0 w 288"/>
                  <a:gd name="T35" fmla="*/ 144 h 211"/>
                  <a:gd name="T36" fmla="*/ 161 w 288"/>
                  <a:gd name="T37" fmla="*/ 152 h 211"/>
                  <a:gd name="T38" fmla="*/ 195 w 288"/>
                  <a:gd name="T39" fmla="*/ 203 h 211"/>
                  <a:gd name="T40" fmla="*/ 237 w 288"/>
                  <a:gd name="T41" fmla="*/ 203 h 211"/>
                  <a:gd name="T42" fmla="*/ 271 w 288"/>
                  <a:gd name="T43" fmla="*/ 186 h 211"/>
                  <a:gd name="T44" fmla="*/ 288 w 288"/>
                  <a:gd name="T45" fmla="*/ 144 h 211"/>
                  <a:gd name="T46" fmla="*/ 288 w 288"/>
                  <a:gd name="T47" fmla="*/ 84 h 211"/>
                  <a:gd name="T48" fmla="*/ 271 w 288"/>
                  <a:gd name="T49" fmla="*/ 34 h 211"/>
                  <a:gd name="T50" fmla="*/ 229 w 288"/>
                  <a:gd name="T51" fmla="*/ 8 h 211"/>
                  <a:gd name="T52" fmla="*/ 186 w 288"/>
                  <a:gd name="T53" fmla="*/ 17 h 211"/>
                  <a:gd name="T54" fmla="*/ 169 w 288"/>
                  <a:gd name="T55" fmla="*/ 51 h 211"/>
                  <a:gd name="T56" fmla="*/ 161 w 288"/>
                  <a:gd name="T57" fmla="*/ 101 h 211"/>
                  <a:gd name="T58" fmla="*/ 186 w 288"/>
                  <a:gd name="T59" fmla="*/ 67 h 211"/>
                  <a:gd name="T60" fmla="*/ 212 w 288"/>
                  <a:gd name="T61" fmla="*/ 25 h 211"/>
                  <a:gd name="T62" fmla="*/ 237 w 288"/>
                  <a:gd name="T63" fmla="*/ 25 h 211"/>
                  <a:gd name="T64" fmla="*/ 262 w 288"/>
                  <a:gd name="T65" fmla="*/ 67 h 211"/>
                  <a:gd name="T66" fmla="*/ 262 w 288"/>
                  <a:gd name="T67" fmla="*/ 152 h 211"/>
                  <a:gd name="T68" fmla="*/ 254 w 288"/>
                  <a:gd name="T69" fmla="*/ 169 h 211"/>
                  <a:gd name="T70" fmla="*/ 220 w 288"/>
                  <a:gd name="T71" fmla="*/ 186 h 211"/>
                  <a:gd name="T72" fmla="*/ 195 w 288"/>
                  <a:gd name="T73" fmla="*/ 169 h 211"/>
                  <a:gd name="T74" fmla="*/ 186 w 288"/>
                  <a:gd name="T75" fmla="*/ 11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8" h="211">
                    <a:moveTo>
                      <a:pt x="0" y="144"/>
                    </a:moveTo>
                    <a:lnTo>
                      <a:pt x="8" y="169"/>
                    </a:lnTo>
                    <a:lnTo>
                      <a:pt x="25" y="186"/>
                    </a:lnTo>
                    <a:lnTo>
                      <a:pt x="42" y="203"/>
                    </a:lnTo>
                    <a:lnTo>
                      <a:pt x="68" y="203"/>
                    </a:lnTo>
                    <a:lnTo>
                      <a:pt x="93" y="203"/>
                    </a:lnTo>
                    <a:lnTo>
                      <a:pt x="119" y="178"/>
                    </a:lnTo>
                    <a:lnTo>
                      <a:pt x="135" y="161"/>
                    </a:lnTo>
                    <a:lnTo>
                      <a:pt x="135" y="135"/>
                    </a:lnTo>
                    <a:lnTo>
                      <a:pt x="135" y="110"/>
                    </a:lnTo>
                    <a:lnTo>
                      <a:pt x="119" y="84"/>
                    </a:lnTo>
                    <a:lnTo>
                      <a:pt x="102" y="76"/>
                    </a:lnTo>
                    <a:lnTo>
                      <a:pt x="76" y="67"/>
                    </a:lnTo>
                    <a:lnTo>
                      <a:pt x="59" y="67"/>
                    </a:lnTo>
                    <a:lnTo>
                      <a:pt x="34" y="84"/>
                    </a:lnTo>
                    <a:lnTo>
                      <a:pt x="51" y="25"/>
                    </a:lnTo>
                    <a:lnTo>
                      <a:pt x="127" y="25"/>
                    </a:lnTo>
                    <a:lnTo>
                      <a:pt x="127" y="8"/>
                    </a:lnTo>
                    <a:lnTo>
                      <a:pt x="34" y="0"/>
                    </a:lnTo>
                    <a:lnTo>
                      <a:pt x="8" y="101"/>
                    </a:lnTo>
                    <a:lnTo>
                      <a:pt x="34" y="110"/>
                    </a:lnTo>
                    <a:lnTo>
                      <a:pt x="51" y="93"/>
                    </a:lnTo>
                    <a:lnTo>
                      <a:pt x="68" y="93"/>
                    </a:lnTo>
                    <a:lnTo>
                      <a:pt x="85" y="93"/>
                    </a:lnTo>
                    <a:lnTo>
                      <a:pt x="102" y="101"/>
                    </a:lnTo>
                    <a:lnTo>
                      <a:pt x="110" y="118"/>
                    </a:lnTo>
                    <a:lnTo>
                      <a:pt x="110" y="135"/>
                    </a:lnTo>
                    <a:lnTo>
                      <a:pt x="110" y="152"/>
                    </a:lnTo>
                    <a:lnTo>
                      <a:pt x="102" y="169"/>
                    </a:lnTo>
                    <a:lnTo>
                      <a:pt x="85" y="178"/>
                    </a:lnTo>
                    <a:lnTo>
                      <a:pt x="68" y="186"/>
                    </a:lnTo>
                    <a:lnTo>
                      <a:pt x="51" y="178"/>
                    </a:lnTo>
                    <a:lnTo>
                      <a:pt x="42" y="178"/>
                    </a:lnTo>
                    <a:lnTo>
                      <a:pt x="34" y="161"/>
                    </a:lnTo>
                    <a:lnTo>
                      <a:pt x="34" y="144"/>
                    </a:lnTo>
                    <a:lnTo>
                      <a:pt x="0" y="144"/>
                    </a:lnTo>
                    <a:close/>
                    <a:moveTo>
                      <a:pt x="161" y="101"/>
                    </a:moveTo>
                    <a:lnTo>
                      <a:pt x="161" y="152"/>
                    </a:lnTo>
                    <a:lnTo>
                      <a:pt x="178" y="186"/>
                    </a:lnTo>
                    <a:lnTo>
                      <a:pt x="195" y="203"/>
                    </a:lnTo>
                    <a:lnTo>
                      <a:pt x="220" y="211"/>
                    </a:lnTo>
                    <a:lnTo>
                      <a:pt x="237" y="203"/>
                    </a:lnTo>
                    <a:lnTo>
                      <a:pt x="254" y="194"/>
                    </a:lnTo>
                    <a:lnTo>
                      <a:pt x="271" y="186"/>
                    </a:lnTo>
                    <a:lnTo>
                      <a:pt x="279" y="161"/>
                    </a:lnTo>
                    <a:lnTo>
                      <a:pt x="288" y="144"/>
                    </a:lnTo>
                    <a:lnTo>
                      <a:pt x="288" y="110"/>
                    </a:lnTo>
                    <a:lnTo>
                      <a:pt x="288" y="84"/>
                    </a:lnTo>
                    <a:lnTo>
                      <a:pt x="288" y="59"/>
                    </a:lnTo>
                    <a:lnTo>
                      <a:pt x="271" y="34"/>
                    </a:lnTo>
                    <a:lnTo>
                      <a:pt x="254" y="8"/>
                    </a:lnTo>
                    <a:lnTo>
                      <a:pt x="229" y="8"/>
                    </a:lnTo>
                    <a:lnTo>
                      <a:pt x="203" y="8"/>
                    </a:lnTo>
                    <a:lnTo>
                      <a:pt x="186" y="17"/>
                    </a:lnTo>
                    <a:lnTo>
                      <a:pt x="178" y="34"/>
                    </a:lnTo>
                    <a:lnTo>
                      <a:pt x="169" y="51"/>
                    </a:lnTo>
                    <a:lnTo>
                      <a:pt x="161" y="76"/>
                    </a:lnTo>
                    <a:lnTo>
                      <a:pt x="161" y="101"/>
                    </a:lnTo>
                    <a:close/>
                    <a:moveTo>
                      <a:pt x="186" y="110"/>
                    </a:moveTo>
                    <a:lnTo>
                      <a:pt x="186" y="67"/>
                    </a:lnTo>
                    <a:lnTo>
                      <a:pt x="195" y="42"/>
                    </a:lnTo>
                    <a:lnTo>
                      <a:pt x="212" y="25"/>
                    </a:lnTo>
                    <a:lnTo>
                      <a:pt x="220" y="25"/>
                    </a:lnTo>
                    <a:lnTo>
                      <a:pt x="237" y="25"/>
                    </a:lnTo>
                    <a:lnTo>
                      <a:pt x="254" y="42"/>
                    </a:lnTo>
                    <a:lnTo>
                      <a:pt x="262" y="67"/>
                    </a:lnTo>
                    <a:lnTo>
                      <a:pt x="262" y="110"/>
                    </a:lnTo>
                    <a:lnTo>
                      <a:pt x="262" y="152"/>
                    </a:lnTo>
                    <a:lnTo>
                      <a:pt x="254" y="161"/>
                    </a:lnTo>
                    <a:lnTo>
                      <a:pt x="254" y="169"/>
                    </a:lnTo>
                    <a:lnTo>
                      <a:pt x="237" y="186"/>
                    </a:lnTo>
                    <a:lnTo>
                      <a:pt x="220" y="186"/>
                    </a:lnTo>
                    <a:lnTo>
                      <a:pt x="203" y="186"/>
                    </a:lnTo>
                    <a:lnTo>
                      <a:pt x="195" y="169"/>
                    </a:lnTo>
                    <a:lnTo>
                      <a:pt x="186" y="144"/>
                    </a:lnTo>
                    <a:lnTo>
                      <a:pt x="186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0" name="Rectangle 80">
                <a:extLst>
                  <a:ext uri="{FF2B5EF4-FFF2-40B4-BE49-F238E27FC236}">
                    <a16:creationId xmlns:a16="http://schemas.microsoft.com/office/drawing/2014/main" id="{015C906E-7446-4548-9359-101BFDF57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2806" y="81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Rectangle 81">
                <a:extLst>
                  <a:ext uri="{FF2B5EF4-FFF2-40B4-BE49-F238E27FC236}">
                    <a16:creationId xmlns:a16="http://schemas.microsoft.com/office/drawing/2014/main" id="{A1FC1D90-0DD3-4B33-9FAA-1BAD95968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2832" y="814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" name="Freeform 82">
                <a:extLst>
                  <a:ext uri="{FF2B5EF4-FFF2-40B4-BE49-F238E27FC236}">
                    <a16:creationId xmlns:a16="http://schemas.microsoft.com/office/drawing/2014/main" id="{FDA4A29D-04BF-4AA5-9AD0-7AC58222E1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25" y="1952"/>
                <a:ext cx="52" cy="41"/>
              </a:xfrm>
              <a:custGeom>
                <a:avLst/>
                <a:gdLst>
                  <a:gd name="T0" fmla="*/ 42 w 305"/>
                  <a:gd name="T1" fmla="*/ 170 h 237"/>
                  <a:gd name="T2" fmla="*/ 68 w 305"/>
                  <a:gd name="T3" fmla="*/ 153 h 237"/>
                  <a:gd name="T4" fmla="*/ 110 w 305"/>
                  <a:gd name="T5" fmla="*/ 127 h 237"/>
                  <a:gd name="T6" fmla="*/ 152 w 305"/>
                  <a:gd name="T7" fmla="*/ 93 h 237"/>
                  <a:gd name="T8" fmla="*/ 161 w 305"/>
                  <a:gd name="T9" fmla="*/ 51 h 237"/>
                  <a:gd name="T10" fmla="*/ 135 w 305"/>
                  <a:gd name="T11" fmla="*/ 17 h 237"/>
                  <a:gd name="T12" fmla="*/ 84 w 305"/>
                  <a:gd name="T13" fmla="*/ 0 h 237"/>
                  <a:gd name="T14" fmla="*/ 51 w 305"/>
                  <a:gd name="T15" fmla="*/ 26 h 237"/>
                  <a:gd name="T16" fmla="*/ 59 w 305"/>
                  <a:gd name="T17" fmla="*/ 60 h 237"/>
                  <a:gd name="T18" fmla="*/ 76 w 305"/>
                  <a:gd name="T19" fmla="*/ 34 h 237"/>
                  <a:gd name="T20" fmla="*/ 110 w 305"/>
                  <a:gd name="T21" fmla="*/ 26 h 237"/>
                  <a:gd name="T22" fmla="*/ 135 w 305"/>
                  <a:gd name="T23" fmla="*/ 43 h 237"/>
                  <a:gd name="T24" fmla="*/ 135 w 305"/>
                  <a:gd name="T25" fmla="*/ 68 h 237"/>
                  <a:gd name="T26" fmla="*/ 118 w 305"/>
                  <a:gd name="T27" fmla="*/ 93 h 237"/>
                  <a:gd name="T28" fmla="*/ 68 w 305"/>
                  <a:gd name="T29" fmla="*/ 127 h 237"/>
                  <a:gd name="T30" fmla="*/ 34 w 305"/>
                  <a:gd name="T31" fmla="*/ 144 h 237"/>
                  <a:gd name="T32" fmla="*/ 0 w 305"/>
                  <a:gd name="T33" fmla="*/ 187 h 237"/>
                  <a:gd name="T34" fmla="*/ 135 w 305"/>
                  <a:gd name="T35" fmla="*/ 195 h 237"/>
                  <a:gd name="T36" fmla="*/ 169 w 305"/>
                  <a:gd name="T37" fmla="*/ 170 h 237"/>
                  <a:gd name="T38" fmla="*/ 194 w 305"/>
                  <a:gd name="T39" fmla="*/ 229 h 237"/>
                  <a:gd name="T40" fmla="*/ 237 w 305"/>
                  <a:gd name="T41" fmla="*/ 237 h 237"/>
                  <a:gd name="T42" fmla="*/ 271 w 305"/>
                  <a:gd name="T43" fmla="*/ 220 h 237"/>
                  <a:gd name="T44" fmla="*/ 296 w 305"/>
                  <a:gd name="T45" fmla="*/ 187 h 237"/>
                  <a:gd name="T46" fmla="*/ 305 w 305"/>
                  <a:gd name="T47" fmla="*/ 127 h 237"/>
                  <a:gd name="T48" fmla="*/ 305 w 305"/>
                  <a:gd name="T49" fmla="*/ 76 h 237"/>
                  <a:gd name="T50" fmla="*/ 262 w 305"/>
                  <a:gd name="T51" fmla="*/ 43 h 237"/>
                  <a:gd name="T52" fmla="*/ 220 w 305"/>
                  <a:gd name="T53" fmla="*/ 43 h 237"/>
                  <a:gd name="T54" fmla="*/ 194 w 305"/>
                  <a:gd name="T55" fmla="*/ 68 h 237"/>
                  <a:gd name="T56" fmla="*/ 178 w 305"/>
                  <a:gd name="T57" fmla="*/ 127 h 237"/>
                  <a:gd name="T58" fmla="*/ 211 w 305"/>
                  <a:gd name="T59" fmla="*/ 93 h 237"/>
                  <a:gd name="T60" fmla="*/ 237 w 305"/>
                  <a:gd name="T61" fmla="*/ 60 h 237"/>
                  <a:gd name="T62" fmla="*/ 271 w 305"/>
                  <a:gd name="T63" fmla="*/ 68 h 237"/>
                  <a:gd name="T64" fmla="*/ 288 w 305"/>
                  <a:gd name="T65" fmla="*/ 110 h 237"/>
                  <a:gd name="T66" fmla="*/ 271 w 305"/>
                  <a:gd name="T67" fmla="*/ 170 h 237"/>
                  <a:gd name="T68" fmla="*/ 262 w 305"/>
                  <a:gd name="T69" fmla="*/ 203 h 237"/>
                  <a:gd name="T70" fmla="*/ 237 w 305"/>
                  <a:gd name="T71" fmla="*/ 220 h 237"/>
                  <a:gd name="T72" fmla="*/ 211 w 305"/>
                  <a:gd name="T73" fmla="*/ 212 h 237"/>
                  <a:gd name="T74" fmla="*/ 194 w 305"/>
                  <a:gd name="T75" fmla="*/ 17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05" h="237">
                    <a:moveTo>
                      <a:pt x="135" y="195"/>
                    </a:moveTo>
                    <a:lnTo>
                      <a:pt x="42" y="170"/>
                    </a:lnTo>
                    <a:lnTo>
                      <a:pt x="51" y="161"/>
                    </a:lnTo>
                    <a:lnTo>
                      <a:pt x="68" y="153"/>
                    </a:lnTo>
                    <a:lnTo>
                      <a:pt x="84" y="144"/>
                    </a:lnTo>
                    <a:lnTo>
                      <a:pt x="110" y="127"/>
                    </a:lnTo>
                    <a:lnTo>
                      <a:pt x="135" y="119"/>
                    </a:lnTo>
                    <a:lnTo>
                      <a:pt x="152" y="93"/>
                    </a:lnTo>
                    <a:lnTo>
                      <a:pt x="161" y="76"/>
                    </a:lnTo>
                    <a:lnTo>
                      <a:pt x="161" y="51"/>
                    </a:lnTo>
                    <a:lnTo>
                      <a:pt x="152" y="34"/>
                    </a:lnTo>
                    <a:lnTo>
                      <a:pt x="135" y="17"/>
                    </a:lnTo>
                    <a:lnTo>
                      <a:pt x="110" y="9"/>
                    </a:lnTo>
                    <a:lnTo>
                      <a:pt x="84" y="0"/>
                    </a:lnTo>
                    <a:lnTo>
                      <a:pt x="68" y="9"/>
                    </a:lnTo>
                    <a:lnTo>
                      <a:pt x="51" y="26"/>
                    </a:lnTo>
                    <a:lnTo>
                      <a:pt x="42" y="51"/>
                    </a:lnTo>
                    <a:lnTo>
                      <a:pt x="59" y="60"/>
                    </a:lnTo>
                    <a:lnTo>
                      <a:pt x="68" y="43"/>
                    </a:lnTo>
                    <a:lnTo>
                      <a:pt x="76" y="34"/>
                    </a:lnTo>
                    <a:lnTo>
                      <a:pt x="93" y="26"/>
                    </a:lnTo>
                    <a:lnTo>
                      <a:pt x="110" y="26"/>
                    </a:lnTo>
                    <a:lnTo>
                      <a:pt x="127" y="34"/>
                    </a:lnTo>
                    <a:lnTo>
                      <a:pt x="135" y="43"/>
                    </a:lnTo>
                    <a:lnTo>
                      <a:pt x="135" y="51"/>
                    </a:lnTo>
                    <a:lnTo>
                      <a:pt x="135" y="68"/>
                    </a:lnTo>
                    <a:lnTo>
                      <a:pt x="135" y="76"/>
                    </a:lnTo>
                    <a:lnTo>
                      <a:pt x="118" y="93"/>
                    </a:lnTo>
                    <a:lnTo>
                      <a:pt x="101" y="110"/>
                    </a:lnTo>
                    <a:lnTo>
                      <a:pt x="68" y="127"/>
                    </a:lnTo>
                    <a:lnTo>
                      <a:pt x="51" y="136"/>
                    </a:lnTo>
                    <a:lnTo>
                      <a:pt x="34" y="144"/>
                    </a:lnTo>
                    <a:lnTo>
                      <a:pt x="8" y="170"/>
                    </a:lnTo>
                    <a:lnTo>
                      <a:pt x="0" y="187"/>
                    </a:lnTo>
                    <a:lnTo>
                      <a:pt x="135" y="212"/>
                    </a:lnTo>
                    <a:lnTo>
                      <a:pt x="135" y="195"/>
                    </a:lnTo>
                    <a:close/>
                    <a:moveTo>
                      <a:pt x="178" y="127"/>
                    </a:moveTo>
                    <a:lnTo>
                      <a:pt x="169" y="170"/>
                    </a:lnTo>
                    <a:lnTo>
                      <a:pt x="178" y="212"/>
                    </a:lnTo>
                    <a:lnTo>
                      <a:pt x="194" y="229"/>
                    </a:lnTo>
                    <a:lnTo>
                      <a:pt x="220" y="237"/>
                    </a:lnTo>
                    <a:lnTo>
                      <a:pt x="237" y="237"/>
                    </a:lnTo>
                    <a:lnTo>
                      <a:pt x="254" y="237"/>
                    </a:lnTo>
                    <a:lnTo>
                      <a:pt x="271" y="220"/>
                    </a:lnTo>
                    <a:lnTo>
                      <a:pt x="279" y="203"/>
                    </a:lnTo>
                    <a:lnTo>
                      <a:pt x="296" y="187"/>
                    </a:lnTo>
                    <a:lnTo>
                      <a:pt x="305" y="153"/>
                    </a:lnTo>
                    <a:lnTo>
                      <a:pt x="305" y="127"/>
                    </a:lnTo>
                    <a:lnTo>
                      <a:pt x="305" y="102"/>
                    </a:lnTo>
                    <a:lnTo>
                      <a:pt x="305" y="76"/>
                    </a:lnTo>
                    <a:lnTo>
                      <a:pt x="288" y="51"/>
                    </a:lnTo>
                    <a:lnTo>
                      <a:pt x="262" y="43"/>
                    </a:lnTo>
                    <a:lnTo>
                      <a:pt x="237" y="34"/>
                    </a:lnTo>
                    <a:lnTo>
                      <a:pt x="220" y="43"/>
                    </a:lnTo>
                    <a:lnTo>
                      <a:pt x="211" y="51"/>
                    </a:lnTo>
                    <a:lnTo>
                      <a:pt x="194" y="68"/>
                    </a:lnTo>
                    <a:lnTo>
                      <a:pt x="186" y="93"/>
                    </a:lnTo>
                    <a:lnTo>
                      <a:pt x="178" y="127"/>
                    </a:lnTo>
                    <a:close/>
                    <a:moveTo>
                      <a:pt x="203" y="127"/>
                    </a:moveTo>
                    <a:lnTo>
                      <a:pt x="211" y="93"/>
                    </a:lnTo>
                    <a:lnTo>
                      <a:pt x="228" y="68"/>
                    </a:lnTo>
                    <a:lnTo>
                      <a:pt x="237" y="60"/>
                    </a:lnTo>
                    <a:lnTo>
                      <a:pt x="254" y="60"/>
                    </a:lnTo>
                    <a:lnTo>
                      <a:pt x="271" y="68"/>
                    </a:lnTo>
                    <a:lnTo>
                      <a:pt x="279" y="85"/>
                    </a:lnTo>
                    <a:lnTo>
                      <a:pt x="288" y="110"/>
                    </a:lnTo>
                    <a:lnTo>
                      <a:pt x="279" y="144"/>
                    </a:lnTo>
                    <a:lnTo>
                      <a:pt x="271" y="170"/>
                    </a:lnTo>
                    <a:lnTo>
                      <a:pt x="262" y="187"/>
                    </a:lnTo>
                    <a:lnTo>
                      <a:pt x="262" y="203"/>
                    </a:lnTo>
                    <a:lnTo>
                      <a:pt x="254" y="212"/>
                    </a:lnTo>
                    <a:lnTo>
                      <a:pt x="237" y="220"/>
                    </a:lnTo>
                    <a:lnTo>
                      <a:pt x="220" y="220"/>
                    </a:lnTo>
                    <a:lnTo>
                      <a:pt x="211" y="212"/>
                    </a:lnTo>
                    <a:lnTo>
                      <a:pt x="194" y="195"/>
                    </a:lnTo>
                    <a:lnTo>
                      <a:pt x="194" y="170"/>
                    </a:lnTo>
                    <a:lnTo>
                      <a:pt x="203" y="127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3" name="Rectangle 83">
                <a:extLst>
                  <a:ext uri="{FF2B5EF4-FFF2-40B4-BE49-F238E27FC236}">
                    <a16:creationId xmlns:a16="http://schemas.microsoft.com/office/drawing/2014/main" id="{E7B0901C-4FBB-42ED-BEB3-4C56BFF6F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0000">
                <a:off x="2928" y="193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" name="Rectangle 84">
                <a:extLst>
                  <a:ext uri="{FF2B5EF4-FFF2-40B4-BE49-F238E27FC236}">
                    <a16:creationId xmlns:a16="http://schemas.microsoft.com/office/drawing/2014/main" id="{222CEC79-1704-4DE4-A33E-57E157262B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0000">
                <a:off x="2954" y="1941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Freeform 85">
                <a:extLst>
                  <a:ext uri="{FF2B5EF4-FFF2-40B4-BE49-F238E27FC236}">
                    <a16:creationId xmlns:a16="http://schemas.microsoft.com/office/drawing/2014/main" id="{1A75C070-3BA7-4388-8DA2-B51BA0CF87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13" y="3087"/>
                <a:ext cx="46" cy="38"/>
              </a:xfrm>
              <a:custGeom>
                <a:avLst/>
                <a:gdLst>
                  <a:gd name="T0" fmla="*/ 93 w 271"/>
                  <a:gd name="T1" fmla="*/ 211 h 220"/>
                  <a:gd name="T2" fmla="*/ 67 w 271"/>
                  <a:gd name="T3" fmla="*/ 17 h 220"/>
                  <a:gd name="T4" fmla="*/ 51 w 271"/>
                  <a:gd name="T5" fmla="*/ 17 h 220"/>
                  <a:gd name="T6" fmla="*/ 42 w 271"/>
                  <a:gd name="T7" fmla="*/ 33 h 220"/>
                  <a:gd name="T8" fmla="*/ 34 w 271"/>
                  <a:gd name="T9" fmla="*/ 50 h 220"/>
                  <a:gd name="T10" fmla="*/ 0 w 271"/>
                  <a:gd name="T11" fmla="*/ 76 h 220"/>
                  <a:gd name="T12" fmla="*/ 0 w 271"/>
                  <a:gd name="T13" fmla="*/ 101 h 220"/>
                  <a:gd name="T14" fmla="*/ 25 w 271"/>
                  <a:gd name="T15" fmla="*/ 84 h 220"/>
                  <a:gd name="T16" fmla="*/ 51 w 271"/>
                  <a:gd name="T17" fmla="*/ 59 h 220"/>
                  <a:gd name="T18" fmla="*/ 67 w 271"/>
                  <a:gd name="T19" fmla="*/ 220 h 220"/>
                  <a:gd name="T20" fmla="*/ 93 w 271"/>
                  <a:gd name="T21" fmla="*/ 211 h 220"/>
                  <a:gd name="T22" fmla="*/ 135 w 271"/>
                  <a:gd name="T23" fmla="*/ 110 h 220"/>
                  <a:gd name="T24" fmla="*/ 144 w 271"/>
                  <a:gd name="T25" fmla="*/ 135 h 220"/>
                  <a:gd name="T26" fmla="*/ 152 w 271"/>
                  <a:gd name="T27" fmla="*/ 152 h 220"/>
                  <a:gd name="T28" fmla="*/ 161 w 271"/>
                  <a:gd name="T29" fmla="*/ 169 h 220"/>
                  <a:gd name="T30" fmla="*/ 169 w 271"/>
                  <a:gd name="T31" fmla="*/ 186 h 220"/>
                  <a:gd name="T32" fmla="*/ 186 w 271"/>
                  <a:gd name="T33" fmla="*/ 194 h 220"/>
                  <a:gd name="T34" fmla="*/ 211 w 271"/>
                  <a:gd name="T35" fmla="*/ 203 h 220"/>
                  <a:gd name="T36" fmla="*/ 237 w 271"/>
                  <a:gd name="T37" fmla="*/ 194 h 220"/>
                  <a:gd name="T38" fmla="*/ 254 w 271"/>
                  <a:gd name="T39" fmla="*/ 186 h 220"/>
                  <a:gd name="T40" fmla="*/ 262 w 271"/>
                  <a:gd name="T41" fmla="*/ 169 h 220"/>
                  <a:gd name="T42" fmla="*/ 271 w 271"/>
                  <a:gd name="T43" fmla="*/ 152 h 220"/>
                  <a:gd name="T44" fmla="*/ 271 w 271"/>
                  <a:gd name="T45" fmla="*/ 127 h 220"/>
                  <a:gd name="T46" fmla="*/ 271 w 271"/>
                  <a:gd name="T47" fmla="*/ 93 h 220"/>
                  <a:gd name="T48" fmla="*/ 262 w 271"/>
                  <a:gd name="T49" fmla="*/ 67 h 220"/>
                  <a:gd name="T50" fmla="*/ 254 w 271"/>
                  <a:gd name="T51" fmla="*/ 42 h 220"/>
                  <a:gd name="T52" fmla="*/ 245 w 271"/>
                  <a:gd name="T53" fmla="*/ 17 h 220"/>
                  <a:gd name="T54" fmla="*/ 220 w 271"/>
                  <a:gd name="T55" fmla="*/ 0 h 220"/>
                  <a:gd name="T56" fmla="*/ 194 w 271"/>
                  <a:gd name="T57" fmla="*/ 0 h 220"/>
                  <a:gd name="T58" fmla="*/ 169 w 271"/>
                  <a:gd name="T59" fmla="*/ 8 h 220"/>
                  <a:gd name="T60" fmla="*/ 161 w 271"/>
                  <a:gd name="T61" fmla="*/ 17 h 220"/>
                  <a:gd name="T62" fmla="*/ 144 w 271"/>
                  <a:gd name="T63" fmla="*/ 33 h 220"/>
                  <a:gd name="T64" fmla="*/ 144 w 271"/>
                  <a:gd name="T65" fmla="*/ 50 h 220"/>
                  <a:gd name="T66" fmla="*/ 135 w 271"/>
                  <a:gd name="T67" fmla="*/ 76 h 220"/>
                  <a:gd name="T68" fmla="*/ 135 w 271"/>
                  <a:gd name="T69" fmla="*/ 110 h 220"/>
                  <a:gd name="T70" fmla="*/ 161 w 271"/>
                  <a:gd name="T71" fmla="*/ 101 h 220"/>
                  <a:gd name="T72" fmla="*/ 161 w 271"/>
                  <a:gd name="T73" fmla="*/ 59 h 220"/>
                  <a:gd name="T74" fmla="*/ 169 w 271"/>
                  <a:gd name="T75" fmla="*/ 33 h 220"/>
                  <a:gd name="T76" fmla="*/ 178 w 271"/>
                  <a:gd name="T77" fmla="*/ 25 h 220"/>
                  <a:gd name="T78" fmla="*/ 194 w 271"/>
                  <a:gd name="T79" fmla="*/ 17 h 220"/>
                  <a:gd name="T80" fmla="*/ 211 w 271"/>
                  <a:gd name="T81" fmla="*/ 25 h 220"/>
                  <a:gd name="T82" fmla="*/ 220 w 271"/>
                  <a:gd name="T83" fmla="*/ 33 h 220"/>
                  <a:gd name="T84" fmla="*/ 237 w 271"/>
                  <a:gd name="T85" fmla="*/ 50 h 220"/>
                  <a:gd name="T86" fmla="*/ 245 w 271"/>
                  <a:gd name="T87" fmla="*/ 93 h 220"/>
                  <a:gd name="T88" fmla="*/ 245 w 271"/>
                  <a:gd name="T89" fmla="*/ 135 h 220"/>
                  <a:gd name="T90" fmla="*/ 237 w 271"/>
                  <a:gd name="T91" fmla="*/ 160 h 220"/>
                  <a:gd name="T92" fmla="*/ 228 w 271"/>
                  <a:gd name="T93" fmla="*/ 177 h 220"/>
                  <a:gd name="T94" fmla="*/ 211 w 271"/>
                  <a:gd name="T95" fmla="*/ 177 h 220"/>
                  <a:gd name="T96" fmla="*/ 194 w 271"/>
                  <a:gd name="T97" fmla="*/ 177 h 220"/>
                  <a:gd name="T98" fmla="*/ 186 w 271"/>
                  <a:gd name="T99" fmla="*/ 169 h 220"/>
                  <a:gd name="T100" fmla="*/ 178 w 271"/>
                  <a:gd name="T101" fmla="*/ 160 h 220"/>
                  <a:gd name="T102" fmla="*/ 169 w 271"/>
                  <a:gd name="T103" fmla="*/ 144 h 220"/>
                  <a:gd name="T104" fmla="*/ 169 w 271"/>
                  <a:gd name="T105" fmla="*/ 127 h 220"/>
                  <a:gd name="T106" fmla="*/ 161 w 271"/>
                  <a:gd name="T107" fmla="*/ 101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1" h="220">
                    <a:moveTo>
                      <a:pt x="93" y="211"/>
                    </a:moveTo>
                    <a:lnTo>
                      <a:pt x="67" y="17"/>
                    </a:lnTo>
                    <a:lnTo>
                      <a:pt x="51" y="17"/>
                    </a:lnTo>
                    <a:lnTo>
                      <a:pt x="42" y="33"/>
                    </a:lnTo>
                    <a:lnTo>
                      <a:pt x="34" y="50"/>
                    </a:lnTo>
                    <a:lnTo>
                      <a:pt x="0" y="76"/>
                    </a:lnTo>
                    <a:lnTo>
                      <a:pt x="0" y="101"/>
                    </a:lnTo>
                    <a:lnTo>
                      <a:pt x="25" y="84"/>
                    </a:lnTo>
                    <a:lnTo>
                      <a:pt x="51" y="59"/>
                    </a:lnTo>
                    <a:lnTo>
                      <a:pt x="67" y="220"/>
                    </a:lnTo>
                    <a:lnTo>
                      <a:pt x="93" y="211"/>
                    </a:lnTo>
                    <a:close/>
                    <a:moveTo>
                      <a:pt x="135" y="110"/>
                    </a:moveTo>
                    <a:lnTo>
                      <a:pt x="144" y="135"/>
                    </a:lnTo>
                    <a:lnTo>
                      <a:pt x="152" y="152"/>
                    </a:lnTo>
                    <a:lnTo>
                      <a:pt x="161" y="169"/>
                    </a:lnTo>
                    <a:lnTo>
                      <a:pt x="169" y="186"/>
                    </a:lnTo>
                    <a:lnTo>
                      <a:pt x="186" y="194"/>
                    </a:lnTo>
                    <a:lnTo>
                      <a:pt x="211" y="203"/>
                    </a:lnTo>
                    <a:lnTo>
                      <a:pt x="237" y="194"/>
                    </a:lnTo>
                    <a:lnTo>
                      <a:pt x="254" y="186"/>
                    </a:lnTo>
                    <a:lnTo>
                      <a:pt x="262" y="169"/>
                    </a:lnTo>
                    <a:lnTo>
                      <a:pt x="271" y="152"/>
                    </a:lnTo>
                    <a:lnTo>
                      <a:pt x="271" y="127"/>
                    </a:lnTo>
                    <a:lnTo>
                      <a:pt x="271" y="93"/>
                    </a:lnTo>
                    <a:lnTo>
                      <a:pt x="262" y="67"/>
                    </a:lnTo>
                    <a:lnTo>
                      <a:pt x="254" y="42"/>
                    </a:lnTo>
                    <a:lnTo>
                      <a:pt x="245" y="17"/>
                    </a:lnTo>
                    <a:lnTo>
                      <a:pt x="220" y="0"/>
                    </a:lnTo>
                    <a:lnTo>
                      <a:pt x="194" y="0"/>
                    </a:lnTo>
                    <a:lnTo>
                      <a:pt x="169" y="8"/>
                    </a:lnTo>
                    <a:lnTo>
                      <a:pt x="161" y="17"/>
                    </a:lnTo>
                    <a:lnTo>
                      <a:pt x="144" y="33"/>
                    </a:lnTo>
                    <a:lnTo>
                      <a:pt x="144" y="50"/>
                    </a:lnTo>
                    <a:lnTo>
                      <a:pt x="135" y="76"/>
                    </a:lnTo>
                    <a:lnTo>
                      <a:pt x="135" y="110"/>
                    </a:lnTo>
                    <a:close/>
                    <a:moveTo>
                      <a:pt x="161" y="101"/>
                    </a:moveTo>
                    <a:lnTo>
                      <a:pt x="161" y="59"/>
                    </a:lnTo>
                    <a:lnTo>
                      <a:pt x="169" y="33"/>
                    </a:lnTo>
                    <a:lnTo>
                      <a:pt x="178" y="25"/>
                    </a:lnTo>
                    <a:lnTo>
                      <a:pt x="194" y="17"/>
                    </a:lnTo>
                    <a:lnTo>
                      <a:pt x="211" y="25"/>
                    </a:lnTo>
                    <a:lnTo>
                      <a:pt x="220" y="33"/>
                    </a:lnTo>
                    <a:lnTo>
                      <a:pt x="237" y="50"/>
                    </a:lnTo>
                    <a:lnTo>
                      <a:pt x="245" y="93"/>
                    </a:lnTo>
                    <a:lnTo>
                      <a:pt x="245" y="135"/>
                    </a:lnTo>
                    <a:lnTo>
                      <a:pt x="237" y="160"/>
                    </a:lnTo>
                    <a:lnTo>
                      <a:pt x="228" y="177"/>
                    </a:lnTo>
                    <a:lnTo>
                      <a:pt x="211" y="177"/>
                    </a:lnTo>
                    <a:lnTo>
                      <a:pt x="194" y="177"/>
                    </a:lnTo>
                    <a:lnTo>
                      <a:pt x="186" y="169"/>
                    </a:lnTo>
                    <a:lnTo>
                      <a:pt x="178" y="160"/>
                    </a:lnTo>
                    <a:lnTo>
                      <a:pt x="169" y="144"/>
                    </a:lnTo>
                    <a:lnTo>
                      <a:pt x="169" y="127"/>
                    </a:lnTo>
                    <a:lnTo>
                      <a:pt x="161" y="101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6" name="Rectangle 86">
                <a:extLst>
                  <a:ext uri="{FF2B5EF4-FFF2-40B4-BE49-F238E27FC236}">
                    <a16:creationId xmlns:a16="http://schemas.microsoft.com/office/drawing/2014/main" id="{77F9CDE9-F7E2-49FC-A5B0-B8860D46B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80000">
                <a:off x="2707" y="307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Rectangle 87">
                <a:extLst>
                  <a:ext uri="{FF2B5EF4-FFF2-40B4-BE49-F238E27FC236}">
                    <a16:creationId xmlns:a16="http://schemas.microsoft.com/office/drawing/2014/main" id="{F84A7FFD-A35C-4E2C-B87F-916A6FC23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80000">
                <a:off x="2733" y="306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8" name="Freeform 88">
                <a:extLst>
                  <a:ext uri="{FF2B5EF4-FFF2-40B4-BE49-F238E27FC236}">
                    <a16:creationId xmlns:a16="http://schemas.microsoft.com/office/drawing/2014/main" id="{569BE57E-E676-479C-963A-B340EA3294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61" y="339"/>
                <a:ext cx="38" cy="48"/>
              </a:xfrm>
              <a:custGeom>
                <a:avLst/>
                <a:gdLst>
                  <a:gd name="T0" fmla="*/ 169 w 220"/>
                  <a:gd name="T1" fmla="*/ 279 h 279"/>
                  <a:gd name="T2" fmla="*/ 194 w 220"/>
                  <a:gd name="T3" fmla="*/ 254 h 279"/>
                  <a:gd name="T4" fmla="*/ 203 w 220"/>
                  <a:gd name="T5" fmla="*/ 212 h 279"/>
                  <a:gd name="T6" fmla="*/ 186 w 220"/>
                  <a:gd name="T7" fmla="*/ 178 h 279"/>
                  <a:gd name="T8" fmla="*/ 135 w 220"/>
                  <a:gd name="T9" fmla="*/ 152 h 279"/>
                  <a:gd name="T10" fmla="*/ 67 w 220"/>
                  <a:gd name="T11" fmla="*/ 144 h 279"/>
                  <a:gd name="T12" fmla="*/ 25 w 220"/>
                  <a:gd name="T13" fmla="*/ 152 h 279"/>
                  <a:gd name="T14" fmla="*/ 0 w 220"/>
                  <a:gd name="T15" fmla="*/ 186 h 279"/>
                  <a:gd name="T16" fmla="*/ 0 w 220"/>
                  <a:gd name="T17" fmla="*/ 229 h 279"/>
                  <a:gd name="T18" fmla="*/ 33 w 220"/>
                  <a:gd name="T19" fmla="*/ 262 h 279"/>
                  <a:gd name="T20" fmla="*/ 84 w 220"/>
                  <a:gd name="T21" fmla="*/ 271 h 279"/>
                  <a:gd name="T22" fmla="*/ 127 w 220"/>
                  <a:gd name="T23" fmla="*/ 245 h 279"/>
                  <a:gd name="T24" fmla="*/ 127 w 220"/>
                  <a:gd name="T25" fmla="*/ 212 h 279"/>
                  <a:gd name="T26" fmla="*/ 110 w 220"/>
                  <a:gd name="T27" fmla="*/ 169 h 279"/>
                  <a:gd name="T28" fmla="*/ 144 w 220"/>
                  <a:gd name="T29" fmla="*/ 178 h 279"/>
                  <a:gd name="T30" fmla="*/ 177 w 220"/>
                  <a:gd name="T31" fmla="*/ 203 h 279"/>
                  <a:gd name="T32" fmla="*/ 169 w 220"/>
                  <a:gd name="T33" fmla="*/ 245 h 279"/>
                  <a:gd name="T34" fmla="*/ 144 w 220"/>
                  <a:gd name="T35" fmla="*/ 254 h 279"/>
                  <a:gd name="T36" fmla="*/ 67 w 220"/>
                  <a:gd name="T37" fmla="*/ 169 h 279"/>
                  <a:gd name="T38" fmla="*/ 101 w 220"/>
                  <a:gd name="T39" fmla="*/ 186 h 279"/>
                  <a:gd name="T40" fmla="*/ 110 w 220"/>
                  <a:gd name="T41" fmla="*/ 212 h 279"/>
                  <a:gd name="T42" fmla="*/ 93 w 220"/>
                  <a:gd name="T43" fmla="*/ 237 h 279"/>
                  <a:gd name="T44" fmla="*/ 59 w 220"/>
                  <a:gd name="T45" fmla="*/ 245 h 279"/>
                  <a:gd name="T46" fmla="*/ 25 w 220"/>
                  <a:gd name="T47" fmla="*/ 237 h 279"/>
                  <a:gd name="T48" fmla="*/ 17 w 220"/>
                  <a:gd name="T49" fmla="*/ 203 h 279"/>
                  <a:gd name="T50" fmla="*/ 33 w 220"/>
                  <a:gd name="T51" fmla="*/ 178 h 279"/>
                  <a:gd name="T52" fmla="*/ 67 w 220"/>
                  <a:gd name="T53" fmla="*/ 169 h 279"/>
                  <a:gd name="T54" fmla="*/ 160 w 220"/>
                  <a:gd name="T55" fmla="*/ 127 h 279"/>
                  <a:gd name="T56" fmla="*/ 211 w 220"/>
                  <a:gd name="T57" fmla="*/ 102 h 279"/>
                  <a:gd name="T58" fmla="*/ 220 w 220"/>
                  <a:gd name="T59" fmla="*/ 59 h 279"/>
                  <a:gd name="T60" fmla="*/ 203 w 220"/>
                  <a:gd name="T61" fmla="*/ 25 h 279"/>
                  <a:gd name="T62" fmla="*/ 160 w 220"/>
                  <a:gd name="T63" fmla="*/ 8 h 279"/>
                  <a:gd name="T64" fmla="*/ 101 w 220"/>
                  <a:gd name="T65" fmla="*/ 0 h 279"/>
                  <a:gd name="T66" fmla="*/ 42 w 220"/>
                  <a:gd name="T67" fmla="*/ 8 h 279"/>
                  <a:gd name="T68" fmla="*/ 17 w 220"/>
                  <a:gd name="T69" fmla="*/ 51 h 279"/>
                  <a:gd name="T70" fmla="*/ 25 w 220"/>
                  <a:gd name="T71" fmla="*/ 93 h 279"/>
                  <a:gd name="T72" fmla="*/ 50 w 220"/>
                  <a:gd name="T73" fmla="*/ 119 h 279"/>
                  <a:gd name="T74" fmla="*/ 110 w 220"/>
                  <a:gd name="T75" fmla="*/ 127 h 279"/>
                  <a:gd name="T76" fmla="*/ 76 w 220"/>
                  <a:gd name="T77" fmla="*/ 93 h 279"/>
                  <a:gd name="T78" fmla="*/ 33 w 220"/>
                  <a:gd name="T79" fmla="*/ 68 h 279"/>
                  <a:gd name="T80" fmla="*/ 42 w 220"/>
                  <a:gd name="T81" fmla="*/ 42 h 279"/>
                  <a:gd name="T82" fmla="*/ 84 w 220"/>
                  <a:gd name="T83" fmla="*/ 25 h 279"/>
                  <a:gd name="T84" fmla="*/ 144 w 220"/>
                  <a:gd name="T85" fmla="*/ 25 h 279"/>
                  <a:gd name="T86" fmla="*/ 177 w 220"/>
                  <a:gd name="T87" fmla="*/ 34 h 279"/>
                  <a:gd name="T88" fmla="*/ 194 w 220"/>
                  <a:gd name="T89" fmla="*/ 59 h 279"/>
                  <a:gd name="T90" fmla="*/ 194 w 220"/>
                  <a:gd name="T91" fmla="*/ 93 h 279"/>
                  <a:gd name="T92" fmla="*/ 152 w 220"/>
                  <a:gd name="T93" fmla="*/ 11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0" h="279">
                    <a:moveTo>
                      <a:pt x="144" y="279"/>
                    </a:moveTo>
                    <a:lnTo>
                      <a:pt x="169" y="279"/>
                    </a:lnTo>
                    <a:lnTo>
                      <a:pt x="186" y="271"/>
                    </a:lnTo>
                    <a:lnTo>
                      <a:pt x="194" y="254"/>
                    </a:lnTo>
                    <a:lnTo>
                      <a:pt x="203" y="229"/>
                    </a:lnTo>
                    <a:lnTo>
                      <a:pt x="203" y="212"/>
                    </a:lnTo>
                    <a:lnTo>
                      <a:pt x="194" y="186"/>
                    </a:lnTo>
                    <a:lnTo>
                      <a:pt x="186" y="178"/>
                    </a:lnTo>
                    <a:lnTo>
                      <a:pt x="160" y="161"/>
                    </a:lnTo>
                    <a:lnTo>
                      <a:pt x="135" y="152"/>
                    </a:lnTo>
                    <a:lnTo>
                      <a:pt x="101" y="144"/>
                    </a:lnTo>
                    <a:lnTo>
                      <a:pt x="67" y="144"/>
                    </a:lnTo>
                    <a:lnTo>
                      <a:pt x="42" y="144"/>
                    </a:lnTo>
                    <a:lnTo>
                      <a:pt x="25" y="152"/>
                    </a:lnTo>
                    <a:lnTo>
                      <a:pt x="17" y="169"/>
                    </a:lnTo>
                    <a:lnTo>
                      <a:pt x="0" y="186"/>
                    </a:lnTo>
                    <a:lnTo>
                      <a:pt x="0" y="203"/>
                    </a:lnTo>
                    <a:lnTo>
                      <a:pt x="0" y="229"/>
                    </a:lnTo>
                    <a:lnTo>
                      <a:pt x="8" y="254"/>
                    </a:lnTo>
                    <a:lnTo>
                      <a:pt x="33" y="262"/>
                    </a:lnTo>
                    <a:lnTo>
                      <a:pt x="59" y="271"/>
                    </a:lnTo>
                    <a:lnTo>
                      <a:pt x="84" y="271"/>
                    </a:lnTo>
                    <a:lnTo>
                      <a:pt x="110" y="262"/>
                    </a:lnTo>
                    <a:lnTo>
                      <a:pt x="127" y="245"/>
                    </a:lnTo>
                    <a:lnTo>
                      <a:pt x="127" y="220"/>
                    </a:lnTo>
                    <a:lnTo>
                      <a:pt x="127" y="212"/>
                    </a:lnTo>
                    <a:lnTo>
                      <a:pt x="127" y="195"/>
                    </a:lnTo>
                    <a:lnTo>
                      <a:pt x="110" y="169"/>
                    </a:lnTo>
                    <a:lnTo>
                      <a:pt x="118" y="169"/>
                    </a:lnTo>
                    <a:lnTo>
                      <a:pt x="144" y="178"/>
                    </a:lnTo>
                    <a:lnTo>
                      <a:pt x="169" y="195"/>
                    </a:lnTo>
                    <a:lnTo>
                      <a:pt x="177" y="203"/>
                    </a:lnTo>
                    <a:lnTo>
                      <a:pt x="186" y="229"/>
                    </a:lnTo>
                    <a:lnTo>
                      <a:pt x="169" y="245"/>
                    </a:lnTo>
                    <a:lnTo>
                      <a:pt x="160" y="254"/>
                    </a:lnTo>
                    <a:lnTo>
                      <a:pt x="144" y="254"/>
                    </a:lnTo>
                    <a:lnTo>
                      <a:pt x="144" y="279"/>
                    </a:lnTo>
                    <a:close/>
                    <a:moveTo>
                      <a:pt x="67" y="169"/>
                    </a:moveTo>
                    <a:lnTo>
                      <a:pt x="84" y="178"/>
                    </a:lnTo>
                    <a:lnTo>
                      <a:pt x="101" y="186"/>
                    </a:lnTo>
                    <a:lnTo>
                      <a:pt x="110" y="195"/>
                    </a:lnTo>
                    <a:lnTo>
                      <a:pt x="110" y="212"/>
                    </a:lnTo>
                    <a:lnTo>
                      <a:pt x="101" y="229"/>
                    </a:lnTo>
                    <a:lnTo>
                      <a:pt x="93" y="237"/>
                    </a:lnTo>
                    <a:lnTo>
                      <a:pt x="76" y="245"/>
                    </a:lnTo>
                    <a:lnTo>
                      <a:pt x="59" y="245"/>
                    </a:lnTo>
                    <a:lnTo>
                      <a:pt x="42" y="245"/>
                    </a:lnTo>
                    <a:lnTo>
                      <a:pt x="25" y="237"/>
                    </a:lnTo>
                    <a:lnTo>
                      <a:pt x="17" y="220"/>
                    </a:lnTo>
                    <a:lnTo>
                      <a:pt x="17" y="203"/>
                    </a:lnTo>
                    <a:lnTo>
                      <a:pt x="25" y="186"/>
                    </a:lnTo>
                    <a:lnTo>
                      <a:pt x="33" y="178"/>
                    </a:lnTo>
                    <a:lnTo>
                      <a:pt x="50" y="169"/>
                    </a:lnTo>
                    <a:lnTo>
                      <a:pt x="67" y="169"/>
                    </a:lnTo>
                    <a:close/>
                    <a:moveTo>
                      <a:pt x="110" y="127"/>
                    </a:moveTo>
                    <a:lnTo>
                      <a:pt x="160" y="127"/>
                    </a:lnTo>
                    <a:lnTo>
                      <a:pt x="194" y="119"/>
                    </a:lnTo>
                    <a:lnTo>
                      <a:pt x="211" y="102"/>
                    </a:lnTo>
                    <a:lnTo>
                      <a:pt x="220" y="76"/>
                    </a:lnTo>
                    <a:lnTo>
                      <a:pt x="220" y="59"/>
                    </a:lnTo>
                    <a:lnTo>
                      <a:pt x="211" y="42"/>
                    </a:lnTo>
                    <a:lnTo>
                      <a:pt x="203" y="25"/>
                    </a:lnTo>
                    <a:lnTo>
                      <a:pt x="177" y="17"/>
                    </a:lnTo>
                    <a:lnTo>
                      <a:pt x="160" y="8"/>
                    </a:lnTo>
                    <a:lnTo>
                      <a:pt x="127" y="0"/>
                    </a:lnTo>
                    <a:lnTo>
                      <a:pt x="101" y="0"/>
                    </a:lnTo>
                    <a:lnTo>
                      <a:pt x="76" y="0"/>
                    </a:lnTo>
                    <a:lnTo>
                      <a:pt x="42" y="8"/>
                    </a:lnTo>
                    <a:lnTo>
                      <a:pt x="25" y="25"/>
                    </a:lnTo>
                    <a:lnTo>
                      <a:pt x="17" y="51"/>
                    </a:lnTo>
                    <a:lnTo>
                      <a:pt x="17" y="76"/>
                    </a:lnTo>
                    <a:lnTo>
                      <a:pt x="25" y="93"/>
                    </a:lnTo>
                    <a:lnTo>
                      <a:pt x="33" y="102"/>
                    </a:lnTo>
                    <a:lnTo>
                      <a:pt x="50" y="119"/>
                    </a:lnTo>
                    <a:lnTo>
                      <a:pt x="76" y="127"/>
                    </a:lnTo>
                    <a:lnTo>
                      <a:pt x="110" y="127"/>
                    </a:lnTo>
                    <a:close/>
                    <a:moveTo>
                      <a:pt x="110" y="102"/>
                    </a:moveTo>
                    <a:lnTo>
                      <a:pt x="76" y="93"/>
                    </a:lnTo>
                    <a:lnTo>
                      <a:pt x="50" y="85"/>
                    </a:lnTo>
                    <a:lnTo>
                      <a:pt x="33" y="68"/>
                    </a:lnTo>
                    <a:lnTo>
                      <a:pt x="33" y="59"/>
                    </a:lnTo>
                    <a:lnTo>
                      <a:pt x="42" y="42"/>
                    </a:lnTo>
                    <a:lnTo>
                      <a:pt x="59" y="25"/>
                    </a:lnTo>
                    <a:lnTo>
                      <a:pt x="84" y="25"/>
                    </a:lnTo>
                    <a:lnTo>
                      <a:pt x="118" y="25"/>
                    </a:lnTo>
                    <a:lnTo>
                      <a:pt x="144" y="25"/>
                    </a:lnTo>
                    <a:lnTo>
                      <a:pt x="160" y="34"/>
                    </a:lnTo>
                    <a:lnTo>
                      <a:pt x="177" y="34"/>
                    </a:lnTo>
                    <a:lnTo>
                      <a:pt x="186" y="42"/>
                    </a:lnTo>
                    <a:lnTo>
                      <a:pt x="194" y="59"/>
                    </a:lnTo>
                    <a:lnTo>
                      <a:pt x="203" y="76"/>
                    </a:lnTo>
                    <a:lnTo>
                      <a:pt x="194" y="93"/>
                    </a:lnTo>
                    <a:lnTo>
                      <a:pt x="177" y="102"/>
                    </a:lnTo>
                    <a:lnTo>
                      <a:pt x="152" y="110"/>
                    </a:lnTo>
                    <a:lnTo>
                      <a:pt x="110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9" name="Rectangle 89">
                <a:extLst>
                  <a:ext uri="{FF2B5EF4-FFF2-40B4-BE49-F238E27FC236}">
                    <a16:creationId xmlns:a16="http://schemas.microsoft.com/office/drawing/2014/main" id="{DF9F20C7-E057-4BDD-9806-ADA10DD3A1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560000">
                <a:off x="3355" y="333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9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Rectangle 90">
                <a:extLst>
                  <a:ext uri="{FF2B5EF4-FFF2-40B4-BE49-F238E27FC236}">
                    <a16:creationId xmlns:a16="http://schemas.microsoft.com/office/drawing/2014/main" id="{1769E7E7-5B42-45E0-8D41-491ACDBB8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560000">
                <a:off x="3358" y="30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" name="Freeform 91">
                <a:extLst>
                  <a:ext uri="{FF2B5EF4-FFF2-40B4-BE49-F238E27FC236}">
                    <a16:creationId xmlns:a16="http://schemas.microsoft.com/office/drawing/2014/main" id="{6BCB0C6C-77BD-4F64-9FDB-A75CE81D77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86" y="101"/>
                <a:ext cx="57" cy="73"/>
              </a:xfrm>
              <a:custGeom>
                <a:avLst/>
                <a:gdLst>
                  <a:gd name="T0" fmla="*/ 195 w 331"/>
                  <a:gd name="T1" fmla="*/ 42 h 423"/>
                  <a:gd name="T2" fmla="*/ 153 w 331"/>
                  <a:gd name="T3" fmla="*/ 25 h 423"/>
                  <a:gd name="T4" fmla="*/ 93 w 331"/>
                  <a:gd name="T5" fmla="*/ 17 h 423"/>
                  <a:gd name="T6" fmla="*/ 144 w 331"/>
                  <a:gd name="T7" fmla="*/ 42 h 423"/>
                  <a:gd name="T8" fmla="*/ 17 w 331"/>
                  <a:gd name="T9" fmla="*/ 135 h 423"/>
                  <a:gd name="T10" fmla="*/ 110 w 331"/>
                  <a:gd name="T11" fmla="*/ 161 h 423"/>
                  <a:gd name="T12" fmla="*/ 77 w 331"/>
                  <a:gd name="T13" fmla="*/ 186 h 423"/>
                  <a:gd name="T14" fmla="*/ 68 w 331"/>
                  <a:gd name="T15" fmla="*/ 228 h 423"/>
                  <a:gd name="T16" fmla="*/ 85 w 331"/>
                  <a:gd name="T17" fmla="*/ 271 h 423"/>
                  <a:gd name="T18" fmla="*/ 119 w 331"/>
                  <a:gd name="T19" fmla="*/ 279 h 423"/>
                  <a:gd name="T20" fmla="*/ 161 w 331"/>
                  <a:gd name="T21" fmla="*/ 271 h 423"/>
                  <a:gd name="T22" fmla="*/ 212 w 331"/>
                  <a:gd name="T23" fmla="*/ 245 h 423"/>
                  <a:gd name="T24" fmla="*/ 254 w 331"/>
                  <a:gd name="T25" fmla="*/ 211 h 423"/>
                  <a:gd name="T26" fmla="*/ 254 w 331"/>
                  <a:gd name="T27" fmla="*/ 169 h 423"/>
                  <a:gd name="T28" fmla="*/ 237 w 331"/>
                  <a:gd name="T29" fmla="*/ 144 h 423"/>
                  <a:gd name="T30" fmla="*/ 204 w 331"/>
                  <a:gd name="T31" fmla="*/ 127 h 423"/>
                  <a:gd name="T32" fmla="*/ 161 w 331"/>
                  <a:gd name="T33" fmla="*/ 135 h 423"/>
                  <a:gd name="T34" fmla="*/ 144 w 331"/>
                  <a:gd name="T35" fmla="*/ 169 h 423"/>
                  <a:gd name="T36" fmla="*/ 204 w 331"/>
                  <a:gd name="T37" fmla="*/ 144 h 423"/>
                  <a:gd name="T38" fmla="*/ 229 w 331"/>
                  <a:gd name="T39" fmla="*/ 169 h 423"/>
                  <a:gd name="T40" fmla="*/ 229 w 331"/>
                  <a:gd name="T41" fmla="*/ 194 h 423"/>
                  <a:gd name="T42" fmla="*/ 212 w 331"/>
                  <a:gd name="T43" fmla="*/ 220 h 423"/>
                  <a:gd name="T44" fmla="*/ 178 w 331"/>
                  <a:gd name="T45" fmla="*/ 237 h 423"/>
                  <a:gd name="T46" fmla="*/ 119 w 331"/>
                  <a:gd name="T47" fmla="*/ 262 h 423"/>
                  <a:gd name="T48" fmla="*/ 85 w 331"/>
                  <a:gd name="T49" fmla="*/ 245 h 423"/>
                  <a:gd name="T50" fmla="*/ 93 w 331"/>
                  <a:gd name="T51" fmla="*/ 211 h 423"/>
                  <a:gd name="T52" fmla="*/ 110 w 331"/>
                  <a:gd name="T53" fmla="*/ 186 h 423"/>
                  <a:gd name="T54" fmla="*/ 204 w 331"/>
                  <a:gd name="T55" fmla="*/ 288 h 423"/>
                  <a:gd name="T56" fmla="*/ 170 w 331"/>
                  <a:gd name="T57" fmla="*/ 313 h 423"/>
                  <a:gd name="T58" fmla="*/ 144 w 331"/>
                  <a:gd name="T59" fmla="*/ 338 h 423"/>
                  <a:gd name="T60" fmla="*/ 144 w 331"/>
                  <a:gd name="T61" fmla="*/ 389 h 423"/>
                  <a:gd name="T62" fmla="*/ 178 w 331"/>
                  <a:gd name="T63" fmla="*/ 415 h 423"/>
                  <a:gd name="T64" fmla="*/ 212 w 331"/>
                  <a:gd name="T65" fmla="*/ 423 h 423"/>
                  <a:gd name="T66" fmla="*/ 271 w 331"/>
                  <a:gd name="T67" fmla="*/ 398 h 423"/>
                  <a:gd name="T68" fmla="*/ 305 w 331"/>
                  <a:gd name="T69" fmla="*/ 372 h 423"/>
                  <a:gd name="T70" fmla="*/ 331 w 331"/>
                  <a:gd name="T71" fmla="*/ 321 h 423"/>
                  <a:gd name="T72" fmla="*/ 331 w 331"/>
                  <a:gd name="T73" fmla="*/ 296 h 423"/>
                  <a:gd name="T74" fmla="*/ 297 w 331"/>
                  <a:gd name="T75" fmla="*/ 271 h 423"/>
                  <a:gd name="T76" fmla="*/ 263 w 331"/>
                  <a:gd name="T77" fmla="*/ 262 h 423"/>
                  <a:gd name="T78" fmla="*/ 204 w 331"/>
                  <a:gd name="T79" fmla="*/ 288 h 423"/>
                  <a:gd name="T80" fmla="*/ 254 w 331"/>
                  <a:gd name="T81" fmla="*/ 288 h 423"/>
                  <a:gd name="T82" fmla="*/ 297 w 331"/>
                  <a:gd name="T83" fmla="*/ 296 h 423"/>
                  <a:gd name="T84" fmla="*/ 314 w 331"/>
                  <a:gd name="T85" fmla="*/ 321 h 423"/>
                  <a:gd name="T86" fmla="*/ 305 w 331"/>
                  <a:gd name="T87" fmla="*/ 347 h 423"/>
                  <a:gd name="T88" fmla="*/ 271 w 331"/>
                  <a:gd name="T89" fmla="*/ 364 h 423"/>
                  <a:gd name="T90" fmla="*/ 220 w 331"/>
                  <a:gd name="T91" fmla="*/ 398 h 423"/>
                  <a:gd name="T92" fmla="*/ 178 w 331"/>
                  <a:gd name="T93" fmla="*/ 389 h 423"/>
                  <a:gd name="T94" fmla="*/ 161 w 331"/>
                  <a:gd name="T95" fmla="*/ 364 h 423"/>
                  <a:gd name="T96" fmla="*/ 170 w 331"/>
                  <a:gd name="T97" fmla="*/ 338 h 423"/>
                  <a:gd name="T98" fmla="*/ 220 w 331"/>
                  <a:gd name="T99" fmla="*/ 304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31" h="423">
                    <a:moveTo>
                      <a:pt x="17" y="135"/>
                    </a:moveTo>
                    <a:lnTo>
                      <a:pt x="195" y="42"/>
                    </a:lnTo>
                    <a:lnTo>
                      <a:pt x="187" y="34"/>
                    </a:lnTo>
                    <a:lnTo>
                      <a:pt x="153" y="25"/>
                    </a:lnTo>
                    <a:lnTo>
                      <a:pt x="110" y="0"/>
                    </a:lnTo>
                    <a:lnTo>
                      <a:pt x="93" y="17"/>
                    </a:lnTo>
                    <a:lnTo>
                      <a:pt x="119" y="34"/>
                    </a:lnTo>
                    <a:lnTo>
                      <a:pt x="144" y="42"/>
                    </a:lnTo>
                    <a:lnTo>
                      <a:pt x="0" y="118"/>
                    </a:lnTo>
                    <a:lnTo>
                      <a:pt x="17" y="135"/>
                    </a:lnTo>
                    <a:close/>
                    <a:moveTo>
                      <a:pt x="127" y="144"/>
                    </a:moveTo>
                    <a:lnTo>
                      <a:pt x="110" y="161"/>
                    </a:lnTo>
                    <a:lnTo>
                      <a:pt x="93" y="169"/>
                    </a:lnTo>
                    <a:lnTo>
                      <a:pt x="77" y="186"/>
                    </a:lnTo>
                    <a:lnTo>
                      <a:pt x="68" y="203"/>
                    </a:lnTo>
                    <a:lnTo>
                      <a:pt x="68" y="228"/>
                    </a:lnTo>
                    <a:lnTo>
                      <a:pt x="68" y="254"/>
                    </a:lnTo>
                    <a:lnTo>
                      <a:pt x="85" y="271"/>
                    </a:lnTo>
                    <a:lnTo>
                      <a:pt x="102" y="279"/>
                    </a:lnTo>
                    <a:lnTo>
                      <a:pt x="119" y="279"/>
                    </a:lnTo>
                    <a:lnTo>
                      <a:pt x="136" y="279"/>
                    </a:lnTo>
                    <a:lnTo>
                      <a:pt x="161" y="271"/>
                    </a:lnTo>
                    <a:lnTo>
                      <a:pt x="195" y="262"/>
                    </a:lnTo>
                    <a:lnTo>
                      <a:pt x="212" y="245"/>
                    </a:lnTo>
                    <a:lnTo>
                      <a:pt x="229" y="237"/>
                    </a:lnTo>
                    <a:lnTo>
                      <a:pt x="254" y="211"/>
                    </a:lnTo>
                    <a:lnTo>
                      <a:pt x="254" y="186"/>
                    </a:lnTo>
                    <a:lnTo>
                      <a:pt x="254" y="169"/>
                    </a:lnTo>
                    <a:lnTo>
                      <a:pt x="254" y="152"/>
                    </a:lnTo>
                    <a:lnTo>
                      <a:pt x="237" y="144"/>
                    </a:lnTo>
                    <a:lnTo>
                      <a:pt x="220" y="127"/>
                    </a:lnTo>
                    <a:lnTo>
                      <a:pt x="204" y="127"/>
                    </a:lnTo>
                    <a:lnTo>
                      <a:pt x="187" y="127"/>
                    </a:lnTo>
                    <a:lnTo>
                      <a:pt x="161" y="135"/>
                    </a:lnTo>
                    <a:lnTo>
                      <a:pt x="127" y="144"/>
                    </a:lnTo>
                    <a:close/>
                    <a:moveTo>
                      <a:pt x="144" y="169"/>
                    </a:moveTo>
                    <a:lnTo>
                      <a:pt x="178" y="152"/>
                    </a:lnTo>
                    <a:lnTo>
                      <a:pt x="204" y="144"/>
                    </a:lnTo>
                    <a:lnTo>
                      <a:pt x="220" y="152"/>
                    </a:lnTo>
                    <a:lnTo>
                      <a:pt x="229" y="169"/>
                    </a:lnTo>
                    <a:lnTo>
                      <a:pt x="237" y="177"/>
                    </a:lnTo>
                    <a:lnTo>
                      <a:pt x="229" y="194"/>
                    </a:lnTo>
                    <a:lnTo>
                      <a:pt x="229" y="203"/>
                    </a:lnTo>
                    <a:lnTo>
                      <a:pt x="212" y="220"/>
                    </a:lnTo>
                    <a:lnTo>
                      <a:pt x="195" y="228"/>
                    </a:lnTo>
                    <a:lnTo>
                      <a:pt x="178" y="237"/>
                    </a:lnTo>
                    <a:lnTo>
                      <a:pt x="144" y="254"/>
                    </a:lnTo>
                    <a:lnTo>
                      <a:pt x="119" y="262"/>
                    </a:lnTo>
                    <a:lnTo>
                      <a:pt x="102" y="254"/>
                    </a:lnTo>
                    <a:lnTo>
                      <a:pt x="85" y="245"/>
                    </a:lnTo>
                    <a:lnTo>
                      <a:pt x="85" y="228"/>
                    </a:lnTo>
                    <a:lnTo>
                      <a:pt x="93" y="211"/>
                    </a:lnTo>
                    <a:lnTo>
                      <a:pt x="93" y="203"/>
                    </a:lnTo>
                    <a:lnTo>
                      <a:pt x="110" y="186"/>
                    </a:lnTo>
                    <a:lnTo>
                      <a:pt x="144" y="169"/>
                    </a:lnTo>
                    <a:close/>
                    <a:moveTo>
                      <a:pt x="204" y="288"/>
                    </a:moveTo>
                    <a:lnTo>
                      <a:pt x="187" y="296"/>
                    </a:lnTo>
                    <a:lnTo>
                      <a:pt x="170" y="313"/>
                    </a:lnTo>
                    <a:lnTo>
                      <a:pt x="153" y="330"/>
                    </a:lnTo>
                    <a:lnTo>
                      <a:pt x="144" y="338"/>
                    </a:lnTo>
                    <a:lnTo>
                      <a:pt x="144" y="364"/>
                    </a:lnTo>
                    <a:lnTo>
                      <a:pt x="144" y="389"/>
                    </a:lnTo>
                    <a:lnTo>
                      <a:pt x="161" y="406"/>
                    </a:lnTo>
                    <a:lnTo>
                      <a:pt x="178" y="415"/>
                    </a:lnTo>
                    <a:lnTo>
                      <a:pt x="195" y="423"/>
                    </a:lnTo>
                    <a:lnTo>
                      <a:pt x="212" y="423"/>
                    </a:lnTo>
                    <a:lnTo>
                      <a:pt x="237" y="415"/>
                    </a:lnTo>
                    <a:lnTo>
                      <a:pt x="271" y="398"/>
                    </a:lnTo>
                    <a:lnTo>
                      <a:pt x="288" y="389"/>
                    </a:lnTo>
                    <a:lnTo>
                      <a:pt x="305" y="372"/>
                    </a:lnTo>
                    <a:lnTo>
                      <a:pt x="331" y="347"/>
                    </a:lnTo>
                    <a:lnTo>
                      <a:pt x="331" y="321"/>
                    </a:lnTo>
                    <a:lnTo>
                      <a:pt x="331" y="313"/>
                    </a:lnTo>
                    <a:lnTo>
                      <a:pt x="331" y="296"/>
                    </a:lnTo>
                    <a:lnTo>
                      <a:pt x="314" y="279"/>
                    </a:lnTo>
                    <a:lnTo>
                      <a:pt x="297" y="271"/>
                    </a:lnTo>
                    <a:lnTo>
                      <a:pt x="280" y="262"/>
                    </a:lnTo>
                    <a:lnTo>
                      <a:pt x="263" y="262"/>
                    </a:lnTo>
                    <a:lnTo>
                      <a:pt x="237" y="271"/>
                    </a:lnTo>
                    <a:lnTo>
                      <a:pt x="204" y="288"/>
                    </a:lnTo>
                    <a:close/>
                    <a:moveTo>
                      <a:pt x="220" y="304"/>
                    </a:moveTo>
                    <a:lnTo>
                      <a:pt x="254" y="288"/>
                    </a:lnTo>
                    <a:lnTo>
                      <a:pt x="280" y="288"/>
                    </a:lnTo>
                    <a:lnTo>
                      <a:pt x="297" y="296"/>
                    </a:lnTo>
                    <a:lnTo>
                      <a:pt x="305" y="304"/>
                    </a:lnTo>
                    <a:lnTo>
                      <a:pt x="314" y="321"/>
                    </a:lnTo>
                    <a:lnTo>
                      <a:pt x="305" y="338"/>
                    </a:lnTo>
                    <a:lnTo>
                      <a:pt x="305" y="347"/>
                    </a:lnTo>
                    <a:lnTo>
                      <a:pt x="288" y="355"/>
                    </a:lnTo>
                    <a:lnTo>
                      <a:pt x="271" y="364"/>
                    </a:lnTo>
                    <a:lnTo>
                      <a:pt x="254" y="381"/>
                    </a:lnTo>
                    <a:lnTo>
                      <a:pt x="220" y="398"/>
                    </a:lnTo>
                    <a:lnTo>
                      <a:pt x="195" y="398"/>
                    </a:lnTo>
                    <a:lnTo>
                      <a:pt x="178" y="389"/>
                    </a:lnTo>
                    <a:lnTo>
                      <a:pt x="161" y="381"/>
                    </a:lnTo>
                    <a:lnTo>
                      <a:pt x="161" y="364"/>
                    </a:lnTo>
                    <a:lnTo>
                      <a:pt x="170" y="347"/>
                    </a:lnTo>
                    <a:lnTo>
                      <a:pt x="170" y="338"/>
                    </a:lnTo>
                    <a:lnTo>
                      <a:pt x="187" y="330"/>
                    </a:lnTo>
                    <a:lnTo>
                      <a:pt x="220" y="304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22" name="Rectangle 92">
                <a:extLst>
                  <a:ext uri="{FF2B5EF4-FFF2-40B4-BE49-F238E27FC236}">
                    <a16:creationId xmlns:a16="http://schemas.microsoft.com/office/drawing/2014/main" id="{1EFE6876-02C1-4736-BB69-1ABF24B40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720000">
                <a:off x="2685" y="8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3" name="Rectangle 93">
                <a:extLst>
                  <a:ext uri="{FF2B5EF4-FFF2-40B4-BE49-F238E27FC236}">
                    <a16:creationId xmlns:a16="http://schemas.microsoft.com/office/drawing/2014/main" id="{D6121D26-1088-4B11-9E57-988E2D1A7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720000">
                <a:off x="2698" y="114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94">
                <a:extLst>
                  <a:ext uri="{FF2B5EF4-FFF2-40B4-BE49-F238E27FC236}">
                    <a16:creationId xmlns:a16="http://schemas.microsoft.com/office/drawing/2014/main" id="{4B4F6FC7-D8C2-4487-95B6-1BE207713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720000">
                <a:off x="2711" y="13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Freeform 95">
                <a:extLst>
                  <a:ext uri="{FF2B5EF4-FFF2-40B4-BE49-F238E27FC236}">
                    <a16:creationId xmlns:a16="http://schemas.microsoft.com/office/drawing/2014/main" id="{AAE58409-4E5B-48C8-8B07-EEBFB9285B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8" y="305"/>
                <a:ext cx="83" cy="50"/>
              </a:xfrm>
              <a:custGeom>
                <a:avLst/>
                <a:gdLst>
                  <a:gd name="T0" fmla="*/ 161 w 483"/>
                  <a:gd name="T1" fmla="*/ 25 h 296"/>
                  <a:gd name="T2" fmla="*/ 119 w 483"/>
                  <a:gd name="T3" fmla="*/ 17 h 296"/>
                  <a:gd name="T4" fmla="*/ 60 w 483"/>
                  <a:gd name="T5" fmla="*/ 17 h 296"/>
                  <a:gd name="T6" fmla="*/ 119 w 483"/>
                  <a:gd name="T7" fmla="*/ 34 h 296"/>
                  <a:gd name="T8" fmla="*/ 17 w 483"/>
                  <a:gd name="T9" fmla="*/ 161 h 296"/>
                  <a:gd name="T10" fmla="*/ 288 w 483"/>
                  <a:gd name="T11" fmla="*/ 93 h 296"/>
                  <a:gd name="T12" fmla="*/ 263 w 483"/>
                  <a:gd name="T13" fmla="*/ 93 h 296"/>
                  <a:gd name="T14" fmla="*/ 204 w 483"/>
                  <a:gd name="T15" fmla="*/ 110 h 296"/>
                  <a:gd name="T16" fmla="*/ 221 w 483"/>
                  <a:gd name="T17" fmla="*/ 127 h 296"/>
                  <a:gd name="T18" fmla="*/ 187 w 483"/>
                  <a:gd name="T19" fmla="*/ 262 h 296"/>
                  <a:gd name="T20" fmla="*/ 348 w 483"/>
                  <a:gd name="T21" fmla="*/ 203 h 296"/>
                  <a:gd name="T22" fmla="*/ 364 w 483"/>
                  <a:gd name="T23" fmla="*/ 254 h 296"/>
                  <a:gd name="T24" fmla="*/ 390 w 483"/>
                  <a:gd name="T25" fmla="*/ 279 h 296"/>
                  <a:gd name="T26" fmla="*/ 432 w 483"/>
                  <a:gd name="T27" fmla="*/ 288 h 296"/>
                  <a:gd name="T28" fmla="*/ 466 w 483"/>
                  <a:gd name="T29" fmla="*/ 271 h 296"/>
                  <a:gd name="T30" fmla="*/ 483 w 483"/>
                  <a:gd name="T31" fmla="*/ 237 h 296"/>
                  <a:gd name="T32" fmla="*/ 475 w 483"/>
                  <a:gd name="T33" fmla="*/ 178 h 296"/>
                  <a:gd name="T34" fmla="*/ 466 w 483"/>
                  <a:gd name="T35" fmla="*/ 135 h 296"/>
                  <a:gd name="T36" fmla="*/ 424 w 483"/>
                  <a:gd name="T37" fmla="*/ 93 h 296"/>
                  <a:gd name="T38" fmla="*/ 373 w 483"/>
                  <a:gd name="T39" fmla="*/ 101 h 296"/>
                  <a:gd name="T40" fmla="*/ 348 w 483"/>
                  <a:gd name="T41" fmla="*/ 127 h 296"/>
                  <a:gd name="T42" fmla="*/ 348 w 483"/>
                  <a:gd name="T43" fmla="*/ 178 h 296"/>
                  <a:gd name="T44" fmla="*/ 373 w 483"/>
                  <a:gd name="T45" fmla="*/ 203 h 296"/>
                  <a:gd name="T46" fmla="*/ 373 w 483"/>
                  <a:gd name="T47" fmla="*/ 135 h 296"/>
                  <a:gd name="T48" fmla="*/ 398 w 483"/>
                  <a:gd name="T49" fmla="*/ 110 h 296"/>
                  <a:gd name="T50" fmla="*/ 424 w 483"/>
                  <a:gd name="T51" fmla="*/ 127 h 296"/>
                  <a:gd name="T52" fmla="*/ 441 w 483"/>
                  <a:gd name="T53" fmla="*/ 144 h 296"/>
                  <a:gd name="T54" fmla="*/ 449 w 483"/>
                  <a:gd name="T55" fmla="*/ 186 h 296"/>
                  <a:gd name="T56" fmla="*/ 458 w 483"/>
                  <a:gd name="T57" fmla="*/ 254 h 296"/>
                  <a:gd name="T58" fmla="*/ 432 w 483"/>
                  <a:gd name="T59" fmla="*/ 271 h 296"/>
                  <a:gd name="T60" fmla="*/ 398 w 483"/>
                  <a:gd name="T61" fmla="*/ 262 h 296"/>
                  <a:gd name="T62" fmla="*/ 390 w 483"/>
                  <a:gd name="T63" fmla="*/ 237 h 296"/>
                  <a:gd name="T64" fmla="*/ 373 w 483"/>
                  <a:gd name="T65" fmla="*/ 20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3" h="296">
                    <a:moveTo>
                      <a:pt x="17" y="161"/>
                    </a:moveTo>
                    <a:lnTo>
                      <a:pt x="161" y="25"/>
                    </a:lnTo>
                    <a:lnTo>
                      <a:pt x="153" y="8"/>
                    </a:lnTo>
                    <a:lnTo>
                      <a:pt x="119" y="17"/>
                    </a:lnTo>
                    <a:lnTo>
                      <a:pt x="77" y="0"/>
                    </a:lnTo>
                    <a:lnTo>
                      <a:pt x="60" y="17"/>
                    </a:lnTo>
                    <a:lnTo>
                      <a:pt x="85" y="25"/>
                    </a:lnTo>
                    <a:lnTo>
                      <a:pt x="119" y="34"/>
                    </a:lnTo>
                    <a:lnTo>
                      <a:pt x="0" y="144"/>
                    </a:lnTo>
                    <a:lnTo>
                      <a:pt x="17" y="161"/>
                    </a:lnTo>
                    <a:close/>
                    <a:moveTo>
                      <a:pt x="212" y="271"/>
                    </a:moveTo>
                    <a:lnTo>
                      <a:pt x="288" y="93"/>
                    </a:lnTo>
                    <a:lnTo>
                      <a:pt x="280" y="84"/>
                    </a:lnTo>
                    <a:lnTo>
                      <a:pt x="263" y="93"/>
                    </a:lnTo>
                    <a:lnTo>
                      <a:pt x="246" y="101"/>
                    </a:lnTo>
                    <a:lnTo>
                      <a:pt x="204" y="110"/>
                    </a:lnTo>
                    <a:lnTo>
                      <a:pt x="195" y="127"/>
                    </a:lnTo>
                    <a:lnTo>
                      <a:pt x="221" y="127"/>
                    </a:lnTo>
                    <a:lnTo>
                      <a:pt x="254" y="118"/>
                    </a:lnTo>
                    <a:lnTo>
                      <a:pt x="187" y="262"/>
                    </a:lnTo>
                    <a:lnTo>
                      <a:pt x="212" y="271"/>
                    </a:lnTo>
                    <a:close/>
                    <a:moveTo>
                      <a:pt x="348" y="203"/>
                    </a:moveTo>
                    <a:lnTo>
                      <a:pt x="356" y="228"/>
                    </a:lnTo>
                    <a:lnTo>
                      <a:pt x="364" y="254"/>
                    </a:lnTo>
                    <a:lnTo>
                      <a:pt x="373" y="271"/>
                    </a:lnTo>
                    <a:lnTo>
                      <a:pt x="390" y="279"/>
                    </a:lnTo>
                    <a:lnTo>
                      <a:pt x="407" y="296"/>
                    </a:lnTo>
                    <a:lnTo>
                      <a:pt x="432" y="288"/>
                    </a:lnTo>
                    <a:lnTo>
                      <a:pt x="458" y="288"/>
                    </a:lnTo>
                    <a:lnTo>
                      <a:pt x="466" y="271"/>
                    </a:lnTo>
                    <a:lnTo>
                      <a:pt x="475" y="254"/>
                    </a:lnTo>
                    <a:lnTo>
                      <a:pt x="483" y="237"/>
                    </a:lnTo>
                    <a:lnTo>
                      <a:pt x="483" y="211"/>
                    </a:lnTo>
                    <a:lnTo>
                      <a:pt x="475" y="178"/>
                    </a:lnTo>
                    <a:lnTo>
                      <a:pt x="466" y="152"/>
                    </a:lnTo>
                    <a:lnTo>
                      <a:pt x="466" y="135"/>
                    </a:lnTo>
                    <a:lnTo>
                      <a:pt x="441" y="110"/>
                    </a:lnTo>
                    <a:lnTo>
                      <a:pt x="424" y="93"/>
                    </a:lnTo>
                    <a:lnTo>
                      <a:pt x="390" y="93"/>
                    </a:lnTo>
                    <a:lnTo>
                      <a:pt x="373" y="101"/>
                    </a:lnTo>
                    <a:lnTo>
                      <a:pt x="356" y="110"/>
                    </a:lnTo>
                    <a:lnTo>
                      <a:pt x="348" y="127"/>
                    </a:lnTo>
                    <a:lnTo>
                      <a:pt x="348" y="152"/>
                    </a:lnTo>
                    <a:lnTo>
                      <a:pt x="348" y="178"/>
                    </a:lnTo>
                    <a:lnTo>
                      <a:pt x="348" y="203"/>
                    </a:lnTo>
                    <a:close/>
                    <a:moveTo>
                      <a:pt x="373" y="203"/>
                    </a:moveTo>
                    <a:lnTo>
                      <a:pt x="373" y="161"/>
                    </a:lnTo>
                    <a:lnTo>
                      <a:pt x="373" y="135"/>
                    </a:lnTo>
                    <a:lnTo>
                      <a:pt x="381" y="118"/>
                    </a:lnTo>
                    <a:lnTo>
                      <a:pt x="398" y="110"/>
                    </a:lnTo>
                    <a:lnTo>
                      <a:pt x="415" y="118"/>
                    </a:lnTo>
                    <a:lnTo>
                      <a:pt x="424" y="127"/>
                    </a:lnTo>
                    <a:lnTo>
                      <a:pt x="432" y="135"/>
                    </a:lnTo>
                    <a:lnTo>
                      <a:pt x="441" y="144"/>
                    </a:lnTo>
                    <a:lnTo>
                      <a:pt x="449" y="161"/>
                    </a:lnTo>
                    <a:lnTo>
                      <a:pt x="449" y="186"/>
                    </a:lnTo>
                    <a:lnTo>
                      <a:pt x="458" y="228"/>
                    </a:lnTo>
                    <a:lnTo>
                      <a:pt x="458" y="254"/>
                    </a:lnTo>
                    <a:lnTo>
                      <a:pt x="449" y="262"/>
                    </a:lnTo>
                    <a:lnTo>
                      <a:pt x="432" y="271"/>
                    </a:lnTo>
                    <a:lnTo>
                      <a:pt x="415" y="271"/>
                    </a:lnTo>
                    <a:lnTo>
                      <a:pt x="398" y="262"/>
                    </a:lnTo>
                    <a:lnTo>
                      <a:pt x="390" y="254"/>
                    </a:lnTo>
                    <a:lnTo>
                      <a:pt x="390" y="237"/>
                    </a:lnTo>
                    <a:lnTo>
                      <a:pt x="381" y="220"/>
                    </a:lnTo>
                    <a:lnTo>
                      <a:pt x="373" y="203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26" name="Rectangle 96">
                <a:extLst>
                  <a:ext uri="{FF2B5EF4-FFF2-40B4-BE49-F238E27FC236}">
                    <a16:creationId xmlns:a16="http://schemas.microsoft.com/office/drawing/2014/main" id="{0607AC79-826D-4251-96CE-99F02DC04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880000">
                <a:off x="3685" y="291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97">
                <a:extLst>
                  <a:ext uri="{FF2B5EF4-FFF2-40B4-BE49-F238E27FC236}">
                    <a16:creationId xmlns:a16="http://schemas.microsoft.com/office/drawing/2014/main" id="{47A3F974-6AAE-461A-BD9D-96DF9032B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80000">
                <a:off x="3713" y="302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8" name="Rectangle 98">
                <a:extLst>
                  <a:ext uri="{FF2B5EF4-FFF2-40B4-BE49-F238E27FC236}">
                    <a16:creationId xmlns:a16="http://schemas.microsoft.com/office/drawing/2014/main" id="{7CEEB6A5-52C6-40A6-B192-4ED0A9BDF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820000">
                <a:off x="3745" y="30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Freeform 99">
                <a:extLst>
                  <a:ext uri="{FF2B5EF4-FFF2-40B4-BE49-F238E27FC236}">
                    <a16:creationId xmlns:a16="http://schemas.microsoft.com/office/drawing/2014/main" id="{A476C8C2-F75D-4BF0-BC7A-DEF10F8E24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9" y="113"/>
                <a:ext cx="61" cy="71"/>
              </a:xfrm>
              <a:custGeom>
                <a:avLst/>
                <a:gdLst>
                  <a:gd name="T0" fmla="*/ 178 w 355"/>
                  <a:gd name="T1" fmla="*/ 34 h 415"/>
                  <a:gd name="T2" fmla="*/ 135 w 355"/>
                  <a:gd name="T3" fmla="*/ 17 h 415"/>
                  <a:gd name="T4" fmla="*/ 76 w 355"/>
                  <a:gd name="T5" fmla="*/ 17 h 415"/>
                  <a:gd name="T6" fmla="*/ 127 w 355"/>
                  <a:gd name="T7" fmla="*/ 43 h 415"/>
                  <a:gd name="T8" fmla="*/ 8 w 355"/>
                  <a:gd name="T9" fmla="*/ 153 h 415"/>
                  <a:gd name="T10" fmla="*/ 85 w 355"/>
                  <a:gd name="T11" fmla="*/ 212 h 415"/>
                  <a:gd name="T12" fmla="*/ 110 w 355"/>
                  <a:gd name="T13" fmla="*/ 221 h 415"/>
                  <a:gd name="T14" fmla="*/ 169 w 355"/>
                  <a:gd name="T15" fmla="*/ 229 h 415"/>
                  <a:gd name="T16" fmla="*/ 220 w 355"/>
                  <a:gd name="T17" fmla="*/ 237 h 415"/>
                  <a:gd name="T18" fmla="*/ 254 w 355"/>
                  <a:gd name="T19" fmla="*/ 212 h 415"/>
                  <a:gd name="T20" fmla="*/ 262 w 355"/>
                  <a:gd name="T21" fmla="*/ 170 h 415"/>
                  <a:gd name="T22" fmla="*/ 228 w 355"/>
                  <a:gd name="T23" fmla="*/ 127 h 415"/>
                  <a:gd name="T24" fmla="*/ 186 w 355"/>
                  <a:gd name="T25" fmla="*/ 110 h 415"/>
                  <a:gd name="T26" fmla="*/ 178 w 355"/>
                  <a:gd name="T27" fmla="*/ 144 h 415"/>
                  <a:gd name="T28" fmla="*/ 212 w 355"/>
                  <a:gd name="T29" fmla="*/ 136 h 415"/>
                  <a:gd name="T30" fmla="*/ 228 w 355"/>
                  <a:gd name="T31" fmla="*/ 153 h 415"/>
                  <a:gd name="T32" fmla="*/ 237 w 355"/>
                  <a:gd name="T33" fmla="*/ 178 h 415"/>
                  <a:gd name="T34" fmla="*/ 228 w 355"/>
                  <a:gd name="T35" fmla="*/ 204 h 415"/>
                  <a:gd name="T36" fmla="*/ 195 w 355"/>
                  <a:gd name="T37" fmla="*/ 212 h 415"/>
                  <a:gd name="T38" fmla="*/ 135 w 355"/>
                  <a:gd name="T39" fmla="*/ 195 h 415"/>
                  <a:gd name="T40" fmla="*/ 93 w 355"/>
                  <a:gd name="T41" fmla="*/ 187 h 415"/>
                  <a:gd name="T42" fmla="*/ 42 w 355"/>
                  <a:gd name="T43" fmla="*/ 195 h 415"/>
                  <a:gd name="T44" fmla="*/ 135 w 355"/>
                  <a:gd name="T45" fmla="*/ 297 h 415"/>
                  <a:gd name="T46" fmla="*/ 195 w 355"/>
                  <a:gd name="T47" fmla="*/ 288 h 415"/>
                  <a:gd name="T48" fmla="*/ 169 w 355"/>
                  <a:gd name="T49" fmla="*/ 322 h 415"/>
                  <a:gd name="T50" fmla="*/ 161 w 355"/>
                  <a:gd name="T51" fmla="*/ 364 h 415"/>
                  <a:gd name="T52" fmla="*/ 186 w 355"/>
                  <a:gd name="T53" fmla="*/ 407 h 415"/>
                  <a:gd name="T54" fmla="*/ 220 w 355"/>
                  <a:gd name="T55" fmla="*/ 415 h 415"/>
                  <a:gd name="T56" fmla="*/ 262 w 355"/>
                  <a:gd name="T57" fmla="*/ 398 h 415"/>
                  <a:gd name="T58" fmla="*/ 313 w 355"/>
                  <a:gd name="T59" fmla="*/ 373 h 415"/>
                  <a:gd name="T60" fmla="*/ 347 w 355"/>
                  <a:gd name="T61" fmla="*/ 331 h 415"/>
                  <a:gd name="T62" fmla="*/ 339 w 355"/>
                  <a:gd name="T63" fmla="*/ 271 h 415"/>
                  <a:gd name="T64" fmla="*/ 313 w 355"/>
                  <a:gd name="T65" fmla="*/ 246 h 415"/>
                  <a:gd name="T66" fmla="*/ 271 w 355"/>
                  <a:gd name="T67" fmla="*/ 246 h 415"/>
                  <a:gd name="T68" fmla="*/ 220 w 355"/>
                  <a:gd name="T69" fmla="*/ 280 h 415"/>
                  <a:gd name="T70" fmla="*/ 271 w 355"/>
                  <a:gd name="T71" fmla="*/ 280 h 415"/>
                  <a:gd name="T72" fmla="*/ 313 w 355"/>
                  <a:gd name="T73" fmla="*/ 271 h 415"/>
                  <a:gd name="T74" fmla="*/ 330 w 355"/>
                  <a:gd name="T75" fmla="*/ 297 h 415"/>
                  <a:gd name="T76" fmla="*/ 322 w 355"/>
                  <a:gd name="T77" fmla="*/ 331 h 415"/>
                  <a:gd name="T78" fmla="*/ 296 w 355"/>
                  <a:gd name="T79" fmla="*/ 348 h 415"/>
                  <a:gd name="T80" fmla="*/ 245 w 355"/>
                  <a:gd name="T81" fmla="*/ 381 h 415"/>
                  <a:gd name="T82" fmla="*/ 203 w 355"/>
                  <a:gd name="T83" fmla="*/ 390 h 415"/>
                  <a:gd name="T84" fmla="*/ 186 w 355"/>
                  <a:gd name="T85" fmla="*/ 364 h 415"/>
                  <a:gd name="T86" fmla="*/ 203 w 355"/>
                  <a:gd name="T87" fmla="*/ 322 h 415"/>
                  <a:gd name="T88" fmla="*/ 237 w 355"/>
                  <a:gd name="T89" fmla="*/ 297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55" h="415">
                    <a:moveTo>
                      <a:pt x="8" y="153"/>
                    </a:moveTo>
                    <a:lnTo>
                      <a:pt x="178" y="34"/>
                    </a:lnTo>
                    <a:lnTo>
                      <a:pt x="169" y="26"/>
                    </a:lnTo>
                    <a:lnTo>
                      <a:pt x="135" y="17"/>
                    </a:lnTo>
                    <a:lnTo>
                      <a:pt x="93" y="0"/>
                    </a:lnTo>
                    <a:lnTo>
                      <a:pt x="76" y="17"/>
                    </a:lnTo>
                    <a:lnTo>
                      <a:pt x="101" y="34"/>
                    </a:lnTo>
                    <a:lnTo>
                      <a:pt x="127" y="43"/>
                    </a:lnTo>
                    <a:lnTo>
                      <a:pt x="0" y="127"/>
                    </a:lnTo>
                    <a:lnTo>
                      <a:pt x="8" y="153"/>
                    </a:lnTo>
                    <a:close/>
                    <a:moveTo>
                      <a:pt x="135" y="297"/>
                    </a:moveTo>
                    <a:lnTo>
                      <a:pt x="85" y="212"/>
                    </a:lnTo>
                    <a:lnTo>
                      <a:pt x="101" y="212"/>
                    </a:lnTo>
                    <a:lnTo>
                      <a:pt x="110" y="221"/>
                    </a:lnTo>
                    <a:lnTo>
                      <a:pt x="135" y="221"/>
                    </a:lnTo>
                    <a:lnTo>
                      <a:pt x="169" y="229"/>
                    </a:lnTo>
                    <a:lnTo>
                      <a:pt x="186" y="237"/>
                    </a:lnTo>
                    <a:lnTo>
                      <a:pt x="220" y="237"/>
                    </a:lnTo>
                    <a:lnTo>
                      <a:pt x="237" y="229"/>
                    </a:lnTo>
                    <a:lnTo>
                      <a:pt x="254" y="212"/>
                    </a:lnTo>
                    <a:lnTo>
                      <a:pt x="262" y="187"/>
                    </a:lnTo>
                    <a:lnTo>
                      <a:pt x="262" y="170"/>
                    </a:lnTo>
                    <a:lnTo>
                      <a:pt x="245" y="144"/>
                    </a:lnTo>
                    <a:lnTo>
                      <a:pt x="228" y="127"/>
                    </a:lnTo>
                    <a:lnTo>
                      <a:pt x="212" y="110"/>
                    </a:lnTo>
                    <a:lnTo>
                      <a:pt x="186" y="110"/>
                    </a:lnTo>
                    <a:lnTo>
                      <a:pt x="161" y="119"/>
                    </a:lnTo>
                    <a:lnTo>
                      <a:pt x="178" y="144"/>
                    </a:lnTo>
                    <a:lnTo>
                      <a:pt x="195" y="136"/>
                    </a:lnTo>
                    <a:lnTo>
                      <a:pt x="212" y="136"/>
                    </a:lnTo>
                    <a:lnTo>
                      <a:pt x="220" y="144"/>
                    </a:lnTo>
                    <a:lnTo>
                      <a:pt x="228" y="153"/>
                    </a:lnTo>
                    <a:lnTo>
                      <a:pt x="237" y="170"/>
                    </a:lnTo>
                    <a:lnTo>
                      <a:pt x="237" y="178"/>
                    </a:lnTo>
                    <a:lnTo>
                      <a:pt x="237" y="195"/>
                    </a:lnTo>
                    <a:lnTo>
                      <a:pt x="228" y="204"/>
                    </a:lnTo>
                    <a:lnTo>
                      <a:pt x="212" y="212"/>
                    </a:lnTo>
                    <a:lnTo>
                      <a:pt x="195" y="212"/>
                    </a:lnTo>
                    <a:lnTo>
                      <a:pt x="169" y="212"/>
                    </a:lnTo>
                    <a:lnTo>
                      <a:pt x="135" y="195"/>
                    </a:lnTo>
                    <a:lnTo>
                      <a:pt x="110" y="195"/>
                    </a:lnTo>
                    <a:lnTo>
                      <a:pt x="93" y="187"/>
                    </a:lnTo>
                    <a:lnTo>
                      <a:pt x="59" y="195"/>
                    </a:lnTo>
                    <a:lnTo>
                      <a:pt x="42" y="195"/>
                    </a:lnTo>
                    <a:lnTo>
                      <a:pt x="118" y="305"/>
                    </a:lnTo>
                    <a:lnTo>
                      <a:pt x="135" y="297"/>
                    </a:lnTo>
                    <a:close/>
                    <a:moveTo>
                      <a:pt x="220" y="280"/>
                    </a:moveTo>
                    <a:lnTo>
                      <a:pt x="195" y="288"/>
                    </a:lnTo>
                    <a:lnTo>
                      <a:pt x="186" y="305"/>
                    </a:lnTo>
                    <a:lnTo>
                      <a:pt x="169" y="322"/>
                    </a:lnTo>
                    <a:lnTo>
                      <a:pt x="161" y="339"/>
                    </a:lnTo>
                    <a:lnTo>
                      <a:pt x="161" y="364"/>
                    </a:lnTo>
                    <a:lnTo>
                      <a:pt x="169" y="390"/>
                    </a:lnTo>
                    <a:lnTo>
                      <a:pt x="186" y="407"/>
                    </a:lnTo>
                    <a:lnTo>
                      <a:pt x="203" y="415"/>
                    </a:lnTo>
                    <a:lnTo>
                      <a:pt x="220" y="415"/>
                    </a:lnTo>
                    <a:lnTo>
                      <a:pt x="245" y="415"/>
                    </a:lnTo>
                    <a:lnTo>
                      <a:pt x="262" y="398"/>
                    </a:lnTo>
                    <a:lnTo>
                      <a:pt x="296" y="381"/>
                    </a:lnTo>
                    <a:lnTo>
                      <a:pt x="313" y="373"/>
                    </a:lnTo>
                    <a:lnTo>
                      <a:pt x="330" y="356"/>
                    </a:lnTo>
                    <a:lnTo>
                      <a:pt x="347" y="331"/>
                    </a:lnTo>
                    <a:lnTo>
                      <a:pt x="355" y="297"/>
                    </a:lnTo>
                    <a:lnTo>
                      <a:pt x="339" y="271"/>
                    </a:lnTo>
                    <a:lnTo>
                      <a:pt x="330" y="254"/>
                    </a:lnTo>
                    <a:lnTo>
                      <a:pt x="313" y="246"/>
                    </a:lnTo>
                    <a:lnTo>
                      <a:pt x="296" y="246"/>
                    </a:lnTo>
                    <a:lnTo>
                      <a:pt x="271" y="246"/>
                    </a:lnTo>
                    <a:lnTo>
                      <a:pt x="245" y="263"/>
                    </a:lnTo>
                    <a:lnTo>
                      <a:pt x="220" y="280"/>
                    </a:lnTo>
                    <a:close/>
                    <a:moveTo>
                      <a:pt x="237" y="297"/>
                    </a:moveTo>
                    <a:lnTo>
                      <a:pt x="271" y="280"/>
                    </a:lnTo>
                    <a:lnTo>
                      <a:pt x="296" y="271"/>
                    </a:lnTo>
                    <a:lnTo>
                      <a:pt x="313" y="271"/>
                    </a:lnTo>
                    <a:lnTo>
                      <a:pt x="322" y="280"/>
                    </a:lnTo>
                    <a:lnTo>
                      <a:pt x="330" y="297"/>
                    </a:lnTo>
                    <a:lnTo>
                      <a:pt x="330" y="314"/>
                    </a:lnTo>
                    <a:lnTo>
                      <a:pt x="322" y="331"/>
                    </a:lnTo>
                    <a:lnTo>
                      <a:pt x="313" y="339"/>
                    </a:lnTo>
                    <a:lnTo>
                      <a:pt x="296" y="348"/>
                    </a:lnTo>
                    <a:lnTo>
                      <a:pt x="279" y="364"/>
                    </a:lnTo>
                    <a:lnTo>
                      <a:pt x="245" y="381"/>
                    </a:lnTo>
                    <a:lnTo>
                      <a:pt x="220" y="390"/>
                    </a:lnTo>
                    <a:lnTo>
                      <a:pt x="203" y="390"/>
                    </a:lnTo>
                    <a:lnTo>
                      <a:pt x="186" y="373"/>
                    </a:lnTo>
                    <a:lnTo>
                      <a:pt x="186" y="364"/>
                    </a:lnTo>
                    <a:lnTo>
                      <a:pt x="186" y="348"/>
                    </a:lnTo>
                    <a:lnTo>
                      <a:pt x="203" y="322"/>
                    </a:lnTo>
                    <a:lnTo>
                      <a:pt x="220" y="314"/>
                    </a:lnTo>
                    <a:lnTo>
                      <a:pt x="237" y="297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0" name="Rectangle 100">
                <a:extLst>
                  <a:ext uri="{FF2B5EF4-FFF2-40B4-BE49-F238E27FC236}">
                    <a16:creationId xmlns:a16="http://schemas.microsoft.com/office/drawing/2014/main" id="{5AF382FC-1067-4DAA-8F46-4A03B4A10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0000">
                <a:off x="3645" y="101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Rectangle 101">
                <a:extLst>
                  <a:ext uri="{FF2B5EF4-FFF2-40B4-BE49-F238E27FC236}">
                    <a16:creationId xmlns:a16="http://schemas.microsoft.com/office/drawing/2014/main" id="{1E6EDB1F-0C6E-48B7-8C53-7FBEBD8D9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0000">
                <a:off x="3661" y="123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Rectangle 102">
                <a:extLst>
                  <a:ext uri="{FF2B5EF4-FFF2-40B4-BE49-F238E27FC236}">
                    <a16:creationId xmlns:a16="http://schemas.microsoft.com/office/drawing/2014/main" id="{DD3BCF17-F0FB-4352-82C0-E7E2C86B5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0000">
                <a:off x="3674" y="145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Freeform 103">
                <a:extLst>
                  <a:ext uri="{FF2B5EF4-FFF2-40B4-BE49-F238E27FC236}">
                    <a16:creationId xmlns:a16="http://schemas.microsoft.com/office/drawing/2014/main" id="{7E3F36C2-D09C-44E4-8DF8-200541EC2C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93" y="1863"/>
                <a:ext cx="49" cy="38"/>
              </a:xfrm>
              <a:custGeom>
                <a:avLst/>
                <a:gdLst>
                  <a:gd name="T0" fmla="*/ 8 w 288"/>
                  <a:gd name="T1" fmla="*/ 161 h 220"/>
                  <a:gd name="T2" fmla="*/ 34 w 288"/>
                  <a:gd name="T3" fmla="*/ 195 h 220"/>
                  <a:gd name="T4" fmla="*/ 84 w 288"/>
                  <a:gd name="T5" fmla="*/ 195 h 220"/>
                  <a:gd name="T6" fmla="*/ 127 w 288"/>
                  <a:gd name="T7" fmla="*/ 169 h 220"/>
                  <a:gd name="T8" fmla="*/ 135 w 288"/>
                  <a:gd name="T9" fmla="*/ 127 h 220"/>
                  <a:gd name="T10" fmla="*/ 118 w 288"/>
                  <a:gd name="T11" fmla="*/ 102 h 220"/>
                  <a:gd name="T12" fmla="*/ 127 w 288"/>
                  <a:gd name="T13" fmla="*/ 76 h 220"/>
                  <a:gd name="T14" fmla="*/ 135 w 288"/>
                  <a:gd name="T15" fmla="*/ 34 h 220"/>
                  <a:gd name="T16" fmla="*/ 84 w 288"/>
                  <a:gd name="T17" fmla="*/ 0 h 220"/>
                  <a:gd name="T18" fmla="*/ 42 w 288"/>
                  <a:gd name="T19" fmla="*/ 8 h 220"/>
                  <a:gd name="T20" fmla="*/ 17 w 288"/>
                  <a:gd name="T21" fmla="*/ 42 h 220"/>
                  <a:gd name="T22" fmla="*/ 51 w 288"/>
                  <a:gd name="T23" fmla="*/ 34 h 220"/>
                  <a:gd name="T24" fmla="*/ 68 w 288"/>
                  <a:gd name="T25" fmla="*/ 17 h 220"/>
                  <a:gd name="T26" fmla="*/ 110 w 288"/>
                  <a:gd name="T27" fmla="*/ 34 h 220"/>
                  <a:gd name="T28" fmla="*/ 110 w 288"/>
                  <a:gd name="T29" fmla="*/ 51 h 220"/>
                  <a:gd name="T30" fmla="*/ 93 w 288"/>
                  <a:gd name="T31" fmla="*/ 76 h 220"/>
                  <a:gd name="T32" fmla="*/ 68 w 288"/>
                  <a:gd name="T33" fmla="*/ 76 h 220"/>
                  <a:gd name="T34" fmla="*/ 59 w 288"/>
                  <a:gd name="T35" fmla="*/ 102 h 220"/>
                  <a:gd name="T36" fmla="*/ 93 w 288"/>
                  <a:gd name="T37" fmla="*/ 102 h 220"/>
                  <a:gd name="T38" fmla="*/ 110 w 288"/>
                  <a:gd name="T39" fmla="*/ 127 h 220"/>
                  <a:gd name="T40" fmla="*/ 101 w 288"/>
                  <a:gd name="T41" fmla="*/ 161 h 220"/>
                  <a:gd name="T42" fmla="*/ 76 w 288"/>
                  <a:gd name="T43" fmla="*/ 178 h 220"/>
                  <a:gd name="T44" fmla="*/ 51 w 288"/>
                  <a:gd name="T45" fmla="*/ 178 h 220"/>
                  <a:gd name="T46" fmla="*/ 34 w 288"/>
                  <a:gd name="T47" fmla="*/ 152 h 220"/>
                  <a:gd name="T48" fmla="*/ 0 w 288"/>
                  <a:gd name="T49" fmla="*/ 135 h 220"/>
                  <a:gd name="T50" fmla="*/ 152 w 288"/>
                  <a:gd name="T51" fmla="*/ 161 h 220"/>
                  <a:gd name="T52" fmla="*/ 178 w 288"/>
                  <a:gd name="T53" fmla="*/ 212 h 220"/>
                  <a:gd name="T54" fmla="*/ 228 w 288"/>
                  <a:gd name="T55" fmla="*/ 220 h 220"/>
                  <a:gd name="T56" fmla="*/ 262 w 288"/>
                  <a:gd name="T57" fmla="*/ 203 h 220"/>
                  <a:gd name="T58" fmla="*/ 279 w 288"/>
                  <a:gd name="T59" fmla="*/ 161 h 220"/>
                  <a:gd name="T60" fmla="*/ 288 w 288"/>
                  <a:gd name="T61" fmla="*/ 102 h 220"/>
                  <a:gd name="T62" fmla="*/ 279 w 288"/>
                  <a:gd name="T63" fmla="*/ 51 h 220"/>
                  <a:gd name="T64" fmla="*/ 237 w 288"/>
                  <a:gd name="T65" fmla="*/ 17 h 220"/>
                  <a:gd name="T66" fmla="*/ 203 w 288"/>
                  <a:gd name="T67" fmla="*/ 25 h 220"/>
                  <a:gd name="T68" fmla="*/ 178 w 288"/>
                  <a:gd name="T69" fmla="*/ 51 h 220"/>
                  <a:gd name="T70" fmla="*/ 161 w 288"/>
                  <a:gd name="T71" fmla="*/ 110 h 220"/>
                  <a:gd name="T72" fmla="*/ 194 w 288"/>
                  <a:gd name="T73" fmla="*/ 76 h 220"/>
                  <a:gd name="T74" fmla="*/ 220 w 288"/>
                  <a:gd name="T75" fmla="*/ 42 h 220"/>
                  <a:gd name="T76" fmla="*/ 245 w 288"/>
                  <a:gd name="T77" fmla="*/ 42 h 220"/>
                  <a:gd name="T78" fmla="*/ 262 w 288"/>
                  <a:gd name="T79" fmla="*/ 85 h 220"/>
                  <a:gd name="T80" fmla="*/ 254 w 288"/>
                  <a:gd name="T81" fmla="*/ 144 h 220"/>
                  <a:gd name="T82" fmla="*/ 245 w 288"/>
                  <a:gd name="T83" fmla="*/ 178 h 220"/>
                  <a:gd name="T84" fmla="*/ 228 w 288"/>
                  <a:gd name="T85" fmla="*/ 203 h 220"/>
                  <a:gd name="T86" fmla="*/ 194 w 288"/>
                  <a:gd name="T87" fmla="*/ 195 h 220"/>
                  <a:gd name="T88" fmla="*/ 178 w 288"/>
                  <a:gd name="T89" fmla="*/ 15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8" h="220">
                    <a:moveTo>
                      <a:pt x="0" y="135"/>
                    </a:moveTo>
                    <a:lnTo>
                      <a:pt x="8" y="161"/>
                    </a:lnTo>
                    <a:lnTo>
                      <a:pt x="17" y="178"/>
                    </a:lnTo>
                    <a:lnTo>
                      <a:pt x="34" y="195"/>
                    </a:lnTo>
                    <a:lnTo>
                      <a:pt x="59" y="203"/>
                    </a:lnTo>
                    <a:lnTo>
                      <a:pt x="84" y="195"/>
                    </a:lnTo>
                    <a:lnTo>
                      <a:pt x="110" y="186"/>
                    </a:lnTo>
                    <a:lnTo>
                      <a:pt x="127" y="169"/>
                    </a:lnTo>
                    <a:lnTo>
                      <a:pt x="135" y="144"/>
                    </a:lnTo>
                    <a:lnTo>
                      <a:pt x="135" y="127"/>
                    </a:lnTo>
                    <a:lnTo>
                      <a:pt x="127" y="118"/>
                    </a:lnTo>
                    <a:lnTo>
                      <a:pt x="118" y="102"/>
                    </a:lnTo>
                    <a:lnTo>
                      <a:pt x="101" y="93"/>
                    </a:lnTo>
                    <a:lnTo>
                      <a:pt x="127" y="76"/>
                    </a:lnTo>
                    <a:lnTo>
                      <a:pt x="135" y="59"/>
                    </a:lnTo>
                    <a:lnTo>
                      <a:pt x="135" y="34"/>
                    </a:lnTo>
                    <a:lnTo>
                      <a:pt x="118" y="8"/>
                    </a:lnTo>
                    <a:lnTo>
                      <a:pt x="84" y="0"/>
                    </a:lnTo>
                    <a:lnTo>
                      <a:pt x="68" y="0"/>
                    </a:lnTo>
                    <a:lnTo>
                      <a:pt x="42" y="8"/>
                    </a:lnTo>
                    <a:lnTo>
                      <a:pt x="34" y="17"/>
                    </a:lnTo>
                    <a:lnTo>
                      <a:pt x="17" y="42"/>
                    </a:lnTo>
                    <a:lnTo>
                      <a:pt x="42" y="51"/>
                    </a:lnTo>
                    <a:lnTo>
                      <a:pt x="51" y="34"/>
                    </a:lnTo>
                    <a:lnTo>
                      <a:pt x="59" y="25"/>
                    </a:lnTo>
                    <a:lnTo>
                      <a:pt x="68" y="17"/>
                    </a:lnTo>
                    <a:lnTo>
                      <a:pt x="84" y="17"/>
                    </a:lnTo>
                    <a:lnTo>
                      <a:pt x="110" y="34"/>
                    </a:lnTo>
                    <a:lnTo>
                      <a:pt x="110" y="42"/>
                    </a:lnTo>
                    <a:lnTo>
                      <a:pt x="110" y="51"/>
                    </a:lnTo>
                    <a:lnTo>
                      <a:pt x="110" y="68"/>
                    </a:lnTo>
                    <a:lnTo>
                      <a:pt x="93" y="76"/>
                    </a:lnTo>
                    <a:lnTo>
                      <a:pt x="84" y="85"/>
                    </a:lnTo>
                    <a:lnTo>
                      <a:pt x="68" y="76"/>
                    </a:lnTo>
                    <a:lnTo>
                      <a:pt x="59" y="76"/>
                    </a:lnTo>
                    <a:lnTo>
                      <a:pt x="59" y="102"/>
                    </a:lnTo>
                    <a:lnTo>
                      <a:pt x="76" y="102"/>
                    </a:lnTo>
                    <a:lnTo>
                      <a:pt x="93" y="102"/>
                    </a:lnTo>
                    <a:lnTo>
                      <a:pt x="101" y="118"/>
                    </a:lnTo>
                    <a:lnTo>
                      <a:pt x="110" y="127"/>
                    </a:lnTo>
                    <a:lnTo>
                      <a:pt x="110" y="144"/>
                    </a:lnTo>
                    <a:lnTo>
                      <a:pt x="101" y="161"/>
                    </a:lnTo>
                    <a:lnTo>
                      <a:pt x="93" y="169"/>
                    </a:lnTo>
                    <a:lnTo>
                      <a:pt x="76" y="178"/>
                    </a:lnTo>
                    <a:lnTo>
                      <a:pt x="59" y="178"/>
                    </a:lnTo>
                    <a:lnTo>
                      <a:pt x="51" y="178"/>
                    </a:lnTo>
                    <a:lnTo>
                      <a:pt x="34" y="169"/>
                    </a:lnTo>
                    <a:lnTo>
                      <a:pt x="34" y="152"/>
                    </a:lnTo>
                    <a:lnTo>
                      <a:pt x="25" y="135"/>
                    </a:lnTo>
                    <a:lnTo>
                      <a:pt x="0" y="135"/>
                    </a:lnTo>
                    <a:close/>
                    <a:moveTo>
                      <a:pt x="161" y="110"/>
                    </a:moveTo>
                    <a:lnTo>
                      <a:pt x="152" y="161"/>
                    </a:lnTo>
                    <a:lnTo>
                      <a:pt x="161" y="195"/>
                    </a:lnTo>
                    <a:lnTo>
                      <a:pt x="178" y="212"/>
                    </a:lnTo>
                    <a:lnTo>
                      <a:pt x="203" y="220"/>
                    </a:lnTo>
                    <a:lnTo>
                      <a:pt x="228" y="220"/>
                    </a:lnTo>
                    <a:lnTo>
                      <a:pt x="245" y="212"/>
                    </a:lnTo>
                    <a:lnTo>
                      <a:pt x="262" y="203"/>
                    </a:lnTo>
                    <a:lnTo>
                      <a:pt x="271" y="186"/>
                    </a:lnTo>
                    <a:lnTo>
                      <a:pt x="279" y="161"/>
                    </a:lnTo>
                    <a:lnTo>
                      <a:pt x="288" y="127"/>
                    </a:lnTo>
                    <a:lnTo>
                      <a:pt x="288" y="102"/>
                    </a:lnTo>
                    <a:lnTo>
                      <a:pt x="288" y="85"/>
                    </a:lnTo>
                    <a:lnTo>
                      <a:pt x="279" y="51"/>
                    </a:lnTo>
                    <a:lnTo>
                      <a:pt x="262" y="34"/>
                    </a:lnTo>
                    <a:lnTo>
                      <a:pt x="237" y="17"/>
                    </a:lnTo>
                    <a:lnTo>
                      <a:pt x="220" y="17"/>
                    </a:lnTo>
                    <a:lnTo>
                      <a:pt x="203" y="25"/>
                    </a:lnTo>
                    <a:lnTo>
                      <a:pt x="186" y="34"/>
                    </a:lnTo>
                    <a:lnTo>
                      <a:pt x="178" y="51"/>
                    </a:lnTo>
                    <a:lnTo>
                      <a:pt x="161" y="76"/>
                    </a:lnTo>
                    <a:lnTo>
                      <a:pt x="161" y="110"/>
                    </a:lnTo>
                    <a:close/>
                    <a:moveTo>
                      <a:pt x="186" y="110"/>
                    </a:moveTo>
                    <a:lnTo>
                      <a:pt x="194" y="76"/>
                    </a:lnTo>
                    <a:lnTo>
                      <a:pt x="203" y="51"/>
                    </a:lnTo>
                    <a:lnTo>
                      <a:pt x="220" y="42"/>
                    </a:lnTo>
                    <a:lnTo>
                      <a:pt x="237" y="42"/>
                    </a:lnTo>
                    <a:lnTo>
                      <a:pt x="245" y="42"/>
                    </a:lnTo>
                    <a:lnTo>
                      <a:pt x="262" y="59"/>
                    </a:lnTo>
                    <a:lnTo>
                      <a:pt x="262" y="85"/>
                    </a:lnTo>
                    <a:lnTo>
                      <a:pt x="262" y="127"/>
                    </a:lnTo>
                    <a:lnTo>
                      <a:pt x="254" y="144"/>
                    </a:lnTo>
                    <a:lnTo>
                      <a:pt x="254" y="169"/>
                    </a:lnTo>
                    <a:lnTo>
                      <a:pt x="245" y="178"/>
                    </a:lnTo>
                    <a:lnTo>
                      <a:pt x="237" y="186"/>
                    </a:lnTo>
                    <a:lnTo>
                      <a:pt x="228" y="203"/>
                    </a:lnTo>
                    <a:lnTo>
                      <a:pt x="211" y="203"/>
                    </a:lnTo>
                    <a:lnTo>
                      <a:pt x="194" y="195"/>
                    </a:lnTo>
                    <a:lnTo>
                      <a:pt x="186" y="178"/>
                    </a:lnTo>
                    <a:lnTo>
                      <a:pt x="178" y="152"/>
                    </a:lnTo>
                    <a:lnTo>
                      <a:pt x="186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4" name="Rectangle 104">
                <a:extLst>
                  <a:ext uri="{FF2B5EF4-FFF2-40B4-BE49-F238E27FC236}">
                    <a16:creationId xmlns:a16="http://schemas.microsoft.com/office/drawing/2014/main" id="{FF6D7E79-8B89-4FE5-8A0A-8EF12C1AE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">
                <a:off x="5191" y="184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Rectangle 105">
                <a:extLst>
                  <a:ext uri="{FF2B5EF4-FFF2-40B4-BE49-F238E27FC236}">
                    <a16:creationId xmlns:a16="http://schemas.microsoft.com/office/drawing/2014/main" id="{261224B5-B1F8-45B1-A7F2-16D96C5C78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">
                <a:off x="5217" y="185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Freeform 106">
                <a:extLst>
                  <a:ext uri="{FF2B5EF4-FFF2-40B4-BE49-F238E27FC236}">
                    <a16:creationId xmlns:a16="http://schemas.microsoft.com/office/drawing/2014/main" id="{52A1EB92-B2F9-4B04-8A15-BD64CE0978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86" y="307"/>
                <a:ext cx="56" cy="73"/>
              </a:xfrm>
              <a:custGeom>
                <a:avLst/>
                <a:gdLst>
                  <a:gd name="T0" fmla="*/ 195 w 322"/>
                  <a:gd name="T1" fmla="*/ 42 h 423"/>
                  <a:gd name="T2" fmla="*/ 178 w 322"/>
                  <a:gd name="T3" fmla="*/ 25 h 423"/>
                  <a:gd name="T4" fmla="*/ 119 w 322"/>
                  <a:gd name="T5" fmla="*/ 0 h 423"/>
                  <a:gd name="T6" fmla="*/ 119 w 322"/>
                  <a:gd name="T7" fmla="*/ 25 h 423"/>
                  <a:gd name="T8" fmla="*/ 0 w 322"/>
                  <a:gd name="T9" fmla="*/ 110 h 423"/>
                  <a:gd name="T10" fmla="*/ 127 w 322"/>
                  <a:gd name="T11" fmla="*/ 144 h 423"/>
                  <a:gd name="T12" fmla="*/ 85 w 322"/>
                  <a:gd name="T13" fmla="*/ 169 h 423"/>
                  <a:gd name="T14" fmla="*/ 60 w 322"/>
                  <a:gd name="T15" fmla="*/ 194 h 423"/>
                  <a:gd name="T16" fmla="*/ 60 w 322"/>
                  <a:gd name="T17" fmla="*/ 245 h 423"/>
                  <a:gd name="T18" fmla="*/ 93 w 322"/>
                  <a:gd name="T19" fmla="*/ 271 h 423"/>
                  <a:gd name="T20" fmla="*/ 127 w 322"/>
                  <a:gd name="T21" fmla="*/ 279 h 423"/>
                  <a:gd name="T22" fmla="*/ 187 w 322"/>
                  <a:gd name="T23" fmla="*/ 262 h 423"/>
                  <a:gd name="T24" fmla="*/ 229 w 322"/>
                  <a:gd name="T25" fmla="*/ 237 h 423"/>
                  <a:gd name="T26" fmla="*/ 254 w 322"/>
                  <a:gd name="T27" fmla="*/ 186 h 423"/>
                  <a:gd name="T28" fmla="*/ 246 w 322"/>
                  <a:gd name="T29" fmla="*/ 161 h 423"/>
                  <a:gd name="T30" fmla="*/ 220 w 322"/>
                  <a:gd name="T31" fmla="*/ 135 h 423"/>
                  <a:gd name="T32" fmla="*/ 187 w 322"/>
                  <a:gd name="T33" fmla="*/ 127 h 423"/>
                  <a:gd name="T34" fmla="*/ 127 w 322"/>
                  <a:gd name="T35" fmla="*/ 144 h 423"/>
                  <a:gd name="T36" fmla="*/ 178 w 322"/>
                  <a:gd name="T37" fmla="*/ 152 h 423"/>
                  <a:gd name="T38" fmla="*/ 220 w 322"/>
                  <a:gd name="T39" fmla="*/ 152 h 423"/>
                  <a:gd name="T40" fmla="*/ 237 w 322"/>
                  <a:gd name="T41" fmla="*/ 186 h 423"/>
                  <a:gd name="T42" fmla="*/ 220 w 322"/>
                  <a:gd name="T43" fmla="*/ 211 h 423"/>
                  <a:gd name="T44" fmla="*/ 195 w 322"/>
                  <a:gd name="T45" fmla="*/ 228 h 423"/>
                  <a:gd name="T46" fmla="*/ 136 w 322"/>
                  <a:gd name="T47" fmla="*/ 254 h 423"/>
                  <a:gd name="T48" fmla="*/ 93 w 322"/>
                  <a:gd name="T49" fmla="*/ 245 h 423"/>
                  <a:gd name="T50" fmla="*/ 77 w 322"/>
                  <a:gd name="T51" fmla="*/ 220 h 423"/>
                  <a:gd name="T52" fmla="*/ 93 w 322"/>
                  <a:gd name="T53" fmla="*/ 194 h 423"/>
                  <a:gd name="T54" fmla="*/ 119 w 322"/>
                  <a:gd name="T55" fmla="*/ 178 h 423"/>
                  <a:gd name="T56" fmla="*/ 195 w 322"/>
                  <a:gd name="T57" fmla="*/ 288 h 423"/>
                  <a:gd name="T58" fmla="*/ 153 w 322"/>
                  <a:gd name="T59" fmla="*/ 313 h 423"/>
                  <a:gd name="T60" fmla="*/ 127 w 322"/>
                  <a:gd name="T61" fmla="*/ 338 h 423"/>
                  <a:gd name="T62" fmla="*/ 127 w 322"/>
                  <a:gd name="T63" fmla="*/ 389 h 423"/>
                  <a:gd name="T64" fmla="*/ 161 w 322"/>
                  <a:gd name="T65" fmla="*/ 415 h 423"/>
                  <a:gd name="T66" fmla="*/ 195 w 322"/>
                  <a:gd name="T67" fmla="*/ 423 h 423"/>
                  <a:gd name="T68" fmla="*/ 254 w 322"/>
                  <a:gd name="T69" fmla="*/ 406 h 423"/>
                  <a:gd name="T70" fmla="*/ 297 w 322"/>
                  <a:gd name="T71" fmla="*/ 381 h 423"/>
                  <a:gd name="T72" fmla="*/ 322 w 322"/>
                  <a:gd name="T73" fmla="*/ 330 h 423"/>
                  <a:gd name="T74" fmla="*/ 314 w 322"/>
                  <a:gd name="T75" fmla="*/ 305 h 423"/>
                  <a:gd name="T76" fmla="*/ 288 w 322"/>
                  <a:gd name="T77" fmla="*/ 279 h 423"/>
                  <a:gd name="T78" fmla="*/ 254 w 322"/>
                  <a:gd name="T79" fmla="*/ 271 h 423"/>
                  <a:gd name="T80" fmla="*/ 195 w 322"/>
                  <a:gd name="T81" fmla="*/ 288 h 423"/>
                  <a:gd name="T82" fmla="*/ 246 w 322"/>
                  <a:gd name="T83" fmla="*/ 296 h 423"/>
                  <a:gd name="T84" fmla="*/ 288 w 322"/>
                  <a:gd name="T85" fmla="*/ 296 h 423"/>
                  <a:gd name="T86" fmla="*/ 305 w 322"/>
                  <a:gd name="T87" fmla="*/ 330 h 423"/>
                  <a:gd name="T88" fmla="*/ 288 w 322"/>
                  <a:gd name="T89" fmla="*/ 355 h 423"/>
                  <a:gd name="T90" fmla="*/ 263 w 322"/>
                  <a:gd name="T91" fmla="*/ 372 h 423"/>
                  <a:gd name="T92" fmla="*/ 204 w 322"/>
                  <a:gd name="T93" fmla="*/ 398 h 423"/>
                  <a:gd name="T94" fmla="*/ 161 w 322"/>
                  <a:gd name="T95" fmla="*/ 389 h 423"/>
                  <a:gd name="T96" fmla="*/ 144 w 322"/>
                  <a:gd name="T97" fmla="*/ 364 h 423"/>
                  <a:gd name="T98" fmla="*/ 161 w 322"/>
                  <a:gd name="T99" fmla="*/ 338 h 423"/>
                  <a:gd name="T100" fmla="*/ 187 w 322"/>
                  <a:gd name="T101" fmla="*/ 32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2" h="423">
                    <a:moveTo>
                      <a:pt x="17" y="127"/>
                    </a:moveTo>
                    <a:lnTo>
                      <a:pt x="195" y="42"/>
                    </a:lnTo>
                    <a:lnTo>
                      <a:pt x="187" y="34"/>
                    </a:lnTo>
                    <a:lnTo>
                      <a:pt x="178" y="25"/>
                    </a:lnTo>
                    <a:lnTo>
                      <a:pt x="161" y="25"/>
                    </a:lnTo>
                    <a:lnTo>
                      <a:pt x="119" y="0"/>
                    </a:lnTo>
                    <a:lnTo>
                      <a:pt x="102" y="8"/>
                    </a:lnTo>
                    <a:lnTo>
                      <a:pt x="119" y="25"/>
                    </a:lnTo>
                    <a:lnTo>
                      <a:pt x="144" y="42"/>
                    </a:lnTo>
                    <a:lnTo>
                      <a:pt x="0" y="110"/>
                    </a:lnTo>
                    <a:lnTo>
                      <a:pt x="17" y="127"/>
                    </a:lnTo>
                    <a:close/>
                    <a:moveTo>
                      <a:pt x="127" y="144"/>
                    </a:moveTo>
                    <a:lnTo>
                      <a:pt x="102" y="152"/>
                    </a:lnTo>
                    <a:lnTo>
                      <a:pt x="85" y="169"/>
                    </a:lnTo>
                    <a:lnTo>
                      <a:pt x="77" y="178"/>
                    </a:lnTo>
                    <a:lnTo>
                      <a:pt x="60" y="194"/>
                    </a:lnTo>
                    <a:lnTo>
                      <a:pt x="60" y="220"/>
                    </a:lnTo>
                    <a:lnTo>
                      <a:pt x="60" y="245"/>
                    </a:lnTo>
                    <a:lnTo>
                      <a:pt x="77" y="262"/>
                    </a:lnTo>
                    <a:lnTo>
                      <a:pt x="93" y="271"/>
                    </a:lnTo>
                    <a:lnTo>
                      <a:pt x="110" y="279"/>
                    </a:lnTo>
                    <a:lnTo>
                      <a:pt x="127" y="279"/>
                    </a:lnTo>
                    <a:lnTo>
                      <a:pt x="153" y="271"/>
                    </a:lnTo>
                    <a:lnTo>
                      <a:pt x="187" y="262"/>
                    </a:lnTo>
                    <a:lnTo>
                      <a:pt x="204" y="245"/>
                    </a:lnTo>
                    <a:lnTo>
                      <a:pt x="229" y="237"/>
                    </a:lnTo>
                    <a:lnTo>
                      <a:pt x="246" y="211"/>
                    </a:lnTo>
                    <a:lnTo>
                      <a:pt x="254" y="186"/>
                    </a:lnTo>
                    <a:lnTo>
                      <a:pt x="254" y="178"/>
                    </a:lnTo>
                    <a:lnTo>
                      <a:pt x="246" y="161"/>
                    </a:lnTo>
                    <a:lnTo>
                      <a:pt x="237" y="144"/>
                    </a:lnTo>
                    <a:lnTo>
                      <a:pt x="220" y="135"/>
                    </a:lnTo>
                    <a:lnTo>
                      <a:pt x="204" y="127"/>
                    </a:lnTo>
                    <a:lnTo>
                      <a:pt x="187" y="127"/>
                    </a:lnTo>
                    <a:lnTo>
                      <a:pt x="161" y="135"/>
                    </a:lnTo>
                    <a:lnTo>
                      <a:pt x="127" y="144"/>
                    </a:lnTo>
                    <a:close/>
                    <a:moveTo>
                      <a:pt x="136" y="169"/>
                    </a:moveTo>
                    <a:lnTo>
                      <a:pt x="178" y="152"/>
                    </a:lnTo>
                    <a:lnTo>
                      <a:pt x="204" y="152"/>
                    </a:lnTo>
                    <a:lnTo>
                      <a:pt x="220" y="152"/>
                    </a:lnTo>
                    <a:lnTo>
                      <a:pt x="229" y="169"/>
                    </a:lnTo>
                    <a:lnTo>
                      <a:pt x="237" y="186"/>
                    </a:lnTo>
                    <a:lnTo>
                      <a:pt x="229" y="203"/>
                    </a:lnTo>
                    <a:lnTo>
                      <a:pt x="220" y="211"/>
                    </a:lnTo>
                    <a:lnTo>
                      <a:pt x="212" y="220"/>
                    </a:lnTo>
                    <a:lnTo>
                      <a:pt x="195" y="228"/>
                    </a:lnTo>
                    <a:lnTo>
                      <a:pt x="170" y="237"/>
                    </a:lnTo>
                    <a:lnTo>
                      <a:pt x="136" y="254"/>
                    </a:lnTo>
                    <a:lnTo>
                      <a:pt x="110" y="254"/>
                    </a:lnTo>
                    <a:lnTo>
                      <a:pt x="93" y="245"/>
                    </a:lnTo>
                    <a:lnTo>
                      <a:pt x="85" y="237"/>
                    </a:lnTo>
                    <a:lnTo>
                      <a:pt x="77" y="220"/>
                    </a:lnTo>
                    <a:lnTo>
                      <a:pt x="85" y="203"/>
                    </a:lnTo>
                    <a:lnTo>
                      <a:pt x="93" y="194"/>
                    </a:lnTo>
                    <a:lnTo>
                      <a:pt x="102" y="186"/>
                    </a:lnTo>
                    <a:lnTo>
                      <a:pt x="119" y="178"/>
                    </a:lnTo>
                    <a:lnTo>
                      <a:pt x="136" y="169"/>
                    </a:lnTo>
                    <a:close/>
                    <a:moveTo>
                      <a:pt x="195" y="288"/>
                    </a:moveTo>
                    <a:lnTo>
                      <a:pt x="170" y="296"/>
                    </a:lnTo>
                    <a:lnTo>
                      <a:pt x="153" y="313"/>
                    </a:lnTo>
                    <a:lnTo>
                      <a:pt x="144" y="321"/>
                    </a:lnTo>
                    <a:lnTo>
                      <a:pt x="127" y="338"/>
                    </a:lnTo>
                    <a:lnTo>
                      <a:pt x="127" y="364"/>
                    </a:lnTo>
                    <a:lnTo>
                      <a:pt x="127" y="389"/>
                    </a:lnTo>
                    <a:lnTo>
                      <a:pt x="144" y="406"/>
                    </a:lnTo>
                    <a:lnTo>
                      <a:pt x="161" y="415"/>
                    </a:lnTo>
                    <a:lnTo>
                      <a:pt x="178" y="423"/>
                    </a:lnTo>
                    <a:lnTo>
                      <a:pt x="195" y="423"/>
                    </a:lnTo>
                    <a:lnTo>
                      <a:pt x="220" y="415"/>
                    </a:lnTo>
                    <a:lnTo>
                      <a:pt x="254" y="406"/>
                    </a:lnTo>
                    <a:lnTo>
                      <a:pt x="271" y="389"/>
                    </a:lnTo>
                    <a:lnTo>
                      <a:pt x="297" y="381"/>
                    </a:lnTo>
                    <a:lnTo>
                      <a:pt x="314" y="355"/>
                    </a:lnTo>
                    <a:lnTo>
                      <a:pt x="322" y="330"/>
                    </a:lnTo>
                    <a:lnTo>
                      <a:pt x="322" y="321"/>
                    </a:lnTo>
                    <a:lnTo>
                      <a:pt x="314" y="305"/>
                    </a:lnTo>
                    <a:lnTo>
                      <a:pt x="305" y="288"/>
                    </a:lnTo>
                    <a:lnTo>
                      <a:pt x="288" y="279"/>
                    </a:lnTo>
                    <a:lnTo>
                      <a:pt x="271" y="271"/>
                    </a:lnTo>
                    <a:lnTo>
                      <a:pt x="254" y="271"/>
                    </a:lnTo>
                    <a:lnTo>
                      <a:pt x="229" y="279"/>
                    </a:lnTo>
                    <a:lnTo>
                      <a:pt x="195" y="288"/>
                    </a:lnTo>
                    <a:close/>
                    <a:moveTo>
                      <a:pt x="204" y="313"/>
                    </a:moveTo>
                    <a:lnTo>
                      <a:pt x="246" y="296"/>
                    </a:lnTo>
                    <a:lnTo>
                      <a:pt x="271" y="296"/>
                    </a:lnTo>
                    <a:lnTo>
                      <a:pt x="288" y="296"/>
                    </a:lnTo>
                    <a:lnTo>
                      <a:pt x="297" y="313"/>
                    </a:lnTo>
                    <a:lnTo>
                      <a:pt x="305" y="330"/>
                    </a:lnTo>
                    <a:lnTo>
                      <a:pt x="297" y="347"/>
                    </a:lnTo>
                    <a:lnTo>
                      <a:pt x="288" y="355"/>
                    </a:lnTo>
                    <a:lnTo>
                      <a:pt x="280" y="364"/>
                    </a:lnTo>
                    <a:lnTo>
                      <a:pt x="263" y="372"/>
                    </a:lnTo>
                    <a:lnTo>
                      <a:pt x="237" y="381"/>
                    </a:lnTo>
                    <a:lnTo>
                      <a:pt x="204" y="398"/>
                    </a:lnTo>
                    <a:lnTo>
                      <a:pt x="178" y="398"/>
                    </a:lnTo>
                    <a:lnTo>
                      <a:pt x="161" y="389"/>
                    </a:lnTo>
                    <a:lnTo>
                      <a:pt x="153" y="381"/>
                    </a:lnTo>
                    <a:lnTo>
                      <a:pt x="144" y="364"/>
                    </a:lnTo>
                    <a:lnTo>
                      <a:pt x="153" y="347"/>
                    </a:lnTo>
                    <a:lnTo>
                      <a:pt x="161" y="338"/>
                    </a:lnTo>
                    <a:lnTo>
                      <a:pt x="170" y="330"/>
                    </a:lnTo>
                    <a:lnTo>
                      <a:pt x="187" y="321"/>
                    </a:lnTo>
                    <a:lnTo>
                      <a:pt x="204" y="313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7" name="Rectangle 107">
                <a:extLst>
                  <a:ext uri="{FF2B5EF4-FFF2-40B4-BE49-F238E27FC236}">
                    <a16:creationId xmlns:a16="http://schemas.microsoft.com/office/drawing/2014/main" id="{56A912C7-1EF1-49F6-A4CF-9FDCCDBAFB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900000">
                <a:off x="2684" y="29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8" name="Rectangle 108">
                <a:extLst>
                  <a:ext uri="{FF2B5EF4-FFF2-40B4-BE49-F238E27FC236}">
                    <a16:creationId xmlns:a16="http://schemas.microsoft.com/office/drawing/2014/main" id="{FB0CB28B-049A-46B3-BA6E-881171560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900000">
                <a:off x="2693" y="31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9" name="Rectangle 109">
                <a:extLst>
                  <a:ext uri="{FF2B5EF4-FFF2-40B4-BE49-F238E27FC236}">
                    <a16:creationId xmlns:a16="http://schemas.microsoft.com/office/drawing/2014/main" id="{0E6B6C51-E65A-4F75-9772-533BF6FD4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900000">
                <a:off x="2706" y="343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" name="Freeform 110">
                <a:extLst>
                  <a:ext uri="{FF2B5EF4-FFF2-40B4-BE49-F238E27FC236}">
                    <a16:creationId xmlns:a16="http://schemas.microsoft.com/office/drawing/2014/main" id="{3249E0B0-A115-4C2E-B864-9E545D50EF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45" y="1416"/>
                <a:ext cx="50" cy="35"/>
              </a:xfrm>
              <a:custGeom>
                <a:avLst/>
                <a:gdLst>
                  <a:gd name="T0" fmla="*/ 17 w 288"/>
                  <a:gd name="T1" fmla="*/ 110 h 203"/>
                  <a:gd name="T2" fmla="*/ 0 w 288"/>
                  <a:gd name="T3" fmla="*/ 144 h 203"/>
                  <a:gd name="T4" fmla="*/ 26 w 288"/>
                  <a:gd name="T5" fmla="*/ 186 h 203"/>
                  <a:gd name="T6" fmla="*/ 68 w 288"/>
                  <a:gd name="T7" fmla="*/ 203 h 203"/>
                  <a:gd name="T8" fmla="*/ 119 w 288"/>
                  <a:gd name="T9" fmla="*/ 186 h 203"/>
                  <a:gd name="T10" fmla="*/ 136 w 288"/>
                  <a:gd name="T11" fmla="*/ 144 h 203"/>
                  <a:gd name="T12" fmla="*/ 127 w 288"/>
                  <a:gd name="T13" fmla="*/ 110 h 203"/>
                  <a:gd name="T14" fmla="*/ 102 w 288"/>
                  <a:gd name="T15" fmla="*/ 93 h 203"/>
                  <a:gd name="T16" fmla="*/ 127 w 288"/>
                  <a:gd name="T17" fmla="*/ 50 h 203"/>
                  <a:gd name="T18" fmla="*/ 110 w 288"/>
                  <a:gd name="T19" fmla="*/ 17 h 203"/>
                  <a:gd name="T20" fmla="*/ 68 w 288"/>
                  <a:gd name="T21" fmla="*/ 0 h 203"/>
                  <a:gd name="T22" fmla="*/ 34 w 288"/>
                  <a:gd name="T23" fmla="*/ 17 h 203"/>
                  <a:gd name="T24" fmla="*/ 17 w 288"/>
                  <a:gd name="T25" fmla="*/ 50 h 203"/>
                  <a:gd name="T26" fmla="*/ 34 w 288"/>
                  <a:gd name="T27" fmla="*/ 84 h 203"/>
                  <a:gd name="T28" fmla="*/ 43 w 288"/>
                  <a:gd name="T29" fmla="*/ 50 h 203"/>
                  <a:gd name="T30" fmla="*/ 51 w 288"/>
                  <a:gd name="T31" fmla="*/ 34 h 203"/>
                  <a:gd name="T32" fmla="*/ 68 w 288"/>
                  <a:gd name="T33" fmla="*/ 17 h 203"/>
                  <a:gd name="T34" fmla="*/ 94 w 288"/>
                  <a:gd name="T35" fmla="*/ 34 h 203"/>
                  <a:gd name="T36" fmla="*/ 102 w 288"/>
                  <a:gd name="T37" fmla="*/ 50 h 203"/>
                  <a:gd name="T38" fmla="*/ 94 w 288"/>
                  <a:gd name="T39" fmla="*/ 76 h 203"/>
                  <a:gd name="T40" fmla="*/ 68 w 288"/>
                  <a:gd name="T41" fmla="*/ 84 h 203"/>
                  <a:gd name="T42" fmla="*/ 51 w 288"/>
                  <a:gd name="T43" fmla="*/ 76 h 203"/>
                  <a:gd name="T44" fmla="*/ 43 w 288"/>
                  <a:gd name="T45" fmla="*/ 50 h 203"/>
                  <a:gd name="T46" fmla="*/ 34 w 288"/>
                  <a:gd name="T47" fmla="*/ 127 h 203"/>
                  <a:gd name="T48" fmla="*/ 51 w 288"/>
                  <a:gd name="T49" fmla="*/ 110 h 203"/>
                  <a:gd name="T50" fmla="*/ 85 w 288"/>
                  <a:gd name="T51" fmla="*/ 110 h 203"/>
                  <a:gd name="T52" fmla="*/ 110 w 288"/>
                  <a:gd name="T53" fmla="*/ 127 h 203"/>
                  <a:gd name="T54" fmla="*/ 110 w 288"/>
                  <a:gd name="T55" fmla="*/ 161 h 203"/>
                  <a:gd name="T56" fmla="*/ 85 w 288"/>
                  <a:gd name="T57" fmla="*/ 186 h 203"/>
                  <a:gd name="T58" fmla="*/ 51 w 288"/>
                  <a:gd name="T59" fmla="*/ 177 h 203"/>
                  <a:gd name="T60" fmla="*/ 26 w 288"/>
                  <a:gd name="T61" fmla="*/ 144 h 203"/>
                  <a:gd name="T62" fmla="*/ 161 w 288"/>
                  <a:gd name="T63" fmla="*/ 152 h 203"/>
                  <a:gd name="T64" fmla="*/ 195 w 288"/>
                  <a:gd name="T65" fmla="*/ 203 h 203"/>
                  <a:gd name="T66" fmla="*/ 237 w 288"/>
                  <a:gd name="T67" fmla="*/ 203 h 203"/>
                  <a:gd name="T68" fmla="*/ 271 w 288"/>
                  <a:gd name="T69" fmla="*/ 177 h 203"/>
                  <a:gd name="T70" fmla="*/ 288 w 288"/>
                  <a:gd name="T71" fmla="*/ 135 h 203"/>
                  <a:gd name="T72" fmla="*/ 288 w 288"/>
                  <a:gd name="T73" fmla="*/ 76 h 203"/>
                  <a:gd name="T74" fmla="*/ 271 w 288"/>
                  <a:gd name="T75" fmla="*/ 25 h 203"/>
                  <a:gd name="T76" fmla="*/ 221 w 288"/>
                  <a:gd name="T77" fmla="*/ 0 h 203"/>
                  <a:gd name="T78" fmla="*/ 187 w 288"/>
                  <a:gd name="T79" fmla="*/ 8 h 203"/>
                  <a:gd name="T80" fmla="*/ 170 w 288"/>
                  <a:gd name="T81" fmla="*/ 42 h 203"/>
                  <a:gd name="T82" fmla="*/ 161 w 288"/>
                  <a:gd name="T83" fmla="*/ 101 h 203"/>
                  <a:gd name="T84" fmla="*/ 187 w 288"/>
                  <a:gd name="T85" fmla="*/ 59 h 203"/>
                  <a:gd name="T86" fmla="*/ 212 w 288"/>
                  <a:gd name="T87" fmla="*/ 25 h 203"/>
                  <a:gd name="T88" fmla="*/ 237 w 288"/>
                  <a:gd name="T89" fmla="*/ 25 h 203"/>
                  <a:gd name="T90" fmla="*/ 263 w 288"/>
                  <a:gd name="T91" fmla="*/ 59 h 203"/>
                  <a:gd name="T92" fmla="*/ 263 w 288"/>
                  <a:gd name="T93" fmla="*/ 144 h 203"/>
                  <a:gd name="T94" fmla="*/ 254 w 288"/>
                  <a:gd name="T95" fmla="*/ 169 h 203"/>
                  <a:gd name="T96" fmla="*/ 221 w 288"/>
                  <a:gd name="T97" fmla="*/ 186 h 203"/>
                  <a:gd name="T98" fmla="*/ 195 w 288"/>
                  <a:gd name="T99" fmla="*/ 169 h 203"/>
                  <a:gd name="T100" fmla="*/ 187 w 288"/>
                  <a:gd name="T101" fmla="*/ 101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8" h="203">
                    <a:moveTo>
                      <a:pt x="43" y="93"/>
                    </a:moveTo>
                    <a:lnTo>
                      <a:pt x="17" y="110"/>
                    </a:lnTo>
                    <a:lnTo>
                      <a:pt x="9" y="127"/>
                    </a:lnTo>
                    <a:lnTo>
                      <a:pt x="0" y="144"/>
                    </a:lnTo>
                    <a:lnTo>
                      <a:pt x="9" y="169"/>
                    </a:lnTo>
                    <a:lnTo>
                      <a:pt x="26" y="186"/>
                    </a:lnTo>
                    <a:lnTo>
                      <a:pt x="43" y="203"/>
                    </a:lnTo>
                    <a:lnTo>
                      <a:pt x="68" y="203"/>
                    </a:lnTo>
                    <a:lnTo>
                      <a:pt x="94" y="203"/>
                    </a:lnTo>
                    <a:lnTo>
                      <a:pt x="119" y="186"/>
                    </a:lnTo>
                    <a:lnTo>
                      <a:pt x="127" y="169"/>
                    </a:lnTo>
                    <a:lnTo>
                      <a:pt x="136" y="144"/>
                    </a:lnTo>
                    <a:lnTo>
                      <a:pt x="136" y="127"/>
                    </a:lnTo>
                    <a:lnTo>
                      <a:pt x="127" y="110"/>
                    </a:lnTo>
                    <a:lnTo>
                      <a:pt x="119" y="101"/>
                    </a:lnTo>
                    <a:lnTo>
                      <a:pt x="102" y="93"/>
                    </a:lnTo>
                    <a:lnTo>
                      <a:pt x="119" y="76"/>
                    </a:lnTo>
                    <a:lnTo>
                      <a:pt x="127" y="50"/>
                    </a:lnTo>
                    <a:lnTo>
                      <a:pt x="127" y="34"/>
                    </a:lnTo>
                    <a:lnTo>
                      <a:pt x="110" y="17"/>
                    </a:lnTo>
                    <a:lnTo>
                      <a:pt x="94" y="8"/>
                    </a:lnTo>
                    <a:lnTo>
                      <a:pt x="68" y="0"/>
                    </a:lnTo>
                    <a:lnTo>
                      <a:pt x="51" y="8"/>
                    </a:lnTo>
                    <a:lnTo>
                      <a:pt x="34" y="17"/>
                    </a:lnTo>
                    <a:lnTo>
                      <a:pt x="17" y="34"/>
                    </a:lnTo>
                    <a:lnTo>
                      <a:pt x="17" y="50"/>
                    </a:lnTo>
                    <a:lnTo>
                      <a:pt x="17" y="76"/>
                    </a:lnTo>
                    <a:lnTo>
                      <a:pt x="34" y="84"/>
                    </a:lnTo>
                    <a:lnTo>
                      <a:pt x="43" y="93"/>
                    </a:lnTo>
                    <a:close/>
                    <a:moveTo>
                      <a:pt x="43" y="50"/>
                    </a:moveTo>
                    <a:lnTo>
                      <a:pt x="43" y="42"/>
                    </a:lnTo>
                    <a:lnTo>
                      <a:pt x="51" y="34"/>
                    </a:lnTo>
                    <a:lnTo>
                      <a:pt x="60" y="25"/>
                    </a:lnTo>
                    <a:lnTo>
                      <a:pt x="68" y="17"/>
                    </a:lnTo>
                    <a:lnTo>
                      <a:pt x="85" y="25"/>
                    </a:lnTo>
                    <a:lnTo>
                      <a:pt x="94" y="34"/>
                    </a:lnTo>
                    <a:lnTo>
                      <a:pt x="102" y="42"/>
                    </a:lnTo>
                    <a:lnTo>
                      <a:pt x="102" y="50"/>
                    </a:lnTo>
                    <a:lnTo>
                      <a:pt x="102" y="67"/>
                    </a:lnTo>
                    <a:lnTo>
                      <a:pt x="94" y="76"/>
                    </a:lnTo>
                    <a:lnTo>
                      <a:pt x="85" y="84"/>
                    </a:lnTo>
                    <a:lnTo>
                      <a:pt x="68" y="84"/>
                    </a:lnTo>
                    <a:lnTo>
                      <a:pt x="60" y="84"/>
                    </a:lnTo>
                    <a:lnTo>
                      <a:pt x="51" y="76"/>
                    </a:lnTo>
                    <a:lnTo>
                      <a:pt x="43" y="67"/>
                    </a:lnTo>
                    <a:lnTo>
                      <a:pt x="43" y="50"/>
                    </a:lnTo>
                    <a:close/>
                    <a:moveTo>
                      <a:pt x="26" y="144"/>
                    </a:moveTo>
                    <a:lnTo>
                      <a:pt x="34" y="127"/>
                    </a:lnTo>
                    <a:lnTo>
                      <a:pt x="43" y="118"/>
                    </a:lnTo>
                    <a:lnTo>
                      <a:pt x="51" y="110"/>
                    </a:lnTo>
                    <a:lnTo>
                      <a:pt x="68" y="101"/>
                    </a:lnTo>
                    <a:lnTo>
                      <a:pt x="85" y="110"/>
                    </a:lnTo>
                    <a:lnTo>
                      <a:pt x="102" y="118"/>
                    </a:lnTo>
                    <a:lnTo>
                      <a:pt x="110" y="127"/>
                    </a:lnTo>
                    <a:lnTo>
                      <a:pt x="110" y="144"/>
                    </a:lnTo>
                    <a:lnTo>
                      <a:pt x="110" y="161"/>
                    </a:lnTo>
                    <a:lnTo>
                      <a:pt x="102" y="177"/>
                    </a:lnTo>
                    <a:lnTo>
                      <a:pt x="85" y="186"/>
                    </a:lnTo>
                    <a:lnTo>
                      <a:pt x="68" y="186"/>
                    </a:lnTo>
                    <a:lnTo>
                      <a:pt x="51" y="177"/>
                    </a:lnTo>
                    <a:lnTo>
                      <a:pt x="34" y="161"/>
                    </a:lnTo>
                    <a:lnTo>
                      <a:pt x="26" y="144"/>
                    </a:lnTo>
                    <a:close/>
                    <a:moveTo>
                      <a:pt x="161" y="101"/>
                    </a:moveTo>
                    <a:lnTo>
                      <a:pt x="161" y="152"/>
                    </a:lnTo>
                    <a:lnTo>
                      <a:pt x="178" y="186"/>
                    </a:lnTo>
                    <a:lnTo>
                      <a:pt x="195" y="203"/>
                    </a:lnTo>
                    <a:lnTo>
                      <a:pt x="221" y="203"/>
                    </a:lnTo>
                    <a:lnTo>
                      <a:pt x="237" y="203"/>
                    </a:lnTo>
                    <a:lnTo>
                      <a:pt x="254" y="194"/>
                    </a:lnTo>
                    <a:lnTo>
                      <a:pt x="271" y="177"/>
                    </a:lnTo>
                    <a:lnTo>
                      <a:pt x="280" y="161"/>
                    </a:lnTo>
                    <a:lnTo>
                      <a:pt x="288" y="135"/>
                    </a:lnTo>
                    <a:lnTo>
                      <a:pt x="288" y="101"/>
                    </a:lnTo>
                    <a:lnTo>
                      <a:pt x="288" y="76"/>
                    </a:lnTo>
                    <a:lnTo>
                      <a:pt x="288" y="59"/>
                    </a:lnTo>
                    <a:lnTo>
                      <a:pt x="271" y="25"/>
                    </a:lnTo>
                    <a:lnTo>
                      <a:pt x="254" y="8"/>
                    </a:lnTo>
                    <a:lnTo>
                      <a:pt x="221" y="0"/>
                    </a:lnTo>
                    <a:lnTo>
                      <a:pt x="204" y="0"/>
                    </a:lnTo>
                    <a:lnTo>
                      <a:pt x="187" y="8"/>
                    </a:lnTo>
                    <a:lnTo>
                      <a:pt x="178" y="25"/>
                    </a:lnTo>
                    <a:lnTo>
                      <a:pt x="170" y="42"/>
                    </a:lnTo>
                    <a:lnTo>
                      <a:pt x="161" y="67"/>
                    </a:lnTo>
                    <a:lnTo>
                      <a:pt x="161" y="101"/>
                    </a:lnTo>
                    <a:close/>
                    <a:moveTo>
                      <a:pt x="187" y="101"/>
                    </a:moveTo>
                    <a:lnTo>
                      <a:pt x="187" y="59"/>
                    </a:lnTo>
                    <a:lnTo>
                      <a:pt x="195" y="34"/>
                    </a:lnTo>
                    <a:lnTo>
                      <a:pt x="212" y="25"/>
                    </a:lnTo>
                    <a:lnTo>
                      <a:pt x="221" y="17"/>
                    </a:lnTo>
                    <a:lnTo>
                      <a:pt x="237" y="25"/>
                    </a:lnTo>
                    <a:lnTo>
                      <a:pt x="254" y="34"/>
                    </a:lnTo>
                    <a:lnTo>
                      <a:pt x="263" y="59"/>
                    </a:lnTo>
                    <a:lnTo>
                      <a:pt x="263" y="101"/>
                    </a:lnTo>
                    <a:lnTo>
                      <a:pt x="263" y="144"/>
                    </a:lnTo>
                    <a:lnTo>
                      <a:pt x="254" y="161"/>
                    </a:lnTo>
                    <a:lnTo>
                      <a:pt x="254" y="169"/>
                    </a:lnTo>
                    <a:lnTo>
                      <a:pt x="237" y="177"/>
                    </a:lnTo>
                    <a:lnTo>
                      <a:pt x="221" y="186"/>
                    </a:lnTo>
                    <a:lnTo>
                      <a:pt x="204" y="177"/>
                    </a:lnTo>
                    <a:lnTo>
                      <a:pt x="195" y="169"/>
                    </a:lnTo>
                    <a:lnTo>
                      <a:pt x="187" y="144"/>
                    </a:lnTo>
                    <a:lnTo>
                      <a:pt x="187" y="101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1" name="Rectangle 111">
                <a:extLst>
                  <a:ext uri="{FF2B5EF4-FFF2-40B4-BE49-F238E27FC236}">
                    <a16:creationId xmlns:a16="http://schemas.microsoft.com/office/drawing/2014/main" id="{47C468C5-D1CA-4CE0-A087-9996831C3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4844" y="139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2" name="Rectangle 112">
                <a:extLst>
                  <a:ext uri="{FF2B5EF4-FFF2-40B4-BE49-F238E27FC236}">
                    <a16:creationId xmlns:a16="http://schemas.microsoft.com/office/drawing/2014/main" id="{F2FB2B4A-F2D8-4B4C-A8B0-EA20F00D4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4870" y="139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3" name="Freeform 113">
                <a:extLst>
                  <a:ext uri="{FF2B5EF4-FFF2-40B4-BE49-F238E27FC236}">
                    <a16:creationId xmlns:a16="http://schemas.microsoft.com/office/drawing/2014/main" id="{7A63361E-2AC9-4936-92A9-902727A354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42" y="1396"/>
                <a:ext cx="48" cy="37"/>
              </a:xfrm>
              <a:custGeom>
                <a:avLst/>
                <a:gdLst>
                  <a:gd name="T0" fmla="*/ 25 w 279"/>
                  <a:gd name="T1" fmla="*/ 93 h 220"/>
                  <a:gd name="T2" fmla="*/ 0 w 279"/>
                  <a:gd name="T3" fmla="*/ 119 h 220"/>
                  <a:gd name="T4" fmla="*/ 0 w 279"/>
                  <a:gd name="T5" fmla="*/ 161 h 220"/>
                  <a:gd name="T6" fmla="*/ 25 w 279"/>
                  <a:gd name="T7" fmla="*/ 195 h 220"/>
                  <a:gd name="T8" fmla="*/ 84 w 279"/>
                  <a:gd name="T9" fmla="*/ 203 h 220"/>
                  <a:gd name="T10" fmla="*/ 118 w 279"/>
                  <a:gd name="T11" fmla="*/ 178 h 220"/>
                  <a:gd name="T12" fmla="*/ 127 w 279"/>
                  <a:gd name="T13" fmla="*/ 136 h 220"/>
                  <a:gd name="T14" fmla="*/ 110 w 279"/>
                  <a:gd name="T15" fmla="*/ 102 h 220"/>
                  <a:gd name="T16" fmla="*/ 118 w 279"/>
                  <a:gd name="T17" fmla="*/ 85 h 220"/>
                  <a:gd name="T18" fmla="*/ 127 w 279"/>
                  <a:gd name="T19" fmla="*/ 34 h 220"/>
                  <a:gd name="T20" fmla="*/ 101 w 279"/>
                  <a:gd name="T21" fmla="*/ 9 h 220"/>
                  <a:gd name="T22" fmla="*/ 50 w 279"/>
                  <a:gd name="T23" fmla="*/ 0 h 220"/>
                  <a:gd name="T24" fmla="*/ 17 w 279"/>
                  <a:gd name="T25" fmla="*/ 26 h 220"/>
                  <a:gd name="T26" fmla="*/ 17 w 279"/>
                  <a:gd name="T27" fmla="*/ 68 h 220"/>
                  <a:gd name="T28" fmla="*/ 42 w 279"/>
                  <a:gd name="T29" fmla="*/ 51 h 220"/>
                  <a:gd name="T30" fmla="*/ 50 w 279"/>
                  <a:gd name="T31" fmla="*/ 26 h 220"/>
                  <a:gd name="T32" fmla="*/ 76 w 279"/>
                  <a:gd name="T33" fmla="*/ 17 h 220"/>
                  <a:gd name="T34" fmla="*/ 101 w 279"/>
                  <a:gd name="T35" fmla="*/ 34 h 220"/>
                  <a:gd name="T36" fmla="*/ 101 w 279"/>
                  <a:gd name="T37" fmla="*/ 59 h 220"/>
                  <a:gd name="T38" fmla="*/ 93 w 279"/>
                  <a:gd name="T39" fmla="*/ 76 h 220"/>
                  <a:gd name="T40" fmla="*/ 67 w 279"/>
                  <a:gd name="T41" fmla="*/ 85 h 220"/>
                  <a:gd name="T42" fmla="*/ 50 w 279"/>
                  <a:gd name="T43" fmla="*/ 68 h 220"/>
                  <a:gd name="T44" fmla="*/ 42 w 279"/>
                  <a:gd name="T45" fmla="*/ 51 h 220"/>
                  <a:gd name="T46" fmla="*/ 25 w 279"/>
                  <a:gd name="T47" fmla="*/ 127 h 220"/>
                  <a:gd name="T48" fmla="*/ 50 w 279"/>
                  <a:gd name="T49" fmla="*/ 102 h 220"/>
                  <a:gd name="T50" fmla="*/ 84 w 279"/>
                  <a:gd name="T51" fmla="*/ 110 h 220"/>
                  <a:gd name="T52" fmla="*/ 101 w 279"/>
                  <a:gd name="T53" fmla="*/ 136 h 220"/>
                  <a:gd name="T54" fmla="*/ 101 w 279"/>
                  <a:gd name="T55" fmla="*/ 161 h 220"/>
                  <a:gd name="T56" fmla="*/ 76 w 279"/>
                  <a:gd name="T57" fmla="*/ 186 h 220"/>
                  <a:gd name="T58" fmla="*/ 34 w 279"/>
                  <a:gd name="T59" fmla="*/ 178 h 220"/>
                  <a:gd name="T60" fmla="*/ 25 w 279"/>
                  <a:gd name="T61" fmla="*/ 136 h 220"/>
                  <a:gd name="T62" fmla="*/ 152 w 279"/>
                  <a:gd name="T63" fmla="*/ 161 h 220"/>
                  <a:gd name="T64" fmla="*/ 177 w 279"/>
                  <a:gd name="T65" fmla="*/ 212 h 220"/>
                  <a:gd name="T66" fmla="*/ 220 w 279"/>
                  <a:gd name="T67" fmla="*/ 220 h 220"/>
                  <a:gd name="T68" fmla="*/ 254 w 279"/>
                  <a:gd name="T69" fmla="*/ 203 h 220"/>
                  <a:gd name="T70" fmla="*/ 271 w 279"/>
                  <a:gd name="T71" fmla="*/ 161 h 220"/>
                  <a:gd name="T72" fmla="*/ 279 w 279"/>
                  <a:gd name="T73" fmla="*/ 102 h 220"/>
                  <a:gd name="T74" fmla="*/ 271 w 279"/>
                  <a:gd name="T75" fmla="*/ 51 h 220"/>
                  <a:gd name="T76" fmla="*/ 228 w 279"/>
                  <a:gd name="T77" fmla="*/ 17 h 220"/>
                  <a:gd name="T78" fmla="*/ 186 w 279"/>
                  <a:gd name="T79" fmla="*/ 26 h 220"/>
                  <a:gd name="T80" fmla="*/ 161 w 279"/>
                  <a:gd name="T81" fmla="*/ 59 h 220"/>
                  <a:gd name="T82" fmla="*/ 152 w 279"/>
                  <a:gd name="T83" fmla="*/ 110 h 220"/>
                  <a:gd name="T84" fmla="*/ 186 w 279"/>
                  <a:gd name="T85" fmla="*/ 76 h 220"/>
                  <a:gd name="T86" fmla="*/ 211 w 279"/>
                  <a:gd name="T87" fmla="*/ 42 h 220"/>
                  <a:gd name="T88" fmla="*/ 237 w 279"/>
                  <a:gd name="T89" fmla="*/ 42 h 220"/>
                  <a:gd name="T90" fmla="*/ 254 w 279"/>
                  <a:gd name="T91" fmla="*/ 85 h 220"/>
                  <a:gd name="T92" fmla="*/ 254 w 279"/>
                  <a:gd name="T93" fmla="*/ 144 h 220"/>
                  <a:gd name="T94" fmla="*/ 245 w 279"/>
                  <a:gd name="T95" fmla="*/ 178 h 220"/>
                  <a:gd name="T96" fmla="*/ 220 w 279"/>
                  <a:gd name="T97" fmla="*/ 195 h 220"/>
                  <a:gd name="T98" fmla="*/ 194 w 279"/>
                  <a:gd name="T99" fmla="*/ 195 h 220"/>
                  <a:gd name="T100" fmla="*/ 169 w 279"/>
                  <a:gd name="T101" fmla="*/ 153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9" h="220">
                    <a:moveTo>
                      <a:pt x="42" y="85"/>
                    </a:moveTo>
                    <a:lnTo>
                      <a:pt x="25" y="93"/>
                    </a:lnTo>
                    <a:lnTo>
                      <a:pt x="8" y="102"/>
                    </a:lnTo>
                    <a:lnTo>
                      <a:pt x="0" y="119"/>
                    </a:lnTo>
                    <a:lnTo>
                      <a:pt x="0" y="136"/>
                    </a:lnTo>
                    <a:lnTo>
                      <a:pt x="0" y="161"/>
                    </a:lnTo>
                    <a:lnTo>
                      <a:pt x="8" y="178"/>
                    </a:lnTo>
                    <a:lnTo>
                      <a:pt x="25" y="195"/>
                    </a:lnTo>
                    <a:lnTo>
                      <a:pt x="59" y="203"/>
                    </a:lnTo>
                    <a:lnTo>
                      <a:pt x="84" y="203"/>
                    </a:lnTo>
                    <a:lnTo>
                      <a:pt x="101" y="195"/>
                    </a:lnTo>
                    <a:lnTo>
                      <a:pt x="118" y="178"/>
                    </a:lnTo>
                    <a:lnTo>
                      <a:pt x="127" y="153"/>
                    </a:lnTo>
                    <a:lnTo>
                      <a:pt x="127" y="136"/>
                    </a:lnTo>
                    <a:lnTo>
                      <a:pt x="118" y="119"/>
                    </a:lnTo>
                    <a:lnTo>
                      <a:pt x="110" y="102"/>
                    </a:lnTo>
                    <a:lnTo>
                      <a:pt x="93" y="93"/>
                    </a:lnTo>
                    <a:lnTo>
                      <a:pt x="118" y="85"/>
                    </a:lnTo>
                    <a:lnTo>
                      <a:pt x="127" y="59"/>
                    </a:lnTo>
                    <a:lnTo>
                      <a:pt x="127" y="34"/>
                    </a:lnTo>
                    <a:lnTo>
                      <a:pt x="118" y="17"/>
                    </a:lnTo>
                    <a:lnTo>
                      <a:pt x="101" y="9"/>
                    </a:lnTo>
                    <a:lnTo>
                      <a:pt x="76" y="0"/>
                    </a:lnTo>
                    <a:lnTo>
                      <a:pt x="50" y="0"/>
                    </a:lnTo>
                    <a:lnTo>
                      <a:pt x="34" y="9"/>
                    </a:lnTo>
                    <a:lnTo>
                      <a:pt x="17" y="26"/>
                    </a:lnTo>
                    <a:lnTo>
                      <a:pt x="17" y="42"/>
                    </a:lnTo>
                    <a:lnTo>
                      <a:pt x="17" y="68"/>
                    </a:lnTo>
                    <a:lnTo>
                      <a:pt x="42" y="85"/>
                    </a:lnTo>
                    <a:close/>
                    <a:moveTo>
                      <a:pt x="42" y="51"/>
                    </a:moveTo>
                    <a:lnTo>
                      <a:pt x="42" y="34"/>
                    </a:lnTo>
                    <a:lnTo>
                      <a:pt x="50" y="26"/>
                    </a:lnTo>
                    <a:lnTo>
                      <a:pt x="59" y="17"/>
                    </a:lnTo>
                    <a:lnTo>
                      <a:pt x="76" y="17"/>
                    </a:lnTo>
                    <a:lnTo>
                      <a:pt x="84" y="26"/>
                    </a:lnTo>
                    <a:lnTo>
                      <a:pt x="101" y="34"/>
                    </a:lnTo>
                    <a:lnTo>
                      <a:pt x="101" y="42"/>
                    </a:lnTo>
                    <a:lnTo>
                      <a:pt x="101" y="59"/>
                    </a:lnTo>
                    <a:lnTo>
                      <a:pt x="101" y="68"/>
                    </a:lnTo>
                    <a:lnTo>
                      <a:pt x="93" y="76"/>
                    </a:lnTo>
                    <a:lnTo>
                      <a:pt x="84" y="85"/>
                    </a:lnTo>
                    <a:lnTo>
                      <a:pt x="67" y="85"/>
                    </a:lnTo>
                    <a:lnTo>
                      <a:pt x="59" y="76"/>
                    </a:lnTo>
                    <a:lnTo>
                      <a:pt x="50" y="68"/>
                    </a:lnTo>
                    <a:lnTo>
                      <a:pt x="42" y="59"/>
                    </a:lnTo>
                    <a:lnTo>
                      <a:pt x="42" y="51"/>
                    </a:lnTo>
                    <a:close/>
                    <a:moveTo>
                      <a:pt x="25" y="136"/>
                    </a:moveTo>
                    <a:lnTo>
                      <a:pt x="25" y="127"/>
                    </a:lnTo>
                    <a:lnTo>
                      <a:pt x="34" y="110"/>
                    </a:lnTo>
                    <a:lnTo>
                      <a:pt x="50" y="102"/>
                    </a:lnTo>
                    <a:lnTo>
                      <a:pt x="67" y="102"/>
                    </a:lnTo>
                    <a:lnTo>
                      <a:pt x="84" y="110"/>
                    </a:lnTo>
                    <a:lnTo>
                      <a:pt x="93" y="119"/>
                    </a:lnTo>
                    <a:lnTo>
                      <a:pt x="101" y="136"/>
                    </a:lnTo>
                    <a:lnTo>
                      <a:pt x="101" y="144"/>
                    </a:lnTo>
                    <a:lnTo>
                      <a:pt x="101" y="161"/>
                    </a:lnTo>
                    <a:lnTo>
                      <a:pt x="84" y="178"/>
                    </a:lnTo>
                    <a:lnTo>
                      <a:pt x="76" y="186"/>
                    </a:lnTo>
                    <a:lnTo>
                      <a:pt x="59" y="186"/>
                    </a:lnTo>
                    <a:lnTo>
                      <a:pt x="34" y="178"/>
                    </a:lnTo>
                    <a:lnTo>
                      <a:pt x="25" y="161"/>
                    </a:lnTo>
                    <a:lnTo>
                      <a:pt x="25" y="136"/>
                    </a:lnTo>
                    <a:close/>
                    <a:moveTo>
                      <a:pt x="152" y="110"/>
                    </a:moveTo>
                    <a:lnTo>
                      <a:pt x="152" y="161"/>
                    </a:lnTo>
                    <a:lnTo>
                      <a:pt x="161" y="195"/>
                    </a:lnTo>
                    <a:lnTo>
                      <a:pt x="177" y="212"/>
                    </a:lnTo>
                    <a:lnTo>
                      <a:pt x="203" y="220"/>
                    </a:lnTo>
                    <a:lnTo>
                      <a:pt x="220" y="220"/>
                    </a:lnTo>
                    <a:lnTo>
                      <a:pt x="237" y="212"/>
                    </a:lnTo>
                    <a:lnTo>
                      <a:pt x="254" y="203"/>
                    </a:lnTo>
                    <a:lnTo>
                      <a:pt x="262" y="186"/>
                    </a:lnTo>
                    <a:lnTo>
                      <a:pt x="271" y="161"/>
                    </a:lnTo>
                    <a:lnTo>
                      <a:pt x="279" y="127"/>
                    </a:lnTo>
                    <a:lnTo>
                      <a:pt x="279" y="102"/>
                    </a:lnTo>
                    <a:lnTo>
                      <a:pt x="279" y="76"/>
                    </a:lnTo>
                    <a:lnTo>
                      <a:pt x="271" y="51"/>
                    </a:lnTo>
                    <a:lnTo>
                      <a:pt x="254" y="26"/>
                    </a:lnTo>
                    <a:lnTo>
                      <a:pt x="228" y="17"/>
                    </a:lnTo>
                    <a:lnTo>
                      <a:pt x="203" y="17"/>
                    </a:lnTo>
                    <a:lnTo>
                      <a:pt x="186" y="26"/>
                    </a:lnTo>
                    <a:lnTo>
                      <a:pt x="177" y="34"/>
                    </a:lnTo>
                    <a:lnTo>
                      <a:pt x="161" y="59"/>
                    </a:lnTo>
                    <a:lnTo>
                      <a:pt x="152" y="76"/>
                    </a:lnTo>
                    <a:lnTo>
                      <a:pt x="152" y="110"/>
                    </a:lnTo>
                    <a:close/>
                    <a:moveTo>
                      <a:pt x="177" y="110"/>
                    </a:moveTo>
                    <a:lnTo>
                      <a:pt x="186" y="76"/>
                    </a:lnTo>
                    <a:lnTo>
                      <a:pt x="194" y="51"/>
                    </a:lnTo>
                    <a:lnTo>
                      <a:pt x="211" y="42"/>
                    </a:lnTo>
                    <a:lnTo>
                      <a:pt x="220" y="34"/>
                    </a:lnTo>
                    <a:lnTo>
                      <a:pt x="237" y="42"/>
                    </a:lnTo>
                    <a:lnTo>
                      <a:pt x="254" y="59"/>
                    </a:lnTo>
                    <a:lnTo>
                      <a:pt x="254" y="85"/>
                    </a:lnTo>
                    <a:lnTo>
                      <a:pt x="254" y="127"/>
                    </a:lnTo>
                    <a:lnTo>
                      <a:pt x="254" y="144"/>
                    </a:lnTo>
                    <a:lnTo>
                      <a:pt x="245" y="161"/>
                    </a:lnTo>
                    <a:lnTo>
                      <a:pt x="245" y="178"/>
                    </a:lnTo>
                    <a:lnTo>
                      <a:pt x="237" y="186"/>
                    </a:lnTo>
                    <a:lnTo>
                      <a:pt x="220" y="195"/>
                    </a:lnTo>
                    <a:lnTo>
                      <a:pt x="203" y="203"/>
                    </a:lnTo>
                    <a:lnTo>
                      <a:pt x="194" y="195"/>
                    </a:lnTo>
                    <a:lnTo>
                      <a:pt x="177" y="178"/>
                    </a:lnTo>
                    <a:lnTo>
                      <a:pt x="169" y="153"/>
                    </a:lnTo>
                    <a:lnTo>
                      <a:pt x="177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4" name="Rectangle 114">
                <a:extLst>
                  <a:ext uri="{FF2B5EF4-FFF2-40B4-BE49-F238E27FC236}">
                    <a16:creationId xmlns:a16="http://schemas.microsoft.com/office/drawing/2014/main" id="{DA116E1E-2EA9-4F5B-B265-5BBB8392F8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60000">
                <a:off x="3438" y="137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5" name="Rectangle 115">
                <a:extLst>
                  <a:ext uri="{FF2B5EF4-FFF2-40B4-BE49-F238E27FC236}">
                    <a16:creationId xmlns:a16="http://schemas.microsoft.com/office/drawing/2014/main" id="{A4ADC98D-5009-448C-9BE6-F38A2335D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60000">
                <a:off x="3467" y="1381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6" name="Freeform 116">
                <a:extLst>
                  <a:ext uri="{FF2B5EF4-FFF2-40B4-BE49-F238E27FC236}">
                    <a16:creationId xmlns:a16="http://schemas.microsoft.com/office/drawing/2014/main" id="{2E7C7E83-9A1F-4F91-A80F-D48BE9A541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5" y="132"/>
                <a:ext cx="51" cy="72"/>
              </a:xfrm>
              <a:custGeom>
                <a:avLst/>
                <a:gdLst>
                  <a:gd name="T0" fmla="*/ 187 w 297"/>
                  <a:gd name="T1" fmla="*/ 398 h 424"/>
                  <a:gd name="T2" fmla="*/ 9 w 297"/>
                  <a:gd name="T3" fmla="*/ 314 h 424"/>
                  <a:gd name="T4" fmla="*/ 0 w 297"/>
                  <a:gd name="T5" fmla="*/ 322 h 424"/>
                  <a:gd name="T6" fmla="*/ 17 w 297"/>
                  <a:gd name="T7" fmla="*/ 356 h 424"/>
                  <a:gd name="T8" fmla="*/ 17 w 297"/>
                  <a:gd name="T9" fmla="*/ 398 h 424"/>
                  <a:gd name="T10" fmla="*/ 43 w 297"/>
                  <a:gd name="T11" fmla="*/ 407 h 424"/>
                  <a:gd name="T12" fmla="*/ 43 w 297"/>
                  <a:gd name="T13" fmla="*/ 381 h 424"/>
                  <a:gd name="T14" fmla="*/ 34 w 297"/>
                  <a:gd name="T15" fmla="*/ 348 h 424"/>
                  <a:gd name="T16" fmla="*/ 178 w 297"/>
                  <a:gd name="T17" fmla="*/ 424 h 424"/>
                  <a:gd name="T18" fmla="*/ 187 w 297"/>
                  <a:gd name="T19" fmla="*/ 398 h 424"/>
                  <a:gd name="T20" fmla="*/ 254 w 297"/>
                  <a:gd name="T21" fmla="*/ 229 h 424"/>
                  <a:gd name="T22" fmla="*/ 60 w 297"/>
                  <a:gd name="T23" fmla="*/ 170 h 424"/>
                  <a:gd name="T24" fmla="*/ 60 w 297"/>
                  <a:gd name="T25" fmla="*/ 178 h 424"/>
                  <a:gd name="T26" fmla="*/ 68 w 297"/>
                  <a:gd name="T27" fmla="*/ 195 h 424"/>
                  <a:gd name="T28" fmla="*/ 77 w 297"/>
                  <a:gd name="T29" fmla="*/ 212 h 424"/>
                  <a:gd name="T30" fmla="*/ 85 w 297"/>
                  <a:gd name="T31" fmla="*/ 254 h 424"/>
                  <a:gd name="T32" fmla="*/ 111 w 297"/>
                  <a:gd name="T33" fmla="*/ 263 h 424"/>
                  <a:gd name="T34" fmla="*/ 102 w 297"/>
                  <a:gd name="T35" fmla="*/ 229 h 424"/>
                  <a:gd name="T36" fmla="*/ 94 w 297"/>
                  <a:gd name="T37" fmla="*/ 204 h 424"/>
                  <a:gd name="T38" fmla="*/ 246 w 297"/>
                  <a:gd name="T39" fmla="*/ 254 h 424"/>
                  <a:gd name="T40" fmla="*/ 254 w 297"/>
                  <a:gd name="T41" fmla="*/ 229 h 424"/>
                  <a:gd name="T42" fmla="*/ 178 w 297"/>
                  <a:gd name="T43" fmla="*/ 136 h 424"/>
                  <a:gd name="T44" fmla="*/ 229 w 297"/>
                  <a:gd name="T45" fmla="*/ 144 h 424"/>
                  <a:gd name="T46" fmla="*/ 263 w 297"/>
                  <a:gd name="T47" fmla="*/ 136 h 424"/>
                  <a:gd name="T48" fmla="*/ 288 w 297"/>
                  <a:gd name="T49" fmla="*/ 127 h 424"/>
                  <a:gd name="T50" fmla="*/ 297 w 297"/>
                  <a:gd name="T51" fmla="*/ 102 h 424"/>
                  <a:gd name="T52" fmla="*/ 297 w 297"/>
                  <a:gd name="T53" fmla="*/ 85 h 424"/>
                  <a:gd name="T54" fmla="*/ 297 w 297"/>
                  <a:gd name="T55" fmla="*/ 68 h 424"/>
                  <a:gd name="T56" fmla="*/ 288 w 297"/>
                  <a:gd name="T57" fmla="*/ 51 h 424"/>
                  <a:gd name="T58" fmla="*/ 271 w 297"/>
                  <a:gd name="T59" fmla="*/ 34 h 424"/>
                  <a:gd name="T60" fmla="*/ 246 w 297"/>
                  <a:gd name="T61" fmla="*/ 17 h 424"/>
                  <a:gd name="T62" fmla="*/ 221 w 297"/>
                  <a:gd name="T63" fmla="*/ 9 h 424"/>
                  <a:gd name="T64" fmla="*/ 195 w 297"/>
                  <a:gd name="T65" fmla="*/ 0 h 424"/>
                  <a:gd name="T66" fmla="*/ 170 w 297"/>
                  <a:gd name="T67" fmla="*/ 0 h 424"/>
                  <a:gd name="T68" fmla="*/ 144 w 297"/>
                  <a:gd name="T69" fmla="*/ 0 h 424"/>
                  <a:gd name="T70" fmla="*/ 119 w 297"/>
                  <a:gd name="T71" fmla="*/ 17 h 424"/>
                  <a:gd name="T72" fmla="*/ 102 w 297"/>
                  <a:gd name="T73" fmla="*/ 43 h 424"/>
                  <a:gd name="T74" fmla="*/ 102 w 297"/>
                  <a:gd name="T75" fmla="*/ 60 h 424"/>
                  <a:gd name="T76" fmla="*/ 102 w 297"/>
                  <a:gd name="T77" fmla="*/ 77 h 424"/>
                  <a:gd name="T78" fmla="*/ 111 w 297"/>
                  <a:gd name="T79" fmla="*/ 94 h 424"/>
                  <a:gd name="T80" fmla="*/ 127 w 297"/>
                  <a:gd name="T81" fmla="*/ 111 h 424"/>
                  <a:gd name="T82" fmla="*/ 153 w 297"/>
                  <a:gd name="T83" fmla="*/ 127 h 424"/>
                  <a:gd name="T84" fmla="*/ 178 w 297"/>
                  <a:gd name="T85" fmla="*/ 136 h 424"/>
                  <a:gd name="T86" fmla="*/ 187 w 297"/>
                  <a:gd name="T87" fmla="*/ 111 h 424"/>
                  <a:gd name="T88" fmla="*/ 153 w 297"/>
                  <a:gd name="T89" fmla="*/ 94 h 424"/>
                  <a:gd name="T90" fmla="*/ 127 w 297"/>
                  <a:gd name="T91" fmla="*/ 77 h 424"/>
                  <a:gd name="T92" fmla="*/ 119 w 297"/>
                  <a:gd name="T93" fmla="*/ 68 h 424"/>
                  <a:gd name="T94" fmla="*/ 119 w 297"/>
                  <a:gd name="T95" fmla="*/ 51 h 424"/>
                  <a:gd name="T96" fmla="*/ 127 w 297"/>
                  <a:gd name="T97" fmla="*/ 34 h 424"/>
                  <a:gd name="T98" fmla="*/ 144 w 297"/>
                  <a:gd name="T99" fmla="*/ 26 h 424"/>
                  <a:gd name="T100" fmla="*/ 170 w 297"/>
                  <a:gd name="T101" fmla="*/ 26 h 424"/>
                  <a:gd name="T102" fmla="*/ 212 w 297"/>
                  <a:gd name="T103" fmla="*/ 34 h 424"/>
                  <a:gd name="T104" fmla="*/ 229 w 297"/>
                  <a:gd name="T105" fmla="*/ 43 h 424"/>
                  <a:gd name="T106" fmla="*/ 246 w 297"/>
                  <a:gd name="T107" fmla="*/ 51 h 424"/>
                  <a:gd name="T108" fmla="*/ 263 w 297"/>
                  <a:gd name="T109" fmla="*/ 60 h 424"/>
                  <a:gd name="T110" fmla="*/ 271 w 297"/>
                  <a:gd name="T111" fmla="*/ 68 h 424"/>
                  <a:gd name="T112" fmla="*/ 280 w 297"/>
                  <a:gd name="T113" fmla="*/ 77 h 424"/>
                  <a:gd name="T114" fmla="*/ 280 w 297"/>
                  <a:gd name="T115" fmla="*/ 94 h 424"/>
                  <a:gd name="T116" fmla="*/ 271 w 297"/>
                  <a:gd name="T117" fmla="*/ 111 h 424"/>
                  <a:gd name="T118" fmla="*/ 254 w 297"/>
                  <a:gd name="T119" fmla="*/ 119 h 424"/>
                  <a:gd name="T120" fmla="*/ 229 w 297"/>
                  <a:gd name="T121" fmla="*/ 119 h 424"/>
                  <a:gd name="T122" fmla="*/ 187 w 297"/>
                  <a:gd name="T123" fmla="*/ 111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7" h="424">
                    <a:moveTo>
                      <a:pt x="187" y="398"/>
                    </a:moveTo>
                    <a:lnTo>
                      <a:pt x="9" y="314"/>
                    </a:lnTo>
                    <a:lnTo>
                      <a:pt x="0" y="322"/>
                    </a:lnTo>
                    <a:lnTo>
                      <a:pt x="17" y="356"/>
                    </a:lnTo>
                    <a:lnTo>
                      <a:pt x="17" y="398"/>
                    </a:lnTo>
                    <a:lnTo>
                      <a:pt x="43" y="407"/>
                    </a:lnTo>
                    <a:lnTo>
                      <a:pt x="43" y="381"/>
                    </a:lnTo>
                    <a:lnTo>
                      <a:pt x="34" y="348"/>
                    </a:lnTo>
                    <a:lnTo>
                      <a:pt x="178" y="424"/>
                    </a:lnTo>
                    <a:lnTo>
                      <a:pt x="187" y="398"/>
                    </a:lnTo>
                    <a:close/>
                    <a:moveTo>
                      <a:pt x="254" y="229"/>
                    </a:moveTo>
                    <a:lnTo>
                      <a:pt x="60" y="170"/>
                    </a:lnTo>
                    <a:lnTo>
                      <a:pt x="60" y="178"/>
                    </a:lnTo>
                    <a:lnTo>
                      <a:pt x="68" y="195"/>
                    </a:lnTo>
                    <a:lnTo>
                      <a:pt x="77" y="212"/>
                    </a:lnTo>
                    <a:lnTo>
                      <a:pt x="85" y="254"/>
                    </a:lnTo>
                    <a:lnTo>
                      <a:pt x="111" y="263"/>
                    </a:lnTo>
                    <a:lnTo>
                      <a:pt x="102" y="229"/>
                    </a:lnTo>
                    <a:lnTo>
                      <a:pt x="94" y="204"/>
                    </a:lnTo>
                    <a:lnTo>
                      <a:pt x="246" y="254"/>
                    </a:lnTo>
                    <a:lnTo>
                      <a:pt x="254" y="229"/>
                    </a:lnTo>
                    <a:close/>
                    <a:moveTo>
                      <a:pt x="178" y="136"/>
                    </a:moveTo>
                    <a:lnTo>
                      <a:pt x="229" y="144"/>
                    </a:lnTo>
                    <a:lnTo>
                      <a:pt x="263" y="136"/>
                    </a:lnTo>
                    <a:lnTo>
                      <a:pt x="288" y="127"/>
                    </a:lnTo>
                    <a:lnTo>
                      <a:pt x="297" y="102"/>
                    </a:lnTo>
                    <a:lnTo>
                      <a:pt x="297" y="85"/>
                    </a:lnTo>
                    <a:lnTo>
                      <a:pt x="297" y="68"/>
                    </a:lnTo>
                    <a:lnTo>
                      <a:pt x="288" y="51"/>
                    </a:lnTo>
                    <a:lnTo>
                      <a:pt x="271" y="34"/>
                    </a:lnTo>
                    <a:lnTo>
                      <a:pt x="246" y="17"/>
                    </a:lnTo>
                    <a:lnTo>
                      <a:pt x="221" y="9"/>
                    </a:lnTo>
                    <a:lnTo>
                      <a:pt x="195" y="0"/>
                    </a:lnTo>
                    <a:lnTo>
                      <a:pt x="170" y="0"/>
                    </a:lnTo>
                    <a:lnTo>
                      <a:pt x="144" y="0"/>
                    </a:lnTo>
                    <a:lnTo>
                      <a:pt x="119" y="17"/>
                    </a:lnTo>
                    <a:lnTo>
                      <a:pt x="102" y="43"/>
                    </a:lnTo>
                    <a:lnTo>
                      <a:pt x="102" y="60"/>
                    </a:lnTo>
                    <a:lnTo>
                      <a:pt x="102" y="77"/>
                    </a:lnTo>
                    <a:lnTo>
                      <a:pt x="111" y="94"/>
                    </a:lnTo>
                    <a:lnTo>
                      <a:pt x="127" y="111"/>
                    </a:lnTo>
                    <a:lnTo>
                      <a:pt x="153" y="127"/>
                    </a:lnTo>
                    <a:lnTo>
                      <a:pt x="178" y="136"/>
                    </a:lnTo>
                    <a:close/>
                    <a:moveTo>
                      <a:pt x="187" y="111"/>
                    </a:moveTo>
                    <a:lnTo>
                      <a:pt x="153" y="94"/>
                    </a:lnTo>
                    <a:lnTo>
                      <a:pt x="127" y="77"/>
                    </a:lnTo>
                    <a:lnTo>
                      <a:pt x="119" y="68"/>
                    </a:lnTo>
                    <a:lnTo>
                      <a:pt x="119" y="51"/>
                    </a:lnTo>
                    <a:lnTo>
                      <a:pt x="127" y="34"/>
                    </a:lnTo>
                    <a:lnTo>
                      <a:pt x="144" y="26"/>
                    </a:lnTo>
                    <a:lnTo>
                      <a:pt x="170" y="26"/>
                    </a:lnTo>
                    <a:lnTo>
                      <a:pt x="212" y="34"/>
                    </a:lnTo>
                    <a:lnTo>
                      <a:pt x="229" y="43"/>
                    </a:lnTo>
                    <a:lnTo>
                      <a:pt x="246" y="51"/>
                    </a:lnTo>
                    <a:lnTo>
                      <a:pt x="263" y="60"/>
                    </a:lnTo>
                    <a:lnTo>
                      <a:pt x="271" y="68"/>
                    </a:lnTo>
                    <a:lnTo>
                      <a:pt x="280" y="77"/>
                    </a:lnTo>
                    <a:lnTo>
                      <a:pt x="280" y="94"/>
                    </a:lnTo>
                    <a:lnTo>
                      <a:pt x="271" y="111"/>
                    </a:lnTo>
                    <a:lnTo>
                      <a:pt x="254" y="119"/>
                    </a:lnTo>
                    <a:lnTo>
                      <a:pt x="229" y="119"/>
                    </a:lnTo>
                    <a:lnTo>
                      <a:pt x="187" y="111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117">
                <a:extLst>
                  <a:ext uri="{FF2B5EF4-FFF2-40B4-BE49-F238E27FC236}">
                    <a16:creationId xmlns:a16="http://schemas.microsoft.com/office/drawing/2014/main" id="{9A7ECE61-5CBA-445B-BBDD-1AFE4CB8C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700000">
                <a:off x="4407" y="154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8" name="Rectangle 118">
                <a:extLst>
                  <a:ext uri="{FF2B5EF4-FFF2-40B4-BE49-F238E27FC236}">
                    <a16:creationId xmlns:a16="http://schemas.microsoft.com/office/drawing/2014/main" id="{B597DD9F-8858-484C-9877-142AF6598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220000">
                <a:off x="4419" y="12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9" name="Rectangle 119">
                <a:extLst>
                  <a:ext uri="{FF2B5EF4-FFF2-40B4-BE49-F238E27FC236}">
                    <a16:creationId xmlns:a16="http://schemas.microsoft.com/office/drawing/2014/main" id="{D93A69B7-77C9-42B7-8FF0-1109EA949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160000">
                <a:off x="4425" y="101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Freeform 120">
                <a:extLst>
                  <a:ext uri="{FF2B5EF4-FFF2-40B4-BE49-F238E27FC236}">
                    <a16:creationId xmlns:a16="http://schemas.microsoft.com/office/drawing/2014/main" id="{20BC8BAE-189C-47C3-855E-08100FA89B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6" y="1766"/>
                <a:ext cx="51" cy="36"/>
              </a:xfrm>
              <a:custGeom>
                <a:avLst/>
                <a:gdLst>
                  <a:gd name="T0" fmla="*/ 85 w 297"/>
                  <a:gd name="T1" fmla="*/ 203 h 211"/>
                  <a:gd name="T2" fmla="*/ 110 w 297"/>
                  <a:gd name="T3" fmla="*/ 203 h 211"/>
                  <a:gd name="T4" fmla="*/ 110 w 297"/>
                  <a:gd name="T5" fmla="*/ 161 h 211"/>
                  <a:gd name="T6" fmla="*/ 136 w 297"/>
                  <a:gd name="T7" fmla="*/ 161 h 211"/>
                  <a:gd name="T8" fmla="*/ 144 w 297"/>
                  <a:gd name="T9" fmla="*/ 135 h 211"/>
                  <a:gd name="T10" fmla="*/ 110 w 297"/>
                  <a:gd name="T11" fmla="*/ 135 h 211"/>
                  <a:gd name="T12" fmla="*/ 119 w 297"/>
                  <a:gd name="T13" fmla="*/ 8 h 211"/>
                  <a:gd name="T14" fmla="*/ 102 w 297"/>
                  <a:gd name="T15" fmla="*/ 0 h 211"/>
                  <a:gd name="T16" fmla="*/ 0 w 297"/>
                  <a:gd name="T17" fmla="*/ 127 h 211"/>
                  <a:gd name="T18" fmla="*/ 0 w 297"/>
                  <a:gd name="T19" fmla="*/ 152 h 211"/>
                  <a:gd name="T20" fmla="*/ 85 w 297"/>
                  <a:gd name="T21" fmla="*/ 152 h 211"/>
                  <a:gd name="T22" fmla="*/ 85 w 297"/>
                  <a:gd name="T23" fmla="*/ 203 h 211"/>
                  <a:gd name="T24" fmla="*/ 85 w 297"/>
                  <a:gd name="T25" fmla="*/ 135 h 211"/>
                  <a:gd name="T26" fmla="*/ 26 w 297"/>
                  <a:gd name="T27" fmla="*/ 127 h 211"/>
                  <a:gd name="T28" fmla="*/ 93 w 297"/>
                  <a:gd name="T29" fmla="*/ 42 h 211"/>
                  <a:gd name="T30" fmla="*/ 85 w 297"/>
                  <a:gd name="T31" fmla="*/ 135 h 211"/>
                  <a:gd name="T32" fmla="*/ 161 w 297"/>
                  <a:gd name="T33" fmla="*/ 110 h 211"/>
                  <a:gd name="T34" fmla="*/ 170 w 297"/>
                  <a:gd name="T35" fmla="*/ 152 h 211"/>
                  <a:gd name="T36" fmla="*/ 178 w 297"/>
                  <a:gd name="T37" fmla="*/ 186 h 211"/>
                  <a:gd name="T38" fmla="*/ 203 w 297"/>
                  <a:gd name="T39" fmla="*/ 203 h 211"/>
                  <a:gd name="T40" fmla="*/ 229 w 297"/>
                  <a:gd name="T41" fmla="*/ 211 h 211"/>
                  <a:gd name="T42" fmla="*/ 246 w 297"/>
                  <a:gd name="T43" fmla="*/ 211 h 211"/>
                  <a:gd name="T44" fmla="*/ 263 w 297"/>
                  <a:gd name="T45" fmla="*/ 203 h 211"/>
                  <a:gd name="T46" fmla="*/ 271 w 297"/>
                  <a:gd name="T47" fmla="*/ 186 h 211"/>
                  <a:gd name="T48" fmla="*/ 288 w 297"/>
                  <a:gd name="T49" fmla="*/ 169 h 211"/>
                  <a:gd name="T50" fmla="*/ 288 w 297"/>
                  <a:gd name="T51" fmla="*/ 144 h 211"/>
                  <a:gd name="T52" fmla="*/ 297 w 297"/>
                  <a:gd name="T53" fmla="*/ 110 h 211"/>
                  <a:gd name="T54" fmla="*/ 297 w 297"/>
                  <a:gd name="T55" fmla="*/ 84 h 211"/>
                  <a:gd name="T56" fmla="*/ 288 w 297"/>
                  <a:gd name="T57" fmla="*/ 67 h 211"/>
                  <a:gd name="T58" fmla="*/ 280 w 297"/>
                  <a:gd name="T59" fmla="*/ 34 h 211"/>
                  <a:gd name="T60" fmla="*/ 263 w 297"/>
                  <a:gd name="T61" fmla="*/ 17 h 211"/>
                  <a:gd name="T62" fmla="*/ 229 w 297"/>
                  <a:gd name="T63" fmla="*/ 8 h 211"/>
                  <a:gd name="T64" fmla="*/ 212 w 297"/>
                  <a:gd name="T65" fmla="*/ 8 h 211"/>
                  <a:gd name="T66" fmla="*/ 195 w 297"/>
                  <a:gd name="T67" fmla="*/ 17 h 211"/>
                  <a:gd name="T68" fmla="*/ 186 w 297"/>
                  <a:gd name="T69" fmla="*/ 34 h 211"/>
                  <a:gd name="T70" fmla="*/ 170 w 297"/>
                  <a:gd name="T71" fmla="*/ 51 h 211"/>
                  <a:gd name="T72" fmla="*/ 170 w 297"/>
                  <a:gd name="T73" fmla="*/ 76 h 211"/>
                  <a:gd name="T74" fmla="*/ 161 w 297"/>
                  <a:gd name="T75" fmla="*/ 110 h 211"/>
                  <a:gd name="T76" fmla="*/ 186 w 297"/>
                  <a:gd name="T77" fmla="*/ 110 h 211"/>
                  <a:gd name="T78" fmla="*/ 195 w 297"/>
                  <a:gd name="T79" fmla="*/ 67 h 211"/>
                  <a:gd name="T80" fmla="*/ 203 w 297"/>
                  <a:gd name="T81" fmla="*/ 42 h 211"/>
                  <a:gd name="T82" fmla="*/ 220 w 297"/>
                  <a:gd name="T83" fmla="*/ 34 h 211"/>
                  <a:gd name="T84" fmla="*/ 229 w 297"/>
                  <a:gd name="T85" fmla="*/ 25 h 211"/>
                  <a:gd name="T86" fmla="*/ 246 w 297"/>
                  <a:gd name="T87" fmla="*/ 34 h 211"/>
                  <a:gd name="T88" fmla="*/ 263 w 297"/>
                  <a:gd name="T89" fmla="*/ 42 h 211"/>
                  <a:gd name="T90" fmla="*/ 271 w 297"/>
                  <a:gd name="T91" fmla="*/ 67 h 211"/>
                  <a:gd name="T92" fmla="*/ 271 w 297"/>
                  <a:gd name="T93" fmla="*/ 110 h 211"/>
                  <a:gd name="T94" fmla="*/ 263 w 297"/>
                  <a:gd name="T95" fmla="*/ 152 h 211"/>
                  <a:gd name="T96" fmla="*/ 254 w 297"/>
                  <a:gd name="T97" fmla="*/ 178 h 211"/>
                  <a:gd name="T98" fmla="*/ 246 w 297"/>
                  <a:gd name="T99" fmla="*/ 186 h 211"/>
                  <a:gd name="T100" fmla="*/ 229 w 297"/>
                  <a:gd name="T101" fmla="*/ 194 h 211"/>
                  <a:gd name="T102" fmla="*/ 212 w 297"/>
                  <a:gd name="T103" fmla="*/ 186 h 211"/>
                  <a:gd name="T104" fmla="*/ 195 w 297"/>
                  <a:gd name="T105" fmla="*/ 178 h 211"/>
                  <a:gd name="T106" fmla="*/ 186 w 297"/>
                  <a:gd name="T107" fmla="*/ 152 h 211"/>
                  <a:gd name="T108" fmla="*/ 186 w 297"/>
                  <a:gd name="T109" fmla="*/ 11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97" h="211">
                    <a:moveTo>
                      <a:pt x="85" y="203"/>
                    </a:moveTo>
                    <a:lnTo>
                      <a:pt x="110" y="203"/>
                    </a:lnTo>
                    <a:lnTo>
                      <a:pt x="110" y="161"/>
                    </a:lnTo>
                    <a:lnTo>
                      <a:pt x="136" y="161"/>
                    </a:lnTo>
                    <a:lnTo>
                      <a:pt x="144" y="135"/>
                    </a:lnTo>
                    <a:lnTo>
                      <a:pt x="110" y="135"/>
                    </a:lnTo>
                    <a:lnTo>
                      <a:pt x="119" y="8"/>
                    </a:lnTo>
                    <a:lnTo>
                      <a:pt x="102" y="0"/>
                    </a:lnTo>
                    <a:lnTo>
                      <a:pt x="0" y="127"/>
                    </a:lnTo>
                    <a:lnTo>
                      <a:pt x="0" y="152"/>
                    </a:lnTo>
                    <a:lnTo>
                      <a:pt x="85" y="152"/>
                    </a:lnTo>
                    <a:lnTo>
                      <a:pt x="85" y="203"/>
                    </a:lnTo>
                    <a:close/>
                    <a:moveTo>
                      <a:pt x="85" y="135"/>
                    </a:moveTo>
                    <a:lnTo>
                      <a:pt x="26" y="127"/>
                    </a:lnTo>
                    <a:lnTo>
                      <a:pt x="93" y="42"/>
                    </a:lnTo>
                    <a:lnTo>
                      <a:pt x="85" y="135"/>
                    </a:lnTo>
                    <a:close/>
                    <a:moveTo>
                      <a:pt x="161" y="110"/>
                    </a:moveTo>
                    <a:lnTo>
                      <a:pt x="170" y="152"/>
                    </a:lnTo>
                    <a:lnTo>
                      <a:pt x="178" y="186"/>
                    </a:lnTo>
                    <a:lnTo>
                      <a:pt x="203" y="203"/>
                    </a:lnTo>
                    <a:lnTo>
                      <a:pt x="229" y="211"/>
                    </a:lnTo>
                    <a:lnTo>
                      <a:pt x="246" y="211"/>
                    </a:lnTo>
                    <a:lnTo>
                      <a:pt x="263" y="203"/>
                    </a:lnTo>
                    <a:lnTo>
                      <a:pt x="271" y="186"/>
                    </a:lnTo>
                    <a:lnTo>
                      <a:pt x="288" y="169"/>
                    </a:lnTo>
                    <a:lnTo>
                      <a:pt x="288" y="144"/>
                    </a:lnTo>
                    <a:lnTo>
                      <a:pt x="297" y="110"/>
                    </a:lnTo>
                    <a:lnTo>
                      <a:pt x="297" y="84"/>
                    </a:lnTo>
                    <a:lnTo>
                      <a:pt x="288" y="67"/>
                    </a:lnTo>
                    <a:lnTo>
                      <a:pt x="280" y="34"/>
                    </a:lnTo>
                    <a:lnTo>
                      <a:pt x="263" y="17"/>
                    </a:lnTo>
                    <a:lnTo>
                      <a:pt x="229" y="8"/>
                    </a:lnTo>
                    <a:lnTo>
                      <a:pt x="212" y="8"/>
                    </a:lnTo>
                    <a:lnTo>
                      <a:pt x="195" y="17"/>
                    </a:lnTo>
                    <a:lnTo>
                      <a:pt x="186" y="34"/>
                    </a:lnTo>
                    <a:lnTo>
                      <a:pt x="170" y="51"/>
                    </a:lnTo>
                    <a:lnTo>
                      <a:pt x="170" y="76"/>
                    </a:lnTo>
                    <a:lnTo>
                      <a:pt x="161" y="110"/>
                    </a:lnTo>
                    <a:close/>
                    <a:moveTo>
                      <a:pt x="186" y="110"/>
                    </a:moveTo>
                    <a:lnTo>
                      <a:pt x="195" y="67"/>
                    </a:lnTo>
                    <a:lnTo>
                      <a:pt x="203" y="42"/>
                    </a:lnTo>
                    <a:lnTo>
                      <a:pt x="220" y="34"/>
                    </a:lnTo>
                    <a:lnTo>
                      <a:pt x="229" y="25"/>
                    </a:lnTo>
                    <a:lnTo>
                      <a:pt x="246" y="34"/>
                    </a:lnTo>
                    <a:lnTo>
                      <a:pt x="263" y="42"/>
                    </a:lnTo>
                    <a:lnTo>
                      <a:pt x="271" y="67"/>
                    </a:lnTo>
                    <a:lnTo>
                      <a:pt x="271" y="110"/>
                    </a:lnTo>
                    <a:lnTo>
                      <a:pt x="263" y="152"/>
                    </a:lnTo>
                    <a:lnTo>
                      <a:pt x="254" y="178"/>
                    </a:lnTo>
                    <a:lnTo>
                      <a:pt x="246" y="186"/>
                    </a:lnTo>
                    <a:lnTo>
                      <a:pt x="229" y="194"/>
                    </a:lnTo>
                    <a:lnTo>
                      <a:pt x="212" y="186"/>
                    </a:lnTo>
                    <a:lnTo>
                      <a:pt x="195" y="178"/>
                    </a:lnTo>
                    <a:lnTo>
                      <a:pt x="186" y="152"/>
                    </a:lnTo>
                    <a:lnTo>
                      <a:pt x="186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1" name="Rectangle 121">
                <a:extLst>
                  <a:ext uri="{FF2B5EF4-FFF2-40B4-BE49-F238E27FC236}">
                    <a16:creationId xmlns:a16="http://schemas.microsoft.com/office/drawing/2014/main" id="{1EFCCA61-5A4C-4D91-94C7-A9E16E824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">
                <a:off x="3074" y="174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122">
                <a:extLst>
                  <a:ext uri="{FF2B5EF4-FFF2-40B4-BE49-F238E27FC236}">
                    <a16:creationId xmlns:a16="http://schemas.microsoft.com/office/drawing/2014/main" id="{1F3951D2-5EAF-41F9-858B-B75158087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">
                <a:off x="3103" y="174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Freeform 123">
                <a:extLst>
                  <a:ext uri="{FF2B5EF4-FFF2-40B4-BE49-F238E27FC236}">
                    <a16:creationId xmlns:a16="http://schemas.microsoft.com/office/drawing/2014/main" id="{F1A5609C-32F0-41B7-90EE-ED44E09222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62" y="2588"/>
                <a:ext cx="49" cy="37"/>
              </a:xfrm>
              <a:custGeom>
                <a:avLst/>
                <a:gdLst>
                  <a:gd name="T0" fmla="*/ 127 w 288"/>
                  <a:gd name="T1" fmla="*/ 34 h 212"/>
                  <a:gd name="T2" fmla="*/ 94 w 288"/>
                  <a:gd name="T3" fmla="*/ 9 h 212"/>
                  <a:gd name="T4" fmla="*/ 43 w 288"/>
                  <a:gd name="T5" fmla="*/ 9 h 212"/>
                  <a:gd name="T6" fmla="*/ 9 w 288"/>
                  <a:gd name="T7" fmla="*/ 59 h 212"/>
                  <a:gd name="T8" fmla="*/ 9 w 288"/>
                  <a:gd name="T9" fmla="*/ 152 h 212"/>
                  <a:gd name="T10" fmla="*/ 43 w 288"/>
                  <a:gd name="T11" fmla="*/ 203 h 212"/>
                  <a:gd name="T12" fmla="*/ 85 w 288"/>
                  <a:gd name="T13" fmla="*/ 203 h 212"/>
                  <a:gd name="T14" fmla="*/ 127 w 288"/>
                  <a:gd name="T15" fmla="*/ 178 h 212"/>
                  <a:gd name="T16" fmla="*/ 136 w 288"/>
                  <a:gd name="T17" fmla="*/ 135 h 212"/>
                  <a:gd name="T18" fmla="*/ 119 w 288"/>
                  <a:gd name="T19" fmla="*/ 93 h 212"/>
                  <a:gd name="T20" fmla="*/ 77 w 288"/>
                  <a:gd name="T21" fmla="*/ 76 h 212"/>
                  <a:gd name="T22" fmla="*/ 26 w 288"/>
                  <a:gd name="T23" fmla="*/ 102 h 212"/>
                  <a:gd name="T24" fmla="*/ 34 w 288"/>
                  <a:gd name="T25" fmla="*/ 59 h 212"/>
                  <a:gd name="T26" fmla="*/ 68 w 288"/>
                  <a:gd name="T27" fmla="*/ 25 h 212"/>
                  <a:gd name="T28" fmla="*/ 94 w 288"/>
                  <a:gd name="T29" fmla="*/ 34 h 212"/>
                  <a:gd name="T30" fmla="*/ 127 w 288"/>
                  <a:gd name="T31" fmla="*/ 51 h 212"/>
                  <a:gd name="T32" fmla="*/ 34 w 288"/>
                  <a:gd name="T33" fmla="*/ 127 h 212"/>
                  <a:gd name="T34" fmla="*/ 51 w 288"/>
                  <a:gd name="T35" fmla="*/ 102 h 212"/>
                  <a:gd name="T36" fmla="*/ 85 w 288"/>
                  <a:gd name="T37" fmla="*/ 102 h 212"/>
                  <a:gd name="T38" fmla="*/ 102 w 288"/>
                  <a:gd name="T39" fmla="*/ 119 h 212"/>
                  <a:gd name="T40" fmla="*/ 102 w 288"/>
                  <a:gd name="T41" fmla="*/ 161 h 212"/>
                  <a:gd name="T42" fmla="*/ 85 w 288"/>
                  <a:gd name="T43" fmla="*/ 186 h 212"/>
                  <a:gd name="T44" fmla="*/ 51 w 288"/>
                  <a:gd name="T45" fmla="*/ 186 h 212"/>
                  <a:gd name="T46" fmla="*/ 34 w 288"/>
                  <a:gd name="T47" fmla="*/ 144 h 212"/>
                  <a:gd name="T48" fmla="*/ 161 w 288"/>
                  <a:gd name="T49" fmla="*/ 152 h 212"/>
                  <a:gd name="T50" fmla="*/ 195 w 288"/>
                  <a:gd name="T51" fmla="*/ 203 h 212"/>
                  <a:gd name="T52" fmla="*/ 237 w 288"/>
                  <a:gd name="T53" fmla="*/ 203 h 212"/>
                  <a:gd name="T54" fmla="*/ 271 w 288"/>
                  <a:gd name="T55" fmla="*/ 178 h 212"/>
                  <a:gd name="T56" fmla="*/ 288 w 288"/>
                  <a:gd name="T57" fmla="*/ 135 h 212"/>
                  <a:gd name="T58" fmla="*/ 288 w 288"/>
                  <a:gd name="T59" fmla="*/ 76 h 212"/>
                  <a:gd name="T60" fmla="*/ 271 w 288"/>
                  <a:gd name="T61" fmla="*/ 25 h 212"/>
                  <a:gd name="T62" fmla="*/ 221 w 288"/>
                  <a:gd name="T63" fmla="*/ 0 h 212"/>
                  <a:gd name="T64" fmla="*/ 187 w 288"/>
                  <a:gd name="T65" fmla="*/ 17 h 212"/>
                  <a:gd name="T66" fmla="*/ 161 w 288"/>
                  <a:gd name="T67" fmla="*/ 51 h 212"/>
                  <a:gd name="T68" fmla="*/ 153 w 288"/>
                  <a:gd name="T69" fmla="*/ 110 h 212"/>
                  <a:gd name="T70" fmla="*/ 187 w 288"/>
                  <a:gd name="T71" fmla="*/ 68 h 212"/>
                  <a:gd name="T72" fmla="*/ 204 w 288"/>
                  <a:gd name="T73" fmla="*/ 25 h 212"/>
                  <a:gd name="T74" fmla="*/ 237 w 288"/>
                  <a:gd name="T75" fmla="*/ 25 h 212"/>
                  <a:gd name="T76" fmla="*/ 254 w 288"/>
                  <a:gd name="T77" fmla="*/ 68 h 212"/>
                  <a:gd name="T78" fmla="*/ 254 w 288"/>
                  <a:gd name="T79" fmla="*/ 144 h 212"/>
                  <a:gd name="T80" fmla="*/ 237 w 288"/>
                  <a:gd name="T81" fmla="*/ 186 h 212"/>
                  <a:gd name="T82" fmla="*/ 204 w 288"/>
                  <a:gd name="T83" fmla="*/ 186 h 212"/>
                  <a:gd name="T84" fmla="*/ 187 w 288"/>
                  <a:gd name="T85" fmla="*/ 161 h 212"/>
                  <a:gd name="T86" fmla="*/ 178 w 288"/>
                  <a:gd name="T87" fmla="*/ 11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8" h="212">
                    <a:moveTo>
                      <a:pt x="127" y="51"/>
                    </a:moveTo>
                    <a:lnTo>
                      <a:pt x="127" y="34"/>
                    </a:lnTo>
                    <a:lnTo>
                      <a:pt x="110" y="17"/>
                    </a:lnTo>
                    <a:lnTo>
                      <a:pt x="94" y="9"/>
                    </a:lnTo>
                    <a:lnTo>
                      <a:pt x="68" y="0"/>
                    </a:lnTo>
                    <a:lnTo>
                      <a:pt x="43" y="9"/>
                    </a:lnTo>
                    <a:lnTo>
                      <a:pt x="26" y="25"/>
                    </a:lnTo>
                    <a:lnTo>
                      <a:pt x="9" y="59"/>
                    </a:lnTo>
                    <a:lnTo>
                      <a:pt x="0" y="110"/>
                    </a:lnTo>
                    <a:lnTo>
                      <a:pt x="9" y="152"/>
                    </a:lnTo>
                    <a:lnTo>
                      <a:pt x="26" y="186"/>
                    </a:lnTo>
                    <a:lnTo>
                      <a:pt x="43" y="203"/>
                    </a:lnTo>
                    <a:lnTo>
                      <a:pt x="68" y="212"/>
                    </a:lnTo>
                    <a:lnTo>
                      <a:pt x="85" y="203"/>
                    </a:lnTo>
                    <a:lnTo>
                      <a:pt x="102" y="203"/>
                    </a:lnTo>
                    <a:lnTo>
                      <a:pt x="127" y="178"/>
                    </a:lnTo>
                    <a:lnTo>
                      <a:pt x="136" y="161"/>
                    </a:lnTo>
                    <a:lnTo>
                      <a:pt x="136" y="135"/>
                    </a:lnTo>
                    <a:lnTo>
                      <a:pt x="127" y="110"/>
                    </a:lnTo>
                    <a:lnTo>
                      <a:pt x="119" y="93"/>
                    </a:lnTo>
                    <a:lnTo>
                      <a:pt x="94" y="76"/>
                    </a:lnTo>
                    <a:lnTo>
                      <a:pt x="77" y="76"/>
                    </a:lnTo>
                    <a:lnTo>
                      <a:pt x="51" y="85"/>
                    </a:lnTo>
                    <a:lnTo>
                      <a:pt x="26" y="102"/>
                    </a:lnTo>
                    <a:lnTo>
                      <a:pt x="26" y="76"/>
                    </a:lnTo>
                    <a:lnTo>
                      <a:pt x="34" y="59"/>
                    </a:lnTo>
                    <a:lnTo>
                      <a:pt x="51" y="34"/>
                    </a:lnTo>
                    <a:lnTo>
                      <a:pt x="68" y="25"/>
                    </a:lnTo>
                    <a:lnTo>
                      <a:pt x="85" y="25"/>
                    </a:lnTo>
                    <a:lnTo>
                      <a:pt x="94" y="34"/>
                    </a:lnTo>
                    <a:lnTo>
                      <a:pt x="102" y="59"/>
                    </a:lnTo>
                    <a:lnTo>
                      <a:pt x="127" y="51"/>
                    </a:lnTo>
                    <a:close/>
                    <a:moveTo>
                      <a:pt x="34" y="144"/>
                    </a:moveTo>
                    <a:lnTo>
                      <a:pt x="34" y="127"/>
                    </a:lnTo>
                    <a:lnTo>
                      <a:pt x="43" y="110"/>
                    </a:lnTo>
                    <a:lnTo>
                      <a:pt x="51" y="102"/>
                    </a:lnTo>
                    <a:lnTo>
                      <a:pt x="68" y="93"/>
                    </a:lnTo>
                    <a:lnTo>
                      <a:pt x="85" y="102"/>
                    </a:lnTo>
                    <a:lnTo>
                      <a:pt x="94" y="110"/>
                    </a:lnTo>
                    <a:lnTo>
                      <a:pt x="102" y="119"/>
                    </a:lnTo>
                    <a:lnTo>
                      <a:pt x="110" y="144"/>
                    </a:lnTo>
                    <a:lnTo>
                      <a:pt x="102" y="161"/>
                    </a:lnTo>
                    <a:lnTo>
                      <a:pt x="102" y="178"/>
                    </a:lnTo>
                    <a:lnTo>
                      <a:pt x="85" y="186"/>
                    </a:lnTo>
                    <a:lnTo>
                      <a:pt x="68" y="186"/>
                    </a:lnTo>
                    <a:lnTo>
                      <a:pt x="51" y="186"/>
                    </a:lnTo>
                    <a:lnTo>
                      <a:pt x="34" y="161"/>
                    </a:lnTo>
                    <a:lnTo>
                      <a:pt x="34" y="144"/>
                    </a:lnTo>
                    <a:close/>
                    <a:moveTo>
                      <a:pt x="153" y="110"/>
                    </a:moveTo>
                    <a:lnTo>
                      <a:pt x="161" y="152"/>
                    </a:lnTo>
                    <a:lnTo>
                      <a:pt x="178" y="186"/>
                    </a:lnTo>
                    <a:lnTo>
                      <a:pt x="195" y="203"/>
                    </a:lnTo>
                    <a:lnTo>
                      <a:pt x="221" y="212"/>
                    </a:lnTo>
                    <a:lnTo>
                      <a:pt x="237" y="203"/>
                    </a:lnTo>
                    <a:lnTo>
                      <a:pt x="254" y="195"/>
                    </a:lnTo>
                    <a:lnTo>
                      <a:pt x="271" y="178"/>
                    </a:lnTo>
                    <a:lnTo>
                      <a:pt x="280" y="161"/>
                    </a:lnTo>
                    <a:lnTo>
                      <a:pt x="288" y="135"/>
                    </a:lnTo>
                    <a:lnTo>
                      <a:pt x="288" y="102"/>
                    </a:lnTo>
                    <a:lnTo>
                      <a:pt x="288" y="76"/>
                    </a:lnTo>
                    <a:lnTo>
                      <a:pt x="280" y="59"/>
                    </a:lnTo>
                    <a:lnTo>
                      <a:pt x="271" y="25"/>
                    </a:lnTo>
                    <a:lnTo>
                      <a:pt x="246" y="9"/>
                    </a:lnTo>
                    <a:lnTo>
                      <a:pt x="221" y="0"/>
                    </a:lnTo>
                    <a:lnTo>
                      <a:pt x="195" y="9"/>
                    </a:lnTo>
                    <a:lnTo>
                      <a:pt x="187" y="17"/>
                    </a:lnTo>
                    <a:lnTo>
                      <a:pt x="170" y="34"/>
                    </a:lnTo>
                    <a:lnTo>
                      <a:pt x="161" y="51"/>
                    </a:lnTo>
                    <a:lnTo>
                      <a:pt x="153" y="76"/>
                    </a:lnTo>
                    <a:lnTo>
                      <a:pt x="153" y="110"/>
                    </a:lnTo>
                    <a:close/>
                    <a:moveTo>
                      <a:pt x="178" y="110"/>
                    </a:moveTo>
                    <a:lnTo>
                      <a:pt x="187" y="68"/>
                    </a:lnTo>
                    <a:lnTo>
                      <a:pt x="195" y="42"/>
                    </a:lnTo>
                    <a:lnTo>
                      <a:pt x="204" y="25"/>
                    </a:lnTo>
                    <a:lnTo>
                      <a:pt x="221" y="25"/>
                    </a:lnTo>
                    <a:lnTo>
                      <a:pt x="237" y="25"/>
                    </a:lnTo>
                    <a:lnTo>
                      <a:pt x="246" y="42"/>
                    </a:lnTo>
                    <a:lnTo>
                      <a:pt x="254" y="68"/>
                    </a:lnTo>
                    <a:lnTo>
                      <a:pt x="263" y="102"/>
                    </a:lnTo>
                    <a:lnTo>
                      <a:pt x="254" y="144"/>
                    </a:lnTo>
                    <a:lnTo>
                      <a:pt x="246" y="169"/>
                    </a:lnTo>
                    <a:lnTo>
                      <a:pt x="237" y="186"/>
                    </a:lnTo>
                    <a:lnTo>
                      <a:pt x="221" y="186"/>
                    </a:lnTo>
                    <a:lnTo>
                      <a:pt x="204" y="186"/>
                    </a:lnTo>
                    <a:lnTo>
                      <a:pt x="195" y="169"/>
                    </a:lnTo>
                    <a:lnTo>
                      <a:pt x="187" y="161"/>
                    </a:lnTo>
                    <a:lnTo>
                      <a:pt x="187" y="144"/>
                    </a:lnTo>
                    <a:lnTo>
                      <a:pt x="178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4" name="Rectangle 124">
                <a:extLst>
                  <a:ext uri="{FF2B5EF4-FFF2-40B4-BE49-F238E27FC236}">
                    <a16:creationId xmlns:a16="http://schemas.microsoft.com/office/drawing/2014/main" id="{9E0A82A6-E17D-48F5-BA07-88F3B7C09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540000">
                <a:off x="2660" y="257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125">
                <a:extLst>
                  <a:ext uri="{FF2B5EF4-FFF2-40B4-BE49-F238E27FC236}">
                    <a16:creationId xmlns:a16="http://schemas.microsoft.com/office/drawing/2014/main" id="{DDF00811-D0A4-490A-B29D-115E4F4F54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540000">
                <a:off x="2686" y="257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Freeform 126">
                <a:extLst>
                  <a:ext uri="{FF2B5EF4-FFF2-40B4-BE49-F238E27FC236}">
                    <a16:creationId xmlns:a16="http://schemas.microsoft.com/office/drawing/2014/main" id="{37A64358-DADE-4890-BF2F-FAE6F30439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47" y="1513"/>
                <a:ext cx="48" cy="37"/>
              </a:xfrm>
              <a:custGeom>
                <a:avLst/>
                <a:gdLst>
                  <a:gd name="T0" fmla="*/ 0 w 279"/>
                  <a:gd name="T1" fmla="*/ 25 h 211"/>
                  <a:gd name="T2" fmla="*/ 102 w 279"/>
                  <a:gd name="T3" fmla="*/ 34 h 211"/>
                  <a:gd name="T4" fmla="*/ 76 w 279"/>
                  <a:gd name="T5" fmla="*/ 51 h 211"/>
                  <a:gd name="T6" fmla="*/ 59 w 279"/>
                  <a:gd name="T7" fmla="*/ 84 h 211"/>
                  <a:gd name="T8" fmla="*/ 34 w 279"/>
                  <a:gd name="T9" fmla="*/ 144 h 211"/>
                  <a:gd name="T10" fmla="*/ 25 w 279"/>
                  <a:gd name="T11" fmla="*/ 178 h 211"/>
                  <a:gd name="T12" fmla="*/ 17 w 279"/>
                  <a:gd name="T13" fmla="*/ 203 h 211"/>
                  <a:gd name="T14" fmla="*/ 42 w 279"/>
                  <a:gd name="T15" fmla="*/ 203 h 211"/>
                  <a:gd name="T16" fmla="*/ 59 w 279"/>
                  <a:gd name="T17" fmla="*/ 152 h 211"/>
                  <a:gd name="T18" fmla="*/ 68 w 279"/>
                  <a:gd name="T19" fmla="*/ 118 h 211"/>
                  <a:gd name="T20" fmla="*/ 93 w 279"/>
                  <a:gd name="T21" fmla="*/ 84 h 211"/>
                  <a:gd name="T22" fmla="*/ 110 w 279"/>
                  <a:gd name="T23" fmla="*/ 51 h 211"/>
                  <a:gd name="T24" fmla="*/ 127 w 279"/>
                  <a:gd name="T25" fmla="*/ 25 h 211"/>
                  <a:gd name="T26" fmla="*/ 127 w 279"/>
                  <a:gd name="T27" fmla="*/ 8 h 211"/>
                  <a:gd name="T28" fmla="*/ 0 w 279"/>
                  <a:gd name="T29" fmla="*/ 0 h 211"/>
                  <a:gd name="T30" fmla="*/ 0 w 279"/>
                  <a:gd name="T31" fmla="*/ 25 h 211"/>
                  <a:gd name="T32" fmla="*/ 144 w 279"/>
                  <a:gd name="T33" fmla="*/ 110 h 211"/>
                  <a:gd name="T34" fmla="*/ 152 w 279"/>
                  <a:gd name="T35" fmla="*/ 152 h 211"/>
                  <a:gd name="T36" fmla="*/ 161 w 279"/>
                  <a:gd name="T37" fmla="*/ 186 h 211"/>
                  <a:gd name="T38" fmla="*/ 186 w 279"/>
                  <a:gd name="T39" fmla="*/ 203 h 211"/>
                  <a:gd name="T40" fmla="*/ 212 w 279"/>
                  <a:gd name="T41" fmla="*/ 211 h 211"/>
                  <a:gd name="T42" fmla="*/ 229 w 279"/>
                  <a:gd name="T43" fmla="*/ 211 h 211"/>
                  <a:gd name="T44" fmla="*/ 245 w 279"/>
                  <a:gd name="T45" fmla="*/ 203 h 211"/>
                  <a:gd name="T46" fmla="*/ 254 w 279"/>
                  <a:gd name="T47" fmla="*/ 186 h 211"/>
                  <a:gd name="T48" fmla="*/ 271 w 279"/>
                  <a:gd name="T49" fmla="*/ 169 h 211"/>
                  <a:gd name="T50" fmla="*/ 271 w 279"/>
                  <a:gd name="T51" fmla="*/ 144 h 211"/>
                  <a:gd name="T52" fmla="*/ 279 w 279"/>
                  <a:gd name="T53" fmla="*/ 110 h 211"/>
                  <a:gd name="T54" fmla="*/ 279 w 279"/>
                  <a:gd name="T55" fmla="*/ 84 h 211"/>
                  <a:gd name="T56" fmla="*/ 279 w 279"/>
                  <a:gd name="T57" fmla="*/ 68 h 211"/>
                  <a:gd name="T58" fmla="*/ 262 w 279"/>
                  <a:gd name="T59" fmla="*/ 34 h 211"/>
                  <a:gd name="T60" fmla="*/ 245 w 279"/>
                  <a:gd name="T61" fmla="*/ 17 h 211"/>
                  <a:gd name="T62" fmla="*/ 220 w 279"/>
                  <a:gd name="T63" fmla="*/ 8 h 211"/>
                  <a:gd name="T64" fmla="*/ 195 w 279"/>
                  <a:gd name="T65" fmla="*/ 8 h 211"/>
                  <a:gd name="T66" fmla="*/ 178 w 279"/>
                  <a:gd name="T67" fmla="*/ 17 h 211"/>
                  <a:gd name="T68" fmla="*/ 169 w 279"/>
                  <a:gd name="T69" fmla="*/ 34 h 211"/>
                  <a:gd name="T70" fmla="*/ 161 w 279"/>
                  <a:gd name="T71" fmla="*/ 51 h 211"/>
                  <a:gd name="T72" fmla="*/ 152 w 279"/>
                  <a:gd name="T73" fmla="*/ 76 h 211"/>
                  <a:gd name="T74" fmla="*/ 144 w 279"/>
                  <a:gd name="T75" fmla="*/ 110 h 211"/>
                  <a:gd name="T76" fmla="*/ 169 w 279"/>
                  <a:gd name="T77" fmla="*/ 110 h 211"/>
                  <a:gd name="T78" fmla="*/ 178 w 279"/>
                  <a:gd name="T79" fmla="*/ 68 h 211"/>
                  <a:gd name="T80" fmla="*/ 186 w 279"/>
                  <a:gd name="T81" fmla="*/ 42 h 211"/>
                  <a:gd name="T82" fmla="*/ 203 w 279"/>
                  <a:gd name="T83" fmla="*/ 34 h 211"/>
                  <a:gd name="T84" fmla="*/ 212 w 279"/>
                  <a:gd name="T85" fmla="*/ 25 h 211"/>
                  <a:gd name="T86" fmla="*/ 229 w 279"/>
                  <a:gd name="T87" fmla="*/ 34 h 211"/>
                  <a:gd name="T88" fmla="*/ 245 w 279"/>
                  <a:gd name="T89" fmla="*/ 42 h 211"/>
                  <a:gd name="T90" fmla="*/ 254 w 279"/>
                  <a:gd name="T91" fmla="*/ 68 h 211"/>
                  <a:gd name="T92" fmla="*/ 254 w 279"/>
                  <a:gd name="T93" fmla="*/ 110 h 211"/>
                  <a:gd name="T94" fmla="*/ 245 w 279"/>
                  <a:gd name="T95" fmla="*/ 152 h 211"/>
                  <a:gd name="T96" fmla="*/ 237 w 279"/>
                  <a:gd name="T97" fmla="*/ 178 h 211"/>
                  <a:gd name="T98" fmla="*/ 229 w 279"/>
                  <a:gd name="T99" fmla="*/ 186 h 211"/>
                  <a:gd name="T100" fmla="*/ 212 w 279"/>
                  <a:gd name="T101" fmla="*/ 195 h 211"/>
                  <a:gd name="T102" fmla="*/ 195 w 279"/>
                  <a:gd name="T103" fmla="*/ 186 h 211"/>
                  <a:gd name="T104" fmla="*/ 178 w 279"/>
                  <a:gd name="T105" fmla="*/ 178 h 211"/>
                  <a:gd name="T106" fmla="*/ 178 w 279"/>
                  <a:gd name="T107" fmla="*/ 152 h 211"/>
                  <a:gd name="T108" fmla="*/ 169 w 279"/>
                  <a:gd name="T109" fmla="*/ 11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9" h="211">
                    <a:moveTo>
                      <a:pt x="0" y="25"/>
                    </a:moveTo>
                    <a:lnTo>
                      <a:pt x="102" y="34"/>
                    </a:lnTo>
                    <a:lnTo>
                      <a:pt x="76" y="51"/>
                    </a:lnTo>
                    <a:lnTo>
                      <a:pt x="59" y="84"/>
                    </a:lnTo>
                    <a:lnTo>
                      <a:pt x="34" y="144"/>
                    </a:lnTo>
                    <a:lnTo>
                      <a:pt x="25" y="178"/>
                    </a:lnTo>
                    <a:lnTo>
                      <a:pt x="17" y="203"/>
                    </a:lnTo>
                    <a:lnTo>
                      <a:pt x="42" y="203"/>
                    </a:lnTo>
                    <a:lnTo>
                      <a:pt x="59" y="152"/>
                    </a:lnTo>
                    <a:lnTo>
                      <a:pt x="68" y="118"/>
                    </a:lnTo>
                    <a:lnTo>
                      <a:pt x="93" y="84"/>
                    </a:lnTo>
                    <a:lnTo>
                      <a:pt x="110" y="51"/>
                    </a:lnTo>
                    <a:lnTo>
                      <a:pt x="127" y="25"/>
                    </a:lnTo>
                    <a:lnTo>
                      <a:pt x="127" y="8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  <a:moveTo>
                      <a:pt x="144" y="110"/>
                    </a:moveTo>
                    <a:lnTo>
                      <a:pt x="152" y="152"/>
                    </a:lnTo>
                    <a:lnTo>
                      <a:pt x="161" y="186"/>
                    </a:lnTo>
                    <a:lnTo>
                      <a:pt x="186" y="203"/>
                    </a:lnTo>
                    <a:lnTo>
                      <a:pt x="212" y="211"/>
                    </a:lnTo>
                    <a:lnTo>
                      <a:pt x="229" y="211"/>
                    </a:lnTo>
                    <a:lnTo>
                      <a:pt x="245" y="203"/>
                    </a:lnTo>
                    <a:lnTo>
                      <a:pt x="254" y="186"/>
                    </a:lnTo>
                    <a:lnTo>
                      <a:pt x="271" y="169"/>
                    </a:lnTo>
                    <a:lnTo>
                      <a:pt x="271" y="144"/>
                    </a:lnTo>
                    <a:lnTo>
                      <a:pt x="279" y="110"/>
                    </a:lnTo>
                    <a:lnTo>
                      <a:pt x="279" y="84"/>
                    </a:lnTo>
                    <a:lnTo>
                      <a:pt x="279" y="68"/>
                    </a:lnTo>
                    <a:lnTo>
                      <a:pt x="262" y="34"/>
                    </a:lnTo>
                    <a:lnTo>
                      <a:pt x="245" y="17"/>
                    </a:lnTo>
                    <a:lnTo>
                      <a:pt x="220" y="8"/>
                    </a:lnTo>
                    <a:lnTo>
                      <a:pt x="195" y="8"/>
                    </a:lnTo>
                    <a:lnTo>
                      <a:pt x="178" y="17"/>
                    </a:lnTo>
                    <a:lnTo>
                      <a:pt x="169" y="34"/>
                    </a:lnTo>
                    <a:lnTo>
                      <a:pt x="161" y="51"/>
                    </a:lnTo>
                    <a:lnTo>
                      <a:pt x="152" y="76"/>
                    </a:lnTo>
                    <a:lnTo>
                      <a:pt x="144" y="110"/>
                    </a:lnTo>
                    <a:close/>
                    <a:moveTo>
                      <a:pt x="169" y="110"/>
                    </a:moveTo>
                    <a:lnTo>
                      <a:pt x="178" y="68"/>
                    </a:lnTo>
                    <a:lnTo>
                      <a:pt x="186" y="42"/>
                    </a:lnTo>
                    <a:lnTo>
                      <a:pt x="203" y="34"/>
                    </a:lnTo>
                    <a:lnTo>
                      <a:pt x="212" y="25"/>
                    </a:lnTo>
                    <a:lnTo>
                      <a:pt x="229" y="34"/>
                    </a:lnTo>
                    <a:lnTo>
                      <a:pt x="245" y="42"/>
                    </a:lnTo>
                    <a:lnTo>
                      <a:pt x="254" y="68"/>
                    </a:lnTo>
                    <a:lnTo>
                      <a:pt x="254" y="110"/>
                    </a:lnTo>
                    <a:lnTo>
                      <a:pt x="245" y="152"/>
                    </a:lnTo>
                    <a:lnTo>
                      <a:pt x="237" y="178"/>
                    </a:lnTo>
                    <a:lnTo>
                      <a:pt x="229" y="186"/>
                    </a:lnTo>
                    <a:lnTo>
                      <a:pt x="212" y="195"/>
                    </a:lnTo>
                    <a:lnTo>
                      <a:pt x="195" y="186"/>
                    </a:lnTo>
                    <a:lnTo>
                      <a:pt x="178" y="178"/>
                    </a:lnTo>
                    <a:lnTo>
                      <a:pt x="178" y="152"/>
                    </a:lnTo>
                    <a:lnTo>
                      <a:pt x="169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7" name="Rectangle 127">
                <a:extLst>
                  <a:ext uri="{FF2B5EF4-FFF2-40B4-BE49-F238E27FC236}">
                    <a16:creationId xmlns:a16="http://schemas.microsoft.com/office/drawing/2014/main" id="{68AE7CA8-4EA4-40BC-8E24-C6FBACC32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">
                <a:off x="3045" y="149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128">
                <a:extLst>
                  <a:ext uri="{FF2B5EF4-FFF2-40B4-BE49-F238E27FC236}">
                    <a16:creationId xmlns:a16="http://schemas.microsoft.com/office/drawing/2014/main" id="{96A13D43-C145-4E87-B0E3-2338E9D58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">
                <a:off x="3070" y="149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9" name="Freeform 129">
                <a:extLst>
                  <a:ext uri="{FF2B5EF4-FFF2-40B4-BE49-F238E27FC236}">
                    <a16:creationId xmlns:a16="http://schemas.microsoft.com/office/drawing/2014/main" id="{8C77BB73-80E1-419F-836A-460D3BF872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29" y="117"/>
                <a:ext cx="39" cy="73"/>
              </a:xfrm>
              <a:custGeom>
                <a:avLst/>
                <a:gdLst>
                  <a:gd name="T0" fmla="*/ 0 w 229"/>
                  <a:gd name="T1" fmla="*/ 347 h 423"/>
                  <a:gd name="T2" fmla="*/ 9 w 229"/>
                  <a:gd name="T3" fmla="*/ 372 h 423"/>
                  <a:gd name="T4" fmla="*/ 43 w 229"/>
                  <a:gd name="T5" fmla="*/ 423 h 423"/>
                  <a:gd name="T6" fmla="*/ 59 w 229"/>
                  <a:gd name="T7" fmla="*/ 398 h 423"/>
                  <a:gd name="T8" fmla="*/ 195 w 229"/>
                  <a:gd name="T9" fmla="*/ 389 h 423"/>
                  <a:gd name="T10" fmla="*/ 195 w 229"/>
                  <a:gd name="T11" fmla="*/ 169 h 423"/>
                  <a:gd name="T12" fmla="*/ 169 w 229"/>
                  <a:gd name="T13" fmla="*/ 254 h 423"/>
                  <a:gd name="T14" fmla="*/ 144 w 229"/>
                  <a:gd name="T15" fmla="*/ 228 h 423"/>
                  <a:gd name="T16" fmla="*/ 119 w 229"/>
                  <a:gd name="T17" fmla="*/ 186 h 423"/>
                  <a:gd name="T18" fmla="*/ 68 w 229"/>
                  <a:gd name="T19" fmla="*/ 161 h 423"/>
                  <a:gd name="T20" fmla="*/ 26 w 229"/>
                  <a:gd name="T21" fmla="*/ 178 h 423"/>
                  <a:gd name="T22" fmla="*/ 9 w 229"/>
                  <a:gd name="T23" fmla="*/ 220 h 423"/>
                  <a:gd name="T24" fmla="*/ 17 w 229"/>
                  <a:gd name="T25" fmla="*/ 262 h 423"/>
                  <a:gd name="T26" fmla="*/ 59 w 229"/>
                  <a:gd name="T27" fmla="*/ 288 h 423"/>
                  <a:gd name="T28" fmla="*/ 51 w 229"/>
                  <a:gd name="T29" fmla="*/ 262 h 423"/>
                  <a:gd name="T30" fmla="*/ 34 w 229"/>
                  <a:gd name="T31" fmla="*/ 237 h 423"/>
                  <a:gd name="T32" fmla="*/ 34 w 229"/>
                  <a:gd name="T33" fmla="*/ 203 h 423"/>
                  <a:gd name="T34" fmla="*/ 51 w 229"/>
                  <a:gd name="T35" fmla="*/ 186 h 423"/>
                  <a:gd name="T36" fmla="*/ 85 w 229"/>
                  <a:gd name="T37" fmla="*/ 186 h 423"/>
                  <a:gd name="T38" fmla="*/ 110 w 229"/>
                  <a:gd name="T39" fmla="*/ 220 h 423"/>
                  <a:gd name="T40" fmla="*/ 153 w 229"/>
                  <a:gd name="T41" fmla="*/ 271 h 423"/>
                  <a:gd name="T42" fmla="*/ 186 w 229"/>
                  <a:gd name="T43" fmla="*/ 305 h 423"/>
                  <a:gd name="T44" fmla="*/ 212 w 229"/>
                  <a:gd name="T45" fmla="*/ 169 h 423"/>
                  <a:gd name="T46" fmla="*/ 119 w 229"/>
                  <a:gd name="T47" fmla="*/ 135 h 423"/>
                  <a:gd name="T48" fmla="*/ 203 w 229"/>
                  <a:gd name="T49" fmla="*/ 118 h 423"/>
                  <a:gd name="T50" fmla="*/ 229 w 229"/>
                  <a:gd name="T51" fmla="*/ 76 h 423"/>
                  <a:gd name="T52" fmla="*/ 220 w 229"/>
                  <a:gd name="T53" fmla="*/ 42 h 423"/>
                  <a:gd name="T54" fmla="*/ 186 w 229"/>
                  <a:gd name="T55" fmla="*/ 17 h 423"/>
                  <a:gd name="T56" fmla="*/ 127 w 229"/>
                  <a:gd name="T57" fmla="*/ 0 h 423"/>
                  <a:gd name="T58" fmla="*/ 85 w 229"/>
                  <a:gd name="T59" fmla="*/ 0 h 423"/>
                  <a:gd name="T60" fmla="*/ 34 w 229"/>
                  <a:gd name="T61" fmla="*/ 34 h 423"/>
                  <a:gd name="T62" fmla="*/ 26 w 229"/>
                  <a:gd name="T63" fmla="*/ 76 h 423"/>
                  <a:gd name="T64" fmla="*/ 43 w 229"/>
                  <a:gd name="T65" fmla="*/ 110 h 423"/>
                  <a:gd name="T66" fmla="*/ 85 w 229"/>
                  <a:gd name="T67" fmla="*/ 127 h 423"/>
                  <a:gd name="T68" fmla="*/ 119 w 229"/>
                  <a:gd name="T69" fmla="*/ 110 h 423"/>
                  <a:gd name="T70" fmla="*/ 51 w 229"/>
                  <a:gd name="T71" fmla="*/ 84 h 423"/>
                  <a:gd name="T72" fmla="*/ 43 w 229"/>
                  <a:gd name="T73" fmla="*/ 59 h 423"/>
                  <a:gd name="T74" fmla="*/ 59 w 229"/>
                  <a:gd name="T75" fmla="*/ 34 h 423"/>
                  <a:gd name="T76" fmla="*/ 127 w 229"/>
                  <a:gd name="T77" fmla="*/ 25 h 423"/>
                  <a:gd name="T78" fmla="*/ 169 w 229"/>
                  <a:gd name="T79" fmla="*/ 34 h 423"/>
                  <a:gd name="T80" fmla="*/ 195 w 229"/>
                  <a:gd name="T81" fmla="*/ 42 h 423"/>
                  <a:gd name="T82" fmla="*/ 203 w 229"/>
                  <a:gd name="T83" fmla="*/ 76 h 423"/>
                  <a:gd name="T84" fmla="*/ 186 w 229"/>
                  <a:gd name="T85" fmla="*/ 101 h 423"/>
                  <a:gd name="T86" fmla="*/ 119 w 229"/>
                  <a:gd name="T87" fmla="*/ 11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9" h="423">
                    <a:moveTo>
                      <a:pt x="203" y="364"/>
                    </a:moveTo>
                    <a:lnTo>
                      <a:pt x="0" y="347"/>
                    </a:lnTo>
                    <a:lnTo>
                      <a:pt x="0" y="364"/>
                    </a:lnTo>
                    <a:lnTo>
                      <a:pt x="9" y="372"/>
                    </a:lnTo>
                    <a:lnTo>
                      <a:pt x="26" y="381"/>
                    </a:lnTo>
                    <a:lnTo>
                      <a:pt x="43" y="423"/>
                    </a:lnTo>
                    <a:lnTo>
                      <a:pt x="68" y="423"/>
                    </a:lnTo>
                    <a:lnTo>
                      <a:pt x="59" y="398"/>
                    </a:lnTo>
                    <a:lnTo>
                      <a:pt x="43" y="372"/>
                    </a:lnTo>
                    <a:lnTo>
                      <a:pt x="195" y="389"/>
                    </a:lnTo>
                    <a:lnTo>
                      <a:pt x="203" y="364"/>
                    </a:lnTo>
                    <a:close/>
                    <a:moveTo>
                      <a:pt x="195" y="169"/>
                    </a:moveTo>
                    <a:lnTo>
                      <a:pt x="186" y="271"/>
                    </a:lnTo>
                    <a:lnTo>
                      <a:pt x="169" y="254"/>
                    </a:lnTo>
                    <a:lnTo>
                      <a:pt x="161" y="245"/>
                    </a:lnTo>
                    <a:lnTo>
                      <a:pt x="144" y="228"/>
                    </a:lnTo>
                    <a:lnTo>
                      <a:pt x="127" y="203"/>
                    </a:lnTo>
                    <a:lnTo>
                      <a:pt x="119" y="186"/>
                    </a:lnTo>
                    <a:lnTo>
                      <a:pt x="93" y="169"/>
                    </a:lnTo>
                    <a:lnTo>
                      <a:pt x="68" y="161"/>
                    </a:lnTo>
                    <a:lnTo>
                      <a:pt x="51" y="161"/>
                    </a:lnTo>
                    <a:lnTo>
                      <a:pt x="26" y="178"/>
                    </a:lnTo>
                    <a:lnTo>
                      <a:pt x="17" y="195"/>
                    </a:lnTo>
                    <a:lnTo>
                      <a:pt x="9" y="220"/>
                    </a:lnTo>
                    <a:lnTo>
                      <a:pt x="9" y="245"/>
                    </a:lnTo>
                    <a:lnTo>
                      <a:pt x="17" y="262"/>
                    </a:lnTo>
                    <a:lnTo>
                      <a:pt x="34" y="279"/>
                    </a:lnTo>
                    <a:lnTo>
                      <a:pt x="59" y="288"/>
                    </a:lnTo>
                    <a:lnTo>
                      <a:pt x="68" y="262"/>
                    </a:lnTo>
                    <a:lnTo>
                      <a:pt x="51" y="262"/>
                    </a:lnTo>
                    <a:lnTo>
                      <a:pt x="34" y="254"/>
                    </a:lnTo>
                    <a:lnTo>
                      <a:pt x="34" y="237"/>
                    </a:lnTo>
                    <a:lnTo>
                      <a:pt x="26" y="220"/>
                    </a:lnTo>
                    <a:lnTo>
                      <a:pt x="34" y="203"/>
                    </a:lnTo>
                    <a:lnTo>
                      <a:pt x="43" y="195"/>
                    </a:lnTo>
                    <a:lnTo>
                      <a:pt x="51" y="186"/>
                    </a:lnTo>
                    <a:lnTo>
                      <a:pt x="68" y="186"/>
                    </a:lnTo>
                    <a:lnTo>
                      <a:pt x="85" y="186"/>
                    </a:lnTo>
                    <a:lnTo>
                      <a:pt x="93" y="203"/>
                    </a:lnTo>
                    <a:lnTo>
                      <a:pt x="110" y="220"/>
                    </a:lnTo>
                    <a:lnTo>
                      <a:pt x="136" y="245"/>
                    </a:lnTo>
                    <a:lnTo>
                      <a:pt x="153" y="271"/>
                    </a:lnTo>
                    <a:lnTo>
                      <a:pt x="161" y="279"/>
                    </a:lnTo>
                    <a:lnTo>
                      <a:pt x="186" y="305"/>
                    </a:lnTo>
                    <a:lnTo>
                      <a:pt x="203" y="305"/>
                    </a:lnTo>
                    <a:lnTo>
                      <a:pt x="212" y="169"/>
                    </a:lnTo>
                    <a:lnTo>
                      <a:pt x="195" y="169"/>
                    </a:lnTo>
                    <a:close/>
                    <a:moveTo>
                      <a:pt x="119" y="135"/>
                    </a:moveTo>
                    <a:lnTo>
                      <a:pt x="169" y="135"/>
                    </a:lnTo>
                    <a:lnTo>
                      <a:pt x="203" y="118"/>
                    </a:lnTo>
                    <a:lnTo>
                      <a:pt x="220" y="101"/>
                    </a:lnTo>
                    <a:lnTo>
                      <a:pt x="229" y="76"/>
                    </a:lnTo>
                    <a:lnTo>
                      <a:pt x="229" y="59"/>
                    </a:lnTo>
                    <a:lnTo>
                      <a:pt x="220" y="42"/>
                    </a:lnTo>
                    <a:lnTo>
                      <a:pt x="203" y="25"/>
                    </a:lnTo>
                    <a:lnTo>
                      <a:pt x="186" y="17"/>
                    </a:lnTo>
                    <a:lnTo>
                      <a:pt x="161" y="8"/>
                    </a:lnTo>
                    <a:lnTo>
                      <a:pt x="127" y="0"/>
                    </a:lnTo>
                    <a:lnTo>
                      <a:pt x="102" y="0"/>
                    </a:lnTo>
                    <a:lnTo>
                      <a:pt x="85" y="0"/>
                    </a:lnTo>
                    <a:lnTo>
                      <a:pt x="51" y="17"/>
                    </a:lnTo>
                    <a:lnTo>
                      <a:pt x="34" y="34"/>
                    </a:lnTo>
                    <a:lnTo>
                      <a:pt x="26" y="59"/>
                    </a:lnTo>
                    <a:lnTo>
                      <a:pt x="26" y="76"/>
                    </a:lnTo>
                    <a:lnTo>
                      <a:pt x="34" y="93"/>
                    </a:lnTo>
                    <a:lnTo>
                      <a:pt x="43" y="110"/>
                    </a:lnTo>
                    <a:lnTo>
                      <a:pt x="59" y="118"/>
                    </a:lnTo>
                    <a:lnTo>
                      <a:pt x="85" y="127"/>
                    </a:lnTo>
                    <a:lnTo>
                      <a:pt x="119" y="135"/>
                    </a:lnTo>
                    <a:close/>
                    <a:moveTo>
                      <a:pt x="119" y="110"/>
                    </a:moveTo>
                    <a:lnTo>
                      <a:pt x="76" y="101"/>
                    </a:lnTo>
                    <a:lnTo>
                      <a:pt x="51" y="84"/>
                    </a:lnTo>
                    <a:lnTo>
                      <a:pt x="43" y="76"/>
                    </a:lnTo>
                    <a:lnTo>
                      <a:pt x="43" y="59"/>
                    </a:lnTo>
                    <a:lnTo>
                      <a:pt x="51" y="42"/>
                    </a:lnTo>
                    <a:lnTo>
                      <a:pt x="59" y="34"/>
                    </a:lnTo>
                    <a:lnTo>
                      <a:pt x="85" y="25"/>
                    </a:lnTo>
                    <a:lnTo>
                      <a:pt x="127" y="25"/>
                    </a:lnTo>
                    <a:lnTo>
                      <a:pt x="153" y="34"/>
                    </a:lnTo>
                    <a:lnTo>
                      <a:pt x="169" y="34"/>
                    </a:lnTo>
                    <a:lnTo>
                      <a:pt x="186" y="42"/>
                    </a:lnTo>
                    <a:lnTo>
                      <a:pt x="195" y="42"/>
                    </a:lnTo>
                    <a:lnTo>
                      <a:pt x="203" y="59"/>
                    </a:lnTo>
                    <a:lnTo>
                      <a:pt x="203" y="76"/>
                    </a:lnTo>
                    <a:lnTo>
                      <a:pt x="203" y="93"/>
                    </a:lnTo>
                    <a:lnTo>
                      <a:pt x="186" y="101"/>
                    </a:lnTo>
                    <a:lnTo>
                      <a:pt x="161" y="110"/>
                    </a:lnTo>
                    <a:lnTo>
                      <a:pt x="119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0" name="Rectangle 130">
                <a:extLst>
                  <a:ext uri="{FF2B5EF4-FFF2-40B4-BE49-F238E27FC236}">
                    <a16:creationId xmlns:a16="http://schemas.microsoft.com/office/drawing/2014/main" id="{0E2B7FFE-B76A-4513-A9C7-AD7235A37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440000">
                <a:off x="3218" y="139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1" name="Rectangle 131">
                <a:extLst>
                  <a:ext uri="{FF2B5EF4-FFF2-40B4-BE49-F238E27FC236}">
                    <a16:creationId xmlns:a16="http://schemas.microsoft.com/office/drawing/2014/main" id="{BCC9240D-072D-4118-8D0B-4794D8155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440000">
                <a:off x="3222" y="114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2" name="Rectangle 132">
                <a:extLst>
                  <a:ext uri="{FF2B5EF4-FFF2-40B4-BE49-F238E27FC236}">
                    <a16:creationId xmlns:a16="http://schemas.microsoft.com/office/drawing/2014/main" id="{6C9BE592-7D98-4B54-826D-E6A495B54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440000">
                <a:off x="3225" y="85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3" name="Freeform 133">
                <a:extLst>
                  <a:ext uri="{FF2B5EF4-FFF2-40B4-BE49-F238E27FC236}">
                    <a16:creationId xmlns:a16="http://schemas.microsoft.com/office/drawing/2014/main" id="{FF2C6F08-817D-4213-935F-D266740283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5" y="2931"/>
                <a:ext cx="51" cy="38"/>
              </a:xfrm>
              <a:custGeom>
                <a:avLst/>
                <a:gdLst>
                  <a:gd name="T0" fmla="*/ 33 w 296"/>
                  <a:gd name="T1" fmla="*/ 178 h 220"/>
                  <a:gd name="T2" fmla="*/ 59 w 296"/>
                  <a:gd name="T3" fmla="*/ 152 h 220"/>
                  <a:gd name="T4" fmla="*/ 101 w 296"/>
                  <a:gd name="T5" fmla="*/ 118 h 220"/>
                  <a:gd name="T6" fmla="*/ 135 w 296"/>
                  <a:gd name="T7" fmla="*/ 84 h 220"/>
                  <a:gd name="T8" fmla="*/ 144 w 296"/>
                  <a:gd name="T9" fmla="*/ 42 h 220"/>
                  <a:gd name="T10" fmla="*/ 118 w 296"/>
                  <a:gd name="T11" fmla="*/ 8 h 220"/>
                  <a:gd name="T12" fmla="*/ 67 w 296"/>
                  <a:gd name="T13" fmla="*/ 0 h 220"/>
                  <a:gd name="T14" fmla="*/ 25 w 296"/>
                  <a:gd name="T15" fmla="*/ 25 h 220"/>
                  <a:gd name="T16" fmla="*/ 42 w 296"/>
                  <a:gd name="T17" fmla="*/ 59 h 220"/>
                  <a:gd name="T18" fmla="*/ 59 w 296"/>
                  <a:gd name="T19" fmla="*/ 25 h 220"/>
                  <a:gd name="T20" fmla="*/ 84 w 296"/>
                  <a:gd name="T21" fmla="*/ 17 h 220"/>
                  <a:gd name="T22" fmla="*/ 110 w 296"/>
                  <a:gd name="T23" fmla="*/ 34 h 220"/>
                  <a:gd name="T24" fmla="*/ 118 w 296"/>
                  <a:gd name="T25" fmla="*/ 59 h 220"/>
                  <a:gd name="T26" fmla="*/ 110 w 296"/>
                  <a:gd name="T27" fmla="*/ 84 h 220"/>
                  <a:gd name="T28" fmla="*/ 59 w 296"/>
                  <a:gd name="T29" fmla="*/ 127 h 220"/>
                  <a:gd name="T30" fmla="*/ 25 w 296"/>
                  <a:gd name="T31" fmla="*/ 152 h 220"/>
                  <a:gd name="T32" fmla="*/ 0 w 296"/>
                  <a:gd name="T33" fmla="*/ 195 h 220"/>
                  <a:gd name="T34" fmla="*/ 135 w 296"/>
                  <a:gd name="T35" fmla="*/ 186 h 220"/>
                  <a:gd name="T36" fmla="*/ 169 w 296"/>
                  <a:gd name="T37" fmla="*/ 161 h 220"/>
                  <a:gd name="T38" fmla="*/ 194 w 296"/>
                  <a:gd name="T39" fmla="*/ 211 h 220"/>
                  <a:gd name="T40" fmla="*/ 237 w 296"/>
                  <a:gd name="T41" fmla="*/ 220 h 220"/>
                  <a:gd name="T42" fmla="*/ 271 w 296"/>
                  <a:gd name="T43" fmla="*/ 195 h 220"/>
                  <a:gd name="T44" fmla="*/ 287 w 296"/>
                  <a:gd name="T45" fmla="*/ 152 h 220"/>
                  <a:gd name="T46" fmla="*/ 296 w 296"/>
                  <a:gd name="T47" fmla="*/ 93 h 220"/>
                  <a:gd name="T48" fmla="*/ 287 w 296"/>
                  <a:gd name="T49" fmla="*/ 42 h 220"/>
                  <a:gd name="T50" fmla="*/ 237 w 296"/>
                  <a:gd name="T51" fmla="*/ 8 h 220"/>
                  <a:gd name="T52" fmla="*/ 203 w 296"/>
                  <a:gd name="T53" fmla="*/ 17 h 220"/>
                  <a:gd name="T54" fmla="*/ 177 w 296"/>
                  <a:gd name="T55" fmla="*/ 51 h 220"/>
                  <a:gd name="T56" fmla="*/ 169 w 296"/>
                  <a:gd name="T57" fmla="*/ 110 h 220"/>
                  <a:gd name="T58" fmla="*/ 194 w 296"/>
                  <a:gd name="T59" fmla="*/ 68 h 220"/>
                  <a:gd name="T60" fmla="*/ 220 w 296"/>
                  <a:gd name="T61" fmla="*/ 34 h 220"/>
                  <a:gd name="T62" fmla="*/ 254 w 296"/>
                  <a:gd name="T63" fmla="*/ 42 h 220"/>
                  <a:gd name="T64" fmla="*/ 271 w 296"/>
                  <a:gd name="T65" fmla="*/ 76 h 220"/>
                  <a:gd name="T66" fmla="*/ 271 w 296"/>
                  <a:gd name="T67" fmla="*/ 144 h 220"/>
                  <a:gd name="T68" fmla="*/ 262 w 296"/>
                  <a:gd name="T69" fmla="*/ 169 h 220"/>
                  <a:gd name="T70" fmla="*/ 237 w 296"/>
                  <a:gd name="T71" fmla="*/ 195 h 220"/>
                  <a:gd name="T72" fmla="*/ 203 w 296"/>
                  <a:gd name="T73" fmla="*/ 195 h 220"/>
                  <a:gd name="T74" fmla="*/ 186 w 296"/>
                  <a:gd name="T75" fmla="*/ 15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6" h="220">
                    <a:moveTo>
                      <a:pt x="135" y="186"/>
                    </a:moveTo>
                    <a:lnTo>
                      <a:pt x="33" y="178"/>
                    </a:lnTo>
                    <a:lnTo>
                      <a:pt x="50" y="161"/>
                    </a:lnTo>
                    <a:lnTo>
                      <a:pt x="59" y="152"/>
                    </a:lnTo>
                    <a:lnTo>
                      <a:pt x="76" y="135"/>
                    </a:lnTo>
                    <a:lnTo>
                      <a:pt x="101" y="118"/>
                    </a:lnTo>
                    <a:lnTo>
                      <a:pt x="118" y="110"/>
                    </a:lnTo>
                    <a:lnTo>
                      <a:pt x="135" y="84"/>
                    </a:lnTo>
                    <a:lnTo>
                      <a:pt x="144" y="59"/>
                    </a:lnTo>
                    <a:lnTo>
                      <a:pt x="144" y="42"/>
                    </a:lnTo>
                    <a:lnTo>
                      <a:pt x="135" y="17"/>
                    </a:lnTo>
                    <a:lnTo>
                      <a:pt x="118" y="8"/>
                    </a:lnTo>
                    <a:lnTo>
                      <a:pt x="93" y="0"/>
                    </a:lnTo>
                    <a:lnTo>
                      <a:pt x="67" y="0"/>
                    </a:lnTo>
                    <a:lnTo>
                      <a:pt x="42" y="8"/>
                    </a:lnTo>
                    <a:lnTo>
                      <a:pt x="25" y="25"/>
                    </a:lnTo>
                    <a:lnTo>
                      <a:pt x="17" y="51"/>
                    </a:lnTo>
                    <a:lnTo>
                      <a:pt x="42" y="59"/>
                    </a:lnTo>
                    <a:lnTo>
                      <a:pt x="50" y="42"/>
                    </a:lnTo>
                    <a:lnTo>
                      <a:pt x="59" y="25"/>
                    </a:lnTo>
                    <a:lnTo>
                      <a:pt x="67" y="25"/>
                    </a:lnTo>
                    <a:lnTo>
                      <a:pt x="84" y="17"/>
                    </a:lnTo>
                    <a:lnTo>
                      <a:pt x="101" y="25"/>
                    </a:lnTo>
                    <a:lnTo>
                      <a:pt x="110" y="34"/>
                    </a:lnTo>
                    <a:lnTo>
                      <a:pt x="118" y="42"/>
                    </a:lnTo>
                    <a:lnTo>
                      <a:pt x="118" y="59"/>
                    </a:lnTo>
                    <a:lnTo>
                      <a:pt x="118" y="76"/>
                    </a:lnTo>
                    <a:lnTo>
                      <a:pt x="110" y="84"/>
                    </a:lnTo>
                    <a:lnTo>
                      <a:pt x="84" y="101"/>
                    </a:lnTo>
                    <a:lnTo>
                      <a:pt x="59" y="127"/>
                    </a:lnTo>
                    <a:lnTo>
                      <a:pt x="42" y="135"/>
                    </a:lnTo>
                    <a:lnTo>
                      <a:pt x="25" y="152"/>
                    </a:lnTo>
                    <a:lnTo>
                      <a:pt x="8" y="178"/>
                    </a:lnTo>
                    <a:lnTo>
                      <a:pt x="0" y="195"/>
                    </a:lnTo>
                    <a:lnTo>
                      <a:pt x="135" y="203"/>
                    </a:lnTo>
                    <a:lnTo>
                      <a:pt x="135" y="186"/>
                    </a:lnTo>
                    <a:close/>
                    <a:moveTo>
                      <a:pt x="169" y="110"/>
                    </a:moveTo>
                    <a:lnTo>
                      <a:pt x="169" y="161"/>
                    </a:lnTo>
                    <a:lnTo>
                      <a:pt x="177" y="195"/>
                    </a:lnTo>
                    <a:lnTo>
                      <a:pt x="194" y="211"/>
                    </a:lnTo>
                    <a:lnTo>
                      <a:pt x="220" y="220"/>
                    </a:lnTo>
                    <a:lnTo>
                      <a:pt x="237" y="220"/>
                    </a:lnTo>
                    <a:lnTo>
                      <a:pt x="254" y="211"/>
                    </a:lnTo>
                    <a:lnTo>
                      <a:pt x="271" y="195"/>
                    </a:lnTo>
                    <a:lnTo>
                      <a:pt x="279" y="178"/>
                    </a:lnTo>
                    <a:lnTo>
                      <a:pt x="287" y="152"/>
                    </a:lnTo>
                    <a:lnTo>
                      <a:pt x="296" y="118"/>
                    </a:lnTo>
                    <a:lnTo>
                      <a:pt x="296" y="93"/>
                    </a:lnTo>
                    <a:lnTo>
                      <a:pt x="296" y="76"/>
                    </a:lnTo>
                    <a:lnTo>
                      <a:pt x="287" y="42"/>
                    </a:lnTo>
                    <a:lnTo>
                      <a:pt x="271" y="25"/>
                    </a:lnTo>
                    <a:lnTo>
                      <a:pt x="237" y="8"/>
                    </a:lnTo>
                    <a:lnTo>
                      <a:pt x="220" y="17"/>
                    </a:lnTo>
                    <a:lnTo>
                      <a:pt x="203" y="17"/>
                    </a:lnTo>
                    <a:lnTo>
                      <a:pt x="186" y="34"/>
                    </a:lnTo>
                    <a:lnTo>
                      <a:pt x="177" y="51"/>
                    </a:lnTo>
                    <a:lnTo>
                      <a:pt x="169" y="76"/>
                    </a:lnTo>
                    <a:lnTo>
                      <a:pt x="169" y="110"/>
                    </a:lnTo>
                    <a:close/>
                    <a:moveTo>
                      <a:pt x="194" y="110"/>
                    </a:moveTo>
                    <a:lnTo>
                      <a:pt x="194" y="68"/>
                    </a:lnTo>
                    <a:lnTo>
                      <a:pt x="211" y="42"/>
                    </a:lnTo>
                    <a:lnTo>
                      <a:pt x="220" y="34"/>
                    </a:lnTo>
                    <a:lnTo>
                      <a:pt x="237" y="34"/>
                    </a:lnTo>
                    <a:lnTo>
                      <a:pt x="254" y="42"/>
                    </a:lnTo>
                    <a:lnTo>
                      <a:pt x="262" y="51"/>
                    </a:lnTo>
                    <a:lnTo>
                      <a:pt x="271" y="76"/>
                    </a:lnTo>
                    <a:lnTo>
                      <a:pt x="271" y="118"/>
                    </a:lnTo>
                    <a:lnTo>
                      <a:pt x="271" y="144"/>
                    </a:lnTo>
                    <a:lnTo>
                      <a:pt x="262" y="161"/>
                    </a:lnTo>
                    <a:lnTo>
                      <a:pt x="262" y="169"/>
                    </a:lnTo>
                    <a:lnTo>
                      <a:pt x="254" y="186"/>
                    </a:lnTo>
                    <a:lnTo>
                      <a:pt x="237" y="195"/>
                    </a:lnTo>
                    <a:lnTo>
                      <a:pt x="220" y="195"/>
                    </a:lnTo>
                    <a:lnTo>
                      <a:pt x="203" y="195"/>
                    </a:lnTo>
                    <a:lnTo>
                      <a:pt x="194" y="178"/>
                    </a:lnTo>
                    <a:lnTo>
                      <a:pt x="186" y="152"/>
                    </a:lnTo>
                    <a:lnTo>
                      <a:pt x="194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4" name="Rectangle 134">
                <a:extLst>
                  <a:ext uri="{FF2B5EF4-FFF2-40B4-BE49-F238E27FC236}">
                    <a16:creationId xmlns:a16="http://schemas.microsoft.com/office/drawing/2014/main" id="{94AC43F1-9C92-4DE9-8F9F-98A6ABF45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00000">
                <a:off x="2675" y="2913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Rectangle 135">
                <a:extLst>
                  <a:ext uri="{FF2B5EF4-FFF2-40B4-BE49-F238E27FC236}">
                    <a16:creationId xmlns:a16="http://schemas.microsoft.com/office/drawing/2014/main" id="{70A00AF8-20C2-4417-8C1F-90A04DFFA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00000">
                <a:off x="2701" y="291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6" name="Freeform 136">
                <a:extLst>
                  <a:ext uri="{FF2B5EF4-FFF2-40B4-BE49-F238E27FC236}">
                    <a16:creationId xmlns:a16="http://schemas.microsoft.com/office/drawing/2014/main" id="{09049664-F545-40C1-922B-60358A5083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47" y="2827"/>
                <a:ext cx="50" cy="35"/>
              </a:xfrm>
              <a:custGeom>
                <a:avLst/>
                <a:gdLst>
                  <a:gd name="T0" fmla="*/ 9 w 288"/>
                  <a:gd name="T1" fmla="*/ 178 h 203"/>
                  <a:gd name="T2" fmla="*/ 51 w 288"/>
                  <a:gd name="T3" fmla="*/ 203 h 203"/>
                  <a:gd name="T4" fmla="*/ 102 w 288"/>
                  <a:gd name="T5" fmla="*/ 203 h 203"/>
                  <a:gd name="T6" fmla="*/ 136 w 288"/>
                  <a:gd name="T7" fmla="*/ 170 h 203"/>
                  <a:gd name="T8" fmla="*/ 136 w 288"/>
                  <a:gd name="T9" fmla="*/ 127 h 203"/>
                  <a:gd name="T10" fmla="*/ 110 w 288"/>
                  <a:gd name="T11" fmla="*/ 102 h 203"/>
                  <a:gd name="T12" fmla="*/ 119 w 288"/>
                  <a:gd name="T13" fmla="*/ 77 h 203"/>
                  <a:gd name="T14" fmla="*/ 110 w 288"/>
                  <a:gd name="T15" fmla="*/ 26 h 203"/>
                  <a:gd name="T16" fmla="*/ 59 w 288"/>
                  <a:gd name="T17" fmla="*/ 0 h 203"/>
                  <a:gd name="T18" fmla="*/ 26 w 288"/>
                  <a:gd name="T19" fmla="*/ 17 h 203"/>
                  <a:gd name="T20" fmla="*/ 0 w 288"/>
                  <a:gd name="T21" fmla="*/ 60 h 203"/>
                  <a:gd name="T22" fmla="*/ 34 w 288"/>
                  <a:gd name="T23" fmla="*/ 43 h 203"/>
                  <a:gd name="T24" fmla="*/ 51 w 288"/>
                  <a:gd name="T25" fmla="*/ 26 h 203"/>
                  <a:gd name="T26" fmla="*/ 76 w 288"/>
                  <a:gd name="T27" fmla="*/ 26 h 203"/>
                  <a:gd name="T28" fmla="*/ 93 w 288"/>
                  <a:gd name="T29" fmla="*/ 43 h 203"/>
                  <a:gd name="T30" fmla="*/ 93 w 288"/>
                  <a:gd name="T31" fmla="*/ 68 h 203"/>
                  <a:gd name="T32" fmla="*/ 76 w 288"/>
                  <a:gd name="T33" fmla="*/ 85 h 203"/>
                  <a:gd name="T34" fmla="*/ 51 w 288"/>
                  <a:gd name="T35" fmla="*/ 85 h 203"/>
                  <a:gd name="T36" fmla="*/ 68 w 288"/>
                  <a:gd name="T37" fmla="*/ 102 h 203"/>
                  <a:gd name="T38" fmla="*/ 102 w 288"/>
                  <a:gd name="T39" fmla="*/ 119 h 203"/>
                  <a:gd name="T40" fmla="*/ 110 w 288"/>
                  <a:gd name="T41" fmla="*/ 144 h 203"/>
                  <a:gd name="T42" fmla="*/ 102 w 288"/>
                  <a:gd name="T43" fmla="*/ 170 h 203"/>
                  <a:gd name="T44" fmla="*/ 68 w 288"/>
                  <a:gd name="T45" fmla="*/ 187 h 203"/>
                  <a:gd name="T46" fmla="*/ 43 w 288"/>
                  <a:gd name="T47" fmla="*/ 178 h 203"/>
                  <a:gd name="T48" fmla="*/ 34 w 288"/>
                  <a:gd name="T49" fmla="*/ 153 h 203"/>
                  <a:gd name="T50" fmla="*/ 153 w 288"/>
                  <a:gd name="T51" fmla="*/ 102 h 203"/>
                  <a:gd name="T52" fmla="*/ 178 w 288"/>
                  <a:gd name="T53" fmla="*/ 187 h 203"/>
                  <a:gd name="T54" fmla="*/ 229 w 288"/>
                  <a:gd name="T55" fmla="*/ 203 h 203"/>
                  <a:gd name="T56" fmla="*/ 263 w 288"/>
                  <a:gd name="T57" fmla="*/ 187 h 203"/>
                  <a:gd name="T58" fmla="*/ 280 w 288"/>
                  <a:gd name="T59" fmla="*/ 153 h 203"/>
                  <a:gd name="T60" fmla="*/ 288 w 288"/>
                  <a:gd name="T61" fmla="*/ 93 h 203"/>
                  <a:gd name="T62" fmla="*/ 280 w 288"/>
                  <a:gd name="T63" fmla="*/ 51 h 203"/>
                  <a:gd name="T64" fmla="*/ 246 w 288"/>
                  <a:gd name="T65" fmla="*/ 0 h 203"/>
                  <a:gd name="T66" fmla="*/ 195 w 288"/>
                  <a:gd name="T67" fmla="*/ 0 h 203"/>
                  <a:gd name="T68" fmla="*/ 170 w 288"/>
                  <a:gd name="T69" fmla="*/ 26 h 203"/>
                  <a:gd name="T70" fmla="*/ 153 w 288"/>
                  <a:gd name="T71" fmla="*/ 68 h 203"/>
                  <a:gd name="T72" fmla="*/ 178 w 288"/>
                  <a:gd name="T73" fmla="*/ 102 h 203"/>
                  <a:gd name="T74" fmla="*/ 195 w 288"/>
                  <a:gd name="T75" fmla="*/ 34 h 203"/>
                  <a:gd name="T76" fmla="*/ 220 w 288"/>
                  <a:gd name="T77" fmla="*/ 17 h 203"/>
                  <a:gd name="T78" fmla="*/ 246 w 288"/>
                  <a:gd name="T79" fmla="*/ 34 h 203"/>
                  <a:gd name="T80" fmla="*/ 263 w 288"/>
                  <a:gd name="T81" fmla="*/ 102 h 203"/>
                  <a:gd name="T82" fmla="*/ 254 w 288"/>
                  <a:gd name="T83" fmla="*/ 161 h 203"/>
                  <a:gd name="T84" fmla="*/ 220 w 288"/>
                  <a:gd name="T85" fmla="*/ 178 h 203"/>
                  <a:gd name="T86" fmla="*/ 195 w 288"/>
                  <a:gd name="T87" fmla="*/ 170 h 203"/>
                  <a:gd name="T88" fmla="*/ 186 w 288"/>
                  <a:gd name="T89" fmla="*/ 144 h 203"/>
                  <a:gd name="T90" fmla="*/ 178 w 288"/>
                  <a:gd name="T91" fmla="*/ 1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8" h="203">
                    <a:moveTo>
                      <a:pt x="9" y="153"/>
                    </a:moveTo>
                    <a:lnTo>
                      <a:pt x="9" y="178"/>
                    </a:lnTo>
                    <a:lnTo>
                      <a:pt x="26" y="195"/>
                    </a:lnTo>
                    <a:lnTo>
                      <a:pt x="51" y="203"/>
                    </a:lnTo>
                    <a:lnTo>
                      <a:pt x="68" y="203"/>
                    </a:lnTo>
                    <a:lnTo>
                      <a:pt x="102" y="203"/>
                    </a:lnTo>
                    <a:lnTo>
                      <a:pt x="119" y="187"/>
                    </a:lnTo>
                    <a:lnTo>
                      <a:pt x="136" y="170"/>
                    </a:lnTo>
                    <a:lnTo>
                      <a:pt x="136" y="144"/>
                    </a:lnTo>
                    <a:lnTo>
                      <a:pt x="136" y="127"/>
                    </a:lnTo>
                    <a:lnTo>
                      <a:pt x="127" y="110"/>
                    </a:lnTo>
                    <a:lnTo>
                      <a:pt x="110" y="102"/>
                    </a:lnTo>
                    <a:lnTo>
                      <a:pt x="93" y="93"/>
                    </a:lnTo>
                    <a:lnTo>
                      <a:pt x="119" y="77"/>
                    </a:lnTo>
                    <a:lnTo>
                      <a:pt x="119" y="51"/>
                    </a:lnTo>
                    <a:lnTo>
                      <a:pt x="110" y="26"/>
                    </a:lnTo>
                    <a:lnTo>
                      <a:pt x="93" y="9"/>
                    </a:lnTo>
                    <a:lnTo>
                      <a:pt x="59" y="0"/>
                    </a:lnTo>
                    <a:lnTo>
                      <a:pt x="43" y="9"/>
                    </a:lnTo>
                    <a:lnTo>
                      <a:pt x="26" y="17"/>
                    </a:lnTo>
                    <a:lnTo>
                      <a:pt x="9" y="34"/>
                    </a:lnTo>
                    <a:lnTo>
                      <a:pt x="0" y="60"/>
                    </a:lnTo>
                    <a:lnTo>
                      <a:pt x="26" y="60"/>
                    </a:lnTo>
                    <a:lnTo>
                      <a:pt x="34" y="43"/>
                    </a:lnTo>
                    <a:lnTo>
                      <a:pt x="43" y="34"/>
                    </a:lnTo>
                    <a:lnTo>
                      <a:pt x="51" y="26"/>
                    </a:lnTo>
                    <a:lnTo>
                      <a:pt x="59" y="26"/>
                    </a:lnTo>
                    <a:lnTo>
                      <a:pt x="76" y="26"/>
                    </a:lnTo>
                    <a:lnTo>
                      <a:pt x="85" y="34"/>
                    </a:lnTo>
                    <a:lnTo>
                      <a:pt x="93" y="43"/>
                    </a:lnTo>
                    <a:lnTo>
                      <a:pt x="93" y="51"/>
                    </a:lnTo>
                    <a:lnTo>
                      <a:pt x="93" y="68"/>
                    </a:lnTo>
                    <a:lnTo>
                      <a:pt x="85" y="77"/>
                    </a:lnTo>
                    <a:lnTo>
                      <a:pt x="76" y="85"/>
                    </a:lnTo>
                    <a:lnTo>
                      <a:pt x="59" y="85"/>
                    </a:lnTo>
                    <a:lnTo>
                      <a:pt x="51" y="85"/>
                    </a:lnTo>
                    <a:lnTo>
                      <a:pt x="51" y="110"/>
                    </a:lnTo>
                    <a:lnTo>
                      <a:pt x="68" y="102"/>
                    </a:lnTo>
                    <a:lnTo>
                      <a:pt x="85" y="110"/>
                    </a:lnTo>
                    <a:lnTo>
                      <a:pt x="102" y="119"/>
                    </a:lnTo>
                    <a:lnTo>
                      <a:pt x="110" y="127"/>
                    </a:lnTo>
                    <a:lnTo>
                      <a:pt x="110" y="144"/>
                    </a:lnTo>
                    <a:lnTo>
                      <a:pt x="110" y="161"/>
                    </a:lnTo>
                    <a:lnTo>
                      <a:pt x="102" y="170"/>
                    </a:lnTo>
                    <a:lnTo>
                      <a:pt x="85" y="187"/>
                    </a:lnTo>
                    <a:lnTo>
                      <a:pt x="68" y="187"/>
                    </a:lnTo>
                    <a:lnTo>
                      <a:pt x="59" y="187"/>
                    </a:lnTo>
                    <a:lnTo>
                      <a:pt x="43" y="178"/>
                    </a:lnTo>
                    <a:lnTo>
                      <a:pt x="34" y="170"/>
                    </a:lnTo>
                    <a:lnTo>
                      <a:pt x="34" y="153"/>
                    </a:lnTo>
                    <a:lnTo>
                      <a:pt x="9" y="153"/>
                    </a:lnTo>
                    <a:close/>
                    <a:moveTo>
                      <a:pt x="153" y="102"/>
                    </a:moveTo>
                    <a:lnTo>
                      <a:pt x="161" y="153"/>
                    </a:lnTo>
                    <a:lnTo>
                      <a:pt x="178" y="187"/>
                    </a:lnTo>
                    <a:lnTo>
                      <a:pt x="203" y="195"/>
                    </a:lnTo>
                    <a:lnTo>
                      <a:pt x="229" y="203"/>
                    </a:lnTo>
                    <a:lnTo>
                      <a:pt x="246" y="195"/>
                    </a:lnTo>
                    <a:lnTo>
                      <a:pt x="263" y="187"/>
                    </a:lnTo>
                    <a:lnTo>
                      <a:pt x="271" y="178"/>
                    </a:lnTo>
                    <a:lnTo>
                      <a:pt x="280" y="153"/>
                    </a:lnTo>
                    <a:lnTo>
                      <a:pt x="288" y="127"/>
                    </a:lnTo>
                    <a:lnTo>
                      <a:pt x="288" y="93"/>
                    </a:lnTo>
                    <a:lnTo>
                      <a:pt x="288" y="68"/>
                    </a:lnTo>
                    <a:lnTo>
                      <a:pt x="280" y="51"/>
                    </a:lnTo>
                    <a:lnTo>
                      <a:pt x="263" y="17"/>
                    </a:lnTo>
                    <a:lnTo>
                      <a:pt x="246" y="0"/>
                    </a:lnTo>
                    <a:lnTo>
                      <a:pt x="220" y="0"/>
                    </a:lnTo>
                    <a:lnTo>
                      <a:pt x="195" y="0"/>
                    </a:lnTo>
                    <a:lnTo>
                      <a:pt x="178" y="9"/>
                    </a:lnTo>
                    <a:lnTo>
                      <a:pt x="170" y="26"/>
                    </a:lnTo>
                    <a:lnTo>
                      <a:pt x="161" y="43"/>
                    </a:lnTo>
                    <a:lnTo>
                      <a:pt x="153" y="68"/>
                    </a:lnTo>
                    <a:lnTo>
                      <a:pt x="153" y="102"/>
                    </a:lnTo>
                    <a:close/>
                    <a:moveTo>
                      <a:pt x="178" y="102"/>
                    </a:moveTo>
                    <a:lnTo>
                      <a:pt x="186" y="60"/>
                    </a:lnTo>
                    <a:lnTo>
                      <a:pt x="195" y="34"/>
                    </a:lnTo>
                    <a:lnTo>
                      <a:pt x="203" y="26"/>
                    </a:lnTo>
                    <a:lnTo>
                      <a:pt x="220" y="17"/>
                    </a:lnTo>
                    <a:lnTo>
                      <a:pt x="237" y="26"/>
                    </a:lnTo>
                    <a:lnTo>
                      <a:pt x="246" y="34"/>
                    </a:lnTo>
                    <a:lnTo>
                      <a:pt x="254" y="60"/>
                    </a:lnTo>
                    <a:lnTo>
                      <a:pt x="263" y="102"/>
                    </a:lnTo>
                    <a:lnTo>
                      <a:pt x="263" y="136"/>
                    </a:lnTo>
                    <a:lnTo>
                      <a:pt x="254" y="161"/>
                    </a:lnTo>
                    <a:lnTo>
                      <a:pt x="237" y="178"/>
                    </a:lnTo>
                    <a:lnTo>
                      <a:pt x="220" y="178"/>
                    </a:lnTo>
                    <a:lnTo>
                      <a:pt x="212" y="178"/>
                    </a:lnTo>
                    <a:lnTo>
                      <a:pt x="195" y="170"/>
                    </a:lnTo>
                    <a:lnTo>
                      <a:pt x="186" y="161"/>
                    </a:lnTo>
                    <a:lnTo>
                      <a:pt x="186" y="144"/>
                    </a:lnTo>
                    <a:lnTo>
                      <a:pt x="186" y="127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7" name="Rectangle 137">
                <a:extLst>
                  <a:ext uri="{FF2B5EF4-FFF2-40B4-BE49-F238E27FC236}">
                    <a16:creationId xmlns:a16="http://schemas.microsoft.com/office/drawing/2014/main" id="{092C5B19-B536-42A4-A309-78D67EB2E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3245" y="280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Rectangle 138">
                <a:extLst>
                  <a:ext uri="{FF2B5EF4-FFF2-40B4-BE49-F238E27FC236}">
                    <a16:creationId xmlns:a16="http://schemas.microsoft.com/office/drawing/2014/main" id="{7B9D3EB0-14F1-492E-B799-522E7C94E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3271" y="280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Freeform 139">
                <a:extLst>
                  <a:ext uri="{FF2B5EF4-FFF2-40B4-BE49-F238E27FC236}">
                    <a16:creationId xmlns:a16="http://schemas.microsoft.com/office/drawing/2014/main" id="{AF7B7F3D-758F-4087-B265-4ADAF5889C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8" y="1667"/>
                <a:ext cx="48" cy="37"/>
              </a:xfrm>
              <a:custGeom>
                <a:avLst/>
                <a:gdLst>
                  <a:gd name="T0" fmla="*/ 8 w 279"/>
                  <a:gd name="T1" fmla="*/ 178 h 212"/>
                  <a:gd name="T2" fmla="*/ 42 w 279"/>
                  <a:gd name="T3" fmla="*/ 203 h 212"/>
                  <a:gd name="T4" fmla="*/ 93 w 279"/>
                  <a:gd name="T5" fmla="*/ 203 h 212"/>
                  <a:gd name="T6" fmla="*/ 127 w 279"/>
                  <a:gd name="T7" fmla="*/ 161 h 212"/>
                  <a:gd name="T8" fmla="*/ 127 w 279"/>
                  <a:gd name="T9" fmla="*/ 110 h 212"/>
                  <a:gd name="T10" fmla="*/ 93 w 279"/>
                  <a:gd name="T11" fmla="*/ 76 h 212"/>
                  <a:gd name="T12" fmla="*/ 42 w 279"/>
                  <a:gd name="T13" fmla="*/ 76 h 212"/>
                  <a:gd name="T14" fmla="*/ 33 w 279"/>
                  <a:gd name="T15" fmla="*/ 34 h 212"/>
                  <a:gd name="T16" fmla="*/ 118 w 279"/>
                  <a:gd name="T17" fmla="*/ 9 h 212"/>
                  <a:gd name="T18" fmla="*/ 0 w 279"/>
                  <a:gd name="T19" fmla="*/ 110 h 212"/>
                  <a:gd name="T20" fmla="*/ 42 w 279"/>
                  <a:gd name="T21" fmla="*/ 102 h 212"/>
                  <a:gd name="T22" fmla="*/ 76 w 279"/>
                  <a:gd name="T23" fmla="*/ 102 h 212"/>
                  <a:gd name="T24" fmla="*/ 101 w 279"/>
                  <a:gd name="T25" fmla="*/ 119 h 212"/>
                  <a:gd name="T26" fmla="*/ 101 w 279"/>
                  <a:gd name="T27" fmla="*/ 161 h 212"/>
                  <a:gd name="T28" fmla="*/ 76 w 279"/>
                  <a:gd name="T29" fmla="*/ 186 h 212"/>
                  <a:gd name="T30" fmla="*/ 50 w 279"/>
                  <a:gd name="T31" fmla="*/ 186 h 212"/>
                  <a:gd name="T32" fmla="*/ 25 w 279"/>
                  <a:gd name="T33" fmla="*/ 169 h 212"/>
                  <a:gd name="T34" fmla="*/ 0 w 279"/>
                  <a:gd name="T35" fmla="*/ 153 h 212"/>
                  <a:gd name="T36" fmla="*/ 152 w 279"/>
                  <a:gd name="T37" fmla="*/ 153 h 212"/>
                  <a:gd name="T38" fmla="*/ 194 w 279"/>
                  <a:gd name="T39" fmla="*/ 203 h 212"/>
                  <a:gd name="T40" fmla="*/ 237 w 279"/>
                  <a:gd name="T41" fmla="*/ 203 h 212"/>
                  <a:gd name="T42" fmla="*/ 262 w 279"/>
                  <a:gd name="T43" fmla="*/ 178 h 212"/>
                  <a:gd name="T44" fmla="*/ 279 w 279"/>
                  <a:gd name="T45" fmla="*/ 136 h 212"/>
                  <a:gd name="T46" fmla="*/ 279 w 279"/>
                  <a:gd name="T47" fmla="*/ 76 h 212"/>
                  <a:gd name="T48" fmla="*/ 262 w 279"/>
                  <a:gd name="T49" fmla="*/ 26 h 212"/>
                  <a:gd name="T50" fmla="*/ 211 w 279"/>
                  <a:gd name="T51" fmla="*/ 0 h 212"/>
                  <a:gd name="T52" fmla="*/ 177 w 279"/>
                  <a:gd name="T53" fmla="*/ 17 h 212"/>
                  <a:gd name="T54" fmla="*/ 152 w 279"/>
                  <a:gd name="T55" fmla="*/ 51 h 212"/>
                  <a:gd name="T56" fmla="*/ 152 w 279"/>
                  <a:gd name="T57" fmla="*/ 102 h 212"/>
                  <a:gd name="T58" fmla="*/ 177 w 279"/>
                  <a:gd name="T59" fmla="*/ 68 h 212"/>
                  <a:gd name="T60" fmla="*/ 194 w 279"/>
                  <a:gd name="T61" fmla="*/ 26 h 212"/>
                  <a:gd name="T62" fmla="*/ 228 w 279"/>
                  <a:gd name="T63" fmla="*/ 26 h 212"/>
                  <a:gd name="T64" fmla="*/ 245 w 279"/>
                  <a:gd name="T65" fmla="*/ 59 h 212"/>
                  <a:gd name="T66" fmla="*/ 254 w 279"/>
                  <a:gd name="T67" fmla="*/ 144 h 212"/>
                  <a:gd name="T68" fmla="*/ 228 w 279"/>
                  <a:gd name="T69" fmla="*/ 178 h 212"/>
                  <a:gd name="T70" fmla="*/ 203 w 279"/>
                  <a:gd name="T71" fmla="*/ 186 h 212"/>
                  <a:gd name="T72" fmla="*/ 177 w 279"/>
                  <a:gd name="T73" fmla="*/ 144 h 212"/>
                  <a:gd name="T74" fmla="*/ 177 w 279"/>
                  <a:gd name="T75" fmla="*/ 10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9" h="212">
                    <a:moveTo>
                      <a:pt x="0" y="153"/>
                    </a:moveTo>
                    <a:lnTo>
                      <a:pt x="8" y="178"/>
                    </a:lnTo>
                    <a:lnTo>
                      <a:pt x="16" y="195"/>
                    </a:lnTo>
                    <a:lnTo>
                      <a:pt x="42" y="203"/>
                    </a:lnTo>
                    <a:lnTo>
                      <a:pt x="59" y="212"/>
                    </a:lnTo>
                    <a:lnTo>
                      <a:pt x="93" y="203"/>
                    </a:lnTo>
                    <a:lnTo>
                      <a:pt x="118" y="186"/>
                    </a:lnTo>
                    <a:lnTo>
                      <a:pt x="127" y="161"/>
                    </a:lnTo>
                    <a:lnTo>
                      <a:pt x="127" y="136"/>
                    </a:lnTo>
                    <a:lnTo>
                      <a:pt x="127" y="110"/>
                    </a:lnTo>
                    <a:lnTo>
                      <a:pt x="110" y="93"/>
                    </a:lnTo>
                    <a:lnTo>
                      <a:pt x="93" y="76"/>
                    </a:lnTo>
                    <a:lnTo>
                      <a:pt x="67" y="76"/>
                    </a:lnTo>
                    <a:lnTo>
                      <a:pt x="42" y="76"/>
                    </a:lnTo>
                    <a:lnTo>
                      <a:pt x="25" y="85"/>
                    </a:lnTo>
                    <a:lnTo>
                      <a:pt x="33" y="34"/>
                    </a:lnTo>
                    <a:lnTo>
                      <a:pt x="118" y="34"/>
                    </a:lnTo>
                    <a:lnTo>
                      <a:pt x="118" y="9"/>
                    </a:lnTo>
                    <a:lnTo>
                      <a:pt x="16" y="9"/>
                    </a:lnTo>
                    <a:lnTo>
                      <a:pt x="0" y="110"/>
                    </a:lnTo>
                    <a:lnTo>
                      <a:pt x="25" y="119"/>
                    </a:lnTo>
                    <a:lnTo>
                      <a:pt x="42" y="102"/>
                    </a:lnTo>
                    <a:lnTo>
                      <a:pt x="59" y="93"/>
                    </a:lnTo>
                    <a:lnTo>
                      <a:pt x="76" y="102"/>
                    </a:lnTo>
                    <a:lnTo>
                      <a:pt x="93" y="110"/>
                    </a:lnTo>
                    <a:lnTo>
                      <a:pt x="101" y="119"/>
                    </a:lnTo>
                    <a:lnTo>
                      <a:pt x="101" y="144"/>
                    </a:lnTo>
                    <a:lnTo>
                      <a:pt x="101" y="161"/>
                    </a:lnTo>
                    <a:lnTo>
                      <a:pt x="93" y="178"/>
                    </a:lnTo>
                    <a:lnTo>
                      <a:pt x="76" y="186"/>
                    </a:lnTo>
                    <a:lnTo>
                      <a:pt x="59" y="186"/>
                    </a:lnTo>
                    <a:lnTo>
                      <a:pt x="50" y="186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25" y="153"/>
                    </a:lnTo>
                    <a:lnTo>
                      <a:pt x="0" y="153"/>
                    </a:lnTo>
                    <a:close/>
                    <a:moveTo>
                      <a:pt x="152" y="102"/>
                    </a:moveTo>
                    <a:lnTo>
                      <a:pt x="152" y="153"/>
                    </a:lnTo>
                    <a:lnTo>
                      <a:pt x="169" y="186"/>
                    </a:lnTo>
                    <a:lnTo>
                      <a:pt x="194" y="203"/>
                    </a:lnTo>
                    <a:lnTo>
                      <a:pt x="220" y="203"/>
                    </a:lnTo>
                    <a:lnTo>
                      <a:pt x="237" y="203"/>
                    </a:lnTo>
                    <a:lnTo>
                      <a:pt x="254" y="195"/>
                    </a:lnTo>
                    <a:lnTo>
                      <a:pt x="262" y="178"/>
                    </a:lnTo>
                    <a:lnTo>
                      <a:pt x="270" y="161"/>
                    </a:lnTo>
                    <a:lnTo>
                      <a:pt x="279" y="136"/>
                    </a:lnTo>
                    <a:lnTo>
                      <a:pt x="279" y="102"/>
                    </a:lnTo>
                    <a:lnTo>
                      <a:pt x="279" y="76"/>
                    </a:lnTo>
                    <a:lnTo>
                      <a:pt x="270" y="51"/>
                    </a:lnTo>
                    <a:lnTo>
                      <a:pt x="262" y="26"/>
                    </a:lnTo>
                    <a:lnTo>
                      <a:pt x="237" y="9"/>
                    </a:lnTo>
                    <a:lnTo>
                      <a:pt x="211" y="0"/>
                    </a:lnTo>
                    <a:lnTo>
                      <a:pt x="194" y="9"/>
                    </a:lnTo>
                    <a:lnTo>
                      <a:pt x="177" y="17"/>
                    </a:lnTo>
                    <a:lnTo>
                      <a:pt x="160" y="26"/>
                    </a:lnTo>
                    <a:lnTo>
                      <a:pt x="152" y="51"/>
                    </a:lnTo>
                    <a:lnTo>
                      <a:pt x="152" y="76"/>
                    </a:lnTo>
                    <a:lnTo>
                      <a:pt x="152" y="102"/>
                    </a:lnTo>
                    <a:close/>
                    <a:moveTo>
                      <a:pt x="177" y="102"/>
                    </a:moveTo>
                    <a:lnTo>
                      <a:pt x="177" y="68"/>
                    </a:lnTo>
                    <a:lnTo>
                      <a:pt x="186" y="34"/>
                    </a:lnTo>
                    <a:lnTo>
                      <a:pt x="194" y="26"/>
                    </a:lnTo>
                    <a:lnTo>
                      <a:pt x="211" y="26"/>
                    </a:lnTo>
                    <a:lnTo>
                      <a:pt x="228" y="26"/>
                    </a:lnTo>
                    <a:lnTo>
                      <a:pt x="237" y="34"/>
                    </a:lnTo>
                    <a:lnTo>
                      <a:pt x="245" y="59"/>
                    </a:lnTo>
                    <a:lnTo>
                      <a:pt x="254" y="102"/>
                    </a:lnTo>
                    <a:lnTo>
                      <a:pt x="254" y="144"/>
                    </a:lnTo>
                    <a:lnTo>
                      <a:pt x="245" y="169"/>
                    </a:lnTo>
                    <a:lnTo>
                      <a:pt x="228" y="178"/>
                    </a:lnTo>
                    <a:lnTo>
                      <a:pt x="220" y="186"/>
                    </a:lnTo>
                    <a:lnTo>
                      <a:pt x="203" y="186"/>
                    </a:lnTo>
                    <a:lnTo>
                      <a:pt x="186" y="169"/>
                    </a:lnTo>
                    <a:lnTo>
                      <a:pt x="177" y="144"/>
                    </a:lnTo>
                    <a:lnTo>
                      <a:pt x="177" y="127"/>
                    </a:lnTo>
                    <a:lnTo>
                      <a:pt x="177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0" name="Rectangle 140">
                <a:extLst>
                  <a:ext uri="{FF2B5EF4-FFF2-40B4-BE49-F238E27FC236}">
                    <a16:creationId xmlns:a16="http://schemas.microsoft.com/office/drawing/2014/main" id="{001917EB-3F6B-489A-B8EA-FBF9BE688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3295" y="1649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1" name="Rectangle 141">
                <a:extLst>
                  <a:ext uri="{FF2B5EF4-FFF2-40B4-BE49-F238E27FC236}">
                    <a16:creationId xmlns:a16="http://schemas.microsoft.com/office/drawing/2014/main" id="{2C55D935-7BFD-4267-90E2-80C085D23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3324" y="1649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2" name="Freeform 142">
                <a:extLst>
                  <a:ext uri="{FF2B5EF4-FFF2-40B4-BE49-F238E27FC236}">
                    <a16:creationId xmlns:a16="http://schemas.microsoft.com/office/drawing/2014/main" id="{D0BCBC1D-C043-42F3-96DC-97FBCB965A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10" y="243"/>
                <a:ext cx="76" cy="46"/>
              </a:xfrm>
              <a:custGeom>
                <a:avLst/>
                <a:gdLst>
                  <a:gd name="T0" fmla="*/ 68 w 441"/>
                  <a:gd name="T1" fmla="*/ 60 h 263"/>
                  <a:gd name="T2" fmla="*/ 43 w 441"/>
                  <a:gd name="T3" fmla="*/ 68 h 263"/>
                  <a:gd name="T4" fmla="*/ 0 w 441"/>
                  <a:gd name="T5" fmla="*/ 110 h 263"/>
                  <a:gd name="T6" fmla="*/ 26 w 441"/>
                  <a:gd name="T7" fmla="*/ 119 h 263"/>
                  <a:gd name="T8" fmla="*/ 43 w 441"/>
                  <a:gd name="T9" fmla="*/ 263 h 263"/>
                  <a:gd name="T10" fmla="*/ 263 w 441"/>
                  <a:gd name="T11" fmla="*/ 237 h 263"/>
                  <a:gd name="T12" fmla="*/ 204 w 441"/>
                  <a:gd name="T13" fmla="*/ 43 h 263"/>
                  <a:gd name="T14" fmla="*/ 187 w 441"/>
                  <a:gd name="T15" fmla="*/ 76 h 263"/>
                  <a:gd name="T16" fmla="*/ 161 w 441"/>
                  <a:gd name="T17" fmla="*/ 127 h 263"/>
                  <a:gd name="T18" fmla="*/ 204 w 441"/>
                  <a:gd name="T19" fmla="*/ 85 h 263"/>
                  <a:gd name="T20" fmla="*/ 263 w 441"/>
                  <a:gd name="T21" fmla="*/ 237 h 263"/>
                  <a:gd name="T22" fmla="*/ 314 w 441"/>
                  <a:gd name="T23" fmla="*/ 144 h 263"/>
                  <a:gd name="T24" fmla="*/ 339 w 441"/>
                  <a:gd name="T25" fmla="*/ 187 h 263"/>
                  <a:gd name="T26" fmla="*/ 373 w 441"/>
                  <a:gd name="T27" fmla="*/ 203 h 263"/>
                  <a:gd name="T28" fmla="*/ 415 w 441"/>
                  <a:gd name="T29" fmla="*/ 195 h 263"/>
                  <a:gd name="T30" fmla="*/ 441 w 441"/>
                  <a:gd name="T31" fmla="*/ 161 h 263"/>
                  <a:gd name="T32" fmla="*/ 441 w 441"/>
                  <a:gd name="T33" fmla="*/ 110 h 263"/>
                  <a:gd name="T34" fmla="*/ 424 w 441"/>
                  <a:gd name="T35" fmla="*/ 60 h 263"/>
                  <a:gd name="T36" fmla="*/ 390 w 441"/>
                  <a:gd name="T37" fmla="*/ 17 h 263"/>
                  <a:gd name="T38" fmla="*/ 339 w 441"/>
                  <a:gd name="T39" fmla="*/ 9 h 263"/>
                  <a:gd name="T40" fmla="*/ 305 w 441"/>
                  <a:gd name="T41" fmla="*/ 26 h 263"/>
                  <a:gd name="T42" fmla="*/ 297 w 441"/>
                  <a:gd name="T43" fmla="*/ 68 h 263"/>
                  <a:gd name="T44" fmla="*/ 305 w 441"/>
                  <a:gd name="T45" fmla="*/ 127 h 263"/>
                  <a:gd name="T46" fmla="*/ 322 w 441"/>
                  <a:gd name="T47" fmla="*/ 76 h 263"/>
                  <a:gd name="T48" fmla="*/ 331 w 441"/>
                  <a:gd name="T49" fmla="*/ 34 h 263"/>
                  <a:gd name="T50" fmla="*/ 364 w 441"/>
                  <a:gd name="T51" fmla="*/ 26 h 263"/>
                  <a:gd name="T52" fmla="*/ 381 w 441"/>
                  <a:gd name="T53" fmla="*/ 43 h 263"/>
                  <a:gd name="T54" fmla="*/ 398 w 441"/>
                  <a:gd name="T55" fmla="*/ 68 h 263"/>
                  <a:gd name="T56" fmla="*/ 415 w 441"/>
                  <a:gd name="T57" fmla="*/ 127 h 263"/>
                  <a:gd name="T58" fmla="*/ 407 w 441"/>
                  <a:gd name="T59" fmla="*/ 170 h 263"/>
                  <a:gd name="T60" fmla="*/ 381 w 441"/>
                  <a:gd name="T61" fmla="*/ 187 h 263"/>
                  <a:gd name="T62" fmla="*/ 356 w 441"/>
                  <a:gd name="T63" fmla="*/ 170 h 263"/>
                  <a:gd name="T64" fmla="*/ 339 w 441"/>
                  <a:gd name="T65" fmla="*/ 136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41" h="263">
                    <a:moveTo>
                      <a:pt x="68" y="263"/>
                    </a:moveTo>
                    <a:lnTo>
                      <a:pt x="68" y="60"/>
                    </a:lnTo>
                    <a:lnTo>
                      <a:pt x="51" y="60"/>
                    </a:lnTo>
                    <a:lnTo>
                      <a:pt x="43" y="68"/>
                    </a:lnTo>
                    <a:lnTo>
                      <a:pt x="34" y="85"/>
                    </a:lnTo>
                    <a:lnTo>
                      <a:pt x="0" y="110"/>
                    </a:lnTo>
                    <a:lnTo>
                      <a:pt x="0" y="136"/>
                    </a:lnTo>
                    <a:lnTo>
                      <a:pt x="26" y="119"/>
                    </a:lnTo>
                    <a:lnTo>
                      <a:pt x="43" y="102"/>
                    </a:lnTo>
                    <a:lnTo>
                      <a:pt x="43" y="263"/>
                    </a:lnTo>
                    <a:lnTo>
                      <a:pt x="68" y="263"/>
                    </a:lnTo>
                    <a:close/>
                    <a:moveTo>
                      <a:pt x="263" y="237"/>
                    </a:moveTo>
                    <a:lnTo>
                      <a:pt x="220" y="43"/>
                    </a:lnTo>
                    <a:lnTo>
                      <a:pt x="204" y="43"/>
                    </a:lnTo>
                    <a:lnTo>
                      <a:pt x="195" y="60"/>
                    </a:lnTo>
                    <a:lnTo>
                      <a:pt x="187" y="76"/>
                    </a:lnTo>
                    <a:lnTo>
                      <a:pt x="153" y="102"/>
                    </a:lnTo>
                    <a:lnTo>
                      <a:pt x="161" y="127"/>
                    </a:lnTo>
                    <a:lnTo>
                      <a:pt x="187" y="110"/>
                    </a:lnTo>
                    <a:lnTo>
                      <a:pt x="204" y="85"/>
                    </a:lnTo>
                    <a:lnTo>
                      <a:pt x="237" y="246"/>
                    </a:lnTo>
                    <a:lnTo>
                      <a:pt x="263" y="237"/>
                    </a:lnTo>
                    <a:close/>
                    <a:moveTo>
                      <a:pt x="305" y="127"/>
                    </a:moveTo>
                    <a:lnTo>
                      <a:pt x="314" y="144"/>
                    </a:lnTo>
                    <a:lnTo>
                      <a:pt x="331" y="170"/>
                    </a:lnTo>
                    <a:lnTo>
                      <a:pt x="339" y="187"/>
                    </a:lnTo>
                    <a:lnTo>
                      <a:pt x="347" y="195"/>
                    </a:lnTo>
                    <a:lnTo>
                      <a:pt x="373" y="203"/>
                    </a:lnTo>
                    <a:lnTo>
                      <a:pt x="398" y="203"/>
                    </a:lnTo>
                    <a:lnTo>
                      <a:pt x="415" y="195"/>
                    </a:lnTo>
                    <a:lnTo>
                      <a:pt x="432" y="178"/>
                    </a:lnTo>
                    <a:lnTo>
                      <a:pt x="441" y="161"/>
                    </a:lnTo>
                    <a:lnTo>
                      <a:pt x="441" y="136"/>
                    </a:lnTo>
                    <a:lnTo>
                      <a:pt x="441" y="110"/>
                    </a:lnTo>
                    <a:lnTo>
                      <a:pt x="432" y="85"/>
                    </a:lnTo>
                    <a:lnTo>
                      <a:pt x="424" y="60"/>
                    </a:lnTo>
                    <a:lnTo>
                      <a:pt x="415" y="43"/>
                    </a:lnTo>
                    <a:lnTo>
                      <a:pt x="390" y="17"/>
                    </a:lnTo>
                    <a:lnTo>
                      <a:pt x="364" y="0"/>
                    </a:lnTo>
                    <a:lnTo>
                      <a:pt x="339" y="9"/>
                    </a:lnTo>
                    <a:lnTo>
                      <a:pt x="322" y="17"/>
                    </a:lnTo>
                    <a:lnTo>
                      <a:pt x="305" y="26"/>
                    </a:lnTo>
                    <a:lnTo>
                      <a:pt x="297" y="43"/>
                    </a:lnTo>
                    <a:lnTo>
                      <a:pt x="297" y="68"/>
                    </a:lnTo>
                    <a:lnTo>
                      <a:pt x="297" y="93"/>
                    </a:lnTo>
                    <a:lnTo>
                      <a:pt x="305" y="127"/>
                    </a:lnTo>
                    <a:close/>
                    <a:moveTo>
                      <a:pt x="331" y="119"/>
                    </a:moveTo>
                    <a:lnTo>
                      <a:pt x="322" y="76"/>
                    </a:lnTo>
                    <a:lnTo>
                      <a:pt x="322" y="51"/>
                    </a:lnTo>
                    <a:lnTo>
                      <a:pt x="331" y="34"/>
                    </a:lnTo>
                    <a:lnTo>
                      <a:pt x="347" y="26"/>
                    </a:lnTo>
                    <a:lnTo>
                      <a:pt x="364" y="26"/>
                    </a:lnTo>
                    <a:lnTo>
                      <a:pt x="373" y="34"/>
                    </a:lnTo>
                    <a:lnTo>
                      <a:pt x="381" y="43"/>
                    </a:lnTo>
                    <a:lnTo>
                      <a:pt x="390" y="51"/>
                    </a:lnTo>
                    <a:lnTo>
                      <a:pt x="398" y="68"/>
                    </a:lnTo>
                    <a:lnTo>
                      <a:pt x="407" y="93"/>
                    </a:lnTo>
                    <a:lnTo>
                      <a:pt x="415" y="127"/>
                    </a:lnTo>
                    <a:lnTo>
                      <a:pt x="415" y="161"/>
                    </a:lnTo>
                    <a:lnTo>
                      <a:pt x="407" y="170"/>
                    </a:lnTo>
                    <a:lnTo>
                      <a:pt x="398" y="178"/>
                    </a:lnTo>
                    <a:lnTo>
                      <a:pt x="381" y="187"/>
                    </a:lnTo>
                    <a:lnTo>
                      <a:pt x="364" y="178"/>
                    </a:lnTo>
                    <a:lnTo>
                      <a:pt x="356" y="170"/>
                    </a:lnTo>
                    <a:lnTo>
                      <a:pt x="347" y="153"/>
                    </a:lnTo>
                    <a:lnTo>
                      <a:pt x="339" y="136"/>
                    </a:lnTo>
                    <a:lnTo>
                      <a:pt x="331" y="119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3" name="Rectangle 143">
                <a:extLst>
                  <a:ext uri="{FF2B5EF4-FFF2-40B4-BE49-F238E27FC236}">
                    <a16:creationId xmlns:a16="http://schemas.microsoft.com/office/drawing/2014/main" id="{E76FFC1D-C46A-43D0-A58F-0FFAEF611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540000">
                <a:off x="5204" y="23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4" name="Rectangle 144">
                <a:extLst>
                  <a:ext uri="{FF2B5EF4-FFF2-40B4-BE49-F238E27FC236}">
                    <a16:creationId xmlns:a16="http://schemas.microsoft.com/office/drawing/2014/main" id="{304F3B09-52D3-4F69-9EF7-47D9145BA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880000">
                <a:off x="5232" y="233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5" name="Rectangle 145">
                <a:extLst>
                  <a:ext uri="{FF2B5EF4-FFF2-40B4-BE49-F238E27FC236}">
                    <a16:creationId xmlns:a16="http://schemas.microsoft.com/office/drawing/2014/main" id="{A9D1A676-AAB3-49D9-BAD2-353AAF5EF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520000">
                <a:off x="5258" y="225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Freeform 146">
                <a:extLst>
                  <a:ext uri="{FF2B5EF4-FFF2-40B4-BE49-F238E27FC236}">
                    <a16:creationId xmlns:a16="http://schemas.microsoft.com/office/drawing/2014/main" id="{6B773B25-0C0C-4BC8-8FDC-FD06BB3598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74" y="2610"/>
                <a:ext cx="49" cy="35"/>
              </a:xfrm>
              <a:custGeom>
                <a:avLst/>
                <a:gdLst>
                  <a:gd name="T0" fmla="*/ 127 w 288"/>
                  <a:gd name="T1" fmla="*/ 25 h 203"/>
                  <a:gd name="T2" fmla="*/ 102 w 288"/>
                  <a:gd name="T3" fmla="*/ 0 h 203"/>
                  <a:gd name="T4" fmla="*/ 51 w 288"/>
                  <a:gd name="T5" fmla="*/ 0 h 203"/>
                  <a:gd name="T6" fmla="*/ 9 w 288"/>
                  <a:gd name="T7" fmla="*/ 51 h 203"/>
                  <a:gd name="T8" fmla="*/ 9 w 288"/>
                  <a:gd name="T9" fmla="*/ 152 h 203"/>
                  <a:gd name="T10" fmla="*/ 43 w 288"/>
                  <a:gd name="T11" fmla="*/ 195 h 203"/>
                  <a:gd name="T12" fmla="*/ 85 w 288"/>
                  <a:gd name="T13" fmla="*/ 203 h 203"/>
                  <a:gd name="T14" fmla="*/ 119 w 288"/>
                  <a:gd name="T15" fmla="*/ 186 h 203"/>
                  <a:gd name="T16" fmla="*/ 136 w 288"/>
                  <a:gd name="T17" fmla="*/ 152 h 203"/>
                  <a:gd name="T18" fmla="*/ 136 w 288"/>
                  <a:gd name="T19" fmla="*/ 110 h 203"/>
                  <a:gd name="T20" fmla="*/ 102 w 288"/>
                  <a:gd name="T21" fmla="*/ 76 h 203"/>
                  <a:gd name="T22" fmla="*/ 51 w 288"/>
                  <a:gd name="T23" fmla="*/ 76 h 203"/>
                  <a:gd name="T24" fmla="*/ 34 w 288"/>
                  <a:gd name="T25" fmla="*/ 68 h 203"/>
                  <a:gd name="T26" fmla="*/ 60 w 288"/>
                  <a:gd name="T27" fmla="*/ 25 h 203"/>
                  <a:gd name="T28" fmla="*/ 94 w 288"/>
                  <a:gd name="T29" fmla="*/ 25 h 203"/>
                  <a:gd name="T30" fmla="*/ 110 w 288"/>
                  <a:gd name="T31" fmla="*/ 51 h 203"/>
                  <a:gd name="T32" fmla="*/ 34 w 288"/>
                  <a:gd name="T33" fmla="*/ 135 h 203"/>
                  <a:gd name="T34" fmla="*/ 43 w 288"/>
                  <a:gd name="T35" fmla="*/ 102 h 203"/>
                  <a:gd name="T36" fmla="*/ 77 w 288"/>
                  <a:gd name="T37" fmla="*/ 93 h 203"/>
                  <a:gd name="T38" fmla="*/ 102 w 288"/>
                  <a:gd name="T39" fmla="*/ 102 h 203"/>
                  <a:gd name="T40" fmla="*/ 110 w 288"/>
                  <a:gd name="T41" fmla="*/ 135 h 203"/>
                  <a:gd name="T42" fmla="*/ 102 w 288"/>
                  <a:gd name="T43" fmla="*/ 169 h 203"/>
                  <a:gd name="T44" fmla="*/ 68 w 288"/>
                  <a:gd name="T45" fmla="*/ 178 h 203"/>
                  <a:gd name="T46" fmla="*/ 34 w 288"/>
                  <a:gd name="T47" fmla="*/ 161 h 203"/>
                  <a:gd name="T48" fmla="*/ 161 w 288"/>
                  <a:gd name="T49" fmla="*/ 102 h 203"/>
                  <a:gd name="T50" fmla="*/ 178 w 288"/>
                  <a:gd name="T51" fmla="*/ 186 h 203"/>
                  <a:gd name="T52" fmla="*/ 221 w 288"/>
                  <a:gd name="T53" fmla="*/ 203 h 203"/>
                  <a:gd name="T54" fmla="*/ 254 w 288"/>
                  <a:gd name="T55" fmla="*/ 195 h 203"/>
                  <a:gd name="T56" fmla="*/ 280 w 288"/>
                  <a:gd name="T57" fmla="*/ 161 h 203"/>
                  <a:gd name="T58" fmla="*/ 288 w 288"/>
                  <a:gd name="T59" fmla="*/ 102 h 203"/>
                  <a:gd name="T60" fmla="*/ 288 w 288"/>
                  <a:gd name="T61" fmla="*/ 59 h 203"/>
                  <a:gd name="T62" fmla="*/ 254 w 288"/>
                  <a:gd name="T63" fmla="*/ 8 h 203"/>
                  <a:gd name="T64" fmla="*/ 204 w 288"/>
                  <a:gd name="T65" fmla="*/ 8 h 203"/>
                  <a:gd name="T66" fmla="*/ 178 w 288"/>
                  <a:gd name="T67" fmla="*/ 25 h 203"/>
                  <a:gd name="T68" fmla="*/ 161 w 288"/>
                  <a:gd name="T69" fmla="*/ 68 h 203"/>
                  <a:gd name="T70" fmla="*/ 187 w 288"/>
                  <a:gd name="T71" fmla="*/ 102 h 203"/>
                  <a:gd name="T72" fmla="*/ 195 w 288"/>
                  <a:gd name="T73" fmla="*/ 34 h 203"/>
                  <a:gd name="T74" fmla="*/ 221 w 288"/>
                  <a:gd name="T75" fmla="*/ 25 h 203"/>
                  <a:gd name="T76" fmla="*/ 254 w 288"/>
                  <a:gd name="T77" fmla="*/ 42 h 203"/>
                  <a:gd name="T78" fmla="*/ 263 w 288"/>
                  <a:gd name="T79" fmla="*/ 102 h 203"/>
                  <a:gd name="T80" fmla="*/ 254 w 288"/>
                  <a:gd name="T81" fmla="*/ 161 h 203"/>
                  <a:gd name="T82" fmla="*/ 237 w 288"/>
                  <a:gd name="T83" fmla="*/ 186 h 203"/>
                  <a:gd name="T84" fmla="*/ 204 w 288"/>
                  <a:gd name="T85" fmla="*/ 178 h 203"/>
                  <a:gd name="T86" fmla="*/ 187 w 288"/>
                  <a:gd name="T87" fmla="*/ 14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8" h="203">
                    <a:moveTo>
                      <a:pt x="136" y="51"/>
                    </a:moveTo>
                    <a:lnTo>
                      <a:pt x="127" y="25"/>
                    </a:lnTo>
                    <a:lnTo>
                      <a:pt x="119" y="8"/>
                    </a:lnTo>
                    <a:lnTo>
                      <a:pt x="102" y="0"/>
                    </a:lnTo>
                    <a:lnTo>
                      <a:pt x="77" y="0"/>
                    </a:lnTo>
                    <a:lnTo>
                      <a:pt x="51" y="0"/>
                    </a:lnTo>
                    <a:lnTo>
                      <a:pt x="26" y="17"/>
                    </a:lnTo>
                    <a:lnTo>
                      <a:pt x="9" y="51"/>
                    </a:lnTo>
                    <a:lnTo>
                      <a:pt x="0" y="102"/>
                    </a:lnTo>
                    <a:lnTo>
                      <a:pt x="9" y="152"/>
                    </a:lnTo>
                    <a:lnTo>
                      <a:pt x="26" y="178"/>
                    </a:lnTo>
                    <a:lnTo>
                      <a:pt x="43" y="195"/>
                    </a:lnTo>
                    <a:lnTo>
                      <a:pt x="68" y="203"/>
                    </a:lnTo>
                    <a:lnTo>
                      <a:pt x="85" y="203"/>
                    </a:lnTo>
                    <a:lnTo>
                      <a:pt x="102" y="195"/>
                    </a:lnTo>
                    <a:lnTo>
                      <a:pt x="119" y="186"/>
                    </a:lnTo>
                    <a:lnTo>
                      <a:pt x="127" y="169"/>
                    </a:lnTo>
                    <a:lnTo>
                      <a:pt x="136" y="152"/>
                    </a:lnTo>
                    <a:lnTo>
                      <a:pt x="136" y="135"/>
                    </a:lnTo>
                    <a:lnTo>
                      <a:pt x="136" y="110"/>
                    </a:lnTo>
                    <a:lnTo>
                      <a:pt x="119" y="85"/>
                    </a:lnTo>
                    <a:lnTo>
                      <a:pt x="102" y="76"/>
                    </a:lnTo>
                    <a:lnTo>
                      <a:pt x="77" y="68"/>
                    </a:lnTo>
                    <a:lnTo>
                      <a:pt x="51" y="76"/>
                    </a:lnTo>
                    <a:lnTo>
                      <a:pt x="26" y="93"/>
                    </a:lnTo>
                    <a:lnTo>
                      <a:pt x="34" y="68"/>
                    </a:lnTo>
                    <a:lnTo>
                      <a:pt x="34" y="51"/>
                    </a:lnTo>
                    <a:lnTo>
                      <a:pt x="60" y="25"/>
                    </a:lnTo>
                    <a:lnTo>
                      <a:pt x="77" y="17"/>
                    </a:lnTo>
                    <a:lnTo>
                      <a:pt x="94" y="25"/>
                    </a:lnTo>
                    <a:lnTo>
                      <a:pt x="102" y="25"/>
                    </a:lnTo>
                    <a:lnTo>
                      <a:pt x="110" y="51"/>
                    </a:lnTo>
                    <a:lnTo>
                      <a:pt x="136" y="51"/>
                    </a:lnTo>
                    <a:close/>
                    <a:moveTo>
                      <a:pt x="34" y="135"/>
                    </a:moveTo>
                    <a:lnTo>
                      <a:pt x="34" y="119"/>
                    </a:lnTo>
                    <a:lnTo>
                      <a:pt x="43" y="102"/>
                    </a:lnTo>
                    <a:lnTo>
                      <a:pt x="60" y="93"/>
                    </a:lnTo>
                    <a:lnTo>
                      <a:pt x="77" y="93"/>
                    </a:lnTo>
                    <a:lnTo>
                      <a:pt x="85" y="93"/>
                    </a:lnTo>
                    <a:lnTo>
                      <a:pt x="102" y="102"/>
                    </a:lnTo>
                    <a:lnTo>
                      <a:pt x="110" y="119"/>
                    </a:lnTo>
                    <a:lnTo>
                      <a:pt x="110" y="135"/>
                    </a:lnTo>
                    <a:lnTo>
                      <a:pt x="110" y="152"/>
                    </a:lnTo>
                    <a:lnTo>
                      <a:pt x="102" y="169"/>
                    </a:lnTo>
                    <a:lnTo>
                      <a:pt x="85" y="178"/>
                    </a:lnTo>
                    <a:lnTo>
                      <a:pt x="68" y="178"/>
                    </a:lnTo>
                    <a:lnTo>
                      <a:pt x="51" y="178"/>
                    </a:lnTo>
                    <a:lnTo>
                      <a:pt x="34" y="161"/>
                    </a:lnTo>
                    <a:lnTo>
                      <a:pt x="34" y="135"/>
                    </a:lnTo>
                    <a:close/>
                    <a:moveTo>
                      <a:pt x="161" y="102"/>
                    </a:moveTo>
                    <a:lnTo>
                      <a:pt x="161" y="152"/>
                    </a:lnTo>
                    <a:lnTo>
                      <a:pt x="178" y="186"/>
                    </a:lnTo>
                    <a:lnTo>
                      <a:pt x="195" y="203"/>
                    </a:lnTo>
                    <a:lnTo>
                      <a:pt x="221" y="203"/>
                    </a:lnTo>
                    <a:lnTo>
                      <a:pt x="237" y="203"/>
                    </a:lnTo>
                    <a:lnTo>
                      <a:pt x="254" y="195"/>
                    </a:lnTo>
                    <a:lnTo>
                      <a:pt x="271" y="178"/>
                    </a:lnTo>
                    <a:lnTo>
                      <a:pt x="280" y="161"/>
                    </a:lnTo>
                    <a:lnTo>
                      <a:pt x="288" y="135"/>
                    </a:lnTo>
                    <a:lnTo>
                      <a:pt x="288" y="102"/>
                    </a:lnTo>
                    <a:lnTo>
                      <a:pt x="288" y="76"/>
                    </a:lnTo>
                    <a:lnTo>
                      <a:pt x="288" y="59"/>
                    </a:lnTo>
                    <a:lnTo>
                      <a:pt x="271" y="25"/>
                    </a:lnTo>
                    <a:lnTo>
                      <a:pt x="254" y="8"/>
                    </a:lnTo>
                    <a:lnTo>
                      <a:pt x="229" y="0"/>
                    </a:lnTo>
                    <a:lnTo>
                      <a:pt x="204" y="8"/>
                    </a:lnTo>
                    <a:lnTo>
                      <a:pt x="187" y="17"/>
                    </a:lnTo>
                    <a:lnTo>
                      <a:pt x="178" y="25"/>
                    </a:lnTo>
                    <a:lnTo>
                      <a:pt x="170" y="42"/>
                    </a:lnTo>
                    <a:lnTo>
                      <a:pt x="161" y="68"/>
                    </a:lnTo>
                    <a:lnTo>
                      <a:pt x="161" y="102"/>
                    </a:lnTo>
                    <a:close/>
                    <a:moveTo>
                      <a:pt x="187" y="102"/>
                    </a:moveTo>
                    <a:lnTo>
                      <a:pt x="187" y="59"/>
                    </a:lnTo>
                    <a:lnTo>
                      <a:pt x="195" y="34"/>
                    </a:lnTo>
                    <a:lnTo>
                      <a:pt x="212" y="25"/>
                    </a:lnTo>
                    <a:lnTo>
                      <a:pt x="221" y="25"/>
                    </a:lnTo>
                    <a:lnTo>
                      <a:pt x="237" y="25"/>
                    </a:lnTo>
                    <a:lnTo>
                      <a:pt x="254" y="42"/>
                    </a:lnTo>
                    <a:lnTo>
                      <a:pt x="263" y="68"/>
                    </a:lnTo>
                    <a:lnTo>
                      <a:pt x="263" y="102"/>
                    </a:lnTo>
                    <a:lnTo>
                      <a:pt x="263" y="144"/>
                    </a:lnTo>
                    <a:lnTo>
                      <a:pt x="254" y="161"/>
                    </a:lnTo>
                    <a:lnTo>
                      <a:pt x="254" y="169"/>
                    </a:lnTo>
                    <a:lnTo>
                      <a:pt x="237" y="186"/>
                    </a:lnTo>
                    <a:lnTo>
                      <a:pt x="221" y="186"/>
                    </a:lnTo>
                    <a:lnTo>
                      <a:pt x="204" y="178"/>
                    </a:lnTo>
                    <a:lnTo>
                      <a:pt x="195" y="169"/>
                    </a:lnTo>
                    <a:lnTo>
                      <a:pt x="187" y="144"/>
                    </a:lnTo>
                    <a:lnTo>
                      <a:pt x="187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7" name="Rectangle 147">
                <a:extLst>
                  <a:ext uri="{FF2B5EF4-FFF2-40B4-BE49-F238E27FC236}">
                    <a16:creationId xmlns:a16="http://schemas.microsoft.com/office/drawing/2014/main" id="{56E88D51-BFAB-4D23-A631-E7DFB5B27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4674" y="259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8" name="Rectangle 148">
                <a:extLst>
                  <a:ext uri="{FF2B5EF4-FFF2-40B4-BE49-F238E27FC236}">
                    <a16:creationId xmlns:a16="http://schemas.microsoft.com/office/drawing/2014/main" id="{F1012157-6F03-4D59-BEAA-328423A9F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4700" y="2594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Freeform 149">
                <a:extLst>
                  <a:ext uri="{FF2B5EF4-FFF2-40B4-BE49-F238E27FC236}">
                    <a16:creationId xmlns:a16="http://schemas.microsoft.com/office/drawing/2014/main" id="{88946F4F-9B1B-412A-88A9-61C9BA165A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66" y="1449"/>
                <a:ext cx="48" cy="37"/>
              </a:xfrm>
              <a:custGeom>
                <a:avLst/>
                <a:gdLst>
                  <a:gd name="T0" fmla="*/ 17 w 279"/>
                  <a:gd name="T1" fmla="*/ 102 h 212"/>
                  <a:gd name="T2" fmla="*/ 0 w 279"/>
                  <a:gd name="T3" fmla="*/ 127 h 212"/>
                  <a:gd name="T4" fmla="*/ 0 w 279"/>
                  <a:gd name="T5" fmla="*/ 170 h 212"/>
                  <a:gd name="T6" fmla="*/ 34 w 279"/>
                  <a:gd name="T7" fmla="*/ 204 h 212"/>
                  <a:gd name="T8" fmla="*/ 84 w 279"/>
                  <a:gd name="T9" fmla="*/ 204 h 212"/>
                  <a:gd name="T10" fmla="*/ 118 w 279"/>
                  <a:gd name="T11" fmla="*/ 170 h 212"/>
                  <a:gd name="T12" fmla="*/ 127 w 279"/>
                  <a:gd name="T13" fmla="*/ 127 h 212"/>
                  <a:gd name="T14" fmla="*/ 101 w 279"/>
                  <a:gd name="T15" fmla="*/ 102 h 212"/>
                  <a:gd name="T16" fmla="*/ 110 w 279"/>
                  <a:gd name="T17" fmla="*/ 77 h 212"/>
                  <a:gd name="T18" fmla="*/ 118 w 279"/>
                  <a:gd name="T19" fmla="*/ 34 h 212"/>
                  <a:gd name="T20" fmla="*/ 84 w 279"/>
                  <a:gd name="T21" fmla="*/ 9 h 212"/>
                  <a:gd name="T22" fmla="*/ 34 w 279"/>
                  <a:gd name="T23" fmla="*/ 9 h 212"/>
                  <a:gd name="T24" fmla="*/ 8 w 279"/>
                  <a:gd name="T25" fmla="*/ 34 h 212"/>
                  <a:gd name="T26" fmla="*/ 8 w 279"/>
                  <a:gd name="T27" fmla="*/ 77 h 212"/>
                  <a:gd name="T28" fmla="*/ 34 w 279"/>
                  <a:gd name="T29" fmla="*/ 51 h 212"/>
                  <a:gd name="T30" fmla="*/ 59 w 279"/>
                  <a:gd name="T31" fmla="*/ 26 h 212"/>
                  <a:gd name="T32" fmla="*/ 93 w 279"/>
                  <a:gd name="T33" fmla="*/ 51 h 212"/>
                  <a:gd name="T34" fmla="*/ 84 w 279"/>
                  <a:gd name="T35" fmla="*/ 77 h 212"/>
                  <a:gd name="T36" fmla="*/ 59 w 279"/>
                  <a:gd name="T37" fmla="*/ 85 h 212"/>
                  <a:gd name="T38" fmla="*/ 34 w 279"/>
                  <a:gd name="T39" fmla="*/ 77 h 212"/>
                  <a:gd name="T40" fmla="*/ 25 w 279"/>
                  <a:gd name="T41" fmla="*/ 144 h 212"/>
                  <a:gd name="T42" fmla="*/ 34 w 279"/>
                  <a:gd name="T43" fmla="*/ 119 h 212"/>
                  <a:gd name="T44" fmla="*/ 59 w 279"/>
                  <a:gd name="T45" fmla="*/ 110 h 212"/>
                  <a:gd name="T46" fmla="*/ 93 w 279"/>
                  <a:gd name="T47" fmla="*/ 119 h 212"/>
                  <a:gd name="T48" fmla="*/ 101 w 279"/>
                  <a:gd name="T49" fmla="*/ 144 h 212"/>
                  <a:gd name="T50" fmla="*/ 93 w 279"/>
                  <a:gd name="T51" fmla="*/ 170 h 212"/>
                  <a:gd name="T52" fmla="*/ 59 w 279"/>
                  <a:gd name="T53" fmla="*/ 187 h 212"/>
                  <a:gd name="T54" fmla="*/ 25 w 279"/>
                  <a:gd name="T55" fmla="*/ 161 h 212"/>
                  <a:gd name="T56" fmla="*/ 152 w 279"/>
                  <a:gd name="T57" fmla="*/ 102 h 212"/>
                  <a:gd name="T58" fmla="*/ 169 w 279"/>
                  <a:gd name="T59" fmla="*/ 187 h 212"/>
                  <a:gd name="T60" fmla="*/ 211 w 279"/>
                  <a:gd name="T61" fmla="*/ 212 h 212"/>
                  <a:gd name="T62" fmla="*/ 254 w 279"/>
                  <a:gd name="T63" fmla="*/ 195 h 212"/>
                  <a:gd name="T64" fmla="*/ 271 w 279"/>
                  <a:gd name="T65" fmla="*/ 161 h 212"/>
                  <a:gd name="T66" fmla="*/ 279 w 279"/>
                  <a:gd name="T67" fmla="*/ 102 h 212"/>
                  <a:gd name="T68" fmla="*/ 271 w 279"/>
                  <a:gd name="T69" fmla="*/ 60 h 212"/>
                  <a:gd name="T70" fmla="*/ 245 w 279"/>
                  <a:gd name="T71" fmla="*/ 9 h 212"/>
                  <a:gd name="T72" fmla="*/ 195 w 279"/>
                  <a:gd name="T73" fmla="*/ 0 h 212"/>
                  <a:gd name="T74" fmla="*/ 161 w 279"/>
                  <a:gd name="T75" fmla="*/ 26 h 212"/>
                  <a:gd name="T76" fmla="*/ 152 w 279"/>
                  <a:gd name="T77" fmla="*/ 77 h 212"/>
                  <a:gd name="T78" fmla="*/ 178 w 279"/>
                  <a:gd name="T79" fmla="*/ 102 h 212"/>
                  <a:gd name="T80" fmla="*/ 186 w 279"/>
                  <a:gd name="T81" fmla="*/ 43 h 212"/>
                  <a:gd name="T82" fmla="*/ 211 w 279"/>
                  <a:gd name="T83" fmla="*/ 26 h 212"/>
                  <a:gd name="T84" fmla="*/ 245 w 279"/>
                  <a:gd name="T85" fmla="*/ 43 h 212"/>
                  <a:gd name="T86" fmla="*/ 254 w 279"/>
                  <a:gd name="T87" fmla="*/ 102 h 212"/>
                  <a:gd name="T88" fmla="*/ 254 w 279"/>
                  <a:gd name="T89" fmla="*/ 144 h 212"/>
                  <a:gd name="T90" fmla="*/ 245 w 279"/>
                  <a:gd name="T91" fmla="*/ 170 h 212"/>
                  <a:gd name="T92" fmla="*/ 211 w 279"/>
                  <a:gd name="T93" fmla="*/ 187 h 212"/>
                  <a:gd name="T94" fmla="*/ 186 w 279"/>
                  <a:gd name="T95" fmla="*/ 170 h 212"/>
                  <a:gd name="T96" fmla="*/ 178 w 279"/>
                  <a:gd name="T97" fmla="*/ 144 h 212"/>
                  <a:gd name="T98" fmla="*/ 178 w 279"/>
                  <a:gd name="T99" fmla="*/ 10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79" h="212">
                    <a:moveTo>
                      <a:pt x="34" y="93"/>
                    </a:moveTo>
                    <a:lnTo>
                      <a:pt x="17" y="102"/>
                    </a:lnTo>
                    <a:lnTo>
                      <a:pt x="8" y="110"/>
                    </a:lnTo>
                    <a:lnTo>
                      <a:pt x="0" y="127"/>
                    </a:lnTo>
                    <a:lnTo>
                      <a:pt x="0" y="144"/>
                    </a:lnTo>
                    <a:lnTo>
                      <a:pt x="0" y="170"/>
                    </a:lnTo>
                    <a:lnTo>
                      <a:pt x="17" y="195"/>
                    </a:lnTo>
                    <a:lnTo>
                      <a:pt x="34" y="204"/>
                    </a:lnTo>
                    <a:lnTo>
                      <a:pt x="59" y="212"/>
                    </a:lnTo>
                    <a:lnTo>
                      <a:pt x="84" y="204"/>
                    </a:lnTo>
                    <a:lnTo>
                      <a:pt x="110" y="195"/>
                    </a:lnTo>
                    <a:lnTo>
                      <a:pt x="118" y="170"/>
                    </a:lnTo>
                    <a:lnTo>
                      <a:pt x="127" y="144"/>
                    </a:lnTo>
                    <a:lnTo>
                      <a:pt x="127" y="127"/>
                    </a:lnTo>
                    <a:lnTo>
                      <a:pt x="118" y="110"/>
                    </a:lnTo>
                    <a:lnTo>
                      <a:pt x="101" y="102"/>
                    </a:lnTo>
                    <a:lnTo>
                      <a:pt x="93" y="93"/>
                    </a:lnTo>
                    <a:lnTo>
                      <a:pt x="110" y="77"/>
                    </a:lnTo>
                    <a:lnTo>
                      <a:pt x="118" y="51"/>
                    </a:lnTo>
                    <a:lnTo>
                      <a:pt x="118" y="34"/>
                    </a:lnTo>
                    <a:lnTo>
                      <a:pt x="101" y="17"/>
                    </a:lnTo>
                    <a:lnTo>
                      <a:pt x="84" y="9"/>
                    </a:lnTo>
                    <a:lnTo>
                      <a:pt x="59" y="0"/>
                    </a:lnTo>
                    <a:lnTo>
                      <a:pt x="34" y="9"/>
                    </a:lnTo>
                    <a:lnTo>
                      <a:pt x="17" y="17"/>
                    </a:lnTo>
                    <a:lnTo>
                      <a:pt x="8" y="34"/>
                    </a:lnTo>
                    <a:lnTo>
                      <a:pt x="8" y="51"/>
                    </a:lnTo>
                    <a:lnTo>
                      <a:pt x="8" y="77"/>
                    </a:lnTo>
                    <a:lnTo>
                      <a:pt x="34" y="93"/>
                    </a:lnTo>
                    <a:close/>
                    <a:moveTo>
                      <a:pt x="34" y="51"/>
                    </a:moveTo>
                    <a:lnTo>
                      <a:pt x="34" y="34"/>
                    </a:lnTo>
                    <a:lnTo>
                      <a:pt x="59" y="26"/>
                    </a:lnTo>
                    <a:lnTo>
                      <a:pt x="84" y="34"/>
                    </a:lnTo>
                    <a:lnTo>
                      <a:pt x="93" y="51"/>
                    </a:lnTo>
                    <a:lnTo>
                      <a:pt x="93" y="68"/>
                    </a:lnTo>
                    <a:lnTo>
                      <a:pt x="84" y="77"/>
                    </a:lnTo>
                    <a:lnTo>
                      <a:pt x="76" y="77"/>
                    </a:lnTo>
                    <a:lnTo>
                      <a:pt x="59" y="85"/>
                    </a:lnTo>
                    <a:lnTo>
                      <a:pt x="51" y="77"/>
                    </a:lnTo>
                    <a:lnTo>
                      <a:pt x="34" y="77"/>
                    </a:lnTo>
                    <a:lnTo>
                      <a:pt x="34" y="51"/>
                    </a:lnTo>
                    <a:close/>
                    <a:moveTo>
                      <a:pt x="25" y="144"/>
                    </a:moveTo>
                    <a:lnTo>
                      <a:pt x="25" y="127"/>
                    </a:lnTo>
                    <a:lnTo>
                      <a:pt x="34" y="119"/>
                    </a:lnTo>
                    <a:lnTo>
                      <a:pt x="42" y="110"/>
                    </a:lnTo>
                    <a:lnTo>
                      <a:pt x="59" y="110"/>
                    </a:lnTo>
                    <a:lnTo>
                      <a:pt x="76" y="110"/>
                    </a:lnTo>
                    <a:lnTo>
                      <a:pt x="93" y="119"/>
                    </a:lnTo>
                    <a:lnTo>
                      <a:pt x="101" y="127"/>
                    </a:lnTo>
                    <a:lnTo>
                      <a:pt x="101" y="144"/>
                    </a:lnTo>
                    <a:lnTo>
                      <a:pt x="101" y="161"/>
                    </a:lnTo>
                    <a:lnTo>
                      <a:pt x="93" y="170"/>
                    </a:lnTo>
                    <a:lnTo>
                      <a:pt x="76" y="178"/>
                    </a:lnTo>
                    <a:lnTo>
                      <a:pt x="59" y="187"/>
                    </a:lnTo>
                    <a:lnTo>
                      <a:pt x="42" y="178"/>
                    </a:lnTo>
                    <a:lnTo>
                      <a:pt x="25" y="161"/>
                    </a:lnTo>
                    <a:lnTo>
                      <a:pt x="25" y="144"/>
                    </a:lnTo>
                    <a:close/>
                    <a:moveTo>
                      <a:pt x="152" y="102"/>
                    </a:moveTo>
                    <a:lnTo>
                      <a:pt x="152" y="153"/>
                    </a:lnTo>
                    <a:lnTo>
                      <a:pt x="169" y="187"/>
                    </a:lnTo>
                    <a:lnTo>
                      <a:pt x="186" y="204"/>
                    </a:lnTo>
                    <a:lnTo>
                      <a:pt x="211" y="212"/>
                    </a:lnTo>
                    <a:lnTo>
                      <a:pt x="237" y="204"/>
                    </a:lnTo>
                    <a:lnTo>
                      <a:pt x="254" y="195"/>
                    </a:lnTo>
                    <a:lnTo>
                      <a:pt x="262" y="187"/>
                    </a:lnTo>
                    <a:lnTo>
                      <a:pt x="271" y="161"/>
                    </a:lnTo>
                    <a:lnTo>
                      <a:pt x="279" y="136"/>
                    </a:lnTo>
                    <a:lnTo>
                      <a:pt x="279" y="102"/>
                    </a:lnTo>
                    <a:lnTo>
                      <a:pt x="279" y="77"/>
                    </a:lnTo>
                    <a:lnTo>
                      <a:pt x="271" y="60"/>
                    </a:lnTo>
                    <a:lnTo>
                      <a:pt x="262" y="26"/>
                    </a:lnTo>
                    <a:lnTo>
                      <a:pt x="245" y="9"/>
                    </a:lnTo>
                    <a:lnTo>
                      <a:pt x="211" y="0"/>
                    </a:lnTo>
                    <a:lnTo>
                      <a:pt x="195" y="0"/>
                    </a:lnTo>
                    <a:lnTo>
                      <a:pt x="178" y="9"/>
                    </a:lnTo>
                    <a:lnTo>
                      <a:pt x="161" y="26"/>
                    </a:lnTo>
                    <a:lnTo>
                      <a:pt x="152" y="43"/>
                    </a:lnTo>
                    <a:lnTo>
                      <a:pt x="152" y="77"/>
                    </a:lnTo>
                    <a:lnTo>
                      <a:pt x="152" y="102"/>
                    </a:lnTo>
                    <a:close/>
                    <a:moveTo>
                      <a:pt x="178" y="102"/>
                    </a:moveTo>
                    <a:lnTo>
                      <a:pt x="178" y="68"/>
                    </a:lnTo>
                    <a:lnTo>
                      <a:pt x="186" y="43"/>
                    </a:lnTo>
                    <a:lnTo>
                      <a:pt x="195" y="34"/>
                    </a:lnTo>
                    <a:lnTo>
                      <a:pt x="211" y="26"/>
                    </a:lnTo>
                    <a:lnTo>
                      <a:pt x="228" y="34"/>
                    </a:lnTo>
                    <a:lnTo>
                      <a:pt x="245" y="43"/>
                    </a:lnTo>
                    <a:lnTo>
                      <a:pt x="254" y="68"/>
                    </a:lnTo>
                    <a:lnTo>
                      <a:pt x="254" y="102"/>
                    </a:lnTo>
                    <a:lnTo>
                      <a:pt x="254" y="127"/>
                    </a:lnTo>
                    <a:lnTo>
                      <a:pt x="254" y="144"/>
                    </a:lnTo>
                    <a:lnTo>
                      <a:pt x="245" y="161"/>
                    </a:lnTo>
                    <a:lnTo>
                      <a:pt x="245" y="170"/>
                    </a:lnTo>
                    <a:lnTo>
                      <a:pt x="228" y="178"/>
                    </a:lnTo>
                    <a:lnTo>
                      <a:pt x="211" y="187"/>
                    </a:lnTo>
                    <a:lnTo>
                      <a:pt x="195" y="178"/>
                    </a:lnTo>
                    <a:lnTo>
                      <a:pt x="186" y="170"/>
                    </a:lnTo>
                    <a:lnTo>
                      <a:pt x="178" y="161"/>
                    </a:lnTo>
                    <a:lnTo>
                      <a:pt x="178" y="144"/>
                    </a:lnTo>
                    <a:lnTo>
                      <a:pt x="178" y="127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0" name="Rectangle 150">
                <a:extLst>
                  <a:ext uri="{FF2B5EF4-FFF2-40B4-BE49-F238E27FC236}">
                    <a16:creationId xmlns:a16="http://schemas.microsoft.com/office/drawing/2014/main" id="{DDBF38EF-59BC-40FD-807B-5E510C13E2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1" y="1439"/>
                <a:ext cx="77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Freeform 151">
                <a:extLst>
                  <a:ext uri="{FF2B5EF4-FFF2-40B4-BE49-F238E27FC236}">
                    <a16:creationId xmlns:a16="http://schemas.microsoft.com/office/drawing/2014/main" id="{B3D5E62B-1D91-4416-BF88-42BC9CF287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55" y="309"/>
                <a:ext cx="74" cy="52"/>
              </a:xfrm>
              <a:custGeom>
                <a:avLst/>
                <a:gdLst>
                  <a:gd name="T0" fmla="*/ 59 w 431"/>
                  <a:gd name="T1" fmla="*/ 102 h 305"/>
                  <a:gd name="T2" fmla="*/ 42 w 431"/>
                  <a:gd name="T3" fmla="*/ 119 h 305"/>
                  <a:gd name="T4" fmla="*/ 0 w 431"/>
                  <a:gd name="T5" fmla="*/ 170 h 305"/>
                  <a:gd name="T6" fmla="*/ 25 w 431"/>
                  <a:gd name="T7" fmla="*/ 170 h 305"/>
                  <a:gd name="T8" fmla="*/ 67 w 431"/>
                  <a:gd name="T9" fmla="*/ 305 h 305"/>
                  <a:gd name="T10" fmla="*/ 152 w 431"/>
                  <a:gd name="T11" fmla="*/ 186 h 305"/>
                  <a:gd name="T12" fmla="*/ 177 w 431"/>
                  <a:gd name="T13" fmla="*/ 229 h 305"/>
                  <a:gd name="T14" fmla="*/ 203 w 431"/>
                  <a:gd name="T15" fmla="*/ 254 h 305"/>
                  <a:gd name="T16" fmla="*/ 254 w 431"/>
                  <a:gd name="T17" fmla="*/ 254 h 305"/>
                  <a:gd name="T18" fmla="*/ 279 w 431"/>
                  <a:gd name="T19" fmla="*/ 229 h 305"/>
                  <a:gd name="T20" fmla="*/ 288 w 431"/>
                  <a:gd name="T21" fmla="*/ 195 h 305"/>
                  <a:gd name="T22" fmla="*/ 271 w 431"/>
                  <a:gd name="T23" fmla="*/ 136 h 305"/>
                  <a:gd name="T24" fmla="*/ 245 w 431"/>
                  <a:gd name="T25" fmla="*/ 93 h 305"/>
                  <a:gd name="T26" fmla="*/ 194 w 431"/>
                  <a:gd name="T27" fmla="*/ 68 h 305"/>
                  <a:gd name="T28" fmla="*/ 152 w 431"/>
                  <a:gd name="T29" fmla="*/ 85 h 305"/>
                  <a:gd name="T30" fmla="*/ 135 w 431"/>
                  <a:gd name="T31" fmla="*/ 110 h 305"/>
                  <a:gd name="T32" fmla="*/ 144 w 431"/>
                  <a:gd name="T33" fmla="*/ 161 h 305"/>
                  <a:gd name="T34" fmla="*/ 177 w 431"/>
                  <a:gd name="T35" fmla="*/ 178 h 305"/>
                  <a:gd name="T36" fmla="*/ 161 w 431"/>
                  <a:gd name="T37" fmla="*/ 110 h 305"/>
                  <a:gd name="T38" fmla="*/ 177 w 431"/>
                  <a:gd name="T39" fmla="*/ 85 h 305"/>
                  <a:gd name="T40" fmla="*/ 211 w 431"/>
                  <a:gd name="T41" fmla="*/ 93 h 305"/>
                  <a:gd name="T42" fmla="*/ 228 w 431"/>
                  <a:gd name="T43" fmla="*/ 110 h 305"/>
                  <a:gd name="T44" fmla="*/ 245 w 431"/>
                  <a:gd name="T45" fmla="*/ 144 h 305"/>
                  <a:gd name="T46" fmla="*/ 262 w 431"/>
                  <a:gd name="T47" fmla="*/ 212 h 305"/>
                  <a:gd name="T48" fmla="*/ 245 w 431"/>
                  <a:gd name="T49" fmla="*/ 237 h 305"/>
                  <a:gd name="T50" fmla="*/ 211 w 431"/>
                  <a:gd name="T51" fmla="*/ 237 h 305"/>
                  <a:gd name="T52" fmla="*/ 194 w 431"/>
                  <a:gd name="T53" fmla="*/ 212 h 305"/>
                  <a:gd name="T54" fmla="*/ 177 w 431"/>
                  <a:gd name="T55" fmla="*/ 178 h 305"/>
                  <a:gd name="T56" fmla="*/ 313 w 431"/>
                  <a:gd name="T57" fmla="*/ 144 h 305"/>
                  <a:gd name="T58" fmla="*/ 338 w 431"/>
                  <a:gd name="T59" fmla="*/ 178 h 305"/>
                  <a:gd name="T60" fmla="*/ 372 w 431"/>
                  <a:gd name="T61" fmla="*/ 195 h 305"/>
                  <a:gd name="T62" fmla="*/ 414 w 431"/>
                  <a:gd name="T63" fmla="*/ 178 h 305"/>
                  <a:gd name="T64" fmla="*/ 431 w 431"/>
                  <a:gd name="T65" fmla="*/ 144 h 305"/>
                  <a:gd name="T66" fmla="*/ 423 w 431"/>
                  <a:gd name="T67" fmla="*/ 93 h 305"/>
                  <a:gd name="T68" fmla="*/ 398 w 431"/>
                  <a:gd name="T69" fmla="*/ 43 h 305"/>
                  <a:gd name="T70" fmla="*/ 364 w 431"/>
                  <a:gd name="T71" fmla="*/ 9 h 305"/>
                  <a:gd name="T72" fmla="*/ 313 w 431"/>
                  <a:gd name="T73" fmla="*/ 0 h 305"/>
                  <a:gd name="T74" fmla="*/ 288 w 431"/>
                  <a:gd name="T75" fmla="*/ 34 h 305"/>
                  <a:gd name="T76" fmla="*/ 279 w 431"/>
                  <a:gd name="T77" fmla="*/ 68 h 305"/>
                  <a:gd name="T78" fmla="*/ 296 w 431"/>
                  <a:gd name="T79" fmla="*/ 127 h 305"/>
                  <a:gd name="T80" fmla="*/ 304 w 431"/>
                  <a:gd name="T81" fmla="*/ 76 h 305"/>
                  <a:gd name="T82" fmla="*/ 304 w 431"/>
                  <a:gd name="T83" fmla="*/ 34 h 305"/>
                  <a:gd name="T84" fmla="*/ 338 w 431"/>
                  <a:gd name="T85" fmla="*/ 17 h 305"/>
                  <a:gd name="T86" fmla="*/ 372 w 431"/>
                  <a:gd name="T87" fmla="*/ 43 h 305"/>
                  <a:gd name="T88" fmla="*/ 389 w 431"/>
                  <a:gd name="T89" fmla="*/ 76 h 305"/>
                  <a:gd name="T90" fmla="*/ 406 w 431"/>
                  <a:gd name="T91" fmla="*/ 144 h 305"/>
                  <a:gd name="T92" fmla="*/ 389 w 431"/>
                  <a:gd name="T93" fmla="*/ 170 h 305"/>
                  <a:gd name="T94" fmla="*/ 355 w 431"/>
                  <a:gd name="T95" fmla="*/ 170 h 305"/>
                  <a:gd name="T96" fmla="*/ 338 w 431"/>
                  <a:gd name="T97" fmla="*/ 144 h 305"/>
                  <a:gd name="T98" fmla="*/ 321 w 431"/>
                  <a:gd name="T99" fmla="*/ 11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31" h="305">
                    <a:moveTo>
                      <a:pt x="93" y="305"/>
                    </a:moveTo>
                    <a:lnTo>
                      <a:pt x="59" y="102"/>
                    </a:lnTo>
                    <a:lnTo>
                      <a:pt x="42" y="110"/>
                    </a:lnTo>
                    <a:lnTo>
                      <a:pt x="42" y="119"/>
                    </a:lnTo>
                    <a:lnTo>
                      <a:pt x="25" y="136"/>
                    </a:lnTo>
                    <a:lnTo>
                      <a:pt x="0" y="170"/>
                    </a:lnTo>
                    <a:lnTo>
                      <a:pt x="0" y="186"/>
                    </a:lnTo>
                    <a:lnTo>
                      <a:pt x="25" y="170"/>
                    </a:lnTo>
                    <a:lnTo>
                      <a:pt x="42" y="153"/>
                    </a:lnTo>
                    <a:lnTo>
                      <a:pt x="67" y="305"/>
                    </a:lnTo>
                    <a:lnTo>
                      <a:pt x="93" y="305"/>
                    </a:lnTo>
                    <a:close/>
                    <a:moveTo>
                      <a:pt x="152" y="186"/>
                    </a:moveTo>
                    <a:lnTo>
                      <a:pt x="161" y="212"/>
                    </a:lnTo>
                    <a:lnTo>
                      <a:pt x="177" y="229"/>
                    </a:lnTo>
                    <a:lnTo>
                      <a:pt x="186" y="246"/>
                    </a:lnTo>
                    <a:lnTo>
                      <a:pt x="203" y="254"/>
                    </a:lnTo>
                    <a:lnTo>
                      <a:pt x="228" y="263"/>
                    </a:lnTo>
                    <a:lnTo>
                      <a:pt x="254" y="254"/>
                    </a:lnTo>
                    <a:lnTo>
                      <a:pt x="271" y="246"/>
                    </a:lnTo>
                    <a:lnTo>
                      <a:pt x="279" y="229"/>
                    </a:lnTo>
                    <a:lnTo>
                      <a:pt x="288" y="212"/>
                    </a:lnTo>
                    <a:lnTo>
                      <a:pt x="288" y="195"/>
                    </a:lnTo>
                    <a:lnTo>
                      <a:pt x="279" y="170"/>
                    </a:lnTo>
                    <a:lnTo>
                      <a:pt x="271" y="136"/>
                    </a:lnTo>
                    <a:lnTo>
                      <a:pt x="262" y="110"/>
                    </a:lnTo>
                    <a:lnTo>
                      <a:pt x="245" y="93"/>
                    </a:lnTo>
                    <a:lnTo>
                      <a:pt x="228" y="76"/>
                    </a:lnTo>
                    <a:lnTo>
                      <a:pt x="194" y="68"/>
                    </a:lnTo>
                    <a:lnTo>
                      <a:pt x="169" y="68"/>
                    </a:lnTo>
                    <a:lnTo>
                      <a:pt x="152" y="85"/>
                    </a:lnTo>
                    <a:lnTo>
                      <a:pt x="144" y="93"/>
                    </a:lnTo>
                    <a:lnTo>
                      <a:pt x="135" y="110"/>
                    </a:lnTo>
                    <a:lnTo>
                      <a:pt x="135" y="136"/>
                    </a:lnTo>
                    <a:lnTo>
                      <a:pt x="144" y="161"/>
                    </a:lnTo>
                    <a:lnTo>
                      <a:pt x="152" y="186"/>
                    </a:lnTo>
                    <a:close/>
                    <a:moveTo>
                      <a:pt x="177" y="178"/>
                    </a:moveTo>
                    <a:lnTo>
                      <a:pt x="161" y="144"/>
                    </a:lnTo>
                    <a:lnTo>
                      <a:pt x="161" y="110"/>
                    </a:lnTo>
                    <a:lnTo>
                      <a:pt x="169" y="102"/>
                    </a:lnTo>
                    <a:lnTo>
                      <a:pt x="177" y="85"/>
                    </a:lnTo>
                    <a:lnTo>
                      <a:pt x="194" y="85"/>
                    </a:lnTo>
                    <a:lnTo>
                      <a:pt x="211" y="93"/>
                    </a:lnTo>
                    <a:lnTo>
                      <a:pt x="220" y="102"/>
                    </a:lnTo>
                    <a:lnTo>
                      <a:pt x="228" y="110"/>
                    </a:lnTo>
                    <a:lnTo>
                      <a:pt x="237" y="127"/>
                    </a:lnTo>
                    <a:lnTo>
                      <a:pt x="245" y="144"/>
                    </a:lnTo>
                    <a:lnTo>
                      <a:pt x="262" y="186"/>
                    </a:lnTo>
                    <a:lnTo>
                      <a:pt x="262" y="212"/>
                    </a:lnTo>
                    <a:lnTo>
                      <a:pt x="254" y="229"/>
                    </a:lnTo>
                    <a:lnTo>
                      <a:pt x="245" y="237"/>
                    </a:lnTo>
                    <a:lnTo>
                      <a:pt x="228" y="237"/>
                    </a:lnTo>
                    <a:lnTo>
                      <a:pt x="211" y="237"/>
                    </a:lnTo>
                    <a:lnTo>
                      <a:pt x="203" y="229"/>
                    </a:lnTo>
                    <a:lnTo>
                      <a:pt x="194" y="212"/>
                    </a:lnTo>
                    <a:lnTo>
                      <a:pt x="186" y="203"/>
                    </a:lnTo>
                    <a:lnTo>
                      <a:pt x="177" y="178"/>
                    </a:lnTo>
                    <a:close/>
                    <a:moveTo>
                      <a:pt x="296" y="127"/>
                    </a:moveTo>
                    <a:lnTo>
                      <a:pt x="313" y="144"/>
                    </a:lnTo>
                    <a:lnTo>
                      <a:pt x="321" y="161"/>
                    </a:lnTo>
                    <a:lnTo>
                      <a:pt x="338" y="178"/>
                    </a:lnTo>
                    <a:lnTo>
                      <a:pt x="347" y="186"/>
                    </a:lnTo>
                    <a:lnTo>
                      <a:pt x="372" y="195"/>
                    </a:lnTo>
                    <a:lnTo>
                      <a:pt x="398" y="186"/>
                    </a:lnTo>
                    <a:lnTo>
                      <a:pt x="414" y="178"/>
                    </a:lnTo>
                    <a:lnTo>
                      <a:pt x="431" y="161"/>
                    </a:lnTo>
                    <a:lnTo>
                      <a:pt x="431" y="144"/>
                    </a:lnTo>
                    <a:lnTo>
                      <a:pt x="431" y="119"/>
                    </a:lnTo>
                    <a:lnTo>
                      <a:pt x="423" y="93"/>
                    </a:lnTo>
                    <a:lnTo>
                      <a:pt x="414" y="68"/>
                    </a:lnTo>
                    <a:lnTo>
                      <a:pt x="398" y="43"/>
                    </a:lnTo>
                    <a:lnTo>
                      <a:pt x="389" y="26"/>
                    </a:lnTo>
                    <a:lnTo>
                      <a:pt x="364" y="9"/>
                    </a:lnTo>
                    <a:lnTo>
                      <a:pt x="338" y="0"/>
                    </a:lnTo>
                    <a:lnTo>
                      <a:pt x="313" y="0"/>
                    </a:lnTo>
                    <a:lnTo>
                      <a:pt x="296" y="17"/>
                    </a:lnTo>
                    <a:lnTo>
                      <a:pt x="288" y="34"/>
                    </a:lnTo>
                    <a:lnTo>
                      <a:pt x="279" y="51"/>
                    </a:lnTo>
                    <a:lnTo>
                      <a:pt x="279" y="68"/>
                    </a:lnTo>
                    <a:lnTo>
                      <a:pt x="288" y="93"/>
                    </a:lnTo>
                    <a:lnTo>
                      <a:pt x="296" y="127"/>
                    </a:lnTo>
                    <a:close/>
                    <a:moveTo>
                      <a:pt x="321" y="110"/>
                    </a:moveTo>
                    <a:lnTo>
                      <a:pt x="304" y="76"/>
                    </a:lnTo>
                    <a:lnTo>
                      <a:pt x="304" y="43"/>
                    </a:lnTo>
                    <a:lnTo>
                      <a:pt x="304" y="34"/>
                    </a:lnTo>
                    <a:lnTo>
                      <a:pt x="321" y="26"/>
                    </a:lnTo>
                    <a:lnTo>
                      <a:pt x="338" y="17"/>
                    </a:lnTo>
                    <a:lnTo>
                      <a:pt x="355" y="26"/>
                    </a:lnTo>
                    <a:lnTo>
                      <a:pt x="372" y="43"/>
                    </a:lnTo>
                    <a:lnTo>
                      <a:pt x="381" y="59"/>
                    </a:lnTo>
                    <a:lnTo>
                      <a:pt x="389" y="76"/>
                    </a:lnTo>
                    <a:lnTo>
                      <a:pt x="406" y="119"/>
                    </a:lnTo>
                    <a:lnTo>
                      <a:pt x="406" y="144"/>
                    </a:lnTo>
                    <a:lnTo>
                      <a:pt x="406" y="161"/>
                    </a:lnTo>
                    <a:lnTo>
                      <a:pt x="389" y="170"/>
                    </a:lnTo>
                    <a:lnTo>
                      <a:pt x="372" y="170"/>
                    </a:lnTo>
                    <a:lnTo>
                      <a:pt x="355" y="170"/>
                    </a:lnTo>
                    <a:lnTo>
                      <a:pt x="347" y="161"/>
                    </a:lnTo>
                    <a:lnTo>
                      <a:pt x="338" y="144"/>
                    </a:lnTo>
                    <a:lnTo>
                      <a:pt x="330" y="136"/>
                    </a:lnTo>
                    <a:lnTo>
                      <a:pt x="321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2" name="Rectangle 152">
                <a:extLst>
                  <a:ext uri="{FF2B5EF4-FFF2-40B4-BE49-F238E27FC236}">
                    <a16:creationId xmlns:a16="http://schemas.microsoft.com/office/drawing/2014/main" id="{FCC68479-25CA-4E1D-B328-403DCEF02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060000">
                <a:off x="5150" y="30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Rectangle 153">
                <a:extLst>
                  <a:ext uri="{FF2B5EF4-FFF2-40B4-BE49-F238E27FC236}">
                    <a16:creationId xmlns:a16="http://schemas.microsoft.com/office/drawing/2014/main" id="{42F270D1-1F78-487C-9BC4-DBF06B1D6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5175" y="29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154">
                <a:extLst>
                  <a:ext uri="{FF2B5EF4-FFF2-40B4-BE49-F238E27FC236}">
                    <a16:creationId xmlns:a16="http://schemas.microsoft.com/office/drawing/2014/main" id="{C47938FD-1B37-411A-B0A4-A6F88709A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980000">
                <a:off x="5199" y="28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Freeform 155">
                <a:extLst>
                  <a:ext uri="{FF2B5EF4-FFF2-40B4-BE49-F238E27FC236}">
                    <a16:creationId xmlns:a16="http://schemas.microsoft.com/office/drawing/2014/main" id="{08F1438A-FB04-468C-AFCB-E20217AAD9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3" y="2655"/>
                <a:ext cx="48" cy="35"/>
              </a:xfrm>
              <a:custGeom>
                <a:avLst/>
                <a:gdLst>
                  <a:gd name="T0" fmla="*/ 9 w 280"/>
                  <a:gd name="T1" fmla="*/ 178 h 204"/>
                  <a:gd name="T2" fmla="*/ 43 w 280"/>
                  <a:gd name="T3" fmla="*/ 204 h 204"/>
                  <a:gd name="T4" fmla="*/ 93 w 280"/>
                  <a:gd name="T5" fmla="*/ 204 h 204"/>
                  <a:gd name="T6" fmla="*/ 127 w 280"/>
                  <a:gd name="T7" fmla="*/ 161 h 204"/>
                  <a:gd name="T8" fmla="*/ 127 w 280"/>
                  <a:gd name="T9" fmla="*/ 110 h 204"/>
                  <a:gd name="T10" fmla="*/ 93 w 280"/>
                  <a:gd name="T11" fmla="*/ 77 h 204"/>
                  <a:gd name="T12" fmla="*/ 43 w 280"/>
                  <a:gd name="T13" fmla="*/ 77 h 204"/>
                  <a:gd name="T14" fmla="*/ 34 w 280"/>
                  <a:gd name="T15" fmla="*/ 34 h 204"/>
                  <a:gd name="T16" fmla="*/ 119 w 280"/>
                  <a:gd name="T17" fmla="*/ 9 h 204"/>
                  <a:gd name="T18" fmla="*/ 0 w 280"/>
                  <a:gd name="T19" fmla="*/ 110 h 204"/>
                  <a:gd name="T20" fmla="*/ 43 w 280"/>
                  <a:gd name="T21" fmla="*/ 102 h 204"/>
                  <a:gd name="T22" fmla="*/ 77 w 280"/>
                  <a:gd name="T23" fmla="*/ 94 h 204"/>
                  <a:gd name="T24" fmla="*/ 102 w 280"/>
                  <a:gd name="T25" fmla="*/ 119 h 204"/>
                  <a:gd name="T26" fmla="*/ 102 w 280"/>
                  <a:gd name="T27" fmla="*/ 161 h 204"/>
                  <a:gd name="T28" fmla="*/ 77 w 280"/>
                  <a:gd name="T29" fmla="*/ 187 h 204"/>
                  <a:gd name="T30" fmla="*/ 51 w 280"/>
                  <a:gd name="T31" fmla="*/ 187 h 204"/>
                  <a:gd name="T32" fmla="*/ 26 w 280"/>
                  <a:gd name="T33" fmla="*/ 170 h 204"/>
                  <a:gd name="T34" fmla="*/ 0 w 280"/>
                  <a:gd name="T35" fmla="*/ 153 h 204"/>
                  <a:gd name="T36" fmla="*/ 153 w 280"/>
                  <a:gd name="T37" fmla="*/ 153 h 204"/>
                  <a:gd name="T38" fmla="*/ 195 w 280"/>
                  <a:gd name="T39" fmla="*/ 195 h 204"/>
                  <a:gd name="T40" fmla="*/ 237 w 280"/>
                  <a:gd name="T41" fmla="*/ 204 h 204"/>
                  <a:gd name="T42" fmla="*/ 263 w 280"/>
                  <a:gd name="T43" fmla="*/ 178 h 204"/>
                  <a:gd name="T44" fmla="*/ 280 w 280"/>
                  <a:gd name="T45" fmla="*/ 127 h 204"/>
                  <a:gd name="T46" fmla="*/ 280 w 280"/>
                  <a:gd name="T47" fmla="*/ 77 h 204"/>
                  <a:gd name="T48" fmla="*/ 263 w 280"/>
                  <a:gd name="T49" fmla="*/ 26 h 204"/>
                  <a:gd name="T50" fmla="*/ 212 w 280"/>
                  <a:gd name="T51" fmla="*/ 0 h 204"/>
                  <a:gd name="T52" fmla="*/ 178 w 280"/>
                  <a:gd name="T53" fmla="*/ 9 h 204"/>
                  <a:gd name="T54" fmla="*/ 153 w 280"/>
                  <a:gd name="T55" fmla="*/ 43 h 204"/>
                  <a:gd name="T56" fmla="*/ 153 w 280"/>
                  <a:gd name="T57" fmla="*/ 102 h 204"/>
                  <a:gd name="T58" fmla="*/ 178 w 280"/>
                  <a:gd name="T59" fmla="*/ 60 h 204"/>
                  <a:gd name="T60" fmla="*/ 195 w 280"/>
                  <a:gd name="T61" fmla="*/ 26 h 204"/>
                  <a:gd name="T62" fmla="*/ 229 w 280"/>
                  <a:gd name="T63" fmla="*/ 26 h 204"/>
                  <a:gd name="T64" fmla="*/ 246 w 280"/>
                  <a:gd name="T65" fmla="*/ 60 h 204"/>
                  <a:gd name="T66" fmla="*/ 254 w 280"/>
                  <a:gd name="T67" fmla="*/ 144 h 204"/>
                  <a:gd name="T68" fmla="*/ 229 w 280"/>
                  <a:gd name="T69" fmla="*/ 178 h 204"/>
                  <a:gd name="T70" fmla="*/ 203 w 280"/>
                  <a:gd name="T71" fmla="*/ 178 h 204"/>
                  <a:gd name="T72" fmla="*/ 178 w 280"/>
                  <a:gd name="T73" fmla="*/ 144 h 204"/>
                  <a:gd name="T74" fmla="*/ 178 w 280"/>
                  <a:gd name="T75" fmla="*/ 10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0" h="204">
                    <a:moveTo>
                      <a:pt x="0" y="153"/>
                    </a:moveTo>
                    <a:lnTo>
                      <a:pt x="9" y="178"/>
                    </a:lnTo>
                    <a:lnTo>
                      <a:pt x="17" y="195"/>
                    </a:lnTo>
                    <a:lnTo>
                      <a:pt x="43" y="204"/>
                    </a:lnTo>
                    <a:lnTo>
                      <a:pt x="60" y="204"/>
                    </a:lnTo>
                    <a:lnTo>
                      <a:pt x="93" y="204"/>
                    </a:lnTo>
                    <a:lnTo>
                      <a:pt x="119" y="178"/>
                    </a:lnTo>
                    <a:lnTo>
                      <a:pt x="127" y="161"/>
                    </a:lnTo>
                    <a:lnTo>
                      <a:pt x="127" y="136"/>
                    </a:lnTo>
                    <a:lnTo>
                      <a:pt x="127" y="110"/>
                    </a:lnTo>
                    <a:lnTo>
                      <a:pt x="110" y="85"/>
                    </a:lnTo>
                    <a:lnTo>
                      <a:pt x="93" y="77"/>
                    </a:lnTo>
                    <a:lnTo>
                      <a:pt x="68" y="68"/>
                    </a:lnTo>
                    <a:lnTo>
                      <a:pt x="43" y="77"/>
                    </a:lnTo>
                    <a:lnTo>
                      <a:pt x="26" y="85"/>
                    </a:lnTo>
                    <a:lnTo>
                      <a:pt x="34" y="34"/>
                    </a:lnTo>
                    <a:lnTo>
                      <a:pt x="119" y="26"/>
                    </a:lnTo>
                    <a:lnTo>
                      <a:pt x="119" y="9"/>
                    </a:lnTo>
                    <a:lnTo>
                      <a:pt x="17" y="9"/>
                    </a:lnTo>
                    <a:lnTo>
                      <a:pt x="0" y="110"/>
                    </a:lnTo>
                    <a:lnTo>
                      <a:pt x="26" y="110"/>
                    </a:lnTo>
                    <a:lnTo>
                      <a:pt x="43" y="102"/>
                    </a:lnTo>
                    <a:lnTo>
                      <a:pt x="60" y="94"/>
                    </a:lnTo>
                    <a:lnTo>
                      <a:pt x="77" y="94"/>
                    </a:lnTo>
                    <a:lnTo>
                      <a:pt x="93" y="102"/>
                    </a:lnTo>
                    <a:lnTo>
                      <a:pt x="102" y="119"/>
                    </a:lnTo>
                    <a:lnTo>
                      <a:pt x="102" y="136"/>
                    </a:lnTo>
                    <a:lnTo>
                      <a:pt x="102" y="161"/>
                    </a:lnTo>
                    <a:lnTo>
                      <a:pt x="93" y="170"/>
                    </a:lnTo>
                    <a:lnTo>
                      <a:pt x="77" y="187"/>
                    </a:lnTo>
                    <a:lnTo>
                      <a:pt x="60" y="187"/>
                    </a:lnTo>
                    <a:lnTo>
                      <a:pt x="51" y="187"/>
                    </a:lnTo>
                    <a:lnTo>
                      <a:pt x="34" y="178"/>
                    </a:lnTo>
                    <a:lnTo>
                      <a:pt x="26" y="170"/>
                    </a:lnTo>
                    <a:lnTo>
                      <a:pt x="26" y="153"/>
                    </a:lnTo>
                    <a:lnTo>
                      <a:pt x="0" y="153"/>
                    </a:lnTo>
                    <a:close/>
                    <a:moveTo>
                      <a:pt x="153" y="102"/>
                    </a:moveTo>
                    <a:lnTo>
                      <a:pt x="153" y="153"/>
                    </a:lnTo>
                    <a:lnTo>
                      <a:pt x="170" y="187"/>
                    </a:lnTo>
                    <a:lnTo>
                      <a:pt x="195" y="195"/>
                    </a:lnTo>
                    <a:lnTo>
                      <a:pt x="220" y="204"/>
                    </a:lnTo>
                    <a:lnTo>
                      <a:pt x="237" y="204"/>
                    </a:lnTo>
                    <a:lnTo>
                      <a:pt x="254" y="187"/>
                    </a:lnTo>
                    <a:lnTo>
                      <a:pt x="263" y="178"/>
                    </a:lnTo>
                    <a:lnTo>
                      <a:pt x="271" y="153"/>
                    </a:lnTo>
                    <a:lnTo>
                      <a:pt x="280" y="127"/>
                    </a:lnTo>
                    <a:lnTo>
                      <a:pt x="280" y="102"/>
                    </a:lnTo>
                    <a:lnTo>
                      <a:pt x="280" y="77"/>
                    </a:lnTo>
                    <a:lnTo>
                      <a:pt x="271" y="51"/>
                    </a:lnTo>
                    <a:lnTo>
                      <a:pt x="263" y="26"/>
                    </a:lnTo>
                    <a:lnTo>
                      <a:pt x="237" y="0"/>
                    </a:lnTo>
                    <a:lnTo>
                      <a:pt x="212" y="0"/>
                    </a:lnTo>
                    <a:lnTo>
                      <a:pt x="195" y="0"/>
                    </a:lnTo>
                    <a:lnTo>
                      <a:pt x="178" y="9"/>
                    </a:lnTo>
                    <a:lnTo>
                      <a:pt x="161" y="26"/>
                    </a:lnTo>
                    <a:lnTo>
                      <a:pt x="153" y="43"/>
                    </a:lnTo>
                    <a:lnTo>
                      <a:pt x="153" y="68"/>
                    </a:lnTo>
                    <a:lnTo>
                      <a:pt x="153" y="102"/>
                    </a:lnTo>
                    <a:close/>
                    <a:moveTo>
                      <a:pt x="178" y="102"/>
                    </a:moveTo>
                    <a:lnTo>
                      <a:pt x="178" y="60"/>
                    </a:lnTo>
                    <a:lnTo>
                      <a:pt x="187" y="34"/>
                    </a:lnTo>
                    <a:lnTo>
                      <a:pt x="195" y="26"/>
                    </a:lnTo>
                    <a:lnTo>
                      <a:pt x="212" y="17"/>
                    </a:lnTo>
                    <a:lnTo>
                      <a:pt x="229" y="26"/>
                    </a:lnTo>
                    <a:lnTo>
                      <a:pt x="237" y="34"/>
                    </a:lnTo>
                    <a:lnTo>
                      <a:pt x="246" y="60"/>
                    </a:lnTo>
                    <a:lnTo>
                      <a:pt x="254" y="102"/>
                    </a:lnTo>
                    <a:lnTo>
                      <a:pt x="254" y="144"/>
                    </a:lnTo>
                    <a:lnTo>
                      <a:pt x="246" y="170"/>
                    </a:lnTo>
                    <a:lnTo>
                      <a:pt x="229" y="178"/>
                    </a:lnTo>
                    <a:lnTo>
                      <a:pt x="220" y="187"/>
                    </a:lnTo>
                    <a:lnTo>
                      <a:pt x="203" y="178"/>
                    </a:lnTo>
                    <a:lnTo>
                      <a:pt x="187" y="170"/>
                    </a:lnTo>
                    <a:lnTo>
                      <a:pt x="178" y="144"/>
                    </a:lnTo>
                    <a:lnTo>
                      <a:pt x="178" y="127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6" name="Rectangle 156">
                <a:extLst>
                  <a:ext uri="{FF2B5EF4-FFF2-40B4-BE49-F238E27FC236}">
                    <a16:creationId xmlns:a16="http://schemas.microsoft.com/office/drawing/2014/main" id="{8FBA5ADC-0B1F-4B43-9591-82B96B467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3069" y="263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7" name="Rectangle 157">
                <a:extLst>
                  <a:ext uri="{FF2B5EF4-FFF2-40B4-BE49-F238E27FC236}">
                    <a16:creationId xmlns:a16="http://schemas.microsoft.com/office/drawing/2014/main" id="{06586EB2-32DF-4003-AA94-64AB7026B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3098" y="263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8" name="Freeform 158">
                <a:extLst>
                  <a:ext uri="{FF2B5EF4-FFF2-40B4-BE49-F238E27FC236}">
                    <a16:creationId xmlns:a16="http://schemas.microsoft.com/office/drawing/2014/main" id="{5405E558-2A0E-4324-A12E-1A02CBCB3D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62" y="2548"/>
                <a:ext cx="50" cy="38"/>
              </a:xfrm>
              <a:custGeom>
                <a:avLst/>
                <a:gdLst>
                  <a:gd name="T0" fmla="*/ 0 w 288"/>
                  <a:gd name="T1" fmla="*/ 169 h 220"/>
                  <a:gd name="T2" fmla="*/ 34 w 288"/>
                  <a:gd name="T3" fmla="*/ 195 h 220"/>
                  <a:gd name="T4" fmla="*/ 93 w 288"/>
                  <a:gd name="T5" fmla="*/ 203 h 220"/>
                  <a:gd name="T6" fmla="*/ 127 w 288"/>
                  <a:gd name="T7" fmla="*/ 161 h 220"/>
                  <a:gd name="T8" fmla="*/ 135 w 288"/>
                  <a:gd name="T9" fmla="*/ 110 h 220"/>
                  <a:gd name="T10" fmla="*/ 101 w 288"/>
                  <a:gd name="T11" fmla="*/ 76 h 220"/>
                  <a:gd name="T12" fmla="*/ 59 w 288"/>
                  <a:gd name="T13" fmla="*/ 68 h 220"/>
                  <a:gd name="T14" fmla="*/ 51 w 288"/>
                  <a:gd name="T15" fmla="*/ 25 h 220"/>
                  <a:gd name="T16" fmla="*/ 135 w 288"/>
                  <a:gd name="T17" fmla="*/ 8 h 220"/>
                  <a:gd name="T18" fmla="*/ 8 w 288"/>
                  <a:gd name="T19" fmla="*/ 102 h 220"/>
                  <a:gd name="T20" fmla="*/ 51 w 288"/>
                  <a:gd name="T21" fmla="*/ 93 h 220"/>
                  <a:gd name="T22" fmla="*/ 84 w 288"/>
                  <a:gd name="T23" fmla="*/ 93 h 220"/>
                  <a:gd name="T24" fmla="*/ 110 w 288"/>
                  <a:gd name="T25" fmla="*/ 119 h 220"/>
                  <a:gd name="T26" fmla="*/ 101 w 288"/>
                  <a:gd name="T27" fmla="*/ 161 h 220"/>
                  <a:gd name="T28" fmla="*/ 76 w 288"/>
                  <a:gd name="T29" fmla="*/ 178 h 220"/>
                  <a:gd name="T30" fmla="*/ 51 w 288"/>
                  <a:gd name="T31" fmla="*/ 178 h 220"/>
                  <a:gd name="T32" fmla="*/ 25 w 288"/>
                  <a:gd name="T33" fmla="*/ 161 h 220"/>
                  <a:gd name="T34" fmla="*/ 0 w 288"/>
                  <a:gd name="T35" fmla="*/ 144 h 220"/>
                  <a:gd name="T36" fmla="*/ 161 w 288"/>
                  <a:gd name="T37" fmla="*/ 161 h 220"/>
                  <a:gd name="T38" fmla="*/ 186 w 288"/>
                  <a:gd name="T39" fmla="*/ 212 h 220"/>
                  <a:gd name="T40" fmla="*/ 228 w 288"/>
                  <a:gd name="T41" fmla="*/ 212 h 220"/>
                  <a:gd name="T42" fmla="*/ 262 w 288"/>
                  <a:gd name="T43" fmla="*/ 195 h 220"/>
                  <a:gd name="T44" fmla="*/ 279 w 288"/>
                  <a:gd name="T45" fmla="*/ 152 h 220"/>
                  <a:gd name="T46" fmla="*/ 288 w 288"/>
                  <a:gd name="T47" fmla="*/ 93 h 220"/>
                  <a:gd name="T48" fmla="*/ 279 w 288"/>
                  <a:gd name="T49" fmla="*/ 42 h 220"/>
                  <a:gd name="T50" fmla="*/ 228 w 288"/>
                  <a:gd name="T51" fmla="*/ 8 h 220"/>
                  <a:gd name="T52" fmla="*/ 195 w 288"/>
                  <a:gd name="T53" fmla="*/ 17 h 220"/>
                  <a:gd name="T54" fmla="*/ 169 w 288"/>
                  <a:gd name="T55" fmla="*/ 51 h 220"/>
                  <a:gd name="T56" fmla="*/ 152 w 288"/>
                  <a:gd name="T57" fmla="*/ 110 h 220"/>
                  <a:gd name="T58" fmla="*/ 186 w 288"/>
                  <a:gd name="T59" fmla="*/ 68 h 220"/>
                  <a:gd name="T60" fmla="*/ 211 w 288"/>
                  <a:gd name="T61" fmla="*/ 34 h 220"/>
                  <a:gd name="T62" fmla="*/ 245 w 288"/>
                  <a:gd name="T63" fmla="*/ 34 h 220"/>
                  <a:gd name="T64" fmla="*/ 262 w 288"/>
                  <a:gd name="T65" fmla="*/ 76 h 220"/>
                  <a:gd name="T66" fmla="*/ 262 w 288"/>
                  <a:gd name="T67" fmla="*/ 144 h 220"/>
                  <a:gd name="T68" fmla="*/ 254 w 288"/>
                  <a:gd name="T69" fmla="*/ 169 h 220"/>
                  <a:gd name="T70" fmla="*/ 228 w 288"/>
                  <a:gd name="T71" fmla="*/ 195 h 220"/>
                  <a:gd name="T72" fmla="*/ 195 w 288"/>
                  <a:gd name="T73" fmla="*/ 186 h 220"/>
                  <a:gd name="T74" fmla="*/ 178 w 288"/>
                  <a:gd name="T75" fmla="*/ 15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8" h="220">
                    <a:moveTo>
                      <a:pt x="0" y="144"/>
                    </a:moveTo>
                    <a:lnTo>
                      <a:pt x="0" y="169"/>
                    </a:lnTo>
                    <a:lnTo>
                      <a:pt x="17" y="186"/>
                    </a:lnTo>
                    <a:lnTo>
                      <a:pt x="34" y="195"/>
                    </a:lnTo>
                    <a:lnTo>
                      <a:pt x="59" y="203"/>
                    </a:lnTo>
                    <a:lnTo>
                      <a:pt x="93" y="203"/>
                    </a:lnTo>
                    <a:lnTo>
                      <a:pt x="110" y="186"/>
                    </a:lnTo>
                    <a:lnTo>
                      <a:pt x="127" y="161"/>
                    </a:lnTo>
                    <a:lnTo>
                      <a:pt x="135" y="135"/>
                    </a:lnTo>
                    <a:lnTo>
                      <a:pt x="135" y="110"/>
                    </a:lnTo>
                    <a:lnTo>
                      <a:pt x="118" y="93"/>
                    </a:lnTo>
                    <a:lnTo>
                      <a:pt x="101" y="76"/>
                    </a:lnTo>
                    <a:lnTo>
                      <a:pt x="76" y="68"/>
                    </a:lnTo>
                    <a:lnTo>
                      <a:pt x="59" y="68"/>
                    </a:lnTo>
                    <a:lnTo>
                      <a:pt x="42" y="76"/>
                    </a:lnTo>
                    <a:lnTo>
                      <a:pt x="51" y="25"/>
                    </a:lnTo>
                    <a:lnTo>
                      <a:pt x="135" y="34"/>
                    </a:lnTo>
                    <a:lnTo>
                      <a:pt x="135" y="8"/>
                    </a:lnTo>
                    <a:lnTo>
                      <a:pt x="34" y="0"/>
                    </a:lnTo>
                    <a:lnTo>
                      <a:pt x="8" y="102"/>
                    </a:lnTo>
                    <a:lnTo>
                      <a:pt x="34" y="102"/>
                    </a:lnTo>
                    <a:lnTo>
                      <a:pt x="51" y="93"/>
                    </a:lnTo>
                    <a:lnTo>
                      <a:pt x="68" y="85"/>
                    </a:lnTo>
                    <a:lnTo>
                      <a:pt x="84" y="93"/>
                    </a:lnTo>
                    <a:lnTo>
                      <a:pt x="101" y="102"/>
                    </a:lnTo>
                    <a:lnTo>
                      <a:pt x="110" y="119"/>
                    </a:lnTo>
                    <a:lnTo>
                      <a:pt x="110" y="135"/>
                    </a:lnTo>
                    <a:lnTo>
                      <a:pt x="101" y="161"/>
                    </a:lnTo>
                    <a:lnTo>
                      <a:pt x="93" y="169"/>
                    </a:lnTo>
                    <a:lnTo>
                      <a:pt x="76" y="178"/>
                    </a:lnTo>
                    <a:lnTo>
                      <a:pt x="59" y="186"/>
                    </a:lnTo>
                    <a:lnTo>
                      <a:pt x="51" y="178"/>
                    </a:lnTo>
                    <a:lnTo>
                      <a:pt x="34" y="169"/>
                    </a:lnTo>
                    <a:lnTo>
                      <a:pt x="25" y="161"/>
                    </a:lnTo>
                    <a:lnTo>
                      <a:pt x="25" y="144"/>
                    </a:lnTo>
                    <a:lnTo>
                      <a:pt x="0" y="144"/>
                    </a:lnTo>
                    <a:close/>
                    <a:moveTo>
                      <a:pt x="152" y="110"/>
                    </a:moveTo>
                    <a:lnTo>
                      <a:pt x="161" y="161"/>
                    </a:lnTo>
                    <a:lnTo>
                      <a:pt x="169" y="195"/>
                    </a:lnTo>
                    <a:lnTo>
                      <a:pt x="186" y="212"/>
                    </a:lnTo>
                    <a:lnTo>
                      <a:pt x="211" y="220"/>
                    </a:lnTo>
                    <a:lnTo>
                      <a:pt x="228" y="212"/>
                    </a:lnTo>
                    <a:lnTo>
                      <a:pt x="245" y="212"/>
                    </a:lnTo>
                    <a:lnTo>
                      <a:pt x="262" y="195"/>
                    </a:lnTo>
                    <a:lnTo>
                      <a:pt x="271" y="178"/>
                    </a:lnTo>
                    <a:lnTo>
                      <a:pt x="279" y="152"/>
                    </a:lnTo>
                    <a:lnTo>
                      <a:pt x="288" y="119"/>
                    </a:lnTo>
                    <a:lnTo>
                      <a:pt x="288" y="93"/>
                    </a:lnTo>
                    <a:lnTo>
                      <a:pt x="288" y="76"/>
                    </a:lnTo>
                    <a:lnTo>
                      <a:pt x="279" y="42"/>
                    </a:lnTo>
                    <a:lnTo>
                      <a:pt x="262" y="17"/>
                    </a:lnTo>
                    <a:lnTo>
                      <a:pt x="228" y="8"/>
                    </a:lnTo>
                    <a:lnTo>
                      <a:pt x="211" y="17"/>
                    </a:lnTo>
                    <a:lnTo>
                      <a:pt x="195" y="17"/>
                    </a:lnTo>
                    <a:lnTo>
                      <a:pt x="178" y="34"/>
                    </a:lnTo>
                    <a:lnTo>
                      <a:pt x="169" y="51"/>
                    </a:lnTo>
                    <a:lnTo>
                      <a:pt x="161" y="76"/>
                    </a:lnTo>
                    <a:lnTo>
                      <a:pt x="152" y="110"/>
                    </a:lnTo>
                    <a:close/>
                    <a:moveTo>
                      <a:pt x="178" y="110"/>
                    </a:moveTo>
                    <a:lnTo>
                      <a:pt x="186" y="68"/>
                    </a:lnTo>
                    <a:lnTo>
                      <a:pt x="203" y="42"/>
                    </a:lnTo>
                    <a:lnTo>
                      <a:pt x="211" y="34"/>
                    </a:lnTo>
                    <a:lnTo>
                      <a:pt x="228" y="34"/>
                    </a:lnTo>
                    <a:lnTo>
                      <a:pt x="245" y="34"/>
                    </a:lnTo>
                    <a:lnTo>
                      <a:pt x="254" y="51"/>
                    </a:lnTo>
                    <a:lnTo>
                      <a:pt x="262" y="76"/>
                    </a:lnTo>
                    <a:lnTo>
                      <a:pt x="262" y="119"/>
                    </a:lnTo>
                    <a:lnTo>
                      <a:pt x="262" y="144"/>
                    </a:lnTo>
                    <a:lnTo>
                      <a:pt x="254" y="161"/>
                    </a:lnTo>
                    <a:lnTo>
                      <a:pt x="254" y="169"/>
                    </a:lnTo>
                    <a:lnTo>
                      <a:pt x="245" y="186"/>
                    </a:lnTo>
                    <a:lnTo>
                      <a:pt x="228" y="195"/>
                    </a:lnTo>
                    <a:lnTo>
                      <a:pt x="211" y="195"/>
                    </a:lnTo>
                    <a:lnTo>
                      <a:pt x="195" y="186"/>
                    </a:lnTo>
                    <a:lnTo>
                      <a:pt x="186" y="178"/>
                    </a:lnTo>
                    <a:lnTo>
                      <a:pt x="178" y="152"/>
                    </a:lnTo>
                    <a:lnTo>
                      <a:pt x="178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9" name="Rectangle 159">
                <a:extLst>
                  <a:ext uri="{FF2B5EF4-FFF2-40B4-BE49-F238E27FC236}">
                    <a16:creationId xmlns:a16="http://schemas.microsoft.com/office/drawing/2014/main" id="{A106980D-AA9E-45EC-BD90-B13E1BBA67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00000">
                <a:off x="4762" y="2529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0" name="Rectangle 160">
                <a:extLst>
                  <a:ext uri="{FF2B5EF4-FFF2-40B4-BE49-F238E27FC236}">
                    <a16:creationId xmlns:a16="http://schemas.microsoft.com/office/drawing/2014/main" id="{97977C30-059D-430E-9E7F-27498BA12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00000">
                <a:off x="4787" y="2532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1" name="Freeform 161">
                <a:extLst>
                  <a:ext uri="{FF2B5EF4-FFF2-40B4-BE49-F238E27FC236}">
                    <a16:creationId xmlns:a16="http://schemas.microsoft.com/office/drawing/2014/main" id="{AEEF64FF-ADE4-47FA-AFD9-CB282F1740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13" y="2956"/>
                <a:ext cx="49" cy="35"/>
              </a:xfrm>
              <a:custGeom>
                <a:avLst/>
                <a:gdLst>
                  <a:gd name="T0" fmla="*/ 34 w 288"/>
                  <a:gd name="T1" fmla="*/ 178 h 203"/>
                  <a:gd name="T2" fmla="*/ 51 w 288"/>
                  <a:gd name="T3" fmla="*/ 152 h 203"/>
                  <a:gd name="T4" fmla="*/ 93 w 288"/>
                  <a:gd name="T5" fmla="*/ 118 h 203"/>
                  <a:gd name="T6" fmla="*/ 127 w 288"/>
                  <a:gd name="T7" fmla="*/ 76 h 203"/>
                  <a:gd name="T8" fmla="*/ 127 w 288"/>
                  <a:gd name="T9" fmla="*/ 34 h 203"/>
                  <a:gd name="T10" fmla="*/ 93 w 288"/>
                  <a:gd name="T11" fmla="*/ 0 h 203"/>
                  <a:gd name="T12" fmla="*/ 43 w 288"/>
                  <a:gd name="T13" fmla="*/ 0 h 203"/>
                  <a:gd name="T14" fmla="*/ 9 w 288"/>
                  <a:gd name="T15" fmla="*/ 34 h 203"/>
                  <a:gd name="T16" fmla="*/ 26 w 288"/>
                  <a:gd name="T17" fmla="*/ 59 h 203"/>
                  <a:gd name="T18" fmla="*/ 43 w 288"/>
                  <a:gd name="T19" fmla="*/ 25 h 203"/>
                  <a:gd name="T20" fmla="*/ 68 w 288"/>
                  <a:gd name="T21" fmla="*/ 17 h 203"/>
                  <a:gd name="T22" fmla="*/ 93 w 288"/>
                  <a:gd name="T23" fmla="*/ 25 h 203"/>
                  <a:gd name="T24" fmla="*/ 102 w 288"/>
                  <a:gd name="T25" fmla="*/ 51 h 203"/>
                  <a:gd name="T26" fmla="*/ 93 w 288"/>
                  <a:gd name="T27" fmla="*/ 84 h 203"/>
                  <a:gd name="T28" fmla="*/ 51 w 288"/>
                  <a:gd name="T29" fmla="*/ 127 h 203"/>
                  <a:gd name="T30" fmla="*/ 17 w 288"/>
                  <a:gd name="T31" fmla="*/ 152 h 203"/>
                  <a:gd name="T32" fmla="*/ 0 w 288"/>
                  <a:gd name="T33" fmla="*/ 194 h 203"/>
                  <a:gd name="T34" fmla="*/ 127 w 288"/>
                  <a:gd name="T35" fmla="*/ 178 h 203"/>
                  <a:gd name="T36" fmla="*/ 161 w 288"/>
                  <a:gd name="T37" fmla="*/ 152 h 203"/>
                  <a:gd name="T38" fmla="*/ 195 w 288"/>
                  <a:gd name="T39" fmla="*/ 203 h 203"/>
                  <a:gd name="T40" fmla="*/ 237 w 288"/>
                  <a:gd name="T41" fmla="*/ 203 h 203"/>
                  <a:gd name="T42" fmla="*/ 263 w 288"/>
                  <a:gd name="T43" fmla="*/ 186 h 203"/>
                  <a:gd name="T44" fmla="*/ 280 w 288"/>
                  <a:gd name="T45" fmla="*/ 135 h 203"/>
                  <a:gd name="T46" fmla="*/ 280 w 288"/>
                  <a:gd name="T47" fmla="*/ 76 h 203"/>
                  <a:gd name="T48" fmla="*/ 271 w 288"/>
                  <a:gd name="T49" fmla="*/ 25 h 203"/>
                  <a:gd name="T50" fmla="*/ 220 w 288"/>
                  <a:gd name="T51" fmla="*/ 0 h 203"/>
                  <a:gd name="T52" fmla="*/ 187 w 288"/>
                  <a:gd name="T53" fmla="*/ 17 h 203"/>
                  <a:gd name="T54" fmla="*/ 161 w 288"/>
                  <a:gd name="T55" fmla="*/ 42 h 203"/>
                  <a:gd name="T56" fmla="*/ 153 w 288"/>
                  <a:gd name="T57" fmla="*/ 101 h 203"/>
                  <a:gd name="T58" fmla="*/ 187 w 288"/>
                  <a:gd name="T59" fmla="*/ 59 h 203"/>
                  <a:gd name="T60" fmla="*/ 203 w 288"/>
                  <a:gd name="T61" fmla="*/ 25 h 203"/>
                  <a:gd name="T62" fmla="*/ 237 w 288"/>
                  <a:gd name="T63" fmla="*/ 25 h 203"/>
                  <a:gd name="T64" fmla="*/ 254 w 288"/>
                  <a:gd name="T65" fmla="*/ 67 h 203"/>
                  <a:gd name="T66" fmla="*/ 254 w 288"/>
                  <a:gd name="T67" fmla="*/ 144 h 203"/>
                  <a:gd name="T68" fmla="*/ 246 w 288"/>
                  <a:gd name="T69" fmla="*/ 169 h 203"/>
                  <a:gd name="T70" fmla="*/ 220 w 288"/>
                  <a:gd name="T71" fmla="*/ 186 h 203"/>
                  <a:gd name="T72" fmla="*/ 187 w 288"/>
                  <a:gd name="T73" fmla="*/ 169 h 203"/>
                  <a:gd name="T74" fmla="*/ 178 w 288"/>
                  <a:gd name="T75" fmla="*/ 101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8" h="203">
                    <a:moveTo>
                      <a:pt x="127" y="178"/>
                    </a:moveTo>
                    <a:lnTo>
                      <a:pt x="34" y="178"/>
                    </a:lnTo>
                    <a:lnTo>
                      <a:pt x="43" y="161"/>
                    </a:lnTo>
                    <a:lnTo>
                      <a:pt x="51" y="152"/>
                    </a:lnTo>
                    <a:lnTo>
                      <a:pt x="68" y="135"/>
                    </a:lnTo>
                    <a:lnTo>
                      <a:pt x="93" y="118"/>
                    </a:lnTo>
                    <a:lnTo>
                      <a:pt x="110" y="101"/>
                    </a:lnTo>
                    <a:lnTo>
                      <a:pt x="127" y="76"/>
                    </a:lnTo>
                    <a:lnTo>
                      <a:pt x="127" y="59"/>
                    </a:lnTo>
                    <a:lnTo>
                      <a:pt x="127" y="34"/>
                    </a:lnTo>
                    <a:lnTo>
                      <a:pt x="119" y="17"/>
                    </a:lnTo>
                    <a:lnTo>
                      <a:pt x="93" y="0"/>
                    </a:lnTo>
                    <a:lnTo>
                      <a:pt x="68" y="0"/>
                    </a:lnTo>
                    <a:lnTo>
                      <a:pt x="43" y="0"/>
                    </a:lnTo>
                    <a:lnTo>
                      <a:pt x="26" y="8"/>
                    </a:lnTo>
                    <a:lnTo>
                      <a:pt x="9" y="34"/>
                    </a:lnTo>
                    <a:lnTo>
                      <a:pt x="0" y="51"/>
                    </a:lnTo>
                    <a:lnTo>
                      <a:pt x="26" y="59"/>
                    </a:lnTo>
                    <a:lnTo>
                      <a:pt x="34" y="42"/>
                    </a:lnTo>
                    <a:lnTo>
                      <a:pt x="43" y="25"/>
                    </a:lnTo>
                    <a:lnTo>
                      <a:pt x="51" y="17"/>
                    </a:lnTo>
                    <a:lnTo>
                      <a:pt x="68" y="17"/>
                    </a:lnTo>
                    <a:lnTo>
                      <a:pt x="85" y="25"/>
                    </a:lnTo>
                    <a:lnTo>
                      <a:pt x="93" y="25"/>
                    </a:lnTo>
                    <a:lnTo>
                      <a:pt x="102" y="42"/>
                    </a:lnTo>
                    <a:lnTo>
                      <a:pt x="102" y="51"/>
                    </a:lnTo>
                    <a:lnTo>
                      <a:pt x="102" y="67"/>
                    </a:lnTo>
                    <a:lnTo>
                      <a:pt x="93" y="84"/>
                    </a:lnTo>
                    <a:lnTo>
                      <a:pt x="76" y="101"/>
                    </a:lnTo>
                    <a:lnTo>
                      <a:pt x="51" y="127"/>
                    </a:lnTo>
                    <a:lnTo>
                      <a:pt x="34" y="144"/>
                    </a:lnTo>
                    <a:lnTo>
                      <a:pt x="17" y="152"/>
                    </a:lnTo>
                    <a:lnTo>
                      <a:pt x="0" y="178"/>
                    </a:lnTo>
                    <a:lnTo>
                      <a:pt x="0" y="194"/>
                    </a:lnTo>
                    <a:lnTo>
                      <a:pt x="127" y="203"/>
                    </a:lnTo>
                    <a:lnTo>
                      <a:pt x="127" y="178"/>
                    </a:lnTo>
                    <a:close/>
                    <a:moveTo>
                      <a:pt x="153" y="101"/>
                    </a:moveTo>
                    <a:lnTo>
                      <a:pt x="161" y="152"/>
                    </a:lnTo>
                    <a:lnTo>
                      <a:pt x="170" y="186"/>
                    </a:lnTo>
                    <a:lnTo>
                      <a:pt x="195" y="203"/>
                    </a:lnTo>
                    <a:lnTo>
                      <a:pt x="220" y="203"/>
                    </a:lnTo>
                    <a:lnTo>
                      <a:pt x="237" y="203"/>
                    </a:lnTo>
                    <a:lnTo>
                      <a:pt x="254" y="194"/>
                    </a:lnTo>
                    <a:lnTo>
                      <a:pt x="263" y="186"/>
                    </a:lnTo>
                    <a:lnTo>
                      <a:pt x="280" y="161"/>
                    </a:lnTo>
                    <a:lnTo>
                      <a:pt x="280" y="135"/>
                    </a:lnTo>
                    <a:lnTo>
                      <a:pt x="288" y="110"/>
                    </a:lnTo>
                    <a:lnTo>
                      <a:pt x="280" y="76"/>
                    </a:lnTo>
                    <a:lnTo>
                      <a:pt x="280" y="59"/>
                    </a:lnTo>
                    <a:lnTo>
                      <a:pt x="271" y="25"/>
                    </a:lnTo>
                    <a:lnTo>
                      <a:pt x="246" y="8"/>
                    </a:lnTo>
                    <a:lnTo>
                      <a:pt x="220" y="0"/>
                    </a:lnTo>
                    <a:lnTo>
                      <a:pt x="203" y="8"/>
                    </a:lnTo>
                    <a:lnTo>
                      <a:pt x="187" y="17"/>
                    </a:lnTo>
                    <a:lnTo>
                      <a:pt x="170" y="25"/>
                    </a:lnTo>
                    <a:lnTo>
                      <a:pt x="161" y="42"/>
                    </a:lnTo>
                    <a:lnTo>
                      <a:pt x="153" y="67"/>
                    </a:lnTo>
                    <a:lnTo>
                      <a:pt x="153" y="101"/>
                    </a:lnTo>
                    <a:close/>
                    <a:moveTo>
                      <a:pt x="178" y="101"/>
                    </a:moveTo>
                    <a:lnTo>
                      <a:pt x="187" y="59"/>
                    </a:lnTo>
                    <a:lnTo>
                      <a:pt x="195" y="34"/>
                    </a:lnTo>
                    <a:lnTo>
                      <a:pt x="203" y="25"/>
                    </a:lnTo>
                    <a:lnTo>
                      <a:pt x="220" y="25"/>
                    </a:lnTo>
                    <a:lnTo>
                      <a:pt x="237" y="25"/>
                    </a:lnTo>
                    <a:lnTo>
                      <a:pt x="246" y="42"/>
                    </a:lnTo>
                    <a:lnTo>
                      <a:pt x="254" y="67"/>
                    </a:lnTo>
                    <a:lnTo>
                      <a:pt x="263" y="101"/>
                    </a:lnTo>
                    <a:lnTo>
                      <a:pt x="254" y="144"/>
                    </a:lnTo>
                    <a:lnTo>
                      <a:pt x="254" y="161"/>
                    </a:lnTo>
                    <a:lnTo>
                      <a:pt x="246" y="169"/>
                    </a:lnTo>
                    <a:lnTo>
                      <a:pt x="229" y="186"/>
                    </a:lnTo>
                    <a:lnTo>
                      <a:pt x="220" y="186"/>
                    </a:lnTo>
                    <a:lnTo>
                      <a:pt x="203" y="186"/>
                    </a:lnTo>
                    <a:lnTo>
                      <a:pt x="187" y="169"/>
                    </a:lnTo>
                    <a:lnTo>
                      <a:pt x="178" y="144"/>
                    </a:lnTo>
                    <a:lnTo>
                      <a:pt x="178" y="101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2" name="Rectangle 162">
                <a:extLst>
                  <a:ext uri="{FF2B5EF4-FFF2-40B4-BE49-F238E27FC236}">
                    <a16:creationId xmlns:a16="http://schemas.microsoft.com/office/drawing/2014/main" id="{F754A28C-FDEA-4642-BC7E-F487811C6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5211" y="293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3" name="Rectangle 163">
                <a:extLst>
                  <a:ext uri="{FF2B5EF4-FFF2-40B4-BE49-F238E27FC236}">
                    <a16:creationId xmlns:a16="http://schemas.microsoft.com/office/drawing/2014/main" id="{7BFD9C71-3DB4-4D78-BE10-481B5FE25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5237" y="293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4" name="Freeform 164">
                <a:extLst>
                  <a:ext uri="{FF2B5EF4-FFF2-40B4-BE49-F238E27FC236}">
                    <a16:creationId xmlns:a16="http://schemas.microsoft.com/office/drawing/2014/main" id="{6AA9ABBF-3919-4186-8C98-0C3B7E3F30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18" y="123"/>
                <a:ext cx="51" cy="46"/>
              </a:xfrm>
              <a:custGeom>
                <a:avLst/>
                <a:gdLst>
                  <a:gd name="T0" fmla="*/ 76 w 296"/>
                  <a:gd name="T1" fmla="*/ 262 h 271"/>
                  <a:gd name="T2" fmla="*/ 110 w 296"/>
                  <a:gd name="T3" fmla="*/ 271 h 271"/>
                  <a:gd name="T4" fmla="*/ 144 w 296"/>
                  <a:gd name="T5" fmla="*/ 254 h 271"/>
                  <a:gd name="T6" fmla="*/ 161 w 296"/>
                  <a:gd name="T7" fmla="*/ 211 h 271"/>
                  <a:gd name="T8" fmla="*/ 152 w 296"/>
                  <a:gd name="T9" fmla="*/ 161 h 271"/>
                  <a:gd name="T10" fmla="*/ 118 w 296"/>
                  <a:gd name="T11" fmla="*/ 110 h 271"/>
                  <a:gd name="T12" fmla="*/ 85 w 296"/>
                  <a:gd name="T13" fmla="*/ 76 h 271"/>
                  <a:gd name="T14" fmla="*/ 51 w 296"/>
                  <a:gd name="T15" fmla="*/ 76 h 271"/>
                  <a:gd name="T16" fmla="*/ 8 w 296"/>
                  <a:gd name="T17" fmla="*/ 101 h 271"/>
                  <a:gd name="T18" fmla="*/ 0 w 296"/>
                  <a:gd name="T19" fmla="*/ 152 h 271"/>
                  <a:gd name="T20" fmla="*/ 25 w 296"/>
                  <a:gd name="T21" fmla="*/ 194 h 271"/>
                  <a:gd name="T22" fmla="*/ 76 w 296"/>
                  <a:gd name="T23" fmla="*/ 211 h 271"/>
                  <a:gd name="T24" fmla="*/ 118 w 296"/>
                  <a:gd name="T25" fmla="*/ 177 h 271"/>
                  <a:gd name="T26" fmla="*/ 127 w 296"/>
                  <a:gd name="T27" fmla="*/ 161 h 271"/>
                  <a:gd name="T28" fmla="*/ 144 w 296"/>
                  <a:gd name="T29" fmla="*/ 211 h 271"/>
                  <a:gd name="T30" fmla="*/ 118 w 296"/>
                  <a:gd name="T31" fmla="*/ 245 h 271"/>
                  <a:gd name="T32" fmla="*/ 101 w 296"/>
                  <a:gd name="T33" fmla="*/ 254 h 271"/>
                  <a:gd name="T34" fmla="*/ 76 w 296"/>
                  <a:gd name="T35" fmla="*/ 237 h 271"/>
                  <a:gd name="T36" fmla="*/ 101 w 296"/>
                  <a:gd name="T37" fmla="*/ 118 h 271"/>
                  <a:gd name="T38" fmla="*/ 110 w 296"/>
                  <a:gd name="T39" fmla="*/ 152 h 271"/>
                  <a:gd name="T40" fmla="*/ 85 w 296"/>
                  <a:gd name="T41" fmla="*/ 177 h 271"/>
                  <a:gd name="T42" fmla="*/ 59 w 296"/>
                  <a:gd name="T43" fmla="*/ 186 h 271"/>
                  <a:gd name="T44" fmla="*/ 34 w 296"/>
                  <a:gd name="T45" fmla="*/ 161 h 271"/>
                  <a:gd name="T46" fmla="*/ 25 w 296"/>
                  <a:gd name="T47" fmla="*/ 127 h 271"/>
                  <a:gd name="T48" fmla="*/ 42 w 296"/>
                  <a:gd name="T49" fmla="*/ 101 h 271"/>
                  <a:gd name="T50" fmla="*/ 76 w 296"/>
                  <a:gd name="T51" fmla="*/ 101 h 271"/>
                  <a:gd name="T52" fmla="*/ 101 w 296"/>
                  <a:gd name="T53" fmla="*/ 118 h 271"/>
                  <a:gd name="T54" fmla="*/ 169 w 296"/>
                  <a:gd name="T55" fmla="*/ 152 h 271"/>
                  <a:gd name="T56" fmla="*/ 203 w 296"/>
                  <a:gd name="T57" fmla="*/ 177 h 271"/>
                  <a:gd name="T58" fmla="*/ 245 w 296"/>
                  <a:gd name="T59" fmla="*/ 194 h 271"/>
                  <a:gd name="T60" fmla="*/ 279 w 296"/>
                  <a:gd name="T61" fmla="*/ 169 h 271"/>
                  <a:gd name="T62" fmla="*/ 296 w 296"/>
                  <a:gd name="T63" fmla="*/ 135 h 271"/>
                  <a:gd name="T64" fmla="*/ 288 w 296"/>
                  <a:gd name="T65" fmla="*/ 93 h 271"/>
                  <a:gd name="T66" fmla="*/ 254 w 296"/>
                  <a:gd name="T67" fmla="*/ 42 h 271"/>
                  <a:gd name="T68" fmla="*/ 220 w 296"/>
                  <a:gd name="T69" fmla="*/ 8 h 271"/>
                  <a:gd name="T70" fmla="*/ 161 w 296"/>
                  <a:gd name="T71" fmla="*/ 8 h 271"/>
                  <a:gd name="T72" fmla="*/ 135 w 296"/>
                  <a:gd name="T73" fmla="*/ 34 h 271"/>
                  <a:gd name="T74" fmla="*/ 135 w 296"/>
                  <a:gd name="T75" fmla="*/ 76 h 271"/>
                  <a:gd name="T76" fmla="*/ 161 w 296"/>
                  <a:gd name="T77" fmla="*/ 127 h 271"/>
                  <a:gd name="T78" fmla="*/ 161 w 296"/>
                  <a:gd name="T79" fmla="*/ 76 h 271"/>
                  <a:gd name="T80" fmla="*/ 161 w 296"/>
                  <a:gd name="T81" fmla="*/ 34 h 271"/>
                  <a:gd name="T82" fmla="*/ 186 w 296"/>
                  <a:gd name="T83" fmla="*/ 17 h 271"/>
                  <a:gd name="T84" fmla="*/ 212 w 296"/>
                  <a:gd name="T85" fmla="*/ 34 h 271"/>
                  <a:gd name="T86" fmla="*/ 245 w 296"/>
                  <a:gd name="T87" fmla="*/ 76 h 271"/>
                  <a:gd name="T88" fmla="*/ 271 w 296"/>
                  <a:gd name="T89" fmla="*/ 135 h 271"/>
                  <a:gd name="T90" fmla="*/ 254 w 296"/>
                  <a:gd name="T91" fmla="*/ 169 h 271"/>
                  <a:gd name="T92" fmla="*/ 220 w 296"/>
                  <a:gd name="T93" fmla="*/ 169 h 271"/>
                  <a:gd name="T94" fmla="*/ 203 w 296"/>
                  <a:gd name="T95" fmla="*/ 152 h 271"/>
                  <a:gd name="T96" fmla="*/ 178 w 296"/>
                  <a:gd name="T97" fmla="*/ 118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6" h="271">
                    <a:moveTo>
                      <a:pt x="59" y="245"/>
                    </a:moveTo>
                    <a:lnTo>
                      <a:pt x="76" y="262"/>
                    </a:lnTo>
                    <a:lnTo>
                      <a:pt x="93" y="271"/>
                    </a:lnTo>
                    <a:lnTo>
                      <a:pt x="110" y="271"/>
                    </a:lnTo>
                    <a:lnTo>
                      <a:pt x="135" y="262"/>
                    </a:lnTo>
                    <a:lnTo>
                      <a:pt x="144" y="254"/>
                    </a:lnTo>
                    <a:lnTo>
                      <a:pt x="161" y="237"/>
                    </a:lnTo>
                    <a:lnTo>
                      <a:pt x="161" y="211"/>
                    </a:lnTo>
                    <a:lnTo>
                      <a:pt x="161" y="194"/>
                    </a:lnTo>
                    <a:lnTo>
                      <a:pt x="152" y="161"/>
                    </a:lnTo>
                    <a:lnTo>
                      <a:pt x="135" y="135"/>
                    </a:lnTo>
                    <a:lnTo>
                      <a:pt x="118" y="110"/>
                    </a:lnTo>
                    <a:lnTo>
                      <a:pt x="101" y="93"/>
                    </a:lnTo>
                    <a:lnTo>
                      <a:pt x="85" y="76"/>
                    </a:lnTo>
                    <a:lnTo>
                      <a:pt x="68" y="76"/>
                    </a:lnTo>
                    <a:lnTo>
                      <a:pt x="51" y="76"/>
                    </a:lnTo>
                    <a:lnTo>
                      <a:pt x="25" y="84"/>
                    </a:lnTo>
                    <a:lnTo>
                      <a:pt x="8" y="101"/>
                    </a:lnTo>
                    <a:lnTo>
                      <a:pt x="0" y="127"/>
                    </a:lnTo>
                    <a:lnTo>
                      <a:pt x="0" y="152"/>
                    </a:lnTo>
                    <a:lnTo>
                      <a:pt x="8" y="177"/>
                    </a:lnTo>
                    <a:lnTo>
                      <a:pt x="25" y="194"/>
                    </a:lnTo>
                    <a:lnTo>
                      <a:pt x="51" y="211"/>
                    </a:lnTo>
                    <a:lnTo>
                      <a:pt x="76" y="211"/>
                    </a:lnTo>
                    <a:lnTo>
                      <a:pt x="93" y="203"/>
                    </a:lnTo>
                    <a:lnTo>
                      <a:pt x="118" y="177"/>
                    </a:lnTo>
                    <a:lnTo>
                      <a:pt x="118" y="152"/>
                    </a:lnTo>
                    <a:lnTo>
                      <a:pt x="127" y="161"/>
                    </a:lnTo>
                    <a:lnTo>
                      <a:pt x="135" y="186"/>
                    </a:lnTo>
                    <a:lnTo>
                      <a:pt x="144" y="211"/>
                    </a:lnTo>
                    <a:lnTo>
                      <a:pt x="135" y="228"/>
                    </a:lnTo>
                    <a:lnTo>
                      <a:pt x="118" y="245"/>
                    </a:lnTo>
                    <a:lnTo>
                      <a:pt x="110" y="254"/>
                    </a:lnTo>
                    <a:lnTo>
                      <a:pt x="101" y="254"/>
                    </a:lnTo>
                    <a:lnTo>
                      <a:pt x="85" y="245"/>
                    </a:lnTo>
                    <a:lnTo>
                      <a:pt x="76" y="237"/>
                    </a:lnTo>
                    <a:lnTo>
                      <a:pt x="59" y="245"/>
                    </a:lnTo>
                    <a:close/>
                    <a:moveTo>
                      <a:pt x="101" y="118"/>
                    </a:moveTo>
                    <a:lnTo>
                      <a:pt x="110" y="135"/>
                    </a:lnTo>
                    <a:lnTo>
                      <a:pt x="110" y="152"/>
                    </a:lnTo>
                    <a:lnTo>
                      <a:pt x="101" y="169"/>
                    </a:lnTo>
                    <a:lnTo>
                      <a:pt x="85" y="177"/>
                    </a:lnTo>
                    <a:lnTo>
                      <a:pt x="76" y="186"/>
                    </a:lnTo>
                    <a:lnTo>
                      <a:pt x="59" y="186"/>
                    </a:lnTo>
                    <a:lnTo>
                      <a:pt x="42" y="177"/>
                    </a:lnTo>
                    <a:lnTo>
                      <a:pt x="34" y="161"/>
                    </a:lnTo>
                    <a:lnTo>
                      <a:pt x="25" y="144"/>
                    </a:lnTo>
                    <a:lnTo>
                      <a:pt x="25" y="127"/>
                    </a:lnTo>
                    <a:lnTo>
                      <a:pt x="34" y="110"/>
                    </a:lnTo>
                    <a:lnTo>
                      <a:pt x="42" y="101"/>
                    </a:lnTo>
                    <a:lnTo>
                      <a:pt x="59" y="93"/>
                    </a:lnTo>
                    <a:lnTo>
                      <a:pt x="76" y="101"/>
                    </a:lnTo>
                    <a:lnTo>
                      <a:pt x="85" y="110"/>
                    </a:lnTo>
                    <a:lnTo>
                      <a:pt x="101" y="118"/>
                    </a:lnTo>
                    <a:close/>
                    <a:moveTo>
                      <a:pt x="161" y="127"/>
                    </a:moveTo>
                    <a:lnTo>
                      <a:pt x="169" y="152"/>
                    </a:lnTo>
                    <a:lnTo>
                      <a:pt x="186" y="169"/>
                    </a:lnTo>
                    <a:lnTo>
                      <a:pt x="203" y="177"/>
                    </a:lnTo>
                    <a:lnTo>
                      <a:pt x="220" y="186"/>
                    </a:lnTo>
                    <a:lnTo>
                      <a:pt x="245" y="194"/>
                    </a:lnTo>
                    <a:lnTo>
                      <a:pt x="271" y="186"/>
                    </a:lnTo>
                    <a:lnTo>
                      <a:pt x="279" y="169"/>
                    </a:lnTo>
                    <a:lnTo>
                      <a:pt x="296" y="152"/>
                    </a:lnTo>
                    <a:lnTo>
                      <a:pt x="296" y="135"/>
                    </a:lnTo>
                    <a:lnTo>
                      <a:pt x="296" y="118"/>
                    </a:lnTo>
                    <a:lnTo>
                      <a:pt x="288" y="93"/>
                    </a:lnTo>
                    <a:lnTo>
                      <a:pt x="271" y="59"/>
                    </a:lnTo>
                    <a:lnTo>
                      <a:pt x="254" y="42"/>
                    </a:lnTo>
                    <a:lnTo>
                      <a:pt x="245" y="25"/>
                    </a:lnTo>
                    <a:lnTo>
                      <a:pt x="220" y="8"/>
                    </a:lnTo>
                    <a:lnTo>
                      <a:pt x="195" y="0"/>
                    </a:lnTo>
                    <a:lnTo>
                      <a:pt x="161" y="8"/>
                    </a:lnTo>
                    <a:lnTo>
                      <a:pt x="144" y="17"/>
                    </a:lnTo>
                    <a:lnTo>
                      <a:pt x="135" y="34"/>
                    </a:lnTo>
                    <a:lnTo>
                      <a:pt x="135" y="59"/>
                    </a:lnTo>
                    <a:lnTo>
                      <a:pt x="135" y="76"/>
                    </a:lnTo>
                    <a:lnTo>
                      <a:pt x="144" y="101"/>
                    </a:lnTo>
                    <a:lnTo>
                      <a:pt x="161" y="127"/>
                    </a:lnTo>
                    <a:close/>
                    <a:moveTo>
                      <a:pt x="178" y="118"/>
                    </a:moveTo>
                    <a:lnTo>
                      <a:pt x="161" y="76"/>
                    </a:lnTo>
                    <a:lnTo>
                      <a:pt x="161" y="50"/>
                    </a:lnTo>
                    <a:lnTo>
                      <a:pt x="161" y="34"/>
                    </a:lnTo>
                    <a:lnTo>
                      <a:pt x="169" y="25"/>
                    </a:lnTo>
                    <a:lnTo>
                      <a:pt x="186" y="17"/>
                    </a:lnTo>
                    <a:lnTo>
                      <a:pt x="203" y="25"/>
                    </a:lnTo>
                    <a:lnTo>
                      <a:pt x="212" y="34"/>
                    </a:lnTo>
                    <a:lnTo>
                      <a:pt x="228" y="42"/>
                    </a:lnTo>
                    <a:lnTo>
                      <a:pt x="245" y="76"/>
                    </a:lnTo>
                    <a:lnTo>
                      <a:pt x="271" y="110"/>
                    </a:lnTo>
                    <a:lnTo>
                      <a:pt x="271" y="135"/>
                    </a:lnTo>
                    <a:lnTo>
                      <a:pt x="271" y="152"/>
                    </a:lnTo>
                    <a:lnTo>
                      <a:pt x="254" y="169"/>
                    </a:lnTo>
                    <a:lnTo>
                      <a:pt x="245" y="169"/>
                    </a:lnTo>
                    <a:lnTo>
                      <a:pt x="220" y="169"/>
                    </a:lnTo>
                    <a:lnTo>
                      <a:pt x="212" y="161"/>
                    </a:lnTo>
                    <a:lnTo>
                      <a:pt x="203" y="152"/>
                    </a:lnTo>
                    <a:lnTo>
                      <a:pt x="195" y="135"/>
                    </a:lnTo>
                    <a:lnTo>
                      <a:pt x="178" y="118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5" name="Rectangle 165">
                <a:extLst>
                  <a:ext uri="{FF2B5EF4-FFF2-40B4-BE49-F238E27FC236}">
                    <a16:creationId xmlns:a16="http://schemas.microsoft.com/office/drawing/2014/main" id="{678EDC0C-AE68-4BB4-BFBA-7F6FC3BD0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740000">
                <a:off x="5017" y="114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9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6" name="Rectangle 166">
                <a:extLst>
                  <a:ext uri="{FF2B5EF4-FFF2-40B4-BE49-F238E27FC236}">
                    <a16:creationId xmlns:a16="http://schemas.microsoft.com/office/drawing/2014/main" id="{56944C40-12F1-4E28-92EF-8DD467FD2A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740000">
                <a:off x="5040" y="9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7" name="Freeform 167">
                <a:extLst>
                  <a:ext uri="{FF2B5EF4-FFF2-40B4-BE49-F238E27FC236}">
                    <a16:creationId xmlns:a16="http://schemas.microsoft.com/office/drawing/2014/main" id="{17D163CE-49EC-472C-85AC-C098EB6ECC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1" y="94"/>
                <a:ext cx="45" cy="74"/>
              </a:xfrm>
              <a:custGeom>
                <a:avLst/>
                <a:gdLst>
                  <a:gd name="T0" fmla="*/ 203 w 262"/>
                  <a:gd name="T1" fmla="*/ 60 h 432"/>
                  <a:gd name="T2" fmla="*/ 186 w 262"/>
                  <a:gd name="T3" fmla="*/ 34 h 432"/>
                  <a:gd name="T4" fmla="*/ 144 w 262"/>
                  <a:gd name="T5" fmla="*/ 0 h 432"/>
                  <a:gd name="T6" fmla="*/ 135 w 262"/>
                  <a:gd name="T7" fmla="*/ 26 h 432"/>
                  <a:gd name="T8" fmla="*/ 0 w 262"/>
                  <a:gd name="T9" fmla="*/ 77 h 432"/>
                  <a:gd name="T10" fmla="*/ 118 w 262"/>
                  <a:gd name="T11" fmla="*/ 144 h 432"/>
                  <a:gd name="T12" fmla="*/ 67 w 262"/>
                  <a:gd name="T13" fmla="*/ 153 h 432"/>
                  <a:gd name="T14" fmla="*/ 42 w 262"/>
                  <a:gd name="T15" fmla="*/ 178 h 432"/>
                  <a:gd name="T16" fmla="*/ 25 w 262"/>
                  <a:gd name="T17" fmla="*/ 229 h 432"/>
                  <a:gd name="T18" fmla="*/ 50 w 262"/>
                  <a:gd name="T19" fmla="*/ 263 h 432"/>
                  <a:gd name="T20" fmla="*/ 84 w 262"/>
                  <a:gd name="T21" fmla="*/ 271 h 432"/>
                  <a:gd name="T22" fmla="*/ 144 w 262"/>
                  <a:gd name="T23" fmla="*/ 271 h 432"/>
                  <a:gd name="T24" fmla="*/ 186 w 262"/>
                  <a:gd name="T25" fmla="*/ 254 h 432"/>
                  <a:gd name="T26" fmla="*/ 228 w 262"/>
                  <a:gd name="T27" fmla="*/ 212 h 432"/>
                  <a:gd name="T28" fmla="*/ 220 w 262"/>
                  <a:gd name="T29" fmla="*/ 170 h 432"/>
                  <a:gd name="T30" fmla="*/ 194 w 262"/>
                  <a:gd name="T31" fmla="*/ 144 h 432"/>
                  <a:gd name="T32" fmla="*/ 152 w 262"/>
                  <a:gd name="T33" fmla="*/ 136 h 432"/>
                  <a:gd name="T34" fmla="*/ 118 w 262"/>
                  <a:gd name="T35" fmla="*/ 170 h 432"/>
                  <a:gd name="T36" fmla="*/ 186 w 262"/>
                  <a:gd name="T37" fmla="*/ 161 h 432"/>
                  <a:gd name="T38" fmla="*/ 211 w 262"/>
                  <a:gd name="T39" fmla="*/ 187 h 432"/>
                  <a:gd name="T40" fmla="*/ 203 w 262"/>
                  <a:gd name="T41" fmla="*/ 220 h 432"/>
                  <a:gd name="T42" fmla="*/ 177 w 262"/>
                  <a:gd name="T43" fmla="*/ 237 h 432"/>
                  <a:gd name="T44" fmla="*/ 135 w 262"/>
                  <a:gd name="T45" fmla="*/ 246 h 432"/>
                  <a:gd name="T46" fmla="*/ 67 w 262"/>
                  <a:gd name="T47" fmla="*/ 246 h 432"/>
                  <a:gd name="T48" fmla="*/ 50 w 262"/>
                  <a:gd name="T49" fmla="*/ 220 h 432"/>
                  <a:gd name="T50" fmla="*/ 59 w 262"/>
                  <a:gd name="T51" fmla="*/ 187 h 432"/>
                  <a:gd name="T52" fmla="*/ 84 w 262"/>
                  <a:gd name="T53" fmla="*/ 178 h 432"/>
                  <a:gd name="T54" fmla="*/ 118 w 262"/>
                  <a:gd name="T55" fmla="*/ 170 h 432"/>
                  <a:gd name="T56" fmla="*/ 118 w 262"/>
                  <a:gd name="T57" fmla="*/ 305 h 432"/>
                  <a:gd name="T58" fmla="*/ 84 w 262"/>
                  <a:gd name="T59" fmla="*/ 322 h 432"/>
                  <a:gd name="T60" fmla="*/ 59 w 262"/>
                  <a:gd name="T61" fmla="*/ 356 h 432"/>
                  <a:gd name="T62" fmla="*/ 67 w 262"/>
                  <a:gd name="T63" fmla="*/ 398 h 432"/>
                  <a:gd name="T64" fmla="*/ 93 w 262"/>
                  <a:gd name="T65" fmla="*/ 424 h 432"/>
                  <a:gd name="T66" fmla="*/ 144 w 262"/>
                  <a:gd name="T67" fmla="*/ 432 h 432"/>
                  <a:gd name="T68" fmla="*/ 194 w 262"/>
                  <a:gd name="T69" fmla="*/ 424 h 432"/>
                  <a:gd name="T70" fmla="*/ 245 w 262"/>
                  <a:gd name="T71" fmla="*/ 398 h 432"/>
                  <a:gd name="T72" fmla="*/ 262 w 262"/>
                  <a:gd name="T73" fmla="*/ 339 h 432"/>
                  <a:gd name="T74" fmla="*/ 237 w 262"/>
                  <a:gd name="T75" fmla="*/ 305 h 432"/>
                  <a:gd name="T76" fmla="*/ 203 w 262"/>
                  <a:gd name="T77" fmla="*/ 297 h 432"/>
                  <a:gd name="T78" fmla="*/ 144 w 262"/>
                  <a:gd name="T79" fmla="*/ 297 h 432"/>
                  <a:gd name="T80" fmla="*/ 194 w 262"/>
                  <a:gd name="T81" fmla="*/ 314 h 432"/>
                  <a:gd name="T82" fmla="*/ 237 w 262"/>
                  <a:gd name="T83" fmla="*/ 331 h 432"/>
                  <a:gd name="T84" fmla="*/ 237 w 262"/>
                  <a:gd name="T85" fmla="*/ 364 h 432"/>
                  <a:gd name="T86" fmla="*/ 220 w 262"/>
                  <a:gd name="T87" fmla="*/ 381 h 432"/>
                  <a:gd name="T88" fmla="*/ 186 w 262"/>
                  <a:gd name="T89" fmla="*/ 398 h 432"/>
                  <a:gd name="T90" fmla="*/ 127 w 262"/>
                  <a:gd name="T91" fmla="*/ 407 h 432"/>
                  <a:gd name="T92" fmla="*/ 84 w 262"/>
                  <a:gd name="T93" fmla="*/ 390 h 432"/>
                  <a:gd name="T94" fmla="*/ 76 w 262"/>
                  <a:gd name="T95" fmla="*/ 364 h 432"/>
                  <a:gd name="T96" fmla="*/ 101 w 262"/>
                  <a:gd name="T97" fmla="*/ 339 h 432"/>
                  <a:gd name="T98" fmla="*/ 127 w 262"/>
                  <a:gd name="T99" fmla="*/ 331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62" h="432">
                    <a:moveTo>
                      <a:pt x="8" y="102"/>
                    </a:moveTo>
                    <a:lnTo>
                      <a:pt x="203" y="60"/>
                    </a:lnTo>
                    <a:lnTo>
                      <a:pt x="203" y="43"/>
                    </a:lnTo>
                    <a:lnTo>
                      <a:pt x="186" y="34"/>
                    </a:lnTo>
                    <a:lnTo>
                      <a:pt x="169" y="26"/>
                    </a:lnTo>
                    <a:lnTo>
                      <a:pt x="144" y="0"/>
                    </a:lnTo>
                    <a:lnTo>
                      <a:pt x="118" y="0"/>
                    </a:lnTo>
                    <a:lnTo>
                      <a:pt x="135" y="26"/>
                    </a:lnTo>
                    <a:lnTo>
                      <a:pt x="160" y="43"/>
                    </a:lnTo>
                    <a:lnTo>
                      <a:pt x="0" y="77"/>
                    </a:lnTo>
                    <a:lnTo>
                      <a:pt x="8" y="102"/>
                    </a:lnTo>
                    <a:close/>
                    <a:moveTo>
                      <a:pt x="118" y="144"/>
                    </a:moveTo>
                    <a:lnTo>
                      <a:pt x="93" y="144"/>
                    </a:lnTo>
                    <a:lnTo>
                      <a:pt x="67" y="153"/>
                    </a:lnTo>
                    <a:lnTo>
                      <a:pt x="50" y="161"/>
                    </a:lnTo>
                    <a:lnTo>
                      <a:pt x="42" y="178"/>
                    </a:lnTo>
                    <a:lnTo>
                      <a:pt x="25" y="195"/>
                    </a:lnTo>
                    <a:lnTo>
                      <a:pt x="25" y="229"/>
                    </a:lnTo>
                    <a:lnTo>
                      <a:pt x="33" y="246"/>
                    </a:lnTo>
                    <a:lnTo>
                      <a:pt x="50" y="263"/>
                    </a:lnTo>
                    <a:lnTo>
                      <a:pt x="67" y="271"/>
                    </a:lnTo>
                    <a:lnTo>
                      <a:pt x="84" y="271"/>
                    </a:lnTo>
                    <a:lnTo>
                      <a:pt x="110" y="271"/>
                    </a:lnTo>
                    <a:lnTo>
                      <a:pt x="144" y="271"/>
                    </a:lnTo>
                    <a:lnTo>
                      <a:pt x="169" y="263"/>
                    </a:lnTo>
                    <a:lnTo>
                      <a:pt x="186" y="254"/>
                    </a:lnTo>
                    <a:lnTo>
                      <a:pt x="211" y="237"/>
                    </a:lnTo>
                    <a:lnTo>
                      <a:pt x="228" y="212"/>
                    </a:lnTo>
                    <a:lnTo>
                      <a:pt x="228" y="187"/>
                    </a:lnTo>
                    <a:lnTo>
                      <a:pt x="220" y="170"/>
                    </a:lnTo>
                    <a:lnTo>
                      <a:pt x="211" y="153"/>
                    </a:lnTo>
                    <a:lnTo>
                      <a:pt x="194" y="144"/>
                    </a:lnTo>
                    <a:lnTo>
                      <a:pt x="177" y="136"/>
                    </a:lnTo>
                    <a:lnTo>
                      <a:pt x="152" y="136"/>
                    </a:lnTo>
                    <a:lnTo>
                      <a:pt x="118" y="144"/>
                    </a:lnTo>
                    <a:close/>
                    <a:moveTo>
                      <a:pt x="118" y="170"/>
                    </a:moveTo>
                    <a:lnTo>
                      <a:pt x="160" y="161"/>
                    </a:lnTo>
                    <a:lnTo>
                      <a:pt x="186" y="161"/>
                    </a:lnTo>
                    <a:lnTo>
                      <a:pt x="203" y="178"/>
                    </a:lnTo>
                    <a:lnTo>
                      <a:pt x="211" y="187"/>
                    </a:lnTo>
                    <a:lnTo>
                      <a:pt x="211" y="204"/>
                    </a:lnTo>
                    <a:lnTo>
                      <a:pt x="203" y="220"/>
                    </a:lnTo>
                    <a:lnTo>
                      <a:pt x="194" y="229"/>
                    </a:lnTo>
                    <a:lnTo>
                      <a:pt x="177" y="237"/>
                    </a:lnTo>
                    <a:lnTo>
                      <a:pt x="160" y="237"/>
                    </a:lnTo>
                    <a:lnTo>
                      <a:pt x="135" y="246"/>
                    </a:lnTo>
                    <a:lnTo>
                      <a:pt x="93" y="246"/>
                    </a:lnTo>
                    <a:lnTo>
                      <a:pt x="67" y="246"/>
                    </a:lnTo>
                    <a:lnTo>
                      <a:pt x="59" y="237"/>
                    </a:lnTo>
                    <a:lnTo>
                      <a:pt x="50" y="220"/>
                    </a:lnTo>
                    <a:lnTo>
                      <a:pt x="50" y="204"/>
                    </a:lnTo>
                    <a:lnTo>
                      <a:pt x="59" y="187"/>
                    </a:lnTo>
                    <a:lnTo>
                      <a:pt x="67" y="187"/>
                    </a:lnTo>
                    <a:lnTo>
                      <a:pt x="84" y="178"/>
                    </a:lnTo>
                    <a:lnTo>
                      <a:pt x="101" y="170"/>
                    </a:lnTo>
                    <a:lnTo>
                      <a:pt x="118" y="170"/>
                    </a:lnTo>
                    <a:close/>
                    <a:moveTo>
                      <a:pt x="144" y="297"/>
                    </a:moveTo>
                    <a:lnTo>
                      <a:pt x="118" y="305"/>
                    </a:lnTo>
                    <a:lnTo>
                      <a:pt x="101" y="314"/>
                    </a:lnTo>
                    <a:lnTo>
                      <a:pt x="84" y="322"/>
                    </a:lnTo>
                    <a:lnTo>
                      <a:pt x="67" y="331"/>
                    </a:lnTo>
                    <a:lnTo>
                      <a:pt x="59" y="356"/>
                    </a:lnTo>
                    <a:lnTo>
                      <a:pt x="59" y="381"/>
                    </a:lnTo>
                    <a:lnTo>
                      <a:pt x="67" y="398"/>
                    </a:lnTo>
                    <a:lnTo>
                      <a:pt x="76" y="415"/>
                    </a:lnTo>
                    <a:lnTo>
                      <a:pt x="93" y="424"/>
                    </a:lnTo>
                    <a:lnTo>
                      <a:pt x="118" y="432"/>
                    </a:lnTo>
                    <a:lnTo>
                      <a:pt x="144" y="432"/>
                    </a:lnTo>
                    <a:lnTo>
                      <a:pt x="169" y="424"/>
                    </a:lnTo>
                    <a:lnTo>
                      <a:pt x="194" y="424"/>
                    </a:lnTo>
                    <a:lnTo>
                      <a:pt x="220" y="415"/>
                    </a:lnTo>
                    <a:lnTo>
                      <a:pt x="245" y="398"/>
                    </a:lnTo>
                    <a:lnTo>
                      <a:pt x="262" y="373"/>
                    </a:lnTo>
                    <a:lnTo>
                      <a:pt x="262" y="339"/>
                    </a:lnTo>
                    <a:lnTo>
                      <a:pt x="254" y="322"/>
                    </a:lnTo>
                    <a:lnTo>
                      <a:pt x="237" y="305"/>
                    </a:lnTo>
                    <a:lnTo>
                      <a:pt x="228" y="297"/>
                    </a:lnTo>
                    <a:lnTo>
                      <a:pt x="203" y="297"/>
                    </a:lnTo>
                    <a:lnTo>
                      <a:pt x="177" y="297"/>
                    </a:lnTo>
                    <a:lnTo>
                      <a:pt x="144" y="297"/>
                    </a:lnTo>
                    <a:close/>
                    <a:moveTo>
                      <a:pt x="152" y="322"/>
                    </a:moveTo>
                    <a:lnTo>
                      <a:pt x="194" y="314"/>
                    </a:lnTo>
                    <a:lnTo>
                      <a:pt x="220" y="322"/>
                    </a:lnTo>
                    <a:lnTo>
                      <a:pt x="237" y="331"/>
                    </a:lnTo>
                    <a:lnTo>
                      <a:pt x="237" y="347"/>
                    </a:lnTo>
                    <a:lnTo>
                      <a:pt x="237" y="364"/>
                    </a:lnTo>
                    <a:lnTo>
                      <a:pt x="228" y="373"/>
                    </a:lnTo>
                    <a:lnTo>
                      <a:pt x="220" y="381"/>
                    </a:lnTo>
                    <a:lnTo>
                      <a:pt x="203" y="390"/>
                    </a:lnTo>
                    <a:lnTo>
                      <a:pt x="186" y="398"/>
                    </a:lnTo>
                    <a:lnTo>
                      <a:pt x="169" y="398"/>
                    </a:lnTo>
                    <a:lnTo>
                      <a:pt x="127" y="407"/>
                    </a:lnTo>
                    <a:lnTo>
                      <a:pt x="101" y="407"/>
                    </a:lnTo>
                    <a:lnTo>
                      <a:pt x="84" y="390"/>
                    </a:lnTo>
                    <a:lnTo>
                      <a:pt x="76" y="381"/>
                    </a:lnTo>
                    <a:lnTo>
                      <a:pt x="76" y="364"/>
                    </a:lnTo>
                    <a:lnTo>
                      <a:pt x="84" y="347"/>
                    </a:lnTo>
                    <a:lnTo>
                      <a:pt x="101" y="339"/>
                    </a:lnTo>
                    <a:lnTo>
                      <a:pt x="110" y="331"/>
                    </a:lnTo>
                    <a:lnTo>
                      <a:pt x="127" y="331"/>
                    </a:lnTo>
                    <a:lnTo>
                      <a:pt x="152" y="32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8" name="Rectangle 168">
                <a:extLst>
                  <a:ext uri="{FF2B5EF4-FFF2-40B4-BE49-F238E27FC236}">
                    <a16:creationId xmlns:a16="http://schemas.microsoft.com/office/drawing/2014/main" id="{0F711D7E-4C6C-471A-A2D2-C040562C9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680000">
                <a:off x="3997" y="79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9" name="Rectangle 169">
                <a:extLst>
                  <a:ext uri="{FF2B5EF4-FFF2-40B4-BE49-F238E27FC236}">
                    <a16:creationId xmlns:a16="http://schemas.microsoft.com/office/drawing/2014/main" id="{33106800-9F71-4E28-87A7-821D572ED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680000">
                <a:off x="4003" y="10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Rectangle 170">
                <a:extLst>
                  <a:ext uri="{FF2B5EF4-FFF2-40B4-BE49-F238E27FC236}">
                    <a16:creationId xmlns:a16="http://schemas.microsoft.com/office/drawing/2014/main" id="{4EA4BEC7-89FD-4D02-9DDB-563EFAE95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680000">
                <a:off x="4006" y="133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1" name="Freeform 171">
                <a:extLst>
                  <a:ext uri="{FF2B5EF4-FFF2-40B4-BE49-F238E27FC236}">
                    <a16:creationId xmlns:a16="http://schemas.microsoft.com/office/drawing/2014/main" id="{C7C9A0E4-6FD8-4638-A7B1-62F60D29FA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3" y="1580"/>
                <a:ext cx="49" cy="37"/>
              </a:xfrm>
              <a:custGeom>
                <a:avLst/>
                <a:gdLst>
                  <a:gd name="T0" fmla="*/ 119 w 288"/>
                  <a:gd name="T1" fmla="*/ 34 h 212"/>
                  <a:gd name="T2" fmla="*/ 94 w 288"/>
                  <a:gd name="T3" fmla="*/ 9 h 212"/>
                  <a:gd name="T4" fmla="*/ 43 w 288"/>
                  <a:gd name="T5" fmla="*/ 9 h 212"/>
                  <a:gd name="T6" fmla="*/ 9 w 288"/>
                  <a:gd name="T7" fmla="*/ 68 h 212"/>
                  <a:gd name="T8" fmla="*/ 9 w 288"/>
                  <a:gd name="T9" fmla="*/ 161 h 212"/>
                  <a:gd name="T10" fmla="*/ 51 w 288"/>
                  <a:gd name="T11" fmla="*/ 203 h 212"/>
                  <a:gd name="T12" fmla="*/ 94 w 288"/>
                  <a:gd name="T13" fmla="*/ 203 h 212"/>
                  <a:gd name="T14" fmla="*/ 127 w 288"/>
                  <a:gd name="T15" fmla="*/ 170 h 212"/>
                  <a:gd name="T16" fmla="*/ 136 w 288"/>
                  <a:gd name="T17" fmla="*/ 136 h 212"/>
                  <a:gd name="T18" fmla="*/ 119 w 288"/>
                  <a:gd name="T19" fmla="*/ 93 h 212"/>
                  <a:gd name="T20" fmla="*/ 77 w 288"/>
                  <a:gd name="T21" fmla="*/ 76 h 212"/>
                  <a:gd name="T22" fmla="*/ 26 w 288"/>
                  <a:gd name="T23" fmla="*/ 102 h 212"/>
                  <a:gd name="T24" fmla="*/ 34 w 288"/>
                  <a:gd name="T25" fmla="*/ 59 h 212"/>
                  <a:gd name="T26" fmla="*/ 68 w 288"/>
                  <a:gd name="T27" fmla="*/ 26 h 212"/>
                  <a:gd name="T28" fmla="*/ 94 w 288"/>
                  <a:gd name="T29" fmla="*/ 34 h 212"/>
                  <a:gd name="T30" fmla="*/ 127 w 288"/>
                  <a:gd name="T31" fmla="*/ 51 h 212"/>
                  <a:gd name="T32" fmla="*/ 34 w 288"/>
                  <a:gd name="T33" fmla="*/ 127 h 212"/>
                  <a:gd name="T34" fmla="*/ 51 w 288"/>
                  <a:gd name="T35" fmla="*/ 102 h 212"/>
                  <a:gd name="T36" fmla="*/ 85 w 288"/>
                  <a:gd name="T37" fmla="*/ 102 h 212"/>
                  <a:gd name="T38" fmla="*/ 111 w 288"/>
                  <a:gd name="T39" fmla="*/ 119 h 212"/>
                  <a:gd name="T40" fmla="*/ 111 w 288"/>
                  <a:gd name="T41" fmla="*/ 161 h 212"/>
                  <a:gd name="T42" fmla="*/ 94 w 288"/>
                  <a:gd name="T43" fmla="*/ 186 h 212"/>
                  <a:gd name="T44" fmla="*/ 51 w 288"/>
                  <a:gd name="T45" fmla="*/ 186 h 212"/>
                  <a:gd name="T46" fmla="*/ 34 w 288"/>
                  <a:gd name="T47" fmla="*/ 144 h 212"/>
                  <a:gd name="T48" fmla="*/ 161 w 288"/>
                  <a:gd name="T49" fmla="*/ 153 h 212"/>
                  <a:gd name="T50" fmla="*/ 204 w 288"/>
                  <a:gd name="T51" fmla="*/ 195 h 212"/>
                  <a:gd name="T52" fmla="*/ 246 w 288"/>
                  <a:gd name="T53" fmla="*/ 195 h 212"/>
                  <a:gd name="T54" fmla="*/ 271 w 288"/>
                  <a:gd name="T55" fmla="*/ 170 h 212"/>
                  <a:gd name="T56" fmla="*/ 288 w 288"/>
                  <a:gd name="T57" fmla="*/ 127 h 212"/>
                  <a:gd name="T58" fmla="*/ 280 w 288"/>
                  <a:gd name="T59" fmla="*/ 68 h 212"/>
                  <a:gd name="T60" fmla="*/ 263 w 288"/>
                  <a:gd name="T61" fmla="*/ 17 h 212"/>
                  <a:gd name="T62" fmla="*/ 212 w 288"/>
                  <a:gd name="T63" fmla="*/ 0 h 212"/>
                  <a:gd name="T64" fmla="*/ 178 w 288"/>
                  <a:gd name="T65" fmla="*/ 9 h 212"/>
                  <a:gd name="T66" fmla="*/ 161 w 288"/>
                  <a:gd name="T67" fmla="*/ 43 h 212"/>
                  <a:gd name="T68" fmla="*/ 153 w 288"/>
                  <a:gd name="T69" fmla="*/ 102 h 212"/>
                  <a:gd name="T70" fmla="*/ 178 w 288"/>
                  <a:gd name="T71" fmla="*/ 59 h 212"/>
                  <a:gd name="T72" fmla="*/ 204 w 288"/>
                  <a:gd name="T73" fmla="*/ 17 h 212"/>
                  <a:gd name="T74" fmla="*/ 229 w 288"/>
                  <a:gd name="T75" fmla="*/ 17 h 212"/>
                  <a:gd name="T76" fmla="*/ 254 w 288"/>
                  <a:gd name="T77" fmla="*/ 59 h 212"/>
                  <a:gd name="T78" fmla="*/ 263 w 288"/>
                  <a:gd name="T79" fmla="*/ 93 h 212"/>
                  <a:gd name="T80" fmla="*/ 254 w 288"/>
                  <a:gd name="T81" fmla="*/ 161 h 212"/>
                  <a:gd name="T82" fmla="*/ 221 w 288"/>
                  <a:gd name="T83" fmla="*/ 178 h 212"/>
                  <a:gd name="T84" fmla="*/ 195 w 288"/>
                  <a:gd name="T85" fmla="*/ 170 h 212"/>
                  <a:gd name="T86" fmla="*/ 187 w 288"/>
                  <a:gd name="T87" fmla="*/ 144 h 212"/>
                  <a:gd name="T88" fmla="*/ 178 w 288"/>
                  <a:gd name="T89" fmla="*/ 10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8" h="212">
                    <a:moveTo>
                      <a:pt x="127" y="51"/>
                    </a:moveTo>
                    <a:lnTo>
                      <a:pt x="119" y="34"/>
                    </a:lnTo>
                    <a:lnTo>
                      <a:pt x="111" y="17"/>
                    </a:lnTo>
                    <a:lnTo>
                      <a:pt x="94" y="9"/>
                    </a:lnTo>
                    <a:lnTo>
                      <a:pt x="68" y="0"/>
                    </a:lnTo>
                    <a:lnTo>
                      <a:pt x="43" y="9"/>
                    </a:lnTo>
                    <a:lnTo>
                      <a:pt x="17" y="26"/>
                    </a:lnTo>
                    <a:lnTo>
                      <a:pt x="9" y="68"/>
                    </a:lnTo>
                    <a:lnTo>
                      <a:pt x="0" y="119"/>
                    </a:lnTo>
                    <a:lnTo>
                      <a:pt x="9" y="161"/>
                    </a:lnTo>
                    <a:lnTo>
                      <a:pt x="26" y="186"/>
                    </a:lnTo>
                    <a:lnTo>
                      <a:pt x="51" y="203"/>
                    </a:lnTo>
                    <a:lnTo>
                      <a:pt x="77" y="212"/>
                    </a:lnTo>
                    <a:lnTo>
                      <a:pt x="94" y="203"/>
                    </a:lnTo>
                    <a:lnTo>
                      <a:pt x="111" y="195"/>
                    </a:lnTo>
                    <a:lnTo>
                      <a:pt x="127" y="170"/>
                    </a:lnTo>
                    <a:lnTo>
                      <a:pt x="136" y="153"/>
                    </a:lnTo>
                    <a:lnTo>
                      <a:pt x="136" y="136"/>
                    </a:lnTo>
                    <a:lnTo>
                      <a:pt x="127" y="110"/>
                    </a:lnTo>
                    <a:lnTo>
                      <a:pt x="119" y="93"/>
                    </a:lnTo>
                    <a:lnTo>
                      <a:pt x="94" y="76"/>
                    </a:lnTo>
                    <a:lnTo>
                      <a:pt x="77" y="76"/>
                    </a:lnTo>
                    <a:lnTo>
                      <a:pt x="43" y="85"/>
                    </a:lnTo>
                    <a:lnTo>
                      <a:pt x="26" y="102"/>
                    </a:lnTo>
                    <a:lnTo>
                      <a:pt x="26" y="76"/>
                    </a:lnTo>
                    <a:lnTo>
                      <a:pt x="34" y="59"/>
                    </a:lnTo>
                    <a:lnTo>
                      <a:pt x="51" y="34"/>
                    </a:lnTo>
                    <a:lnTo>
                      <a:pt x="68" y="26"/>
                    </a:lnTo>
                    <a:lnTo>
                      <a:pt x="85" y="26"/>
                    </a:lnTo>
                    <a:lnTo>
                      <a:pt x="94" y="34"/>
                    </a:lnTo>
                    <a:lnTo>
                      <a:pt x="102" y="51"/>
                    </a:lnTo>
                    <a:lnTo>
                      <a:pt x="127" y="51"/>
                    </a:lnTo>
                    <a:close/>
                    <a:moveTo>
                      <a:pt x="34" y="144"/>
                    </a:moveTo>
                    <a:lnTo>
                      <a:pt x="34" y="127"/>
                    </a:lnTo>
                    <a:lnTo>
                      <a:pt x="43" y="110"/>
                    </a:lnTo>
                    <a:lnTo>
                      <a:pt x="51" y="102"/>
                    </a:lnTo>
                    <a:lnTo>
                      <a:pt x="68" y="93"/>
                    </a:lnTo>
                    <a:lnTo>
                      <a:pt x="85" y="102"/>
                    </a:lnTo>
                    <a:lnTo>
                      <a:pt x="94" y="110"/>
                    </a:lnTo>
                    <a:lnTo>
                      <a:pt x="111" y="119"/>
                    </a:lnTo>
                    <a:lnTo>
                      <a:pt x="111" y="136"/>
                    </a:lnTo>
                    <a:lnTo>
                      <a:pt x="111" y="161"/>
                    </a:lnTo>
                    <a:lnTo>
                      <a:pt x="102" y="178"/>
                    </a:lnTo>
                    <a:lnTo>
                      <a:pt x="94" y="186"/>
                    </a:lnTo>
                    <a:lnTo>
                      <a:pt x="77" y="186"/>
                    </a:lnTo>
                    <a:lnTo>
                      <a:pt x="51" y="186"/>
                    </a:lnTo>
                    <a:lnTo>
                      <a:pt x="34" y="170"/>
                    </a:lnTo>
                    <a:lnTo>
                      <a:pt x="34" y="144"/>
                    </a:lnTo>
                    <a:close/>
                    <a:moveTo>
                      <a:pt x="153" y="102"/>
                    </a:moveTo>
                    <a:lnTo>
                      <a:pt x="161" y="153"/>
                    </a:lnTo>
                    <a:lnTo>
                      <a:pt x="178" y="178"/>
                    </a:lnTo>
                    <a:lnTo>
                      <a:pt x="204" y="195"/>
                    </a:lnTo>
                    <a:lnTo>
                      <a:pt x="229" y="203"/>
                    </a:lnTo>
                    <a:lnTo>
                      <a:pt x="246" y="195"/>
                    </a:lnTo>
                    <a:lnTo>
                      <a:pt x="263" y="186"/>
                    </a:lnTo>
                    <a:lnTo>
                      <a:pt x="271" y="170"/>
                    </a:lnTo>
                    <a:lnTo>
                      <a:pt x="280" y="153"/>
                    </a:lnTo>
                    <a:lnTo>
                      <a:pt x="288" y="127"/>
                    </a:lnTo>
                    <a:lnTo>
                      <a:pt x="288" y="93"/>
                    </a:lnTo>
                    <a:lnTo>
                      <a:pt x="280" y="68"/>
                    </a:lnTo>
                    <a:lnTo>
                      <a:pt x="280" y="51"/>
                    </a:lnTo>
                    <a:lnTo>
                      <a:pt x="263" y="17"/>
                    </a:lnTo>
                    <a:lnTo>
                      <a:pt x="246" y="0"/>
                    </a:lnTo>
                    <a:lnTo>
                      <a:pt x="212" y="0"/>
                    </a:lnTo>
                    <a:lnTo>
                      <a:pt x="195" y="0"/>
                    </a:lnTo>
                    <a:lnTo>
                      <a:pt x="178" y="9"/>
                    </a:lnTo>
                    <a:lnTo>
                      <a:pt x="170" y="26"/>
                    </a:lnTo>
                    <a:lnTo>
                      <a:pt x="161" y="43"/>
                    </a:lnTo>
                    <a:lnTo>
                      <a:pt x="153" y="68"/>
                    </a:lnTo>
                    <a:lnTo>
                      <a:pt x="153" y="102"/>
                    </a:lnTo>
                    <a:close/>
                    <a:moveTo>
                      <a:pt x="178" y="102"/>
                    </a:moveTo>
                    <a:lnTo>
                      <a:pt x="178" y="59"/>
                    </a:lnTo>
                    <a:lnTo>
                      <a:pt x="187" y="34"/>
                    </a:lnTo>
                    <a:lnTo>
                      <a:pt x="204" y="17"/>
                    </a:lnTo>
                    <a:lnTo>
                      <a:pt x="212" y="17"/>
                    </a:lnTo>
                    <a:lnTo>
                      <a:pt x="229" y="17"/>
                    </a:lnTo>
                    <a:lnTo>
                      <a:pt x="246" y="34"/>
                    </a:lnTo>
                    <a:lnTo>
                      <a:pt x="254" y="59"/>
                    </a:lnTo>
                    <a:lnTo>
                      <a:pt x="254" y="76"/>
                    </a:lnTo>
                    <a:lnTo>
                      <a:pt x="263" y="93"/>
                    </a:lnTo>
                    <a:lnTo>
                      <a:pt x="263" y="136"/>
                    </a:lnTo>
                    <a:lnTo>
                      <a:pt x="254" y="161"/>
                    </a:lnTo>
                    <a:lnTo>
                      <a:pt x="238" y="178"/>
                    </a:lnTo>
                    <a:lnTo>
                      <a:pt x="221" y="178"/>
                    </a:lnTo>
                    <a:lnTo>
                      <a:pt x="212" y="178"/>
                    </a:lnTo>
                    <a:lnTo>
                      <a:pt x="195" y="170"/>
                    </a:lnTo>
                    <a:lnTo>
                      <a:pt x="187" y="153"/>
                    </a:lnTo>
                    <a:lnTo>
                      <a:pt x="187" y="144"/>
                    </a:lnTo>
                    <a:lnTo>
                      <a:pt x="178" y="127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2" name="Rectangle 172">
                <a:extLst>
                  <a:ext uri="{FF2B5EF4-FFF2-40B4-BE49-F238E27FC236}">
                    <a16:creationId xmlns:a16="http://schemas.microsoft.com/office/drawing/2014/main" id="{04BF3076-0272-45AB-8B1B-D04BCBA2B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4540" y="1562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3" name="Rectangle 173">
                <a:extLst>
                  <a:ext uri="{FF2B5EF4-FFF2-40B4-BE49-F238E27FC236}">
                    <a16:creationId xmlns:a16="http://schemas.microsoft.com/office/drawing/2014/main" id="{972943E8-E542-4ACF-8658-F90086082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4566" y="1562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4" name="Freeform 174">
                <a:extLst>
                  <a:ext uri="{FF2B5EF4-FFF2-40B4-BE49-F238E27FC236}">
                    <a16:creationId xmlns:a16="http://schemas.microsoft.com/office/drawing/2014/main" id="{E96CCCB5-F232-419E-897C-A3720BC0C1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4" y="1586"/>
                <a:ext cx="50" cy="36"/>
              </a:xfrm>
              <a:custGeom>
                <a:avLst/>
                <a:gdLst>
                  <a:gd name="T0" fmla="*/ 118 w 288"/>
                  <a:gd name="T1" fmla="*/ 34 h 212"/>
                  <a:gd name="T2" fmla="*/ 93 w 288"/>
                  <a:gd name="T3" fmla="*/ 9 h 212"/>
                  <a:gd name="T4" fmla="*/ 42 w 288"/>
                  <a:gd name="T5" fmla="*/ 9 h 212"/>
                  <a:gd name="T6" fmla="*/ 8 w 288"/>
                  <a:gd name="T7" fmla="*/ 68 h 212"/>
                  <a:gd name="T8" fmla="*/ 8 w 288"/>
                  <a:gd name="T9" fmla="*/ 161 h 212"/>
                  <a:gd name="T10" fmla="*/ 51 w 288"/>
                  <a:gd name="T11" fmla="*/ 203 h 212"/>
                  <a:gd name="T12" fmla="*/ 93 w 288"/>
                  <a:gd name="T13" fmla="*/ 203 h 212"/>
                  <a:gd name="T14" fmla="*/ 127 w 288"/>
                  <a:gd name="T15" fmla="*/ 169 h 212"/>
                  <a:gd name="T16" fmla="*/ 135 w 288"/>
                  <a:gd name="T17" fmla="*/ 136 h 212"/>
                  <a:gd name="T18" fmla="*/ 118 w 288"/>
                  <a:gd name="T19" fmla="*/ 93 h 212"/>
                  <a:gd name="T20" fmla="*/ 76 w 288"/>
                  <a:gd name="T21" fmla="*/ 76 h 212"/>
                  <a:gd name="T22" fmla="*/ 25 w 288"/>
                  <a:gd name="T23" fmla="*/ 102 h 212"/>
                  <a:gd name="T24" fmla="*/ 34 w 288"/>
                  <a:gd name="T25" fmla="*/ 59 h 212"/>
                  <a:gd name="T26" fmla="*/ 68 w 288"/>
                  <a:gd name="T27" fmla="*/ 25 h 212"/>
                  <a:gd name="T28" fmla="*/ 93 w 288"/>
                  <a:gd name="T29" fmla="*/ 34 h 212"/>
                  <a:gd name="T30" fmla="*/ 127 w 288"/>
                  <a:gd name="T31" fmla="*/ 51 h 212"/>
                  <a:gd name="T32" fmla="*/ 34 w 288"/>
                  <a:gd name="T33" fmla="*/ 127 h 212"/>
                  <a:gd name="T34" fmla="*/ 51 w 288"/>
                  <a:gd name="T35" fmla="*/ 102 h 212"/>
                  <a:gd name="T36" fmla="*/ 84 w 288"/>
                  <a:gd name="T37" fmla="*/ 102 h 212"/>
                  <a:gd name="T38" fmla="*/ 110 w 288"/>
                  <a:gd name="T39" fmla="*/ 119 h 212"/>
                  <a:gd name="T40" fmla="*/ 110 w 288"/>
                  <a:gd name="T41" fmla="*/ 161 h 212"/>
                  <a:gd name="T42" fmla="*/ 93 w 288"/>
                  <a:gd name="T43" fmla="*/ 186 h 212"/>
                  <a:gd name="T44" fmla="*/ 51 w 288"/>
                  <a:gd name="T45" fmla="*/ 186 h 212"/>
                  <a:gd name="T46" fmla="*/ 34 w 288"/>
                  <a:gd name="T47" fmla="*/ 144 h 212"/>
                  <a:gd name="T48" fmla="*/ 161 w 288"/>
                  <a:gd name="T49" fmla="*/ 152 h 212"/>
                  <a:gd name="T50" fmla="*/ 203 w 288"/>
                  <a:gd name="T51" fmla="*/ 195 h 212"/>
                  <a:gd name="T52" fmla="*/ 245 w 288"/>
                  <a:gd name="T53" fmla="*/ 195 h 212"/>
                  <a:gd name="T54" fmla="*/ 271 w 288"/>
                  <a:gd name="T55" fmla="*/ 169 h 212"/>
                  <a:gd name="T56" fmla="*/ 288 w 288"/>
                  <a:gd name="T57" fmla="*/ 127 h 212"/>
                  <a:gd name="T58" fmla="*/ 279 w 288"/>
                  <a:gd name="T59" fmla="*/ 68 h 212"/>
                  <a:gd name="T60" fmla="*/ 262 w 288"/>
                  <a:gd name="T61" fmla="*/ 17 h 212"/>
                  <a:gd name="T62" fmla="*/ 211 w 288"/>
                  <a:gd name="T63" fmla="*/ 0 h 212"/>
                  <a:gd name="T64" fmla="*/ 178 w 288"/>
                  <a:gd name="T65" fmla="*/ 9 h 212"/>
                  <a:gd name="T66" fmla="*/ 161 w 288"/>
                  <a:gd name="T67" fmla="*/ 42 h 212"/>
                  <a:gd name="T68" fmla="*/ 152 w 288"/>
                  <a:gd name="T69" fmla="*/ 102 h 212"/>
                  <a:gd name="T70" fmla="*/ 178 w 288"/>
                  <a:gd name="T71" fmla="*/ 59 h 212"/>
                  <a:gd name="T72" fmla="*/ 203 w 288"/>
                  <a:gd name="T73" fmla="*/ 17 h 212"/>
                  <a:gd name="T74" fmla="*/ 228 w 288"/>
                  <a:gd name="T75" fmla="*/ 17 h 212"/>
                  <a:gd name="T76" fmla="*/ 254 w 288"/>
                  <a:gd name="T77" fmla="*/ 59 h 212"/>
                  <a:gd name="T78" fmla="*/ 262 w 288"/>
                  <a:gd name="T79" fmla="*/ 93 h 212"/>
                  <a:gd name="T80" fmla="*/ 254 w 288"/>
                  <a:gd name="T81" fmla="*/ 161 h 212"/>
                  <a:gd name="T82" fmla="*/ 220 w 288"/>
                  <a:gd name="T83" fmla="*/ 178 h 212"/>
                  <a:gd name="T84" fmla="*/ 195 w 288"/>
                  <a:gd name="T85" fmla="*/ 169 h 212"/>
                  <a:gd name="T86" fmla="*/ 186 w 288"/>
                  <a:gd name="T87" fmla="*/ 144 h 212"/>
                  <a:gd name="T88" fmla="*/ 178 w 288"/>
                  <a:gd name="T89" fmla="*/ 10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8" h="212">
                    <a:moveTo>
                      <a:pt x="127" y="51"/>
                    </a:moveTo>
                    <a:lnTo>
                      <a:pt x="118" y="34"/>
                    </a:lnTo>
                    <a:lnTo>
                      <a:pt x="110" y="17"/>
                    </a:lnTo>
                    <a:lnTo>
                      <a:pt x="93" y="9"/>
                    </a:lnTo>
                    <a:lnTo>
                      <a:pt x="68" y="0"/>
                    </a:lnTo>
                    <a:lnTo>
                      <a:pt x="42" y="9"/>
                    </a:lnTo>
                    <a:lnTo>
                      <a:pt x="17" y="25"/>
                    </a:lnTo>
                    <a:lnTo>
                      <a:pt x="8" y="68"/>
                    </a:lnTo>
                    <a:lnTo>
                      <a:pt x="0" y="119"/>
                    </a:lnTo>
                    <a:lnTo>
                      <a:pt x="8" y="161"/>
                    </a:lnTo>
                    <a:lnTo>
                      <a:pt x="25" y="186"/>
                    </a:lnTo>
                    <a:lnTo>
                      <a:pt x="51" y="203"/>
                    </a:lnTo>
                    <a:lnTo>
                      <a:pt x="76" y="212"/>
                    </a:lnTo>
                    <a:lnTo>
                      <a:pt x="93" y="203"/>
                    </a:lnTo>
                    <a:lnTo>
                      <a:pt x="110" y="195"/>
                    </a:lnTo>
                    <a:lnTo>
                      <a:pt x="127" y="169"/>
                    </a:lnTo>
                    <a:lnTo>
                      <a:pt x="135" y="152"/>
                    </a:lnTo>
                    <a:lnTo>
                      <a:pt x="135" y="136"/>
                    </a:lnTo>
                    <a:lnTo>
                      <a:pt x="127" y="110"/>
                    </a:lnTo>
                    <a:lnTo>
                      <a:pt x="118" y="93"/>
                    </a:lnTo>
                    <a:lnTo>
                      <a:pt x="93" y="76"/>
                    </a:lnTo>
                    <a:lnTo>
                      <a:pt x="76" y="76"/>
                    </a:lnTo>
                    <a:lnTo>
                      <a:pt x="42" y="85"/>
                    </a:lnTo>
                    <a:lnTo>
                      <a:pt x="25" y="102"/>
                    </a:lnTo>
                    <a:lnTo>
                      <a:pt x="25" y="76"/>
                    </a:lnTo>
                    <a:lnTo>
                      <a:pt x="34" y="59"/>
                    </a:lnTo>
                    <a:lnTo>
                      <a:pt x="51" y="34"/>
                    </a:lnTo>
                    <a:lnTo>
                      <a:pt x="68" y="25"/>
                    </a:lnTo>
                    <a:lnTo>
                      <a:pt x="84" y="25"/>
                    </a:lnTo>
                    <a:lnTo>
                      <a:pt x="93" y="34"/>
                    </a:lnTo>
                    <a:lnTo>
                      <a:pt x="101" y="51"/>
                    </a:lnTo>
                    <a:lnTo>
                      <a:pt x="127" y="51"/>
                    </a:lnTo>
                    <a:close/>
                    <a:moveTo>
                      <a:pt x="34" y="144"/>
                    </a:moveTo>
                    <a:lnTo>
                      <a:pt x="34" y="127"/>
                    </a:lnTo>
                    <a:lnTo>
                      <a:pt x="42" y="110"/>
                    </a:lnTo>
                    <a:lnTo>
                      <a:pt x="51" y="102"/>
                    </a:lnTo>
                    <a:lnTo>
                      <a:pt x="68" y="93"/>
                    </a:lnTo>
                    <a:lnTo>
                      <a:pt x="84" y="102"/>
                    </a:lnTo>
                    <a:lnTo>
                      <a:pt x="93" y="110"/>
                    </a:lnTo>
                    <a:lnTo>
                      <a:pt x="110" y="119"/>
                    </a:lnTo>
                    <a:lnTo>
                      <a:pt x="110" y="136"/>
                    </a:lnTo>
                    <a:lnTo>
                      <a:pt x="110" y="161"/>
                    </a:lnTo>
                    <a:lnTo>
                      <a:pt x="101" y="178"/>
                    </a:lnTo>
                    <a:lnTo>
                      <a:pt x="93" y="186"/>
                    </a:lnTo>
                    <a:lnTo>
                      <a:pt x="76" y="186"/>
                    </a:lnTo>
                    <a:lnTo>
                      <a:pt x="51" y="186"/>
                    </a:lnTo>
                    <a:lnTo>
                      <a:pt x="34" y="169"/>
                    </a:lnTo>
                    <a:lnTo>
                      <a:pt x="34" y="144"/>
                    </a:lnTo>
                    <a:close/>
                    <a:moveTo>
                      <a:pt x="152" y="102"/>
                    </a:moveTo>
                    <a:lnTo>
                      <a:pt x="161" y="152"/>
                    </a:lnTo>
                    <a:lnTo>
                      <a:pt x="178" y="178"/>
                    </a:lnTo>
                    <a:lnTo>
                      <a:pt x="203" y="195"/>
                    </a:lnTo>
                    <a:lnTo>
                      <a:pt x="228" y="203"/>
                    </a:lnTo>
                    <a:lnTo>
                      <a:pt x="245" y="195"/>
                    </a:lnTo>
                    <a:lnTo>
                      <a:pt x="262" y="186"/>
                    </a:lnTo>
                    <a:lnTo>
                      <a:pt x="271" y="169"/>
                    </a:lnTo>
                    <a:lnTo>
                      <a:pt x="279" y="152"/>
                    </a:lnTo>
                    <a:lnTo>
                      <a:pt x="288" y="127"/>
                    </a:lnTo>
                    <a:lnTo>
                      <a:pt x="288" y="93"/>
                    </a:lnTo>
                    <a:lnTo>
                      <a:pt x="279" y="68"/>
                    </a:lnTo>
                    <a:lnTo>
                      <a:pt x="279" y="51"/>
                    </a:lnTo>
                    <a:lnTo>
                      <a:pt x="262" y="17"/>
                    </a:lnTo>
                    <a:lnTo>
                      <a:pt x="245" y="0"/>
                    </a:lnTo>
                    <a:lnTo>
                      <a:pt x="211" y="0"/>
                    </a:lnTo>
                    <a:lnTo>
                      <a:pt x="195" y="0"/>
                    </a:lnTo>
                    <a:lnTo>
                      <a:pt x="178" y="9"/>
                    </a:lnTo>
                    <a:lnTo>
                      <a:pt x="169" y="25"/>
                    </a:lnTo>
                    <a:lnTo>
                      <a:pt x="161" y="42"/>
                    </a:lnTo>
                    <a:lnTo>
                      <a:pt x="152" y="68"/>
                    </a:lnTo>
                    <a:lnTo>
                      <a:pt x="152" y="102"/>
                    </a:lnTo>
                    <a:close/>
                    <a:moveTo>
                      <a:pt x="178" y="102"/>
                    </a:moveTo>
                    <a:lnTo>
                      <a:pt x="178" y="59"/>
                    </a:lnTo>
                    <a:lnTo>
                      <a:pt x="186" y="34"/>
                    </a:lnTo>
                    <a:lnTo>
                      <a:pt x="203" y="17"/>
                    </a:lnTo>
                    <a:lnTo>
                      <a:pt x="211" y="17"/>
                    </a:lnTo>
                    <a:lnTo>
                      <a:pt x="228" y="17"/>
                    </a:lnTo>
                    <a:lnTo>
                      <a:pt x="245" y="34"/>
                    </a:lnTo>
                    <a:lnTo>
                      <a:pt x="254" y="59"/>
                    </a:lnTo>
                    <a:lnTo>
                      <a:pt x="254" y="76"/>
                    </a:lnTo>
                    <a:lnTo>
                      <a:pt x="262" y="93"/>
                    </a:lnTo>
                    <a:lnTo>
                      <a:pt x="262" y="136"/>
                    </a:lnTo>
                    <a:lnTo>
                      <a:pt x="254" y="161"/>
                    </a:lnTo>
                    <a:lnTo>
                      <a:pt x="237" y="178"/>
                    </a:lnTo>
                    <a:lnTo>
                      <a:pt x="220" y="178"/>
                    </a:lnTo>
                    <a:lnTo>
                      <a:pt x="211" y="178"/>
                    </a:lnTo>
                    <a:lnTo>
                      <a:pt x="195" y="169"/>
                    </a:lnTo>
                    <a:lnTo>
                      <a:pt x="186" y="152"/>
                    </a:lnTo>
                    <a:lnTo>
                      <a:pt x="186" y="144"/>
                    </a:lnTo>
                    <a:lnTo>
                      <a:pt x="178" y="127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" name="Rectangle 175">
                <a:extLst>
                  <a:ext uri="{FF2B5EF4-FFF2-40B4-BE49-F238E27FC236}">
                    <a16:creationId xmlns:a16="http://schemas.microsoft.com/office/drawing/2014/main" id="{8B683EDB-3A35-490F-970D-575B128FB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3561" y="156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Rectangle 176">
                <a:extLst>
                  <a:ext uri="{FF2B5EF4-FFF2-40B4-BE49-F238E27FC236}">
                    <a16:creationId xmlns:a16="http://schemas.microsoft.com/office/drawing/2014/main" id="{6096371B-F69E-4BE3-AED2-50C0EFB95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3590" y="1565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" name="Freeform 177">
                <a:extLst>
                  <a:ext uri="{FF2B5EF4-FFF2-40B4-BE49-F238E27FC236}">
                    <a16:creationId xmlns:a16="http://schemas.microsoft.com/office/drawing/2014/main" id="{0E659FDA-003F-42B6-8EF3-280CCE7DCC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68" y="162"/>
                <a:ext cx="77" cy="51"/>
              </a:xfrm>
              <a:custGeom>
                <a:avLst/>
                <a:gdLst>
                  <a:gd name="T0" fmla="*/ 67 w 448"/>
                  <a:gd name="T1" fmla="*/ 93 h 297"/>
                  <a:gd name="T2" fmla="*/ 42 w 448"/>
                  <a:gd name="T3" fmla="*/ 102 h 297"/>
                  <a:gd name="T4" fmla="*/ 0 w 448"/>
                  <a:gd name="T5" fmla="*/ 144 h 297"/>
                  <a:gd name="T6" fmla="*/ 25 w 448"/>
                  <a:gd name="T7" fmla="*/ 153 h 297"/>
                  <a:gd name="T8" fmla="*/ 42 w 448"/>
                  <a:gd name="T9" fmla="*/ 297 h 297"/>
                  <a:gd name="T10" fmla="*/ 262 w 448"/>
                  <a:gd name="T11" fmla="*/ 254 h 297"/>
                  <a:gd name="T12" fmla="*/ 194 w 448"/>
                  <a:gd name="T13" fmla="*/ 60 h 297"/>
                  <a:gd name="T14" fmla="*/ 177 w 448"/>
                  <a:gd name="T15" fmla="*/ 93 h 297"/>
                  <a:gd name="T16" fmla="*/ 160 w 448"/>
                  <a:gd name="T17" fmla="*/ 153 h 297"/>
                  <a:gd name="T18" fmla="*/ 194 w 448"/>
                  <a:gd name="T19" fmla="*/ 110 h 297"/>
                  <a:gd name="T20" fmla="*/ 262 w 448"/>
                  <a:gd name="T21" fmla="*/ 254 h 297"/>
                  <a:gd name="T22" fmla="*/ 330 w 448"/>
                  <a:gd name="T23" fmla="*/ 153 h 297"/>
                  <a:gd name="T24" fmla="*/ 364 w 448"/>
                  <a:gd name="T25" fmla="*/ 178 h 297"/>
                  <a:gd name="T26" fmla="*/ 398 w 448"/>
                  <a:gd name="T27" fmla="*/ 186 h 297"/>
                  <a:gd name="T28" fmla="*/ 440 w 448"/>
                  <a:gd name="T29" fmla="*/ 161 h 297"/>
                  <a:gd name="T30" fmla="*/ 448 w 448"/>
                  <a:gd name="T31" fmla="*/ 127 h 297"/>
                  <a:gd name="T32" fmla="*/ 440 w 448"/>
                  <a:gd name="T33" fmla="*/ 85 h 297"/>
                  <a:gd name="T34" fmla="*/ 406 w 448"/>
                  <a:gd name="T35" fmla="*/ 34 h 297"/>
                  <a:gd name="T36" fmla="*/ 364 w 448"/>
                  <a:gd name="T37" fmla="*/ 0 h 297"/>
                  <a:gd name="T38" fmla="*/ 313 w 448"/>
                  <a:gd name="T39" fmla="*/ 9 h 297"/>
                  <a:gd name="T40" fmla="*/ 287 w 448"/>
                  <a:gd name="T41" fmla="*/ 43 h 297"/>
                  <a:gd name="T42" fmla="*/ 287 w 448"/>
                  <a:gd name="T43" fmla="*/ 76 h 297"/>
                  <a:gd name="T44" fmla="*/ 313 w 448"/>
                  <a:gd name="T45" fmla="*/ 127 h 297"/>
                  <a:gd name="T46" fmla="*/ 313 w 448"/>
                  <a:gd name="T47" fmla="*/ 76 h 297"/>
                  <a:gd name="T48" fmla="*/ 313 w 448"/>
                  <a:gd name="T49" fmla="*/ 34 h 297"/>
                  <a:gd name="T50" fmla="*/ 338 w 448"/>
                  <a:gd name="T51" fmla="*/ 17 h 297"/>
                  <a:gd name="T52" fmla="*/ 372 w 448"/>
                  <a:gd name="T53" fmla="*/ 34 h 297"/>
                  <a:gd name="T54" fmla="*/ 423 w 448"/>
                  <a:gd name="T55" fmla="*/ 102 h 297"/>
                  <a:gd name="T56" fmla="*/ 423 w 448"/>
                  <a:gd name="T57" fmla="*/ 144 h 297"/>
                  <a:gd name="T58" fmla="*/ 398 w 448"/>
                  <a:gd name="T59" fmla="*/ 161 h 297"/>
                  <a:gd name="T60" fmla="*/ 372 w 448"/>
                  <a:gd name="T61" fmla="*/ 153 h 297"/>
                  <a:gd name="T62" fmla="*/ 330 w 448"/>
                  <a:gd name="T63" fmla="*/ 119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8" h="297">
                    <a:moveTo>
                      <a:pt x="67" y="297"/>
                    </a:moveTo>
                    <a:lnTo>
                      <a:pt x="67" y="93"/>
                    </a:lnTo>
                    <a:lnTo>
                      <a:pt x="50" y="93"/>
                    </a:lnTo>
                    <a:lnTo>
                      <a:pt x="42" y="102"/>
                    </a:lnTo>
                    <a:lnTo>
                      <a:pt x="33" y="119"/>
                    </a:lnTo>
                    <a:lnTo>
                      <a:pt x="0" y="144"/>
                    </a:lnTo>
                    <a:lnTo>
                      <a:pt x="0" y="170"/>
                    </a:lnTo>
                    <a:lnTo>
                      <a:pt x="25" y="153"/>
                    </a:lnTo>
                    <a:lnTo>
                      <a:pt x="42" y="136"/>
                    </a:lnTo>
                    <a:lnTo>
                      <a:pt x="42" y="297"/>
                    </a:lnTo>
                    <a:lnTo>
                      <a:pt x="67" y="297"/>
                    </a:lnTo>
                    <a:close/>
                    <a:moveTo>
                      <a:pt x="262" y="254"/>
                    </a:moveTo>
                    <a:lnTo>
                      <a:pt x="203" y="60"/>
                    </a:lnTo>
                    <a:lnTo>
                      <a:pt x="194" y="60"/>
                    </a:lnTo>
                    <a:lnTo>
                      <a:pt x="186" y="76"/>
                    </a:lnTo>
                    <a:lnTo>
                      <a:pt x="177" y="93"/>
                    </a:lnTo>
                    <a:lnTo>
                      <a:pt x="152" y="127"/>
                    </a:lnTo>
                    <a:lnTo>
                      <a:pt x="160" y="153"/>
                    </a:lnTo>
                    <a:lnTo>
                      <a:pt x="177" y="127"/>
                    </a:lnTo>
                    <a:lnTo>
                      <a:pt x="194" y="110"/>
                    </a:lnTo>
                    <a:lnTo>
                      <a:pt x="237" y="254"/>
                    </a:lnTo>
                    <a:lnTo>
                      <a:pt x="262" y="254"/>
                    </a:lnTo>
                    <a:close/>
                    <a:moveTo>
                      <a:pt x="313" y="127"/>
                    </a:moveTo>
                    <a:lnTo>
                      <a:pt x="330" y="153"/>
                    </a:lnTo>
                    <a:lnTo>
                      <a:pt x="347" y="170"/>
                    </a:lnTo>
                    <a:lnTo>
                      <a:pt x="364" y="178"/>
                    </a:lnTo>
                    <a:lnTo>
                      <a:pt x="372" y="186"/>
                    </a:lnTo>
                    <a:lnTo>
                      <a:pt x="398" y="186"/>
                    </a:lnTo>
                    <a:lnTo>
                      <a:pt x="423" y="178"/>
                    </a:lnTo>
                    <a:lnTo>
                      <a:pt x="440" y="161"/>
                    </a:lnTo>
                    <a:lnTo>
                      <a:pt x="448" y="144"/>
                    </a:lnTo>
                    <a:lnTo>
                      <a:pt x="448" y="127"/>
                    </a:lnTo>
                    <a:lnTo>
                      <a:pt x="448" y="110"/>
                    </a:lnTo>
                    <a:lnTo>
                      <a:pt x="440" y="85"/>
                    </a:lnTo>
                    <a:lnTo>
                      <a:pt x="423" y="60"/>
                    </a:lnTo>
                    <a:lnTo>
                      <a:pt x="406" y="34"/>
                    </a:lnTo>
                    <a:lnTo>
                      <a:pt x="389" y="17"/>
                    </a:lnTo>
                    <a:lnTo>
                      <a:pt x="364" y="0"/>
                    </a:lnTo>
                    <a:lnTo>
                      <a:pt x="338" y="0"/>
                    </a:lnTo>
                    <a:lnTo>
                      <a:pt x="313" y="9"/>
                    </a:lnTo>
                    <a:lnTo>
                      <a:pt x="296" y="26"/>
                    </a:lnTo>
                    <a:lnTo>
                      <a:pt x="287" y="43"/>
                    </a:lnTo>
                    <a:lnTo>
                      <a:pt x="287" y="60"/>
                    </a:lnTo>
                    <a:lnTo>
                      <a:pt x="287" y="76"/>
                    </a:lnTo>
                    <a:lnTo>
                      <a:pt x="296" y="102"/>
                    </a:lnTo>
                    <a:lnTo>
                      <a:pt x="313" y="127"/>
                    </a:lnTo>
                    <a:close/>
                    <a:moveTo>
                      <a:pt x="330" y="119"/>
                    </a:moveTo>
                    <a:lnTo>
                      <a:pt x="313" y="76"/>
                    </a:lnTo>
                    <a:lnTo>
                      <a:pt x="304" y="51"/>
                    </a:lnTo>
                    <a:lnTo>
                      <a:pt x="313" y="34"/>
                    </a:lnTo>
                    <a:lnTo>
                      <a:pt x="321" y="26"/>
                    </a:lnTo>
                    <a:lnTo>
                      <a:pt x="338" y="17"/>
                    </a:lnTo>
                    <a:lnTo>
                      <a:pt x="355" y="26"/>
                    </a:lnTo>
                    <a:lnTo>
                      <a:pt x="372" y="34"/>
                    </a:lnTo>
                    <a:lnTo>
                      <a:pt x="398" y="68"/>
                    </a:lnTo>
                    <a:lnTo>
                      <a:pt x="423" y="102"/>
                    </a:lnTo>
                    <a:lnTo>
                      <a:pt x="423" y="127"/>
                    </a:lnTo>
                    <a:lnTo>
                      <a:pt x="423" y="144"/>
                    </a:lnTo>
                    <a:lnTo>
                      <a:pt x="414" y="161"/>
                    </a:lnTo>
                    <a:lnTo>
                      <a:pt x="398" y="161"/>
                    </a:lnTo>
                    <a:lnTo>
                      <a:pt x="381" y="161"/>
                    </a:lnTo>
                    <a:lnTo>
                      <a:pt x="372" y="153"/>
                    </a:lnTo>
                    <a:lnTo>
                      <a:pt x="364" y="144"/>
                    </a:lnTo>
                    <a:lnTo>
                      <a:pt x="330" y="119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" name="Rectangle 178">
                <a:extLst>
                  <a:ext uri="{FF2B5EF4-FFF2-40B4-BE49-F238E27FC236}">
                    <a16:creationId xmlns:a16="http://schemas.microsoft.com/office/drawing/2014/main" id="{82DEFFD6-7269-4690-97C3-947E282AF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540000">
                <a:off x="2860" y="161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9" name="Rectangle 179">
                <a:extLst>
                  <a:ext uri="{FF2B5EF4-FFF2-40B4-BE49-F238E27FC236}">
                    <a16:creationId xmlns:a16="http://schemas.microsoft.com/office/drawing/2014/main" id="{DAD4FCEF-FEEC-45FE-90DA-7E4091E0F5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580000">
                <a:off x="2889" y="152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180">
                <a:extLst>
                  <a:ext uri="{FF2B5EF4-FFF2-40B4-BE49-F238E27FC236}">
                    <a16:creationId xmlns:a16="http://schemas.microsoft.com/office/drawing/2014/main" id="{93B5330A-38E9-46E0-AC6B-5D48A501F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00000">
                <a:off x="2913" y="13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1" name="Freeform 181">
                <a:extLst>
                  <a:ext uri="{FF2B5EF4-FFF2-40B4-BE49-F238E27FC236}">
                    <a16:creationId xmlns:a16="http://schemas.microsoft.com/office/drawing/2014/main" id="{B8AB5E6A-1A0C-4F3E-8125-02A5999725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78" y="1505"/>
                <a:ext cx="49" cy="36"/>
              </a:xfrm>
              <a:custGeom>
                <a:avLst/>
                <a:gdLst>
                  <a:gd name="T0" fmla="*/ 0 w 288"/>
                  <a:gd name="T1" fmla="*/ 34 h 212"/>
                  <a:gd name="T2" fmla="*/ 102 w 288"/>
                  <a:gd name="T3" fmla="*/ 34 h 212"/>
                  <a:gd name="T4" fmla="*/ 85 w 288"/>
                  <a:gd name="T5" fmla="*/ 59 h 212"/>
                  <a:gd name="T6" fmla="*/ 68 w 288"/>
                  <a:gd name="T7" fmla="*/ 85 h 212"/>
                  <a:gd name="T8" fmla="*/ 42 w 288"/>
                  <a:gd name="T9" fmla="*/ 152 h 212"/>
                  <a:gd name="T10" fmla="*/ 34 w 288"/>
                  <a:gd name="T11" fmla="*/ 186 h 212"/>
                  <a:gd name="T12" fmla="*/ 34 w 288"/>
                  <a:gd name="T13" fmla="*/ 212 h 212"/>
                  <a:gd name="T14" fmla="*/ 59 w 288"/>
                  <a:gd name="T15" fmla="*/ 212 h 212"/>
                  <a:gd name="T16" fmla="*/ 68 w 288"/>
                  <a:gd name="T17" fmla="*/ 152 h 212"/>
                  <a:gd name="T18" fmla="*/ 76 w 288"/>
                  <a:gd name="T19" fmla="*/ 119 h 212"/>
                  <a:gd name="T20" fmla="*/ 93 w 288"/>
                  <a:gd name="T21" fmla="*/ 85 h 212"/>
                  <a:gd name="T22" fmla="*/ 110 w 288"/>
                  <a:gd name="T23" fmla="*/ 51 h 212"/>
                  <a:gd name="T24" fmla="*/ 127 w 288"/>
                  <a:gd name="T25" fmla="*/ 25 h 212"/>
                  <a:gd name="T26" fmla="*/ 127 w 288"/>
                  <a:gd name="T27" fmla="*/ 9 h 212"/>
                  <a:gd name="T28" fmla="*/ 0 w 288"/>
                  <a:gd name="T29" fmla="*/ 9 h 212"/>
                  <a:gd name="T30" fmla="*/ 0 w 288"/>
                  <a:gd name="T31" fmla="*/ 34 h 212"/>
                  <a:gd name="T32" fmla="*/ 152 w 288"/>
                  <a:gd name="T33" fmla="*/ 110 h 212"/>
                  <a:gd name="T34" fmla="*/ 161 w 288"/>
                  <a:gd name="T35" fmla="*/ 152 h 212"/>
                  <a:gd name="T36" fmla="*/ 178 w 288"/>
                  <a:gd name="T37" fmla="*/ 186 h 212"/>
                  <a:gd name="T38" fmla="*/ 195 w 288"/>
                  <a:gd name="T39" fmla="*/ 203 h 212"/>
                  <a:gd name="T40" fmla="*/ 220 w 288"/>
                  <a:gd name="T41" fmla="*/ 203 h 212"/>
                  <a:gd name="T42" fmla="*/ 237 w 288"/>
                  <a:gd name="T43" fmla="*/ 203 h 212"/>
                  <a:gd name="T44" fmla="*/ 254 w 288"/>
                  <a:gd name="T45" fmla="*/ 195 h 212"/>
                  <a:gd name="T46" fmla="*/ 271 w 288"/>
                  <a:gd name="T47" fmla="*/ 178 h 212"/>
                  <a:gd name="T48" fmla="*/ 279 w 288"/>
                  <a:gd name="T49" fmla="*/ 161 h 212"/>
                  <a:gd name="T50" fmla="*/ 279 w 288"/>
                  <a:gd name="T51" fmla="*/ 135 h 212"/>
                  <a:gd name="T52" fmla="*/ 288 w 288"/>
                  <a:gd name="T53" fmla="*/ 102 h 212"/>
                  <a:gd name="T54" fmla="*/ 279 w 288"/>
                  <a:gd name="T55" fmla="*/ 76 h 212"/>
                  <a:gd name="T56" fmla="*/ 279 w 288"/>
                  <a:gd name="T57" fmla="*/ 59 h 212"/>
                  <a:gd name="T58" fmla="*/ 262 w 288"/>
                  <a:gd name="T59" fmla="*/ 25 h 212"/>
                  <a:gd name="T60" fmla="*/ 245 w 288"/>
                  <a:gd name="T61" fmla="*/ 9 h 212"/>
                  <a:gd name="T62" fmla="*/ 220 w 288"/>
                  <a:gd name="T63" fmla="*/ 0 h 212"/>
                  <a:gd name="T64" fmla="*/ 195 w 288"/>
                  <a:gd name="T65" fmla="*/ 9 h 212"/>
                  <a:gd name="T66" fmla="*/ 178 w 288"/>
                  <a:gd name="T67" fmla="*/ 17 h 212"/>
                  <a:gd name="T68" fmla="*/ 169 w 288"/>
                  <a:gd name="T69" fmla="*/ 25 h 212"/>
                  <a:gd name="T70" fmla="*/ 161 w 288"/>
                  <a:gd name="T71" fmla="*/ 51 h 212"/>
                  <a:gd name="T72" fmla="*/ 152 w 288"/>
                  <a:gd name="T73" fmla="*/ 76 h 212"/>
                  <a:gd name="T74" fmla="*/ 152 w 288"/>
                  <a:gd name="T75" fmla="*/ 110 h 212"/>
                  <a:gd name="T76" fmla="*/ 178 w 288"/>
                  <a:gd name="T77" fmla="*/ 102 h 212"/>
                  <a:gd name="T78" fmla="*/ 178 w 288"/>
                  <a:gd name="T79" fmla="*/ 68 h 212"/>
                  <a:gd name="T80" fmla="*/ 186 w 288"/>
                  <a:gd name="T81" fmla="*/ 34 h 212"/>
                  <a:gd name="T82" fmla="*/ 203 w 288"/>
                  <a:gd name="T83" fmla="*/ 25 h 212"/>
                  <a:gd name="T84" fmla="*/ 220 w 288"/>
                  <a:gd name="T85" fmla="*/ 25 h 212"/>
                  <a:gd name="T86" fmla="*/ 229 w 288"/>
                  <a:gd name="T87" fmla="*/ 25 h 212"/>
                  <a:gd name="T88" fmla="*/ 245 w 288"/>
                  <a:gd name="T89" fmla="*/ 34 h 212"/>
                  <a:gd name="T90" fmla="*/ 254 w 288"/>
                  <a:gd name="T91" fmla="*/ 59 h 212"/>
                  <a:gd name="T92" fmla="*/ 262 w 288"/>
                  <a:gd name="T93" fmla="*/ 102 h 212"/>
                  <a:gd name="T94" fmla="*/ 254 w 288"/>
                  <a:gd name="T95" fmla="*/ 144 h 212"/>
                  <a:gd name="T96" fmla="*/ 245 w 288"/>
                  <a:gd name="T97" fmla="*/ 169 h 212"/>
                  <a:gd name="T98" fmla="*/ 237 w 288"/>
                  <a:gd name="T99" fmla="*/ 178 h 212"/>
                  <a:gd name="T100" fmla="*/ 220 w 288"/>
                  <a:gd name="T101" fmla="*/ 186 h 212"/>
                  <a:gd name="T102" fmla="*/ 203 w 288"/>
                  <a:gd name="T103" fmla="*/ 186 h 212"/>
                  <a:gd name="T104" fmla="*/ 195 w 288"/>
                  <a:gd name="T105" fmla="*/ 169 h 212"/>
                  <a:gd name="T106" fmla="*/ 186 w 288"/>
                  <a:gd name="T107" fmla="*/ 161 h 212"/>
                  <a:gd name="T108" fmla="*/ 186 w 288"/>
                  <a:gd name="T109" fmla="*/ 144 h 212"/>
                  <a:gd name="T110" fmla="*/ 178 w 288"/>
                  <a:gd name="T111" fmla="*/ 10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8" h="212">
                    <a:moveTo>
                      <a:pt x="0" y="34"/>
                    </a:moveTo>
                    <a:lnTo>
                      <a:pt x="102" y="34"/>
                    </a:lnTo>
                    <a:lnTo>
                      <a:pt x="85" y="59"/>
                    </a:lnTo>
                    <a:lnTo>
                      <a:pt x="68" y="85"/>
                    </a:lnTo>
                    <a:lnTo>
                      <a:pt x="42" y="152"/>
                    </a:lnTo>
                    <a:lnTo>
                      <a:pt x="34" y="186"/>
                    </a:lnTo>
                    <a:lnTo>
                      <a:pt x="34" y="212"/>
                    </a:lnTo>
                    <a:lnTo>
                      <a:pt x="59" y="212"/>
                    </a:lnTo>
                    <a:lnTo>
                      <a:pt x="68" y="152"/>
                    </a:lnTo>
                    <a:lnTo>
                      <a:pt x="76" y="119"/>
                    </a:lnTo>
                    <a:lnTo>
                      <a:pt x="93" y="85"/>
                    </a:lnTo>
                    <a:lnTo>
                      <a:pt x="110" y="51"/>
                    </a:lnTo>
                    <a:lnTo>
                      <a:pt x="127" y="25"/>
                    </a:lnTo>
                    <a:lnTo>
                      <a:pt x="127" y="9"/>
                    </a:lnTo>
                    <a:lnTo>
                      <a:pt x="0" y="9"/>
                    </a:lnTo>
                    <a:lnTo>
                      <a:pt x="0" y="34"/>
                    </a:lnTo>
                    <a:close/>
                    <a:moveTo>
                      <a:pt x="152" y="110"/>
                    </a:moveTo>
                    <a:lnTo>
                      <a:pt x="161" y="152"/>
                    </a:lnTo>
                    <a:lnTo>
                      <a:pt x="178" y="186"/>
                    </a:lnTo>
                    <a:lnTo>
                      <a:pt x="195" y="203"/>
                    </a:lnTo>
                    <a:lnTo>
                      <a:pt x="220" y="203"/>
                    </a:lnTo>
                    <a:lnTo>
                      <a:pt x="237" y="203"/>
                    </a:lnTo>
                    <a:lnTo>
                      <a:pt x="254" y="195"/>
                    </a:lnTo>
                    <a:lnTo>
                      <a:pt x="271" y="178"/>
                    </a:lnTo>
                    <a:lnTo>
                      <a:pt x="279" y="161"/>
                    </a:lnTo>
                    <a:lnTo>
                      <a:pt x="279" y="135"/>
                    </a:lnTo>
                    <a:lnTo>
                      <a:pt x="288" y="102"/>
                    </a:lnTo>
                    <a:lnTo>
                      <a:pt x="279" y="76"/>
                    </a:lnTo>
                    <a:lnTo>
                      <a:pt x="279" y="59"/>
                    </a:lnTo>
                    <a:lnTo>
                      <a:pt x="262" y="25"/>
                    </a:lnTo>
                    <a:lnTo>
                      <a:pt x="245" y="9"/>
                    </a:lnTo>
                    <a:lnTo>
                      <a:pt x="220" y="0"/>
                    </a:lnTo>
                    <a:lnTo>
                      <a:pt x="195" y="9"/>
                    </a:lnTo>
                    <a:lnTo>
                      <a:pt x="178" y="17"/>
                    </a:lnTo>
                    <a:lnTo>
                      <a:pt x="169" y="25"/>
                    </a:lnTo>
                    <a:lnTo>
                      <a:pt x="161" y="51"/>
                    </a:lnTo>
                    <a:lnTo>
                      <a:pt x="152" y="76"/>
                    </a:lnTo>
                    <a:lnTo>
                      <a:pt x="152" y="110"/>
                    </a:lnTo>
                    <a:close/>
                    <a:moveTo>
                      <a:pt x="178" y="102"/>
                    </a:moveTo>
                    <a:lnTo>
                      <a:pt x="178" y="68"/>
                    </a:lnTo>
                    <a:lnTo>
                      <a:pt x="186" y="34"/>
                    </a:lnTo>
                    <a:lnTo>
                      <a:pt x="203" y="25"/>
                    </a:lnTo>
                    <a:lnTo>
                      <a:pt x="220" y="25"/>
                    </a:lnTo>
                    <a:lnTo>
                      <a:pt x="229" y="25"/>
                    </a:lnTo>
                    <a:lnTo>
                      <a:pt x="245" y="34"/>
                    </a:lnTo>
                    <a:lnTo>
                      <a:pt x="254" y="59"/>
                    </a:lnTo>
                    <a:lnTo>
                      <a:pt x="262" y="102"/>
                    </a:lnTo>
                    <a:lnTo>
                      <a:pt x="254" y="144"/>
                    </a:lnTo>
                    <a:lnTo>
                      <a:pt x="245" y="169"/>
                    </a:lnTo>
                    <a:lnTo>
                      <a:pt x="237" y="178"/>
                    </a:lnTo>
                    <a:lnTo>
                      <a:pt x="220" y="186"/>
                    </a:lnTo>
                    <a:lnTo>
                      <a:pt x="203" y="186"/>
                    </a:lnTo>
                    <a:lnTo>
                      <a:pt x="195" y="169"/>
                    </a:lnTo>
                    <a:lnTo>
                      <a:pt x="186" y="161"/>
                    </a:lnTo>
                    <a:lnTo>
                      <a:pt x="186" y="144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2" name="Rectangle 182">
                <a:extLst>
                  <a:ext uri="{FF2B5EF4-FFF2-40B4-BE49-F238E27FC236}">
                    <a16:creationId xmlns:a16="http://schemas.microsoft.com/office/drawing/2014/main" id="{A1798C97-468A-42FA-A29C-021173A59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5075" y="148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3" name="Rectangle 183">
                <a:extLst>
                  <a:ext uri="{FF2B5EF4-FFF2-40B4-BE49-F238E27FC236}">
                    <a16:creationId xmlns:a16="http://schemas.microsoft.com/office/drawing/2014/main" id="{813FD867-01ED-4273-A652-AE804F385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5101" y="148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4" name="Freeform 184">
                <a:extLst>
                  <a:ext uri="{FF2B5EF4-FFF2-40B4-BE49-F238E27FC236}">
                    <a16:creationId xmlns:a16="http://schemas.microsoft.com/office/drawing/2014/main" id="{A02227A2-205E-4D10-A976-8C9219857D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" y="2575"/>
                <a:ext cx="49" cy="37"/>
              </a:xfrm>
              <a:custGeom>
                <a:avLst/>
                <a:gdLst>
                  <a:gd name="T0" fmla="*/ 118 w 288"/>
                  <a:gd name="T1" fmla="*/ 34 h 211"/>
                  <a:gd name="T2" fmla="*/ 93 w 288"/>
                  <a:gd name="T3" fmla="*/ 8 h 211"/>
                  <a:gd name="T4" fmla="*/ 42 w 288"/>
                  <a:gd name="T5" fmla="*/ 17 h 211"/>
                  <a:gd name="T6" fmla="*/ 8 w 288"/>
                  <a:gd name="T7" fmla="*/ 68 h 211"/>
                  <a:gd name="T8" fmla="*/ 8 w 288"/>
                  <a:gd name="T9" fmla="*/ 161 h 211"/>
                  <a:gd name="T10" fmla="*/ 42 w 288"/>
                  <a:gd name="T11" fmla="*/ 203 h 211"/>
                  <a:gd name="T12" fmla="*/ 84 w 288"/>
                  <a:gd name="T13" fmla="*/ 211 h 211"/>
                  <a:gd name="T14" fmla="*/ 118 w 288"/>
                  <a:gd name="T15" fmla="*/ 195 h 211"/>
                  <a:gd name="T16" fmla="*/ 135 w 288"/>
                  <a:gd name="T17" fmla="*/ 161 h 211"/>
                  <a:gd name="T18" fmla="*/ 127 w 288"/>
                  <a:gd name="T19" fmla="*/ 118 h 211"/>
                  <a:gd name="T20" fmla="*/ 93 w 288"/>
                  <a:gd name="T21" fmla="*/ 85 h 211"/>
                  <a:gd name="T22" fmla="*/ 42 w 288"/>
                  <a:gd name="T23" fmla="*/ 85 h 211"/>
                  <a:gd name="T24" fmla="*/ 25 w 288"/>
                  <a:gd name="T25" fmla="*/ 76 h 211"/>
                  <a:gd name="T26" fmla="*/ 51 w 288"/>
                  <a:gd name="T27" fmla="*/ 34 h 211"/>
                  <a:gd name="T28" fmla="*/ 84 w 288"/>
                  <a:gd name="T29" fmla="*/ 34 h 211"/>
                  <a:gd name="T30" fmla="*/ 101 w 288"/>
                  <a:gd name="T31" fmla="*/ 59 h 211"/>
                  <a:gd name="T32" fmla="*/ 25 w 288"/>
                  <a:gd name="T33" fmla="*/ 144 h 211"/>
                  <a:gd name="T34" fmla="*/ 42 w 288"/>
                  <a:gd name="T35" fmla="*/ 110 h 211"/>
                  <a:gd name="T36" fmla="*/ 68 w 288"/>
                  <a:gd name="T37" fmla="*/ 101 h 211"/>
                  <a:gd name="T38" fmla="*/ 93 w 288"/>
                  <a:gd name="T39" fmla="*/ 110 h 211"/>
                  <a:gd name="T40" fmla="*/ 110 w 288"/>
                  <a:gd name="T41" fmla="*/ 144 h 211"/>
                  <a:gd name="T42" fmla="*/ 101 w 288"/>
                  <a:gd name="T43" fmla="*/ 178 h 211"/>
                  <a:gd name="T44" fmla="*/ 68 w 288"/>
                  <a:gd name="T45" fmla="*/ 195 h 211"/>
                  <a:gd name="T46" fmla="*/ 34 w 288"/>
                  <a:gd name="T47" fmla="*/ 169 h 211"/>
                  <a:gd name="T48" fmla="*/ 152 w 288"/>
                  <a:gd name="T49" fmla="*/ 110 h 211"/>
                  <a:gd name="T50" fmla="*/ 178 w 288"/>
                  <a:gd name="T51" fmla="*/ 186 h 211"/>
                  <a:gd name="T52" fmla="*/ 220 w 288"/>
                  <a:gd name="T53" fmla="*/ 211 h 211"/>
                  <a:gd name="T54" fmla="*/ 254 w 288"/>
                  <a:gd name="T55" fmla="*/ 195 h 211"/>
                  <a:gd name="T56" fmla="*/ 279 w 288"/>
                  <a:gd name="T57" fmla="*/ 161 h 211"/>
                  <a:gd name="T58" fmla="*/ 288 w 288"/>
                  <a:gd name="T59" fmla="*/ 101 h 211"/>
                  <a:gd name="T60" fmla="*/ 279 w 288"/>
                  <a:gd name="T61" fmla="*/ 59 h 211"/>
                  <a:gd name="T62" fmla="*/ 245 w 288"/>
                  <a:gd name="T63" fmla="*/ 8 h 211"/>
                  <a:gd name="T64" fmla="*/ 195 w 288"/>
                  <a:gd name="T65" fmla="*/ 8 h 211"/>
                  <a:gd name="T66" fmla="*/ 169 w 288"/>
                  <a:gd name="T67" fmla="*/ 34 h 211"/>
                  <a:gd name="T68" fmla="*/ 152 w 288"/>
                  <a:gd name="T69" fmla="*/ 76 h 211"/>
                  <a:gd name="T70" fmla="*/ 178 w 288"/>
                  <a:gd name="T71" fmla="*/ 110 h 211"/>
                  <a:gd name="T72" fmla="*/ 195 w 288"/>
                  <a:gd name="T73" fmla="*/ 42 h 211"/>
                  <a:gd name="T74" fmla="*/ 220 w 288"/>
                  <a:gd name="T75" fmla="*/ 25 h 211"/>
                  <a:gd name="T76" fmla="*/ 245 w 288"/>
                  <a:gd name="T77" fmla="*/ 42 h 211"/>
                  <a:gd name="T78" fmla="*/ 262 w 288"/>
                  <a:gd name="T79" fmla="*/ 101 h 211"/>
                  <a:gd name="T80" fmla="*/ 245 w 288"/>
                  <a:gd name="T81" fmla="*/ 169 h 211"/>
                  <a:gd name="T82" fmla="*/ 220 w 288"/>
                  <a:gd name="T83" fmla="*/ 186 h 211"/>
                  <a:gd name="T84" fmla="*/ 195 w 288"/>
                  <a:gd name="T85" fmla="*/ 169 h 211"/>
                  <a:gd name="T86" fmla="*/ 186 w 288"/>
                  <a:gd name="T87" fmla="*/ 144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8" h="211">
                    <a:moveTo>
                      <a:pt x="127" y="59"/>
                    </a:moveTo>
                    <a:lnTo>
                      <a:pt x="118" y="34"/>
                    </a:lnTo>
                    <a:lnTo>
                      <a:pt x="110" y="17"/>
                    </a:lnTo>
                    <a:lnTo>
                      <a:pt x="93" y="8"/>
                    </a:lnTo>
                    <a:lnTo>
                      <a:pt x="68" y="8"/>
                    </a:lnTo>
                    <a:lnTo>
                      <a:pt x="42" y="17"/>
                    </a:lnTo>
                    <a:lnTo>
                      <a:pt x="17" y="34"/>
                    </a:lnTo>
                    <a:lnTo>
                      <a:pt x="8" y="68"/>
                    </a:lnTo>
                    <a:lnTo>
                      <a:pt x="0" y="118"/>
                    </a:lnTo>
                    <a:lnTo>
                      <a:pt x="8" y="161"/>
                    </a:lnTo>
                    <a:lnTo>
                      <a:pt x="25" y="186"/>
                    </a:lnTo>
                    <a:lnTo>
                      <a:pt x="42" y="203"/>
                    </a:lnTo>
                    <a:lnTo>
                      <a:pt x="68" y="211"/>
                    </a:lnTo>
                    <a:lnTo>
                      <a:pt x="84" y="211"/>
                    </a:lnTo>
                    <a:lnTo>
                      <a:pt x="101" y="203"/>
                    </a:lnTo>
                    <a:lnTo>
                      <a:pt x="118" y="195"/>
                    </a:lnTo>
                    <a:lnTo>
                      <a:pt x="127" y="178"/>
                    </a:lnTo>
                    <a:lnTo>
                      <a:pt x="135" y="161"/>
                    </a:lnTo>
                    <a:lnTo>
                      <a:pt x="135" y="144"/>
                    </a:lnTo>
                    <a:lnTo>
                      <a:pt x="127" y="118"/>
                    </a:lnTo>
                    <a:lnTo>
                      <a:pt x="118" y="93"/>
                    </a:lnTo>
                    <a:lnTo>
                      <a:pt x="93" y="85"/>
                    </a:lnTo>
                    <a:lnTo>
                      <a:pt x="76" y="76"/>
                    </a:lnTo>
                    <a:lnTo>
                      <a:pt x="42" y="85"/>
                    </a:lnTo>
                    <a:lnTo>
                      <a:pt x="25" y="110"/>
                    </a:lnTo>
                    <a:lnTo>
                      <a:pt x="25" y="76"/>
                    </a:lnTo>
                    <a:lnTo>
                      <a:pt x="34" y="59"/>
                    </a:lnTo>
                    <a:lnTo>
                      <a:pt x="51" y="34"/>
                    </a:lnTo>
                    <a:lnTo>
                      <a:pt x="68" y="25"/>
                    </a:lnTo>
                    <a:lnTo>
                      <a:pt x="84" y="34"/>
                    </a:lnTo>
                    <a:lnTo>
                      <a:pt x="93" y="34"/>
                    </a:lnTo>
                    <a:lnTo>
                      <a:pt x="101" y="59"/>
                    </a:lnTo>
                    <a:lnTo>
                      <a:pt x="127" y="59"/>
                    </a:lnTo>
                    <a:close/>
                    <a:moveTo>
                      <a:pt x="25" y="144"/>
                    </a:moveTo>
                    <a:lnTo>
                      <a:pt x="34" y="127"/>
                    </a:lnTo>
                    <a:lnTo>
                      <a:pt x="42" y="110"/>
                    </a:lnTo>
                    <a:lnTo>
                      <a:pt x="51" y="101"/>
                    </a:lnTo>
                    <a:lnTo>
                      <a:pt x="68" y="101"/>
                    </a:lnTo>
                    <a:lnTo>
                      <a:pt x="84" y="101"/>
                    </a:lnTo>
                    <a:lnTo>
                      <a:pt x="93" y="110"/>
                    </a:lnTo>
                    <a:lnTo>
                      <a:pt x="101" y="127"/>
                    </a:lnTo>
                    <a:lnTo>
                      <a:pt x="110" y="144"/>
                    </a:lnTo>
                    <a:lnTo>
                      <a:pt x="101" y="161"/>
                    </a:lnTo>
                    <a:lnTo>
                      <a:pt x="101" y="178"/>
                    </a:lnTo>
                    <a:lnTo>
                      <a:pt x="84" y="186"/>
                    </a:lnTo>
                    <a:lnTo>
                      <a:pt x="68" y="195"/>
                    </a:lnTo>
                    <a:lnTo>
                      <a:pt x="51" y="186"/>
                    </a:lnTo>
                    <a:lnTo>
                      <a:pt x="34" y="169"/>
                    </a:lnTo>
                    <a:lnTo>
                      <a:pt x="25" y="144"/>
                    </a:lnTo>
                    <a:close/>
                    <a:moveTo>
                      <a:pt x="152" y="110"/>
                    </a:moveTo>
                    <a:lnTo>
                      <a:pt x="161" y="152"/>
                    </a:lnTo>
                    <a:lnTo>
                      <a:pt x="178" y="186"/>
                    </a:lnTo>
                    <a:lnTo>
                      <a:pt x="195" y="203"/>
                    </a:lnTo>
                    <a:lnTo>
                      <a:pt x="220" y="211"/>
                    </a:lnTo>
                    <a:lnTo>
                      <a:pt x="237" y="203"/>
                    </a:lnTo>
                    <a:lnTo>
                      <a:pt x="254" y="195"/>
                    </a:lnTo>
                    <a:lnTo>
                      <a:pt x="271" y="178"/>
                    </a:lnTo>
                    <a:lnTo>
                      <a:pt x="279" y="161"/>
                    </a:lnTo>
                    <a:lnTo>
                      <a:pt x="279" y="135"/>
                    </a:lnTo>
                    <a:lnTo>
                      <a:pt x="288" y="101"/>
                    </a:lnTo>
                    <a:lnTo>
                      <a:pt x="279" y="76"/>
                    </a:lnTo>
                    <a:lnTo>
                      <a:pt x="279" y="59"/>
                    </a:lnTo>
                    <a:lnTo>
                      <a:pt x="262" y="25"/>
                    </a:lnTo>
                    <a:lnTo>
                      <a:pt x="245" y="8"/>
                    </a:lnTo>
                    <a:lnTo>
                      <a:pt x="220" y="0"/>
                    </a:lnTo>
                    <a:lnTo>
                      <a:pt x="195" y="8"/>
                    </a:lnTo>
                    <a:lnTo>
                      <a:pt x="178" y="17"/>
                    </a:lnTo>
                    <a:lnTo>
                      <a:pt x="169" y="34"/>
                    </a:lnTo>
                    <a:lnTo>
                      <a:pt x="161" y="51"/>
                    </a:lnTo>
                    <a:lnTo>
                      <a:pt x="152" y="76"/>
                    </a:lnTo>
                    <a:lnTo>
                      <a:pt x="152" y="110"/>
                    </a:lnTo>
                    <a:close/>
                    <a:moveTo>
                      <a:pt x="178" y="110"/>
                    </a:moveTo>
                    <a:lnTo>
                      <a:pt x="178" y="68"/>
                    </a:lnTo>
                    <a:lnTo>
                      <a:pt x="195" y="42"/>
                    </a:lnTo>
                    <a:lnTo>
                      <a:pt x="203" y="25"/>
                    </a:lnTo>
                    <a:lnTo>
                      <a:pt x="220" y="25"/>
                    </a:lnTo>
                    <a:lnTo>
                      <a:pt x="237" y="25"/>
                    </a:lnTo>
                    <a:lnTo>
                      <a:pt x="245" y="42"/>
                    </a:lnTo>
                    <a:lnTo>
                      <a:pt x="254" y="68"/>
                    </a:lnTo>
                    <a:lnTo>
                      <a:pt x="262" y="101"/>
                    </a:lnTo>
                    <a:lnTo>
                      <a:pt x="254" y="144"/>
                    </a:lnTo>
                    <a:lnTo>
                      <a:pt x="245" y="169"/>
                    </a:lnTo>
                    <a:lnTo>
                      <a:pt x="237" y="186"/>
                    </a:lnTo>
                    <a:lnTo>
                      <a:pt x="220" y="186"/>
                    </a:lnTo>
                    <a:lnTo>
                      <a:pt x="203" y="186"/>
                    </a:lnTo>
                    <a:lnTo>
                      <a:pt x="195" y="169"/>
                    </a:lnTo>
                    <a:lnTo>
                      <a:pt x="186" y="161"/>
                    </a:lnTo>
                    <a:lnTo>
                      <a:pt x="186" y="144"/>
                    </a:lnTo>
                    <a:lnTo>
                      <a:pt x="178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5" name="Rectangle 185">
                <a:extLst>
                  <a:ext uri="{FF2B5EF4-FFF2-40B4-BE49-F238E27FC236}">
                    <a16:creationId xmlns:a16="http://schemas.microsoft.com/office/drawing/2014/main" id="{76F14E98-E9FC-4709-B54A-B3D3C52D50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540000">
                <a:off x="3433" y="255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6" name="Rectangle 186">
                <a:extLst>
                  <a:ext uri="{FF2B5EF4-FFF2-40B4-BE49-F238E27FC236}">
                    <a16:creationId xmlns:a16="http://schemas.microsoft.com/office/drawing/2014/main" id="{78A56B3E-3BFE-431E-A5B9-C7D075F55C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540000">
                <a:off x="3462" y="255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7" name="Freeform 187">
                <a:extLst>
                  <a:ext uri="{FF2B5EF4-FFF2-40B4-BE49-F238E27FC236}">
                    <a16:creationId xmlns:a16="http://schemas.microsoft.com/office/drawing/2014/main" id="{8767B082-3444-46EA-BEF8-3B713B70D9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6" y="2744"/>
                <a:ext cx="50" cy="35"/>
              </a:xfrm>
              <a:custGeom>
                <a:avLst/>
                <a:gdLst>
                  <a:gd name="T0" fmla="*/ 93 w 296"/>
                  <a:gd name="T1" fmla="*/ 203 h 203"/>
                  <a:gd name="T2" fmla="*/ 118 w 296"/>
                  <a:gd name="T3" fmla="*/ 203 h 203"/>
                  <a:gd name="T4" fmla="*/ 118 w 296"/>
                  <a:gd name="T5" fmla="*/ 152 h 203"/>
                  <a:gd name="T6" fmla="*/ 144 w 296"/>
                  <a:gd name="T7" fmla="*/ 152 h 203"/>
                  <a:gd name="T8" fmla="*/ 144 w 296"/>
                  <a:gd name="T9" fmla="*/ 135 h 203"/>
                  <a:gd name="T10" fmla="*/ 118 w 296"/>
                  <a:gd name="T11" fmla="*/ 135 h 203"/>
                  <a:gd name="T12" fmla="*/ 110 w 296"/>
                  <a:gd name="T13" fmla="*/ 0 h 203"/>
                  <a:gd name="T14" fmla="*/ 84 w 296"/>
                  <a:gd name="T15" fmla="*/ 8 h 203"/>
                  <a:gd name="T16" fmla="*/ 0 w 296"/>
                  <a:gd name="T17" fmla="*/ 135 h 203"/>
                  <a:gd name="T18" fmla="*/ 8 w 296"/>
                  <a:gd name="T19" fmla="*/ 161 h 203"/>
                  <a:gd name="T20" fmla="*/ 93 w 296"/>
                  <a:gd name="T21" fmla="*/ 161 h 203"/>
                  <a:gd name="T22" fmla="*/ 93 w 296"/>
                  <a:gd name="T23" fmla="*/ 203 h 203"/>
                  <a:gd name="T24" fmla="*/ 93 w 296"/>
                  <a:gd name="T25" fmla="*/ 135 h 203"/>
                  <a:gd name="T26" fmla="*/ 25 w 296"/>
                  <a:gd name="T27" fmla="*/ 135 h 203"/>
                  <a:gd name="T28" fmla="*/ 84 w 296"/>
                  <a:gd name="T29" fmla="*/ 42 h 203"/>
                  <a:gd name="T30" fmla="*/ 93 w 296"/>
                  <a:gd name="T31" fmla="*/ 135 h 203"/>
                  <a:gd name="T32" fmla="*/ 160 w 296"/>
                  <a:gd name="T33" fmla="*/ 101 h 203"/>
                  <a:gd name="T34" fmla="*/ 169 w 296"/>
                  <a:gd name="T35" fmla="*/ 152 h 203"/>
                  <a:gd name="T36" fmla="*/ 186 w 296"/>
                  <a:gd name="T37" fmla="*/ 186 h 203"/>
                  <a:gd name="T38" fmla="*/ 211 w 296"/>
                  <a:gd name="T39" fmla="*/ 195 h 203"/>
                  <a:gd name="T40" fmla="*/ 237 w 296"/>
                  <a:gd name="T41" fmla="*/ 203 h 203"/>
                  <a:gd name="T42" fmla="*/ 254 w 296"/>
                  <a:gd name="T43" fmla="*/ 195 h 203"/>
                  <a:gd name="T44" fmla="*/ 271 w 296"/>
                  <a:gd name="T45" fmla="*/ 186 h 203"/>
                  <a:gd name="T46" fmla="*/ 279 w 296"/>
                  <a:gd name="T47" fmla="*/ 169 h 203"/>
                  <a:gd name="T48" fmla="*/ 287 w 296"/>
                  <a:gd name="T49" fmla="*/ 152 h 203"/>
                  <a:gd name="T50" fmla="*/ 296 w 296"/>
                  <a:gd name="T51" fmla="*/ 127 h 203"/>
                  <a:gd name="T52" fmla="*/ 296 w 296"/>
                  <a:gd name="T53" fmla="*/ 93 h 203"/>
                  <a:gd name="T54" fmla="*/ 287 w 296"/>
                  <a:gd name="T55" fmla="*/ 68 h 203"/>
                  <a:gd name="T56" fmla="*/ 287 w 296"/>
                  <a:gd name="T57" fmla="*/ 51 h 203"/>
                  <a:gd name="T58" fmla="*/ 271 w 296"/>
                  <a:gd name="T59" fmla="*/ 17 h 203"/>
                  <a:gd name="T60" fmla="*/ 254 w 296"/>
                  <a:gd name="T61" fmla="*/ 0 h 203"/>
                  <a:gd name="T62" fmla="*/ 220 w 296"/>
                  <a:gd name="T63" fmla="*/ 0 h 203"/>
                  <a:gd name="T64" fmla="*/ 203 w 296"/>
                  <a:gd name="T65" fmla="*/ 0 h 203"/>
                  <a:gd name="T66" fmla="*/ 186 w 296"/>
                  <a:gd name="T67" fmla="*/ 8 h 203"/>
                  <a:gd name="T68" fmla="*/ 177 w 296"/>
                  <a:gd name="T69" fmla="*/ 25 h 203"/>
                  <a:gd name="T70" fmla="*/ 169 w 296"/>
                  <a:gd name="T71" fmla="*/ 42 h 203"/>
                  <a:gd name="T72" fmla="*/ 160 w 296"/>
                  <a:gd name="T73" fmla="*/ 68 h 203"/>
                  <a:gd name="T74" fmla="*/ 160 w 296"/>
                  <a:gd name="T75" fmla="*/ 101 h 203"/>
                  <a:gd name="T76" fmla="*/ 186 w 296"/>
                  <a:gd name="T77" fmla="*/ 101 h 203"/>
                  <a:gd name="T78" fmla="*/ 186 w 296"/>
                  <a:gd name="T79" fmla="*/ 59 h 203"/>
                  <a:gd name="T80" fmla="*/ 194 w 296"/>
                  <a:gd name="T81" fmla="*/ 34 h 203"/>
                  <a:gd name="T82" fmla="*/ 211 w 296"/>
                  <a:gd name="T83" fmla="*/ 25 h 203"/>
                  <a:gd name="T84" fmla="*/ 220 w 296"/>
                  <a:gd name="T85" fmla="*/ 17 h 203"/>
                  <a:gd name="T86" fmla="*/ 237 w 296"/>
                  <a:gd name="T87" fmla="*/ 17 h 203"/>
                  <a:gd name="T88" fmla="*/ 254 w 296"/>
                  <a:gd name="T89" fmla="*/ 34 h 203"/>
                  <a:gd name="T90" fmla="*/ 262 w 296"/>
                  <a:gd name="T91" fmla="*/ 59 h 203"/>
                  <a:gd name="T92" fmla="*/ 271 w 296"/>
                  <a:gd name="T93" fmla="*/ 93 h 203"/>
                  <a:gd name="T94" fmla="*/ 271 w 296"/>
                  <a:gd name="T95" fmla="*/ 135 h 203"/>
                  <a:gd name="T96" fmla="*/ 262 w 296"/>
                  <a:gd name="T97" fmla="*/ 161 h 203"/>
                  <a:gd name="T98" fmla="*/ 245 w 296"/>
                  <a:gd name="T99" fmla="*/ 178 h 203"/>
                  <a:gd name="T100" fmla="*/ 228 w 296"/>
                  <a:gd name="T101" fmla="*/ 178 h 203"/>
                  <a:gd name="T102" fmla="*/ 220 w 296"/>
                  <a:gd name="T103" fmla="*/ 178 h 203"/>
                  <a:gd name="T104" fmla="*/ 203 w 296"/>
                  <a:gd name="T105" fmla="*/ 169 h 203"/>
                  <a:gd name="T106" fmla="*/ 194 w 296"/>
                  <a:gd name="T107" fmla="*/ 152 h 203"/>
                  <a:gd name="T108" fmla="*/ 194 w 296"/>
                  <a:gd name="T109" fmla="*/ 144 h 203"/>
                  <a:gd name="T110" fmla="*/ 186 w 296"/>
                  <a:gd name="T111" fmla="*/ 127 h 203"/>
                  <a:gd name="T112" fmla="*/ 186 w 296"/>
                  <a:gd name="T113" fmla="*/ 101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6" h="203">
                    <a:moveTo>
                      <a:pt x="93" y="203"/>
                    </a:moveTo>
                    <a:lnTo>
                      <a:pt x="118" y="203"/>
                    </a:lnTo>
                    <a:lnTo>
                      <a:pt x="118" y="152"/>
                    </a:lnTo>
                    <a:lnTo>
                      <a:pt x="144" y="152"/>
                    </a:lnTo>
                    <a:lnTo>
                      <a:pt x="144" y="135"/>
                    </a:lnTo>
                    <a:lnTo>
                      <a:pt x="118" y="135"/>
                    </a:lnTo>
                    <a:lnTo>
                      <a:pt x="110" y="0"/>
                    </a:lnTo>
                    <a:lnTo>
                      <a:pt x="84" y="8"/>
                    </a:lnTo>
                    <a:lnTo>
                      <a:pt x="0" y="135"/>
                    </a:lnTo>
                    <a:lnTo>
                      <a:pt x="8" y="161"/>
                    </a:lnTo>
                    <a:lnTo>
                      <a:pt x="93" y="161"/>
                    </a:lnTo>
                    <a:lnTo>
                      <a:pt x="93" y="203"/>
                    </a:lnTo>
                    <a:close/>
                    <a:moveTo>
                      <a:pt x="93" y="135"/>
                    </a:moveTo>
                    <a:lnTo>
                      <a:pt x="25" y="135"/>
                    </a:lnTo>
                    <a:lnTo>
                      <a:pt x="84" y="42"/>
                    </a:lnTo>
                    <a:lnTo>
                      <a:pt x="93" y="135"/>
                    </a:lnTo>
                    <a:close/>
                    <a:moveTo>
                      <a:pt x="160" y="101"/>
                    </a:moveTo>
                    <a:lnTo>
                      <a:pt x="169" y="152"/>
                    </a:lnTo>
                    <a:lnTo>
                      <a:pt x="186" y="186"/>
                    </a:lnTo>
                    <a:lnTo>
                      <a:pt x="211" y="195"/>
                    </a:lnTo>
                    <a:lnTo>
                      <a:pt x="237" y="203"/>
                    </a:lnTo>
                    <a:lnTo>
                      <a:pt x="254" y="195"/>
                    </a:lnTo>
                    <a:lnTo>
                      <a:pt x="271" y="186"/>
                    </a:lnTo>
                    <a:lnTo>
                      <a:pt x="279" y="169"/>
                    </a:lnTo>
                    <a:lnTo>
                      <a:pt x="287" y="152"/>
                    </a:lnTo>
                    <a:lnTo>
                      <a:pt x="296" y="127"/>
                    </a:lnTo>
                    <a:lnTo>
                      <a:pt x="296" y="93"/>
                    </a:lnTo>
                    <a:lnTo>
                      <a:pt x="287" y="68"/>
                    </a:lnTo>
                    <a:lnTo>
                      <a:pt x="287" y="51"/>
                    </a:lnTo>
                    <a:lnTo>
                      <a:pt x="271" y="17"/>
                    </a:lnTo>
                    <a:lnTo>
                      <a:pt x="254" y="0"/>
                    </a:lnTo>
                    <a:lnTo>
                      <a:pt x="220" y="0"/>
                    </a:lnTo>
                    <a:lnTo>
                      <a:pt x="203" y="0"/>
                    </a:lnTo>
                    <a:lnTo>
                      <a:pt x="186" y="8"/>
                    </a:lnTo>
                    <a:lnTo>
                      <a:pt x="177" y="25"/>
                    </a:lnTo>
                    <a:lnTo>
                      <a:pt x="169" y="42"/>
                    </a:lnTo>
                    <a:lnTo>
                      <a:pt x="160" y="68"/>
                    </a:lnTo>
                    <a:lnTo>
                      <a:pt x="160" y="101"/>
                    </a:lnTo>
                    <a:close/>
                    <a:moveTo>
                      <a:pt x="186" y="101"/>
                    </a:moveTo>
                    <a:lnTo>
                      <a:pt x="186" y="59"/>
                    </a:lnTo>
                    <a:lnTo>
                      <a:pt x="194" y="34"/>
                    </a:lnTo>
                    <a:lnTo>
                      <a:pt x="211" y="25"/>
                    </a:lnTo>
                    <a:lnTo>
                      <a:pt x="220" y="17"/>
                    </a:lnTo>
                    <a:lnTo>
                      <a:pt x="237" y="17"/>
                    </a:lnTo>
                    <a:lnTo>
                      <a:pt x="254" y="34"/>
                    </a:lnTo>
                    <a:lnTo>
                      <a:pt x="262" y="59"/>
                    </a:lnTo>
                    <a:lnTo>
                      <a:pt x="271" y="93"/>
                    </a:lnTo>
                    <a:lnTo>
                      <a:pt x="271" y="135"/>
                    </a:lnTo>
                    <a:lnTo>
                      <a:pt x="262" y="161"/>
                    </a:lnTo>
                    <a:lnTo>
                      <a:pt x="245" y="178"/>
                    </a:lnTo>
                    <a:lnTo>
                      <a:pt x="228" y="178"/>
                    </a:lnTo>
                    <a:lnTo>
                      <a:pt x="220" y="178"/>
                    </a:lnTo>
                    <a:lnTo>
                      <a:pt x="203" y="169"/>
                    </a:lnTo>
                    <a:lnTo>
                      <a:pt x="194" y="152"/>
                    </a:lnTo>
                    <a:lnTo>
                      <a:pt x="194" y="144"/>
                    </a:lnTo>
                    <a:lnTo>
                      <a:pt x="186" y="127"/>
                    </a:lnTo>
                    <a:lnTo>
                      <a:pt x="186" y="101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8" name="Rectangle 188">
                <a:extLst>
                  <a:ext uri="{FF2B5EF4-FFF2-40B4-BE49-F238E27FC236}">
                    <a16:creationId xmlns:a16="http://schemas.microsoft.com/office/drawing/2014/main" id="{70DAA937-97B4-470C-BC94-9E51731B8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3294" y="2725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9" name="Rectangle 189">
                <a:extLst>
                  <a:ext uri="{FF2B5EF4-FFF2-40B4-BE49-F238E27FC236}">
                    <a16:creationId xmlns:a16="http://schemas.microsoft.com/office/drawing/2014/main" id="{4A893D8F-EE54-4C5A-B1E5-54A951854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3319" y="2722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Freeform 190">
                <a:extLst>
                  <a:ext uri="{FF2B5EF4-FFF2-40B4-BE49-F238E27FC236}">
                    <a16:creationId xmlns:a16="http://schemas.microsoft.com/office/drawing/2014/main" id="{667E9D2F-FC68-4946-B6C0-EEF1572B26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0" y="1356"/>
                <a:ext cx="48" cy="38"/>
              </a:xfrm>
              <a:custGeom>
                <a:avLst/>
                <a:gdLst>
                  <a:gd name="T0" fmla="*/ 8 w 279"/>
                  <a:gd name="T1" fmla="*/ 194 h 220"/>
                  <a:gd name="T2" fmla="*/ 42 w 279"/>
                  <a:gd name="T3" fmla="*/ 220 h 220"/>
                  <a:gd name="T4" fmla="*/ 101 w 279"/>
                  <a:gd name="T5" fmla="*/ 211 h 220"/>
                  <a:gd name="T6" fmla="*/ 127 w 279"/>
                  <a:gd name="T7" fmla="*/ 169 h 220"/>
                  <a:gd name="T8" fmla="*/ 118 w 279"/>
                  <a:gd name="T9" fmla="*/ 118 h 220"/>
                  <a:gd name="T10" fmla="*/ 85 w 279"/>
                  <a:gd name="T11" fmla="*/ 84 h 220"/>
                  <a:gd name="T12" fmla="*/ 42 w 279"/>
                  <a:gd name="T13" fmla="*/ 93 h 220"/>
                  <a:gd name="T14" fmla="*/ 25 w 279"/>
                  <a:gd name="T15" fmla="*/ 50 h 220"/>
                  <a:gd name="T16" fmla="*/ 101 w 279"/>
                  <a:gd name="T17" fmla="*/ 17 h 220"/>
                  <a:gd name="T18" fmla="*/ 0 w 279"/>
                  <a:gd name="T19" fmla="*/ 127 h 220"/>
                  <a:gd name="T20" fmla="*/ 34 w 279"/>
                  <a:gd name="T21" fmla="*/ 118 h 220"/>
                  <a:gd name="T22" fmla="*/ 76 w 279"/>
                  <a:gd name="T23" fmla="*/ 110 h 220"/>
                  <a:gd name="T24" fmla="*/ 101 w 279"/>
                  <a:gd name="T25" fmla="*/ 127 h 220"/>
                  <a:gd name="T26" fmla="*/ 101 w 279"/>
                  <a:gd name="T27" fmla="*/ 169 h 220"/>
                  <a:gd name="T28" fmla="*/ 85 w 279"/>
                  <a:gd name="T29" fmla="*/ 194 h 220"/>
                  <a:gd name="T30" fmla="*/ 51 w 279"/>
                  <a:gd name="T31" fmla="*/ 203 h 220"/>
                  <a:gd name="T32" fmla="*/ 34 w 279"/>
                  <a:gd name="T33" fmla="*/ 186 h 220"/>
                  <a:gd name="T34" fmla="*/ 0 w 279"/>
                  <a:gd name="T35" fmla="*/ 169 h 220"/>
                  <a:gd name="T36" fmla="*/ 161 w 279"/>
                  <a:gd name="T37" fmla="*/ 152 h 220"/>
                  <a:gd name="T38" fmla="*/ 178 w 279"/>
                  <a:gd name="T39" fmla="*/ 186 h 220"/>
                  <a:gd name="T40" fmla="*/ 220 w 279"/>
                  <a:gd name="T41" fmla="*/ 194 h 220"/>
                  <a:gd name="T42" fmla="*/ 262 w 279"/>
                  <a:gd name="T43" fmla="*/ 186 h 220"/>
                  <a:gd name="T44" fmla="*/ 279 w 279"/>
                  <a:gd name="T45" fmla="*/ 144 h 220"/>
                  <a:gd name="T46" fmla="*/ 279 w 279"/>
                  <a:gd name="T47" fmla="*/ 93 h 220"/>
                  <a:gd name="T48" fmla="*/ 262 w 279"/>
                  <a:gd name="T49" fmla="*/ 42 h 220"/>
                  <a:gd name="T50" fmla="*/ 228 w 279"/>
                  <a:gd name="T51" fmla="*/ 0 h 220"/>
                  <a:gd name="T52" fmla="*/ 178 w 279"/>
                  <a:gd name="T53" fmla="*/ 0 h 220"/>
                  <a:gd name="T54" fmla="*/ 152 w 279"/>
                  <a:gd name="T55" fmla="*/ 25 h 220"/>
                  <a:gd name="T56" fmla="*/ 144 w 279"/>
                  <a:gd name="T57" fmla="*/ 76 h 220"/>
                  <a:gd name="T58" fmla="*/ 169 w 279"/>
                  <a:gd name="T59" fmla="*/ 101 h 220"/>
                  <a:gd name="T60" fmla="*/ 178 w 279"/>
                  <a:gd name="T61" fmla="*/ 33 h 220"/>
                  <a:gd name="T62" fmla="*/ 203 w 279"/>
                  <a:gd name="T63" fmla="*/ 17 h 220"/>
                  <a:gd name="T64" fmla="*/ 228 w 279"/>
                  <a:gd name="T65" fmla="*/ 33 h 220"/>
                  <a:gd name="T66" fmla="*/ 254 w 279"/>
                  <a:gd name="T67" fmla="*/ 93 h 220"/>
                  <a:gd name="T68" fmla="*/ 245 w 279"/>
                  <a:gd name="T69" fmla="*/ 160 h 220"/>
                  <a:gd name="T70" fmla="*/ 220 w 279"/>
                  <a:gd name="T71" fmla="*/ 177 h 220"/>
                  <a:gd name="T72" fmla="*/ 195 w 279"/>
                  <a:gd name="T73" fmla="*/ 169 h 220"/>
                  <a:gd name="T74" fmla="*/ 178 w 279"/>
                  <a:gd name="T75" fmla="*/ 144 h 220"/>
                  <a:gd name="T76" fmla="*/ 169 w 279"/>
                  <a:gd name="T77" fmla="*/ 101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9" h="220">
                    <a:moveTo>
                      <a:pt x="0" y="169"/>
                    </a:moveTo>
                    <a:lnTo>
                      <a:pt x="8" y="194"/>
                    </a:lnTo>
                    <a:lnTo>
                      <a:pt x="25" y="211"/>
                    </a:lnTo>
                    <a:lnTo>
                      <a:pt x="42" y="220"/>
                    </a:lnTo>
                    <a:lnTo>
                      <a:pt x="68" y="220"/>
                    </a:lnTo>
                    <a:lnTo>
                      <a:pt x="101" y="211"/>
                    </a:lnTo>
                    <a:lnTo>
                      <a:pt x="118" y="186"/>
                    </a:lnTo>
                    <a:lnTo>
                      <a:pt x="127" y="169"/>
                    </a:lnTo>
                    <a:lnTo>
                      <a:pt x="127" y="144"/>
                    </a:lnTo>
                    <a:lnTo>
                      <a:pt x="118" y="118"/>
                    </a:lnTo>
                    <a:lnTo>
                      <a:pt x="101" y="93"/>
                    </a:lnTo>
                    <a:lnTo>
                      <a:pt x="85" y="84"/>
                    </a:lnTo>
                    <a:lnTo>
                      <a:pt x="59" y="84"/>
                    </a:lnTo>
                    <a:lnTo>
                      <a:pt x="42" y="93"/>
                    </a:lnTo>
                    <a:lnTo>
                      <a:pt x="25" y="101"/>
                    </a:lnTo>
                    <a:lnTo>
                      <a:pt x="25" y="50"/>
                    </a:lnTo>
                    <a:lnTo>
                      <a:pt x="110" y="33"/>
                    </a:lnTo>
                    <a:lnTo>
                      <a:pt x="101" y="17"/>
                    </a:lnTo>
                    <a:lnTo>
                      <a:pt x="8" y="25"/>
                    </a:lnTo>
                    <a:lnTo>
                      <a:pt x="0" y="127"/>
                    </a:lnTo>
                    <a:lnTo>
                      <a:pt x="25" y="127"/>
                    </a:lnTo>
                    <a:lnTo>
                      <a:pt x="34" y="118"/>
                    </a:lnTo>
                    <a:lnTo>
                      <a:pt x="59" y="110"/>
                    </a:lnTo>
                    <a:lnTo>
                      <a:pt x="76" y="110"/>
                    </a:lnTo>
                    <a:lnTo>
                      <a:pt x="85" y="118"/>
                    </a:lnTo>
                    <a:lnTo>
                      <a:pt x="101" y="127"/>
                    </a:lnTo>
                    <a:lnTo>
                      <a:pt x="101" y="144"/>
                    </a:lnTo>
                    <a:lnTo>
                      <a:pt x="101" y="169"/>
                    </a:lnTo>
                    <a:lnTo>
                      <a:pt x="93" y="186"/>
                    </a:lnTo>
                    <a:lnTo>
                      <a:pt x="85" y="194"/>
                    </a:lnTo>
                    <a:lnTo>
                      <a:pt x="68" y="203"/>
                    </a:lnTo>
                    <a:lnTo>
                      <a:pt x="51" y="203"/>
                    </a:lnTo>
                    <a:lnTo>
                      <a:pt x="42" y="194"/>
                    </a:lnTo>
                    <a:lnTo>
                      <a:pt x="34" y="186"/>
                    </a:lnTo>
                    <a:lnTo>
                      <a:pt x="25" y="169"/>
                    </a:lnTo>
                    <a:lnTo>
                      <a:pt x="0" y="169"/>
                    </a:lnTo>
                    <a:close/>
                    <a:moveTo>
                      <a:pt x="144" y="110"/>
                    </a:moveTo>
                    <a:lnTo>
                      <a:pt x="161" y="152"/>
                    </a:lnTo>
                    <a:lnTo>
                      <a:pt x="169" y="169"/>
                    </a:lnTo>
                    <a:lnTo>
                      <a:pt x="178" y="186"/>
                    </a:lnTo>
                    <a:lnTo>
                      <a:pt x="195" y="194"/>
                    </a:lnTo>
                    <a:lnTo>
                      <a:pt x="220" y="194"/>
                    </a:lnTo>
                    <a:lnTo>
                      <a:pt x="245" y="194"/>
                    </a:lnTo>
                    <a:lnTo>
                      <a:pt x="262" y="186"/>
                    </a:lnTo>
                    <a:lnTo>
                      <a:pt x="271" y="169"/>
                    </a:lnTo>
                    <a:lnTo>
                      <a:pt x="279" y="144"/>
                    </a:lnTo>
                    <a:lnTo>
                      <a:pt x="279" y="118"/>
                    </a:lnTo>
                    <a:lnTo>
                      <a:pt x="279" y="93"/>
                    </a:lnTo>
                    <a:lnTo>
                      <a:pt x="271" y="67"/>
                    </a:lnTo>
                    <a:lnTo>
                      <a:pt x="262" y="42"/>
                    </a:lnTo>
                    <a:lnTo>
                      <a:pt x="245" y="17"/>
                    </a:lnTo>
                    <a:lnTo>
                      <a:pt x="228" y="0"/>
                    </a:lnTo>
                    <a:lnTo>
                      <a:pt x="195" y="0"/>
                    </a:lnTo>
                    <a:lnTo>
                      <a:pt x="178" y="0"/>
                    </a:lnTo>
                    <a:lnTo>
                      <a:pt x="161" y="17"/>
                    </a:lnTo>
                    <a:lnTo>
                      <a:pt x="152" y="25"/>
                    </a:lnTo>
                    <a:lnTo>
                      <a:pt x="144" y="50"/>
                    </a:lnTo>
                    <a:lnTo>
                      <a:pt x="144" y="76"/>
                    </a:lnTo>
                    <a:lnTo>
                      <a:pt x="144" y="110"/>
                    </a:lnTo>
                    <a:close/>
                    <a:moveTo>
                      <a:pt x="169" y="101"/>
                    </a:moveTo>
                    <a:lnTo>
                      <a:pt x="169" y="59"/>
                    </a:lnTo>
                    <a:lnTo>
                      <a:pt x="178" y="33"/>
                    </a:lnTo>
                    <a:lnTo>
                      <a:pt x="186" y="25"/>
                    </a:lnTo>
                    <a:lnTo>
                      <a:pt x="203" y="17"/>
                    </a:lnTo>
                    <a:lnTo>
                      <a:pt x="220" y="17"/>
                    </a:lnTo>
                    <a:lnTo>
                      <a:pt x="228" y="33"/>
                    </a:lnTo>
                    <a:lnTo>
                      <a:pt x="245" y="50"/>
                    </a:lnTo>
                    <a:lnTo>
                      <a:pt x="254" y="93"/>
                    </a:lnTo>
                    <a:lnTo>
                      <a:pt x="254" y="135"/>
                    </a:lnTo>
                    <a:lnTo>
                      <a:pt x="245" y="160"/>
                    </a:lnTo>
                    <a:lnTo>
                      <a:pt x="237" y="169"/>
                    </a:lnTo>
                    <a:lnTo>
                      <a:pt x="220" y="177"/>
                    </a:lnTo>
                    <a:lnTo>
                      <a:pt x="203" y="177"/>
                    </a:lnTo>
                    <a:lnTo>
                      <a:pt x="195" y="169"/>
                    </a:lnTo>
                    <a:lnTo>
                      <a:pt x="186" y="160"/>
                    </a:lnTo>
                    <a:lnTo>
                      <a:pt x="178" y="144"/>
                    </a:lnTo>
                    <a:lnTo>
                      <a:pt x="178" y="127"/>
                    </a:lnTo>
                    <a:lnTo>
                      <a:pt x="169" y="101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1" name="Rectangle 191">
                <a:extLst>
                  <a:ext uri="{FF2B5EF4-FFF2-40B4-BE49-F238E27FC236}">
                    <a16:creationId xmlns:a16="http://schemas.microsoft.com/office/drawing/2014/main" id="{3BEFFBA5-732A-4E5B-81FB-0843CE4FC8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20000">
                <a:off x="5228" y="134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192">
                <a:extLst>
                  <a:ext uri="{FF2B5EF4-FFF2-40B4-BE49-F238E27FC236}">
                    <a16:creationId xmlns:a16="http://schemas.microsoft.com/office/drawing/2014/main" id="{57F16BCA-8787-448B-97A2-DA524B3306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20000">
                <a:off x="5254" y="133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3" name="Freeform 193">
                <a:extLst>
                  <a:ext uri="{FF2B5EF4-FFF2-40B4-BE49-F238E27FC236}">
                    <a16:creationId xmlns:a16="http://schemas.microsoft.com/office/drawing/2014/main" id="{4F81C7D7-0A67-47ED-B85E-AE25FB557E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79" y="2879"/>
                <a:ext cx="48" cy="35"/>
              </a:xfrm>
              <a:custGeom>
                <a:avLst/>
                <a:gdLst>
                  <a:gd name="T0" fmla="*/ 0 w 280"/>
                  <a:gd name="T1" fmla="*/ 169 h 203"/>
                  <a:gd name="T2" fmla="*/ 34 w 280"/>
                  <a:gd name="T3" fmla="*/ 203 h 203"/>
                  <a:gd name="T4" fmla="*/ 85 w 280"/>
                  <a:gd name="T5" fmla="*/ 203 h 203"/>
                  <a:gd name="T6" fmla="*/ 119 w 280"/>
                  <a:gd name="T7" fmla="*/ 169 h 203"/>
                  <a:gd name="T8" fmla="*/ 127 w 280"/>
                  <a:gd name="T9" fmla="*/ 119 h 203"/>
                  <a:gd name="T10" fmla="*/ 110 w 280"/>
                  <a:gd name="T11" fmla="*/ 93 h 203"/>
                  <a:gd name="T12" fmla="*/ 110 w 280"/>
                  <a:gd name="T13" fmla="*/ 76 h 203"/>
                  <a:gd name="T14" fmla="*/ 110 w 280"/>
                  <a:gd name="T15" fmla="*/ 25 h 203"/>
                  <a:gd name="T16" fmla="*/ 60 w 280"/>
                  <a:gd name="T17" fmla="*/ 0 h 203"/>
                  <a:gd name="T18" fmla="*/ 17 w 280"/>
                  <a:gd name="T19" fmla="*/ 9 h 203"/>
                  <a:gd name="T20" fmla="*/ 0 w 280"/>
                  <a:gd name="T21" fmla="*/ 51 h 203"/>
                  <a:gd name="T22" fmla="*/ 34 w 280"/>
                  <a:gd name="T23" fmla="*/ 34 h 203"/>
                  <a:gd name="T24" fmla="*/ 85 w 280"/>
                  <a:gd name="T25" fmla="*/ 34 h 203"/>
                  <a:gd name="T26" fmla="*/ 93 w 280"/>
                  <a:gd name="T27" fmla="*/ 51 h 203"/>
                  <a:gd name="T28" fmla="*/ 85 w 280"/>
                  <a:gd name="T29" fmla="*/ 76 h 203"/>
                  <a:gd name="T30" fmla="*/ 43 w 280"/>
                  <a:gd name="T31" fmla="*/ 102 h 203"/>
                  <a:gd name="T32" fmla="*/ 76 w 280"/>
                  <a:gd name="T33" fmla="*/ 102 h 203"/>
                  <a:gd name="T34" fmla="*/ 102 w 280"/>
                  <a:gd name="T35" fmla="*/ 127 h 203"/>
                  <a:gd name="T36" fmla="*/ 102 w 280"/>
                  <a:gd name="T37" fmla="*/ 152 h 203"/>
                  <a:gd name="T38" fmla="*/ 76 w 280"/>
                  <a:gd name="T39" fmla="*/ 178 h 203"/>
                  <a:gd name="T40" fmla="*/ 43 w 280"/>
                  <a:gd name="T41" fmla="*/ 178 h 203"/>
                  <a:gd name="T42" fmla="*/ 26 w 280"/>
                  <a:gd name="T43" fmla="*/ 161 h 203"/>
                  <a:gd name="T44" fmla="*/ 0 w 280"/>
                  <a:gd name="T45" fmla="*/ 152 h 203"/>
                  <a:gd name="T46" fmla="*/ 153 w 280"/>
                  <a:gd name="T47" fmla="*/ 152 h 203"/>
                  <a:gd name="T48" fmla="*/ 187 w 280"/>
                  <a:gd name="T49" fmla="*/ 203 h 203"/>
                  <a:gd name="T50" fmla="*/ 237 w 280"/>
                  <a:gd name="T51" fmla="*/ 203 h 203"/>
                  <a:gd name="T52" fmla="*/ 263 w 280"/>
                  <a:gd name="T53" fmla="*/ 178 h 203"/>
                  <a:gd name="T54" fmla="*/ 280 w 280"/>
                  <a:gd name="T55" fmla="*/ 136 h 203"/>
                  <a:gd name="T56" fmla="*/ 280 w 280"/>
                  <a:gd name="T57" fmla="*/ 76 h 203"/>
                  <a:gd name="T58" fmla="*/ 263 w 280"/>
                  <a:gd name="T59" fmla="*/ 25 h 203"/>
                  <a:gd name="T60" fmla="*/ 212 w 280"/>
                  <a:gd name="T61" fmla="*/ 0 h 203"/>
                  <a:gd name="T62" fmla="*/ 178 w 280"/>
                  <a:gd name="T63" fmla="*/ 9 h 203"/>
                  <a:gd name="T64" fmla="*/ 153 w 280"/>
                  <a:gd name="T65" fmla="*/ 42 h 203"/>
                  <a:gd name="T66" fmla="*/ 153 w 280"/>
                  <a:gd name="T67" fmla="*/ 102 h 203"/>
                  <a:gd name="T68" fmla="*/ 178 w 280"/>
                  <a:gd name="T69" fmla="*/ 59 h 203"/>
                  <a:gd name="T70" fmla="*/ 195 w 280"/>
                  <a:gd name="T71" fmla="*/ 25 h 203"/>
                  <a:gd name="T72" fmla="*/ 229 w 280"/>
                  <a:gd name="T73" fmla="*/ 25 h 203"/>
                  <a:gd name="T74" fmla="*/ 254 w 280"/>
                  <a:gd name="T75" fmla="*/ 59 h 203"/>
                  <a:gd name="T76" fmla="*/ 254 w 280"/>
                  <a:gd name="T77" fmla="*/ 127 h 203"/>
                  <a:gd name="T78" fmla="*/ 246 w 280"/>
                  <a:gd name="T79" fmla="*/ 161 h 203"/>
                  <a:gd name="T80" fmla="*/ 229 w 280"/>
                  <a:gd name="T81" fmla="*/ 178 h 203"/>
                  <a:gd name="T82" fmla="*/ 195 w 280"/>
                  <a:gd name="T83" fmla="*/ 178 h 203"/>
                  <a:gd name="T84" fmla="*/ 178 w 280"/>
                  <a:gd name="T85" fmla="*/ 161 h 203"/>
                  <a:gd name="T86" fmla="*/ 178 w 280"/>
                  <a:gd name="T87" fmla="*/ 127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0" h="203">
                    <a:moveTo>
                      <a:pt x="0" y="152"/>
                    </a:moveTo>
                    <a:lnTo>
                      <a:pt x="0" y="169"/>
                    </a:lnTo>
                    <a:lnTo>
                      <a:pt x="17" y="195"/>
                    </a:lnTo>
                    <a:lnTo>
                      <a:pt x="34" y="203"/>
                    </a:lnTo>
                    <a:lnTo>
                      <a:pt x="60" y="203"/>
                    </a:lnTo>
                    <a:lnTo>
                      <a:pt x="85" y="203"/>
                    </a:lnTo>
                    <a:lnTo>
                      <a:pt x="110" y="186"/>
                    </a:lnTo>
                    <a:lnTo>
                      <a:pt x="119" y="169"/>
                    </a:lnTo>
                    <a:lnTo>
                      <a:pt x="127" y="144"/>
                    </a:lnTo>
                    <a:lnTo>
                      <a:pt x="127" y="119"/>
                    </a:lnTo>
                    <a:lnTo>
                      <a:pt x="119" y="110"/>
                    </a:lnTo>
                    <a:lnTo>
                      <a:pt x="110" y="93"/>
                    </a:lnTo>
                    <a:lnTo>
                      <a:pt x="93" y="85"/>
                    </a:lnTo>
                    <a:lnTo>
                      <a:pt x="110" y="76"/>
                    </a:lnTo>
                    <a:lnTo>
                      <a:pt x="119" y="51"/>
                    </a:lnTo>
                    <a:lnTo>
                      <a:pt x="110" y="25"/>
                    </a:lnTo>
                    <a:lnTo>
                      <a:pt x="93" y="9"/>
                    </a:lnTo>
                    <a:lnTo>
                      <a:pt x="60" y="0"/>
                    </a:lnTo>
                    <a:lnTo>
                      <a:pt x="34" y="0"/>
                    </a:lnTo>
                    <a:lnTo>
                      <a:pt x="17" y="9"/>
                    </a:lnTo>
                    <a:lnTo>
                      <a:pt x="0" y="25"/>
                    </a:lnTo>
                    <a:lnTo>
                      <a:pt x="0" y="51"/>
                    </a:lnTo>
                    <a:lnTo>
                      <a:pt x="26" y="51"/>
                    </a:lnTo>
                    <a:lnTo>
                      <a:pt x="34" y="34"/>
                    </a:lnTo>
                    <a:lnTo>
                      <a:pt x="60" y="25"/>
                    </a:lnTo>
                    <a:lnTo>
                      <a:pt x="85" y="34"/>
                    </a:lnTo>
                    <a:lnTo>
                      <a:pt x="93" y="42"/>
                    </a:lnTo>
                    <a:lnTo>
                      <a:pt x="93" y="51"/>
                    </a:lnTo>
                    <a:lnTo>
                      <a:pt x="93" y="59"/>
                    </a:lnTo>
                    <a:lnTo>
                      <a:pt x="85" y="76"/>
                    </a:lnTo>
                    <a:lnTo>
                      <a:pt x="51" y="76"/>
                    </a:lnTo>
                    <a:lnTo>
                      <a:pt x="43" y="102"/>
                    </a:lnTo>
                    <a:lnTo>
                      <a:pt x="60" y="102"/>
                    </a:lnTo>
                    <a:lnTo>
                      <a:pt x="76" y="102"/>
                    </a:lnTo>
                    <a:lnTo>
                      <a:pt x="93" y="110"/>
                    </a:lnTo>
                    <a:lnTo>
                      <a:pt x="102" y="127"/>
                    </a:lnTo>
                    <a:lnTo>
                      <a:pt x="102" y="136"/>
                    </a:lnTo>
                    <a:lnTo>
                      <a:pt x="102" y="152"/>
                    </a:lnTo>
                    <a:lnTo>
                      <a:pt x="93" y="169"/>
                    </a:lnTo>
                    <a:lnTo>
                      <a:pt x="76" y="178"/>
                    </a:lnTo>
                    <a:lnTo>
                      <a:pt x="60" y="178"/>
                    </a:lnTo>
                    <a:lnTo>
                      <a:pt x="43" y="178"/>
                    </a:lnTo>
                    <a:lnTo>
                      <a:pt x="34" y="169"/>
                    </a:lnTo>
                    <a:lnTo>
                      <a:pt x="26" y="161"/>
                    </a:lnTo>
                    <a:lnTo>
                      <a:pt x="26" y="144"/>
                    </a:lnTo>
                    <a:lnTo>
                      <a:pt x="0" y="152"/>
                    </a:lnTo>
                    <a:close/>
                    <a:moveTo>
                      <a:pt x="153" y="102"/>
                    </a:moveTo>
                    <a:lnTo>
                      <a:pt x="153" y="152"/>
                    </a:lnTo>
                    <a:lnTo>
                      <a:pt x="170" y="186"/>
                    </a:lnTo>
                    <a:lnTo>
                      <a:pt x="187" y="203"/>
                    </a:lnTo>
                    <a:lnTo>
                      <a:pt x="212" y="203"/>
                    </a:lnTo>
                    <a:lnTo>
                      <a:pt x="237" y="203"/>
                    </a:lnTo>
                    <a:lnTo>
                      <a:pt x="254" y="195"/>
                    </a:lnTo>
                    <a:lnTo>
                      <a:pt x="263" y="178"/>
                    </a:lnTo>
                    <a:lnTo>
                      <a:pt x="271" y="161"/>
                    </a:lnTo>
                    <a:lnTo>
                      <a:pt x="280" y="136"/>
                    </a:lnTo>
                    <a:lnTo>
                      <a:pt x="280" y="102"/>
                    </a:lnTo>
                    <a:lnTo>
                      <a:pt x="280" y="76"/>
                    </a:lnTo>
                    <a:lnTo>
                      <a:pt x="271" y="51"/>
                    </a:lnTo>
                    <a:lnTo>
                      <a:pt x="263" y="25"/>
                    </a:lnTo>
                    <a:lnTo>
                      <a:pt x="246" y="9"/>
                    </a:lnTo>
                    <a:lnTo>
                      <a:pt x="212" y="0"/>
                    </a:lnTo>
                    <a:lnTo>
                      <a:pt x="195" y="0"/>
                    </a:lnTo>
                    <a:lnTo>
                      <a:pt x="178" y="9"/>
                    </a:lnTo>
                    <a:lnTo>
                      <a:pt x="161" y="25"/>
                    </a:lnTo>
                    <a:lnTo>
                      <a:pt x="153" y="42"/>
                    </a:lnTo>
                    <a:lnTo>
                      <a:pt x="153" y="68"/>
                    </a:lnTo>
                    <a:lnTo>
                      <a:pt x="153" y="102"/>
                    </a:lnTo>
                    <a:close/>
                    <a:moveTo>
                      <a:pt x="178" y="102"/>
                    </a:moveTo>
                    <a:lnTo>
                      <a:pt x="178" y="59"/>
                    </a:lnTo>
                    <a:lnTo>
                      <a:pt x="187" y="34"/>
                    </a:lnTo>
                    <a:lnTo>
                      <a:pt x="195" y="25"/>
                    </a:lnTo>
                    <a:lnTo>
                      <a:pt x="212" y="25"/>
                    </a:lnTo>
                    <a:lnTo>
                      <a:pt x="229" y="25"/>
                    </a:lnTo>
                    <a:lnTo>
                      <a:pt x="246" y="42"/>
                    </a:lnTo>
                    <a:lnTo>
                      <a:pt x="254" y="59"/>
                    </a:lnTo>
                    <a:lnTo>
                      <a:pt x="254" y="102"/>
                    </a:lnTo>
                    <a:lnTo>
                      <a:pt x="254" y="127"/>
                    </a:lnTo>
                    <a:lnTo>
                      <a:pt x="254" y="144"/>
                    </a:lnTo>
                    <a:lnTo>
                      <a:pt x="246" y="161"/>
                    </a:lnTo>
                    <a:lnTo>
                      <a:pt x="246" y="169"/>
                    </a:lnTo>
                    <a:lnTo>
                      <a:pt x="229" y="178"/>
                    </a:lnTo>
                    <a:lnTo>
                      <a:pt x="212" y="178"/>
                    </a:lnTo>
                    <a:lnTo>
                      <a:pt x="195" y="178"/>
                    </a:lnTo>
                    <a:lnTo>
                      <a:pt x="187" y="169"/>
                    </a:lnTo>
                    <a:lnTo>
                      <a:pt x="178" y="161"/>
                    </a:lnTo>
                    <a:lnTo>
                      <a:pt x="178" y="144"/>
                    </a:lnTo>
                    <a:lnTo>
                      <a:pt x="178" y="127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4" name="Rectangle 194">
                <a:extLst>
                  <a:ext uri="{FF2B5EF4-FFF2-40B4-BE49-F238E27FC236}">
                    <a16:creationId xmlns:a16="http://schemas.microsoft.com/office/drawing/2014/main" id="{A290DEE3-2560-4C7F-A0FB-CC5B43E1C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" y="2867"/>
                <a:ext cx="77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5" name="Freeform 195">
                <a:extLst>
                  <a:ext uri="{FF2B5EF4-FFF2-40B4-BE49-F238E27FC236}">
                    <a16:creationId xmlns:a16="http://schemas.microsoft.com/office/drawing/2014/main" id="{64906A7D-C623-44FD-B911-7082EEFCAB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59" y="2504"/>
                <a:ext cx="49" cy="40"/>
              </a:xfrm>
              <a:custGeom>
                <a:avLst/>
                <a:gdLst>
                  <a:gd name="T0" fmla="*/ 0 w 288"/>
                  <a:gd name="T1" fmla="*/ 169 h 229"/>
                  <a:gd name="T2" fmla="*/ 26 w 288"/>
                  <a:gd name="T3" fmla="*/ 203 h 229"/>
                  <a:gd name="T4" fmla="*/ 85 w 288"/>
                  <a:gd name="T5" fmla="*/ 203 h 229"/>
                  <a:gd name="T6" fmla="*/ 127 w 288"/>
                  <a:gd name="T7" fmla="*/ 169 h 229"/>
                  <a:gd name="T8" fmla="*/ 127 w 288"/>
                  <a:gd name="T9" fmla="*/ 119 h 229"/>
                  <a:gd name="T10" fmla="*/ 102 w 288"/>
                  <a:gd name="T11" fmla="*/ 85 h 229"/>
                  <a:gd name="T12" fmla="*/ 60 w 288"/>
                  <a:gd name="T13" fmla="*/ 76 h 229"/>
                  <a:gd name="T14" fmla="*/ 60 w 288"/>
                  <a:gd name="T15" fmla="*/ 25 h 229"/>
                  <a:gd name="T16" fmla="*/ 136 w 288"/>
                  <a:gd name="T17" fmla="*/ 17 h 229"/>
                  <a:gd name="T18" fmla="*/ 9 w 288"/>
                  <a:gd name="T19" fmla="*/ 102 h 229"/>
                  <a:gd name="T20" fmla="*/ 51 w 288"/>
                  <a:gd name="T21" fmla="*/ 93 h 229"/>
                  <a:gd name="T22" fmla="*/ 85 w 288"/>
                  <a:gd name="T23" fmla="*/ 102 h 229"/>
                  <a:gd name="T24" fmla="*/ 102 w 288"/>
                  <a:gd name="T25" fmla="*/ 127 h 229"/>
                  <a:gd name="T26" fmla="*/ 102 w 288"/>
                  <a:gd name="T27" fmla="*/ 161 h 229"/>
                  <a:gd name="T28" fmla="*/ 77 w 288"/>
                  <a:gd name="T29" fmla="*/ 186 h 229"/>
                  <a:gd name="T30" fmla="*/ 43 w 288"/>
                  <a:gd name="T31" fmla="*/ 186 h 229"/>
                  <a:gd name="T32" fmla="*/ 26 w 288"/>
                  <a:gd name="T33" fmla="*/ 161 h 229"/>
                  <a:gd name="T34" fmla="*/ 0 w 288"/>
                  <a:gd name="T35" fmla="*/ 144 h 229"/>
                  <a:gd name="T36" fmla="*/ 153 w 288"/>
                  <a:gd name="T37" fmla="*/ 169 h 229"/>
                  <a:gd name="T38" fmla="*/ 178 w 288"/>
                  <a:gd name="T39" fmla="*/ 220 h 229"/>
                  <a:gd name="T40" fmla="*/ 229 w 288"/>
                  <a:gd name="T41" fmla="*/ 229 h 229"/>
                  <a:gd name="T42" fmla="*/ 263 w 288"/>
                  <a:gd name="T43" fmla="*/ 212 h 229"/>
                  <a:gd name="T44" fmla="*/ 280 w 288"/>
                  <a:gd name="T45" fmla="*/ 169 h 229"/>
                  <a:gd name="T46" fmla="*/ 288 w 288"/>
                  <a:gd name="T47" fmla="*/ 110 h 229"/>
                  <a:gd name="T48" fmla="*/ 280 w 288"/>
                  <a:gd name="T49" fmla="*/ 59 h 229"/>
                  <a:gd name="T50" fmla="*/ 238 w 288"/>
                  <a:gd name="T51" fmla="*/ 25 h 229"/>
                  <a:gd name="T52" fmla="*/ 195 w 288"/>
                  <a:gd name="T53" fmla="*/ 34 h 229"/>
                  <a:gd name="T54" fmla="*/ 170 w 288"/>
                  <a:gd name="T55" fmla="*/ 59 h 229"/>
                  <a:gd name="T56" fmla="*/ 161 w 288"/>
                  <a:gd name="T57" fmla="*/ 119 h 229"/>
                  <a:gd name="T58" fmla="*/ 195 w 288"/>
                  <a:gd name="T59" fmla="*/ 85 h 229"/>
                  <a:gd name="T60" fmla="*/ 221 w 288"/>
                  <a:gd name="T61" fmla="*/ 51 h 229"/>
                  <a:gd name="T62" fmla="*/ 246 w 288"/>
                  <a:gd name="T63" fmla="*/ 51 h 229"/>
                  <a:gd name="T64" fmla="*/ 263 w 288"/>
                  <a:gd name="T65" fmla="*/ 93 h 229"/>
                  <a:gd name="T66" fmla="*/ 254 w 288"/>
                  <a:gd name="T67" fmla="*/ 152 h 229"/>
                  <a:gd name="T68" fmla="*/ 246 w 288"/>
                  <a:gd name="T69" fmla="*/ 186 h 229"/>
                  <a:gd name="T70" fmla="*/ 229 w 288"/>
                  <a:gd name="T71" fmla="*/ 203 h 229"/>
                  <a:gd name="T72" fmla="*/ 195 w 288"/>
                  <a:gd name="T73" fmla="*/ 203 h 229"/>
                  <a:gd name="T74" fmla="*/ 178 w 288"/>
                  <a:gd name="T75" fmla="*/ 16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8" h="229">
                    <a:moveTo>
                      <a:pt x="0" y="144"/>
                    </a:moveTo>
                    <a:lnTo>
                      <a:pt x="0" y="169"/>
                    </a:lnTo>
                    <a:lnTo>
                      <a:pt x="9" y="186"/>
                    </a:lnTo>
                    <a:lnTo>
                      <a:pt x="26" y="203"/>
                    </a:lnTo>
                    <a:lnTo>
                      <a:pt x="51" y="203"/>
                    </a:lnTo>
                    <a:lnTo>
                      <a:pt x="85" y="203"/>
                    </a:lnTo>
                    <a:lnTo>
                      <a:pt x="111" y="186"/>
                    </a:lnTo>
                    <a:lnTo>
                      <a:pt x="127" y="169"/>
                    </a:lnTo>
                    <a:lnTo>
                      <a:pt x="127" y="144"/>
                    </a:lnTo>
                    <a:lnTo>
                      <a:pt x="127" y="119"/>
                    </a:lnTo>
                    <a:lnTo>
                      <a:pt x="119" y="102"/>
                    </a:lnTo>
                    <a:lnTo>
                      <a:pt x="102" y="85"/>
                    </a:lnTo>
                    <a:lnTo>
                      <a:pt x="77" y="76"/>
                    </a:lnTo>
                    <a:lnTo>
                      <a:pt x="60" y="76"/>
                    </a:lnTo>
                    <a:lnTo>
                      <a:pt x="43" y="85"/>
                    </a:lnTo>
                    <a:lnTo>
                      <a:pt x="60" y="25"/>
                    </a:lnTo>
                    <a:lnTo>
                      <a:pt x="136" y="42"/>
                    </a:lnTo>
                    <a:lnTo>
                      <a:pt x="136" y="17"/>
                    </a:lnTo>
                    <a:lnTo>
                      <a:pt x="43" y="0"/>
                    </a:lnTo>
                    <a:lnTo>
                      <a:pt x="9" y="102"/>
                    </a:lnTo>
                    <a:lnTo>
                      <a:pt x="34" y="110"/>
                    </a:lnTo>
                    <a:lnTo>
                      <a:pt x="51" y="93"/>
                    </a:lnTo>
                    <a:lnTo>
                      <a:pt x="68" y="93"/>
                    </a:lnTo>
                    <a:lnTo>
                      <a:pt x="85" y="102"/>
                    </a:lnTo>
                    <a:lnTo>
                      <a:pt x="102" y="110"/>
                    </a:lnTo>
                    <a:lnTo>
                      <a:pt x="102" y="127"/>
                    </a:lnTo>
                    <a:lnTo>
                      <a:pt x="102" y="144"/>
                    </a:lnTo>
                    <a:lnTo>
                      <a:pt x="102" y="161"/>
                    </a:lnTo>
                    <a:lnTo>
                      <a:pt x="85" y="178"/>
                    </a:lnTo>
                    <a:lnTo>
                      <a:pt x="77" y="186"/>
                    </a:lnTo>
                    <a:lnTo>
                      <a:pt x="60" y="186"/>
                    </a:lnTo>
                    <a:lnTo>
                      <a:pt x="43" y="186"/>
                    </a:lnTo>
                    <a:lnTo>
                      <a:pt x="34" y="178"/>
                    </a:lnTo>
                    <a:lnTo>
                      <a:pt x="26" y="161"/>
                    </a:lnTo>
                    <a:lnTo>
                      <a:pt x="26" y="144"/>
                    </a:lnTo>
                    <a:lnTo>
                      <a:pt x="0" y="144"/>
                    </a:lnTo>
                    <a:close/>
                    <a:moveTo>
                      <a:pt x="161" y="119"/>
                    </a:moveTo>
                    <a:lnTo>
                      <a:pt x="153" y="169"/>
                    </a:lnTo>
                    <a:lnTo>
                      <a:pt x="161" y="203"/>
                    </a:lnTo>
                    <a:lnTo>
                      <a:pt x="178" y="220"/>
                    </a:lnTo>
                    <a:lnTo>
                      <a:pt x="204" y="229"/>
                    </a:lnTo>
                    <a:lnTo>
                      <a:pt x="229" y="229"/>
                    </a:lnTo>
                    <a:lnTo>
                      <a:pt x="246" y="220"/>
                    </a:lnTo>
                    <a:lnTo>
                      <a:pt x="263" y="212"/>
                    </a:lnTo>
                    <a:lnTo>
                      <a:pt x="271" y="195"/>
                    </a:lnTo>
                    <a:lnTo>
                      <a:pt x="280" y="169"/>
                    </a:lnTo>
                    <a:lnTo>
                      <a:pt x="288" y="136"/>
                    </a:lnTo>
                    <a:lnTo>
                      <a:pt x="288" y="110"/>
                    </a:lnTo>
                    <a:lnTo>
                      <a:pt x="288" y="93"/>
                    </a:lnTo>
                    <a:lnTo>
                      <a:pt x="280" y="59"/>
                    </a:lnTo>
                    <a:lnTo>
                      <a:pt x="263" y="34"/>
                    </a:lnTo>
                    <a:lnTo>
                      <a:pt x="238" y="25"/>
                    </a:lnTo>
                    <a:lnTo>
                      <a:pt x="212" y="25"/>
                    </a:lnTo>
                    <a:lnTo>
                      <a:pt x="195" y="34"/>
                    </a:lnTo>
                    <a:lnTo>
                      <a:pt x="187" y="42"/>
                    </a:lnTo>
                    <a:lnTo>
                      <a:pt x="170" y="59"/>
                    </a:lnTo>
                    <a:lnTo>
                      <a:pt x="161" y="85"/>
                    </a:lnTo>
                    <a:lnTo>
                      <a:pt x="161" y="119"/>
                    </a:lnTo>
                    <a:close/>
                    <a:moveTo>
                      <a:pt x="178" y="119"/>
                    </a:moveTo>
                    <a:lnTo>
                      <a:pt x="195" y="85"/>
                    </a:lnTo>
                    <a:lnTo>
                      <a:pt x="204" y="59"/>
                    </a:lnTo>
                    <a:lnTo>
                      <a:pt x="221" y="51"/>
                    </a:lnTo>
                    <a:lnTo>
                      <a:pt x="229" y="51"/>
                    </a:lnTo>
                    <a:lnTo>
                      <a:pt x="246" y="51"/>
                    </a:lnTo>
                    <a:lnTo>
                      <a:pt x="263" y="68"/>
                    </a:lnTo>
                    <a:lnTo>
                      <a:pt x="263" y="93"/>
                    </a:lnTo>
                    <a:lnTo>
                      <a:pt x="263" y="136"/>
                    </a:lnTo>
                    <a:lnTo>
                      <a:pt x="254" y="152"/>
                    </a:lnTo>
                    <a:lnTo>
                      <a:pt x="254" y="178"/>
                    </a:lnTo>
                    <a:lnTo>
                      <a:pt x="246" y="186"/>
                    </a:lnTo>
                    <a:lnTo>
                      <a:pt x="238" y="195"/>
                    </a:lnTo>
                    <a:lnTo>
                      <a:pt x="229" y="203"/>
                    </a:lnTo>
                    <a:lnTo>
                      <a:pt x="212" y="212"/>
                    </a:lnTo>
                    <a:lnTo>
                      <a:pt x="195" y="203"/>
                    </a:lnTo>
                    <a:lnTo>
                      <a:pt x="187" y="186"/>
                    </a:lnTo>
                    <a:lnTo>
                      <a:pt x="178" y="161"/>
                    </a:lnTo>
                    <a:lnTo>
                      <a:pt x="178" y="119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6" name="Rectangle 196">
                <a:extLst>
                  <a:ext uri="{FF2B5EF4-FFF2-40B4-BE49-F238E27FC236}">
                    <a16:creationId xmlns:a16="http://schemas.microsoft.com/office/drawing/2014/main" id="{912AD023-10D7-40C8-808A-C987070D7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80000">
                <a:off x="2657" y="248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7" name="Rectangle 197">
                <a:extLst>
                  <a:ext uri="{FF2B5EF4-FFF2-40B4-BE49-F238E27FC236}">
                    <a16:creationId xmlns:a16="http://schemas.microsoft.com/office/drawing/2014/main" id="{EC55D33E-946A-4823-BD32-7F80CDBE1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80000">
                <a:off x="2683" y="2492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8" name="Freeform 198">
                <a:extLst>
                  <a:ext uri="{FF2B5EF4-FFF2-40B4-BE49-F238E27FC236}">
                    <a16:creationId xmlns:a16="http://schemas.microsoft.com/office/drawing/2014/main" id="{5C8CDEBB-2BCC-44FA-B908-EDB68AA12E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1" y="265"/>
                <a:ext cx="58" cy="69"/>
              </a:xfrm>
              <a:custGeom>
                <a:avLst/>
                <a:gdLst>
                  <a:gd name="T0" fmla="*/ 9 w 339"/>
                  <a:gd name="T1" fmla="*/ 271 h 398"/>
                  <a:gd name="T2" fmla="*/ 9 w 339"/>
                  <a:gd name="T3" fmla="*/ 313 h 398"/>
                  <a:gd name="T4" fmla="*/ 34 w 339"/>
                  <a:gd name="T5" fmla="*/ 373 h 398"/>
                  <a:gd name="T6" fmla="*/ 34 w 339"/>
                  <a:gd name="T7" fmla="*/ 313 h 398"/>
                  <a:gd name="T8" fmla="*/ 178 w 339"/>
                  <a:gd name="T9" fmla="*/ 381 h 398"/>
                  <a:gd name="T10" fmla="*/ 152 w 339"/>
                  <a:gd name="T11" fmla="*/ 288 h 398"/>
                  <a:gd name="T12" fmla="*/ 186 w 339"/>
                  <a:gd name="T13" fmla="*/ 297 h 398"/>
                  <a:gd name="T14" fmla="*/ 229 w 339"/>
                  <a:gd name="T15" fmla="*/ 288 h 398"/>
                  <a:gd name="T16" fmla="*/ 254 w 339"/>
                  <a:gd name="T17" fmla="*/ 254 h 398"/>
                  <a:gd name="T18" fmla="*/ 254 w 339"/>
                  <a:gd name="T19" fmla="*/ 220 h 398"/>
                  <a:gd name="T20" fmla="*/ 220 w 339"/>
                  <a:gd name="T21" fmla="*/ 178 h 398"/>
                  <a:gd name="T22" fmla="*/ 169 w 339"/>
                  <a:gd name="T23" fmla="*/ 153 h 398"/>
                  <a:gd name="T24" fmla="*/ 119 w 339"/>
                  <a:gd name="T25" fmla="*/ 136 h 398"/>
                  <a:gd name="T26" fmla="*/ 76 w 339"/>
                  <a:gd name="T27" fmla="*/ 161 h 398"/>
                  <a:gd name="T28" fmla="*/ 68 w 339"/>
                  <a:gd name="T29" fmla="*/ 203 h 398"/>
                  <a:gd name="T30" fmla="*/ 85 w 339"/>
                  <a:gd name="T31" fmla="*/ 237 h 398"/>
                  <a:gd name="T32" fmla="*/ 127 w 339"/>
                  <a:gd name="T33" fmla="*/ 271 h 398"/>
                  <a:gd name="T34" fmla="*/ 110 w 339"/>
                  <a:gd name="T35" fmla="*/ 229 h 398"/>
                  <a:gd name="T36" fmla="*/ 85 w 339"/>
                  <a:gd name="T37" fmla="*/ 187 h 398"/>
                  <a:gd name="T38" fmla="*/ 102 w 339"/>
                  <a:gd name="T39" fmla="*/ 161 h 398"/>
                  <a:gd name="T40" fmla="*/ 144 w 339"/>
                  <a:gd name="T41" fmla="*/ 161 h 398"/>
                  <a:gd name="T42" fmla="*/ 203 w 339"/>
                  <a:gd name="T43" fmla="*/ 195 h 398"/>
                  <a:gd name="T44" fmla="*/ 229 w 339"/>
                  <a:gd name="T45" fmla="*/ 220 h 398"/>
                  <a:gd name="T46" fmla="*/ 237 w 339"/>
                  <a:gd name="T47" fmla="*/ 246 h 398"/>
                  <a:gd name="T48" fmla="*/ 220 w 339"/>
                  <a:gd name="T49" fmla="*/ 271 h 398"/>
                  <a:gd name="T50" fmla="*/ 178 w 339"/>
                  <a:gd name="T51" fmla="*/ 271 h 398"/>
                  <a:gd name="T52" fmla="*/ 212 w 339"/>
                  <a:gd name="T53" fmla="*/ 136 h 398"/>
                  <a:gd name="T54" fmla="*/ 254 w 339"/>
                  <a:gd name="T55" fmla="*/ 161 h 398"/>
                  <a:gd name="T56" fmla="*/ 288 w 339"/>
                  <a:gd name="T57" fmla="*/ 161 h 398"/>
                  <a:gd name="T58" fmla="*/ 330 w 339"/>
                  <a:gd name="T59" fmla="*/ 136 h 398"/>
                  <a:gd name="T60" fmla="*/ 339 w 339"/>
                  <a:gd name="T61" fmla="*/ 102 h 398"/>
                  <a:gd name="T62" fmla="*/ 322 w 339"/>
                  <a:gd name="T63" fmla="*/ 60 h 398"/>
                  <a:gd name="T64" fmla="*/ 279 w 339"/>
                  <a:gd name="T65" fmla="*/ 26 h 398"/>
                  <a:gd name="T66" fmla="*/ 237 w 339"/>
                  <a:gd name="T67" fmla="*/ 9 h 398"/>
                  <a:gd name="T68" fmla="*/ 178 w 339"/>
                  <a:gd name="T69" fmla="*/ 9 h 398"/>
                  <a:gd name="T70" fmla="*/ 152 w 339"/>
                  <a:gd name="T71" fmla="*/ 43 h 398"/>
                  <a:gd name="T72" fmla="*/ 152 w 339"/>
                  <a:gd name="T73" fmla="*/ 85 h 398"/>
                  <a:gd name="T74" fmla="*/ 186 w 339"/>
                  <a:gd name="T75" fmla="*/ 119 h 398"/>
                  <a:gd name="T76" fmla="*/ 220 w 339"/>
                  <a:gd name="T77" fmla="*/ 119 h 398"/>
                  <a:gd name="T78" fmla="*/ 169 w 339"/>
                  <a:gd name="T79" fmla="*/ 68 h 398"/>
                  <a:gd name="T80" fmla="*/ 178 w 339"/>
                  <a:gd name="T81" fmla="*/ 43 h 398"/>
                  <a:gd name="T82" fmla="*/ 203 w 339"/>
                  <a:gd name="T83" fmla="*/ 26 h 398"/>
                  <a:gd name="T84" fmla="*/ 262 w 339"/>
                  <a:gd name="T85" fmla="*/ 51 h 398"/>
                  <a:gd name="T86" fmla="*/ 296 w 339"/>
                  <a:gd name="T87" fmla="*/ 76 h 398"/>
                  <a:gd name="T88" fmla="*/ 313 w 339"/>
                  <a:gd name="T89" fmla="*/ 93 h 398"/>
                  <a:gd name="T90" fmla="*/ 313 w 339"/>
                  <a:gd name="T91" fmla="*/ 127 h 398"/>
                  <a:gd name="T92" fmla="*/ 288 w 339"/>
                  <a:gd name="T93" fmla="*/ 144 h 398"/>
                  <a:gd name="T94" fmla="*/ 220 w 339"/>
                  <a:gd name="T95" fmla="*/ 119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39" h="398">
                    <a:moveTo>
                      <a:pt x="178" y="381"/>
                    </a:moveTo>
                    <a:lnTo>
                      <a:pt x="9" y="271"/>
                    </a:lnTo>
                    <a:lnTo>
                      <a:pt x="0" y="288"/>
                    </a:lnTo>
                    <a:lnTo>
                      <a:pt x="9" y="313"/>
                    </a:lnTo>
                    <a:lnTo>
                      <a:pt x="9" y="364"/>
                    </a:lnTo>
                    <a:lnTo>
                      <a:pt x="34" y="373"/>
                    </a:lnTo>
                    <a:lnTo>
                      <a:pt x="34" y="347"/>
                    </a:lnTo>
                    <a:lnTo>
                      <a:pt x="34" y="313"/>
                    </a:lnTo>
                    <a:lnTo>
                      <a:pt x="169" y="398"/>
                    </a:lnTo>
                    <a:lnTo>
                      <a:pt x="178" y="381"/>
                    </a:lnTo>
                    <a:close/>
                    <a:moveTo>
                      <a:pt x="127" y="271"/>
                    </a:moveTo>
                    <a:lnTo>
                      <a:pt x="152" y="288"/>
                    </a:lnTo>
                    <a:lnTo>
                      <a:pt x="169" y="297"/>
                    </a:lnTo>
                    <a:lnTo>
                      <a:pt x="186" y="297"/>
                    </a:lnTo>
                    <a:lnTo>
                      <a:pt x="203" y="297"/>
                    </a:lnTo>
                    <a:lnTo>
                      <a:pt x="229" y="288"/>
                    </a:lnTo>
                    <a:lnTo>
                      <a:pt x="246" y="271"/>
                    </a:lnTo>
                    <a:lnTo>
                      <a:pt x="254" y="254"/>
                    </a:lnTo>
                    <a:lnTo>
                      <a:pt x="254" y="237"/>
                    </a:lnTo>
                    <a:lnTo>
                      <a:pt x="254" y="220"/>
                    </a:lnTo>
                    <a:lnTo>
                      <a:pt x="237" y="195"/>
                    </a:lnTo>
                    <a:lnTo>
                      <a:pt x="220" y="178"/>
                    </a:lnTo>
                    <a:lnTo>
                      <a:pt x="195" y="161"/>
                    </a:lnTo>
                    <a:lnTo>
                      <a:pt x="169" y="153"/>
                    </a:lnTo>
                    <a:lnTo>
                      <a:pt x="152" y="144"/>
                    </a:lnTo>
                    <a:lnTo>
                      <a:pt x="119" y="136"/>
                    </a:lnTo>
                    <a:lnTo>
                      <a:pt x="93" y="144"/>
                    </a:lnTo>
                    <a:lnTo>
                      <a:pt x="76" y="161"/>
                    </a:lnTo>
                    <a:lnTo>
                      <a:pt x="68" y="178"/>
                    </a:lnTo>
                    <a:lnTo>
                      <a:pt x="68" y="203"/>
                    </a:lnTo>
                    <a:lnTo>
                      <a:pt x="68" y="220"/>
                    </a:lnTo>
                    <a:lnTo>
                      <a:pt x="85" y="237"/>
                    </a:lnTo>
                    <a:lnTo>
                      <a:pt x="102" y="254"/>
                    </a:lnTo>
                    <a:lnTo>
                      <a:pt x="127" y="271"/>
                    </a:lnTo>
                    <a:close/>
                    <a:moveTo>
                      <a:pt x="136" y="254"/>
                    </a:moveTo>
                    <a:lnTo>
                      <a:pt x="110" y="229"/>
                    </a:lnTo>
                    <a:lnTo>
                      <a:pt x="85" y="203"/>
                    </a:lnTo>
                    <a:lnTo>
                      <a:pt x="85" y="187"/>
                    </a:lnTo>
                    <a:lnTo>
                      <a:pt x="93" y="178"/>
                    </a:lnTo>
                    <a:lnTo>
                      <a:pt x="102" y="161"/>
                    </a:lnTo>
                    <a:lnTo>
                      <a:pt x="119" y="161"/>
                    </a:lnTo>
                    <a:lnTo>
                      <a:pt x="144" y="161"/>
                    </a:lnTo>
                    <a:lnTo>
                      <a:pt x="178" y="187"/>
                    </a:lnTo>
                    <a:lnTo>
                      <a:pt x="203" y="195"/>
                    </a:lnTo>
                    <a:lnTo>
                      <a:pt x="212" y="212"/>
                    </a:lnTo>
                    <a:lnTo>
                      <a:pt x="229" y="220"/>
                    </a:lnTo>
                    <a:lnTo>
                      <a:pt x="229" y="229"/>
                    </a:lnTo>
                    <a:lnTo>
                      <a:pt x="237" y="246"/>
                    </a:lnTo>
                    <a:lnTo>
                      <a:pt x="229" y="263"/>
                    </a:lnTo>
                    <a:lnTo>
                      <a:pt x="220" y="271"/>
                    </a:lnTo>
                    <a:lnTo>
                      <a:pt x="203" y="280"/>
                    </a:lnTo>
                    <a:lnTo>
                      <a:pt x="178" y="271"/>
                    </a:lnTo>
                    <a:lnTo>
                      <a:pt x="136" y="254"/>
                    </a:lnTo>
                    <a:close/>
                    <a:moveTo>
                      <a:pt x="212" y="136"/>
                    </a:moveTo>
                    <a:lnTo>
                      <a:pt x="237" y="153"/>
                    </a:lnTo>
                    <a:lnTo>
                      <a:pt x="254" y="161"/>
                    </a:lnTo>
                    <a:lnTo>
                      <a:pt x="271" y="161"/>
                    </a:lnTo>
                    <a:lnTo>
                      <a:pt x="288" y="161"/>
                    </a:lnTo>
                    <a:lnTo>
                      <a:pt x="313" y="153"/>
                    </a:lnTo>
                    <a:lnTo>
                      <a:pt x="330" y="136"/>
                    </a:lnTo>
                    <a:lnTo>
                      <a:pt x="339" y="119"/>
                    </a:lnTo>
                    <a:lnTo>
                      <a:pt x="339" y="102"/>
                    </a:lnTo>
                    <a:lnTo>
                      <a:pt x="339" y="85"/>
                    </a:lnTo>
                    <a:lnTo>
                      <a:pt x="322" y="60"/>
                    </a:lnTo>
                    <a:lnTo>
                      <a:pt x="305" y="43"/>
                    </a:lnTo>
                    <a:lnTo>
                      <a:pt x="279" y="26"/>
                    </a:lnTo>
                    <a:lnTo>
                      <a:pt x="254" y="17"/>
                    </a:lnTo>
                    <a:lnTo>
                      <a:pt x="237" y="9"/>
                    </a:lnTo>
                    <a:lnTo>
                      <a:pt x="203" y="0"/>
                    </a:lnTo>
                    <a:lnTo>
                      <a:pt x="178" y="9"/>
                    </a:lnTo>
                    <a:lnTo>
                      <a:pt x="161" y="26"/>
                    </a:lnTo>
                    <a:lnTo>
                      <a:pt x="152" y="43"/>
                    </a:lnTo>
                    <a:lnTo>
                      <a:pt x="152" y="68"/>
                    </a:lnTo>
                    <a:lnTo>
                      <a:pt x="152" y="85"/>
                    </a:lnTo>
                    <a:lnTo>
                      <a:pt x="169" y="102"/>
                    </a:lnTo>
                    <a:lnTo>
                      <a:pt x="186" y="119"/>
                    </a:lnTo>
                    <a:lnTo>
                      <a:pt x="212" y="136"/>
                    </a:lnTo>
                    <a:close/>
                    <a:moveTo>
                      <a:pt x="220" y="119"/>
                    </a:moveTo>
                    <a:lnTo>
                      <a:pt x="195" y="93"/>
                    </a:lnTo>
                    <a:lnTo>
                      <a:pt x="169" y="68"/>
                    </a:lnTo>
                    <a:lnTo>
                      <a:pt x="169" y="51"/>
                    </a:lnTo>
                    <a:lnTo>
                      <a:pt x="178" y="43"/>
                    </a:lnTo>
                    <a:lnTo>
                      <a:pt x="186" y="26"/>
                    </a:lnTo>
                    <a:lnTo>
                      <a:pt x="203" y="26"/>
                    </a:lnTo>
                    <a:lnTo>
                      <a:pt x="229" y="26"/>
                    </a:lnTo>
                    <a:lnTo>
                      <a:pt x="262" y="51"/>
                    </a:lnTo>
                    <a:lnTo>
                      <a:pt x="288" y="60"/>
                    </a:lnTo>
                    <a:lnTo>
                      <a:pt x="296" y="76"/>
                    </a:lnTo>
                    <a:lnTo>
                      <a:pt x="313" y="85"/>
                    </a:lnTo>
                    <a:lnTo>
                      <a:pt x="313" y="93"/>
                    </a:lnTo>
                    <a:lnTo>
                      <a:pt x="322" y="110"/>
                    </a:lnTo>
                    <a:lnTo>
                      <a:pt x="313" y="127"/>
                    </a:lnTo>
                    <a:lnTo>
                      <a:pt x="305" y="136"/>
                    </a:lnTo>
                    <a:lnTo>
                      <a:pt x="288" y="144"/>
                    </a:lnTo>
                    <a:lnTo>
                      <a:pt x="262" y="136"/>
                    </a:lnTo>
                    <a:lnTo>
                      <a:pt x="220" y="119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9" name="Rectangle 199">
                <a:extLst>
                  <a:ext uri="{FF2B5EF4-FFF2-40B4-BE49-F238E27FC236}">
                    <a16:creationId xmlns:a16="http://schemas.microsoft.com/office/drawing/2014/main" id="{AD1880EE-100A-4D12-8D97-E95294C4E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60000">
                <a:off x="4404" y="28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0" name="Rectangle 200">
                <a:extLst>
                  <a:ext uri="{FF2B5EF4-FFF2-40B4-BE49-F238E27FC236}">
                    <a16:creationId xmlns:a16="http://schemas.microsoft.com/office/drawing/2014/main" id="{A6F819FC-58C7-4209-8B26-031C953AD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60000">
                <a:off x="4417" y="25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1" name="Rectangle 201">
                <a:extLst>
                  <a:ext uri="{FF2B5EF4-FFF2-40B4-BE49-F238E27FC236}">
                    <a16:creationId xmlns:a16="http://schemas.microsoft.com/office/drawing/2014/main" id="{3C6C5A97-9031-42C0-9177-52D269E90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60000">
                <a:off x="4433" y="23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2" name="Freeform 202">
                <a:extLst>
                  <a:ext uri="{FF2B5EF4-FFF2-40B4-BE49-F238E27FC236}">
                    <a16:creationId xmlns:a16="http://schemas.microsoft.com/office/drawing/2014/main" id="{75B81E64-0F44-4582-824B-5EDDA926AD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1" y="1423"/>
                <a:ext cx="50" cy="37"/>
              </a:xfrm>
              <a:custGeom>
                <a:avLst/>
                <a:gdLst>
                  <a:gd name="T0" fmla="*/ 25 w 288"/>
                  <a:gd name="T1" fmla="*/ 110 h 212"/>
                  <a:gd name="T2" fmla="*/ 0 w 288"/>
                  <a:gd name="T3" fmla="*/ 135 h 212"/>
                  <a:gd name="T4" fmla="*/ 8 w 288"/>
                  <a:gd name="T5" fmla="*/ 178 h 212"/>
                  <a:gd name="T6" fmla="*/ 42 w 288"/>
                  <a:gd name="T7" fmla="*/ 203 h 212"/>
                  <a:gd name="T8" fmla="*/ 93 w 288"/>
                  <a:gd name="T9" fmla="*/ 203 h 212"/>
                  <a:gd name="T10" fmla="*/ 127 w 288"/>
                  <a:gd name="T11" fmla="*/ 169 h 212"/>
                  <a:gd name="T12" fmla="*/ 127 w 288"/>
                  <a:gd name="T13" fmla="*/ 135 h 212"/>
                  <a:gd name="T14" fmla="*/ 110 w 288"/>
                  <a:gd name="T15" fmla="*/ 102 h 212"/>
                  <a:gd name="T16" fmla="*/ 118 w 288"/>
                  <a:gd name="T17" fmla="*/ 85 h 212"/>
                  <a:gd name="T18" fmla="*/ 118 w 288"/>
                  <a:gd name="T19" fmla="*/ 34 h 212"/>
                  <a:gd name="T20" fmla="*/ 85 w 288"/>
                  <a:gd name="T21" fmla="*/ 8 h 212"/>
                  <a:gd name="T22" fmla="*/ 42 w 288"/>
                  <a:gd name="T23" fmla="*/ 8 h 212"/>
                  <a:gd name="T24" fmla="*/ 8 w 288"/>
                  <a:gd name="T25" fmla="*/ 42 h 212"/>
                  <a:gd name="T26" fmla="*/ 17 w 288"/>
                  <a:gd name="T27" fmla="*/ 85 h 212"/>
                  <a:gd name="T28" fmla="*/ 34 w 288"/>
                  <a:gd name="T29" fmla="*/ 59 h 212"/>
                  <a:gd name="T30" fmla="*/ 42 w 288"/>
                  <a:gd name="T31" fmla="*/ 34 h 212"/>
                  <a:gd name="T32" fmla="*/ 76 w 288"/>
                  <a:gd name="T33" fmla="*/ 25 h 212"/>
                  <a:gd name="T34" fmla="*/ 93 w 288"/>
                  <a:gd name="T35" fmla="*/ 42 h 212"/>
                  <a:gd name="T36" fmla="*/ 93 w 288"/>
                  <a:gd name="T37" fmla="*/ 68 h 212"/>
                  <a:gd name="T38" fmla="*/ 76 w 288"/>
                  <a:gd name="T39" fmla="*/ 85 h 212"/>
                  <a:gd name="T40" fmla="*/ 51 w 288"/>
                  <a:gd name="T41" fmla="*/ 85 h 212"/>
                  <a:gd name="T42" fmla="*/ 34 w 288"/>
                  <a:gd name="T43" fmla="*/ 68 h 212"/>
                  <a:gd name="T44" fmla="*/ 25 w 288"/>
                  <a:gd name="T45" fmla="*/ 152 h 212"/>
                  <a:gd name="T46" fmla="*/ 34 w 288"/>
                  <a:gd name="T47" fmla="*/ 119 h 212"/>
                  <a:gd name="T48" fmla="*/ 68 w 288"/>
                  <a:gd name="T49" fmla="*/ 110 h 212"/>
                  <a:gd name="T50" fmla="*/ 93 w 288"/>
                  <a:gd name="T51" fmla="*/ 119 h 212"/>
                  <a:gd name="T52" fmla="*/ 110 w 288"/>
                  <a:gd name="T53" fmla="*/ 152 h 212"/>
                  <a:gd name="T54" fmla="*/ 102 w 288"/>
                  <a:gd name="T55" fmla="*/ 178 h 212"/>
                  <a:gd name="T56" fmla="*/ 68 w 288"/>
                  <a:gd name="T57" fmla="*/ 186 h 212"/>
                  <a:gd name="T58" fmla="*/ 34 w 288"/>
                  <a:gd name="T59" fmla="*/ 169 h 212"/>
                  <a:gd name="T60" fmla="*/ 152 w 288"/>
                  <a:gd name="T61" fmla="*/ 102 h 212"/>
                  <a:gd name="T62" fmla="*/ 178 w 288"/>
                  <a:gd name="T63" fmla="*/ 186 h 212"/>
                  <a:gd name="T64" fmla="*/ 220 w 288"/>
                  <a:gd name="T65" fmla="*/ 203 h 212"/>
                  <a:gd name="T66" fmla="*/ 254 w 288"/>
                  <a:gd name="T67" fmla="*/ 195 h 212"/>
                  <a:gd name="T68" fmla="*/ 279 w 288"/>
                  <a:gd name="T69" fmla="*/ 161 h 212"/>
                  <a:gd name="T70" fmla="*/ 288 w 288"/>
                  <a:gd name="T71" fmla="*/ 102 h 212"/>
                  <a:gd name="T72" fmla="*/ 279 w 288"/>
                  <a:gd name="T73" fmla="*/ 59 h 212"/>
                  <a:gd name="T74" fmla="*/ 245 w 288"/>
                  <a:gd name="T75" fmla="*/ 8 h 212"/>
                  <a:gd name="T76" fmla="*/ 195 w 288"/>
                  <a:gd name="T77" fmla="*/ 8 h 212"/>
                  <a:gd name="T78" fmla="*/ 169 w 288"/>
                  <a:gd name="T79" fmla="*/ 25 h 212"/>
                  <a:gd name="T80" fmla="*/ 152 w 288"/>
                  <a:gd name="T81" fmla="*/ 76 h 212"/>
                  <a:gd name="T82" fmla="*/ 178 w 288"/>
                  <a:gd name="T83" fmla="*/ 102 h 212"/>
                  <a:gd name="T84" fmla="*/ 186 w 288"/>
                  <a:gd name="T85" fmla="*/ 34 h 212"/>
                  <a:gd name="T86" fmla="*/ 220 w 288"/>
                  <a:gd name="T87" fmla="*/ 25 h 212"/>
                  <a:gd name="T88" fmla="*/ 245 w 288"/>
                  <a:gd name="T89" fmla="*/ 42 h 212"/>
                  <a:gd name="T90" fmla="*/ 262 w 288"/>
                  <a:gd name="T91" fmla="*/ 102 h 212"/>
                  <a:gd name="T92" fmla="*/ 245 w 288"/>
                  <a:gd name="T93" fmla="*/ 169 h 212"/>
                  <a:gd name="T94" fmla="*/ 220 w 288"/>
                  <a:gd name="T95" fmla="*/ 186 h 212"/>
                  <a:gd name="T96" fmla="*/ 195 w 288"/>
                  <a:gd name="T97" fmla="*/ 169 h 212"/>
                  <a:gd name="T98" fmla="*/ 178 w 288"/>
                  <a:gd name="T99" fmla="*/ 127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8" h="212">
                    <a:moveTo>
                      <a:pt x="42" y="102"/>
                    </a:moveTo>
                    <a:lnTo>
                      <a:pt x="25" y="110"/>
                    </a:lnTo>
                    <a:lnTo>
                      <a:pt x="8" y="119"/>
                    </a:lnTo>
                    <a:lnTo>
                      <a:pt x="0" y="135"/>
                    </a:lnTo>
                    <a:lnTo>
                      <a:pt x="0" y="152"/>
                    </a:lnTo>
                    <a:lnTo>
                      <a:pt x="8" y="178"/>
                    </a:lnTo>
                    <a:lnTo>
                      <a:pt x="17" y="195"/>
                    </a:lnTo>
                    <a:lnTo>
                      <a:pt x="42" y="203"/>
                    </a:lnTo>
                    <a:lnTo>
                      <a:pt x="68" y="212"/>
                    </a:lnTo>
                    <a:lnTo>
                      <a:pt x="93" y="203"/>
                    </a:lnTo>
                    <a:lnTo>
                      <a:pt x="118" y="195"/>
                    </a:lnTo>
                    <a:lnTo>
                      <a:pt x="127" y="169"/>
                    </a:lnTo>
                    <a:lnTo>
                      <a:pt x="135" y="152"/>
                    </a:lnTo>
                    <a:lnTo>
                      <a:pt x="127" y="135"/>
                    </a:lnTo>
                    <a:lnTo>
                      <a:pt x="127" y="119"/>
                    </a:lnTo>
                    <a:lnTo>
                      <a:pt x="110" y="102"/>
                    </a:lnTo>
                    <a:lnTo>
                      <a:pt x="93" y="102"/>
                    </a:lnTo>
                    <a:lnTo>
                      <a:pt x="118" y="85"/>
                    </a:lnTo>
                    <a:lnTo>
                      <a:pt x="127" y="59"/>
                    </a:lnTo>
                    <a:lnTo>
                      <a:pt x="118" y="34"/>
                    </a:lnTo>
                    <a:lnTo>
                      <a:pt x="110" y="17"/>
                    </a:lnTo>
                    <a:lnTo>
                      <a:pt x="85" y="8"/>
                    </a:lnTo>
                    <a:lnTo>
                      <a:pt x="68" y="8"/>
                    </a:lnTo>
                    <a:lnTo>
                      <a:pt x="42" y="8"/>
                    </a:lnTo>
                    <a:lnTo>
                      <a:pt x="25" y="25"/>
                    </a:lnTo>
                    <a:lnTo>
                      <a:pt x="8" y="42"/>
                    </a:lnTo>
                    <a:lnTo>
                      <a:pt x="8" y="59"/>
                    </a:lnTo>
                    <a:lnTo>
                      <a:pt x="17" y="85"/>
                    </a:lnTo>
                    <a:lnTo>
                      <a:pt x="42" y="102"/>
                    </a:lnTo>
                    <a:close/>
                    <a:moveTo>
                      <a:pt x="34" y="59"/>
                    </a:moveTo>
                    <a:lnTo>
                      <a:pt x="34" y="42"/>
                    </a:lnTo>
                    <a:lnTo>
                      <a:pt x="42" y="34"/>
                    </a:lnTo>
                    <a:lnTo>
                      <a:pt x="68" y="25"/>
                    </a:lnTo>
                    <a:lnTo>
                      <a:pt x="76" y="25"/>
                    </a:lnTo>
                    <a:lnTo>
                      <a:pt x="85" y="34"/>
                    </a:lnTo>
                    <a:lnTo>
                      <a:pt x="93" y="42"/>
                    </a:lnTo>
                    <a:lnTo>
                      <a:pt x="102" y="59"/>
                    </a:lnTo>
                    <a:lnTo>
                      <a:pt x="93" y="68"/>
                    </a:lnTo>
                    <a:lnTo>
                      <a:pt x="93" y="76"/>
                    </a:lnTo>
                    <a:lnTo>
                      <a:pt x="76" y="85"/>
                    </a:lnTo>
                    <a:lnTo>
                      <a:pt x="68" y="93"/>
                    </a:lnTo>
                    <a:lnTo>
                      <a:pt x="51" y="85"/>
                    </a:lnTo>
                    <a:lnTo>
                      <a:pt x="42" y="85"/>
                    </a:lnTo>
                    <a:lnTo>
                      <a:pt x="34" y="68"/>
                    </a:lnTo>
                    <a:lnTo>
                      <a:pt x="34" y="59"/>
                    </a:lnTo>
                    <a:close/>
                    <a:moveTo>
                      <a:pt x="25" y="152"/>
                    </a:moveTo>
                    <a:lnTo>
                      <a:pt x="25" y="135"/>
                    </a:lnTo>
                    <a:lnTo>
                      <a:pt x="34" y="119"/>
                    </a:lnTo>
                    <a:lnTo>
                      <a:pt x="51" y="110"/>
                    </a:lnTo>
                    <a:lnTo>
                      <a:pt x="68" y="110"/>
                    </a:lnTo>
                    <a:lnTo>
                      <a:pt x="85" y="110"/>
                    </a:lnTo>
                    <a:lnTo>
                      <a:pt x="93" y="119"/>
                    </a:lnTo>
                    <a:lnTo>
                      <a:pt x="102" y="135"/>
                    </a:lnTo>
                    <a:lnTo>
                      <a:pt x="110" y="152"/>
                    </a:lnTo>
                    <a:lnTo>
                      <a:pt x="110" y="169"/>
                    </a:lnTo>
                    <a:lnTo>
                      <a:pt x="102" y="178"/>
                    </a:lnTo>
                    <a:lnTo>
                      <a:pt x="85" y="186"/>
                    </a:lnTo>
                    <a:lnTo>
                      <a:pt x="68" y="186"/>
                    </a:lnTo>
                    <a:lnTo>
                      <a:pt x="51" y="186"/>
                    </a:lnTo>
                    <a:lnTo>
                      <a:pt x="34" y="169"/>
                    </a:lnTo>
                    <a:lnTo>
                      <a:pt x="25" y="152"/>
                    </a:lnTo>
                    <a:close/>
                    <a:moveTo>
                      <a:pt x="152" y="102"/>
                    </a:moveTo>
                    <a:lnTo>
                      <a:pt x="161" y="152"/>
                    </a:lnTo>
                    <a:lnTo>
                      <a:pt x="178" y="186"/>
                    </a:lnTo>
                    <a:lnTo>
                      <a:pt x="195" y="203"/>
                    </a:lnTo>
                    <a:lnTo>
                      <a:pt x="220" y="203"/>
                    </a:lnTo>
                    <a:lnTo>
                      <a:pt x="237" y="203"/>
                    </a:lnTo>
                    <a:lnTo>
                      <a:pt x="254" y="195"/>
                    </a:lnTo>
                    <a:lnTo>
                      <a:pt x="271" y="178"/>
                    </a:lnTo>
                    <a:lnTo>
                      <a:pt x="279" y="161"/>
                    </a:lnTo>
                    <a:lnTo>
                      <a:pt x="279" y="135"/>
                    </a:lnTo>
                    <a:lnTo>
                      <a:pt x="288" y="102"/>
                    </a:lnTo>
                    <a:lnTo>
                      <a:pt x="279" y="76"/>
                    </a:lnTo>
                    <a:lnTo>
                      <a:pt x="279" y="59"/>
                    </a:lnTo>
                    <a:lnTo>
                      <a:pt x="262" y="25"/>
                    </a:lnTo>
                    <a:lnTo>
                      <a:pt x="245" y="8"/>
                    </a:lnTo>
                    <a:lnTo>
                      <a:pt x="220" y="0"/>
                    </a:lnTo>
                    <a:lnTo>
                      <a:pt x="195" y="8"/>
                    </a:lnTo>
                    <a:lnTo>
                      <a:pt x="178" y="17"/>
                    </a:lnTo>
                    <a:lnTo>
                      <a:pt x="169" y="25"/>
                    </a:lnTo>
                    <a:lnTo>
                      <a:pt x="161" y="51"/>
                    </a:lnTo>
                    <a:lnTo>
                      <a:pt x="152" y="76"/>
                    </a:lnTo>
                    <a:lnTo>
                      <a:pt x="152" y="102"/>
                    </a:lnTo>
                    <a:close/>
                    <a:moveTo>
                      <a:pt x="178" y="102"/>
                    </a:moveTo>
                    <a:lnTo>
                      <a:pt x="178" y="68"/>
                    </a:lnTo>
                    <a:lnTo>
                      <a:pt x="186" y="34"/>
                    </a:lnTo>
                    <a:lnTo>
                      <a:pt x="203" y="25"/>
                    </a:lnTo>
                    <a:lnTo>
                      <a:pt x="220" y="25"/>
                    </a:lnTo>
                    <a:lnTo>
                      <a:pt x="229" y="25"/>
                    </a:lnTo>
                    <a:lnTo>
                      <a:pt x="245" y="42"/>
                    </a:lnTo>
                    <a:lnTo>
                      <a:pt x="254" y="59"/>
                    </a:lnTo>
                    <a:lnTo>
                      <a:pt x="262" y="102"/>
                    </a:lnTo>
                    <a:lnTo>
                      <a:pt x="254" y="144"/>
                    </a:lnTo>
                    <a:lnTo>
                      <a:pt x="245" y="169"/>
                    </a:lnTo>
                    <a:lnTo>
                      <a:pt x="237" y="178"/>
                    </a:lnTo>
                    <a:lnTo>
                      <a:pt x="220" y="186"/>
                    </a:lnTo>
                    <a:lnTo>
                      <a:pt x="203" y="186"/>
                    </a:lnTo>
                    <a:lnTo>
                      <a:pt x="195" y="169"/>
                    </a:lnTo>
                    <a:lnTo>
                      <a:pt x="186" y="144"/>
                    </a:lnTo>
                    <a:lnTo>
                      <a:pt x="178" y="127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3" name="Rectangle 203">
                <a:extLst>
                  <a:ext uri="{FF2B5EF4-FFF2-40B4-BE49-F238E27FC236}">
                    <a16:creationId xmlns:a16="http://schemas.microsoft.com/office/drawing/2014/main" id="{2E522378-5D82-436C-A36F-BA40426B9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5120" y="140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4" name="Rectangle 204">
                <a:extLst>
                  <a:ext uri="{FF2B5EF4-FFF2-40B4-BE49-F238E27FC236}">
                    <a16:creationId xmlns:a16="http://schemas.microsoft.com/office/drawing/2014/main" id="{5C54E0B2-0191-476E-B268-F0F92B77C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5146" y="140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Freeform 206">
              <a:extLst>
                <a:ext uri="{FF2B5EF4-FFF2-40B4-BE49-F238E27FC236}">
                  <a16:creationId xmlns:a16="http://schemas.microsoft.com/office/drawing/2014/main" id="{5FB53FB7-0A1E-42AC-B964-8064417384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3" y="2530"/>
              <a:ext cx="49" cy="37"/>
            </a:xfrm>
            <a:custGeom>
              <a:avLst/>
              <a:gdLst>
                <a:gd name="T0" fmla="*/ 119 w 288"/>
                <a:gd name="T1" fmla="*/ 34 h 212"/>
                <a:gd name="T2" fmla="*/ 94 w 288"/>
                <a:gd name="T3" fmla="*/ 9 h 212"/>
                <a:gd name="T4" fmla="*/ 43 w 288"/>
                <a:gd name="T5" fmla="*/ 9 h 212"/>
                <a:gd name="T6" fmla="*/ 9 w 288"/>
                <a:gd name="T7" fmla="*/ 68 h 212"/>
                <a:gd name="T8" fmla="*/ 9 w 288"/>
                <a:gd name="T9" fmla="*/ 161 h 212"/>
                <a:gd name="T10" fmla="*/ 51 w 288"/>
                <a:gd name="T11" fmla="*/ 204 h 212"/>
                <a:gd name="T12" fmla="*/ 94 w 288"/>
                <a:gd name="T13" fmla="*/ 204 h 212"/>
                <a:gd name="T14" fmla="*/ 127 w 288"/>
                <a:gd name="T15" fmla="*/ 178 h 212"/>
                <a:gd name="T16" fmla="*/ 127 w 288"/>
                <a:gd name="T17" fmla="*/ 110 h 212"/>
                <a:gd name="T18" fmla="*/ 94 w 288"/>
                <a:gd name="T19" fmla="*/ 77 h 212"/>
                <a:gd name="T20" fmla="*/ 51 w 288"/>
                <a:gd name="T21" fmla="*/ 85 h 212"/>
                <a:gd name="T22" fmla="*/ 26 w 288"/>
                <a:gd name="T23" fmla="*/ 77 h 212"/>
                <a:gd name="T24" fmla="*/ 51 w 288"/>
                <a:gd name="T25" fmla="*/ 34 h 212"/>
                <a:gd name="T26" fmla="*/ 85 w 288"/>
                <a:gd name="T27" fmla="*/ 26 h 212"/>
                <a:gd name="T28" fmla="*/ 102 w 288"/>
                <a:gd name="T29" fmla="*/ 60 h 212"/>
                <a:gd name="T30" fmla="*/ 34 w 288"/>
                <a:gd name="T31" fmla="*/ 144 h 212"/>
                <a:gd name="T32" fmla="*/ 43 w 288"/>
                <a:gd name="T33" fmla="*/ 110 h 212"/>
                <a:gd name="T34" fmla="*/ 68 w 288"/>
                <a:gd name="T35" fmla="*/ 102 h 212"/>
                <a:gd name="T36" fmla="*/ 102 w 288"/>
                <a:gd name="T37" fmla="*/ 110 h 212"/>
                <a:gd name="T38" fmla="*/ 110 w 288"/>
                <a:gd name="T39" fmla="*/ 144 h 212"/>
                <a:gd name="T40" fmla="*/ 102 w 288"/>
                <a:gd name="T41" fmla="*/ 178 h 212"/>
                <a:gd name="T42" fmla="*/ 77 w 288"/>
                <a:gd name="T43" fmla="*/ 187 h 212"/>
                <a:gd name="T44" fmla="*/ 43 w 288"/>
                <a:gd name="T45" fmla="*/ 170 h 212"/>
                <a:gd name="T46" fmla="*/ 153 w 288"/>
                <a:gd name="T47" fmla="*/ 102 h 212"/>
                <a:gd name="T48" fmla="*/ 178 w 288"/>
                <a:gd name="T49" fmla="*/ 187 h 212"/>
                <a:gd name="T50" fmla="*/ 229 w 288"/>
                <a:gd name="T51" fmla="*/ 204 h 212"/>
                <a:gd name="T52" fmla="*/ 263 w 288"/>
                <a:gd name="T53" fmla="*/ 187 h 212"/>
                <a:gd name="T54" fmla="*/ 280 w 288"/>
                <a:gd name="T55" fmla="*/ 153 h 212"/>
                <a:gd name="T56" fmla="*/ 288 w 288"/>
                <a:gd name="T57" fmla="*/ 94 h 212"/>
                <a:gd name="T58" fmla="*/ 280 w 288"/>
                <a:gd name="T59" fmla="*/ 51 h 212"/>
                <a:gd name="T60" fmla="*/ 246 w 288"/>
                <a:gd name="T61" fmla="*/ 0 h 212"/>
                <a:gd name="T62" fmla="*/ 195 w 288"/>
                <a:gd name="T63" fmla="*/ 0 h 212"/>
                <a:gd name="T64" fmla="*/ 170 w 288"/>
                <a:gd name="T65" fmla="*/ 26 h 212"/>
                <a:gd name="T66" fmla="*/ 153 w 288"/>
                <a:gd name="T67" fmla="*/ 68 h 212"/>
                <a:gd name="T68" fmla="*/ 178 w 288"/>
                <a:gd name="T69" fmla="*/ 102 h 212"/>
                <a:gd name="T70" fmla="*/ 187 w 288"/>
                <a:gd name="T71" fmla="*/ 34 h 212"/>
                <a:gd name="T72" fmla="*/ 221 w 288"/>
                <a:gd name="T73" fmla="*/ 17 h 212"/>
                <a:gd name="T74" fmla="*/ 246 w 288"/>
                <a:gd name="T75" fmla="*/ 34 h 212"/>
                <a:gd name="T76" fmla="*/ 263 w 288"/>
                <a:gd name="T77" fmla="*/ 94 h 212"/>
                <a:gd name="T78" fmla="*/ 254 w 288"/>
                <a:gd name="T79" fmla="*/ 161 h 212"/>
                <a:gd name="T80" fmla="*/ 221 w 288"/>
                <a:gd name="T81" fmla="*/ 178 h 212"/>
                <a:gd name="T82" fmla="*/ 195 w 288"/>
                <a:gd name="T83" fmla="*/ 170 h 212"/>
                <a:gd name="T84" fmla="*/ 187 w 288"/>
                <a:gd name="T85" fmla="*/ 144 h 212"/>
                <a:gd name="T86" fmla="*/ 178 w 288"/>
                <a:gd name="T87" fmla="*/ 10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8" h="212">
                  <a:moveTo>
                    <a:pt x="127" y="51"/>
                  </a:moveTo>
                  <a:lnTo>
                    <a:pt x="119" y="34"/>
                  </a:lnTo>
                  <a:lnTo>
                    <a:pt x="110" y="17"/>
                  </a:lnTo>
                  <a:lnTo>
                    <a:pt x="94" y="9"/>
                  </a:lnTo>
                  <a:lnTo>
                    <a:pt x="68" y="9"/>
                  </a:lnTo>
                  <a:lnTo>
                    <a:pt x="43" y="9"/>
                  </a:lnTo>
                  <a:lnTo>
                    <a:pt x="17" y="34"/>
                  </a:lnTo>
                  <a:lnTo>
                    <a:pt x="9" y="68"/>
                  </a:lnTo>
                  <a:lnTo>
                    <a:pt x="0" y="119"/>
                  </a:lnTo>
                  <a:lnTo>
                    <a:pt x="9" y="161"/>
                  </a:lnTo>
                  <a:lnTo>
                    <a:pt x="26" y="187"/>
                  </a:lnTo>
                  <a:lnTo>
                    <a:pt x="51" y="204"/>
                  </a:lnTo>
                  <a:lnTo>
                    <a:pt x="77" y="212"/>
                  </a:lnTo>
                  <a:lnTo>
                    <a:pt x="94" y="204"/>
                  </a:lnTo>
                  <a:lnTo>
                    <a:pt x="110" y="204"/>
                  </a:lnTo>
                  <a:lnTo>
                    <a:pt x="127" y="178"/>
                  </a:lnTo>
                  <a:lnTo>
                    <a:pt x="136" y="136"/>
                  </a:lnTo>
                  <a:lnTo>
                    <a:pt x="127" y="110"/>
                  </a:lnTo>
                  <a:lnTo>
                    <a:pt x="119" y="94"/>
                  </a:lnTo>
                  <a:lnTo>
                    <a:pt x="94" y="77"/>
                  </a:lnTo>
                  <a:lnTo>
                    <a:pt x="77" y="77"/>
                  </a:lnTo>
                  <a:lnTo>
                    <a:pt x="51" y="85"/>
                  </a:lnTo>
                  <a:lnTo>
                    <a:pt x="26" y="102"/>
                  </a:lnTo>
                  <a:lnTo>
                    <a:pt x="26" y="77"/>
                  </a:lnTo>
                  <a:lnTo>
                    <a:pt x="34" y="60"/>
                  </a:lnTo>
                  <a:lnTo>
                    <a:pt x="51" y="34"/>
                  </a:lnTo>
                  <a:lnTo>
                    <a:pt x="68" y="26"/>
                  </a:lnTo>
                  <a:lnTo>
                    <a:pt x="85" y="26"/>
                  </a:lnTo>
                  <a:lnTo>
                    <a:pt x="94" y="34"/>
                  </a:lnTo>
                  <a:lnTo>
                    <a:pt x="102" y="60"/>
                  </a:lnTo>
                  <a:lnTo>
                    <a:pt x="127" y="51"/>
                  </a:lnTo>
                  <a:close/>
                  <a:moveTo>
                    <a:pt x="34" y="144"/>
                  </a:moveTo>
                  <a:lnTo>
                    <a:pt x="34" y="127"/>
                  </a:lnTo>
                  <a:lnTo>
                    <a:pt x="43" y="110"/>
                  </a:lnTo>
                  <a:lnTo>
                    <a:pt x="51" y="102"/>
                  </a:lnTo>
                  <a:lnTo>
                    <a:pt x="68" y="102"/>
                  </a:lnTo>
                  <a:lnTo>
                    <a:pt x="85" y="102"/>
                  </a:lnTo>
                  <a:lnTo>
                    <a:pt x="102" y="110"/>
                  </a:lnTo>
                  <a:lnTo>
                    <a:pt x="110" y="119"/>
                  </a:lnTo>
                  <a:lnTo>
                    <a:pt x="110" y="144"/>
                  </a:lnTo>
                  <a:lnTo>
                    <a:pt x="110" y="161"/>
                  </a:lnTo>
                  <a:lnTo>
                    <a:pt x="102" y="178"/>
                  </a:lnTo>
                  <a:lnTo>
                    <a:pt x="94" y="187"/>
                  </a:lnTo>
                  <a:lnTo>
                    <a:pt x="77" y="187"/>
                  </a:lnTo>
                  <a:lnTo>
                    <a:pt x="51" y="187"/>
                  </a:lnTo>
                  <a:lnTo>
                    <a:pt x="43" y="170"/>
                  </a:lnTo>
                  <a:lnTo>
                    <a:pt x="34" y="144"/>
                  </a:lnTo>
                  <a:close/>
                  <a:moveTo>
                    <a:pt x="153" y="102"/>
                  </a:moveTo>
                  <a:lnTo>
                    <a:pt x="161" y="153"/>
                  </a:lnTo>
                  <a:lnTo>
                    <a:pt x="178" y="187"/>
                  </a:lnTo>
                  <a:lnTo>
                    <a:pt x="204" y="195"/>
                  </a:lnTo>
                  <a:lnTo>
                    <a:pt x="229" y="204"/>
                  </a:lnTo>
                  <a:lnTo>
                    <a:pt x="246" y="195"/>
                  </a:lnTo>
                  <a:lnTo>
                    <a:pt x="263" y="187"/>
                  </a:lnTo>
                  <a:lnTo>
                    <a:pt x="271" y="170"/>
                  </a:lnTo>
                  <a:lnTo>
                    <a:pt x="280" y="153"/>
                  </a:lnTo>
                  <a:lnTo>
                    <a:pt x="288" y="127"/>
                  </a:lnTo>
                  <a:lnTo>
                    <a:pt x="288" y="94"/>
                  </a:lnTo>
                  <a:lnTo>
                    <a:pt x="280" y="68"/>
                  </a:lnTo>
                  <a:lnTo>
                    <a:pt x="280" y="51"/>
                  </a:lnTo>
                  <a:lnTo>
                    <a:pt x="263" y="17"/>
                  </a:lnTo>
                  <a:lnTo>
                    <a:pt x="246" y="0"/>
                  </a:lnTo>
                  <a:lnTo>
                    <a:pt x="212" y="0"/>
                  </a:lnTo>
                  <a:lnTo>
                    <a:pt x="195" y="0"/>
                  </a:lnTo>
                  <a:lnTo>
                    <a:pt x="178" y="9"/>
                  </a:lnTo>
                  <a:lnTo>
                    <a:pt x="170" y="26"/>
                  </a:lnTo>
                  <a:lnTo>
                    <a:pt x="161" y="43"/>
                  </a:lnTo>
                  <a:lnTo>
                    <a:pt x="153" y="68"/>
                  </a:lnTo>
                  <a:lnTo>
                    <a:pt x="153" y="102"/>
                  </a:lnTo>
                  <a:close/>
                  <a:moveTo>
                    <a:pt x="178" y="102"/>
                  </a:moveTo>
                  <a:lnTo>
                    <a:pt x="178" y="60"/>
                  </a:lnTo>
                  <a:lnTo>
                    <a:pt x="187" y="34"/>
                  </a:lnTo>
                  <a:lnTo>
                    <a:pt x="204" y="26"/>
                  </a:lnTo>
                  <a:lnTo>
                    <a:pt x="221" y="17"/>
                  </a:lnTo>
                  <a:lnTo>
                    <a:pt x="229" y="17"/>
                  </a:lnTo>
                  <a:lnTo>
                    <a:pt x="246" y="34"/>
                  </a:lnTo>
                  <a:lnTo>
                    <a:pt x="254" y="60"/>
                  </a:lnTo>
                  <a:lnTo>
                    <a:pt x="263" y="94"/>
                  </a:lnTo>
                  <a:lnTo>
                    <a:pt x="263" y="136"/>
                  </a:lnTo>
                  <a:lnTo>
                    <a:pt x="254" y="161"/>
                  </a:lnTo>
                  <a:lnTo>
                    <a:pt x="237" y="178"/>
                  </a:lnTo>
                  <a:lnTo>
                    <a:pt x="221" y="178"/>
                  </a:lnTo>
                  <a:lnTo>
                    <a:pt x="212" y="178"/>
                  </a:lnTo>
                  <a:lnTo>
                    <a:pt x="195" y="170"/>
                  </a:lnTo>
                  <a:lnTo>
                    <a:pt x="187" y="153"/>
                  </a:lnTo>
                  <a:lnTo>
                    <a:pt x="187" y="144"/>
                  </a:lnTo>
                  <a:lnTo>
                    <a:pt x="187" y="127"/>
                  </a:lnTo>
                  <a:lnTo>
                    <a:pt x="178" y="102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" name="Rectangle 207">
              <a:extLst>
                <a:ext uri="{FF2B5EF4-FFF2-40B4-BE49-F238E27FC236}">
                  <a16:creationId xmlns:a16="http://schemas.microsoft.com/office/drawing/2014/main" id="{55EB1EF1-097C-4020-963E-60E6B4B085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0000">
              <a:off x="3130" y="2512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208">
              <a:extLst>
                <a:ext uri="{FF2B5EF4-FFF2-40B4-BE49-F238E27FC236}">
                  <a16:creationId xmlns:a16="http://schemas.microsoft.com/office/drawing/2014/main" id="{22E0EA76-161C-46AA-9C67-38EC72541E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0000">
              <a:off x="3155" y="2509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Freeform 209">
              <a:extLst>
                <a:ext uri="{FF2B5EF4-FFF2-40B4-BE49-F238E27FC236}">
                  <a16:creationId xmlns:a16="http://schemas.microsoft.com/office/drawing/2014/main" id="{80A7390B-ADF4-4217-908E-DF8594F0EF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5" y="2629"/>
              <a:ext cx="52" cy="45"/>
            </a:xfrm>
            <a:custGeom>
              <a:avLst/>
              <a:gdLst>
                <a:gd name="T0" fmla="*/ 42 w 304"/>
                <a:gd name="T1" fmla="*/ 246 h 262"/>
                <a:gd name="T2" fmla="*/ 84 w 304"/>
                <a:gd name="T3" fmla="*/ 262 h 262"/>
                <a:gd name="T4" fmla="*/ 135 w 304"/>
                <a:gd name="T5" fmla="*/ 237 h 262"/>
                <a:gd name="T6" fmla="*/ 152 w 304"/>
                <a:gd name="T7" fmla="*/ 195 h 262"/>
                <a:gd name="T8" fmla="*/ 135 w 304"/>
                <a:gd name="T9" fmla="*/ 144 h 262"/>
                <a:gd name="T10" fmla="*/ 93 w 304"/>
                <a:gd name="T11" fmla="*/ 127 h 262"/>
                <a:gd name="T12" fmla="*/ 51 w 304"/>
                <a:gd name="T13" fmla="*/ 136 h 262"/>
                <a:gd name="T14" fmla="*/ 25 w 304"/>
                <a:gd name="T15" fmla="*/ 102 h 262"/>
                <a:gd name="T16" fmla="*/ 93 w 304"/>
                <a:gd name="T17" fmla="*/ 51 h 262"/>
                <a:gd name="T18" fmla="*/ 17 w 304"/>
                <a:gd name="T19" fmla="*/ 186 h 262"/>
                <a:gd name="T20" fmla="*/ 51 w 304"/>
                <a:gd name="T21" fmla="*/ 161 h 262"/>
                <a:gd name="T22" fmla="*/ 84 w 304"/>
                <a:gd name="T23" fmla="*/ 144 h 262"/>
                <a:gd name="T24" fmla="*/ 110 w 304"/>
                <a:gd name="T25" fmla="*/ 161 h 262"/>
                <a:gd name="T26" fmla="*/ 127 w 304"/>
                <a:gd name="T27" fmla="*/ 195 h 262"/>
                <a:gd name="T28" fmla="*/ 118 w 304"/>
                <a:gd name="T29" fmla="*/ 229 h 262"/>
                <a:gd name="T30" fmla="*/ 84 w 304"/>
                <a:gd name="T31" fmla="*/ 237 h 262"/>
                <a:gd name="T32" fmla="*/ 59 w 304"/>
                <a:gd name="T33" fmla="*/ 229 h 262"/>
                <a:gd name="T34" fmla="*/ 25 w 304"/>
                <a:gd name="T35" fmla="*/ 229 h 262"/>
                <a:gd name="T36" fmla="*/ 186 w 304"/>
                <a:gd name="T37" fmla="*/ 144 h 262"/>
                <a:gd name="T38" fmla="*/ 211 w 304"/>
                <a:gd name="T39" fmla="*/ 178 h 262"/>
                <a:gd name="T40" fmla="*/ 245 w 304"/>
                <a:gd name="T41" fmla="*/ 195 h 262"/>
                <a:gd name="T42" fmla="*/ 288 w 304"/>
                <a:gd name="T43" fmla="*/ 178 h 262"/>
                <a:gd name="T44" fmla="*/ 304 w 304"/>
                <a:gd name="T45" fmla="*/ 144 h 262"/>
                <a:gd name="T46" fmla="*/ 296 w 304"/>
                <a:gd name="T47" fmla="*/ 102 h 262"/>
                <a:gd name="T48" fmla="*/ 271 w 304"/>
                <a:gd name="T49" fmla="*/ 42 h 262"/>
                <a:gd name="T50" fmla="*/ 237 w 304"/>
                <a:gd name="T51" fmla="*/ 9 h 262"/>
                <a:gd name="T52" fmla="*/ 186 w 304"/>
                <a:gd name="T53" fmla="*/ 9 h 262"/>
                <a:gd name="T54" fmla="*/ 161 w 304"/>
                <a:gd name="T55" fmla="*/ 34 h 262"/>
                <a:gd name="T56" fmla="*/ 152 w 304"/>
                <a:gd name="T57" fmla="*/ 68 h 262"/>
                <a:gd name="T58" fmla="*/ 169 w 304"/>
                <a:gd name="T59" fmla="*/ 127 h 262"/>
                <a:gd name="T60" fmla="*/ 178 w 304"/>
                <a:gd name="T61" fmla="*/ 76 h 262"/>
                <a:gd name="T62" fmla="*/ 178 w 304"/>
                <a:gd name="T63" fmla="*/ 34 h 262"/>
                <a:gd name="T64" fmla="*/ 211 w 304"/>
                <a:gd name="T65" fmla="*/ 17 h 262"/>
                <a:gd name="T66" fmla="*/ 237 w 304"/>
                <a:gd name="T67" fmla="*/ 34 h 262"/>
                <a:gd name="T68" fmla="*/ 254 w 304"/>
                <a:gd name="T69" fmla="*/ 59 h 262"/>
                <a:gd name="T70" fmla="*/ 279 w 304"/>
                <a:gd name="T71" fmla="*/ 119 h 262"/>
                <a:gd name="T72" fmla="*/ 279 w 304"/>
                <a:gd name="T73" fmla="*/ 161 h 262"/>
                <a:gd name="T74" fmla="*/ 245 w 304"/>
                <a:gd name="T75" fmla="*/ 169 h 262"/>
                <a:gd name="T76" fmla="*/ 220 w 304"/>
                <a:gd name="T77" fmla="*/ 161 h 262"/>
                <a:gd name="T78" fmla="*/ 203 w 304"/>
                <a:gd name="T79" fmla="*/ 13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4" h="262">
                  <a:moveTo>
                    <a:pt x="25" y="229"/>
                  </a:moveTo>
                  <a:lnTo>
                    <a:pt x="42" y="246"/>
                  </a:lnTo>
                  <a:lnTo>
                    <a:pt x="59" y="262"/>
                  </a:lnTo>
                  <a:lnTo>
                    <a:pt x="84" y="262"/>
                  </a:lnTo>
                  <a:lnTo>
                    <a:pt x="110" y="254"/>
                  </a:lnTo>
                  <a:lnTo>
                    <a:pt x="135" y="237"/>
                  </a:lnTo>
                  <a:lnTo>
                    <a:pt x="152" y="212"/>
                  </a:lnTo>
                  <a:lnTo>
                    <a:pt x="152" y="195"/>
                  </a:lnTo>
                  <a:lnTo>
                    <a:pt x="144" y="169"/>
                  </a:lnTo>
                  <a:lnTo>
                    <a:pt x="135" y="144"/>
                  </a:lnTo>
                  <a:lnTo>
                    <a:pt x="110" y="127"/>
                  </a:lnTo>
                  <a:lnTo>
                    <a:pt x="93" y="127"/>
                  </a:lnTo>
                  <a:lnTo>
                    <a:pt x="67" y="127"/>
                  </a:lnTo>
                  <a:lnTo>
                    <a:pt x="51" y="136"/>
                  </a:lnTo>
                  <a:lnTo>
                    <a:pt x="34" y="152"/>
                  </a:lnTo>
                  <a:lnTo>
                    <a:pt x="25" y="102"/>
                  </a:lnTo>
                  <a:lnTo>
                    <a:pt x="101" y="68"/>
                  </a:lnTo>
                  <a:lnTo>
                    <a:pt x="93" y="51"/>
                  </a:lnTo>
                  <a:lnTo>
                    <a:pt x="0" y="85"/>
                  </a:lnTo>
                  <a:lnTo>
                    <a:pt x="17" y="186"/>
                  </a:lnTo>
                  <a:lnTo>
                    <a:pt x="42" y="186"/>
                  </a:lnTo>
                  <a:lnTo>
                    <a:pt x="51" y="161"/>
                  </a:lnTo>
                  <a:lnTo>
                    <a:pt x="67" y="152"/>
                  </a:lnTo>
                  <a:lnTo>
                    <a:pt x="84" y="144"/>
                  </a:lnTo>
                  <a:lnTo>
                    <a:pt x="101" y="152"/>
                  </a:lnTo>
                  <a:lnTo>
                    <a:pt x="110" y="161"/>
                  </a:lnTo>
                  <a:lnTo>
                    <a:pt x="127" y="178"/>
                  </a:lnTo>
                  <a:lnTo>
                    <a:pt x="127" y="195"/>
                  </a:lnTo>
                  <a:lnTo>
                    <a:pt x="127" y="212"/>
                  </a:lnTo>
                  <a:lnTo>
                    <a:pt x="118" y="229"/>
                  </a:lnTo>
                  <a:lnTo>
                    <a:pt x="101" y="237"/>
                  </a:lnTo>
                  <a:lnTo>
                    <a:pt x="84" y="237"/>
                  </a:lnTo>
                  <a:lnTo>
                    <a:pt x="76" y="237"/>
                  </a:lnTo>
                  <a:lnTo>
                    <a:pt x="59" y="229"/>
                  </a:lnTo>
                  <a:lnTo>
                    <a:pt x="51" y="220"/>
                  </a:lnTo>
                  <a:lnTo>
                    <a:pt x="25" y="229"/>
                  </a:lnTo>
                  <a:close/>
                  <a:moveTo>
                    <a:pt x="169" y="127"/>
                  </a:moveTo>
                  <a:lnTo>
                    <a:pt x="186" y="144"/>
                  </a:lnTo>
                  <a:lnTo>
                    <a:pt x="194" y="169"/>
                  </a:lnTo>
                  <a:lnTo>
                    <a:pt x="211" y="178"/>
                  </a:lnTo>
                  <a:lnTo>
                    <a:pt x="220" y="186"/>
                  </a:lnTo>
                  <a:lnTo>
                    <a:pt x="245" y="195"/>
                  </a:lnTo>
                  <a:lnTo>
                    <a:pt x="271" y="186"/>
                  </a:lnTo>
                  <a:lnTo>
                    <a:pt x="288" y="178"/>
                  </a:lnTo>
                  <a:lnTo>
                    <a:pt x="304" y="161"/>
                  </a:lnTo>
                  <a:lnTo>
                    <a:pt x="304" y="144"/>
                  </a:lnTo>
                  <a:lnTo>
                    <a:pt x="304" y="119"/>
                  </a:lnTo>
                  <a:lnTo>
                    <a:pt x="296" y="102"/>
                  </a:lnTo>
                  <a:lnTo>
                    <a:pt x="288" y="68"/>
                  </a:lnTo>
                  <a:lnTo>
                    <a:pt x="271" y="42"/>
                  </a:lnTo>
                  <a:lnTo>
                    <a:pt x="262" y="25"/>
                  </a:lnTo>
                  <a:lnTo>
                    <a:pt x="237" y="9"/>
                  </a:lnTo>
                  <a:lnTo>
                    <a:pt x="211" y="0"/>
                  </a:lnTo>
                  <a:lnTo>
                    <a:pt x="186" y="9"/>
                  </a:lnTo>
                  <a:lnTo>
                    <a:pt x="169" y="17"/>
                  </a:lnTo>
                  <a:lnTo>
                    <a:pt x="161" y="34"/>
                  </a:lnTo>
                  <a:lnTo>
                    <a:pt x="152" y="51"/>
                  </a:lnTo>
                  <a:lnTo>
                    <a:pt x="152" y="68"/>
                  </a:lnTo>
                  <a:lnTo>
                    <a:pt x="161" y="93"/>
                  </a:lnTo>
                  <a:lnTo>
                    <a:pt x="169" y="127"/>
                  </a:lnTo>
                  <a:close/>
                  <a:moveTo>
                    <a:pt x="194" y="110"/>
                  </a:moveTo>
                  <a:lnTo>
                    <a:pt x="178" y="76"/>
                  </a:lnTo>
                  <a:lnTo>
                    <a:pt x="178" y="51"/>
                  </a:lnTo>
                  <a:lnTo>
                    <a:pt x="178" y="34"/>
                  </a:lnTo>
                  <a:lnTo>
                    <a:pt x="194" y="25"/>
                  </a:lnTo>
                  <a:lnTo>
                    <a:pt x="211" y="17"/>
                  </a:lnTo>
                  <a:lnTo>
                    <a:pt x="228" y="25"/>
                  </a:lnTo>
                  <a:lnTo>
                    <a:pt x="237" y="34"/>
                  </a:lnTo>
                  <a:lnTo>
                    <a:pt x="245" y="42"/>
                  </a:lnTo>
                  <a:lnTo>
                    <a:pt x="254" y="59"/>
                  </a:lnTo>
                  <a:lnTo>
                    <a:pt x="262" y="76"/>
                  </a:lnTo>
                  <a:lnTo>
                    <a:pt x="279" y="119"/>
                  </a:lnTo>
                  <a:lnTo>
                    <a:pt x="279" y="144"/>
                  </a:lnTo>
                  <a:lnTo>
                    <a:pt x="279" y="161"/>
                  </a:lnTo>
                  <a:lnTo>
                    <a:pt x="262" y="169"/>
                  </a:lnTo>
                  <a:lnTo>
                    <a:pt x="245" y="169"/>
                  </a:lnTo>
                  <a:lnTo>
                    <a:pt x="228" y="169"/>
                  </a:lnTo>
                  <a:lnTo>
                    <a:pt x="220" y="161"/>
                  </a:lnTo>
                  <a:lnTo>
                    <a:pt x="211" y="152"/>
                  </a:lnTo>
                  <a:lnTo>
                    <a:pt x="203" y="136"/>
                  </a:lnTo>
                  <a:lnTo>
                    <a:pt x="194" y="110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" name="Rectangle 210">
              <a:extLst>
                <a:ext uri="{FF2B5EF4-FFF2-40B4-BE49-F238E27FC236}">
                  <a16:creationId xmlns:a16="http://schemas.microsoft.com/office/drawing/2014/main" id="{9C91BBDE-6F87-4BB4-917A-B1FBD44AB5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220000">
              <a:off x="3501" y="2617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211">
              <a:extLst>
                <a:ext uri="{FF2B5EF4-FFF2-40B4-BE49-F238E27FC236}">
                  <a16:creationId xmlns:a16="http://schemas.microsoft.com/office/drawing/2014/main" id="{5CAF0BA4-FFE7-43E9-87A9-9DFF1D6941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980000">
              <a:off x="3528" y="2604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Freeform 212">
              <a:extLst>
                <a:ext uri="{FF2B5EF4-FFF2-40B4-BE49-F238E27FC236}">
                  <a16:creationId xmlns:a16="http://schemas.microsoft.com/office/drawing/2014/main" id="{FA01D971-41FA-4BE4-94D2-2DA9837226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8" y="1316"/>
              <a:ext cx="48" cy="38"/>
            </a:xfrm>
            <a:custGeom>
              <a:avLst/>
              <a:gdLst>
                <a:gd name="T0" fmla="*/ 101 w 279"/>
                <a:gd name="T1" fmla="*/ 220 h 220"/>
                <a:gd name="T2" fmla="*/ 127 w 279"/>
                <a:gd name="T3" fmla="*/ 220 h 220"/>
                <a:gd name="T4" fmla="*/ 110 w 279"/>
                <a:gd name="T5" fmla="*/ 169 h 220"/>
                <a:gd name="T6" fmla="*/ 143 w 279"/>
                <a:gd name="T7" fmla="*/ 169 h 220"/>
                <a:gd name="T8" fmla="*/ 135 w 279"/>
                <a:gd name="T9" fmla="*/ 143 h 220"/>
                <a:gd name="T10" fmla="*/ 110 w 279"/>
                <a:gd name="T11" fmla="*/ 152 h 220"/>
                <a:gd name="T12" fmla="*/ 76 w 279"/>
                <a:gd name="T13" fmla="*/ 25 h 220"/>
                <a:gd name="T14" fmla="*/ 59 w 279"/>
                <a:gd name="T15" fmla="*/ 25 h 220"/>
                <a:gd name="T16" fmla="*/ 0 w 279"/>
                <a:gd name="T17" fmla="*/ 169 h 220"/>
                <a:gd name="T18" fmla="*/ 8 w 279"/>
                <a:gd name="T19" fmla="*/ 194 h 220"/>
                <a:gd name="T20" fmla="*/ 93 w 279"/>
                <a:gd name="T21" fmla="*/ 177 h 220"/>
                <a:gd name="T22" fmla="*/ 101 w 279"/>
                <a:gd name="T23" fmla="*/ 220 h 220"/>
                <a:gd name="T24" fmla="*/ 84 w 279"/>
                <a:gd name="T25" fmla="*/ 152 h 220"/>
                <a:gd name="T26" fmla="*/ 25 w 279"/>
                <a:gd name="T27" fmla="*/ 169 h 220"/>
                <a:gd name="T28" fmla="*/ 67 w 279"/>
                <a:gd name="T29" fmla="*/ 67 h 220"/>
                <a:gd name="T30" fmla="*/ 84 w 279"/>
                <a:gd name="T31" fmla="*/ 152 h 220"/>
                <a:gd name="T32" fmla="*/ 152 w 279"/>
                <a:gd name="T33" fmla="*/ 110 h 220"/>
                <a:gd name="T34" fmla="*/ 160 w 279"/>
                <a:gd name="T35" fmla="*/ 135 h 220"/>
                <a:gd name="T36" fmla="*/ 169 w 279"/>
                <a:gd name="T37" fmla="*/ 160 h 220"/>
                <a:gd name="T38" fmla="*/ 177 w 279"/>
                <a:gd name="T39" fmla="*/ 169 h 220"/>
                <a:gd name="T40" fmla="*/ 186 w 279"/>
                <a:gd name="T41" fmla="*/ 186 h 220"/>
                <a:gd name="T42" fmla="*/ 211 w 279"/>
                <a:gd name="T43" fmla="*/ 194 h 220"/>
                <a:gd name="T44" fmla="*/ 237 w 279"/>
                <a:gd name="T45" fmla="*/ 194 h 220"/>
                <a:gd name="T46" fmla="*/ 254 w 279"/>
                <a:gd name="T47" fmla="*/ 186 h 220"/>
                <a:gd name="T48" fmla="*/ 270 w 279"/>
                <a:gd name="T49" fmla="*/ 177 h 220"/>
                <a:gd name="T50" fmla="*/ 279 w 279"/>
                <a:gd name="T51" fmla="*/ 160 h 220"/>
                <a:gd name="T52" fmla="*/ 279 w 279"/>
                <a:gd name="T53" fmla="*/ 135 h 220"/>
                <a:gd name="T54" fmla="*/ 279 w 279"/>
                <a:gd name="T55" fmla="*/ 110 h 220"/>
                <a:gd name="T56" fmla="*/ 279 w 279"/>
                <a:gd name="T57" fmla="*/ 84 h 220"/>
                <a:gd name="T58" fmla="*/ 270 w 279"/>
                <a:gd name="T59" fmla="*/ 59 h 220"/>
                <a:gd name="T60" fmla="*/ 262 w 279"/>
                <a:gd name="T61" fmla="*/ 33 h 220"/>
                <a:gd name="T62" fmla="*/ 245 w 279"/>
                <a:gd name="T63" fmla="*/ 8 h 220"/>
                <a:gd name="T64" fmla="*/ 220 w 279"/>
                <a:gd name="T65" fmla="*/ 0 h 220"/>
                <a:gd name="T66" fmla="*/ 194 w 279"/>
                <a:gd name="T67" fmla="*/ 0 h 220"/>
                <a:gd name="T68" fmla="*/ 169 w 279"/>
                <a:gd name="T69" fmla="*/ 8 h 220"/>
                <a:gd name="T70" fmla="*/ 160 w 279"/>
                <a:gd name="T71" fmla="*/ 17 h 220"/>
                <a:gd name="T72" fmla="*/ 152 w 279"/>
                <a:gd name="T73" fmla="*/ 33 h 220"/>
                <a:gd name="T74" fmla="*/ 143 w 279"/>
                <a:gd name="T75" fmla="*/ 50 h 220"/>
                <a:gd name="T76" fmla="*/ 143 w 279"/>
                <a:gd name="T77" fmla="*/ 76 h 220"/>
                <a:gd name="T78" fmla="*/ 152 w 279"/>
                <a:gd name="T79" fmla="*/ 110 h 220"/>
                <a:gd name="T80" fmla="*/ 177 w 279"/>
                <a:gd name="T81" fmla="*/ 101 h 220"/>
                <a:gd name="T82" fmla="*/ 169 w 279"/>
                <a:gd name="T83" fmla="*/ 67 h 220"/>
                <a:gd name="T84" fmla="*/ 169 w 279"/>
                <a:gd name="T85" fmla="*/ 33 h 220"/>
                <a:gd name="T86" fmla="*/ 177 w 279"/>
                <a:gd name="T87" fmla="*/ 25 h 220"/>
                <a:gd name="T88" fmla="*/ 194 w 279"/>
                <a:gd name="T89" fmla="*/ 17 h 220"/>
                <a:gd name="T90" fmla="*/ 211 w 279"/>
                <a:gd name="T91" fmla="*/ 17 h 220"/>
                <a:gd name="T92" fmla="*/ 228 w 279"/>
                <a:gd name="T93" fmla="*/ 25 h 220"/>
                <a:gd name="T94" fmla="*/ 237 w 279"/>
                <a:gd name="T95" fmla="*/ 33 h 220"/>
                <a:gd name="T96" fmla="*/ 237 w 279"/>
                <a:gd name="T97" fmla="*/ 50 h 220"/>
                <a:gd name="T98" fmla="*/ 245 w 279"/>
                <a:gd name="T99" fmla="*/ 67 h 220"/>
                <a:gd name="T100" fmla="*/ 254 w 279"/>
                <a:gd name="T101" fmla="*/ 84 h 220"/>
                <a:gd name="T102" fmla="*/ 262 w 279"/>
                <a:gd name="T103" fmla="*/ 127 h 220"/>
                <a:gd name="T104" fmla="*/ 254 w 279"/>
                <a:gd name="T105" fmla="*/ 152 h 220"/>
                <a:gd name="T106" fmla="*/ 245 w 279"/>
                <a:gd name="T107" fmla="*/ 169 h 220"/>
                <a:gd name="T108" fmla="*/ 228 w 279"/>
                <a:gd name="T109" fmla="*/ 177 h 220"/>
                <a:gd name="T110" fmla="*/ 211 w 279"/>
                <a:gd name="T111" fmla="*/ 177 h 220"/>
                <a:gd name="T112" fmla="*/ 203 w 279"/>
                <a:gd name="T113" fmla="*/ 169 h 220"/>
                <a:gd name="T114" fmla="*/ 194 w 279"/>
                <a:gd name="T115" fmla="*/ 160 h 220"/>
                <a:gd name="T116" fmla="*/ 186 w 279"/>
                <a:gd name="T117" fmla="*/ 143 h 220"/>
                <a:gd name="T118" fmla="*/ 177 w 279"/>
                <a:gd name="T119" fmla="*/ 127 h 220"/>
                <a:gd name="T120" fmla="*/ 177 w 279"/>
                <a:gd name="T121" fmla="*/ 10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9" h="220">
                  <a:moveTo>
                    <a:pt x="101" y="220"/>
                  </a:moveTo>
                  <a:lnTo>
                    <a:pt x="127" y="220"/>
                  </a:lnTo>
                  <a:lnTo>
                    <a:pt x="110" y="169"/>
                  </a:lnTo>
                  <a:lnTo>
                    <a:pt x="143" y="169"/>
                  </a:lnTo>
                  <a:lnTo>
                    <a:pt x="135" y="143"/>
                  </a:lnTo>
                  <a:lnTo>
                    <a:pt x="110" y="152"/>
                  </a:lnTo>
                  <a:lnTo>
                    <a:pt x="76" y="25"/>
                  </a:lnTo>
                  <a:lnTo>
                    <a:pt x="59" y="25"/>
                  </a:lnTo>
                  <a:lnTo>
                    <a:pt x="0" y="169"/>
                  </a:lnTo>
                  <a:lnTo>
                    <a:pt x="8" y="194"/>
                  </a:lnTo>
                  <a:lnTo>
                    <a:pt x="93" y="177"/>
                  </a:lnTo>
                  <a:lnTo>
                    <a:pt x="101" y="220"/>
                  </a:lnTo>
                  <a:close/>
                  <a:moveTo>
                    <a:pt x="84" y="152"/>
                  </a:moveTo>
                  <a:lnTo>
                    <a:pt x="25" y="169"/>
                  </a:lnTo>
                  <a:lnTo>
                    <a:pt x="67" y="67"/>
                  </a:lnTo>
                  <a:lnTo>
                    <a:pt x="84" y="152"/>
                  </a:lnTo>
                  <a:close/>
                  <a:moveTo>
                    <a:pt x="152" y="110"/>
                  </a:moveTo>
                  <a:lnTo>
                    <a:pt x="160" y="135"/>
                  </a:lnTo>
                  <a:lnTo>
                    <a:pt x="169" y="160"/>
                  </a:lnTo>
                  <a:lnTo>
                    <a:pt x="177" y="169"/>
                  </a:lnTo>
                  <a:lnTo>
                    <a:pt x="186" y="186"/>
                  </a:lnTo>
                  <a:lnTo>
                    <a:pt x="211" y="194"/>
                  </a:lnTo>
                  <a:lnTo>
                    <a:pt x="237" y="194"/>
                  </a:lnTo>
                  <a:lnTo>
                    <a:pt x="254" y="186"/>
                  </a:lnTo>
                  <a:lnTo>
                    <a:pt x="270" y="177"/>
                  </a:lnTo>
                  <a:lnTo>
                    <a:pt x="279" y="160"/>
                  </a:lnTo>
                  <a:lnTo>
                    <a:pt x="279" y="135"/>
                  </a:lnTo>
                  <a:lnTo>
                    <a:pt x="279" y="110"/>
                  </a:lnTo>
                  <a:lnTo>
                    <a:pt x="279" y="84"/>
                  </a:lnTo>
                  <a:lnTo>
                    <a:pt x="270" y="59"/>
                  </a:lnTo>
                  <a:lnTo>
                    <a:pt x="262" y="33"/>
                  </a:lnTo>
                  <a:lnTo>
                    <a:pt x="245" y="8"/>
                  </a:lnTo>
                  <a:lnTo>
                    <a:pt x="220" y="0"/>
                  </a:lnTo>
                  <a:lnTo>
                    <a:pt x="194" y="0"/>
                  </a:lnTo>
                  <a:lnTo>
                    <a:pt x="169" y="8"/>
                  </a:lnTo>
                  <a:lnTo>
                    <a:pt x="160" y="17"/>
                  </a:lnTo>
                  <a:lnTo>
                    <a:pt x="152" y="33"/>
                  </a:lnTo>
                  <a:lnTo>
                    <a:pt x="143" y="50"/>
                  </a:lnTo>
                  <a:lnTo>
                    <a:pt x="143" y="76"/>
                  </a:lnTo>
                  <a:lnTo>
                    <a:pt x="152" y="110"/>
                  </a:lnTo>
                  <a:close/>
                  <a:moveTo>
                    <a:pt x="177" y="101"/>
                  </a:moveTo>
                  <a:lnTo>
                    <a:pt x="169" y="67"/>
                  </a:lnTo>
                  <a:lnTo>
                    <a:pt x="169" y="33"/>
                  </a:lnTo>
                  <a:lnTo>
                    <a:pt x="177" y="25"/>
                  </a:lnTo>
                  <a:lnTo>
                    <a:pt x="194" y="17"/>
                  </a:lnTo>
                  <a:lnTo>
                    <a:pt x="211" y="17"/>
                  </a:lnTo>
                  <a:lnTo>
                    <a:pt x="228" y="25"/>
                  </a:lnTo>
                  <a:lnTo>
                    <a:pt x="237" y="33"/>
                  </a:lnTo>
                  <a:lnTo>
                    <a:pt x="237" y="50"/>
                  </a:lnTo>
                  <a:lnTo>
                    <a:pt x="245" y="67"/>
                  </a:lnTo>
                  <a:lnTo>
                    <a:pt x="254" y="84"/>
                  </a:lnTo>
                  <a:lnTo>
                    <a:pt x="262" y="127"/>
                  </a:lnTo>
                  <a:lnTo>
                    <a:pt x="254" y="152"/>
                  </a:lnTo>
                  <a:lnTo>
                    <a:pt x="245" y="169"/>
                  </a:lnTo>
                  <a:lnTo>
                    <a:pt x="228" y="177"/>
                  </a:lnTo>
                  <a:lnTo>
                    <a:pt x="211" y="177"/>
                  </a:lnTo>
                  <a:lnTo>
                    <a:pt x="203" y="169"/>
                  </a:lnTo>
                  <a:lnTo>
                    <a:pt x="194" y="160"/>
                  </a:lnTo>
                  <a:lnTo>
                    <a:pt x="186" y="143"/>
                  </a:lnTo>
                  <a:lnTo>
                    <a:pt x="177" y="127"/>
                  </a:lnTo>
                  <a:lnTo>
                    <a:pt x="177" y="101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" name="Rectangle 213">
              <a:extLst>
                <a:ext uri="{FF2B5EF4-FFF2-40B4-BE49-F238E27FC236}">
                  <a16:creationId xmlns:a16="http://schemas.microsoft.com/office/drawing/2014/main" id="{225A7CE0-EB93-42F4-A174-92D8B31BEF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20000">
              <a:off x="4666" y="1301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214">
              <a:extLst>
                <a:ext uri="{FF2B5EF4-FFF2-40B4-BE49-F238E27FC236}">
                  <a16:creationId xmlns:a16="http://schemas.microsoft.com/office/drawing/2014/main" id="{8689EDB2-10C8-4C4B-88C8-AF54308CBA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20000">
              <a:off x="4691" y="1295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Freeform 215">
              <a:extLst>
                <a:ext uri="{FF2B5EF4-FFF2-40B4-BE49-F238E27FC236}">
                  <a16:creationId xmlns:a16="http://schemas.microsoft.com/office/drawing/2014/main" id="{30293A34-7237-47CD-9628-904A76DFA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6" y="2777"/>
              <a:ext cx="49" cy="35"/>
            </a:xfrm>
            <a:custGeom>
              <a:avLst/>
              <a:gdLst>
                <a:gd name="T0" fmla="*/ 84 w 288"/>
                <a:gd name="T1" fmla="*/ 203 h 203"/>
                <a:gd name="T2" fmla="*/ 110 w 288"/>
                <a:gd name="T3" fmla="*/ 203 h 203"/>
                <a:gd name="T4" fmla="*/ 110 w 288"/>
                <a:gd name="T5" fmla="*/ 152 h 203"/>
                <a:gd name="T6" fmla="*/ 135 w 288"/>
                <a:gd name="T7" fmla="*/ 152 h 203"/>
                <a:gd name="T8" fmla="*/ 135 w 288"/>
                <a:gd name="T9" fmla="*/ 126 h 203"/>
                <a:gd name="T10" fmla="*/ 110 w 288"/>
                <a:gd name="T11" fmla="*/ 126 h 203"/>
                <a:gd name="T12" fmla="*/ 110 w 288"/>
                <a:gd name="T13" fmla="*/ 0 h 203"/>
                <a:gd name="T14" fmla="*/ 93 w 288"/>
                <a:gd name="T15" fmla="*/ 0 h 203"/>
                <a:gd name="T16" fmla="*/ 0 w 288"/>
                <a:gd name="T17" fmla="*/ 126 h 203"/>
                <a:gd name="T18" fmla="*/ 0 w 288"/>
                <a:gd name="T19" fmla="*/ 152 h 203"/>
                <a:gd name="T20" fmla="*/ 84 w 288"/>
                <a:gd name="T21" fmla="*/ 152 h 203"/>
                <a:gd name="T22" fmla="*/ 84 w 288"/>
                <a:gd name="T23" fmla="*/ 203 h 203"/>
                <a:gd name="T24" fmla="*/ 84 w 288"/>
                <a:gd name="T25" fmla="*/ 126 h 203"/>
                <a:gd name="T26" fmla="*/ 17 w 288"/>
                <a:gd name="T27" fmla="*/ 126 h 203"/>
                <a:gd name="T28" fmla="*/ 84 w 288"/>
                <a:gd name="T29" fmla="*/ 42 h 203"/>
                <a:gd name="T30" fmla="*/ 84 w 288"/>
                <a:gd name="T31" fmla="*/ 126 h 203"/>
                <a:gd name="T32" fmla="*/ 161 w 288"/>
                <a:gd name="T33" fmla="*/ 101 h 203"/>
                <a:gd name="T34" fmla="*/ 161 w 288"/>
                <a:gd name="T35" fmla="*/ 152 h 203"/>
                <a:gd name="T36" fmla="*/ 177 w 288"/>
                <a:gd name="T37" fmla="*/ 186 h 203"/>
                <a:gd name="T38" fmla="*/ 194 w 288"/>
                <a:gd name="T39" fmla="*/ 203 h 203"/>
                <a:gd name="T40" fmla="*/ 220 w 288"/>
                <a:gd name="T41" fmla="*/ 203 h 203"/>
                <a:gd name="T42" fmla="*/ 237 w 288"/>
                <a:gd name="T43" fmla="*/ 203 h 203"/>
                <a:gd name="T44" fmla="*/ 254 w 288"/>
                <a:gd name="T45" fmla="*/ 194 h 203"/>
                <a:gd name="T46" fmla="*/ 271 w 288"/>
                <a:gd name="T47" fmla="*/ 177 h 203"/>
                <a:gd name="T48" fmla="*/ 279 w 288"/>
                <a:gd name="T49" fmla="*/ 160 h 203"/>
                <a:gd name="T50" fmla="*/ 288 w 288"/>
                <a:gd name="T51" fmla="*/ 135 h 203"/>
                <a:gd name="T52" fmla="*/ 288 w 288"/>
                <a:gd name="T53" fmla="*/ 101 h 203"/>
                <a:gd name="T54" fmla="*/ 288 w 288"/>
                <a:gd name="T55" fmla="*/ 76 h 203"/>
                <a:gd name="T56" fmla="*/ 288 w 288"/>
                <a:gd name="T57" fmla="*/ 59 h 203"/>
                <a:gd name="T58" fmla="*/ 271 w 288"/>
                <a:gd name="T59" fmla="*/ 25 h 203"/>
                <a:gd name="T60" fmla="*/ 254 w 288"/>
                <a:gd name="T61" fmla="*/ 8 h 203"/>
                <a:gd name="T62" fmla="*/ 228 w 288"/>
                <a:gd name="T63" fmla="*/ 0 h 203"/>
                <a:gd name="T64" fmla="*/ 203 w 288"/>
                <a:gd name="T65" fmla="*/ 8 h 203"/>
                <a:gd name="T66" fmla="*/ 186 w 288"/>
                <a:gd name="T67" fmla="*/ 16 h 203"/>
                <a:gd name="T68" fmla="*/ 177 w 288"/>
                <a:gd name="T69" fmla="*/ 25 h 203"/>
                <a:gd name="T70" fmla="*/ 169 w 288"/>
                <a:gd name="T71" fmla="*/ 42 h 203"/>
                <a:gd name="T72" fmla="*/ 161 w 288"/>
                <a:gd name="T73" fmla="*/ 67 h 203"/>
                <a:gd name="T74" fmla="*/ 161 w 288"/>
                <a:gd name="T75" fmla="*/ 101 h 203"/>
                <a:gd name="T76" fmla="*/ 186 w 288"/>
                <a:gd name="T77" fmla="*/ 101 h 203"/>
                <a:gd name="T78" fmla="*/ 186 w 288"/>
                <a:gd name="T79" fmla="*/ 59 h 203"/>
                <a:gd name="T80" fmla="*/ 194 w 288"/>
                <a:gd name="T81" fmla="*/ 33 h 203"/>
                <a:gd name="T82" fmla="*/ 211 w 288"/>
                <a:gd name="T83" fmla="*/ 25 h 203"/>
                <a:gd name="T84" fmla="*/ 220 w 288"/>
                <a:gd name="T85" fmla="*/ 25 h 203"/>
                <a:gd name="T86" fmla="*/ 237 w 288"/>
                <a:gd name="T87" fmla="*/ 25 h 203"/>
                <a:gd name="T88" fmla="*/ 254 w 288"/>
                <a:gd name="T89" fmla="*/ 42 h 203"/>
                <a:gd name="T90" fmla="*/ 262 w 288"/>
                <a:gd name="T91" fmla="*/ 67 h 203"/>
                <a:gd name="T92" fmla="*/ 262 w 288"/>
                <a:gd name="T93" fmla="*/ 101 h 203"/>
                <a:gd name="T94" fmla="*/ 262 w 288"/>
                <a:gd name="T95" fmla="*/ 143 h 203"/>
                <a:gd name="T96" fmla="*/ 254 w 288"/>
                <a:gd name="T97" fmla="*/ 160 h 203"/>
                <a:gd name="T98" fmla="*/ 254 w 288"/>
                <a:gd name="T99" fmla="*/ 169 h 203"/>
                <a:gd name="T100" fmla="*/ 237 w 288"/>
                <a:gd name="T101" fmla="*/ 186 h 203"/>
                <a:gd name="T102" fmla="*/ 220 w 288"/>
                <a:gd name="T103" fmla="*/ 186 h 203"/>
                <a:gd name="T104" fmla="*/ 203 w 288"/>
                <a:gd name="T105" fmla="*/ 186 h 203"/>
                <a:gd name="T106" fmla="*/ 194 w 288"/>
                <a:gd name="T107" fmla="*/ 169 h 203"/>
                <a:gd name="T108" fmla="*/ 186 w 288"/>
                <a:gd name="T109" fmla="*/ 143 h 203"/>
                <a:gd name="T110" fmla="*/ 186 w 288"/>
                <a:gd name="T111" fmla="*/ 1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8" h="203">
                  <a:moveTo>
                    <a:pt x="84" y="203"/>
                  </a:moveTo>
                  <a:lnTo>
                    <a:pt x="110" y="203"/>
                  </a:lnTo>
                  <a:lnTo>
                    <a:pt x="110" y="152"/>
                  </a:lnTo>
                  <a:lnTo>
                    <a:pt x="135" y="152"/>
                  </a:lnTo>
                  <a:lnTo>
                    <a:pt x="135" y="126"/>
                  </a:lnTo>
                  <a:lnTo>
                    <a:pt x="110" y="126"/>
                  </a:lnTo>
                  <a:lnTo>
                    <a:pt x="110" y="0"/>
                  </a:lnTo>
                  <a:lnTo>
                    <a:pt x="93" y="0"/>
                  </a:lnTo>
                  <a:lnTo>
                    <a:pt x="0" y="126"/>
                  </a:lnTo>
                  <a:lnTo>
                    <a:pt x="0" y="152"/>
                  </a:lnTo>
                  <a:lnTo>
                    <a:pt x="84" y="152"/>
                  </a:lnTo>
                  <a:lnTo>
                    <a:pt x="84" y="203"/>
                  </a:lnTo>
                  <a:close/>
                  <a:moveTo>
                    <a:pt x="84" y="126"/>
                  </a:moveTo>
                  <a:lnTo>
                    <a:pt x="17" y="126"/>
                  </a:lnTo>
                  <a:lnTo>
                    <a:pt x="84" y="42"/>
                  </a:lnTo>
                  <a:lnTo>
                    <a:pt x="84" y="126"/>
                  </a:lnTo>
                  <a:close/>
                  <a:moveTo>
                    <a:pt x="161" y="101"/>
                  </a:moveTo>
                  <a:lnTo>
                    <a:pt x="161" y="152"/>
                  </a:lnTo>
                  <a:lnTo>
                    <a:pt x="177" y="186"/>
                  </a:lnTo>
                  <a:lnTo>
                    <a:pt x="194" y="203"/>
                  </a:lnTo>
                  <a:lnTo>
                    <a:pt x="220" y="203"/>
                  </a:lnTo>
                  <a:lnTo>
                    <a:pt x="237" y="203"/>
                  </a:lnTo>
                  <a:lnTo>
                    <a:pt x="254" y="194"/>
                  </a:lnTo>
                  <a:lnTo>
                    <a:pt x="271" y="177"/>
                  </a:lnTo>
                  <a:lnTo>
                    <a:pt x="279" y="160"/>
                  </a:lnTo>
                  <a:lnTo>
                    <a:pt x="288" y="135"/>
                  </a:lnTo>
                  <a:lnTo>
                    <a:pt x="288" y="101"/>
                  </a:lnTo>
                  <a:lnTo>
                    <a:pt x="288" y="76"/>
                  </a:lnTo>
                  <a:lnTo>
                    <a:pt x="288" y="59"/>
                  </a:lnTo>
                  <a:lnTo>
                    <a:pt x="271" y="25"/>
                  </a:lnTo>
                  <a:lnTo>
                    <a:pt x="254" y="8"/>
                  </a:lnTo>
                  <a:lnTo>
                    <a:pt x="228" y="0"/>
                  </a:lnTo>
                  <a:lnTo>
                    <a:pt x="203" y="8"/>
                  </a:lnTo>
                  <a:lnTo>
                    <a:pt x="186" y="16"/>
                  </a:lnTo>
                  <a:lnTo>
                    <a:pt x="177" y="25"/>
                  </a:lnTo>
                  <a:lnTo>
                    <a:pt x="169" y="42"/>
                  </a:lnTo>
                  <a:lnTo>
                    <a:pt x="161" y="67"/>
                  </a:lnTo>
                  <a:lnTo>
                    <a:pt x="161" y="101"/>
                  </a:lnTo>
                  <a:close/>
                  <a:moveTo>
                    <a:pt x="186" y="101"/>
                  </a:moveTo>
                  <a:lnTo>
                    <a:pt x="186" y="59"/>
                  </a:lnTo>
                  <a:lnTo>
                    <a:pt x="194" y="33"/>
                  </a:lnTo>
                  <a:lnTo>
                    <a:pt x="211" y="25"/>
                  </a:lnTo>
                  <a:lnTo>
                    <a:pt x="220" y="25"/>
                  </a:lnTo>
                  <a:lnTo>
                    <a:pt x="237" y="25"/>
                  </a:lnTo>
                  <a:lnTo>
                    <a:pt x="254" y="42"/>
                  </a:lnTo>
                  <a:lnTo>
                    <a:pt x="262" y="67"/>
                  </a:lnTo>
                  <a:lnTo>
                    <a:pt x="262" y="101"/>
                  </a:lnTo>
                  <a:lnTo>
                    <a:pt x="262" y="143"/>
                  </a:lnTo>
                  <a:lnTo>
                    <a:pt x="254" y="160"/>
                  </a:lnTo>
                  <a:lnTo>
                    <a:pt x="254" y="169"/>
                  </a:lnTo>
                  <a:lnTo>
                    <a:pt x="237" y="186"/>
                  </a:lnTo>
                  <a:lnTo>
                    <a:pt x="220" y="186"/>
                  </a:lnTo>
                  <a:lnTo>
                    <a:pt x="203" y="186"/>
                  </a:lnTo>
                  <a:lnTo>
                    <a:pt x="194" y="169"/>
                  </a:lnTo>
                  <a:lnTo>
                    <a:pt x="186" y="143"/>
                  </a:lnTo>
                  <a:lnTo>
                    <a:pt x="186" y="101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" name="Rectangle 216">
              <a:extLst>
                <a:ext uri="{FF2B5EF4-FFF2-40B4-BE49-F238E27FC236}">
                  <a16:creationId xmlns:a16="http://schemas.microsoft.com/office/drawing/2014/main" id="{FF7BBBDB-F9FA-4999-B942-6345A959EB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5195" y="2759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217">
              <a:extLst>
                <a:ext uri="{FF2B5EF4-FFF2-40B4-BE49-F238E27FC236}">
                  <a16:creationId xmlns:a16="http://schemas.microsoft.com/office/drawing/2014/main" id="{773CE772-F7A2-4670-A252-22CA75A123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5221" y="2759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Freeform 218">
              <a:extLst>
                <a:ext uri="{FF2B5EF4-FFF2-40B4-BE49-F238E27FC236}">
                  <a16:creationId xmlns:a16="http://schemas.microsoft.com/office/drawing/2014/main" id="{D6C1A5E7-959B-4CAA-BF32-6CD91DBEC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8" y="97"/>
              <a:ext cx="54" cy="72"/>
            </a:xfrm>
            <a:custGeom>
              <a:avLst/>
              <a:gdLst>
                <a:gd name="T0" fmla="*/ 195 w 313"/>
                <a:gd name="T1" fmla="*/ 51 h 424"/>
                <a:gd name="T2" fmla="*/ 178 w 313"/>
                <a:gd name="T3" fmla="*/ 34 h 424"/>
                <a:gd name="T4" fmla="*/ 119 w 313"/>
                <a:gd name="T5" fmla="*/ 0 h 424"/>
                <a:gd name="T6" fmla="*/ 119 w 313"/>
                <a:gd name="T7" fmla="*/ 26 h 424"/>
                <a:gd name="T8" fmla="*/ 0 w 313"/>
                <a:gd name="T9" fmla="*/ 102 h 424"/>
                <a:gd name="T10" fmla="*/ 127 w 313"/>
                <a:gd name="T11" fmla="*/ 144 h 424"/>
                <a:gd name="T12" fmla="*/ 85 w 313"/>
                <a:gd name="T13" fmla="*/ 170 h 424"/>
                <a:gd name="T14" fmla="*/ 59 w 313"/>
                <a:gd name="T15" fmla="*/ 195 h 424"/>
                <a:gd name="T16" fmla="*/ 59 w 313"/>
                <a:gd name="T17" fmla="*/ 246 h 424"/>
                <a:gd name="T18" fmla="*/ 85 w 313"/>
                <a:gd name="T19" fmla="*/ 271 h 424"/>
                <a:gd name="T20" fmla="*/ 119 w 313"/>
                <a:gd name="T21" fmla="*/ 280 h 424"/>
                <a:gd name="T22" fmla="*/ 178 w 313"/>
                <a:gd name="T23" fmla="*/ 263 h 424"/>
                <a:gd name="T24" fmla="*/ 220 w 313"/>
                <a:gd name="T25" fmla="*/ 237 h 424"/>
                <a:gd name="T26" fmla="*/ 254 w 313"/>
                <a:gd name="T27" fmla="*/ 187 h 424"/>
                <a:gd name="T28" fmla="*/ 237 w 313"/>
                <a:gd name="T29" fmla="*/ 144 h 424"/>
                <a:gd name="T30" fmla="*/ 203 w 313"/>
                <a:gd name="T31" fmla="*/ 127 h 424"/>
                <a:gd name="T32" fmla="*/ 153 w 313"/>
                <a:gd name="T33" fmla="*/ 127 h 424"/>
                <a:gd name="T34" fmla="*/ 136 w 313"/>
                <a:gd name="T35" fmla="*/ 161 h 424"/>
                <a:gd name="T36" fmla="*/ 203 w 313"/>
                <a:gd name="T37" fmla="*/ 153 h 424"/>
                <a:gd name="T38" fmla="*/ 229 w 313"/>
                <a:gd name="T39" fmla="*/ 170 h 424"/>
                <a:gd name="T40" fmla="*/ 220 w 313"/>
                <a:gd name="T41" fmla="*/ 203 h 424"/>
                <a:gd name="T42" fmla="*/ 203 w 313"/>
                <a:gd name="T43" fmla="*/ 220 h 424"/>
                <a:gd name="T44" fmla="*/ 169 w 313"/>
                <a:gd name="T45" fmla="*/ 237 h 424"/>
                <a:gd name="T46" fmla="*/ 102 w 313"/>
                <a:gd name="T47" fmla="*/ 254 h 424"/>
                <a:gd name="T48" fmla="*/ 76 w 313"/>
                <a:gd name="T49" fmla="*/ 237 h 424"/>
                <a:gd name="T50" fmla="*/ 76 w 313"/>
                <a:gd name="T51" fmla="*/ 203 h 424"/>
                <a:gd name="T52" fmla="*/ 102 w 313"/>
                <a:gd name="T53" fmla="*/ 187 h 424"/>
                <a:gd name="T54" fmla="*/ 136 w 313"/>
                <a:gd name="T55" fmla="*/ 161 h 424"/>
                <a:gd name="T56" fmla="*/ 169 w 313"/>
                <a:gd name="T57" fmla="*/ 305 h 424"/>
                <a:gd name="T58" fmla="*/ 136 w 313"/>
                <a:gd name="T59" fmla="*/ 330 h 424"/>
                <a:gd name="T60" fmla="*/ 119 w 313"/>
                <a:gd name="T61" fmla="*/ 364 h 424"/>
                <a:gd name="T62" fmla="*/ 127 w 313"/>
                <a:gd name="T63" fmla="*/ 407 h 424"/>
                <a:gd name="T64" fmla="*/ 161 w 313"/>
                <a:gd name="T65" fmla="*/ 424 h 424"/>
                <a:gd name="T66" fmla="*/ 212 w 313"/>
                <a:gd name="T67" fmla="*/ 424 h 424"/>
                <a:gd name="T68" fmla="*/ 263 w 313"/>
                <a:gd name="T69" fmla="*/ 398 h 424"/>
                <a:gd name="T70" fmla="*/ 305 w 313"/>
                <a:gd name="T71" fmla="*/ 364 h 424"/>
                <a:gd name="T72" fmla="*/ 305 w 313"/>
                <a:gd name="T73" fmla="*/ 314 h 424"/>
                <a:gd name="T74" fmla="*/ 288 w 313"/>
                <a:gd name="T75" fmla="*/ 280 h 424"/>
                <a:gd name="T76" fmla="*/ 246 w 313"/>
                <a:gd name="T77" fmla="*/ 271 h 424"/>
                <a:gd name="T78" fmla="*/ 186 w 313"/>
                <a:gd name="T79" fmla="*/ 288 h 424"/>
                <a:gd name="T80" fmla="*/ 237 w 313"/>
                <a:gd name="T81" fmla="*/ 297 h 424"/>
                <a:gd name="T82" fmla="*/ 280 w 313"/>
                <a:gd name="T83" fmla="*/ 305 h 424"/>
                <a:gd name="T84" fmla="*/ 296 w 313"/>
                <a:gd name="T85" fmla="*/ 330 h 424"/>
                <a:gd name="T86" fmla="*/ 280 w 313"/>
                <a:gd name="T87" fmla="*/ 356 h 424"/>
                <a:gd name="T88" fmla="*/ 254 w 313"/>
                <a:gd name="T89" fmla="*/ 381 h 424"/>
                <a:gd name="T90" fmla="*/ 195 w 313"/>
                <a:gd name="T91" fmla="*/ 398 h 424"/>
                <a:gd name="T92" fmla="*/ 153 w 313"/>
                <a:gd name="T93" fmla="*/ 398 h 424"/>
                <a:gd name="T94" fmla="*/ 136 w 313"/>
                <a:gd name="T95" fmla="*/ 364 h 424"/>
                <a:gd name="T96" fmla="*/ 153 w 313"/>
                <a:gd name="T97" fmla="*/ 339 h 424"/>
                <a:gd name="T98" fmla="*/ 178 w 313"/>
                <a:gd name="T99" fmla="*/ 3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3" h="424">
                  <a:moveTo>
                    <a:pt x="9" y="127"/>
                  </a:moveTo>
                  <a:lnTo>
                    <a:pt x="195" y="51"/>
                  </a:lnTo>
                  <a:lnTo>
                    <a:pt x="195" y="34"/>
                  </a:lnTo>
                  <a:lnTo>
                    <a:pt x="178" y="34"/>
                  </a:lnTo>
                  <a:lnTo>
                    <a:pt x="161" y="26"/>
                  </a:lnTo>
                  <a:lnTo>
                    <a:pt x="119" y="0"/>
                  </a:lnTo>
                  <a:lnTo>
                    <a:pt x="102" y="9"/>
                  </a:lnTo>
                  <a:lnTo>
                    <a:pt x="119" y="26"/>
                  </a:lnTo>
                  <a:lnTo>
                    <a:pt x="144" y="43"/>
                  </a:lnTo>
                  <a:lnTo>
                    <a:pt x="0" y="102"/>
                  </a:lnTo>
                  <a:lnTo>
                    <a:pt x="9" y="127"/>
                  </a:lnTo>
                  <a:close/>
                  <a:moveTo>
                    <a:pt x="127" y="144"/>
                  </a:moveTo>
                  <a:lnTo>
                    <a:pt x="102" y="153"/>
                  </a:lnTo>
                  <a:lnTo>
                    <a:pt x="85" y="170"/>
                  </a:lnTo>
                  <a:lnTo>
                    <a:pt x="68" y="178"/>
                  </a:lnTo>
                  <a:lnTo>
                    <a:pt x="59" y="195"/>
                  </a:lnTo>
                  <a:lnTo>
                    <a:pt x="51" y="220"/>
                  </a:lnTo>
                  <a:lnTo>
                    <a:pt x="59" y="246"/>
                  </a:lnTo>
                  <a:lnTo>
                    <a:pt x="68" y="263"/>
                  </a:lnTo>
                  <a:lnTo>
                    <a:pt x="85" y="271"/>
                  </a:lnTo>
                  <a:lnTo>
                    <a:pt x="102" y="280"/>
                  </a:lnTo>
                  <a:lnTo>
                    <a:pt x="119" y="280"/>
                  </a:lnTo>
                  <a:lnTo>
                    <a:pt x="144" y="271"/>
                  </a:lnTo>
                  <a:lnTo>
                    <a:pt x="178" y="263"/>
                  </a:lnTo>
                  <a:lnTo>
                    <a:pt x="203" y="254"/>
                  </a:lnTo>
                  <a:lnTo>
                    <a:pt x="220" y="237"/>
                  </a:lnTo>
                  <a:lnTo>
                    <a:pt x="237" y="220"/>
                  </a:lnTo>
                  <a:lnTo>
                    <a:pt x="254" y="187"/>
                  </a:lnTo>
                  <a:lnTo>
                    <a:pt x="246" y="161"/>
                  </a:lnTo>
                  <a:lnTo>
                    <a:pt x="237" y="144"/>
                  </a:lnTo>
                  <a:lnTo>
                    <a:pt x="220" y="136"/>
                  </a:lnTo>
                  <a:lnTo>
                    <a:pt x="203" y="127"/>
                  </a:lnTo>
                  <a:lnTo>
                    <a:pt x="178" y="127"/>
                  </a:lnTo>
                  <a:lnTo>
                    <a:pt x="153" y="127"/>
                  </a:lnTo>
                  <a:lnTo>
                    <a:pt x="127" y="144"/>
                  </a:lnTo>
                  <a:close/>
                  <a:moveTo>
                    <a:pt x="136" y="161"/>
                  </a:moveTo>
                  <a:lnTo>
                    <a:pt x="178" y="153"/>
                  </a:lnTo>
                  <a:lnTo>
                    <a:pt x="203" y="153"/>
                  </a:lnTo>
                  <a:lnTo>
                    <a:pt x="220" y="161"/>
                  </a:lnTo>
                  <a:lnTo>
                    <a:pt x="229" y="170"/>
                  </a:lnTo>
                  <a:lnTo>
                    <a:pt x="229" y="187"/>
                  </a:lnTo>
                  <a:lnTo>
                    <a:pt x="220" y="203"/>
                  </a:lnTo>
                  <a:lnTo>
                    <a:pt x="212" y="212"/>
                  </a:lnTo>
                  <a:lnTo>
                    <a:pt x="203" y="220"/>
                  </a:lnTo>
                  <a:lnTo>
                    <a:pt x="186" y="229"/>
                  </a:lnTo>
                  <a:lnTo>
                    <a:pt x="169" y="237"/>
                  </a:lnTo>
                  <a:lnTo>
                    <a:pt x="127" y="254"/>
                  </a:lnTo>
                  <a:lnTo>
                    <a:pt x="102" y="254"/>
                  </a:lnTo>
                  <a:lnTo>
                    <a:pt x="85" y="246"/>
                  </a:lnTo>
                  <a:lnTo>
                    <a:pt x="76" y="237"/>
                  </a:lnTo>
                  <a:lnTo>
                    <a:pt x="76" y="220"/>
                  </a:lnTo>
                  <a:lnTo>
                    <a:pt x="76" y="203"/>
                  </a:lnTo>
                  <a:lnTo>
                    <a:pt x="85" y="195"/>
                  </a:lnTo>
                  <a:lnTo>
                    <a:pt x="102" y="187"/>
                  </a:lnTo>
                  <a:lnTo>
                    <a:pt x="119" y="178"/>
                  </a:lnTo>
                  <a:lnTo>
                    <a:pt x="136" y="161"/>
                  </a:lnTo>
                  <a:close/>
                  <a:moveTo>
                    <a:pt x="186" y="288"/>
                  </a:moveTo>
                  <a:lnTo>
                    <a:pt x="169" y="305"/>
                  </a:lnTo>
                  <a:lnTo>
                    <a:pt x="144" y="314"/>
                  </a:lnTo>
                  <a:lnTo>
                    <a:pt x="136" y="330"/>
                  </a:lnTo>
                  <a:lnTo>
                    <a:pt x="119" y="339"/>
                  </a:lnTo>
                  <a:lnTo>
                    <a:pt x="119" y="364"/>
                  </a:lnTo>
                  <a:lnTo>
                    <a:pt x="119" y="390"/>
                  </a:lnTo>
                  <a:lnTo>
                    <a:pt x="127" y="407"/>
                  </a:lnTo>
                  <a:lnTo>
                    <a:pt x="144" y="415"/>
                  </a:lnTo>
                  <a:lnTo>
                    <a:pt x="161" y="424"/>
                  </a:lnTo>
                  <a:lnTo>
                    <a:pt x="186" y="424"/>
                  </a:lnTo>
                  <a:lnTo>
                    <a:pt x="212" y="424"/>
                  </a:lnTo>
                  <a:lnTo>
                    <a:pt x="237" y="407"/>
                  </a:lnTo>
                  <a:lnTo>
                    <a:pt x="263" y="398"/>
                  </a:lnTo>
                  <a:lnTo>
                    <a:pt x="280" y="390"/>
                  </a:lnTo>
                  <a:lnTo>
                    <a:pt x="305" y="364"/>
                  </a:lnTo>
                  <a:lnTo>
                    <a:pt x="313" y="339"/>
                  </a:lnTo>
                  <a:lnTo>
                    <a:pt x="305" y="314"/>
                  </a:lnTo>
                  <a:lnTo>
                    <a:pt x="296" y="297"/>
                  </a:lnTo>
                  <a:lnTo>
                    <a:pt x="288" y="280"/>
                  </a:lnTo>
                  <a:lnTo>
                    <a:pt x="263" y="280"/>
                  </a:lnTo>
                  <a:lnTo>
                    <a:pt x="246" y="271"/>
                  </a:lnTo>
                  <a:lnTo>
                    <a:pt x="220" y="280"/>
                  </a:lnTo>
                  <a:lnTo>
                    <a:pt x="186" y="288"/>
                  </a:lnTo>
                  <a:close/>
                  <a:moveTo>
                    <a:pt x="195" y="314"/>
                  </a:moveTo>
                  <a:lnTo>
                    <a:pt x="237" y="297"/>
                  </a:lnTo>
                  <a:lnTo>
                    <a:pt x="263" y="297"/>
                  </a:lnTo>
                  <a:lnTo>
                    <a:pt x="280" y="305"/>
                  </a:lnTo>
                  <a:lnTo>
                    <a:pt x="288" y="322"/>
                  </a:lnTo>
                  <a:lnTo>
                    <a:pt x="296" y="330"/>
                  </a:lnTo>
                  <a:lnTo>
                    <a:pt x="288" y="347"/>
                  </a:lnTo>
                  <a:lnTo>
                    <a:pt x="280" y="356"/>
                  </a:lnTo>
                  <a:lnTo>
                    <a:pt x="271" y="373"/>
                  </a:lnTo>
                  <a:lnTo>
                    <a:pt x="254" y="381"/>
                  </a:lnTo>
                  <a:lnTo>
                    <a:pt x="229" y="390"/>
                  </a:lnTo>
                  <a:lnTo>
                    <a:pt x="195" y="398"/>
                  </a:lnTo>
                  <a:lnTo>
                    <a:pt x="169" y="398"/>
                  </a:lnTo>
                  <a:lnTo>
                    <a:pt x="153" y="398"/>
                  </a:lnTo>
                  <a:lnTo>
                    <a:pt x="136" y="381"/>
                  </a:lnTo>
                  <a:lnTo>
                    <a:pt x="136" y="364"/>
                  </a:lnTo>
                  <a:lnTo>
                    <a:pt x="144" y="347"/>
                  </a:lnTo>
                  <a:lnTo>
                    <a:pt x="153" y="339"/>
                  </a:lnTo>
                  <a:lnTo>
                    <a:pt x="161" y="330"/>
                  </a:lnTo>
                  <a:lnTo>
                    <a:pt x="178" y="322"/>
                  </a:lnTo>
                  <a:lnTo>
                    <a:pt x="195" y="314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" name="Rectangle 219">
              <a:extLst>
                <a:ext uri="{FF2B5EF4-FFF2-40B4-BE49-F238E27FC236}">
                  <a16:creationId xmlns:a16="http://schemas.microsoft.com/office/drawing/2014/main" id="{E0B4D477-5AAC-435D-B551-7597BB2F68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020000">
              <a:off x="3375" y="84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220">
              <a:extLst>
                <a:ext uri="{FF2B5EF4-FFF2-40B4-BE49-F238E27FC236}">
                  <a16:creationId xmlns:a16="http://schemas.microsoft.com/office/drawing/2014/main" id="{E0067FE7-8D0F-495D-A243-2104E52E1E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020000">
              <a:off x="3385" y="109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21">
              <a:extLst>
                <a:ext uri="{FF2B5EF4-FFF2-40B4-BE49-F238E27FC236}">
                  <a16:creationId xmlns:a16="http://schemas.microsoft.com/office/drawing/2014/main" id="{6365753A-9F9A-4553-A2D2-9872DCE3FB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020000">
              <a:off x="3398" y="131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Freeform 222">
              <a:extLst>
                <a:ext uri="{FF2B5EF4-FFF2-40B4-BE49-F238E27FC236}">
                  <a16:creationId xmlns:a16="http://schemas.microsoft.com/office/drawing/2014/main" id="{FD07E3FE-7A5D-4817-995A-FBC3D587B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7" y="1425"/>
              <a:ext cx="48" cy="36"/>
            </a:xfrm>
            <a:custGeom>
              <a:avLst/>
              <a:gdLst>
                <a:gd name="T0" fmla="*/ 17 w 280"/>
                <a:gd name="T1" fmla="*/ 102 h 212"/>
                <a:gd name="T2" fmla="*/ 0 w 280"/>
                <a:gd name="T3" fmla="*/ 127 h 212"/>
                <a:gd name="T4" fmla="*/ 0 w 280"/>
                <a:gd name="T5" fmla="*/ 170 h 212"/>
                <a:gd name="T6" fmla="*/ 34 w 280"/>
                <a:gd name="T7" fmla="*/ 204 h 212"/>
                <a:gd name="T8" fmla="*/ 85 w 280"/>
                <a:gd name="T9" fmla="*/ 204 h 212"/>
                <a:gd name="T10" fmla="*/ 119 w 280"/>
                <a:gd name="T11" fmla="*/ 170 h 212"/>
                <a:gd name="T12" fmla="*/ 127 w 280"/>
                <a:gd name="T13" fmla="*/ 127 h 212"/>
                <a:gd name="T14" fmla="*/ 102 w 280"/>
                <a:gd name="T15" fmla="*/ 102 h 212"/>
                <a:gd name="T16" fmla="*/ 111 w 280"/>
                <a:gd name="T17" fmla="*/ 77 h 212"/>
                <a:gd name="T18" fmla="*/ 119 w 280"/>
                <a:gd name="T19" fmla="*/ 34 h 212"/>
                <a:gd name="T20" fmla="*/ 85 w 280"/>
                <a:gd name="T21" fmla="*/ 9 h 212"/>
                <a:gd name="T22" fmla="*/ 34 w 280"/>
                <a:gd name="T23" fmla="*/ 9 h 212"/>
                <a:gd name="T24" fmla="*/ 9 w 280"/>
                <a:gd name="T25" fmla="*/ 34 h 212"/>
                <a:gd name="T26" fmla="*/ 9 w 280"/>
                <a:gd name="T27" fmla="*/ 77 h 212"/>
                <a:gd name="T28" fmla="*/ 34 w 280"/>
                <a:gd name="T29" fmla="*/ 51 h 212"/>
                <a:gd name="T30" fmla="*/ 60 w 280"/>
                <a:gd name="T31" fmla="*/ 26 h 212"/>
                <a:gd name="T32" fmla="*/ 94 w 280"/>
                <a:gd name="T33" fmla="*/ 51 h 212"/>
                <a:gd name="T34" fmla="*/ 85 w 280"/>
                <a:gd name="T35" fmla="*/ 77 h 212"/>
                <a:gd name="T36" fmla="*/ 60 w 280"/>
                <a:gd name="T37" fmla="*/ 85 h 212"/>
                <a:gd name="T38" fmla="*/ 34 w 280"/>
                <a:gd name="T39" fmla="*/ 77 h 212"/>
                <a:gd name="T40" fmla="*/ 26 w 280"/>
                <a:gd name="T41" fmla="*/ 144 h 212"/>
                <a:gd name="T42" fmla="*/ 34 w 280"/>
                <a:gd name="T43" fmla="*/ 119 h 212"/>
                <a:gd name="T44" fmla="*/ 60 w 280"/>
                <a:gd name="T45" fmla="*/ 111 h 212"/>
                <a:gd name="T46" fmla="*/ 94 w 280"/>
                <a:gd name="T47" fmla="*/ 119 h 212"/>
                <a:gd name="T48" fmla="*/ 102 w 280"/>
                <a:gd name="T49" fmla="*/ 144 h 212"/>
                <a:gd name="T50" fmla="*/ 94 w 280"/>
                <a:gd name="T51" fmla="*/ 170 h 212"/>
                <a:gd name="T52" fmla="*/ 60 w 280"/>
                <a:gd name="T53" fmla="*/ 187 h 212"/>
                <a:gd name="T54" fmla="*/ 26 w 280"/>
                <a:gd name="T55" fmla="*/ 161 h 212"/>
                <a:gd name="T56" fmla="*/ 153 w 280"/>
                <a:gd name="T57" fmla="*/ 102 h 212"/>
                <a:gd name="T58" fmla="*/ 170 w 280"/>
                <a:gd name="T59" fmla="*/ 187 h 212"/>
                <a:gd name="T60" fmla="*/ 212 w 280"/>
                <a:gd name="T61" fmla="*/ 212 h 212"/>
                <a:gd name="T62" fmla="*/ 254 w 280"/>
                <a:gd name="T63" fmla="*/ 195 h 212"/>
                <a:gd name="T64" fmla="*/ 271 w 280"/>
                <a:gd name="T65" fmla="*/ 161 h 212"/>
                <a:gd name="T66" fmla="*/ 280 w 280"/>
                <a:gd name="T67" fmla="*/ 102 h 212"/>
                <a:gd name="T68" fmla="*/ 271 w 280"/>
                <a:gd name="T69" fmla="*/ 60 h 212"/>
                <a:gd name="T70" fmla="*/ 246 w 280"/>
                <a:gd name="T71" fmla="*/ 9 h 212"/>
                <a:gd name="T72" fmla="*/ 195 w 280"/>
                <a:gd name="T73" fmla="*/ 0 h 212"/>
                <a:gd name="T74" fmla="*/ 161 w 280"/>
                <a:gd name="T75" fmla="*/ 26 h 212"/>
                <a:gd name="T76" fmla="*/ 153 w 280"/>
                <a:gd name="T77" fmla="*/ 77 h 212"/>
                <a:gd name="T78" fmla="*/ 178 w 280"/>
                <a:gd name="T79" fmla="*/ 102 h 212"/>
                <a:gd name="T80" fmla="*/ 187 w 280"/>
                <a:gd name="T81" fmla="*/ 43 h 212"/>
                <a:gd name="T82" fmla="*/ 212 w 280"/>
                <a:gd name="T83" fmla="*/ 26 h 212"/>
                <a:gd name="T84" fmla="*/ 246 w 280"/>
                <a:gd name="T85" fmla="*/ 43 h 212"/>
                <a:gd name="T86" fmla="*/ 254 w 280"/>
                <a:gd name="T87" fmla="*/ 102 h 212"/>
                <a:gd name="T88" fmla="*/ 254 w 280"/>
                <a:gd name="T89" fmla="*/ 144 h 212"/>
                <a:gd name="T90" fmla="*/ 246 w 280"/>
                <a:gd name="T91" fmla="*/ 170 h 212"/>
                <a:gd name="T92" fmla="*/ 212 w 280"/>
                <a:gd name="T93" fmla="*/ 187 h 212"/>
                <a:gd name="T94" fmla="*/ 187 w 280"/>
                <a:gd name="T95" fmla="*/ 170 h 212"/>
                <a:gd name="T96" fmla="*/ 178 w 280"/>
                <a:gd name="T97" fmla="*/ 144 h 212"/>
                <a:gd name="T98" fmla="*/ 178 w 280"/>
                <a:gd name="T99" fmla="*/ 10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0" h="212">
                  <a:moveTo>
                    <a:pt x="34" y="94"/>
                  </a:moveTo>
                  <a:lnTo>
                    <a:pt x="17" y="102"/>
                  </a:lnTo>
                  <a:lnTo>
                    <a:pt x="9" y="111"/>
                  </a:lnTo>
                  <a:lnTo>
                    <a:pt x="0" y="127"/>
                  </a:lnTo>
                  <a:lnTo>
                    <a:pt x="0" y="144"/>
                  </a:lnTo>
                  <a:lnTo>
                    <a:pt x="0" y="170"/>
                  </a:lnTo>
                  <a:lnTo>
                    <a:pt x="17" y="195"/>
                  </a:lnTo>
                  <a:lnTo>
                    <a:pt x="34" y="204"/>
                  </a:lnTo>
                  <a:lnTo>
                    <a:pt x="60" y="212"/>
                  </a:lnTo>
                  <a:lnTo>
                    <a:pt x="85" y="204"/>
                  </a:lnTo>
                  <a:lnTo>
                    <a:pt x="111" y="195"/>
                  </a:lnTo>
                  <a:lnTo>
                    <a:pt x="119" y="170"/>
                  </a:lnTo>
                  <a:lnTo>
                    <a:pt x="127" y="144"/>
                  </a:lnTo>
                  <a:lnTo>
                    <a:pt x="127" y="127"/>
                  </a:lnTo>
                  <a:lnTo>
                    <a:pt x="119" y="111"/>
                  </a:lnTo>
                  <a:lnTo>
                    <a:pt x="102" y="102"/>
                  </a:lnTo>
                  <a:lnTo>
                    <a:pt x="94" y="94"/>
                  </a:lnTo>
                  <a:lnTo>
                    <a:pt x="111" y="77"/>
                  </a:lnTo>
                  <a:lnTo>
                    <a:pt x="119" y="51"/>
                  </a:lnTo>
                  <a:lnTo>
                    <a:pt x="119" y="34"/>
                  </a:lnTo>
                  <a:lnTo>
                    <a:pt x="102" y="17"/>
                  </a:lnTo>
                  <a:lnTo>
                    <a:pt x="85" y="9"/>
                  </a:lnTo>
                  <a:lnTo>
                    <a:pt x="60" y="0"/>
                  </a:lnTo>
                  <a:lnTo>
                    <a:pt x="34" y="9"/>
                  </a:lnTo>
                  <a:lnTo>
                    <a:pt x="17" y="17"/>
                  </a:lnTo>
                  <a:lnTo>
                    <a:pt x="9" y="34"/>
                  </a:lnTo>
                  <a:lnTo>
                    <a:pt x="9" y="51"/>
                  </a:lnTo>
                  <a:lnTo>
                    <a:pt x="9" y="77"/>
                  </a:lnTo>
                  <a:lnTo>
                    <a:pt x="34" y="94"/>
                  </a:lnTo>
                  <a:close/>
                  <a:moveTo>
                    <a:pt x="34" y="51"/>
                  </a:moveTo>
                  <a:lnTo>
                    <a:pt x="34" y="34"/>
                  </a:lnTo>
                  <a:lnTo>
                    <a:pt x="60" y="26"/>
                  </a:lnTo>
                  <a:lnTo>
                    <a:pt x="85" y="34"/>
                  </a:lnTo>
                  <a:lnTo>
                    <a:pt x="94" y="51"/>
                  </a:lnTo>
                  <a:lnTo>
                    <a:pt x="94" y="68"/>
                  </a:lnTo>
                  <a:lnTo>
                    <a:pt x="85" y="77"/>
                  </a:lnTo>
                  <a:lnTo>
                    <a:pt x="77" y="77"/>
                  </a:lnTo>
                  <a:lnTo>
                    <a:pt x="60" y="85"/>
                  </a:lnTo>
                  <a:lnTo>
                    <a:pt x="51" y="77"/>
                  </a:lnTo>
                  <a:lnTo>
                    <a:pt x="34" y="77"/>
                  </a:lnTo>
                  <a:lnTo>
                    <a:pt x="34" y="51"/>
                  </a:lnTo>
                  <a:close/>
                  <a:moveTo>
                    <a:pt x="26" y="144"/>
                  </a:moveTo>
                  <a:lnTo>
                    <a:pt x="26" y="127"/>
                  </a:lnTo>
                  <a:lnTo>
                    <a:pt x="34" y="119"/>
                  </a:lnTo>
                  <a:lnTo>
                    <a:pt x="43" y="111"/>
                  </a:lnTo>
                  <a:lnTo>
                    <a:pt x="60" y="111"/>
                  </a:lnTo>
                  <a:lnTo>
                    <a:pt x="77" y="111"/>
                  </a:lnTo>
                  <a:lnTo>
                    <a:pt x="94" y="119"/>
                  </a:lnTo>
                  <a:lnTo>
                    <a:pt x="102" y="127"/>
                  </a:lnTo>
                  <a:lnTo>
                    <a:pt x="102" y="144"/>
                  </a:lnTo>
                  <a:lnTo>
                    <a:pt x="102" y="161"/>
                  </a:lnTo>
                  <a:lnTo>
                    <a:pt x="94" y="170"/>
                  </a:lnTo>
                  <a:lnTo>
                    <a:pt x="77" y="178"/>
                  </a:lnTo>
                  <a:lnTo>
                    <a:pt x="60" y="187"/>
                  </a:lnTo>
                  <a:lnTo>
                    <a:pt x="43" y="178"/>
                  </a:lnTo>
                  <a:lnTo>
                    <a:pt x="26" y="161"/>
                  </a:lnTo>
                  <a:lnTo>
                    <a:pt x="26" y="144"/>
                  </a:lnTo>
                  <a:close/>
                  <a:moveTo>
                    <a:pt x="153" y="102"/>
                  </a:moveTo>
                  <a:lnTo>
                    <a:pt x="153" y="153"/>
                  </a:lnTo>
                  <a:lnTo>
                    <a:pt x="170" y="187"/>
                  </a:lnTo>
                  <a:lnTo>
                    <a:pt x="187" y="204"/>
                  </a:lnTo>
                  <a:lnTo>
                    <a:pt x="212" y="212"/>
                  </a:lnTo>
                  <a:lnTo>
                    <a:pt x="238" y="204"/>
                  </a:lnTo>
                  <a:lnTo>
                    <a:pt x="254" y="195"/>
                  </a:lnTo>
                  <a:lnTo>
                    <a:pt x="263" y="187"/>
                  </a:lnTo>
                  <a:lnTo>
                    <a:pt x="271" y="161"/>
                  </a:lnTo>
                  <a:lnTo>
                    <a:pt x="280" y="136"/>
                  </a:lnTo>
                  <a:lnTo>
                    <a:pt x="280" y="102"/>
                  </a:lnTo>
                  <a:lnTo>
                    <a:pt x="280" y="77"/>
                  </a:lnTo>
                  <a:lnTo>
                    <a:pt x="271" y="60"/>
                  </a:lnTo>
                  <a:lnTo>
                    <a:pt x="263" y="26"/>
                  </a:lnTo>
                  <a:lnTo>
                    <a:pt x="246" y="9"/>
                  </a:lnTo>
                  <a:lnTo>
                    <a:pt x="212" y="0"/>
                  </a:lnTo>
                  <a:lnTo>
                    <a:pt x="195" y="0"/>
                  </a:lnTo>
                  <a:lnTo>
                    <a:pt x="178" y="9"/>
                  </a:lnTo>
                  <a:lnTo>
                    <a:pt x="161" y="26"/>
                  </a:lnTo>
                  <a:lnTo>
                    <a:pt x="153" y="43"/>
                  </a:lnTo>
                  <a:lnTo>
                    <a:pt x="153" y="77"/>
                  </a:lnTo>
                  <a:lnTo>
                    <a:pt x="153" y="102"/>
                  </a:lnTo>
                  <a:close/>
                  <a:moveTo>
                    <a:pt x="178" y="102"/>
                  </a:moveTo>
                  <a:lnTo>
                    <a:pt x="178" y="68"/>
                  </a:lnTo>
                  <a:lnTo>
                    <a:pt x="187" y="43"/>
                  </a:lnTo>
                  <a:lnTo>
                    <a:pt x="195" y="34"/>
                  </a:lnTo>
                  <a:lnTo>
                    <a:pt x="212" y="26"/>
                  </a:lnTo>
                  <a:lnTo>
                    <a:pt x="229" y="34"/>
                  </a:lnTo>
                  <a:lnTo>
                    <a:pt x="246" y="43"/>
                  </a:lnTo>
                  <a:lnTo>
                    <a:pt x="254" y="68"/>
                  </a:lnTo>
                  <a:lnTo>
                    <a:pt x="254" y="102"/>
                  </a:lnTo>
                  <a:lnTo>
                    <a:pt x="254" y="127"/>
                  </a:lnTo>
                  <a:lnTo>
                    <a:pt x="254" y="144"/>
                  </a:lnTo>
                  <a:lnTo>
                    <a:pt x="246" y="161"/>
                  </a:lnTo>
                  <a:lnTo>
                    <a:pt x="246" y="170"/>
                  </a:lnTo>
                  <a:lnTo>
                    <a:pt x="229" y="178"/>
                  </a:lnTo>
                  <a:lnTo>
                    <a:pt x="212" y="187"/>
                  </a:lnTo>
                  <a:lnTo>
                    <a:pt x="195" y="178"/>
                  </a:lnTo>
                  <a:lnTo>
                    <a:pt x="187" y="170"/>
                  </a:lnTo>
                  <a:lnTo>
                    <a:pt x="178" y="161"/>
                  </a:lnTo>
                  <a:lnTo>
                    <a:pt x="178" y="144"/>
                  </a:lnTo>
                  <a:lnTo>
                    <a:pt x="178" y="127"/>
                  </a:lnTo>
                  <a:lnTo>
                    <a:pt x="178" y="102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" name="Rectangle 223">
              <a:extLst>
                <a:ext uri="{FF2B5EF4-FFF2-40B4-BE49-F238E27FC236}">
                  <a16:creationId xmlns:a16="http://schemas.microsoft.com/office/drawing/2014/main" id="{D6A437C1-2144-49CA-8DDB-5427A8BA6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" y="1414"/>
              <a:ext cx="77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Freeform 224">
              <a:extLst>
                <a:ext uri="{FF2B5EF4-FFF2-40B4-BE49-F238E27FC236}">
                  <a16:creationId xmlns:a16="http://schemas.microsoft.com/office/drawing/2014/main" id="{7AECDF51-BA75-4E31-8821-71D5D960D2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2" y="111"/>
              <a:ext cx="74" cy="51"/>
            </a:xfrm>
            <a:custGeom>
              <a:avLst/>
              <a:gdLst>
                <a:gd name="T0" fmla="*/ 51 w 432"/>
                <a:gd name="T1" fmla="*/ 102 h 296"/>
                <a:gd name="T2" fmla="*/ 34 w 432"/>
                <a:gd name="T3" fmla="*/ 118 h 296"/>
                <a:gd name="T4" fmla="*/ 0 w 432"/>
                <a:gd name="T5" fmla="*/ 169 h 296"/>
                <a:gd name="T6" fmla="*/ 25 w 432"/>
                <a:gd name="T7" fmla="*/ 169 h 296"/>
                <a:gd name="T8" fmla="*/ 93 w 432"/>
                <a:gd name="T9" fmla="*/ 296 h 296"/>
                <a:gd name="T10" fmla="*/ 144 w 432"/>
                <a:gd name="T11" fmla="*/ 178 h 296"/>
                <a:gd name="T12" fmla="*/ 161 w 432"/>
                <a:gd name="T13" fmla="*/ 220 h 296"/>
                <a:gd name="T14" fmla="*/ 186 w 432"/>
                <a:gd name="T15" fmla="*/ 245 h 296"/>
                <a:gd name="T16" fmla="*/ 237 w 432"/>
                <a:gd name="T17" fmla="*/ 254 h 296"/>
                <a:gd name="T18" fmla="*/ 271 w 432"/>
                <a:gd name="T19" fmla="*/ 229 h 296"/>
                <a:gd name="T20" fmla="*/ 279 w 432"/>
                <a:gd name="T21" fmla="*/ 195 h 296"/>
                <a:gd name="T22" fmla="*/ 271 w 432"/>
                <a:gd name="T23" fmla="*/ 135 h 296"/>
                <a:gd name="T24" fmla="*/ 246 w 432"/>
                <a:gd name="T25" fmla="*/ 93 h 296"/>
                <a:gd name="T26" fmla="*/ 203 w 432"/>
                <a:gd name="T27" fmla="*/ 59 h 296"/>
                <a:gd name="T28" fmla="*/ 152 w 432"/>
                <a:gd name="T29" fmla="*/ 68 h 296"/>
                <a:gd name="T30" fmla="*/ 136 w 432"/>
                <a:gd name="T31" fmla="*/ 102 h 296"/>
                <a:gd name="T32" fmla="*/ 136 w 432"/>
                <a:gd name="T33" fmla="*/ 152 h 296"/>
                <a:gd name="T34" fmla="*/ 169 w 432"/>
                <a:gd name="T35" fmla="*/ 169 h 296"/>
                <a:gd name="T36" fmla="*/ 161 w 432"/>
                <a:gd name="T37" fmla="*/ 102 h 296"/>
                <a:gd name="T38" fmla="*/ 178 w 432"/>
                <a:gd name="T39" fmla="*/ 85 h 296"/>
                <a:gd name="T40" fmla="*/ 212 w 432"/>
                <a:gd name="T41" fmla="*/ 85 h 296"/>
                <a:gd name="T42" fmla="*/ 229 w 432"/>
                <a:gd name="T43" fmla="*/ 110 h 296"/>
                <a:gd name="T44" fmla="*/ 246 w 432"/>
                <a:gd name="T45" fmla="*/ 144 h 296"/>
                <a:gd name="T46" fmla="*/ 254 w 432"/>
                <a:gd name="T47" fmla="*/ 212 h 296"/>
                <a:gd name="T48" fmla="*/ 229 w 432"/>
                <a:gd name="T49" fmla="*/ 237 h 296"/>
                <a:gd name="T50" fmla="*/ 203 w 432"/>
                <a:gd name="T51" fmla="*/ 229 h 296"/>
                <a:gd name="T52" fmla="*/ 186 w 432"/>
                <a:gd name="T53" fmla="*/ 212 h 296"/>
                <a:gd name="T54" fmla="*/ 169 w 432"/>
                <a:gd name="T55" fmla="*/ 169 h 296"/>
                <a:gd name="T56" fmla="*/ 305 w 432"/>
                <a:gd name="T57" fmla="*/ 152 h 296"/>
                <a:gd name="T58" fmla="*/ 330 w 432"/>
                <a:gd name="T59" fmla="*/ 186 h 296"/>
                <a:gd name="T60" fmla="*/ 364 w 432"/>
                <a:gd name="T61" fmla="*/ 203 h 296"/>
                <a:gd name="T62" fmla="*/ 406 w 432"/>
                <a:gd name="T63" fmla="*/ 186 h 296"/>
                <a:gd name="T64" fmla="*/ 432 w 432"/>
                <a:gd name="T65" fmla="*/ 161 h 296"/>
                <a:gd name="T66" fmla="*/ 432 w 432"/>
                <a:gd name="T67" fmla="*/ 110 h 296"/>
                <a:gd name="T68" fmla="*/ 406 w 432"/>
                <a:gd name="T69" fmla="*/ 59 h 296"/>
                <a:gd name="T70" fmla="*/ 381 w 432"/>
                <a:gd name="T71" fmla="*/ 17 h 296"/>
                <a:gd name="T72" fmla="*/ 322 w 432"/>
                <a:gd name="T73" fmla="*/ 8 h 296"/>
                <a:gd name="T74" fmla="*/ 296 w 432"/>
                <a:gd name="T75" fmla="*/ 34 h 296"/>
                <a:gd name="T76" fmla="*/ 288 w 432"/>
                <a:gd name="T77" fmla="*/ 68 h 296"/>
                <a:gd name="T78" fmla="*/ 296 w 432"/>
                <a:gd name="T79" fmla="*/ 127 h 296"/>
                <a:gd name="T80" fmla="*/ 313 w 432"/>
                <a:gd name="T81" fmla="*/ 76 h 296"/>
                <a:gd name="T82" fmla="*/ 322 w 432"/>
                <a:gd name="T83" fmla="*/ 34 h 296"/>
                <a:gd name="T84" fmla="*/ 347 w 432"/>
                <a:gd name="T85" fmla="*/ 25 h 296"/>
                <a:gd name="T86" fmla="*/ 373 w 432"/>
                <a:gd name="T87" fmla="*/ 42 h 296"/>
                <a:gd name="T88" fmla="*/ 389 w 432"/>
                <a:gd name="T89" fmla="*/ 68 h 296"/>
                <a:gd name="T90" fmla="*/ 406 w 432"/>
                <a:gd name="T91" fmla="*/ 127 h 296"/>
                <a:gd name="T92" fmla="*/ 398 w 432"/>
                <a:gd name="T93" fmla="*/ 169 h 296"/>
                <a:gd name="T94" fmla="*/ 373 w 432"/>
                <a:gd name="T95" fmla="*/ 178 h 296"/>
                <a:gd name="T96" fmla="*/ 347 w 432"/>
                <a:gd name="T97" fmla="*/ 169 h 296"/>
                <a:gd name="T98" fmla="*/ 330 w 432"/>
                <a:gd name="T99" fmla="*/ 13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2" h="296">
                  <a:moveTo>
                    <a:pt x="119" y="288"/>
                  </a:moveTo>
                  <a:lnTo>
                    <a:pt x="51" y="102"/>
                  </a:lnTo>
                  <a:lnTo>
                    <a:pt x="42" y="102"/>
                  </a:lnTo>
                  <a:lnTo>
                    <a:pt x="34" y="118"/>
                  </a:lnTo>
                  <a:lnTo>
                    <a:pt x="25" y="135"/>
                  </a:lnTo>
                  <a:lnTo>
                    <a:pt x="0" y="169"/>
                  </a:lnTo>
                  <a:lnTo>
                    <a:pt x="9" y="195"/>
                  </a:lnTo>
                  <a:lnTo>
                    <a:pt x="25" y="169"/>
                  </a:lnTo>
                  <a:lnTo>
                    <a:pt x="42" y="152"/>
                  </a:lnTo>
                  <a:lnTo>
                    <a:pt x="93" y="296"/>
                  </a:lnTo>
                  <a:lnTo>
                    <a:pt x="119" y="288"/>
                  </a:lnTo>
                  <a:close/>
                  <a:moveTo>
                    <a:pt x="144" y="178"/>
                  </a:moveTo>
                  <a:lnTo>
                    <a:pt x="152" y="203"/>
                  </a:lnTo>
                  <a:lnTo>
                    <a:pt x="161" y="220"/>
                  </a:lnTo>
                  <a:lnTo>
                    <a:pt x="178" y="237"/>
                  </a:lnTo>
                  <a:lnTo>
                    <a:pt x="186" y="245"/>
                  </a:lnTo>
                  <a:lnTo>
                    <a:pt x="212" y="254"/>
                  </a:lnTo>
                  <a:lnTo>
                    <a:pt x="237" y="254"/>
                  </a:lnTo>
                  <a:lnTo>
                    <a:pt x="254" y="245"/>
                  </a:lnTo>
                  <a:lnTo>
                    <a:pt x="271" y="229"/>
                  </a:lnTo>
                  <a:lnTo>
                    <a:pt x="279" y="212"/>
                  </a:lnTo>
                  <a:lnTo>
                    <a:pt x="279" y="195"/>
                  </a:lnTo>
                  <a:lnTo>
                    <a:pt x="279" y="169"/>
                  </a:lnTo>
                  <a:lnTo>
                    <a:pt x="271" y="135"/>
                  </a:lnTo>
                  <a:lnTo>
                    <a:pt x="254" y="110"/>
                  </a:lnTo>
                  <a:lnTo>
                    <a:pt x="246" y="93"/>
                  </a:lnTo>
                  <a:lnTo>
                    <a:pt x="229" y="68"/>
                  </a:lnTo>
                  <a:lnTo>
                    <a:pt x="203" y="59"/>
                  </a:lnTo>
                  <a:lnTo>
                    <a:pt x="169" y="59"/>
                  </a:lnTo>
                  <a:lnTo>
                    <a:pt x="152" y="68"/>
                  </a:lnTo>
                  <a:lnTo>
                    <a:pt x="144" y="85"/>
                  </a:lnTo>
                  <a:lnTo>
                    <a:pt x="136" y="102"/>
                  </a:lnTo>
                  <a:lnTo>
                    <a:pt x="136" y="127"/>
                  </a:lnTo>
                  <a:lnTo>
                    <a:pt x="136" y="152"/>
                  </a:lnTo>
                  <a:lnTo>
                    <a:pt x="144" y="178"/>
                  </a:lnTo>
                  <a:close/>
                  <a:moveTo>
                    <a:pt x="169" y="169"/>
                  </a:moveTo>
                  <a:lnTo>
                    <a:pt x="161" y="127"/>
                  </a:lnTo>
                  <a:lnTo>
                    <a:pt x="161" y="102"/>
                  </a:lnTo>
                  <a:lnTo>
                    <a:pt x="169" y="93"/>
                  </a:lnTo>
                  <a:lnTo>
                    <a:pt x="178" y="85"/>
                  </a:lnTo>
                  <a:lnTo>
                    <a:pt x="195" y="76"/>
                  </a:lnTo>
                  <a:lnTo>
                    <a:pt x="212" y="85"/>
                  </a:lnTo>
                  <a:lnTo>
                    <a:pt x="220" y="93"/>
                  </a:lnTo>
                  <a:lnTo>
                    <a:pt x="229" y="110"/>
                  </a:lnTo>
                  <a:lnTo>
                    <a:pt x="237" y="127"/>
                  </a:lnTo>
                  <a:lnTo>
                    <a:pt x="246" y="144"/>
                  </a:lnTo>
                  <a:lnTo>
                    <a:pt x="254" y="186"/>
                  </a:lnTo>
                  <a:lnTo>
                    <a:pt x="254" y="212"/>
                  </a:lnTo>
                  <a:lnTo>
                    <a:pt x="246" y="229"/>
                  </a:lnTo>
                  <a:lnTo>
                    <a:pt x="229" y="237"/>
                  </a:lnTo>
                  <a:lnTo>
                    <a:pt x="220" y="237"/>
                  </a:lnTo>
                  <a:lnTo>
                    <a:pt x="203" y="229"/>
                  </a:lnTo>
                  <a:lnTo>
                    <a:pt x="195" y="220"/>
                  </a:lnTo>
                  <a:lnTo>
                    <a:pt x="186" y="212"/>
                  </a:lnTo>
                  <a:lnTo>
                    <a:pt x="178" y="195"/>
                  </a:lnTo>
                  <a:lnTo>
                    <a:pt x="169" y="169"/>
                  </a:lnTo>
                  <a:close/>
                  <a:moveTo>
                    <a:pt x="296" y="127"/>
                  </a:moveTo>
                  <a:lnTo>
                    <a:pt x="305" y="152"/>
                  </a:lnTo>
                  <a:lnTo>
                    <a:pt x="313" y="169"/>
                  </a:lnTo>
                  <a:lnTo>
                    <a:pt x="330" y="186"/>
                  </a:lnTo>
                  <a:lnTo>
                    <a:pt x="339" y="195"/>
                  </a:lnTo>
                  <a:lnTo>
                    <a:pt x="364" y="203"/>
                  </a:lnTo>
                  <a:lnTo>
                    <a:pt x="389" y="195"/>
                  </a:lnTo>
                  <a:lnTo>
                    <a:pt x="406" y="186"/>
                  </a:lnTo>
                  <a:lnTo>
                    <a:pt x="423" y="178"/>
                  </a:lnTo>
                  <a:lnTo>
                    <a:pt x="432" y="161"/>
                  </a:lnTo>
                  <a:lnTo>
                    <a:pt x="432" y="135"/>
                  </a:lnTo>
                  <a:lnTo>
                    <a:pt x="432" y="110"/>
                  </a:lnTo>
                  <a:lnTo>
                    <a:pt x="423" y="85"/>
                  </a:lnTo>
                  <a:lnTo>
                    <a:pt x="406" y="59"/>
                  </a:lnTo>
                  <a:lnTo>
                    <a:pt x="398" y="42"/>
                  </a:lnTo>
                  <a:lnTo>
                    <a:pt x="381" y="17"/>
                  </a:lnTo>
                  <a:lnTo>
                    <a:pt x="356" y="0"/>
                  </a:lnTo>
                  <a:lnTo>
                    <a:pt x="322" y="8"/>
                  </a:lnTo>
                  <a:lnTo>
                    <a:pt x="305" y="17"/>
                  </a:lnTo>
                  <a:lnTo>
                    <a:pt x="296" y="34"/>
                  </a:lnTo>
                  <a:lnTo>
                    <a:pt x="288" y="51"/>
                  </a:lnTo>
                  <a:lnTo>
                    <a:pt x="288" y="68"/>
                  </a:lnTo>
                  <a:lnTo>
                    <a:pt x="288" y="93"/>
                  </a:lnTo>
                  <a:lnTo>
                    <a:pt x="296" y="127"/>
                  </a:lnTo>
                  <a:close/>
                  <a:moveTo>
                    <a:pt x="322" y="118"/>
                  </a:moveTo>
                  <a:lnTo>
                    <a:pt x="313" y="76"/>
                  </a:lnTo>
                  <a:lnTo>
                    <a:pt x="313" y="51"/>
                  </a:lnTo>
                  <a:lnTo>
                    <a:pt x="322" y="34"/>
                  </a:lnTo>
                  <a:lnTo>
                    <a:pt x="330" y="25"/>
                  </a:lnTo>
                  <a:lnTo>
                    <a:pt x="347" y="25"/>
                  </a:lnTo>
                  <a:lnTo>
                    <a:pt x="364" y="34"/>
                  </a:lnTo>
                  <a:lnTo>
                    <a:pt x="373" y="42"/>
                  </a:lnTo>
                  <a:lnTo>
                    <a:pt x="381" y="51"/>
                  </a:lnTo>
                  <a:lnTo>
                    <a:pt x="389" y="68"/>
                  </a:lnTo>
                  <a:lnTo>
                    <a:pt x="398" y="93"/>
                  </a:lnTo>
                  <a:lnTo>
                    <a:pt x="406" y="127"/>
                  </a:lnTo>
                  <a:lnTo>
                    <a:pt x="406" y="152"/>
                  </a:lnTo>
                  <a:lnTo>
                    <a:pt x="398" y="169"/>
                  </a:lnTo>
                  <a:lnTo>
                    <a:pt x="381" y="178"/>
                  </a:lnTo>
                  <a:lnTo>
                    <a:pt x="373" y="178"/>
                  </a:lnTo>
                  <a:lnTo>
                    <a:pt x="356" y="178"/>
                  </a:lnTo>
                  <a:lnTo>
                    <a:pt x="347" y="169"/>
                  </a:lnTo>
                  <a:lnTo>
                    <a:pt x="339" y="152"/>
                  </a:lnTo>
                  <a:lnTo>
                    <a:pt x="330" y="135"/>
                  </a:lnTo>
                  <a:lnTo>
                    <a:pt x="322" y="118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" name="Rectangle 225">
              <a:extLst>
                <a:ext uri="{FF2B5EF4-FFF2-40B4-BE49-F238E27FC236}">
                  <a16:creationId xmlns:a16="http://schemas.microsoft.com/office/drawing/2014/main" id="{4E8C1958-5090-4AE3-A547-B79BCCC698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00000">
              <a:off x="4878" y="106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26">
              <a:extLst>
                <a:ext uri="{FF2B5EF4-FFF2-40B4-BE49-F238E27FC236}">
                  <a16:creationId xmlns:a16="http://schemas.microsoft.com/office/drawing/2014/main" id="{5A31EA47-7D05-46C5-B2D9-024B6C233F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00000">
              <a:off x="4904" y="100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27">
              <a:extLst>
                <a:ext uri="{FF2B5EF4-FFF2-40B4-BE49-F238E27FC236}">
                  <a16:creationId xmlns:a16="http://schemas.microsoft.com/office/drawing/2014/main" id="{B227AAAC-87F5-475D-BF3E-C1E71D860F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00000">
              <a:off x="4927" y="90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Freeform 228">
              <a:extLst>
                <a:ext uri="{FF2B5EF4-FFF2-40B4-BE49-F238E27FC236}">
                  <a16:creationId xmlns:a16="http://schemas.microsoft.com/office/drawing/2014/main" id="{ACF8F4C6-6639-45EB-B6FA-0FE7C2B0D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6" y="398"/>
              <a:ext cx="51" cy="81"/>
            </a:xfrm>
            <a:custGeom>
              <a:avLst/>
              <a:gdLst>
                <a:gd name="T0" fmla="*/ 9 w 296"/>
                <a:gd name="T1" fmla="*/ 127 h 474"/>
                <a:gd name="T2" fmla="*/ 195 w 296"/>
                <a:gd name="T3" fmla="*/ 50 h 474"/>
                <a:gd name="T4" fmla="*/ 186 w 296"/>
                <a:gd name="T5" fmla="*/ 33 h 474"/>
                <a:gd name="T6" fmla="*/ 169 w 296"/>
                <a:gd name="T7" fmla="*/ 33 h 474"/>
                <a:gd name="T8" fmla="*/ 152 w 296"/>
                <a:gd name="T9" fmla="*/ 25 h 474"/>
                <a:gd name="T10" fmla="*/ 119 w 296"/>
                <a:gd name="T11" fmla="*/ 0 h 474"/>
                <a:gd name="T12" fmla="*/ 102 w 296"/>
                <a:gd name="T13" fmla="*/ 8 h 474"/>
                <a:gd name="T14" fmla="*/ 119 w 296"/>
                <a:gd name="T15" fmla="*/ 33 h 474"/>
                <a:gd name="T16" fmla="*/ 144 w 296"/>
                <a:gd name="T17" fmla="*/ 42 h 474"/>
                <a:gd name="T18" fmla="*/ 0 w 296"/>
                <a:gd name="T19" fmla="*/ 101 h 474"/>
                <a:gd name="T20" fmla="*/ 9 w 296"/>
                <a:gd name="T21" fmla="*/ 127 h 474"/>
                <a:gd name="T22" fmla="*/ 68 w 296"/>
                <a:gd name="T23" fmla="*/ 270 h 474"/>
                <a:gd name="T24" fmla="*/ 254 w 296"/>
                <a:gd name="T25" fmla="*/ 203 h 474"/>
                <a:gd name="T26" fmla="*/ 246 w 296"/>
                <a:gd name="T27" fmla="*/ 186 h 474"/>
                <a:gd name="T28" fmla="*/ 212 w 296"/>
                <a:gd name="T29" fmla="*/ 177 h 474"/>
                <a:gd name="T30" fmla="*/ 178 w 296"/>
                <a:gd name="T31" fmla="*/ 152 h 474"/>
                <a:gd name="T32" fmla="*/ 161 w 296"/>
                <a:gd name="T33" fmla="*/ 160 h 474"/>
                <a:gd name="T34" fmla="*/ 178 w 296"/>
                <a:gd name="T35" fmla="*/ 177 h 474"/>
                <a:gd name="T36" fmla="*/ 203 w 296"/>
                <a:gd name="T37" fmla="*/ 194 h 474"/>
                <a:gd name="T38" fmla="*/ 59 w 296"/>
                <a:gd name="T39" fmla="*/ 254 h 474"/>
                <a:gd name="T40" fmla="*/ 68 w 296"/>
                <a:gd name="T41" fmla="*/ 270 h 474"/>
                <a:gd name="T42" fmla="*/ 186 w 296"/>
                <a:gd name="T43" fmla="*/ 338 h 474"/>
                <a:gd name="T44" fmla="*/ 144 w 296"/>
                <a:gd name="T45" fmla="*/ 347 h 474"/>
                <a:gd name="T46" fmla="*/ 110 w 296"/>
                <a:gd name="T47" fmla="*/ 364 h 474"/>
                <a:gd name="T48" fmla="*/ 93 w 296"/>
                <a:gd name="T49" fmla="*/ 389 h 474"/>
                <a:gd name="T50" fmla="*/ 93 w 296"/>
                <a:gd name="T51" fmla="*/ 414 h 474"/>
                <a:gd name="T52" fmla="*/ 93 w 296"/>
                <a:gd name="T53" fmla="*/ 431 h 474"/>
                <a:gd name="T54" fmla="*/ 102 w 296"/>
                <a:gd name="T55" fmla="*/ 448 h 474"/>
                <a:gd name="T56" fmla="*/ 119 w 296"/>
                <a:gd name="T57" fmla="*/ 457 h 474"/>
                <a:gd name="T58" fmla="*/ 136 w 296"/>
                <a:gd name="T59" fmla="*/ 465 h 474"/>
                <a:gd name="T60" fmla="*/ 161 w 296"/>
                <a:gd name="T61" fmla="*/ 474 h 474"/>
                <a:gd name="T62" fmla="*/ 195 w 296"/>
                <a:gd name="T63" fmla="*/ 474 h 474"/>
                <a:gd name="T64" fmla="*/ 220 w 296"/>
                <a:gd name="T65" fmla="*/ 465 h 474"/>
                <a:gd name="T66" fmla="*/ 246 w 296"/>
                <a:gd name="T67" fmla="*/ 465 h 474"/>
                <a:gd name="T68" fmla="*/ 271 w 296"/>
                <a:gd name="T69" fmla="*/ 448 h 474"/>
                <a:gd name="T70" fmla="*/ 288 w 296"/>
                <a:gd name="T71" fmla="*/ 431 h 474"/>
                <a:gd name="T72" fmla="*/ 296 w 296"/>
                <a:gd name="T73" fmla="*/ 397 h 474"/>
                <a:gd name="T74" fmla="*/ 288 w 296"/>
                <a:gd name="T75" fmla="*/ 381 h 474"/>
                <a:gd name="T76" fmla="*/ 279 w 296"/>
                <a:gd name="T77" fmla="*/ 364 h 474"/>
                <a:gd name="T78" fmla="*/ 263 w 296"/>
                <a:gd name="T79" fmla="*/ 355 h 474"/>
                <a:gd name="T80" fmla="*/ 246 w 296"/>
                <a:gd name="T81" fmla="*/ 347 h 474"/>
                <a:gd name="T82" fmla="*/ 220 w 296"/>
                <a:gd name="T83" fmla="*/ 338 h 474"/>
                <a:gd name="T84" fmla="*/ 186 w 296"/>
                <a:gd name="T85" fmla="*/ 338 h 474"/>
                <a:gd name="T86" fmla="*/ 186 w 296"/>
                <a:gd name="T87" fmla="*/ 364 h 474"/>
                <a:gd name="T88" fmla="*/ 229 w 296"/>
                <a:gd name="T89" fmla="*/ 364 h 474"/>
                <a:gd name="T90" fmla="*/ 254 w 296"/>
                <a:gd name="T91" fmla="*/ 372 h 474"/>
                <a:gd name="T92" fmla="*/ 271 w 296"/>
                <a:gd name="T93" fmla="*/ 389 h 474"/>
                <a:gd name="T94" fmla="*/ 271 w 296"/>
                <a:gd name="T95" fmla="*/ 397 h 474"/>
                <a:gd name="T96" fmla="*/ 271 w 296"/>
                <a:gd name="T97" fmla="*/ 414 h 474"/>
                <a:gd name="T98" fmla="*/ 263 w 296"/>
                <a:gd name="T99" fmla="*/ 431 h 474"/>
                <a:gd name="T100" fmla="*/ 246 w 296"/>
                <a:gd name="T101" fmla="*/ 440 h 474"/>
                <a:gd name="T102" fmla="*/ 237 w 296"/>
                <a:gd name="T103" fmla="*/ 440 h 474"/>
                <a:gd name="T104" fmla="*/ 220 w 296"/>
                <a:gd name="T105" fmla="*/ 440 h 474"/>
                <a:gd name="T106" fmla="*/ 195 w 296"/>
                <a:gd name="T107" fmla="*/ 448 h 474"/>
                <a:gd name="T108" fmla="*/ 152 w 296"/>
                <a:gd name="T109" fmla="*/ 448 h 474"/>
                <a:gd name="T110" fmla="*/ 127 w 296"/>
                <a:gd name="T111" fmla="*/ 440 h 474"/>
                <a:gd name="T112" fmla="*/ 119 w 296"/>
                <a:gd name="T113" fmla="*/ 423 h 474"/>
                <a:gd name="T114" fmla="*/ 110 w 296"/>
                <a:gd name="T115" fmla="*/ 414 h 474"/>
                <a:gd name="T116" fmla="*/ 110 w 296"/>
                <a:gd name="T117" fmla="*/ 397 h 474"/>
                <a:gd name="T118" fmla="*/ 127 w 296"/>
                <a:gd name="T119" fmla="*/ 381 h 474"/>
                <a:gd name="T120" fmla="*/ 152 w 296"/>
                <a:gd name="T121" fmla="*/ 372 h 474"/>
                <a:gd name="T122" fmla="*/ 169 w 296"/>
                <a:gd name="T123" fmla="*/ 372 h 474"/>
                <a:gd name="T124" fmla="*/ 186 w 296"/>
                <a:gd name="T125" fmla="*/ 36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6" h="474">
                  <a:moveTo>
                    <a:pt x="9" y="127"/>
                  </a:moveTo>
                  <a:lnTo>
                    <a:pt x="195" y="50"/>
                  </a:lnTo>
                  <a:lnTo>
                    <a:pt x="186" y="33"/>
                  </a:lnTo>
                  <a:lnTo>
                    <a:pt x="169" y="33"/>
                  </a:lnTo>
                  <a:lnTo>
                    <a:pt x="152" y="25"/>
                  </a:lnTo>
                  <a:lnTo>
                    <a:pt x="119" y="0"/>
                  </a:lnTo>
                  <a:lnTo>
                    <a:pt x="102" y="8"/>
                  </a:lnTo>
                  <a:lnTo>
                    <a:pt x="119" y="33"/>
                  </a:lnTo>
                  <a:lnTo>
                    <a:pt x="144" y="42"/>
                  </a:lnTo>
                  <a:lnTo>
                    <a:pt x="0" y="101"/>
                  </a:lnTo>
                  <a:lnTo>
                    <a:pt x="9" y="127"/>
                  </a:lnTo>
                  <a:close/>
                  <a:moveTo>
                    <a:pt x="68" y="270"/>
                  </a:moveTo>
                  <a:lnTo>
                    <a:pt x="254" y="203"/>
                  </a:lnTo>
                  <a:lnTo>
                    <a:pt x="246" y="186"/>
                  </a:lnTo>
                  <a:lnTo>
                    <a:pt x="212" y="177"/>
                  </a:lnTo>
                  <a:lnTo>
                    <a:pt x="178" y="152"/>
                  </a:lnTo>
                  <a:lnTo>
                    <a:pt x="161" y="160"/>
                  </a:lnTo>
                  <a:lnTo>
                    <a:pt x="178" y="177"/>
                  </a:lnTo>
                  <a:lnTo>
                    <a:pt x="203" y="194"/>
                  </a:lnTo>
                  <a:lnTo>
                    <a:pt x="59" y="254"/>
                  </a:lnTo>
                  <a:lnTo>
                    <a:pt x="68" y="270"/>
                  </a:lnTo>
                  <a:close/>
                  <a:moveTo>
                    <a:pt x="186" y="338"/>
                  </a:moveTo>
                  <a:lnTo>
                    <a:pt x="144" y="347"/>
                  </a:lnTo>
                  <a:lnTo>
                    <a:pt x="110" y="364"/>
                  </a:lnTo>
                  <a:lnTo>
                    <a:pt x="93" y="389"/>
                  </a:lnTo>
                  <a:lnTo>
                    <a:pt x="93" y="414"/>
                  </a:lnTo>
                  <a:lnTo>
                    <a:pt x="93" y="431"/>
                  </a:lnTo>
                  <a:lnTo>
                    <a:pt x="102" y="448"/>
                  </a:lnTo>
                  <a:lnTo>
                    <a:pt x="119" y="457"/>
                  </a:lnTo>
                  <a:lnTo>
                    <a:pt x="136" y="465"/>
                  </a:lnTo>
                  <a:lnTo>
                    <a:pt x="161" y="474"/>
                  </a:lnTo>
                  <a:lnTo>
                    <a:pt x="195" y="474"/>
                  </a:lnTo>
                  <a:lnTo>
                    <a:pt x="220" y="465"/>
                  </a:lnTo>
                  <a:lnTo>
                    <a:pt x="246" y="465"/>
                  </a:lnTo>
                  <a:lnTo>
                    <a:pt x="271" y="448"/>
                  </a:lnTo>
                  <a:lnTo>
                    <a:pt x="288" y="431"/>
                  </a:lnTo>
                  <a:lnTo>
                    <a:pt x="296" y="397"/>
                  </a:lnTo>
                  <a:lnTo>
                    <a:pt x="288" y="381"/>
                  </a:lnTo>
                  <a:lnTo>
                    <a:pt x="279" y="364"/>
                  </a:lnTo>
                  <a:lnTo>
                    <a:pt x="263" y="355"/>
                  </a:lnTo>
                  <a:lnTo>
                    <a:pt x="246" y="347"/>
                  </a:lnTo>
                  <a:lnTo>
                    <a:pt x="220" y="338"/>
                  </a:lnTo>
                  <a:lnTo>
                    <a:pt x="186" y="338"/>
                  </a:lnTo>
                  <a:close/>
                  <a:moveTo>
                    <a:pt x="186" y="364"/>
                  </a:moveTo>
                  <a:lnTo>
                    <a:pt x="229" y="364"/>
                  </a:lnTo>
                  <a:lnTo>
                    <a:pt x="254" y="372"/>
                  </a:lnTo>
                  <a:lnTo>
                    <a:pt x="271" y="389"/>
                  </a:lnTo>
                  <a:lnTo>
                    <a:pt x="271" y="397"/>
                  </a:lnTo>
                  <a:lnTo>
                    <a:pt x="271" y="414"/>
                  </a:lnTo>
                  <a:lnTo>
                    <a:pt x="263" y="431"/>
                  </a:lnTo>
                  <a:lnTo>
                    <a:pt x="246" y="440"/>
                  </a:lnTo>
                  <a:lnTo>
                    <a:pt x="237" y="440"/>
                  </a:lnTo>
                  <a:lnTo>
                    <a:pt x="220" y="440"/>
                  </a:lnTo>
                  <a:lnTo>
                    <a:pt x="195" y="448"/>
                  </a:lnTo>
                  <a:lnTo>
                    <a:pt x="152" y="448"/>
                  </a:lnTo>
                  <a:lnTo>
                    <a:pt x="127" y="440"/>
                  </a:lnTo>
                  <a:lnTo>
                    <a:pt x="119" y="423"/>
                  </a:lnTo>
                  <a:lnTo>
                    <a:pt x="110" y="414"/>
                  </a:lnTo>
                  <a:lnTo>
                    <a:pt x="110" y="397"/>
                  </a:lnTo>
                  <a:lnTo>
                    <a:pt x="127" y="381"/>
                  </a:lnTo>
                  <a:lnTo>
                    <a:pt x="152" y="372"/>
                  </a:lnTo>
                  <a:lnTo>
                    <a:pt x="169" y="372"/>
                  </a:lnTo>
                  <a:lnTo>
                    <a:pt x="186" y="364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" name="Rectangle 229">
              <a:extLst>
                <a:ext uri="{FF2B5EF4-FFF2-40B4-BE49-F238E27FC236}">
                  <a16:creationId xmlns:a16="http://schemas.microsoft.com/office/drawing/2014/main" id="{075FC9CB-BCB4-4D91-8B3E-80951C66A2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080000">
              <a:off x="2673" y="387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30">
              <a:extLst>
                <a:ext uri="{FF2B5EF4-FFF2-40B4-BE49-F238E27FC236}">
                  <a16:creationId xmlns:a16="http://schemas.microsoft.com/office/drawing/2014/main" id="{F4D1819C-7F2A-4538-9CF3-F0F5AD0B10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40000">
              <a:off x="2683" y="409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31">
              <a:extLst>
                <a:ext uri="{FF2B5EF4-FFF2-40B4-BE49-F238E27FC236}">
                  <a16:creationId xmlns:a16="http://schemas.microsoft.com/office/drawing/2014/main" id="{1C3A0629-29A5-4683-8958-DF7F0CA035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160000">
              <a:off x="2686" y="445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32">
              <a:extLst>
                <a:ext uri="{FF2B5EF4-FFF2-40B4-BE49-F238E27FC236}">
                  <a16:creationId xmlns:a16="http://schemas.microsoft.com/office/drawing/2014/main" id="{CC63AEE0-AF0E-4D92-8247-F7BA67F26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" y="82"/>
              <a:ext cx="2667" cy="436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" name="Rectangle 233">
              <a:extLst>
                <a:ext uri="{FF2B5EF4-FFF2-40B4-BE49-F238E27FC236}">
                  <a16:creationId xmlns:a16="http://schemas.microsoft.com/office/drawing/2014/main" id="{3A80FEC3-475E-4586-905B-CC31D516E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" y="-6"/>
              <a:ext cx="71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34">
              <a:extLst>
                <a:ext uri="{FF2B5EF4-FFF2-40B4-BE49-F238E27FC236}">
                  <a16:creationId xmlns:a16="http://schemas.microsoft.com/office/drawing/2014/main" id="{9644A23B-5EB8-42AD-A96F-5EBCBF73E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4472"/>
              <a:ext cx="71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0533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6267FBBC-BA50-4201-9394-EA749C8C653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168775" y="0"/>
            <a:ext cx="4262438" cy="7199313"/>
            <a:chOff x="2626" y="0"/>
            <a:chExt cx="2685" cy="4535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1B45D2A4-94A3-4BAA-AC0D-0104A5D90C0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26" y="0"/>
              <a:ext cx="2685" cy="4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5" name="Group 205">
              <a:extLst>
                <a:ext uri="{FF2B5EF4-FFF2-40B4-BE49-F238E27FC236}">
                  <a16:creationId xmlns:a16="http://schemas.microsoft.com/office/drawing/2014/main" id="{75306E9E-FB03-473A-919C-AD4AF2FE33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5" y="64"/>
              <a:ext cx="2671" cy="4398"/>
              <a:chOff x="2635" y="64"/>
              <a:chExt cx="2671" cy="4398"/>
            </a:xfrm>
          </p:grpSpPr>
          <p:sp>
            <p:nvSpPr>
              <p:cNvPr id="35" name="Freeform 5">
                <a:extLst>
                  <a:ext uri="{FF2B5EF4-FFF2-40B4-BE49-F238E27FC236}">
                    <a16:creationId xmlns:a16="http://schemas.microsoft.com/office/drawing/2014/main" id="{341EFC23-3168-4D13-A857-17FF59357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8" y="1439"/>
                <a:ext cx="215" cy="29"/>
              </a:xfrm>
              <a:custGeom>
                <a:avLst/>
                <a:gdLst>
                  <a:gd name="T0" fmla="*/ 1185 w 1253"/>
                  <a:gd name="T1" fmla="*/ 144 h 169"/>
                  <a:gd name="T2" fmla="*/ 1049 w 1253"/>
                  <a:gd name="T3" fmla="*/ 161 h 169"/>
                  <a:gd name="T4" fmla="*/ 965 w 1253"/>
                  <a:gd name="T5" fmla="*/ 161 h 169"/>
                  <a:gd name="T6" fmla="*/ 939 w 1253"/>
                  <a:gd name="T7" fmla="*/ 169 h 169"/>
                  <a:gd name="T8" fmla="*/ 855 w 1253"/>
                  <a:gd name="T9" fmla="*/ 161 h 169"/>
                  <a:gd name="T10" fmla="*/ 745 w 1253"/>
                  <a:gd name="T11" fmla="*/ 161 h 169"/>
                  <a:gd name="T12" fmla="*/ 406 w 1253"/>
                  <a:gd name="T13" fmla="*/ 152 h 169"/>
                  <a:gd name="T14" fmla="*/ 254 w 1253"/>
                  <a:gd name="T15" fmla="*/ 161 h 169"/>
                  <a:gd name="T16" fmla="*/ 34 w 1253"/>
                  <a:gd name="T17" fmla="*/ 144 h 169"/>
                  <a:gd name="T18" fmla="*/ 0 w 1253"/>
                  <a:gd name="T19" fmla="*/ 127 h 169"/>
                  <a:gd name="T20" fmla="*/ 0 w 1253"/>
                  <a:gd name="T21" fmla="*/ 110 h 169"/>
                  <a:gd name="T22" fmla="*/ 50 w 1253"/>
                  <a:gd name="T23" fmla="*/ 51 h 169"/>
                  <a:gd name="T24" fmla="*/ 161 w 1253"/>
                  <a:gd name="T25" fmla="*/ 51 h 169"/>
                  <a:gd name="T26" fmla="*/ 220 w 1253"/>
                  <a:gd name="T27" fmla="*/ 34 h 169"/>
                  <a:gd name="T28" fmla="*/ 296 w 1253"/>
                  <a:gd name="T29" fmla="*/ 42 h 169"/>
                  <a:gd name="T30" fmla="*/ 364 w 1253"/>
                  <a:gd name="T31" fmla="*/ 26 h 169"/>
                  <a:gd name="T32" fmla="*/ 398 w 1253"/>
                  <a:gd name="T33" fmla="*/ 34 h 169"/>
                  <a:gd name="T34" fmla="*/ 457 w 1253"/>
                  <a:gd name="T35" fmla="*/ 9 h 169"/>
                  <a:gd name="T36" fmla="*/ 516 w 1253"/>
                  <a:gd name="T37" fmla="*/ 17 h 169"/>
                  <a:gd name="T38" fmla="*/ 635 w 1253"/>
                  <a:gd name="T39" fmla="*/ 0 h 169"/>
                  <a:gd name="T40" fmla="*/ 1041 w 1253"/>
                  <a:gd name="T41" fmla="*/ 0 h 169"/>
                  <a:gd name="T42" fmla="*/ 1159 w 1253"/>
                  <a:gd name="T43" fmla="*/ 17 h 169"/>
                  <a:gd name="T44" fmla="*/ 1202 w 1253"/>
                  <a:gd name="T45" fmla="*/ 51 h 169"/>
                  <a:gd name="T46" fmla="*/ 1236 w 1253"/>
                  <a:gd name="T47" fmla="*/ 59 h 169"/>
                  <a:gd name="T48" fmla="*/ 1244 w 1253"/>
                  <a:gd name="T49" fmla="*/ 93 h 169"/>
                  <a:gd name="T50" fmla="*/ 1253 w 1253"/>
                  <a:gd name="T51" fmla="*/ 93 h 169"/>
                  <a:gd name="T52" fmla="*/ 1185 w 1253"/>
                  <a:gd name="T53" fmla="*/ 14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53" h="169">
                    <a:moveTo>
                      <a:pt x="1185" y="144"/>
                    </a:moveTo>
                    <a:lnTo>
                      <a:pt x="1049" y="161"/>
                    </a:lnTo>
                    <a:lnTo>
                      <a:pt x="965" y="161"/>
                    </a:lnTo>
                    <a:lnTo>
                      <a:pt x="939" y="169"/>
                    </a:lnTo>
                    <a:lnTo>
                      <a:pt x="855" y="161"/>
                    </a:lnTo>
                    <a:lnTo>
                      <a:pt x="745" y="161"/>
                    </a:lnTo>
                    <a:lnTo>
                      <a:pt x="406" y="152"/>
                    </a:lnTo>
                    <a:lnTo>
                      <a:pt x="254" y="161"/>
                    </a:lnTo>
                    <a:lnTo>
                      <a:pt x="34" y="144"/>
                    </a:lnTo>
                    <a:lnTo>
                      <a:pt x="0" y="127"/>
                    </a:lnTo>
                    <a:lnTo>
                      <a:pt x="0" y="110"/>
                    </a:lnTo>
                    <a:lnTo>
                      <a:pt x="50" y="51"/>
                    </a:lnTo>
                    <a:lnTo>
                      <a:pt x="161" y="51"/>
                    </a:lnTo>
                    <a:lnTo>
                      <a:pt x="220" y="34"/>
                    </a:lnTo>
                    <a:lnTo>
                      <a:pt x="296" y="42"/>
                    </a:lnTo>
                    <a:lnTo>
                      <a:pt x="364" y="26"/>
                    </a:lnTo>
                    <a:lnTo>
                      <a:pt x="398" y="34"/>
                    </a:lnTo>
                    <a:lnTo>
                      <a:pt x="457" y="9"/>
                    </a:lnTo>
                    <a:lnTo>
                      <a:pt x="516" y="17"/>
                    </a:lnTo>
                    <a:lnTo>
                      <a:pt x="635" y="0"/>
                    </a:lnTo>
                    <a:lnTo>
                      <a:pt x="1041" y="0"/>
                    </a:lnTo>
                    <a:lnTo>
                      <a:pt x="1159" y="17"/>
                    </a:lnTo>
                    <a:lnTo>
                      <a:pt x="1202" y="51"/>
                    </a:lnTo>
                    <a:lnTo>
                      <a:pt x="1236" y="59"/>
                    </a:lnTo>
                    <a:lnTo>
                      <a:pt x="1244" y="93"/>
                    </a:lnTo>
                    <a:lnTo>
                      <a:pt x="1253" y="93"/>
                    </a:lnTo>
                    <a:lnTo>
                      <a:pt x="1185" y="144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id="{0DB9A70B-BBF2-4F1C-ADF8-E8CA96055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7" y="1442"/>
                <a:ext cx="223" cy="29"/>
              </a:xfrm>
              <a:custGeom>
                <a:avLst/>
                <a:gdLst>
                  <a:gd name="T0" fmla="*/ 1126 w 1303"/>
                  <a:gd name="T1" fmla="*/ 0 h 169"/>
                  <a:gd name="T2" fmla="*/ 1134 w 1303"/>
                  <a:gd name="T3" fmla="*/ 9 h 169"/>
                  <a:gd name="T4" fmla="*/ 1269 w 1303"/>
                  <a:gd name="T5" fmla="*/ 17 h 169"/>
                  <a:gd name="T6" fmla="*/ 1303 w 1303"/>
                  <a:gd name="T7" fmla="*/ 59 h 169"/>
                  <a:gd name="T8" fmla="*/ 1227 w 1303"/>
                  <a:gd name="T9" fmla="*/ 127 h 169"/>
                  <a:gd name="T10" fmla="*/ 1032 w 1303"/>
                  <a:gd name="T11" fmla="*/ 135 h 169"/>
                  <a:gd name="T12" fmla="*/ 973 w 1303"/>
                  <a:gd name="T13" fmla="*/ 144 h 169"/>
                  <a:gd name="T14" fmla="*/ 888 w 1303"/>
                  <a:gd name="T15" fmla="*/ 135 h 169"/>
                  <a:gd name="T16" fmla="*/ 524 w 1303"/>
                  <a:gd name="T17" fmla="*/ 169 h 169"/>
                  <a:gd name="T18" fmla="*/ 16 w 1303"/>
                  <a:gd name="T19" fmla="*/ 127 h 169"/>
                  <a:gd name="T20" fmla="*/ 0 w 1303"/>
                  <a:gd name="T21" fmla="*/ 76 h 169"/>
                  <a:gd name="T22" fmla="*/ 16 w 1303"/>
                  <a:gd name="T23" fmla="*/ 51 h 169"/>
                  <a:gd name="T24" fmla="*/ 152 w 1303"/>
                  <a:gd name="T25" fmla="*/ 34 h 169"/>
                  <a:gd name="T26" fmla="*/ 465 w 1303"/>
                  <a:gd name="T27" fmla="*/ 34 h 169"/>
                  <a:gd name="T28" fmla="*/ 524 w 1303"/>
                  <a:gd name="T29" fmla="*/ 25 h 169"/>
                  <a:gd name="T30" fmla="*/ 550 w 1303"/>
                  <a:gd name="T31" fmla="*/ 9 h 169"/>
                  <a:gd name="T32" fmla="*/ 618 w 1303"/>
                  <a:gd name="T33" fmla="*/ 17 h 169"/>
                  <a:gd name="T34" fmla="*/ 685 w 1303"/>
                  <a:gd name="T35" fmla="*/ 0 h 169"/>
                  <a:gd name="T36" fmla="*/ 1126 w 1303"/>
                  <a:gd name="T37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03" h="169">
                    <a:moveTo>
                      <a:pt x="1126" y="0"/>
                    </a:moveTo>
                    <a:lnTo>
                      <a:pt x="1134" y="9"/>
                    </a:lnTo>
                    <a:lnTo>
                      <a:pt x="1269" y="17"/>
                    </a:lnTo>
                    <a:lnTo>
                      <a:pt x="1303" y="59"/>
                    </a:lnTo>
                    <a:lnTo>
                      <a:pt x="1227" y="127"/>
                    </a:lnTo>
                    <a:lnTo>
                      <a:pt x="1032" y="135"/>
                    </a:lnTo>
                    <a:lnTo>
                      <a:pt x="973" y="144"/>
                    </a:lnTo>
                    <a:lnTo>
                      <a:pt x="888" y="135"/>
                    </a:lnTo>
                    <a:lnTo>
                      <a:pt x="524" y="169"/>
                    </a:lnTo>
                    <a:lnTo>
                      <a:pt x="16" y="127"/>
                    </a:lnTo>
                    <a:lnTo>
                      <a:pt x="0" y="76"/>
                    </a:lnTo>
                    <a:lnTo>
                      <a:pt x="16" y="51"/>
                    </a:lnTo>
                    <a:lnTo>
                      <a:pt x="152" y="34"/>
                    </a:lnTo>
                    <a:lnTo>
                      <a:pt x="465" y="34"/>
                    </a:lnTo>
                    <a:lnTo>
                      <a:pt x="524" y="25"/>
                    </a:lnTo>
                    <a:lnTo>
                      <a:pt x="550" y="9"/>
                    </a:lnTo>
                    <a:lnTo>
                      <a:pt x="618" y="17"/>
                    </a:lnTo>
                    <a:lnTo>
                      <a:pt x="685" y="0"/>
                    </a:lnTo>
                    <a:lnTo>
                      <a:pt x="1126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7" name="Freeform 7">
                <a:extLst>
                  <a:ext uri="{FF2B5EF4-FFF2-40B4-BE49-F238E27FC236}">
                    <a16:creationId xmlns:a16="http://schemas.microsoft.com/office/drawing/2014/main" id="{2B4C043B-B570-4EBA-9837-CE2C29F22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7" y="1445"/>
                <a:ext cx="92" cy="25"/>
              </a:xfrm>
              <a:custGeom>
                <a:avLst/>
                <a:gdLst>
                  <a:gd name="T0" fmla="*/ 347 w 533"/>
                  <a:gd name="T1" fmla="*/ 17 h 144"/>
                  <a:gd name="T2" fmla="*/ 364 w 533"/>
                  <a:gd name="T3" fmla="*/ 17 h 144"/>
                  <a:gd name="T4" fmla="*/ 448 w 533"/>
                  <a:gd name="T5" fmla="*/ 25 h 144"/>
                  <a:gd name="T6" fmla="*/ 533 w 533"/>
                  <a:gd name="T7" fmla="*/ 93 h 144"/>
                  <a:gd name="T8" fmla="*/ 533 w 533"/>
                  <a:gd name="T9" fmla="*/ 110 h 144"/>
                  <a:gd name="T10" fmla="*/ 474 w 533"/>
                  <a:gd name="T11" fmla="*/ 127 h 144"/>
                  <a:gd name="T12" fmla="*/ 330 w 533"/>
                  <a:gd name="T13" fmla="*/ 144 h 144"/>
                  <a:gd name="T14" fmla="*/ 304 w 533"/>
                  <a:gd name="T15" fmla="*/ 127 h 144"/>
                  <a:gd name="T16" fmla="*/ 245 w 533"/>
                  <a:gd name="T17" fmla="*/ 127 h 144"/>
                  <a:gd name="T18" fmla="*/ 186 w 533"/>
                  <a:gd name="T19" fmla="*/ 118 h 144"/>
                  <a:gd name="T20" fmla="*/ 59 w 533"/>
                  <a:gd name="T21" fmla="*/ 110 h 144"/>
                  <a:gd name="T22" fmla="*/ 33 w 533"/>
                  <a:gd name="T23" fmla="*/ 93 h 144"/>
                  <a:gd name="T24" fmla="*/ 0 w 533"/>
                  <a:gd name="T25" fmla="*/ 25 h 144"/>
                  <a:gd name="T26" fmla="*/ 33 w 533"/>
                  <a:gd name="T27" fmla="*/ 8 h 144"/>
                  <a:gd name="T28" fmla="*/ 194 w 533"/>
                  <a:gd name="T29" fmla="*/ 0 h 144"/>
                  <a:gd name="T30" fmla="*/ 237 w 533"/>
                  <a:gd name="T31" fmla="*/ 17 h 144"/>
                  <a:gd name="T32" fmla="*/ 304 w 533"/>
                  <a:gd name="T33" fmla="*/ 8 h 144"/>
                  <a:gd name="T34" fmla="*/ 347 w 533"/>
                  <a:gd name="T35" fmla="*/ 1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3" h="144">
                    <a:moveTo>
                      <a:pt x="347" y="17"/>
                    </a:moveTo>
                    <a:lnTo>
                      <a:pt x="364" y="17"/>
                    </a:lnTo>
                    <a:lnTo>
                      <a:pt x="448" y="25"/>
                    </a:lnTo>
                    <a:lnTo>
                      <a:pt x="533" y="93"/>
                    </a:lnTo>
                    <a:lnTo>
                      <a:pt x="533" y="110"/>
                    </a:lnTo>
                    <a:lnTo>
                      <a:pt x="474" y="127"/>
                    </a:lnTo>
                    <a:lnTo>
                      <a:pt x="330" y="144"/>
                    </a:lnTo>
                    <a:lnTo>
                      <a:pt x="304" y="127"/>
                    </a:lnTo>
                    <a:lnTo>
                      <a:pt x="245" y="127"/>
                    </a:lnTo>
                    <a:lnTo>
                      <a:pt x="186" y="118"/>
                    </a:lnTo>
                    <a:lnTo>
                      <a:pt x="59" y="110"/>
                    </a:lnTo>
                    <a:lnTo>
                      <a:pt x="33" y="93"/>
                    </a:lnTo>
                    <a:lnTo>
                      <a:pt x="0" y="25"/>
                    </a:lnTo>
                    <a:lnTo>
                      <a:pt x="33" y="8"/>
                    </a:lnTo>
                    <a:lnTo>
                      <a:pt x="194" y="0"/>
                    </a:lnTo>
                    <a:lnTo>
                      <a:pt x="237" y="17"/>
                    </a:lnTo>
                    <a:lnTo>
                      <a:pt x="304" y="8"/>
                    </a:lnTo>
                    <a:lnTo>
                      <a:pt x="347" y="17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8" name="Freeform 8">
                <a:extLst>
                  <a:ext uri="{FF2B5EF4-FFF2-40B4-BE49-F238E27FC236}">
                    <a16:creationId xmlns:a16="http://schemas.microsoft.com/office/drawing/2014/main" id="{B627E1E3-75AD-4671-A5EB-13CFDC6E6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432"/>
                <a:ext cx="2667" cy="381"/>
              </a:xfrm>
              <a:custGeom>
                <a:avLst/>
                <a:gdLst>
                  <a:gd name="T0" fmla="*/ 14502 w 15527"/>
                  <a:gd name="T1" fmla="*/ 1134 h 2218"/>
                  <a:gd name="T2" fmla="*/ 14325 w 15527"/>
                  <a:gd name="T3" fmla="*/ 1168 h 2218"/>
                  <a:gd name="T4" fmla="*/ 14130 w 15527"/>
                  <a:gd name="T5" fmla="*/ 1168 h 2218"/>
                  <a:gd name="T6" fmla="*/ 13673 w 15527"/>
                  <a:gd name="T7" fmla="*/ 1193 h 2218"/>
                  <a:gd name="T8" fmla="*/ 13427 w 15527"/>
                  <a:gd name="T9" fmla="*/ 1159 h 2218"/>
                  <a:gd name="T10" fmla="*/ 13165 w 15527"/>
                  <a:gd name="T11" fmla="*/ 1083 h 2218"/>
                  <a:gd name="T12" fmla="*/ 12928 w 15527"/>
                  <a:gd name="T13" fmla="*/ 770 h 2218"/>
                  <a:gd name="T14" fmla="*/ 12801 w 15527"/>
                  <a:gd name="T15" fmla="*/ 398 h 2218"/>
                  <a:gd name="T16" fmla="*/ 12801 w 15527"/>
                  <a:gd name="T17" fmla="*/ 152 h 2218"/>
                  <a:gd name="T18" fmla="*/ 12699 w 15527"/>
                  <a:gd name="T19" fmla="*/ 17 h 2218"/>
                  <a:gd name="T20" fmla="*/ 12369 w 15527"/>
                  <a:gd name="T21" fmla="*/ 144 h 2218"/>
                  <a:gd name="T22" fmla="*/ 12191 w 15527"/>
                  <a:gd name="T23" fmla="*/ 0 h 2218"/>
                  <a:gd name="T24" fmla="*/ 12106 w 15527"/>
                  <a:gd name="T25" fmla="*/ 110 h 2218"/>
                  <a:gd name="T26" fmla="*/ 11996 w 15527"/>
                  <a:gd name="T27" fmla="*/ 609 h 2218"/>
                  <a:gd name="T28" fmla="*/ 11810 w 15527"/>
                  <a:gd name="T29" fmla="*/ 812 h 2218"/>
                  <a:gd name="T30" fmla="*/ 11522 w 15527"/>
                  <a:gd name="T31" fmla="*/ 906 h 2218"/>
                  <a:gd name="T32" fmla="*/ 11370 w 15527"/>
                  <a:gd name="T33" fmla="*/ 931 h 2218"/>
                  <a:gd name="T34" fmla="*/ 11065 w 15527"/>
                  <a:gd name="T35" fmla="*/ 1041 h 2218"/>
                  <a:gd name="T36" fmla="*/ 10777 w 15527"/>
                  <a:gd name="T37" fmla="*/ 1151 h 2218"/>
                  <a:gd name="T38" fmla="*/ 10540 w 15527"/>
                  <a:gd name="T39" fmla="*/ 1219 h 2218"/>
                  <a:gd name="T40" fmla="*/ 10210 w 15527"/>
                  <a:gd name="T41" fmla="*/ 1312 h 2218"/>
                  <a:gd name="T42" fmla="*/ 9981 w 15527"/>
                  <a:gd name="T43" fmla="*/ 1337 h 2218"/>
                  <a:gd name="T44" fmla="*/ 9304 w 15527"/>
                  <a:gd name="T45" fmla="*/ 1354 h 2218"/>
                  <a:gd name="T46" fmla="*/ 8695 w 15527"/>
                  <a:gd name="T47" fmla="*/ 1253 h 2218"/>
                  <a:gd name="T48" fmla="*/ 8373 w 15527"/>
                  <a:gd name="T49" fmla="*/ 1049 h 2218"/>
                  <a:gd name="T50" fmla="*/ 8254 w 15527"/>
                  <a:gd name="T51" fmla="*/ 728 h 2218"/>
                  <a:gd name="T52" fmla="*/ 8161 w 15527"/>
                  <a:gd name="T53" fmla="*/ 372 h 2218"/>
                  <a:gd name="T54" fmla="*/ 7933 w 15527"/>
                  <a:gd name="T55" fmla="*/ 592 h 2218"/>
                  <a:gd name="T56" fmla="*/ 7484 w 15527"/>
                  <a:gd name="T57" fmla="*/ 1092 h 2218"/>
                  <a:gd name="T58" fmla="*/ 7289 w 15527"/>
                  <a:gd name="T59" fmla="*/ 1278 h 2218"/>
                  <a:gd name="T60" fmla="*/ 6705 w 15527"/>
                  <a:gd name="T61" fmla="*/ 1464 h 2218"/>
                  <a:gd name="T62" fmla="*/ 6468 w 15527"/>
                  <a:gd name="T63" fmla="*/ 1515 h 2218"/>
                  <a:gd name="T64" fmla="*/ 6028 w 15527"/>
                  <a:gd name="T65" fmla="*/ 1566 h 2218"/>
                  <a:gd name="T66" fmla="*/ 5748 w 15527"/>
                  <a:gd name="T67" fmla="*/ 1540 h 2218"/>
                  <a:gd name="T68" fmla="*/ 5461 w 15527"/>
                  <a:gd name="T69" fmla="*/ 1456 h 2218"/>
                  <a:gd name="T70" fmla="*/ 5063 w 15527"/>
                  <a:gd name="T71" fmla="*/ 1168 h 2218"/>
                  <a:gd name="T72" fmla="*/ 4783 w 15527"/>
                  <a:gd name="T73" fmla="*/ 1126 h 2218"/>
                  <a:gd name="T74" fmla="*/ 4512 w 15527"/>
                  <a:gd name="T75" fmla="*/ 1430 h 2218"/>
                  <a:gd name="T76" fmla="*/ 4284 w 15527"/>
                  <a:gd name="T77" fmla="*/ 1549 h 2218"/>
                  <a:gd name="T78" fmla="*/ 4004 w 15527"/>
                  <a:gd name="T79" fmla="*/ 1650 h 2218"/>
                  <a:gd name="T80" fmla="*/ 3767 w 15527"/>
                  <a:gd name="T81" fmla="*/ 1659 h 2218"/>
                  <a:gd name="T82" fmla="*/ 3497 w 15527"/>
                  <a:gd name="T83" fmla="*/ 1583 h 2218"/>
                  <a:gd name="T84" fmla="*/ 3302 w 15527"/>
                  <a:gd name="T85" fmla="*/ 1523 h 2218"/>
                  <a:gd name="T86" fmla="*/ 2980 w 15527"/>
                  <a:gd name="T87" fmla="*/ 1413 h 2218"/>
                  <a:gd name="T88" fmla="*/ 2320 w 15527"/>
                  <a:gd name="T89" fmla="*/ 1100 h 2218"/>
                  <a:gd name="T90" fmla="*/ 2049 w 15527"/>
                  <a:gd name="T91" fmla="*/ 872 h 2218"/>
                  <a:gd name="T92" fmla="*/ 2049 w 15527"/>
                  <a:gd name="T93" fmla="*/ 1033 h 2218"/>
                  <a:gd name="T94" fmla="*/ 2159 w 15527"/>
                  <a:gd name="T95" fmla="*/ 1439 h 2218"/>
                  <a:gd name="T96" fmla="*/ 2117 w 15527"/>
                  <a:gd name="T97" fmla="*/ 1845 h 2218"/>
                  <a:gd name="T98" fmla="*/ 2015 w 15527"/>
                  <a:gd name="T99" fmla="*/ 1972 h 2218"/>
                  <a:gd name="T100" fmla="*/ 1659 w 15527"/>
                  <a:gd name="T101" fmla="*/ 2150 h 2218"/>
                  <a:gd name="T102" fmla="*/ 1456 w 15527"/>
                  <a:gd name="T103" fmla="*/ 2184 h 2218"/>
                  <a:gd name="T104" fmla="*/ 1261 w 15527"/>
                  <a:gd name="T105" fmla="*/ 2192 h 2218"/>
                  <a:gd name="T106" fmla="*/ 974 w 15527"/>
                  <a:gd name="T107" fmla="*/ 2218 h 2218"/>
                  <a:gd name="T108" fmla="*/ 677 w 15527"/>
                  <a:gd name="T109" fmla="*/ 2201 h 2218"/>
                  <a:gd name="T110" fmla="*/ 0 w 15527"/>
                  <a:gd name="T111" fmla="*/ 1972 h 2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527" h="2218">
                    <a:moveTo>
                      <a:pt x="15527" y="846"/>
                    </a:moveTo>
                    <a:lnTo>
                      <a:pt x="15010" y="1066"/>
                    </a:lnTo>
                    <a:lnTo>
                      <a:pt x="14502" y="1134"/>
                    </a:lnTo>
                    <a:lnTo>
                      <a:pt x="14392" y="1151"/>
                    </a:lnTo>
                    <a:lnTo>
                      <a:pt x="14367" y="1151"/>
                    </a:lnTo>
                    <a:lnTo>
                      <a:pt x="14325" y="1168"/>
                    </a:lnTo>
                    <a:lnTo>
                      <a:pt x="14240" y="1159"/>
                    </a:lnTo>
                    <a:lnTo>
                      <a:pt x="14198" y="1176"/>
                    </a:lnTo>
                    <a:lnTo>
                      <a:pt x="14130" y="1168"/>
                    </a:lnTo>
                    <a:lnTo>
                      <a:pt x="14088" y="1185"/>
                    </a:lnTo>
                    <a:lnTo>
                      <a:pt x="13952" y="1185"/>
                    </a:lnTo>
                    <a:lnTo>
                      <a:pt x="13673" y="1193"/>
                    </a:lnTo>
                    <a:lnTo>
                      <a:pt x="13588" y="1176"/>
                    </a:lnTo>
                    <a:lnTo>
                      <a:pt x="13537" y="1193"/>
                    </a:lnTo>
                    <a:lnTo>
                      <a:pt x="13427" y="1159"/>
                    </a:lnTo>
                    <a:lnTo>
                      <a:pt x="13410" y="1176"/>
                    </a:lnTo>
                    <a:lnTo>
                      <a:pt x="13300" y="1151"/>
                    </a:lnTo>
                    <a:lnTo>
                      <a:pt x="13165" y="1083"/>
                    </a:lnTo>
                    <a:lnTo>
                      <a:pt x="13012" y="982"/>
                    </a:lnTo>
                    <a:lnTo>
                      <a:pt x="12953" y="906"/>
                    </a:lnTo>
                    <a:lnTo>
                      <a:pt x="12928" y="770"/>
                    </a:lnTo>
                    <a:lnTo>
                      <a:pt x="12902" y="728"/>
                    </a:lnTo>
                    <a:lnTo>
                      <a:pt x="12894" y="643"/>
                    </a:lnTo>
                    <a:lnTo>
                      <a:pt x="12801" y="398"/>
                    </a:lnTo>
                    <a:lnTo>
                      <a:pt x="12809" y="372"/>
                    </a:lnTo>
                    <a:lnTo>
                      <a:pt x="12792" y="364"/>
                    </a:lnTo>
                    <a:lnTo>
                      <a:pt x="12801" y="152"/>
                    </a:lnTo>
                    <a:lnTo>
                      <a:pt x="12801" y="110"/>
                    </a:lnTo>
                    <a:lnTo>
                      <a:pt x="12758" y="0"/>
                    </a:lnTo>
                    <a:lnTo>
                      <a:pt x="12699" y="17"/>
                    </a:lnTo>
                    <a:lnTo>
                      <a:pt x="12606" y="84"/>
                    </a:lnTo>
                    <a:lnTo>
                      <a:pt x="12479" y="144"/>
                    </a:lnTo>
                    <a:lnTo>
                      <a:pt x="12369" y="144"/>
                    </a:lnTo>
                    <a:lnTo>
                      <a:pt x="12318" y="118"/>
                    </a:lnTo>
                    <a:lnTo>
                      <a:pt x="12217" y="17"/>
                    </a:lnTo>
                    <a:lnTo>
                      <a:pt x="12191" y="0"/>
                    </a:lnTo>
                    <a:lnTo>
                      <a:pt x="12149" y="8"/>
                    </a:lnTo>
                    <a:lnTo>
                      <a:pt x="12132" y="34"/>
                    </a:lnTo>
                    <a:lnTo>
                      <a:pt x="12106" y="110"/>
                    </a:lnTo>
                    <a:lnTo>
                      <a:pt x="12106" y="288"/>
                    </a:lnTo>
                    <a:lnTo>
                      <a:pt x="12090" y="372"/>
                    </a:lnTo>
                    <a:lnTo>
                      <a:pt x="11996" y="609"/>
                    </a:lnTo>
                    <a:lnTo>
                      <a:pt x="11912" y="736"/>
                    </a:lnTo>
                    <a:lnTo>
                      <a:pt x="11852" y="770"/>
                    </a:lnTo>
                    <a:lnTo>
                      <a:pt x="11810" y="812"/>
                    </a:lnTo>
                    <a:lnTo>
                      <a:pt x="11632" y="872"/>
                    </a:lnTo>
                    <a:lnTo>
                      <a:pt x="11565" y="880"/>
                    </a:lnTo>
                    <a:lnTo>
                      <a:pt x="11522" y="906"/>
                    </a:lnTo>
                    <a:lnTo>
                      <a:pt x="11480" y="906"/>
                    </a:lnTo>
                    <a:lnTo>
                      <a:pt x="11412" y="931"/>
                    </a:lnTo>
                    <a:lnTo>
                      <a:pt x="11370" y="931"/>
                    </a:lnTo>
                    <a:lnTo>
                      <a:pt x="11234" y="982"/>
                    </a:lnTo>
                    <a:lnTo>
                      <a:pt x="11107" y="1033"/>
                    </a:lnTo>
                    <a:lnTo>
                      <a:pt x="11065" y="1041"/>
                    </a:lnTo>
                    <a:lnTo>
                      <a:pt x="11023" y="1083"/>
                    </a:lnTo>
                    <a:lnTo>
                      <a:pt x="10845" y="1151"/>
                    </a:lnTo>
                    <a:lnTo>
                      <a:pt x="10777" y="1151"/>
                    </a:lnTo>
                    <a:lnTo>
                      <a:pt x="10667" y="1185"/>
                    </a:lnTo>
                    <a:lnTo>
                      <a:pt x="10625" y="1210"/>
                    </a:lnTo>
                    <a:lnTo>
                      <a:pt x="10540" y="1219"/>
                    </a:lnTo>
                    <a:lnTo>
                      <a:pt x="10405" y="1261"/>
                    </a:lnTo>
                    <a:lnTo>
                      <a:pt x="10252" y="1286"/>
                    </a:lnTo>
                    <a:lnTo>
                      <a:pt x="10210" y="1312"/>
                    </a:lnTo>
                    <a:lnTo>
                      <a:pt x="10117" y="1312"/>
                    </a:lnTo>
                    <a:lnTo>
                      <a:pt x="10007" y="1320"/>
                    </a:lnTo>
                    <a:lnTo>
                      <a:pt x="9981" y="1337"/>
                    </a:lnTo>
                    <a:lnTo>
                      <a:pt x="9871" y="1337"/>
                    </a:lnTo>
                    <a:lnTo>
                      <a:pt x="9829" y="1354"/>
                    </a:lnTo>
                    <a:lnTo>
                      <a:pt x="9304" y="1354"/>
                    </a:lnTo>
                    <a:lnTo>
                      <a:pt x="8999" y="1320"/>
                    </a:lnTo>
                    <a:lnTo>
                      <a:pt x="8822" y="1295"/>
                    </a:lnTo>
                    <a:lnTo>
                      <a:pt x="8695" y="1253"/>
                    </a:lnTo>
                    <a:lnTo>
                      <a:pt x="8542" y="1176"/>
                    </a:lnTo>
                    <a:lnTo>
                      <a:pt x="8458" y="1134"/>
                    </a:lnTo>
                    <a:lnTo>
                      <a:pt x="8373" y="1049"/>
                    </a:lnTo>
                    <a:lnTo>
                      <a:pt x="8280" y="838"/>
                    </a:lnTo>
                    <a:lnTo>
                      <a:pt x="8263" y="753"/>
                    </a:lnTo>
                    <a:lnTo>
                      <a:pt x="8254" y="728"/>
                    </a:lnTo>
                    <a:lnTo>
                      <a:pt x="8237" y="592"/>
                    </a:lnTo>
                    <a:lnTo>
                      <a:pt x="8195" y="440"/>
                    </a:lnTo>
                    <a:lnTo>
                      <a:pt x="8161" y="372"/>
                    </a:lnTo>
                    <a:lnTo>
                      <a:pt x="8102" y="262"/>
                    </a:lnTo>
                    <a:lnTo>
                      <a:pt x="8034" y="347"/>
                    </a:lnTo>
                    <a:lnTo>
                      <a:pt x="7933" y="592"/>
                    </a:lnTo>
                    <a:lnTo>
                      <a:pt x="7831" y="762"/>
                    </a:lnTo>
                    <a:lnTo>
                      <a:pt x="7645" y="990"/>
                    </a:lnTo>
                    <a:lnTo>
                      <a:pt x="7484" y="1092"/>
                    </a:lnTo>
                    <a:lnTo>
                      <a:pt x="7374" y="1202"/>
                    </a:lnTo>
                    <a:lnTo>
                      <a:pt x="7357" y="1202"/>
                    </a:lnTo>
                    <a:lnTo>
                      <a:pt x="7289" y="1278"/>
                    </a:lnTo>
                    <a:lnTo>
                      <a:pt x="7179" y="1346"/>
                    </a:lnTo>
                    <a:lnTo>
                      <a:pt x="6874" y="1447"/>
                    </a:lnTo>
                    <a:lnTo>
                      <a:pt x="6705" y="1464"/>
                    </a:lnTo>
                    <a:lnTo>
                      <a:pt x="6612" y="1490"/>
                    </a:lnTo>
                    <a:lnTo>
                      <a:pt x="6544" y="1481"/>
                    </a:lnTo>
                    <a:lnTo>
                      <a:pt x="6468" y="1515"/>
                    </a:lnTo>
                    <a:lnTo>
                      <a:pt x="6290" y="1532"/>
                    </a:lnTo>
                    <a:lnTo>
                      <a:pt x="6223" y="1549"/>
                    </a:lnTo>
                    <a:lnTo>
                      <a:pt x="6028" y="1566"/>
                    </a:lnTo>
                    <a:lnTo>
                      <a:pt x="6002" y="1591"/>
                    </a:lnTo>
                    <a:lnTo>
                      <a:pt x="5918" y="1574"/>
                    </a:lnTo>
                    <a:lnTo>
                      <a:pt x="5748" y="1540"/>
                    </a:lnTo>
                    <a:lnTo>
                      <a:pt x="5571" y="1515"/>
                    </a:lnTo>
                    <a:lnTo>
                      <a:pt x="5486" y="1456"/>
                    </a:lnTo>
                    <a:lnTo>
                      <a:pt x="5461" y="1456"/>
                    </a:lnTo>
                    <a:lnTo>
                      <a:pt x="5393" y="1413"/>
                    </a:lnTo>
                    <a:lnTo>
                      <a:pt x="5283" y="1371"/>
                    </a:lnTo>
                    <a:lnTo>
                      <a:pt x="5063" y="1168"/>
                    </a:lnTo>
                    <a:lnTo>
                      <a:pt x="4987" y="1058"/>
                    </a:lnTo>
                    <a:lnTo>
                      <a:pt x="4910" y="956"/>
                    </a:lnTo>
                    <a:lnTo>
                      <a:pt x="4783" y="1126"/>
                    </a:lnTo>
                    <a:lnTo>
                      <a:pt x="4716" y="1193"/>
                    </a:lnTo>
                    <a:lnTo>
                      <a:pt x="4690" y="1253"/>
                    </a:lnTo>
                    <a:lnTo>
                      <a:pt x="4512" y="1430"/>
                    </a:lnTo>
                    <a:lnTo>
                      <a:pt x="4436" y="1473"/>
                    </a:lnTo>
                    <a:lnTo>
                      <a:pt x="4394" y="1507"/>
                    </a:lnTo>
                    <a:lnTo>
                      <a:pt x="4284" y="1549"/>
                    </a:lnTo>
                    <a:lnTo>
                      <a:pt x="4267" y="1574"/>
                    </a:lnTo>
                    <a:lnTo>
                      <a:pt x="4199" y="1591"/>
                    </a:lnTo>
                    <a:lnTo>
                      <a:pt x="4004" y="1650"/>
                    </a:lnTo>
                    <a:lnTo>
                      <a:pt x="3937" y="1650"/>
                    </a:lnTo>
                    <a:lnTo>
                      <a:pt x="3894" y="1659"/>
                    </a:lnTo>
                    <a:lnTo>
                      <a:pt x="3767" y="1659"/>
                    </a:lnTo>
                    <a:lnTo>
                      <a:pt x="3700" y="1642"/>
                    </a:lnTo>
                    <a:lnTo>
                      <a:pt x="3657" y="1642"/>
                    </a:lnTo>
                    <a:lnTo>
                      <a:pt x="3497" y="1583"/>
                    </a:lnTo>
                    <a:lnTo>
                      <a:pt x="3437" y="1574"/>
                    </a:lnTo>
                    <a:lnTo>
                      <a:pt x="3276" y="1523"/>
                    </a:lnTo>
                    <a:lnTo>
                      <a:pt x="3302" y="1523"/>
                    </a:lnTo>
                    <a:lnTo>
                      <a:pt x="3132" y="1481"/>
                    </a:lnTo>
                    <a:lnTo>
                      <a:pt x="3090" y="1473"/>
                    </a:lnTo>
                    <a:lnTo>
                      <a:pt x="2980" y="1413"/>
                    </a:lnTo>
                    <a:lnTo>
                      <a:pt x="2887" y="1397"/>
                    </a:lnTo>
                    <a:lnTo>
                      <a:pt x="2802" y="1363"/>
                    </a:lnTo>
                    <a:lnTo>
                      <a:pt x="2320" y="1100"/>
                    </a:lnTo>
                    <a:lnTo>
                      <a:pt x="2142" y="931"/>
                    </a:lnTo>
                    <a:lnTo>
                      <a:pt x="2066" y="880"/>
                    </a:lnTo>
                    <a:lnTo>
                      <a:pt x="2049" y="872"/>
                    </a:lnTo>
                    <a:lnTo>
                      <a:pt x="2032" y="889"/>
                    </a:lnTo>
                    <a:lnTo>
                      <a:pt x="2040" y="999"/>
                    </a:lnTo>
                    <a:lnTo>
                      <a:pt x="2049" y="1033"/>
                    </a:lnTo>
                    <a:lnTo>
                      <a:pt x="2066" y="1143"/>
                    </a:lnTo>
                    <a:lnTo>
                      <a:pt x="2108" y="1286"/>
                    </a:lnTo>
                    <a:lnTo>
                      <a:pt x="2159" y="1439"/>
                    </a:lnTo>
                    <a:lnTo>
                      <a:pt x="2176" y="1642"/>
                    </a:lnTo>
                    <a:lnTo>
                      <a:pt x="2176" y="1701"/>
                    </a:lnTo>
                    <a:lnTo>
                      <a:pt x="2117" y="1845"/>
                    </a:lnTo>
                    <a:lnTo>
                      <a:pt x="2066" y="1879"/>
                    </a:lnTo>
                    <a:lnTo>
                      <a:pt x="2057" y="1921"/>
                    </a:lnTo>
                    <a:lnTo>
                      <a:pt x="2015" y="1972"/>
                    </a:lnTo>
                    <a:lnTo>
                      <a:pt x="1829" y="2116"/>
                    </a:lnTo>
                    <a:lnTo>
                      <a:pt x="1719" y="2150"/>
                    </a:lnTo>
                    <a:lnTo>
                      <a:pt x="1659" y="2150"/>
                    </a:lnTo>
                    <a:lnTo>
                      <a:pt x="1609" y="2167"/>
                    </a:lnTo>
                    <a:lnTo>
                      <a:pt x="1549" y="2158"/>
                    </a:lnTo>
                    <a:lnTo>
                      <a:pt x="1456" y="2184"/>
                    </a:lnTo>
                    <a:lnTo>
                      <a:pt x="1422" y="2175"/>
                    </a:lnTo>
                    <a:lnTo>
                      <a:pt x="1372" y="2201"/>
                    </a:lnTo>
                    <a:lnTo>
                      <a:pt x="1261" y="2192"/>
                    </a:lnTo>
                    <a:lnTo>
                      <a:pt x="1236" y="2209"/>
                    </a:lnTo>
                    <a:lnTo>
                      <a:pt x="1168" y="2201"/>
                    </a:lnTo>
                    <a:lnTo>
                      <a:pt x="974" y="2218"/>
                    </a:lnTo>
                    <a:lnTo>
                      <a:pt x="838" y="2209"/>
                    </a:lnTo>
                    <a:lnTo>
                      <a:pt x="796" y="2201"/>
                    </a:lnTo>
                    <a:lnTo>
                      <a:pt x="677" y="2201"/>
                    </a:lnTo>
                    <a:lnTo>
                      <a:pt x="432" y="2150"/>
                    </a:lnTo>
                    <a:lnTo>
                      <a:pt x="381" y="2141"/>
                    </a:lnTo>
                    <a:lnTo>
                      <a:pt x="0" y="1972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9" name="Freeform 9">
                <a:extLst>
                  <a:ext uri="{FF2B5EF4-FFF2-40B4-BE49-F238E27FC236}">
                    <a16:creationId xmlns:a16="http://schemas.microsoft.com/office/drawing/2014/main" id="{7FF036A4-3BD6-44DC-8D3F-397379BB3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1417"/>
                <a:ext cx="1172" cy="130"/>
              </a:xfrm>
              <a:custGeom>
                <a:avLst/>
                <a:gdLst>
                  <a:gd name="T0" fmla="*/ 6392 w 6824"/>
                  <a:gd name="T1" fmla="*/ 68 h 754"/>
                  <a:gd name="T2" fmla="*/ 6282 w 6824"/>
                  <a:gd name="T3" fmla="*/ 76 h 754"/>
                  <a:gd name="T4" fmla="*/ 6155 w 6824"/>
                  <a:gd name="T5" fmla="*/ 68 h 754"/>
                  <a:gd name="T6" fmla="*/ 5884 w 6824"/>
                  <a:gd name="T7" fmla="*/ 51 h 754"/>
                  <a:gd name="T8" fmla="*/ 5757 w 6824"/>
                  <a:gd name="T9" fmla="*/ 42 h 754"/>
                  <a:gd name="T10" fmla="*/ 5579 w 6824"/>
                  <a:gd name="T11" fmla="*/ 42 h 754"/>
                  <a:gd name="T12" fmla="*/ 5359 w 6824"/>
                  <a:gd name="T13" fmla="*/ 68 h 754"/>
                  <a:gd name="T14" fmla="*/ 5181 w 6824"/>
                  <a:gd name="T15" fmla="*/ 127 h 754"/>
                  <a:gd name="T16" fmla="*/ 4860 w 6824"/>
                  <a:gd name="T17" fmla="*/ 68 h 754"/>
                  <a:gd name="T18" fmla="*/ 4758 w 6824"/>
                  <a:gd name="T19" fmla="*/ 34 h 754"/>
                  <a:gd name="T20" fmla="*/ 4614 w 6824"/>
                  <a:gd name="T21" fmla="*/ 17 h 754"/>
                  <a:gd name="T22" fmla="*/ 4462 w 6824"/>
                  <a:gd name="T23" fmla="*/ 9 h 754"/>
                  <a:gd name="T24" fmla="*/ 4335 w 6824"/>
                  <a:gd name="T25" fmla="*/ 0 h 754"/>
                  <a:gd name="T26" fmla="*/ 3996 w 6824"/>
                  <a:gd name="T27" fmla="*/ 17 h 754"/>
                  <a:gd name="T28" fmla="*/ 3683 w 6824"/>
                  <a:gd name="T29" fmla="*/ 9 h 754"/>
                  <a:gd name="T30" fmla="*/ 3556 w 6824"/>
                  <a:gd name="T31" fmla="*/ 0 h 754"/>
                  <a:gd name="T32" fmla="*/ 3310 w 6824"/>
                  <a:gd name="T33" fmla="*/ 68 h 754"/>
                  <a:gd name="T34" fmla="*/ 3166 w 6824"/>
                  <a:gd name="T35" fmla="*/ 169 h 754"/>
                  <a:gd name="T36" fmla="*/ 2802 w 6824"/>
                  <a:gd name="T37" fmla="*/ 110 h 754"/>
                  <a:gd name="T38" fmla="*/ 2582 w 6824"/>
                  <a:gd name="T39" fmla="*/ 26 h 754"/>
                  <a:gd name="T40" fmla="*/ 2337 w 6824"/>
                  <a:gd name="T41" fmla="*/ 9 h 754"/>
                  <a:gd name="T42" fmla="*/ 1947 w 6824"/>
                  <a:gd name="T43" fmla="*/ 17 h 754"/>
                  <a:gd name="T44" fmla="*/ 1812 w 6824"/>
                  <a:gd name="T45" fmla="*/ 17 h 754"/>
                  <a:gd name="T46" fmla="*/ 1676 w 6824"/>
                  <a:gd name="T47" fmla="*/ 26 h 754"/>
                  <a:gd name="T48" fmla="*/ 1524 w 6824"/>
                  <a:gd name="T49" fmla="*/ 59 h 754"/>
                  <a:gd name="T50" fmla="*/ 1389 w 6824"/>
                  <a:gd name="T51" fmla="*/ 85 h 754"/>
                  <a:gd name="T52" fmla="*/ 1262 w 6824"/>
                  <a:gd name="T53" fmla="*/ 93 h 754"/>
                  <a:gd name="T54" fmla="*/ 999 w 6824"/>
                  <a:gd name="T55" fmla="*/ 127 h 754"/>
                  <a:gd name="T56" fmla="*/ 889 w 6824"/>
                  <a:gd name="T57" fmla="*/ 136 h 754"/>
                  <a:gd name="T58" fmla="*/ 754 w 6824"/>
                  <a:gd name="T59" fmla="*/ 153 h 754"/>
                  <a:gd name="T60" fmla="*/ 618 w 6824"/>
                  <a:gd name="T61" fmla="*/ 178 h 754"/>
                  <a:gd name="T62" fmla="*/ 533 w 6824"/>
                  <a:gd name="T63" fmla="*/ 195 h 754"/>
                  <a:gd name="T64" fmla="*/ 491 w 6824"/>
                  <a:gd name="T65" fmla="*/ 203 h 754"/>
                  <a:gd name="T66" fmla="*/ 339 w 6824"/>
                  <a:gd name="T67" fmla="*/ 237 h 754"/>
                  <a:gd name="T68" fmla="*/ 229 w 6824"/>
                  <a:gd name="T69" fmla="*/ 288 h 754"/>
                  <a:gd name="T70" fmla="*/ 0 w 6824"/>
                  <a:gd name="T71" fmla="*/ 483 h 754"/>
                  <a:gd name="T72" fmla="*/ 17 w 6824"/>
                  <a:gd name="T73" fmla="*/ 542 h 754"/>
                  <a:gd name="T74" fmla="*/ 246 w 6824"/>
                  <a:gd name="T75" fmla="*/ 643 h 754"/>
                  <a:gd name="T76" fmla="*/ 593 w 6824"/>
                  <a:gd name="T77" fmla="*/ 711 h 754"/>
                  <a:gd name="T78" fmla="*/ 1812 w 6824"/>
                  <a:gd name="T79" fmla="*/ 728 h 754"/>
                  <a:gd name="T80" fmla="*/ 2117 w 6824"/>
                  <a:gd name="T81" fmla="*/ 737 h 754"/>
                  <a:gd name="T82" fmla="*/ 2438 w 6824"/>
                  <a:gd name="T83" fmla="*/ 754 h 754"/>
                  <a:gd name="T84" fmla="*/ 2845 w 6824"/>
                  <a:gd name="T85" fmla="*/ 745 h 754"/>
                  <a:gd name="T86" fmla="*/ 2938 w 6824"/>
                  <a:gd name="T87" fmla="*/ 737 h 754"/>
                  <a:gd name="T88" fmla="*/ 3082 w 6824"/>
                  <a:gd name="T89" fmla="*/ 728 h 754"/>
                  <a:gd name="T90" fmla="*/ 3226 w 6824"/>
                  <a:gd name="T91" fmla="*/ 703 h 754"/>
                  <a:gd name="T92" fmla="*/ 3378 w 6824"/>
                  <a:gd name="T93" fmla="*/ 686 h 754"/>
                  <a:gd name="T94" fmla="*/ 4106 w 6824"/>
                  <a:gd name="T95" fmla="*/ 652 h 754"/>
                  <a:gd name="T96" fmla="*/ 4275 w 6824"/>
                  <a:gd name="T97" fmla="*/ 660 h 754"/>
                  <a:gd name="T98" fmla="*/ 4944 w 6824"/>
                  <a:gd name="T99" fmla="*/ 669 h 754"/>
                  <a:gd name="T100" fmla="*/ 5520 w 6824"/>
                  <a:gd name="T101" fmla="*/ 652 h 754"/>
                  <a:gd name="T102" fmla="*/ 6824 w 6824"/>
                  <a:gd name="T103" fmla="*/ 618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4" h="754">
                    <a:moveTo>
                      <a:pt x="6824" y="42"/>
                    </a:moveTo>
                    <a:lnTo>
                      <a:pt x="6392" y="68"/>
                    </a:lnTo>
                    <a:lnTo>
                      <a:pt x="6307" y="68"/>
                    </a:lnTo>
                    <a:lnTo>
                      <a:pt x="6282" y="76"/>
                    </a:lnTo>
                    <a:lnTo>
                      <a:pt x="6223" y="59"/>
                    </a:lnTo>
                    <a:lnTo>
                      <a:pt x="6155" y="68"/>
                    </a:lnTo>
                    <a:lnTo>
                      <a:pt x="6062" y="51"/>
                    </a:lnTo>
                    <a:lnTo>
                      <a:pt x="5884" y="51"/>
                    </a:lnTo>
                    <a:lnTo>
                      <a:pt x="5799" y="26"/>
                    </a:lnTo>
                    <a:lnTo>
                      <a:pt x="5757" y="42"/>
                    </a:lnTo>
                    <a:lnTo>
                      <a:pt x="5647" y="17"/>
                    </a:lnTo>
                    <a:lnTo>
                      <a:pt x="5579" y="42"/>
                    </a:lnTo>
                    <a:lnTo>
                      <a:pt x="5385" y="42"/>
                    </a:lnTo>
                    <a:lnTo>
                      <a:pt x="5359" y="68"/>
                    </a:lnTo>
                    <a:lnTo>
                      <a:pt x="5249" y="85"/>
                    </a:lnTo>
                    <a:lnTo>
                      <a:pt x="5181" y="127"/>
                    </a:lnTo>
                    <a:lnTo>
                      <a:pt x="5046" y="127"/>
                    </a:lnTo>
                    <a:lnTo>
                      <a:pt x="4860" y="68"/>
                    </a:lnTo>
                    <a:lnTo>
                      <a:pt x="4775" y="51"/>
                    </a:lnTo>
                    <a:lnTo>
                      <a:pt x="4758" y="34"/>
                    </a:lnTo>
                    <a:lnTo>
                      <a:pt x="4682" y="34"/>
                    </a:lnTo>
                    <a:lnTo>
                      <a:pt x="4614" y="17"/>
                    </a:lnTo>
                    <a:lnTo>
                      <a:pt x="4555" y="26"/>
                    </a:lnTo>
                    <a:lnTo>
                      <a:pt x="4462" y="9"/>
                    </a:lnTo>
                    <a:lnTo>
                      <a:pt x="4445" y="17"/>
                    </a:lnTo>
                    <a:lnTo>
                      <a:pt x="4335" y="0"/>
                    </a:lnTo>
                    <a:lnTo>
                      <a:pt x="4047" y="0"/>
                    </a:lnTo>
                    <a:lnTo>
                      <a:pt x="3996" y="17"/>
                    </a:lnTo>
                    <a:lnTo>
                      <a:pt x="3776" y="17"/>
                    </a:lnTo>
                    <a:lnTo>
                      <a:pt x="3683" y="9"/>
                    </a:lnTo>
                    <a:lnTo>
                      <a:pt x="3598" y="17"/>
                    </a:lnTo>
                    <a:lnTo>
                      <a:pt x="3556" y="0"/>
                    </a:lnTo>
                    <a:lnTo>
                      <a:pt x="3395" y="17"/>
                    </a:lnTo>
                    <a:lnTo>
                      <a:pt x="3310" y="68"/>
                    </a:lnTo>
                    <a:lnTo>
                      <a:pt x="3226" y="144"/>
                    </a:lnTo>
                    <a:lnTo>
                      <a:pt x="3166" y="169"/>
                    </a:lnTo>
                    <a:lnTo>
                      <a:pt x="3014" y="237"/>
                    </a:lnTo>
                    <a:lnTo>
                      <a:pt x="2802" y="110"/>
                    </a:lnTo>
                    <a:lnTo>
                      <a:pt x="2616" y="17"/>
                    </a:lnTo>
                    <a:lnTo>
                      <a:pt x="2582" y="26"/>
                    </a:lnTo>
                    <a:lnTo>
                      <a:pt x="2472" y="9"/>
                    </a:lnTo>
                    <a:lnTo>
                      <a:pt x="2337" y="9"/>
                    </a:lnTo>
                    <a:lnTo>
                      <a:pt x="2277" y="17"/>
                    </a:lnTo>
                    <a:lnTo>
                      <a:pt x="1947" y="17"/>
                    </a:lnTo>
                    <a:lnTo>
                      <a:pt x="1922" y="26"/>
                    </a:lnTo>
                    <a:lnTo>
                      <a:pt x="1812" y="17"/>
                    </a:lnTo>
                    <a:lnTo>
                      <a:pt x="1786" y="34"/>
                    </a:lnTo>
                    <a:lnTo>
                      <a:pt x="1676" y="26"/>
                    </a:lnTo>
                    <a:lnTo>
                      <a:pt x="1549" y="42"/>
                    </a:lnTo>
                    <a:lnTo>
                      <a:pt x="1524" y="59"/>
                    </a:lnTo>
                    <a:lnTo>
                      <a:pt x="1414" y="68"/>
                    </a:lnTo>
                    <a:lnTo>
                      <a:pt x="1389" y="85"/>
                    </a:lnTo>
                    <a:lnTo>
                      <a:pt x="1304" y="76"/>
                    </a:lnTo>
                    <a:lnTo>
                      <a:pt x="1262" y="93"/>
                    </a:lnTo>
                    <a:lnTo>
                      <a:pt x="1168" y="93"/>
                    </a:lnTo>
                    <a:lnTo>
                      <a:pt x="999" y="127"/>
                    </a:lnTo>
                    <a:lnTo>
                      <a:pt x="974" y="136"/>
                    </a:lnTo>
                    <a:lnTo>
                      <a:pt x="889" y="136"/>
                    </a:lnTo>
                    <a:lnTo>
                      <a:pt x="821" y="161"/>
                    </a:lnTo>
                    <a:lnTo>
                      <a:pt x="754" y="153"/>
                    </a:lnTo>
                    <a:lnTo>
                      <a:pt x="711" y="178"/>
                    </a:lnTo>
                    <a:lnTo>
                      <a:pt x="618" y="178"/>
                    </a:lnTo>
                    <a:lnTo>
                      <a:pt x="601" y="186"/>
                    </a:lnTo>
                    <a:lnTo>
                      <a:pt x="533" y="195"/>
                    </a:lnTo>
                    <a:lnTo>
                      <a:pt x="508" y="186"/>
                    </a:lnTo>
                    <a:lnTo>
                      <a:pt x="491" y="203"/>
                    </a:lnTo>
                    <a:lnTo>
                      <a:pt x="398" y="212"/>
                    </a:lnTo>
                    <a:lnTo>
                      <a:pt x="339" y="237"/>
                    </a:lnTo>
                    <a:lnTo>
                      <a:pt x="288" y="263"/>
                    </a:lnTo>
                    <a:lnTo>
                      <a:pt x="229" y="288"/>
                    </a:lnTo>
                    <a:lnTo>
                      <a:pt x="51" y="398"/>
                    </a:lnTo>
                    <a:lnTo>
                      <a:pt x="0" y="483"/>
                    </a:lnTo>
                    <a:lnTo>
                      <a:pt x="0" y="517"/>
                    </a:lnTo>
                    <a:lnTo>
                      <a:pt x="17" y="542"/>
                    </a:lnTo>
                    <a:lnTo>
                      <a:pt x="59" y="584"/>
                    </a:lnTo>
                    <a:lnTo>
                      <a:pt x="246" y="643"/>
                    </a:lnTo>
                    <a:lnTo>
                      <a:pt x="296" y="677"/>
                    </a:lnTo>
                    <a:lnTo>
                      <a:pt x="593" y="711"/>
                    </a:lnTo>
                    <a:lnTo>
                      <a:pt x="1329" y="703"/>
                    </a:lnTo>
                    <a:lnTo>
                      <a:pt x="1812" y="728"/>
                    </a:lnTo>
                    <a:lnTo>
                      <a:pt x="2057" y="745"/>
                    </a:lnTo>
                    <a:lnTo>
                      <a:pt x="2117" y="737"/>
                    </a:lnTo>
                    <a:lnTo>
                      <a:pt x="2167" y="754"/>
                    </a:lnTo>
                    <a:lnTo>
                      <a:pt x="2438" y="754"/>
                    </a:lnTo>
                    <a:lnTo>
                      <a:pt x="2464" y="737"/>
                    </a:lnTo>
                    <a:lnTo>
                      <a:pt x="2845" y="745"/>
                    </a:lnTo>
                    <a:lnTo>
                      <a:pt x="2879" y="737"/>
                    </a:lnTo>
                    <a:lnTo>
                      <a:pt x="2938" y="737"/>
                    </a:lnTo>
                    <a:lnTo>
                      <a:pt x="3022" y="720"/>
                    </a:lnTo>
                    <a:lnTo>
                      <a:pt x="3082" y="728"/>
                    </a:lnTo>
                    <a:lnTo>
                      <a:pt x="3141" y="703"/>
                    </a:lnTo>
                    <a:lnTo>
                      <a:pt x="3226" y="703"/>
                    </a:lnTo>
                    <a:lnTo>
                      <a:pt x="3260" y="686"/>
                    </a:lnTo>
                    <a:lnTo>
                      <a:pt x="3378" y="686"/>
                    </a:lnTo>
                    <a:lnTo>
                      <a:pt x="3784" y="652"/>
                    </a:lnTo>
                    <a:lnTo>
                      <a:pt x="4106" y="652"/>
                    </a:lnTo>
                    <a:lnTo>
                      <a:pt x="4191" y="669"/>
                    </a:lnTo>
                    <a:lnTo>
                      <a:pt x="4275" y="660"/>
                    </a:lnTo>
                    <a:lnTo>
                      <a:pt x="4513" y="677"/>
                    </a:lnTo>
                    <a:lnTo>
                      <a:pt x="4944" y="669"/>
                    </a:lnTo>
                    <a:lnTo>
                      <a:pt x="5342" y="652"/>
                    </a:lnTo>
                    <a:lnTo>
                      <a:pt x="5520" y="652"/>
                    </a:lnTo>
                    <a:lnTo>
                      <a:pt x="5943" y="635"/>
                    </a:lnTo>
                    <a:lnTo>
                      <a:pt x="6824" y="618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0" name="Freeform 10">
                <a:extLst>
                  <a:ext uri="{FF2B5EF4-FFF2-40B4-BE49-F238E27FC236}">
                    <a16:creationId xmlns:a16="http://schemas.microsoft.com/office/drawing/2014/main" id="{03D26AE2-0F93-4DCE-B3A6-3B4C8889B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417"/>
                <a:ext cx="605" cy="50"/>
              </a:xfrm>
              <a:custGeom>
                <a:avLst/>
                <a:gdLst>
                  <a:gd name="T0" fmla="*/ 0 w 3522"/>
                  <a:gd name="T1" fmla="*/ 288 h 288"/>
                  <a:gd name="T2" fmla="*/ 322 w 3522"/>
                  <a:gd name="T3" fmla="*/ 288 h 288"/>
                  <a:gd name="T4" fmla="*/ 643 w 3522"/>
                  <a:gd name="T5" fmla="*/ 288 h 288"/>
                  <a:gd name="T6" fmla="*/ 728 w 3522"/>
                  <a:gd name="T7" fmla="*/ 279 h 288"/>
                  <a:gd name="T8" fmla="*/ 745 w 3522"/>
                  <a:gd name="T9" fmla="*/ 263 h 288"/>
                  <a:gd name="T10" fmla="*/ 1050 w 3522"/>
                  <a:gd name="T11" fmla="*/ 254 h 288"/>
                  <a:gd name="T12" fmla="*/ 1219 w 3522"/>
                  <a:gd name="T13" fmla="*/ 254 h 288"/>
                  <a:gd name="T14" fmla="*/ 1253 w 3522"/>
                  <a:gd name="T15" fmla="*/ 237 h 288"/>
                  <a:gd name="T16" fmla="*/ 1778 w 3522"/>
                  <a:gd name="T17" fmla="*/ 195 h 288"/>
                  <a:gd name="T18" fmla="*/ 1871 w 3522"/>
                  <a:gd name="T19" fmla="*/ 203 h 288"/>
                  <a:gd name="T20" fmla="*/ 2133 w 3522"/>
                  <a:gd name="T21" fmla="*/ 186 h 288"/>
                  <a:gd name="T22" fmla="*/ 2514 w 3522"/>
                  <a:gd name="T23" fmla="*/ 229 h 288"/>
                  <a:gd name="T24" fmla="*/ 2548 w 3522"/>
                  <a:gd name="T25" fmla="*/ 237 h 288"/>
                  <a:gd name="T26" fmla="*/ 2658 w 3522"/>
                  <a:gd name="T27" fmla="*/ 237 h 288"/>
                  <a:gd name="T28" fmla="*/ 2675 w 3522"/>
                  <a:gd name="T29" fmla="*/ 229 h 288"/>
                  <a:gd name="T30" fmla="*/ 3048 w 3522"/>
                  <a:gd name="T31" fmla="*/ 254 h 288"/>
                  <a:gd name="T32" fmla="*/ 3217 w 3522"/>
                  <a:gd name="T33" fmla="*/ 246 h 288"/>
                  <a:gd name="T34" fmla="*/ 3353 w 3522"/>
                  <a:gd name="T35" fmla="*/ 237 h 288"/>
                  <a:gd name="T36" fmla="*/ 3378 w 3522"/>
                  <a:gd name="T37" fmla="*/ 237 h 288"/>
                  <a:gd name="T38" fmla="*/ 3395 w 3522"/>
                  <a:gd name="T39" fmla="*/ 220 h 288"/>
                  <a:gd name="T40" fmla="*/ 3513 w 3522"/>
                  <a:gd name="T41" fmla="*/ 136 h 288"/>
                  <a:gd name="T42" fmla="*/ 3522 w 3522"/>
                  <a:gd name="T43" fmla="*/ 119 h 288"/>
                  <a:gd name="T44" fmla="*/ 3497 w 3522"/>
                  <a:gd name="T45" fmla="*/ 93 h 288"/>
                  <a:gd name="T46" fmla="*/ 3395 w 3522"/>
                  <a:gd name="T47" fmla="*/ 26 h 288"/>
                  <a:gd name="T48" fmla="*/ 3082 w 3522"/>
                  <a:gd name="T49" fmla="*/ 0 h 288"/>
                  <a:gd name="T50" fmla="*/ 2692 w 3522"/>
                  <a:gd name="T51" fmla="*/ 0 h 288"/>
                  <a:gd name="T52" fmla="*/ 2142 w 3522"/>
                  <a:gd name="T53" fmla="*/ 34 h 288"/>
                  <a:gd name="T54" fmla="*/ 2117 w 3522"/>
                  <a:gd name="T55" fmla="*/ 34 h 288"/>
                  <a:gd name="T56" fmla="*/ 1456 w 3522"/>
                  <a:gd name="T57" fmla="*/ 26 h 288"/>
                  <a:gd name="T58" fmla="*/ 1439 w 3522"/>
                  <a:gd name="T59" fmla="*/ 17 h 288"/>
                  <a:gd name="T60" fmla="*/ 1033 w 3522"/>
                  <a:gd name="T61" fmla="*/ 68 h 288"/>
                  <a:gd name="T62" fmla="*/ 491 w 3522"/>
                  <a:gd name="T63" fmla="*/ 110 h 288"/>
                  <a:gd name="T64" fmla="*/ 313 w 3522"/>
                  <a:gd name="T65" fmla="*/ 119 h 288"/>
                  <a:gd name="T66" fmla="*/ 288 w 3522"/>
                  <a:gd name="T67" fmla="*/ 127 h 288"/>
                  <a:gd name="T68" fmla="*/ 186 w 3522"/>
                  <a:gd name="T69" fmla="*/ 127 h 288"/>
                  <a:gd name="T70" fmla="*/ 0 w 3522"/>
                  <a:gd name="T71" fmla="*/ 119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522" h="288">
                    <a:moveTo>
                      <a:pt x="0" y="288"/>
                    </a:moveTo>
                    <a:lnTo>
                      <a:pt x="322" y="288"/>
                    </a:lnTo>
                    <a:lnTo>
                      <a:pt x="643" y="288"/>
                    </a:lnTo>
                    <a:lnTo>
                      <a:pt x="728" y="279"/>
                    </a:lnTo>
                    <a:lnTo>
                      <a:pt x="745" y="263"/>
                    </a:lnTo>
                    <a:lnTo>
                      <a:pt x="1050" y="254"/>
                    </a:lnTo>
                    <a:lnTo>
                      <a:pt x="1219" y="254"/>
                    </a:lnTo>
                    <a:lnTo>
                      <a:pt x="1253" y="237"/>
                    </a:lnTo>
                    <a:lnTo>
                      <a:pt x="1778" y="195"/>
                    </a:lnTo>
                    <a:lnTo>
                      <a:pt x="1871" y="203"/>
                    </a:lnTo>
                    <a:lnTo>
                      <a:pt x="2133" y="186"/>
                    </a:lnTo>
                    <a:lnTo>
                      <a:pt x="2514" y="229"/>
                    </a:lnTo>
                    <a:lnTo>
                      <a:pt x="2548" y="237"/>
                    </a:lnTo>
                    <a:lnTo>
                      <a:pt x="2658" y="237"/>
                    </a:lnTo>
                    <a:lnTo>
                      <a:pt x="2675" y="229"/>
                    </a:lnTo>
                    <a:lnTo>
                      <a:pt x="3048" y="254"/>
                    </a:lnTo>
                    <a:lnTo>
                      <a:pt x="3217" y="246"/>
                    </a:lnTo>
                    <a:lnTo>
                      <a:pt x="3353" y="237"/>
                    </a:lnTo>
                    <a:lnTo>
                      <a:pt x="3378" y="237"/>
                    </a:lnTo>
                    <a:lnTo>
                      <a:pt x="3395" y="220"/>
                    </a:lnTo>
                    <a:lnTo>
                      <a:pt x="3513" y="136"/>
                    </a:lnTo>
                    <a:lnTo>
                      <a:pt x="3522" y="119"/>
                    </a:lnTo>
                    <a:lnTo>
                      <a:pt x="3497" y="93"/>
                    </a:lnTo>
                    <a:lnTo>
                      <a:pt x="3395" y="26"/>
                    </a:lnTo>
                    <a:lnTo>
                      <a:pt x="3082" y="0"/>
                    </a:lnTo>
                    <a:lnTo>
                      <a:pt x="2692" y="0"/>
                    </a:lnTo>
                    <a:lnTo>
                      <a:pt x="2142" y="34"/>
                    </a:lnTo>
                    <a:lnTo>
                      <a:pt x="2117" y="34"/>
                    </a:lnTo>
                    <a:lnTo>
                      <a:pt x="1456" y="26"/>
                    </a:lnTo>
                    <a:lnTo>
                      <a:pt x="1439" y="17"/>
                    </a:lnTo>
                    <a:lnTo>
                      <a:pt x="1033" y="68"/>
                    </a:lnTo>
                    <a:lnTo>
                      <a:pt x="491" y="110"/>
                    </a:lnTo>
                    <a:lnTo>
                      <a:pt x="313" y="119"/>
                    </a:lnTo>
                    <a:lnTo>
                      <a:pt x="288" y="127"/>
                    </a:lnTo>
                    <a:lnTo>
                      <a:pt x="186" y="127"/>
                    </a:lnTo>
                    <a:lnTo>
                      <a:pt x="0" y="119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1" name="Freeform 11">
                <a:extLst>
                  <a:ext uri="{FF2B5EF4-FFF2-40B4-BE49-F238E27FC236}">
                    <a16:creationId xmlns:a16="http://schemas.microsoft.com/office/drawing/2014/main" id="{0E5D5820-635A-4D8C-9447-EA6F254BB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1410"/>
                <a:ext cx="369" cy="57"/>
              </a:xfrm>
              <a:custGeom>
                <a:avLst/>
                <a:gdLst>
                  <a:gd name="T0" fmla="*/ 9 w 2151"/>
                  <a:gd name="T1" fmla="*/ 152 h 330"/>
                  <a:gd name="T2" fmla="*/ 0 w 2151"/>
                  <a:gd name="T3" fmla="*/ 118 h 330"/>
                  <a:gd name="T4" fmla="*/ 34 w 2151"/>
                  <a:gd name="T5" fmla="*/ 59 h 330"/>
                  <a:gd name="T6" fmla="*/ 187 w 2151"/>
                  <a:gd name="T7" fmla="*/ 0 h 330"/>
                  <a:gd name="T8" fmla="*/ 212 w 2151"/>
                  <a:gd name="T9" fmla="*/ 17 h 330"/>
                  <a:gd name="T10" fmla="*/ 635 w 2151"/>
                  <a:gd name="T11" fmla="*/ 59 h 330"/>
                  <a:gd name="T12" fmla="*/ 661 w 2151"/>
                  <a:gd name="T13" fmla="*/ 59 h 330"/>
                  <a:gd name="T14" fmla="*/ 720 w 2151"/>
                  <a:gd name="T15" fmla="*/ 68 h 330"/>
                  <a:gd name="T16" fmla="*/ 1050 w 2151"/>
                  <a:gd name="T17" fmla="*/ 101 h 330"/>
                  <a:gd name="T18" fmla="*/ 1160 w 2151"/>
                  <a:gd name="T19" fmla="*/ 110 h 330"/>
                  <a:gd name="T20" fmla="*/ 1270 w 2151"/>
                  <a:gd name="T21" fmla="*/ 110 h 330"/>
                  <a:gd name="T22" fmla="*/ 1321 w 2151"/>
                  <a:gd name="T23" fmla="*/ 101 h 330"/>
                  <a:gd name="T24" fmla="*/ 1406 w 2151"/>
                  <a:gd name="T25" fmla="*/ 110 h 330"/>
                  <a:gd name="T26" fmla="*/ 1448 w 2151"/>
                  <a:gd name="T27" fmla="*/ 101 h 330"/>
                  <a:gd name="T28" fmla="*/ 1516 w 2151"/>
                  <a:gd name="T29" fmla="*/ 110 h 330"/>
                  <a:gd name="T30" fmla="*/ 1541 w 2151"/>
                  <a:gd name="T31" fmla="*/ 118 h 330"/>
                  <a:gd name="T32" fmla="*/ 1583 w 2151"/>
                  <a:gd name="T33" fmla="*/ 110 h 330"/>
                  <a:gd name="T34" fmla="*/ 1651 w 2151"/>
                  <a:gd name="T35" fmla="*/ 110 h 330"/>
                  <a:gd name="T36" fmla="*/ 1668 w 2151"/>
                  <a:gd name="T37" fmla="*/ 118 h 330"/>
                  <a:gd name="T38" fmla="*/ 1710 w 2151"/>
                  <a:gd name="T39" fmla="*/ 101 h 330"/>
                  <a:gd name="T40" fmla="*/ 1778 w 2151"/>
                  <a:gd name="T41" fmla="*/ 110 h 330"/>
                  <a:gd name="T42" fmla="*/ 1804 w 2151"/>
                  <a:gd name="T43" fmla="*/ 118 h 330"/>
                  <a:gd name="T44" fmla="*/ 1871 w 2151"/>
                  <a:gd name="T45" fmla="*/ 110 h 330"/>
                  <a:gd name="T46" fmla="*/ 2134 w 2151"/>
                  <a:gd name="T47" fmla="*/ 169 h 330"/>
                  <a:gd name="T48" fmla="*/ 2151 w 2151"/>
                  <a:gd name="T49" fmla="*/ 254 h 330"/>
                  <a:gd name="T50" fmla="*/ 2091 w 2151"/>
                  <a:gd name="T51" fmla="*/ 296 h 330"/>
                  <a:gd name="T52" fmla="*/ 1854 w 2151"/>
                  <a:gd name="T53" fmla="*/ 313 h 330"/>
                  <a:gd name="T54" fmla="*/ 1829 w 2151"/>
                  <a:gd name="T55" fmla="*/ 330 h 330"/>
                  <a:gd name="T56" fmla="*/ 1710 w 2151"/>
                  <a:gd name="T57" fmla="*/ 321 h 330"/>
                  <a:gd name="T58" fmla="*/ 1694 w 2151"/>
                  <a:gd name="T59" fmla="*/ 330 h 330"/>
                  <a:gd name="T60" fmla="*/ 1660 w 2151"/>
                  <a:gd name="T61" fmla="*/ 313 h 330"/>
                  <a:gd name="T62" fmla="*/ 1431 w 2151"/>
                  <a:gd name="T63" fmla="*/ 321 h 330"/>
                  <a:gd name="T64" fmla="*/ 1406 w 2151"/>
                  <a:gd name="T65" fmla="*/ 305 h 330"/>
                  <a:gd name="T66" fmla="*/ 1346 w 2151"/>
                  <a:gd name="T67" fmla="*/ 313 h 330"/>
                  <a:gd name="T68" fmla="*/ 1321 w 2151"/>
                  <a:gd name="T69" fmla="*/ 296 h 330"/>
                  <a:gd name="T70" fmla="*/ 1287 w 2151"/>
                  <a:gd name="T71" fmla="*/ 305 h 330"/>
                  <a:gd name="T72" fmla="*/ 1109 w 2151"/>
                  <a:gd name="T73" fmla="*/ 279 h 330"/>
                  <a:gd name="T74" fmla="*/ 1050 w 2151"/>
                  <a:gd name="T75" fmla="*/ 288 h 330"/>
                  <a:gd name="T76" fmla="*/ 991 w 2151"/>
                  <a:gd name="T77" fmla="*/ 279 h 330"/>
                  <a:gd name="T78" fmla="*/ 881 w 2151"/>
                  <a:gd name="T79" fmla="*/ 279 h 330"/>
                  <a:gd name="T80" fmla="*/ 703 w 2151"/>
                  <a:gd name="T81" fmla="*/ 262 h 330"/>
                  <a:gd name="T82" fmla="*/ 398 w 2151"/>
                  <a:gd name="T83" fmla="*/ 254 h 330"/>
                  <a:gd name="T84" fmla="*/ 347 w 2151"/>
                  <a:gd name="T85" fmla="*/ 271 h 330"/>
                  <a:gd name="T86" fmla="*/ 288 w 2151"/>
                  <a:gd name="T87" fmla="*/ 254 h 330"/>
                  <a:gd name="T88" fmla="*/ 204 w 2151"/>
                  <a:gd name="T89" fmla="*/ 271 h 330"/>
                  <a:gd name="T90" fmla="*/ 17 w 2151"/>
                  <a:gd name="T91" fmla="*/ 186 h 330"/>
                  <a:gd name="T92" fmla="*/ 9 w 2151"/>
                  <a:gd name="T93" fmla="*/ 15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151" h="330">
                    <a:moveTo>
                      <a:pt x="9" y="152"/>
                    </a:moveTo>
                    <a:lnTo>
                      <a:pt x="0" y="118"/>
                    </a:lnTo>
                    <a:lnTo>
                      <a:pt x="34" y="59"/>
                    </a:lnTo>
                    <a:lnTo>
                      <a:pt x="187" y="0"/>
                    </a:lnTo>
                    <a:lnTo>
                      <a:pt x="212" y="17"/>
                    </a:lnTo>
                    <a:lnTo>
                      <a:pt x="635" y="59"/>
                    </a:lnTo>
                    <a:lnTo>
                      <a:pt x="661" y="59"/>
                    </a:lnTo>
                    <a:lnTo>
                      <a:pt x="720" y="68"/>
                    </a:lnTo>
                    <a:lnTo>
                      <a:pt x="1050" y="101"/>
                    </a:lnTo>
                    <a:lnTo>
                      <a:pt x="1160" y="110"/>
                    </a:lnTo>
                    <a:lnTo>
                      <a:pt x="1270" y="110"/>
                    </a:lnTo>
                    <a:lnTo>
                      <a:pt x="1321" y="101"/>
                    </a:lnTo>
                    <a:lnTo>
                      <a:pt x="1406" y="110"/>
                    </a:lnTo>
                    <a:lnTo>
                      <a:pt x="1448" y="101"/>
                    </a:lnTo>
                    <a:lnTo>
                      <a:pt x="1516" y="110"/>
                    </a:lnTo>
                    <a:lnTo>
                      <a:pt x="1541" y="118"/>
                    </a:lnTo>
                    <a:lnTo>
                      <a:pt x="1583" y="110"/>
                    </a:lnTo>
                    <a:lnTo>
                      <a:pt x="1651" y="110"/>
                    </a:lnTo>
                    <a:lnTo>
                      <a:pt x="1668" y="118"/>
                    </a:lnTo>
                    <a:lnTo>
                      <a:pt x="1710" y="101"/>
                    </a:lnTo>
                    <a:lnTo>
                      <a:pt x="1778" y="110"/>
                    </a:lnTo>
                    <a:lnTo>
                      <a:pt x="1804" y="118"/>
                    </a:lnTo>
                    <a:lnTo>
                      <a:pt x="1871" y="110"/>
                    </a:lnTo>
                    <a:lnTo>
                      <a:pt x="2134" y="169"/>
                    </a:lnTo>
                    <a:lnTo>
                      <a:pt x="2151" y="254"/>
                    </a:lnTo>
                    <a:lnTo>
                      <a:pt x="2091" y="296"/>
                    </a:lnTo>
                    <a:lnTo>
                      <a:pt x="1854" y="313"/>
                    </a:lnTo>
                    <a:lnTo>
                      <a:pt x="1829" y="330"/>
                    </a:lnTo>
                    <a:lnTo>
                      <a:pt x="1710" y="321"/>
                    </a:lnTo>
                    <a:lnTo>
                      <a:pt x="1694" y="330"/>
                    </a:lnTo>
                    <a:lnTo>
                      <a:pt x="1660" y="313"/>
                    </a:lnTo>
                    <a:lnTo>
                      <a:pt x="1431" y="321"/>
                    </a:lnTo>
                    <a:lnTo>
                      <a:pt x="1406" y="305"/>
                    </a:lnTo>
                    <a:lnTo>
                      <a:pt x="1346" y="313"/>
                    </a:lnTo>
                    <a:lnTo>
                      <a:pt x="1321" y="296"/>
                    </a:lnTo>
                    <a:lnTo>
                      <a:pt x="1287" y="305"/>
                    </a:lnTo>
                    <a:lnTo>
                      <a:pt x="1109" y="279"/>
                    </a:lnTo>
                    <a:lnTo>
                      <a:pt x="1050" y="288"/>
                    </a:lnTo>
                    <a:lnTo>
                      <a:pt x="991" y="279"/>
                    </a:lnTo>
                    <a:lnTo>
                      <a:pt x="881" y="279"/>
                    </a:lnTo>
                    <a:lnTo>
                      <a:pt x="703" y="262"/>
                    </a:lnTo>
                    <a:lnTo>
                      <a:pt x="398" y="254"/>
                    </a:lnTo>
                    <a:lnTo>
                      <a:pt x="347" y="271"/>
                    </a:lnTo>
                    <a:lnTo>
                      <a:pt x="288" y="254"/>
                    </a:lnTo>
                    <a:lnTo>
                      <a:pt x="204" y="271"/>
                    </a:lnTo>
                    <a:lnTo>
                      <a:pt x="17" y="186"/>
                    </a:lnTo>
                    <a:lnTo>
                      <a:pt x="9" y="152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2" name="Freeform 12">
                <a:extLst>
                  <a:ext uri="{FF2B5EF4-FFF2-40B4-BE49-F238E27FC236}">
                    <a16:creationId xmlns:a16="http://schemas.microsoft.com/office/drawing/2014/main" id="{2ACE963E-F353-42D6-89C4-37C8BFE4D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348"/>
                <a:ext cx="2667" cy="407"/>
              </a:xfrm>
              <a:custGeom>
                <a:avLst/>
                <a:gdLst>
                  <a:gd name="T0" fmla="*/ 406 w 15527"/>
                  <a:gd name="T1" fmla="*/ 2370 h 2370"/>
                  <a:gd name="T2" fmla="*/ 1050 w 15527"/>
                  <a:gd name="T3" fmla="*/ 2362 h 2370"/>
                  <a:gd name="T4" fmla="*/ 1499 w 15527"/>
                  <a:gd name="T5" fmla="*/ 2218 h 2370"/>
                  <a:gd name="T6" fmla="*/ 1668 w 15527"/>
                  <a:gd name="T7" fmla="*/ 2040 h 2370"/>
                  <a:gd name="T8" fmla="*/ 1761 w 15527"/>
                  <a:gd name="T9" fmla="*/ 1566 h 2370"/>
                  <a:gd name="T10" fmla="*/ 1719 w 15527"/>
                  <a:gd name="T11" fmla="*/ 1346 h 2370"/>
                  <a:gd name="T12" fmla="*/ 1532 w 15527"/>
                  <a:gd name="T13" fmla="*/ 897 h 2370"/>
                  <a:gd name="T14" fmla="*/ 1346 w 15527"/>
                  <a:gd name="T15" fmla="*/ 618 h 2370"/>
                  <a:gd name="T16" fmla="*/ 1541 w 15527"/>
                  <a:gd name="T17" fmla="*/ 728 h 2370"/>
                  <a:gd name="T18" fmla="*/ 1727 w 15527"/>
                  <a:gd name="T19" fmla="*/ 770 h 2370"/>
                  <a:gd name="T20" fmla="*/ 1998 w 15527"/>
                  <a:gd name="T21" fmla="*/ 635 h 2370"/>
                  <a:gd name="T22" fmla="*/ 2244 w 15527"/>
                  <a:gd name="T23" fmla="*/ 1134 h 2370"/>
                  <a:gd name="T24" fmla="*/ 2489 w 15527"/>
                  <a:gd name="T25" fmla="*/ 1354 h 2370"/>
                  <a:gd name="T26" fmla="*/ 2625 w 15527"/>
                  <a:gd name="T27" fmla="*/ 1422 h 2370"/>
                  <a:gd name="T28" fmla="*/ 2819 w 15527"/>
                  <a:gd name="T29" fmla="*/ 1540 h 2370"/>
                  <a:gd name="T30" fmla="*/ 3014 w 15527"/>
                  <a:gd name="T31" fmla="*/ 1600 h 2370"/>
                  <a:gd name="T32" fmla="*/ 3615 w 15527"/>
                  <a:gd name="T33" fmla="*/ 1769 h 2370"/>
                  <a:gd name="T34" fmla="*/ 4225 w 15527"/>
                  <a:gd name="T35" fmla="*/ 1786 h 2370"/>
                  <a:gd name="T36" fmla="*/ 4707 w 15527"/>
                  <a:gd name="T37" fmla="*/ 1422 h 2370"/>
                  <a:gd name="T38" fmla="*/ 4893 w 15527"/>
                  <a:gd name="T39" fmla="*/ 1016 h 2370"/>
                  <a:gd name="T40" fmla="*/ 5139 w 15527"/>
                  <a:gd name="T41" fmla="*/ 1303 h 2370"/>
                  <a:gd name="T42" fmla="*/ 5376 w 15527"/>
                  <a:gd name="T43" fmla="*/ 1413 h 2370"/>
                  <a:gd name="T44" fmla="*/ 5613 w 15527"/>
                  <a:gd name="T45" fmla="*/ 1498 h 2370"/>
                  <a:gd name="T46" fmla="*/ 5969 w 15527"/>
                  <a:gd name="T47" fmla="*/ 1574 h 2370"/>
                  <a:gd name="T48" fmla="*/ 6358 w 15527"/>
                  <a:gd name="T49" fmla="*/ 1574 h 2370"/>
                  <a:gd name="T50" fmla="*/ 6654 w 15527"/>
                  <a:gd name="T51" fmla="*/ 1532 h 2370"/>
                  <a:gd name="T52" fmla="*/ 6942 w 15527"/>
                  <a:gd name="T53" fmla="*/ 1464 h 2370"/>
                  <a:gd name="T54" fmla="*/ 7315 w 15527"/>
                  <a:gd name="T55" fmla="*/ 1329 h 2370"/>
                  <a:gd name="T56" fmla="*/ 7467 w 15527"/>
                  <a:gd name="T57" fmla="*/ 1227 h 2370"/>
                  <a:gd name="T58" fmla="*/ 7713 w 15527"/>
                  <a:gd name="T59" fmla="*/ 1041 h 2370"/>
                  <a:gd name="T60" fmla="*/ 7941 w 15527"/>
                  <a:gd name="T61" fmla="*/ 499 h 2370"/>
                  <a:gd name="T62" fmla="*/ 8060 w 15527"/>
                  <a:gd name="T63" fmla="*/ 118 h 2370"/>
                  <a:gd name="T64" fmla="*/ 8204 w 15527"/>
                  <a:gd name="T65" fmla="*/ 305 h 2370"/>
                  <a:gd name="T66" fmla="*/ 8491 w 15527"/>
                  <a:gd name="T67" fmla="*/ 415 h 2370"/>
                  <a:gd name="T68" fmla="*/ 8297 w 15527"/>
                  <a:gd name="T69" fmla="*/ 779 h 2370"/>
                  <a:gd name="T70" fmla="*/ 8373 w 15527"/>
                  <a:gd name="T71" fmla="*/ 1160 h 2370"/>
                  <a:gd name="T72" fmla="*/ 8652 w 15527"/>
                  <a:gd name="T73" fmla="*/ 1422 h 2370"/>
                  <a:gd name="T74" fmla="*/ 9126 w 15527"/>
                  <a:gd name="T75" fmla="*/ 1557 h 2370"/>
                  <a:gd name="T76" fmla="*/ 9389 w 15527"/>
                  <a:gd name="T77" fmla="*/ 1557 h 2370"/>
                  <a:gd name="T78" fmla="*/ 9592 w 15527"/>
                  <a:gd name="T79" fmla="*/ 1532 h 2370"/>
                  <a:gd name="T80" fmla="*/ 9897 w 15527"/>
                  <a:gd name="T81" fmla="*/ 1456 h 2370"/>
                  <a:gd name="T82" fmla="*/ 10092 w 15527"/>
                  <a:gd name="T83" fmla="*/ 1422 h 2370"/>
                  <a:gd name="T84" fmla="*/ 10320 w 15527"/>
                  <a:gd name="T85" fmla="*/ 1371 h 2370"/>
                  <a:gd name="T86" fmla="*/ 10735 w 15527"/>
                  <a:gd name="T87" fmla="*/ 1253 h 2370"/>
                  <a:gd name="T88" fmla="*/ 10997 w 15527"/>
                  <a:gd name="T89" fmla="*/ 1160 h 2370"/>
                  <a:gd name="T90" fmla="*/ 11209 w 15527"/>
                  <a:gd name="T91" fmla="*/ 1024 h 2370"/>
                  <a:gd name="T92" fmla="*/ 11429 w 15527"/>
                  <a:gd name="T93" fmla="*/ 906 h 2370"/>
                  <a:gd name="T94" fmla="*/ 11641 w 15527"/>
                  <a:gd name="T95" fmla="*/ 694 h 2370"/>
                  <a:gd name="T96" fmla="*/ 11759 w 15527"/>
                  <a:gd name="T97" fmla="*/ 161 h 2370"/>
                  <a:gd name="T98" fmla="*/ 11929 w 15527"/>
                  <a:gd name="T99" fmla="*/ 194 h 2370"/>
                  <a:gd name="T100" fmla="*/ 12140 w 15527"/>
                  <a:gd name="T101" fmla="*/ 271 h 2370"/>
                  <a:gd name="T102" fmla="*/ 12547 w 15527"/>
                  <a:gd name="T103" fmla="*/ 245 h 2370"/>
                  <a:gd name="T104" fmla="*/ 12648 w 15527"/>
                  <a:gd name="T105" fmla="*/ 178 h 2370"/>
                  <a:gd name="T106" fmla="*/ 12919 w 15527"/>
                  <a:gd name="T107" fmla="*/ 17 h 2370"/>
                  <a:gd name="T108" fmla="*/ 12945 w 15527"/>
                  <a:gd name="T109" fmla="*/ 338 h 2370"/>
                  <a:gd name="T110" fmla="*/ 12911 w 15527"/>
                  <a:gd name="T111" fmla="*/ 855 h 2370"/>
                  <a:gd name="T112" fmla="*/ 13038 w 15527"/>
                  <a:gd name="T113" fmla="*/ 1143 h 2370"/>
                  <a:gd name="T114" fmla="*/ 13275 w 15527"/>
                  <a:gd name="T115" fmla="*/ 1354 h 2370"/>
                  <a:gd name="T116" fmla="*/ 13715 w 15527"/>
                  <a:gd name="T117" fmla="*/ 1439 h 2370"/>
                  <a:gd name="T118" fmla="*/ 14316 w 15527"/>
                  <a:gd name="T119" fmla="*/ 1413 h 2370"/>
                  <a:gd name="T120" fmla="*/ 14866 w 15527"/>
                  <a:gd name="T121" fmla="*/ 1270 h 2370"/>
                  <a:gd name="T122" fmla="*/ 15527 w 15527"/>
                  <a:gd name="T123" fmla="*/ 965 h 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527" h="2370">
                    <a:moveTo>
                      <a:pt x="0" y="2260"/>
                    </a:moveTo>
                    <a:lnTo>
                      <a:pt x="381" y="2370"/>
                    </a:lnTo>
                    <a:lnTo>
                      <a:pt x="406" y="2370"/>
                    </a:lnTo>
                    <a:lnTo>
                      <a:pt x="957" y="2370"/>
                    </a:lnTo>
                    <a:lnTo>
                      <a:pt x="1016" y="2362"/>
                    </a:lnTo>
                    <a:lnTo>
                      <a:pt x="1050" y="2362"/>
                    </a:lnTo>
                    <a:lnTo>
                      <a:pt x="1312" y="2336"/>
                    </a:lnTo>
                    <a:lnTo>
                      <a:pt x="1482" y="2252"/>
                    </a:lnTo>
                    <a:lnTo>
                      <a:pt x="1499" y="2218"/>
                    </a:lnTo>
                    <a:lnTo>
                      <a:pt x="1549" y="2192"/>
                    </a:lnTo>
                    <a:lnTo>
                      <a:pt x="1642" y="2099"/>
                    </a:lnTo>
                    <a:lnTo>
                      <a:pt x="1668" y="2040"/>
                    </a:lnTo>
                    <a:lnTo>
                      <a:pt x="1710" y="2023"/>
                    </a:lnTo>
                    <a:lnTo>
                      <a:pt x="1727" y="1896"/>
                    </a:lnTo>
                    <a:lnTo>
                      <a:pt x="1761" y="1566"/>
                    </a:lnTo>
                    <a:lnTo>
                      <a:pt x="1769" y="1540"/>
                    </a:lnTo>
                    <a:lnTo>
                      <a:pt x="1744" y="1413"/>
                    </a:lnTo>
                    <a:lnTo>
                      <a:pt x="1719" y="1346"/>
                    </a:lnTo>
                    <a:lnTo>
                      <a:pt x="1710" y="1286"/>
                    </a:lnTo>
                    <a:lnTo>
                      <a:pt x="1524" y="922"/>
                    </a:lnTo>
                    <a:lnTo>
                      <a:pt x="1532" y="897"/>
                    </a:lnTo>
                    <a:lnTo>
                      <a:pt x="1414" y="711"/>
                    </a:lnTo>
                    <a:lnTo>
                      <a:pt x="1346" y="643"/>
                    </a:lnTo>
                    <a:lnTo>
                      <a:pt x="1346" y="618"/>
                    </a:lnTo>
                    <a:lnTo>
                      <a:pt x="1414" y="584"/>
                    </a:lnTo>
                    <a:lnTo>
                      <a:pt x="1465" y="652"/>
                    </a:lnTo>
                    <a:lnTo>
                      <a:pt x="1541" y="728"/>
                    </a:lnTo>
                    <a:lnTo>
                      <a:pt x="1600" y="753"/>
                    </a:lnTo>
                    <a:lnTo>
                      <a:pt x="1617" y="770"/>
                    </a:lnTo>
                    <a:lnTo>
                      <a:pt x="1727" y="770"/>
                    </a:lnTo>
                    <a:lnTo>
                      <a:pt x="1846" y="745"/>
                    </a:lnTo>
                    <a:lnTo>
                      <a:pt x="1879" y="736"/>
                    </a:lnTo>
                    <a:lnTo>
                      <a:pt x="1998" y="635"/>
                    </a:lnTo>
                    <a:lnTo>
                      <a:pt x="2023" y="643"/>
                    </a:lnTo>
                    <a:lnTo>
                      <a:pt x="2057" y="711"/>
                    </a:lnTo>
                    <a:lnTo>
                      <a:pt x="2244" y="1134"/>
                    </a:lnTo>
                    <a:lnTo>
                      <a:pt x="2286" y="1193"/>
                    </a:lnTo>
                    <a:lnTo>
                      <a:pt x="2421" y="1320"/>
                    </a:lnTo>
                    <a:lnTo>
                      <a:pt x="2489" y="1354"/>
                    </a:lnTo>
                    <a:lnTo>
                      <a:pt x="2506" y="1380"/>
                    </a:lnTo>
                    <a:lnTo>
                      <a:pt x="2540" y="1397"/>
                    </a:lnTo>
                    <a:lnTo>
                      <a:pt x="2625" y="1422"/>
                    </a:lnTo>
                    <a:lnTo>
                      <a:pt x="2701" y="1490"/>
                    </a:lnTo>
                    <a:lnTo>
                      <a:pt x="2726" y="1490"/>
                    </a:lnTo>
                    <a:lnTo>
                      <a:pt x="2819" y="1540"/>
                    </a:lnTo>
                    <a:lnTo>
                      <a:pt x="2845" y="1540"/>
                    </a:lnTo>
                    <a:lnTo>
                      <a:pt x="2955" y="1591"/>
                    </a:lnTo>
                    <a:lnTo>
                      <a:pt x="3014" y="1600"/>
                    </a:lnTo>
                    <a:lnTo>
                      <a:pt x="3107" y="1642"/>
                    </a:lnTo>
                    <a:lnTo>
                      <a:pt x="3251" y="1676"/>
                    </a:lnTo>
                    <a:lnTo>
                      <a:pt x="3615" y="1769"/>
                    </a:lnTo>
                    <a:lnTo>
                      <a:pt x="3734" y="1803"/>
                    </a:lnTo>
                    <a:lnTo>
                      <a:pt x="3971" y="1820"/>
                    </a:lnTo>
                    <a:lnTo>
                      <a:pt x="4225" y="1786"/>
                    </a:lnTo>
                    <a:lnTo>
                      <a:pt x="4495" y="1642"/>
                    </a:lnTo>
                    <a:lnTo>
                      <a:pt x="4656" y="1524"/>
                    </a:lnTo>
                    <a:lnTo>
                      <a:pt x="4707" y="1422"/>
                    </a:lnTo>
                    <a:lnTo>
                      <a:pt x="4749" y="1388"/>
                    </a:lnTo>
                    <a:lnTo>
                      <a:pt x="4809" y="1253"/>
                    </a:lnTo>
                    <a:lnTo>
                      <a:pt x="4893" y="1016"/>
                    </a:lnTo>
                    <a:lnTo>
                      <a:pt x="4893" y="973"/>
                    </a:lnTo>
                    <a:lnTo>
                      <a:pt x="5037" y="1202"/>
                    </a:lnTo>
                    <a:lnTo>
                      <a:pt x="5139" y="1303"/>
                    </a:lnTo>
                    <a:lnTo>
                      <a:pt x="5215" y="1371"/>
                    </a:lnTo>
                    <a:lnTo>
                      <a:pt x="5351" y="1422"/>
                    </a:lnTo>
                    <a:lnTo>
                      <a:pt x="5376" y="1413"/>
                    </a:lnTo>
                    <a:lnTo>
                      <a:pt x="5469" y="1456"/>
                    </a:lnTo>
                    <a:lnTo>
                      <a:pt x="5554" y="1473"/>
                    </a:lnTo>
                    <a:lnTo>
                      <a:pt x="5613" y="1498"/>
                    </a:lnTo>
                    <a:lnTo>
                      <a:pt x="5706" y="1524"/>
                    </a:lnTo>
                    <a:lnTo>
                      <a:pt x="5732" y="1540"/>
                    </a:lnTo>
                    <a:lnTo>
                      <a:pt x="5969" y="1574"/>
                    </a:lnTo>
                    <a:lnTo>
                      <a:pt x="6096" y="1566"/>
                    </a:lnTo>
                    <a:lnTo>
                      <a:pt x="6189" y="1557"/>
                    </a:lnTo>
                    <a:lnTo>
                      <a:pt x="6358" y="1574"/>
                    </a:lnTo>
                    <a:lnTo>
                      <a:pt x="6536" y="1549"/>
                    </a:lnTo>
                    <a:lnTo>
                      <a:pt x="6561" y="1532"/>
                    </a:lnTo>
                    <a:lnTo>
                      <a:pt x="6654" y="1532"/>
                    </a:lnTo>
                    <a:lnTo>
                      <a:pt x="6680" y="1515"/>
                    </a:lnTo>
                    <a:lnTo>
                      <a:pt x="6798" y="1498"/>
                    </a:lnTo>
                    <a:lnTo>
                      <a:pt x="6942" y="1464"/>
                    </a:lnTo>
                    <a:lnTo>
                      <a:pt x="6976" y="1439"/>
                    </a:lnTo>
                    <a:lnTo>
                      <a:pt x="7112" y="1413"/>
                    </a:lnTo>
                    <a:lnTo>
                      <a:pt x="7315" y="1329"/>
                    </a:lnTo>
                    <a:lnTo>
                      <a:pt x="7332" y="1303"/>
                    </a:lnTo>
                    <a:lnTo>
                      <a:pt x="7442" y="1253"/>
                    </a:lnTo>
                    <a:lnTo>
                      <a:pt x="7467" y="1227"/>
                    </a:lnTo>
                    <a:lnTo>
                      <a:pt x="7586" y="1168"/>
                    </a:lnTo>
                    <a:lnTo>
                      <a:pt x="7619" y="1117"/>
                    </a:lnTo>
                    <a:lnTo>
                      <a:pt x="7713" y="1041"/>
                    </a:lnTo>
                    <a:lnTo>
                      <a:pt x="7789" y="939"/>
                    </a:lnTo>
                    <a:lnTo>
                      <a:pt x="7924" y="677"/>
                    </a:lnTo>
                    <a:lnTo>
                      <a:pt x="7941" y="499"/>
                    </a:lnTo>
                    <a:lnTo>
                      <a:pt x="7958" y="457"/>
                    </a:lnTo>
                    <a:lnTo>
                      <a:pt x="8017" y="127"/>
                    </a:lnTo>
                    <a:lnTo>
                      <a:pt x="8060" y="118"/>
                    </a:lnTo>
                    <a:lnTo>
                      <a:pt x="8144" y="271"/>
                    </a:lnTo>
                    <a:lnTo>
                      <a:pt x="8187" y="305"/>
                    </a:lnTo>
                    <a:lnTo>
                      <a:pt x="8204" y="305"/>
                    </a:lnTo>
                    <a:lnTo>
                      <a:pt x="8373" y="288"/>
                    </a:lnTo>
                    <a:lnTo>
                      <a:pt x="8542" y="262"/>
                    </a:lnTo>
                    <a:lnTo>
                      <a:pt x="8491" y="415"/>
                    </a:lnTo>
                    <a:lnTo>
                      <a:pt x="8348" y="635"/>
                    </a:lnTo>
                    <a:lnTo>
                      <a:pt x="8322" y="694"/>
                    </a:lnTo>
                    <a:lnTo>
                      <a:pt x="8297" y="779"/>
                    </a:lnTo>
                    <a:lnTo>
                      <a:pt x="8288" y="956"/>
                    </a:lnTo>
                    <a:lnTo>
                      <a:pt x="8339" y="1100"/>
                    </a:lnTo>
                    <a:lnTo>
                      <a:pt x="8373" y="1160"/>
                    </a:lnTo>
                    <a:lnTo>
                      <a:pt x="8424" y="1270"/>
                    </a:lnTo>
                    <a:lnTo>
                      <a:pt x="8517" y="1363"/>
                    </a:lnTo>
                    <a:lnTo>
                      <a:pt x="8652" y="1422"/>
                    </a:lnTo>
                    <a:lnTo>
                      <a:pt x="8805" y="1507"/>
                    </a:lnTo>
                    <a:lnTo>
                      <a:pt x="9008" y="1557"/>
                    </a:lnTo>
                    <a:lnTo>
                      <a:pt x="9126" y="1557"/>
                    </a:lnTo>
                    <a:lnTo>
                      <a:pt x="9186" y="1574"/>
                    </a:lnTo>
                    <a:lnTo>
                      <a:pt x="9304" y="1574"/>
                    </a:lnTo>
                    <a:lnTo>
                      <a:pt x="9389" y="1557"/>
                    </a:lnTo>
                    <a:lnTo>
                      <a:pt x="9448" y="1566"/>
                    </a:lnTo>
                    <a:lnTo>
                      <a:pt x="9482" y="1549"/>
                    </a:lnTo>
                    <a:lnTo>
                      <a:pt x="9592" y="1532"/>
                    </a:lnTo>
                    <a:lnTo>
                      <a:pt x="9685" y="1532"/>
                    </a:lnTo>
                    <a:lnTo>
                      <a:pt x="9711" y="1524"/>
                    </a:lnTo>
                    <a:lnTo>
                      <a:pt x="9897" y="1456"/>
                    </a:lnTo>
                    <a:lnTo>
                      <a:pt x="9956" y="1456"/>
                    </a:lnTo>
                    <a:lnTo>
                      <a:pt x="10007" y="1422"/>
                    </a:lnTo>
                    <a:lnTo>
                      <a:pt x="10092" y="1422"/>
                    </a:lnTo>
                    <a:lnTo>
                      <a:pt x="10125" y="1397"/>
                    </a:lnTo>
                    <a:lnTo>
                      <a:pt x="10210" y="1397"/>
                    </a:lnTo>
                    <a:lnTo>
                      <a:pt x="10320" y="1371"/>
                    </a:lnTo>
                    <a:lnTo>
                      <a:pt x="10616" y="1303"/>
                    </a:lnTo>
                    <a:lnTo>
                      <a:pt x="10676" y="1261"/>
                    </a:lnTo>
                    <a:lnTo>
                      <a:pt x="10735" y="1253"/>
                    </a:lnTo>
                    <a:lnTo>
                      <a:pt x="10913" y="1193"/>
                    </a:lnTo>
                    <a:lnTo>
                      <a:pt x="10972" y="1160"/>
                    </a:lnTo>
                    <a:lnTo>
                      <a:pt x="10997" y="1160"/>
                    </a:lnTo>
                    <a:lnTo>
                      <a:pt x="11048" y="1117"/>
                    </a:lnTo>
                    <a:lnTo>
                      <a:pt x="11158" y="1075"/>
                    </a:lnTo>
                    <a:lnTo>
                      <a:pt x="11209" y="1024"/>
                    </a:lnTo>
                    <a:lnTo>
                      <a:pt x="11268" y="1007"/>
                    </a:lnTo>
                    <a:lnTo>
                      <a:pt x="11319" y="965"/>
                    </a:lnTo>
                    <a:lnTo>
                      <a:pt x="11429" y="906"/>
                    </a:lnTo>
                    <a:lnTo>
                      <a:pt x="11531" y="812"/>
                    </a:lnTo>
                    <a:lnTo>
                      <a:pt x="11573" y="753"/>
                    </a:lnTo>
                    <a:lnTo>
                      <a:pt x="11641" y="694"/>
                    </a:lnTo>
                    <a:lnTo>
                      <a:pt x="11734" y="533"/>
                    </a:lnTo>
                    <a:lnTo>
                      <a:pt x="11776" y="381"/>
                    </a:lnTo>
                    <a:lnTo>
                      <a:pt x="11759" y="161"/>
                    </a:lnTo>
                    <a:lnTo>
                      <a:pt x="11768" y="144"/>
                    </a:lnTo>
                    <a:lnTo>
                      <a:pt x="11810" y="51"/>
                    </a:lnTo>
                    <a:lnTo>
                      <a:pt x="11929" y="194"/>
                    </a:lnTo>
                    <a:lnTo>
                      <a:pt x="12022" y="228"/>
                    </a:lnTo>
                    <a:lnTo>
                      <a:pt x="12047" y="254"/>
                    </a:lnTo>
                    <a:lnTo>
                      <a:pt x="12140" y="271"/>
                    </a:lnTo>
                    <a:lnTo>
                      <a:pt x="12284" y="296"/>
                    </a:lnTo>
                    <a:lnTo>
                      <a:pt x="12462" y="279"/>
                    </a:lnTo>
                    <a:lnTo>
                      <a:pt x="12547" y="245"/>
                    </a:lnTo>
                    <a:lnTo>
                      <a:pt x="12581" y="211"/>
                    </a:lnTo>
                    <a:lnTo>
                      <a:pt x="12623" y="203"/>
                    </a:lnTo>
                    <a:lnTo>
                      <a:pt x="12648" y="178"/>
                    </a:lnTo>
                    <a:lnTo>
                      <a:pt x="12758" y="144"/>
                    </a:lnTo>
                    <a:lnTo>
                      <a:pt x="12877" y="76"/>
                    </a:lnTo>
                    <a:lnTo>
                      <a:pt x="12919" y="17"/>
                    </a:lnTo>
                    <a:lnTo>
                      <a:pt x="12962" y="0"/>
                    </a:lnTo>
                    <a:lnTo>
                      <a:pt x="12936" y="161"/>
                    </a:lnTo>
                    <a:lnTo>
                      <a:pt x="12945" y="338"/>
                    </a:lnTo>
                    <a:lnTo>
                      <a:pt x="12894" y="525"/>
                    </a:lnTo>
                    <a:lnTo>
                      <a:pt x="12902" y="762"/>
                    </a:lnTo>
                    <a:lnTo>
                      <a:pt x="12911" y="855"/>
                    </a:lnTo>
                    <a:lnTo>
                      <a:pt x="12936" y="973"/>
                    </a:lnTo>
                    <a:lnTo>
                      <a:pt x="13004" y="1117"/>
                    </a:lnTo>
                    <a:lnTo>
                      <a:pt x="13038" y="1143"/>
                    </a:lnTo>
                    <a:lnTo>
                      <a:pt x="13063" y="1193"/>
                    </a:lnTo>
                    <a:lnTo>
                      <a:pt x="13139" y="1261"/>
                    </a:lnTo>
                    <a:lnTo>
                      <a:pt x="13275" y="1354"/>
                    </a:lnTo>
                    <a:lnTo>
                      <a:pt x="13512" y="1413"/>
                    </a:lnTo>
                    <a:lnTo>
                      <a:pt x="13690" y="1447"/>
                    </a:lnTo>
                    <a:lnTo>
                      <a:pt x="13715" y="1439"/>
                    </a:lnTo>
                    <a:lnTo>
                      <a:pt x="13961" y="1464"/>
                    </a:lnTo>
                    <a:lnTo>
                      <a:pt x="14282" y="1405"/>
                    </a:lnTo>
                    <a:lnTo>
                      <a:pt x="14316" y="1413"/>
                    </a:lnTo>
                    <a:lnTo>
                      <a:pt x="14367" y="1380"/>
                    </a:lnTo>
                    <a:lnTo>
                      <a:pt x="14401" y="1388"/>
                    </a:lnTo>
                    <a:lnTo>
                      <a:pt x="14866" y="1270"/>
                    </a:lnTo>
                    <a:lnTo>
                      <a:pt x="15137" y="1176"/>
                    </a:lnTo>
                    <a:lnTo>
                      <a:pt x="15163" y="1143"/>
                    </a:lnTo>
                    <a:lnTo>
                      <a:pt x="15527" y="965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3" name="Freeform 13">
                <a:extLst>
                  <a:ext uri="{FF2B5EF4-FFF2-40B4-BE49-F238E27FC236}">
                    <a16:creationId xmlns:a16="http://schemas.microsoft.com/office/drawing/2014/main" id="{49F875DF-8FCA-4A80-9F51-03F0D81B3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1400"/>
                <a:ext cx="1243" cy="219"/>
              </a:xfrm>
              <a:custGeom>
                <a:avLst/>
                <a:gdLst>
                  <a:gd name="T0" fmla="*/ 6638 w 7239"/>
                  <a:gd name="T1" fmla="*/ 1278 h 1278"/>
                  <a:gd name="T2" fmla="*/ 5825 w 7239"/>
                  <a:gd name="T3" fmla="*/ 1261 h 1278"/>
                  <a:gd name="T4" fmla="*/ 5368 w 7239"/>
                  <a:gd name="T5" fmla="*/ 1185 h 1278"/>
                  <a:gd name="T6" fmla="*/ 5241 w 7239"/>
                  <a:gd name="T7" fmla="*/ 1168 h 1278"/>
                  <a:gd name="T8" fmla="*/ 4750 w 7239"/>
                  <a:gd name="T9" fmla="*/ 1142 h 1278"/>
                  <a:gd name="T10" fmla="*/ 4665 w 7239"/>
                  <a:gd name="T11" fmla="*/ 1142 h 1278"/>
                  <a:gd name="T12" fmla="*/ 3979 w 7239"/>
                  <a:gd name="T13" fmla="*/ 1108 h 1278"/>
                  <a:gd name="T14" fmla="*/ 3827 w 7239"/>
                  <a:gd name="T15" fmla="*/ 1125 h 1278"/>
                  <a:gd name="T16" fmla="*/ 3361 w 7239"/>
                  <a:gd name="T17" fmla="*/ 1168 h 1278"/>
                  <a:gd name="T18" fmla="*/ 2625 w 7239"/>
                  <a:gd name="T19" fmla="*/ 1202 h 1278"/>
                  <a:gd name="T20" fmla="*/ 2125 w 7239"/>
                  <a:gd name="T21" fmla="*/ 1227 h 1278"/>
                  <a:gd name="T22" fmla="*/ 1592 w 7239"/>
                  <a:gd name="T23" fmla="*/ 1202 h 1278"/>
                  <a:gd name="T24" fmla="*/ 872 w 7239"/>
                  <a:gd name="T25" fmla="*/ 1168 h 1278"/>
                  <a:gd name="T26" fmla="*/ 720 w 7239"/>
                  <a:gd name="T27" fmla="*/ 1142 h 1278"/>
                  <a:gd name="T28" fmla="*/ 610 w 7239"/>
                  <a:gd name="T29" fmla="*/ 1125 h 1278"/>
                  <a:gd name="T30" fmla="*/ 457 w 7239"/>
                  <a:gd name="T31" fmla="*/ 1092 h 1278"/>
                  <a:gd name="T32" fmla="*/ 254 w 7239"/>
                  <a:gd name="T33" fmla="*/ 998 h 1278"/>
                  <a:gd name="T34" fmla="*/ 34 w 7239"/>
                  <a:gd name="T35" fmla="*/ 863 h 1278"/>
                  <a:gd name="T36" fmla="*/ 0 w 7239"/>
                  <a:gd name="T37" fmla="*/ 694 h 1278"/>
                  <a:gd name="T38" fmla="*/ 68 w 7239"/>
                  <a:gd name="T39" fmla="*/ 499 h 1278"/>
                  <a:gd name="T40" fmla="*/ 161 w 7239"/>
                  <a:gd name="T41" fmla="*/ 406 h 1278"/>
                  <a:gd name="T42" fmla="*/ 483 w 7239"/>
                  <a:gd name="T43" fmla="*/ 262 h 1278"/>
                  <a:gd name="T44" fmla="*/ 788 w 7239"/>
                  <a:gd name="T45" fmla="*/ 194 h 1278"/>
                  <a:gd name="T46" fmla="*/ 906 w 7239"/>
                  <a:gd name="T47" fmla="*/ 186 h 1278"/>
                  <a:gd name="T48" fmla="*/ 1050 w 7239"/>
                  <a:gd name="T49" fmla="*/ 169 h 1278"/>
                  <a:gd name="T50" fmla="*/ 1169 w 7239"/>
                  <a:gd name="T51" fmla="*/ 143 h 1278"/>
                  <a:gd name="T52" fmla="*/ 1287 w 7239"/>
                  <a:gd name="T53" fmla="*/ 127 h 1278"/>
                  <a:gd name="T54" fmla="*/ 1431 w 7239"/>
                  <a:gd name="T55" fmla="*/ 118 h 1278"/>
                  <a:gd name="T56" fmla="*/ 1693 w 7239"/>
                  <a:gd name="T57" fmla="*/ 93 h 1278"/>
                  <a:gd name="T58" fmla="*/ 1812 w 7239"/>
                  <a:gd name="T59" fmla="*/ 76 h 1278"/>
                  <a:gd name="T60" fmla="*/ 1964 w 7239"/>
                  <a:gd name="T61" fmla="*/ 59 h 1278"/>
                  <a:gd name="T62" fmla="*/ 2108 w 7239"/>
                  <a:gd name="T63" fmla="*/ 33 h 1278"/>
                  <a:gd name="T64" fmla="*/ 2252 w 7239"/>
                  <a:gd name="T65" fmla="*/ 33 h 1278"/>
                  <a:gd name="T66" fmla="*/ 2371 w 7239"/>
                  <a:gd name="T67" fmla="*/ 16 h 1278"/>
                  <a:gd name="T68" fmla="*/ 2489 w 7239"/>
                  <a:gd name="T69" fmla="*/ 0 h 1278"/>
                  <a:gd name="T70" fmla="*/ 2642 w 7239"/>
                  <a:gd name="T71" fmla="*/ 0 h 1278"/>
                  <a:gd name="T72" fmla="*/ 2752 w 7239"/>
                  <a:gd name="T73" fmla="*/ 16 h 1278"/>
                  <a:gd name="T74" fmla="*/ 3158 w 7239"/>
                  <a:gd name="T75" fmla="*/ 93 h 1278"/>
                  <a:gd name="T76" fmla="*/ 3387 w 7239"/>
                  <a:gd name="T77" fmla="*/ 152 h 1278"/>
                  <a:gd name="T78" fmla="*/ 3700 w 7239"/>
                  <a:gd name="T79" fmla="*/ 67 h 1278"/>
                  <a:gd name="T80" fmla="*/ 4056 w 7239"/>
                  <a:gd name="T81" fmla="*/ 50 h 1278"/>
                  <a:gd name="T82" fmla="*/ 4411 w 7239"/>
                  <a:gd name="T83" fmla="*/ 25 h 1278"/>
                  <a:gd name="T84" fmla="*/ 5114 w 7239"/>
                  <a:gd name="T85" fmla="*/ 33 h 1278"/>
                  <a:gd name="T86" fmla="*/ 5198 w 7239"/>
                  <a:gd name="T87" fmla="*/ 42 h 1278"/>
                  <a:gd name="T88" fmla="*/ 5351 w 7239"/>
                  <a:gd name="T89" fmla="*/ 50 h 1278"/>
                  <a:gd name="T90" fmla="*/ 5444 w 7239"/>
                  <a:gd name="T91" fmla="*/ 93 h 1278"/>
                  <a:gd name="T92" fmla="*/ 5757 w 7239"/>
                  <a:gd name="T93" fmla="*/ 93 h 1278"/>
                  <a:gd name="T94" fmla="*/ 5876 w 7239"/>
                  <a:gd name="T95" fmla="*/ 50 h 1278"/>
                  <a:gd name="T96" fmla="*/ 5994 w 7239"/>
                  <a:gd name="T97" fmla="*/ 33 h 1278"/>
                  <a:gd name="T98" fmla="*/ 6053 w 7239"/>
                  <a:gd name="T99" fmla="*/ 25 h 1278"/>
                  <a:gd name="T100" fmla="*/ 6274 w 7239"/>
                  <a:gd name="T101" fmla="*/ 0 h 1278"/>
                  <a:gd name="T102" fmla="*/ 6536 w 7239"/>
                  <a:gd name="T103" fmla="*/ 50 h 1278"/>
                  <a:gd name="T104" fmla="*/ 6714 w 7239"/>
                  <a:gd name="T105" fmla="*/ 59 h 1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239" h="1278">
                    <a:moveTo>
                      <a:pt x="7239" y="1193"/>
                    </a:moveTo>
                    <a:lnTo>
                      <a:pt x="6638" y="1278"/>
                    </a:lnTo>
                    <a:lnTo>
                      <a:pt x="6265" y="1278"/>
                    </a:lnTo>
                    <a:lnTo>
                      <a:pt x="5825" y="1261"/>
                    </a:lnTo>
                    <a:lnTo>
                      <a:pt x="5639" y="1252"/>
                    </a:lnTo>
                    <a:lnTo>
                      <a:pt x="5368" y="1185"/>
                    </a:lnTo>
                    <a:lnTo>
                      <a:pt x="5258" y="1168"/>
                    </a:lnTo>
                    <a:lnTo>
                      <a:pt x="5241" y="1168"/>
                    </a:lnTo>
                    <a:lnTo>
                      <a:pt x="4817" y="1142"/>
                    </a:lnTo>
                    <a:lnTo>
                      <a:pt x="4750" y="1142"/>
                    </a:lnTo>
                    <a:lnTo>
                      <a:pt x="4733" y="1125"/>
                    </a:lnTo>
                    <a:lnTo>
                      <a:pt x="4665" y="1142"/>
                    </a:lnTo>
                    <a:lnTo>
                      <a:pt x="4377" y="1108"/>
                    </a:lnTo>
                    <a:lnTo>
                      <a:pt x="3979" y="1108"/>
                    </a:lnTo>
                    <a:lnTo>
                      <a:pt x="3912" y="1125"/>
                    </a:lnTo>
                    <a:lnTo>
                      <a:pt x="3827" y="1125"/>
                    </a:lnTo>
                    <a:lnTo>
                      <a:pt x="3802" y="1142"/>
                    </a:lnTo>
                    <a:lnTo>
                      <a:pt x="3361" y="1168"/>
                    </a:lnTo>
                    <a:lnTo>
                      <a:pt x="3057" y="1176"/>
                    </a:lnTo>
                    <a:lnTo>
                      <a:pt x="2625" y="1202"/>
                    </a:lnTo>
                    <a:lnTo>
                      <a:pt x="2599" y="1210"/>
                    </a:lnTo>
                    <a:lnTo>
                      <a:pt x="2125" y="1227"/>
                    </a:lnTo>
                    <a:lnTo>
                      <a:pt x="1660" y="1202"/>
                    </a:lnTo>
                    <a:lnTo>
                      <a:pt x="1592" y="1202"/>
                    </a:lnTo>
                    <a:lnTo>
                      <a:pt x="898" y="1159"/>
                    </a:lnTo>
                    <a:lnTo>
                      <a:pt x="872" y="1168"/>
                    </a:lnTo>
                    <a:lnTo>
                      <a:pt x="864" y="1151"/>
                    </a:lnTo>
                    <a:lnTo>
                      <a:pt x="720" y="1142"/>
                    </a:lnTo>
                    <a:lnTo>
                      <a:pt x="652" y="1117"/>
                    </a:lnTo>
                    <a:lnTo>
                      <a:pt x="610" y="1125"/>
                    </a:lnTo>
                    <a:lnTo>
                      <a:pt x="542" y="1100"/>
                    </a:lnTo>
                    <a:lnTo>
                      <a:pt x="457" y="1092"/>
                    </a:lnTo>
                    <a:lnTo>
                      <a:pt x="305" y="1024"/>
                    </a:lnTo>
                    <a:lnTo>
                      <a:pt x="254" y="998"/>
                    </a:lnTo>
                    <a:lnTo>
                      <a:pt x="195" y="982"/>
                    </a:lnTo>
                    <a:lnTo>
                      <a:pt x="34" y="863"/>
                    </a:lnTo>
                    <a:lnTo>
                      <a:pt x="0" y="761"/>
                    </a:lnTo>
                    <a:lnTo>
                      <a:pt x="0" y="694"/>
                    </a:lnTo>
                    <a:lnTo>
                      <a:pt x="26" y="584"/>
                    </a:lnTo>
                    <a:lnTo>
                      <a:pt x="68" y="499"/>
                    </a:lnTo>
                    <a:lnTo>
                      <a:pt x="127" y="414"/>
                    </a:lnTo>
                    <a:lnTo>
                      <a:pt x="161" y="406"/>
                    </a:lnTo>
                    <a:lnTo>
                      <a:pt x="305" y="330"/>
                    </a:lnTo>
                    <a:lnTo>
                      <a:pt x="483" y="262"/>
                    </a:lnTo>
                    <a:lnTo>
                      <a:pt x="542" y="262"/>
                    </a:lnTo>
                    <a:lnTo>
                      <a:pt x="788" y="194"/>
                    </a:lnTo>
                    <a:lnTo>
                      <a:pt x="847" y="203"/>
                    </a:lnTo>
                    <a:lnTo>
                      <a:pt x="906" y="186"/>
                    </a:lnTo>
                    <a:lnTo>
                      <a:pt x="991" y="186"/>
                    </a:lnTo>
                    <a:lnTo>
                      <a:pt x="1050" y="169"/>
                    </a:lnTo>
                    <a:lnTo>
                      <a:pt x="1143" y="169"/>
                    </a:lnTo>
                    <a:lnTo>
                      <a:pt x="1169" y="143"/>
                    </a:lnTo>
                    <a:lnTo>
                      <a:pt x="1228" y="152"/>
                    </a:lnTo>
                    <a:lnTo>
                      <a:pt x="1287" y="127"/>
                    </a:lnTo>
                    <a:lnTo>
                      <a:pt x="1346" y="135"/>
                    </a:lnTo>
                    <a:lnTo>
                      <a:pt x="1431" y="118"/>
                    </a:lnTo>
                    <a:lnTo>
                      <a:pt x="1490" y="118"/>
                    </a:lnTo>
                    <a:lnTo>
                      <a:pt x="1693" y="93"/>
                    </a:lnTo>
                    <a:lnTo>
                      <a:pt x="1727" y="101"/>
                    </a:lnTo>
                    <a:lnTo>
                      <a:pt x="1812" y="76"/>
                    </a:lnTo>
                    <a:lnTo>
                      <a:pt x="1931" y="67"/>
                    </a:lnTo>
                    <a:lnTo>
                      <a:pt x="1964" y="59"/>
                    </a:lnTo>
                    <a:lnTo>
                      <a:pt x="2049" y="59"/>
                    </a:lnTo>
                    <a:lnTo>
                      <a:pt x="2108" y="33"/>
                    </a:lnTo>
                    <a:lnTo>
                      <a:pt x="2193" y="50"/>
                    </a:lnTo>
                    <a:lnTo>
                      <a:pt x="2252" y="33"/>
                    </a:lnTo>
                    <a:lnTo>
                      <a:pt x="2345" y="33"/>
                    </a:lnTo>
                    <a:lnTo>
                      <a:pt x="2371" y="16"/>
                    </a:lnTo>
                    <a:lnTo>
                      <a:pt x="2430" y="25"/>
                    </a:lnTo>
                    <a:lnTo>
                      <a:pt x="2489" y="0"/>
                    </a:lnTo>
                    <a:lnTo>
                      <a:pt x="2582" y="8"/>
                    </a:lnTo>
                    <a:lnTo>
                      <a:pt x="2642" y="0"/>
                    </a:lnTo>
                    <a:lnTo>
                      <a:pt x="2692" y="25"/>
                    </a:lnTo>
                    <a:lnTo>
                      <a:pt x="2752" y="16"/>
                    </a:lnTo>
                    <a:lnTo>
                      <a:pt x="3014" y="59"/>
                    </a:lnTo>
                    <a:lnTo>
                      <a:pt x="3158" y="93"/>
                    </a:lnTo>
                    <a:lnTo>
                      <a:pt x="3183" y="110"/>
                    </a:lnTo>
                    <a:lnTo>
                      <a:pt x="3387" y="152"/>
                    </a:lnTo>
                    <a:lnTo>
                      <a:pt x="3556" y="110"/>
                    </a:lnTo>
                    <a:lnTo>
                      <a:pt x="3700" y="67"/>
                    </a:lnTo>
                    <a:lnTo>
                      <a:pt x="4030" y="42"/>
                    </a:lnTo>
                    <a:lnTo>
                      <a:pt x="4056" y="50"/>
                    </a:lnTo>
                    <a:lnTo>
                      <a:pt x="4115" y="25"/>
                    </a:lnTo>
                    <a:lnTo>
                      <a:pt x="4411" y="25"/>
                    </a:lnTo>
                    <a:lnTo>
                      <a:pt x="4792" y="8"/>
                    </a:lnTo>
                    <a:lnTo>
                      <a:pt x="5114" y="33"/>
                    </a:lnTo>
                    <a:lnTo>
                      <a:pt x="5139" y="25"/>
                    </a:lnTo>
                    <a:lnTo>
                      <a:pt x="5198" y="42"/>
                    </a:lnTo>
                    <a:lnTo>
                      <a:pt x="5258" y="33"/>
                    </a:lnTo>
                    <a:lnTo>
                      <a:pt x="5351" y="50"/>
                    </a:lnTo>
                    <a:lnTo>
                      <a:pt x="5368" y="67"/>
                    </a:lnTo>
                    <a:lnTo>
                      <a:pt x="5444" y="93"/>
                    </a:lnTo>
                    <a:lnTo>
                      <a:pt x="5639" y="118"/>
                    </a:lnTo>
                    <a:lnTo>
                      <a:pt x="5757" y="93"/>
                    </a:lnTo>
                    <a:lnTo>
                      <a:pt x="5791" y="67"/>
                    </a:lnTo>
                    <a:lnTo>
                      <a:pt x="5876" y="50"/>
                    </a:lnTo>
                    <a:lnTo>
                      <a:pt x="5910" y="59"/>
                    </a:lnTo>
                    <a:lnTo>
                      <a:pt x="5994" y="33"/>
                    </a:lnTo>
                    <a:lnTo>
                      <a:pt x="6028" y="42"/>
                    </a:lnTo>
                    <a:lnTo>
                      <a:pt x="6053" y="25"/>
                    </a:lnTo>
                    <a:lnTo>
                      <a:pt x="6223" y="25"/>
                    </a:lnTo>
                    <a:lnTo>
                      <a:pt x="6274" y="0"/>
                    </a:lnTo>
                    <a:lnTo>
                      <a:pt x="6477" y="25"/>
                    </a:lnTo>
                    <a:lnTo>
                      <a:pt x="6536" y="50"/>
                    </a:lnTo>
                    <a:lnTo>
                      <a:pt x="6629" y="42"/>
                    </a:lnTo>
                    <a:lnTo>
                      <a:pt x="6714" y="59"/>
                    </a:lnTo>
                    <a:lnTo>
                      <a:pt x="7239" y="8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4" name="Freeform 14">
                <a:extLst>
                  <a:ext uri="{FF2B5EF4-FFF2-40B4-BE49-F238E27FC236}">
                    <a16:creationId xmlns:a16="http://schemas.microsoft.com/office/drawing/2014/main" id="{F63852CC-C570-4BD0-824C-FAF043AA79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396"/>
                <a:ext cx="1149" cy="154"/>
              </a:xfrm>
              <a:custGeom>
                <a:avLst/>
                <a:gdLst>
                  <a:gd name="T0" fmla="*/ 483 w 6688"/>
                  <a:gd name="T1" fmla="*/ 85 h 897"/>
                  <a:gd name="T2" fmla="*/ 686 w 6688"/>
                  <a:gd name="T3" fmla="*/ 102 h 897"/>
                  <a:gd name="T4" fmla="*/ 1431 w 6688"/>
                  <a:gd name="T5" fmla="*/ 93 h 897"/>
                  <a:gd name="T6" fmla="*/ 2184 w 6688"/>
                  <a:gd name="T7" fmla="*/ 34 h 897"/>
                  <a:gd name="T8" fmla="*/ 2303 w 6688"/>
                  <a:gd name="T9" fmla="*/ 26 h 897"/>
                  <a:gd name="T10" fmla="*/ 2447 w 6688"/>
                  <a:gd name="T11" fmla="*/ 59 h 897"/>
                  <a:gd name="T12" fmla="*/ 2895 w 6688"/>
                  <a:gd name="T13" fmla="*/ 26 h 897"/>
                  <a:gd name="T14" fmla="*/ 3217 w 6688"/>
                  <a:gd name="T15" fmla="*/ 17 h 897"/>
                  <a:gd name="T16" fmla="*/ 3530 w 6688"/>
                  <a:gd name="T17" fmla="*/ 26 h 897"/>
                  <a:gd name="T18" fmla="*/ 3734 w 6688"/>
                  <a:gd name="T19" fmla="*/ 119 h 897"/>
                  <a:gd name="T20" fmla="*/ 3928 w 6688"/>
                  <a:gd name="T21" fmla="*/ 110 h 897"/>
                  <a:gd name="T22" fmla="*/ 4072 w 6688"/>
                  <a:gd name="T23" fmla="*/ 26 h 897"/>
                  <a:gd name="T24" fmla="*/ 4766 w 6688"/>
                  <a:gd name="T25" fmla="*/ 59 h 897"/>
                  <a:gd name="T26" fmla="*/ 5029 w 6688"/>
                  <a:gd name="T27" fmla="*/ 85 h 897"/>
                  <a:gd name="T28" fmla="*/ 5765 w 6688"/>
                  <a:gd name="T29" fmla="*/ 93 h 897"/>
                  <a:gd name="T30" fmla="*/ 6146 w 6688"/>
                  <a:gd name="T31" fmla="*/ 127 h 897"/>
                  <a:gd name="T32" fmla="*/ 6519 w 6688"/>
                  <a:gd name="T33" fmla="*/ 271 h 897"/>
                  <a:gd name="T34" fmla="*/ 6620 w 6688"/>
                  <a:gd name="T35" fmla="*/ 466 h 897"/>
                  <a:gd name="T36" fmla="*/ 6688 w 6688"/>
                  <a:gd name="T37" fmla="*/ 627 h 897"/>
                  <a:gd name="T38" fmla="*/ 6629 w 6688"/>
                  <a:gd name="T39" fmla="*/ 770 h 897"/>
                  <a:gd name="T40" fmla="*/ 6536 w 6688"/>
                  <a:gd name="T41" fmla="*/ 804 h 897"/>
                  <a:gd name="T42" fmla="*/ 6426 w 6688"/>
                  <a:gd name="T43" fmla="*/ 830 h 897"/>
                  <a:gd name="T44" fmla="*/ 6265 w 6688"/>
                  <a:gd name="T45" fmla="*/ 838 h 897"/>
                  <a:gd name="T46" fmla="*/ 6155 w 6688"/>
                  <a:gd name="T47" fmla="*/ 830 h 897"/>
                  <a:gd name="T48" fmla="*/ 6028 w 6688"/>
                  <a:gd name="T49" fmla="*/ 838 h 897"/>
                  <a:gd name="T50" fmla="*/ 5545 w 6688"/>
                  <a:gd name="T51" fmla="*/ 830 h 897"/>
                  <a:gd name="T52" fmla="*/ 4936 w 6688"/>
                  <a:gd name="T53" fmla="*/ 847 h 897"/>
                  <a:gd name="T54" fmla="*/ 3861 w 6688"/>
                  <a:gd name="T55" fmla="*/ 830 h 897"/>
                  <a:gd name="T56" fmla="*/ 3539 w 6688"/>
                  <a:gd name="T57" fmla="*/ 847 h 897"/>
                  <a:gd name="T58" fmla="*/ 2531 w 6688"/>
                  <a:gd name="T59" fmla="*/ 821 h 897"/>
                  <a:gd name="T60" fmla="*/ 2100 w 6688"/>
                  <a:gd name="T61" fmla="*/ 804 h 897"/>
                  <a:gd name="T62" fmla="*/ 1177 w 6688"/>
                  <a:gd name="T63" fmla="*/ 754 h 897"/>
                  <a:gd name="T64" fmla="*/ 1024 w 6688"/>
                  <a:gd name="T65" fmla="*/ 770 h 897"/>
                  <a:gd name="T66" fmla="*/ 914 w 6688"/>
                  <a:gd name="T67" fmla="*/ 779 h 897"/>
                  <a:gd name="T68" fmla="*/ 635 w 6688"/>
                  <a:gd name="T69" fmla="*/ 804 h 897"/>
                  <a:gd name="T70" fmla="*/ 279 w 6688"/>
                  <a:gd name="T71" fmla="*/ 804 h 897"/>
                  <a:gd name="T72" fmla="*/ 0 w 6688"/>
                  <a:gd name="T73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688" h="897">
                    <a:moveTo>
                      <a:pt x="0" y="119"/>
                    </a:moveTo>
                    <a:lnTo>
                      <a:pt x="483" y="85"/>
                    </a:lnTo>
                    <a:lnTo>
                      <a:pt x="601" y="85"/>
                    </a:lnTo>
                    <a:lnTo>
                      <a:pt x="686" y="102"/>
                    </a:lnTo>
                    <a:lnTo>
                      <a:pt x="1397" y="85"/>
                    </a:lnTo>
                    <a:lnTo>
                      <a:pt x="1431" y="93"/>
                    </a:lnTo>
                    <a:lnTo>
                      <a:pt x="1626" y="85"/>
                    </a:lnTo>
                    <a:lnTo>
                      <a:pt x="2184" y="34"/>
                    </a:lnTo>
                    <a:lnTo>
                      <a:pt x="2269" y="42"/>
                    </a:lnTo>
                    <a:lnTo>
                      <a:pt x="2303" y="26"/>
                    </a:lnTo>
                    <a:lnTo>
                      <a:pt x="2421" y="42"/>
                    </a:lnTo>
                    <a:lnTo>
                      <a:pt x="2447" y="59"/>
                    </a:lnTo>
                    <a:lnTo>
                      <a:pt x="2836" y="9"/>
                    </a:lnTo>
                    <a:lnTo>
                      <a:pt x="2895" y="26"/>
                    </a:lnTo>
                    <a:lnTo>
                      <a:pt x="2955" y="9"/>
                    </a:lnTo>
                    <a:lnTo>
                      <a:pt x="3217" y="17"/>
                    </a:lnTo>
                    <a:lnTo>
                      <a:pt x="3463" y="0"/>
                    </a:lnTo>
                    <a:lnTo>
                      <a:pt x="3530" y="26"/>
                    </a:lnTo>
                    <a:lnTo>
                      <a:pt x="3717" y="93"/>
                    </a:lnTo>
                    <a:lnTo>
                      <a:pt x="3734" y="119"/>
                    </a:lnTo>
                    <a:lnTo>
                      <a:pt x="3793" y="144"/>
                    </a:lnTo>
                    <a:lnTo>
                      <a:pt x="3928" y="110"/>
                    </a:lnTo>
                    <a:lnTo>
                      <a:pt x="3954" y="102"/>
                    </a:lnTo>
                    <a:lnTo>
                      <a:pt x="4072" y="26"/>
                    </a:lnTo>
                    <a:lnTo>
                      <a:pt x="4258" y="17"/>
                    </a:lnTo>
                    <a:lnTo>
                      <a:pt x="4766" y="59"/>
                    </a:lnTo>
                    <a:lnTo>
                      <a:pt x="4987" y="76"/>
                    </a:lnTo>
                    <a:lnTo>
                      <a:pt x="5029" y="85"/>
                    </a:lnTo>
                    <a:lnTo>
                      <a:pt x="5300" y="110"/>
                    </a:lnTo>
                    <a:lnTo>
                      <a:pt x="5765" y="93"/>
                    </a:lnTo>
                    <a:lnTo>
                      <a:pt x="5935" y="127"/>
                    </a:lnTo>
                    <a:lnTo>
                      <a:pt x="6146" y="127"/>
                    </a:lnTo>
                    <a:lnTo>
                      <a:pt x="6231" y="144"/>
                    </a:lnTo>
                    <a:lnTo>
                      <a:pt x="6519" y="271"/>
                    </a:lnTo>
                    <a:lnTo>
                      <a:pt x="6604" y="423"/>
                    </a:lnTo>
                    <a:lnTo>
                      <a:pt x="6620" y="466"/>
                    </a:lnTo>
                    <a:lnTo>
                      <a:pt x="6663" y="508"/>
                    </a:lnTo>
                    <a:lnTo>
                      <a:pt x="6688" y="627"/>
                    </a:lnTo>
                    <a:lnTo>
                      <a:pt x="6663" y="711"/>
                    </a:lnTo>
                    <a:lnTo>
                      <a:pt x="6629" y="770"/>
                    </a:lnTo>
                    <a:lnTo>
                      <a:pt x="6595" y="796"/>
                    </a:lnTo>
                    <a:lnTo>
                      <a:pt x="6536" y="804"/>
                    </a:lnTo>
                    <a:lnTo>
                      <a:pt x="6485" y="838"/>
                    </a:lnTo>
                    <a:lnTo>
                      <a:pt x="6426" y="830"/>
                    </a:lnTo>
                    <a:lnTo>
                      <a:pt x="6375" y="855"/>
                    </a:lnTo>
                    <a:lnTo>
                      <a:pt x="6265" y="838"/>
                    </a:lnTo>
                    <a:lnTo>
                      <a:pt x="6248" y="855"/>
                    </a:lnTo>
                    <a:lnTo>
                      <a:pt x="6155" y="830"/>
                    </a:lnTo>
                    <a:lnTo>
                      <a:pt x="6070" y="855"/>
                    </a:lnTo>
                    <a:lnTo>
                      <a:pt x="6028" y="838"/>
                    </a:lnTo>
                    <a:lnTo>
                      <a:pt x="5960" y="838"/>
                    </a:lnTo>
                    <a:lnTo>
                      <a:pt x="5545" y="830"/>
                    </a:lnTo>
                    <a:lnTo>
                      <a:pt x="5435" y="830"/>
                    </a:lnTo>
                    <a:lnTo>
                      <a:pt x="4936" y="847"/>
                    </a:lnTo>
                    <a:lnTo>
                      <a:pt x="4309" y="830"/>
                    </a:lnTo>
                    <a:lnTo>
                      <a:pt x="3861" y="830"/>
                    </a:lnTo>
                    <a:lnTo>
                      <a:pt x="3844" y="830"/>
                    </a:lnTo>
                    <a:lnTo>
                      <a:pt x="3539" y="847"/>
                    </a:lnTo>
                    <a:lnTo>
                      <a:pt x="2955" y="847"/>
                    </a:lnTo>
                    <a:lnTo>
                      <a:pt x="2531" y="821"/>
                    </a:lnTo>
                    <a:lnTo>
                      <a:pt x="2117" y="804"/>
                    </a:lnTo>
                    <a:lnTo>
                      <a:pt x="2100" y="804"/>
                    </a:lnTo>
                    <a:lnTo>
                      <a:pt x="1549" y="737"/>
                    </a:lnTo>
                    <a:lnTo>
                      <a:pt x="1177" y="754"/>
                    </a:lnTo>
                    <a:lnTo>
                      <a:pt x="1067" y="779"/>
                    </a:lnTo>
                    <a:lnTo>
                      <a:pt x="1024" y="770"/>
                    </a:lnTo>
                    <a:lnTo>
                      <a:pt x="957" y="796"/>
                    </a:lnTo>
                    <a:lnTo>
                      <a:pt x="914" y="779"/>
                    </a:lnTo>
                    <a:lnTo>
                      <a:pt x="855" y="779"/>
                    </a:lnTo>
                    <a:lnTo>
                      <a:pt x="635" y="804"/>
                    </a:lnTo>
                    <a:lnTo>
                      <a:pt x="389" y="813"/>
                    </a:lnTo>
                    <a:lnTo>
                      <a:pt x="279" y="804"/>
                    </a:lnTo>
                    <a:lnTo>
                      <a:pt x="237" y="821"/>
                    </a:lnTo>
                    <a:lnTo>
                      <a:pt x="0" y="897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5" name="Freeform 15">
                <a:extLst>
                  <a:ext uri="{FF2B5EF4-FFF2-40B4-BE49-F238E27FC236}">
                    <a16:creationId xmlns:a16="http://schemas.microsoft.com/office/drawing/2014/main" id="{2918683F-2802-4252-AB41-9986CDF3A1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549"/>
                <a:ext cx="220" cy="64"/>
              </a:xfrm>
              <a:custGeom>
                <a:avLst/>
                <a:gdLst>
                  <a:gd name="T0" fmla="*/ 0 w 1278"/>
                  <a:gd name="T1" fmla="*/ 17 h 373"/>
                  <a:gd name="T2" fmla="*/ 347 w 1278"/>
                  <a:gd name="T3" fmla="*/ 26 h 373"/>
                  <a:gd name="T4" fmla="*/ 550 w 1278"/>
                  <a:gd name="T5" fmla="*/ 17 h 373"/>
                  <a:gd name="T6" fmla="*/ 643 w 1278"/>
                  <a:gd name="T7" fmla="*/ 43 h 373"/>
                  <a:gd name="T8" fmla="*/ 703 w 1278"/>
                  <a:gd name="T9" fmla="*/ 26 h 373"/>
                  <a:gd name="T10" fmla="*/ 914 w 1278"/>
                  <a:gd name="T11" fmla="*/ 9 h 373"/>
                  <a:gd name="T12" fmla="*/ 974 w 1278"/>
                  <a:gd name="T13" fmla="*/ 0 h 373"/>
                  <a:gd name="T14" fmla="*/ 999 w 1278"/>
                  <a:gd name="T15" fmla="*/ 17 h 373"/>
                  <a:gd name="T16" fmla="*/ 1033 w 1278"/>
                  <a:gd name="T17" fmla="*/ 0 h 373"/>
                  <a:gd name="T18" fmla="*/ 1151 w 1278"/>
                  <a:gd name="T19" fmla="*/ 0 h 373"/>
                  <a:gd name="T20" fmla="*/ 1177 w 1278"/>
                  <a:gd name="T21" fmla="*/ 26 h 373"/>
                  <a:gd name="T22" fmla="*/ 1211 w 1278"/>
                  <a:gd name="T23" fmla="*/ 26 h 373"/>
                  <a:gd name="T24" fmla="*/ 1253 w 1278"/>
                  <a:gd name="T25" fmla="*/ 60 h 373"/>
                  <a:gd name="T26" fmla="*/ 1278 w 1278"/>
                  <a:gd name="T27" fmla="*/ 178 h 373"/>
                  <a:gd name="T28" fmla="*/ 1202 w 1278"/>
                  <a:gd name="T29" fmla="*/ 297 h 373"/>
                  <a:gd name="T30" fmla="*/ 1134 w 1278"/>
                  <a:gd name="T31" fmla="*/ 331 h 373"/>
                  <a:gd name="T32" fmla="*/ 1092 w 1278"/>
                  <a:gd name="T33" fmla="*/ 331 h 373"/>
                  <a:gd name="T34" fmla="*/ 1067 w 1278"/>
                  <a:gd name="T35" fmla="*/ 348 h 373"/>
                  <a:gd name="T36" fmla="*/ 982 w 1278"/>
                  <a:gd name="T37" fmla="*/ 339 h 373"/>
                  <a:gd name="T38" fmla="*/ 940 w 1278"/>
                  <a:gd name="T39" fmla="*/ 356 h 373"/>
                  <a:gd name="T40" fmla="*/ 830 w 1278"/>
                  <a:gd name="T41" fmla="*/ 356 h 373"/>
                  <a:gd name="T42" fmla="*/ 737 w 1278"/>
                  <a:gd name="T43" fmla="*/ 356 h 373"/>
                  <a:gd name="T44" fmla="*/ 610 w 1278"/>
                  <a:gd name="T45" fmla="*/ 373 h 373"/>
                  <a:gd name="T46" fmla="*/ 601 w 1278"/>
                  <a:gd name="T47" fmla="*/ 356 h 373"/>
                  <a:gd name="T48" fmla="*/ 322 w 1278"/>
                  <a:gd name="T49" fmla="*/ 373 h 373"/>
                  <a:gd name="T50" fmla="*/ 271 w 1278"/>
                  <a:gd name="T51" fmla="*/ 373 h 373"/>
                  <a:gd name="T52" fmla="*/ 0 w 1278"/>
                  <a:gd name="T53" fmla="*/ 364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78" h="373">
                    <a:moveTo>
                      <a:pt x="0" y="17"/>
                    </a:moveTo>
                    <a:lnTo>
                      <a:pt x="347" y="26"/>
                    </a:lnTo>
                    <a:lnTo>
                      <a:pt x="550" y="17"/>
                    </a:lnTo>
                    <a:lnTo>
                      <a:pt x="643" y="43"/>
                    </a:lnTo>
                    <a:lnTo>
                      <a:pt x="703" y="26"/>
                    </a:lnTo>
                    <a:lnTo>
                      <a:pt x="914" y="9"/>
                    </a:lnTo>
                    <a:lnTo>
                      <a:pt x="974" y="0"/>
                    </a:lnTo>
                    <a:lnTo>
                      <a:pt x="999" y="17"/>
                    </a:lnTo>
                    <a:lnTo>
                      <a:pt x="1033" y="0"/>
                    </a:lnTo>
                    <a:lnTo>
                      <a:pt x="1151" y="0"/>
                    </a:lnTo>
                    <a:lnTo>
                      <a:pt x="1177" y="26"/>
                    </a:lnTo>
                    <a:lnTo>
                      <a:pt x="1211" y="26"/>
                    </a:lnTo>
                    <a:lnTo>
                      <a:pt x="1253" y="60"/>
                    </a:lnTo>
                    <a:lnTo>
                      <a:pt x="1278" y="178"/>
                    </a:lnTo>
                    <a:lnTo>
                      <a:pt x="1202" y="297"/>
                    </a:lnTo>
                    <a:lnTo>
                      <a:pt x="1134" y="331"/>
                    </a:lnTo>
                    <a:lnTo>
                      <a:pt x="1092" y="331"/>
                    </a:lnTo>
                    <a:lnTo>
                      <a:pt x="1067" y="348"/>
                    </a:lnTo>
                    <a:lnTo>
                      <a:pt x="982" y="339"/>
                    </a:lnTo>
                    <a:lnTo>
                      <a:pt x="940" y="356"/>
                    </a:lnTo>
                    <a:lnTo>
                      <a:pt x="830" y="356"/>
                    </a:lnTo>
                    <a:lnTo>
                      <a:pt x="737" y="356"/>
                    </a:lnTo>
                    <a:lnTo>
                      <a:pt x="610" y="373"/>
                    </a:lnTo>
                    <a:lnTo>
                      <a:pt x="601" y="356"/>
                    </a:lnTo>
                    <a:lnTo>
                      <a:pt x="322" y="373"/>
                    </a:lnTo>
                    <a:lnTo>
                      <a:pt x="271" y="373"/>
                    </a:lnTo>
                    <a:lnTo>
                      <a:pt x="0" y="364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6" name="Freeform 16">
                <a:extLst>
                  <a:ext uri="{FF2B5EF4-FFF2-40B4-BE49-F238E27FC236}">
                    <a16:creationId xmlns:a16="http://schemas.microsoft.com/office/drawing/2014/main" id="{F729BE13-673E-46B2-94BB-E48AB3499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4" y="2567"/>
                <a:ext cx="724" cy="81"/>
              </a:xfrm>
              <a:custGeom>
                <a:avLst/>
                <a:gdLst>
                  <a:gd name="T0" fmla="*/ 4190 w 4216"/>
                  <a:gd name="T1" fmla="*/ 262 h 474"/>
                  <a:gd name="T2" fmla="*/ 4216 w 4216"/>
                  <a:gd name="T3" fmla="*/ 322 h 474"/>
                  <a:gd name="T4" fmla="*/ 4190 w 4216"/>
                  <a:gd name="T5" fmla="*/ 415 h 474"/>
                  <a:gd name="T6" fmla="*/ 4072 w 4216"/>
                  <a:gd name="T7" fmla="*/ 466 h 474"/>
                  <a:gd name="T8" fmla="*/ 3809 w 4216"/>
                  <a:gd name="T9" fmla="*/ 474 h 474"/>
                  <a:gd name="T10" fmla="*/ 3657 w 4216"/>
                  <a:gd name="T11" fmla="*/ 466 h 474"/>
                  <a:gd name="T12" fmla="*/ 3539 w 4216"/>
                  <a:gd name="T13" fmla="*/ 457 h 474"/>
                  <a:gd name="T14" fmla="*/ 3098 w 4216"/>
                  <a:gd name="T15" fmla="*/ 398 h 474"/>
                  <a:gd name="T16" fmla="*/ 2125 w 4216"/>
                  <a:gd name="T17" fmla="*/ 389 h 474"/>
                  <a:gd name="T18" fmla="*/ 1685 w 4216"/>
                  <a:gd name="T19" fmla="*/ 381 h 474"/>
                  <a:gd name="T20" fmla="*/ 1600 w 4216"/>
                  <a:gd name="T21" fmla="*/ 381 h 474"/>
                  <a:gd name="T22" fmla="*/ 1447 w 4216"/>
                  <a:gd name="T23" fmla="*/ 398 h 474"/>
                  <a:gd name="T24" fmla="*/ 1329 w 4216"/>
                  <a:gd name="T25" fmla="*/ 389 h 474"/>
                  <a:gd name="T26" fmla="*/ 1066 w 4216"/>
                  <a:gd name="T27" fmla="*/ 330 h 474"/>
                  <a:gd name="T28" fmla="*/ 779 w 4216"/>
                  <a:gd name="T29" fmla="*/ 330 h 474"/>
                  <a:gd name="T30" fmla="*/ 550 w 4216"/>
                  <a:gd name="T31" fmla="*/ 305 h 474"/>
                  <a:gd name="T32" fmla="*/ 288 w 4216"/>
                  <a:gd name="T33" fmla="*/ 271 h 474"/>
                  <a:gd name="T34" fmla="*/ 8 w 4216"/>
                  <a:gd name="T35" fmla="*/ 127 h 474"/>
                  <a:gd name="T36" fmla="*/ 25 w 4216"/>
                  <a:gd name="T37" fmla="*/ 34 h 474"/>
                  <a:gd name="T38" fmla="*/ 271 w 4216"/>
                  <a:gd name="T39" fmla="*/ 34 h 474"/>
                  <a:gd name="T40" fmla="*/ 728 w 4216"/>
                  <a:gd name="T41" fmla="*/ 85 h 474"/>
                  <a:gd name="T42" fmla="*/ 821 w 4216"/>
                  <a:gd name="T43" fmla="*/ 68 h 474"/>
                  <a:gd name="T44" fmla="*/ 948 w 4216"/>
                  <a:gd name="T45" fmla="*/ 59 h 474"/>
                  <a:gd name="T46" fmla="*/ 1168 w 4216"/>
                  <a:gd name="T47" fmla="*/ 51 h 474"/>
                  <a:gd name="T48" fmla="*/ 1388 w 4216"/>
                  <a:gd name="T49" fmla="*/ 68 h 474"/>
                  <a:gd name="T50" fmla="*/ 1549 w 4216"/>
                  <a:gd name="T51" fmla="*/ 85 h 474"/>
                  <a:gd name="T52" fmla="*/ 1659 w 4216"/>
                  <a:gd name="T53" fmla="*/ 85 h 474"/>
                  <a:gd name="T54" fmla="*/ 1811 w 4216"/>
                  <a:gd name="T55" fmla="*/ 93 h 474"/>
                  <a:gd name="T56" fmla="*/ 1989 w 4216"/>
                  <a:gd name="T57" fmla="*/ 110 h 474"/>
                  <a:gd name="T58" fmla="*/ 2116 w 4216"/>
                  <a:gd name="T59" fmla="*/ 127 h 474"/>
                  <a:gd name="T60" fmla="*/ 2362 w 4216"/>
                  <a:gd name="T61" fmla="*/ 152 h 474"/>
                  <a:gd name="T62" fmla="*/ 2887 w 4216"/>
                  <a:gd name="T63" fmla="*/ 152 h 474"/>
                  <a:gd name="T64" fmla="*/ 3064 w 4216"/>
                  <a:gd name="T65" fmla="*/ 161 h 474"/>
                  <a:gd name="T66" fmla="*/ 3217 w 4216"/>
                  <a:gd name="T67" fmla="*/ 178 h 474"/>
                  <a:gd name="T68" fmla="*/ 3310 w 4216"/>
                  <a:gd name="T69" fmla="*/ 195 h 474"/>
                  <a:gd name="T70" fmla="*/ 3420 w 4216"/>
                  <a:gd name="T71" fmla="*/ 212 h 474"/>
                  <a:gd name="T72" fmla="*/ 3708 w 4216"/>
                  <a:gd name="T73" fmla="*/ 229 h 474"/>
                  <a:gd name="T74" fmla="*/ 3835 w 4216"/>
                  <a:gd name="T75" fmla="*/ 220 h 474"/>
                  <a:gd name="T76" fmla="*/ 3970 w 4216"/>
                  <a:gd name="T77" fmla="*/ 220 h 474"/>
                  <a:gd name="T78" fmla="*/ 4097 w 4216"/>
                  <a:gd name="T79" fmla="*/ 237 h 474"/>
                  <a:gd name="T80" fmla="*/ 4165 w 4216"/>
                  <a:gd name="T81" fmla="*/ 246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6" h="474">
                    <a:moveTo>
                      <a:pt x="4165" y="246"/>
                    </a:moveTo>
                    <a:lnTo>
                      <a:pt x="4190" y="262"/>
                    </a:lnTo>
                    <a:lnTo>
                      <a:pt x="4216" y="305"/>
                    </a:lnTo>
                    <a:lnTo>
                      <a:pt x="4216" y="322"/>
                    </a:lnTo>
                    <a:lnTo>
                      <a:pt x="4199" y="373"/>
                    </a:lnTo>
                    <a:lnTo>
                      <a:pt x="4190" y="415"/>
                    </a:lnTo>
                    <a:lnTo>
                      <a:pt x="4157" y="432"/>
                    </a:lnTo>
                    <a:lnTo>
                      <a:pt x="4072" y="466"/>
                    </a:lnTo>
                    <a:lnTo>
                      <a:pt x="3953" y="474"/>
                    </a:lnTo>
                    <a:lnTo>
                      <a:pt x="3809" y="474"/>
                    </a:lnTo>
                    <a:lnTo>
                      <a:pt x="3691" y="457"/>
                    </a:lnTo>
                    <a:lnTo>
                      <a:pt x="3657" y="466"/>
                    </a:lnTo>
                    <a:lnTo>
                      <a:pt x="3598" y="449"/>
                    </a:lnTo>
                    <a:lnTo>
                      <a:pt x="3539" y="457"/>
                    </a:lnTo>
                    <a:lnTo>
                      <a:pt x="3191" y="423"/>
                    </a:lnTo>
                    <a:lnTo>
                      <a:pt x="3098" y="398"/>
                    </a:lnTo>
                    <a:lnTo>
                      <a:pt x="2573" y="389"/>
                    </a:lnTo>
                    <a:lnTo>
                      <a:pt x="2125" y="389"/>
                    </a:lnTo>
                    <a:lnTo>
                      <a:pt x="2065" y="373"/>
                    </a:lnTo>
                    <a:lnTo>
                      <a:pt x="1685" y="381"/>
                    </a:lnTo>
                    <a:lnTo>
                      <a:pt x="1625" y="364"/>
                    </a:lnTo>
                    <a:lnTo>
                      <a:pt x="1600" y="381"/>
                    </a:lnTo>
                    <a:lnTo>
                      <a:pt x="1481" y="381"/>
                    </a:lnTo>
                    <a:lnTo>
                      <a:pt x="1447" y="398"/>
                    </a:lnTo>
                    <a:lnTo>
                      <a:pt x="1363" y="381"/>
                    </a:lnTo>
                    <a:lnTo>
                      <a:pt x="1329" y="389"/>
                    </a:lnTo>
                    <a:lnTo>
                      <a:pt x="1185" y="347"/>
                    </a:lnTo>
                    <a:lnTo>
                      <a:pt x="1066" y="330"/>
                    </a:lnTo>
                    <a:lnTo>
                      <a:pt x="838" y="322"/>
                    </a:lnTo>
                    <a:lnTo>
                      <a:pt x="779" y="330"/>
                    </a:lnTo>
                    <a:lnTo>
                      <a:pt x="635" y="305"/>
                    </a:lnTo>
                    <a:lnTo>
                      <a:pt x="550" y="305"/>
                    </a:lnTo>
                    <a:lnTo>
                      <a:pt x="491" y="288"/>
                    </a:lnTo>
                    <a:lnTo>
                      <a:pt x="288" y="271"/>
                    </a:lnTo>
                    <a:lnTo>
                      <a:pt x="51" y="169"/>
                    </a:lnTo>
                    <a:lnTo>
                      <a:pt x="8" y="127"/>
                    </a:lnTo>
                    <a:lnTo>
                      <a:pt x="0" y="93"/>
                    </a:lnTo>
                    <a:lnTo>
                      <a:pt x="25" y="34"/>
                    </a:lnTo>
                    <a:lnTo>
                      <a:pt x="161" y="0"/>
                    </a:lnTo>
                    <a:lnTo>
                      <a:pt x="271" y="34"/>
                    </a:lnTo>
                    <a:lnTo>
                      <a:pt x="423" y="34"/>
                    </a:lnTo>
                    <a:lnTo>
                      <a:pt x="728" y="85"/>
                    </a:lnTo>
                    <a:lnTo>
                      <a:pt x="796" y="85"/>
                    </a:lnTo>
                    <a:lnTo>
                      <a:pt x="821" y="68"/>
                    </a:lnTo>
                    <a:lnTo>
                      <a:pt x="880" y="76"/>
                    </a:lnTo>
                    <a:lnTo>
                      <a:pt x="948" y="59"/>
                    </a:lnTo>
                    <a:lnTo>
                      <a:pt x="1041" y="68"/>
                    </a:lnTo>
                    <a:lnTo>
                      <a:pt x="1168" y="51"/>
                    </a:lnTo>
                    <a:lnTo>
                      <a:pt x="1371" y="51"/>
                    </a:lnTo>
                    <a:lnTo>
                      <a:pt x="1388" y="68"/>
                    </a:lnTo>
                    <a:lnTo>
                      <a:pt x="1524" y="76"/>
                    </a:lnTo>
                    <a:lnTo>
                      <a:pt x="1549" y="85"/>
                    </a:lnTo>
                    <a:lnTo>
                      <a:pt x="1634" y="76"/>
                    </a:lnTo>
                    <a:lnTo>
                      <a:pt x="1659" y="85"/>
                    </a:lnTo>
                    <a:lnTo>
                      <a:pt x="1744" y="85"/>
                    </a:lnTo>
                    <a:lnTo>
                      <a:pt x="1811" y="93"/>
                    </a:lnTo>
                    <a:lnTo>
                      <a:pt x="1896" y="85"/>
                    </a:lnTo>
                    <a:lnTo>
                      <a:pt x="1989" y="110"/>
                    </a:lnTo>
                    <a:lnTo>
                      <a:pt x="2049" y="102"/>
                    </a:lnTo>
                    <a:lnTo>
                      <a:pt x="2116" y="127"/>
                    </a:lnTo>
                    <a:lnTo>
                      <a:pt x="2184" y="119"/>
                    </a:lnTo>
                    <a:lnTo>
                      <a:pt x="2362" y="152"/>
                    </a:lnTo>
                    <a:lnTo>
                      <a:pt x="2667" y="152"/>
                    </a:lnTo>
                    <a:lnTo>
                      <a:pt x="2887" y="152"/>
                    </a:lnTo>
                    <a:lnTo>
                      <a:pt x="2997" y="169"/>
                    </a:lnTo>
                    <a:lnTo>
                      <a:pt x="3064" y="161"/>
                    </a:lnTo>
                    <a:lnTo>
                      <a:pt x="3158" y="186"/>
                    </a:lnTo>
                    <a:lnTo>
                      <a:pt x="3217" y="178"/>
                    </a:lnTo>
                    <a:lnTo>
                      <a:pt x="3242" y="195"/>
                    </a:lnTo>
                    <a:lnTo>
                      <a:pt x="3310" y="195"/>
                    </a:lnTo>
                    <a:lnTo>
                      <a:pt x="3327" y="186"/>
                    </a:lnTo>
                    <a:lnTo>
                      <a:pt x="3420" y="212"/>
                    </a:lnTo>
                    <a:lnTo>
                      <a:pt x="3530" y="229"/>
                    </a:lnTo>
                    <a:lnTo>
                      <a:pt x="3708" y="229"/>
                    </a:lnTo>
                    <a:lnTo>
                      <a:pt x="3725" y="212"/>
                    </a:lnTo>
                    <a:lnTo>
                      <a:pt x="3835" y="220"/>
                    </a:lnTo>
                    <a:lnTo>
                      <a:pt x="3860" y="203"/>
                    </a:lnTo>
                    <a:lnTo>
                      <a:pt x="3970" y="220"/>
                    </a:lnTo>
                    <a:lnTo>
                      <a:pt x="4013" y="203"/>
                    </a:lnTo>
                    <a:lnTo>
                      <a:pt x="4097" y="237"/>
                    </a:lnTo>
                    <a:lnTo>
                      <a:pt x="4123" y="229"/>
                    </a:lnTo>
                    <a:lnTo>
                      <a:pt x="4165" y="246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7" name="Freeform 17">
                <a:extLst>
                  <a:ext uri="{FF2B5EF4-FFF2-40B4-BE49-F238E27FC236}">
                    <a16:creationId xmlns:a16="http://schemas.microsoft.com/office/drawing/2014/main" id="{D42EE395-2519-4048-B5B1-A35ED0129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2551"/>
                <a:ext cx="315" cy="71"/>
              </a:xfrm>
              <a:custGeom>
                <a:avLst/>
                <a:gdLst>
                  <a:gd name="T0" fmla="*/ 898 w 1837"/>
                  <a:gd name="T1" fmla="*/ 372 h 415"/>
                  <a:gd name="T2" fmla="*/ 711 w 1837"/>
                  <a:gd name="T3" fmla="*/ 381 h 415"/>
                  <a:gd name="T4" fmla="*/ 618 w 1837"/>
                  <a:gd name="T5" fmla="*/ 381 h 415"/>
                  <a:gd name="T6" fmla="*/ 449 w 1837"/>
                  <a:gd name="T7" fmla="*/ 415 h 415"/>
                  <a:gd name="T8" fmla="*/ 314 w 1837"/>
                  <a:gd name="T9" fmla="*/ 415 h 415"/>
                  <a:gd name="T10" fmla="*/ 229 w 1837"/>
                  <a:gd name="T11" fmla="*/ 398 h 415"/>
                  <a:gd name="T12" fmla="*/ 178 w 1837"/>
                  <a:gd name="T13" fmla="*/ 364 h 415"/>
                  <a:gd name="T14" fmla="*/ 51 w 1837"/>
                  <a:gd name="T15" fmla="*/ 313 h 415"/>
                  <a:gd name="T16" fmla="*/ 9 w 1837"/>
                  <a:gd name="T17" fmla="*/ 262 h 415"/>
                  <a:gd name="T18" fmla="*/ 0 w 1837"/>
                  <a:gd name="T19" fmla="*/ 212 h 415"/>
                  <a:gd name="T20" fmla="*/ 0 w 1837"/>
                  <a:gd name="T21" fmla="*/ 118 h 415"/>
                  <a:gd name="T22" fmla="*/ 68 w 1837"/>
                  <a:gd name="T23" fmla="*/ 34 h 415"/>
                  <a:gd name="T24" fmla="*/ 187 w 1837"/>
                  <a:gd name="T25" fmla="*/ 17 h 415"/>
                  <a:gd name="T26" fmla="*/ 339 w 1837"/>
                  <a:gd name="T27" fmla="*/ 25 h 415"/>
                  <a:gd name="T28" fmla="*/ 635 w 1837"/>
                  <a:gd name="T29" fmla="*/ 25 h 415"/>
                  <a:gd name="T30" fmla="*/ 669 w 1837"/>
                  <a:gd name="T31" fmla="*/ 42 h 415"/>
                  <a:gd name="T32" fmla="*/ 754 w 1837"/>
                  <a:gd name="T33" fmla="*/ 34 h 415"/>
                  <a:gd name="T34" fmla="*/ 1109 w 1837"/>
                  <a:gd name="T35" fmla="*/ 17 h 415"/>
                  <a:gd name="T36" fmla="*/ 1228 w 1837"/>
                  <a:gd name="T37" fmla="*/ 17 h 415"/>
                  <a:gd name="T38" fmla="*/ 1448 w 1837"/>
                  <a:gd name="T39" fmla="*/ 8 h 415"/>
                  <a:gd name="T40" fmla="*/ 1567 w 1837"/>
                  <a:gd name="T41" fmla="*/ 0 h 415"/>
                  <a:gd name="T42" fmla="*/ 1660 w 1837"/>
                  <a:gd name="T43" fmla="*/ 17 h 415"/>
                  <a:gd name="T44" fmla="*/ 1744 w 1837"/>
                  <a:gd name="T45" fmla="*/ 51 h 415"/>
                  <a:gd name="T46" fmla="*/ 1812 w 1837"/>
                  <a:gd name="T47" fmla="*/ 110 h 415"/>
                  <a:gd name="T48" fmla="*/ 1837 w 1837"/>
                  <a:gd name="T49" fmla="*/ 169 h 415"/>
                  <a:gd name="T50" fmla="*/ 1795 w 1837"/>
                  <a:gd name="T51" fmla="*/ 229 h 415"/>
                  <a:gd name="T52" fmla="*/ 1753 w 1837"/>
                  <a:gd name="T53" fmla="*/ 271 h 415"/>
                  <a:gd name="T54" fmla="*/ 1634 w 1837"/>
                  <a:gd name="T55" fmla="*/ 288 h 415"/>
                  <a:gd name="T56" fmla="*/ 1397 w 1837"/>
                  <a:gd name="T57" fmla="*/ 313 h 415"/>
                  <a:gd name="T58" fmla="*/ 1346 w 1837"/>
                  <a:gd name="T59" fmla="*/ 339 h 415"/>
                  <a:gd name="T60" fmla="*/ 1245 w 1837"/>
                  <a:gd name="T61" fmla="*/ 339 h 415"/>
                  <a:gd name="T62" fmla="*/ 1118 w 1837"/>
                  <a:gd name="T63" fmla="*/ 372 h 415"/>
                  <a:gd name="T64" fmla="*/ 1008 w 1837"/>
                  <a:gd name="T65" fmla="*/ 355 h 415"/>
                  <a:gd name="T66" fmla="*/ 982 w 1837"/>
                  <a:gd name="T67" fmla="*/ 372 h 415"/>
                  <a:gd name="T68" fmla="*/ 957 w 1837"/>
                  <a:gd name="T69" fmla="*/ 355 h 415"/>
                  <a:gd name="T70" fmla="*/ 898 w 1837"/>
                  <a:gd name="T71" fmla="*/ 355 h 415"/>
                  <a:gd name="T72" fmla="*/ 898 w 1837"/>
                  <a:gd name="T73" fmla="*/ 372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37" h="415">
                    <a:moveTo>
                      <a:pt x="898" y="372"/>
                    </a:moveTo>
                    <a:lnTo>
                      <a:pt x="711" y="381"/>
                    </a:lnTo>
                    <a:lnTo>
                      <a:pt x="618" y="381"/>
                    </a:lnTo>
                    <a:lnTo>
                      <a:pt x="449" y="415"/>
                    </a:lnTo>
                    <a:lnTo>
                      <a:pt x="314" y="415"/>
                    </a:lnTo>
                    <a:lnTo>
                      <a:pt x="229" y="398"/>
                    </a:lnTo>
                    <a:lnTo>
                      <a:pt x="178" y="364"/>
                    </a:lnTo>
                    <a:lnTo>
                      <a:pt x="51" y="313"/>
                    </a:lnTo>
                    <a:lnTo>
                      <a:pt x="9" y="262"/>
                    </a:lnTo>
                    <a:lnTo>
                      <a:pt x="0" y="212"/>
                    </a:lnTo>
                    <a:lnTo>
                      <a:pt x="0" y="118"/>
                    </a:lnTo>
                    <a:lnTo>
                      <a:pt x="68" y="34"/>
                    </a:lnTo>
                    <a:lnTo>
                      <a:pt x="187" y="17"/>
                    </a:lnTo>
                    <a:lnTo>
                      <a:pt x="339" y="25"/>
                    </a:lnTo>
                    <a:lnTo>
                      <a:pt x="635" y="25"/>
                    </a:lnTo>
                    <a:lnTo>
                      <a:pt x="669" y="42"/>
                    </a:lnTo>
                    <a:lnTo>
                      <a:pt x="754" y="34"/>
                    </a:lnTo>
                    <a:lnTo>
                      <a:pt x="1109" y="17"/>
                    </a:lnTo>
                    <a:lnTo>
                      <a:pt x="1228" y="17"/>
                    </a:lnTo>
                    <a:lnTo>
                      <a:pt x="1448" y="8"/>
                    </a:lnTo>
                    <a:lnTo>
                      <a:pt x="1567" y="0"/>
                    </a:lnTo>
                    <a:lnTo>
                      <a:pt x="1660" y="17"/>
                    </a:lnTo>
                    <a:lnTo>
                      <a:pt x="1744" y="51"/>
                    </a:lnTo>
                    <a:lnTo>
                      <a:pt x="1812" y="110"/>
                    </a:lnTo>
                    <a:lnTo>
                      <a:pt x="1837" y="169"/>
                    </a:lnTo>
                    <a:lnTo>
                      <a:pt x="1795" y="229"/>
                    </a:lnTo>
                    <a:lnTo>
                      <a:pt x="1753" y="271"/>
                    </a:lnTo>
                    <a:lnTo>
                      <a:pt x="1634" y="288"/>
                    </a:lnTo>
                    <a:lnTo>
                      <a:pt x="1397" y="313"/>
                    </a:lnTo>
                    <a:lnTo>
                      <a:pt x="1346" y="339"/>
                    </a:lnTo>
                    <a:lnTo>
                      <a:pt x="1245" y="339"/>
                    </a:lnTo>
                    <a:lnTo>
                      <a:pt x="1118" y="372"/>
                    </a:lnTo>
                    <a:lnTo>
                      <a:pt x="1008" y="355"/>
                    </a:lnTo>
                    <a:lnTo>
                      <a:pt x="982" y="372"/>
                    </a:lnTo>
                    <a:lnTo>
                      <a:pt x="957" y="355"/>
                    </a:lnTo>
                    <a:lnTo>
                      <a:pt x="898" y="355"/>
                    </a:lnTo>
                    <a:lnTo>
                      <a:pt x="898" y="372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8" name="Freeform 18">
                <a:extLst>
                  <a:ext uri="{FF2B5EF4-FFF2-40B4-BE49-F238E27FC236}">
                    <a16:creationId xmlns:a16="http://schemas.microsoft.com/office/drawing/2014/main" id="{356820E6-A56A-43E5-BFB2-BEDE66D0D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6" y="2554"/>
                <a:ext cx="211" cy="46"/>
              </a:xfrm>
              <a:custGeom>
                <a:avLst/>
                <a:gdLst>
                  <a:gd name="T0" fmla="*/ 643 w 1228"/>
                  <a:gd name="T1" fmla="*/ 245 h 271"/>
                  <a:gd name="T2" fmla="*/ 542 w 1228"/>
                  <a:gd name="T3" fmla="*/ 271 h 271"/>
                  <a:gd name="T4" fmla="*/ 169 w 1228"/>
                  <a:gd name="T5" fmla="*/ 271 h 271"/>
                  <a:gd name="T6" fmla="*/ 110 w 1228"/>
                  <a:gd name="T7" fmla="*/ 271 h 271"/>
                  <a:gd name="T8" fmla="*/ 17 w 1228"/>
                  <a:gd name="T9" fmla="*/ 245 h 271"/>
                  <a:gd name="T10" fmla="*/ 0 w 1228"/>
                  <a:gd name="T11" fmla="*/ 186 h 271"/>
                  <a:gd name="T12" fmla="*/ 25 w 1228"/>
                  <a:gd name="T13" fmla="*/ 127 h 271"/>
                  <a:gd name="T14" fmla="*/ 203 w 1228"/>
                  <a:gd name="T15" fmla="*/ 51 h 271"/>
                  <a:gd name="T16" fmla="*/ 229 w 1228"/>
                  <a:gd name="T17" fmla="*/ 51 h 271"/>
                  <a:gd name="T18" fmla="*/ 457 w 1228"/>
                  <a:gd name="T19" fmla="*/ 17 h 271"/>
                  <a:gd name="T20" fmla="*/ 745 w 1228"/>
                  <a:gd name="T21" fmla="*/ 17 h 271"/>
                  <a:gd name="T22" fmla="*/ 779 w 1228"/>
                  <a:gd name="T23" fmla="*/ 25 h 271"/>
                  <a:gd name="T24" fmla="*/ 1067 w 1228"/>
                  <a:gd name="T25" fmla="*/ 0 h 271"/>
                  <a:gd name="T26" fmla="*/ 1219 w 1228"/>
                  <a:gd name="T27" fmla="*/ 25 h 271"/>
                  <a:gd name="T28" fmla="*/ 1228 w 1228"/>
                  <a:gd name="T29" fmla="*/ 68 h 271"/>
                  <a:gd name="T30" fmla="*/ 1168 w 1228"/>
                  <a:gd name="T31" fmla="*/ 135 h 271"/>
                  <a:gd name="T32" fmla="*/ 1109 w 1228"/>
                  <a:gd name="T33" fmla="*/ 144 h 271"/>
                  <a:gd name="T34" fmla="*/ 1058 w 1228"/>
                  <a:gd name="T35" fmla="*/ 161 h 271"/>
                  <a:gd name="T36" fmla="*/ 914 w 1228"/>
                  <a:gd name="T37" fmla="*/ 203 h 271"/>
                  <a:gd name="T38" fmla="*/ 847 w 1228"/>
                  <a:gd name="T39" fmla="*/ 203 h 271"/>
                  <a:gd name="T40" fmla="*/ 804 w 1228"/>
                  <a:gd name="T41" fmla="*/ 220 h 271"/>
                  <a:gd name="T42" fmla="*/ 770 w 1228"/>
                  <a:gd name="T43" fmla="*/ 220 h 271"/>
                  <a:gd name="T44" fmla="*/ 660 w 1228"/>
                  <a:gd name="T45" fmla="*/ 245 h 271"/>
                  <a:gd name="T46" fmla="*/ 643 w 1228"/>
                  <a:gd name="T47" fmla="*/ 245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28" h="271">
                    <a:moveTo>
                      <a:pt x="643" y="245"/>
                    </a:moveTo>
                    <a:lnTo>
                      <a:pt x="542" y="271"/>
                    </a:lnTo>
                    <a:lnTo>
                      <a:pt x="169" y="271"/>
                    </a:lnTo>
                    <a:lnTo>
                      <a:pt x="110" y="271"/>
                    </a:lnTo>
                    <a:lnTo>
                      <a:pt x="17" y="245"/>
                    </a:lnTo>
                    <a:lnTo>
                      <a:pt x="0" y="186"/>
                    </a:lnTo>
                    <a:lnTo>
                      <a:pt x="25" y="127"/>
                    </a:lnTo>
                    <a:lnTo>
                      <a:pt x="203" y="51"/>
                    </a:lnTo>
                    <a:lnTo>
                      <a:pt x="229" y="51"/>
                    </a:lnTo>
                    <a:lnTo>
                      <a:pt x="457" y="17"/>
                    </a:lnTo>
                    <a:lnTo>
                      <a:pt x="745" y="17"/>
                    </a:lnTo>
                    <a:lnTo>
                      <a:pt x="779" y="25"/>
                    </a:lnTo>
                    <a:lnTo>
                      <a:pt x="1067" y="0"/>
                    </a:lnTo>
                    <a:lnTo>
                      <a:pt x="1219" y="25"/>
                    </a:lnTo>
                    <a:lnTo>
                      <a:pt x="1228" y="68"/>
                    </a:lnTo>
                    <a:lnTo>
                      <a:pt x="1168" y="135"/>
                    </a:lnTo>
                    <a:lnTo>
                      <a:pt x="1109" y="144"/>
                    </a:lnTo>
                    <a:lnTo>
                      <a:pt x="1058" y="161"/>
                    </a:lnTo>
                    <a:lnTo>
                      <a:pt x="914" y="203"/>
                    </a:lnTo>
                    <a:lnTo>
                      <a:pt x="847" y="203"/>
                    </a:lnTo>
                    <a:lnTo>
                      <a:pt x="804" y="220"/>
                    </a:lnTo>
                    <a:lnTo>
                      <a:pt x="770" y="220"/>
                    </a:lnTo>
                    <a:lnTo>
                      <a:pt x="660" y="245"/>
                    </a:lnTo>
                    <a:lnTo>
                      <a:pt x="643" y="245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9" name="Freeform 19">
                <a:extLst>
                  <a:ext uri="{FF2B5EF4-FFF2-40B4-BE49-F238E27FC236}">
                    <a16:creationId xmlns:a16="http://schemas.microsoft.com/office/drawing/2014/main" id="{06119A66-5E2A-458A-A4CA-3D55330CD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4" y="2548"/>
                <a:ext cx="1098" cy="180"/>
              </a:xfrm>
              <a:custGeom>
                <a:avLst/>
                <a:gdLst>
                  <a:gd name="T0" fmla="*/ 5723 w 6392"/>
                  <a:gd name="T1" fmla="*/ 999 h 1050"/>
                  <a:gd name="T2" fmla="*/ 5587 w 6392"/>
                  <a:gd name="T3" fmla="*/ 990 h 1050"/>
                  <a:gd name="T4" fmla="*/ 5325 w 6392"/>
                  <a:gd name="T5" fmla="*/ 982 h 1050"/>
                  <a:gd name="T6" fmla="*/ 5190 w 6392"/>
                  <a:gd name="T7" fmla="*/ 999 h 1050"/>
                  <a:gd name="T8" fmla="*/ 5063 w 6392"/>
                  <a:gd name="T9" fmla="*/ 1024 h 1050"/>
                  <a:gd name="T10" fmla="*/ 4775 w 6392"/>
                  <a:gd name="T11" fmla="*/ 1033 h 1050"/>
                  <a:gd name="T12" fmla="*/ 4021 w 6392"/>
                  <a:gd name="T13" fmla="*/ 1033 h 1050"/>
                  <a:gd name="T14" fmla="*/ 3869 w 6392"/>
                  <a:gd name="T15" fmla="*/ 1033 h 1050"/>
                  <a:gd name="T16" fmla="*/ 3801 w 6392"/>
                  <a:gd name="T17" fmla="*/ 1050 h 1050"/>
                  <a:gd name="T18" fmla="*/ 3429 w 6392"/>
                  <a:gd name="T19" fmla="*/ 1041 h 1050"/>
                  <a:gd name="T20" fmla="*/ 3293 w 6392"/>
                  <a:gd name="T21" fmla="*/ 1033 h 1050"/>
                  <a:gd name="T22" fmla="*/ 3031 w 6392"/>
                  <a:gd name="T23" fmla="*/ 1024 h 1050"/>
                  <a:gd name="T24" fmla="*/ 2743 w 6392"/>
                  <a:gd name="T25" fmla="*/ 999 h 1050"/>
                  <a:gd name="T26" fmla="*/ 2658 w 6392"/>
                  <a:gd name="T27" fmla="*/ 990 h 1050"/>
                  <a:gd name="T28" fmla="*/ 2616 w 6392"/>
                  <a:gd name="T29" fmla="*/ 982 h 1050"/>
                  <a:gd name="T30" fmla="*/ 2413 w 6392"/>
                  <a:gd name="T31" fmla="*/ 965 h 1050"/>
                  <a:gd name="T32" fmla="*/ 2066 w 6392"/>
                  <a:gd name="T33" fmla="*/ 914 h 1050"/>
                  <a:gd name="T34" fmla="*/ 1702 w 6392"/>
                  <a:gd name="T35" fmla="*/ 863 h 1050"/>
                  <a:gd name="T36" fmla="*/ 1617 w 6392"/>
                  <a:gd name="T37" fmla="*/ 847 h 1050"/>
                  <a:gd name="T38" fmla="*/ 1414 w 6392"/>
                  <a:gd name="T39" fmla="*/ 804 h 1050"/>
                  <a:gd name="T40" fmla="*/ 1109 w 6392"/>
                  <a:gd name="T41" fmla="*/ 762 h 1050"/>
                  <a:gd name="T42" fmla="*/ 973 w 6392"/>
                  <a:gd name="T43" fmla="*/ 753 h 1050"/>
                  <a:gd name="T44" fmla="*/ 601 w 6392"/>
                  <a:gd name="T45" fmla="*/ 677 h 1050"/>
                  <a:gd name="T46" fmla="*/ 406 w 6392"/>
                  <a:gd name="T47" fmla="*/ 593 h 1050"/>
                  <a:gd name="T48" fmla="*/ 237 w 6392"/>
                  <a:gd name="T49" fmla="*/ 474 h 1050"/>
                  <a:gd name="T50" fmla="*/ 127 w 6392"/>
                  <a:gd name="T51" fmla="*/ 372 h 1050"/>
                  <a:gd name="T52" fmla="*/ 0 w 6392"/>
                  <a:gd name="T53" fmla="*/ 203 h 1050"/>
                  <a:gd name="T54" fmla="*/ 161 w 6392"/>
                  <a:gd name="T55" fmla="*/ 17 h 1050"/>
                  <a:gd name="T56" fmla="*/ 305 w 6392"/>
                  <a:gd name="T57" fmla="*/ 0 h 1050"/>
                  <a:gd name="T58" fmla="*/ 923 w 6392"/>
                  <a:gd name="T59" fmla="*/ 25 h 1050"/>
                  <a:gd name="T60" fmla="*/ 1244 w 6392"/>
                  <a:gd name="T61" fmla="*/ 34 h 1050"/>
                  <a:gd name="T62" fmla="*/ 1575 w 6392"/>
                  <a:gd name="T63" fmla="*/ 51 h 1050"/>
                  <a:gd name="T64" fmla="*/ 1778 w 6392"/>
                  <a:gd name="T65" fmla="*/ 76 h 1050"/>
                  <a:gd name="T66" fmla="*/ 1837 w 6392"/>
                  <a:gd name="T67" fmla="*/ 85 h 1050"/>
                  <a:gd name="T68" fmla="*/ 2540 w 6392"/>
                  <a:gd name="T69" fmla="*/ 93 h 1050"/>
                  <a:gd name="T70" fmla="*/ 2684 w 6392"/>
                  <a:gd name="T71" fmla="*/ 93 h 1050"/>
                  <a:gd name="T72" fmla="*/ 2955 w 6392"/>
                  <a:gd name="T73" fmla="*/ 102 h 1050"/>
                  <a:gd name="T74" fmla="*/ 3564 w 6392"/>
                  <a:gd name="T75" fmla="*/ 144 h 1050"/>
                  <a:gd name="T76" fmla="*/ 3683 w 6392"/>
                  <a:gd name="T77" fmla="*/ 161 h 1050"/>
                  <a:gd name="T78" fmla="*/ 3860 w 6392"/>
                  <a:gd name="T79" fmla="*/ 169 h 1050"/>
                  <a:gd name="T80" fmla="*/ 4123 w 6392"/>
                  <a:gd name="T81" fmla="*/ 178 h 1050"/>
                  <a:gd name="T82" fmla="*/ 4275 w 6392"/>
                  <a:gd name="T83" fmla="*/ 178 h 1050"/>
                  <a:gd name="T84" fmla="*/ 4394 w 6392"/>
                  <a:gd name="T85" fmla="*/ 186 h 1050"/>
                  <a:gd name="T86" fmla="*/ 4538 w 6392"/>
                  <a:gd name="T87" fmla="*/ 203 h 1050"/>
                  <a:gd name="T88" fmla="*/ 4656 w 6392"/>
                  <a:gd name="T89" fmla="*/ 229 h 1050"/>
                  <a:gd name="T90" fmla="*/ 5063 w 6392"/>
                  <a:gd name="T91" fmla="*/ 398 h 1050"/>
                  <a:gd name="T92" fmla="*/ 5240 w 6392"/>
                  <a:gd name="T93" fmla="*/ 381 h 1050"/>
                  <a:gd name="T94" fmla="*/ 5325 w 6392"/>
                  <a:gd name="T95" fmla="*/ 322 h 1050"/>
                  <a:gd name="T96" fmla="*/ 5672 w 6392"/>
                  <a:gd name="T97" fmla="*/ 212 h 1050"/>
                  <a:gd name="T98" fmla="*/ 5816 w 6392"/>
                  <a:gd name="T99" fmla="*/ 229 h 1050"/>
                  <a:gd name="T100" fmla="*/ 6392 w 6392"/>
                  <a:gd name="T101" fmla="*/ 296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392" h="1050">
                    <a:moveTo>
                      <a:pt x="6392" y="999"/>
                    </a:moveTo>
                    <a:lnTo>
                      <a:pt x="5723" y="999"/>
                    </a:lnTo>
                    <a:lnTo>
                      <a:pt x="5698" y="1016"/>
                    </a:lnTo>
                    <a:lnTo>
                      <a:pt x="5587" y="990"/>
                    </a:lnTo>
                    <a:lnTo>
                      <a:pt x="5342" y="999"/>
                    </a:lnTo>
                    <a:lnTo>
                      <a:pt x="5325" y="982"/>
                    </a:lnTo>
                    <a:lnTo>
                      <a:pt x="5283" y="1007"/>
                    </a:lnTo>
                    <a:lnTo>
                      <a:pt x="5190" y="999"/>
                    </a:lnTo>
                    <a:lnTo>
                      <a:pt x="5173" y="1016"/>
                    </a:lnTo>
                    <a:lnTo>
                      <a:pt x="5063" y="1024"/>
                    </a:lnTo>
                    <a:lnTo>
                      <a:pt x="5012" y="1033"/>
                    </a:lnTo>
                    <a:lnTo>
                      <a:pt x="4775" y="1033"/>
                    </a:lnTo>
                    <a:lnTo>
                      <a:pt x="4707" y="1024"/>
                    </a:lnTo>
                    <a:lnTo>
                      <a:pt x="4021" y="1033"/>
                    </a:lnTo>
                    <a:lnTo>
                      <a:pt x="3894" y="1050"/>
                    </a:lnTo>
                    <a:lnTo>
                      <a:pt x="3869" y="1033"/>
                    </a:lnTo>
                    <a:lnTo>
                      <a:pt x="3843" y="1050"/>
                    </a:lnTo>
                    <a:lnTo>
                      <a:pt x="3801" y="1050"/>
                    </a:lnTo>
                    <a:lnTo>
                      <a:pt x="3784" y="1033"/>
                    </a:lnTo>
                    <a:lnTo>
                      <a:pt x="3429" y="1041"/>
                    </a:lnTo>
                    <a:lnTo>
                      <a:pt x="3386" y="1033"/>
                    </a:lnTo>
                    <a:lnTo>
                      <a:pt x="3293" y="1033"/>
                    </a:lnTo>
                    <a:lnTo>
                      <a:pt x="3234" y="1024"/>
                    </a:lnTo>
                    <a:lnTo>
                      <a:pt x="3031" y="1024"/>
                    </a:lnTo>
                    <a:lnTo>
                      <a:pt x="2988" y="1007"/>
                    </a:lnTo>
                    <a:lnTo>
                      <a:pt x="2743" y="999"/>
                    </a:lnTo>
                    <a:lnTo>
                      <a:pt x="2684" y="974"/>
                    </a:lnTo>
                    <a:lnTo>
                      <a:pt x="2658" y="990"/>
                    </a:lnTo>
                    <a:lnTo>
                      <a:pt x="2633" y="974"/>
                    </a:lnTo>
                    <a:lnTo>
                      <a:pt x="2616" y="982"/>
                    </a:lnTo>
                    <a:lnTo>
                      <a:pt x="2565" y="974"/>
                    </a:lnTo>
                    <a:lnTo>
                      <a:pt x="2413" y="965"/>
                    </a:lnTo>
                    <a:lnTo>
                      <a:pt x="2150" y="914"/>
                    </a:lnTo>
                    <a:lnTo>
                      <a:pt x="2066" y="914"/>
                    </a:lnTo>
                    <a:lnTo>
                      <a:pt x="1769" y="863"/>
                    </a:lnTo>
                    <a:lnTo>
                      <a:pt x="1702" y="863"/>
                    </a:lnTo>
                    <a:lnTo>
                      <a:pt x="1634" y="838"/>
                    </a:lnTo>
                    <a:lnTo>
                      <a:pt x="1617" y="847"/>
                    </a:lnTo>
                    <a:lnTo>
                      <a:pt x="1507" y="830"/>
                    </a:lnTo>
                    <a:lnTo>
                      <a:pt x="1414" y="804"/>
                    </a:lnTo>
                    <a:lnTo>
                      <a:pt x="1194" y="796"/>
                    </a:lnTo>
                    <a:lnTo>
                      <a:pt x="1109" y="762"/>
                    </a:lnTo>
                    <a:lnTo>
                      <a:pt x="1067" y="770"/>
                    </a:lnTo>
                    <a:lnTo>
                      <a:pt x="973" y="753"/>
                    </a:lnTo>
                    <a:lnTo>
                      <a:pt x="931" y="753"/>
                    </a:lnTo>
                    <a:lnTo>
                      <a:pt x="601" y="677"/>
                    </a:lnTo>
                    <a:lnTo>
                      <a:pt x="466" y="610"/>
                    </a:lnTo>
                    <a:lnTo>
                      <a:pt x="406" y="593"/>
                    </a:lnTo>
                    <a:lnTo>
                      <a:pt x="271" y="516"/>
                    </a:lnTo>
                    <a:lnTo>
                      <a:pt x="237" y="474"/>
                    </a:lnTo>
                    <a:lnTo>
                      <a:pt x="144" y="406"/>
                    </a:lnTo>
                    <a:lnTo>
                      <a:pt x="127" y="372"/>
                    </a:lnTo>
                    <a:lnTo>
                      <a:pt x="17" y="254"/>
                    </a:lnTo>
                    <a:lnTo>
                      <a:pt x="0" y="203"/>
                    </a:lnTo>
                    <a:lnTo>
                      <a:pt x="17" y="68"/>
                    </a:lnTo>
                    <a:lnTo>
                      <a:pt x="161" y="17"/>
                    </a:lnTo>
                    <a:lnTo>
                      <a:pt x="245" y="17"/>
                    </a:lnTo>
                    <a:lnTo>
                      <a:pt x="305" y="0"/>
                    </a:lnTo>
                    <a:lnTo>
                      <a:pt x="719" y="0"/>
                    </a:lnTo>
                    <a:lnTo>
                      <a:pt x="923" y="25"/>
                    </a:lnTo>
                    <a:lnTo>
                      <a:pt x="1219" y="17"/>
                    </a:lnTo>
                    <a:lnTo>
                      <a:pt x="1244" y="34"/>
                    </a:lnTo>
                    <a:lnTo>
                      <a:pt x="1363" y="25"/>
                    </a:lnTo>
                    <a:lnTo>
                      <a:pt x="1575" y="51"/>
                    </a:lnTo>
                    <a:lnTo>
                      <a:pt x="1744" y="59"/>
                    </a:lnTo>
                    <a:lnTo>
                      <a:pt x="1778" y="76"/>
                    </a:lnTo>
                    <a:lnTo>
                      <a:pt x="1803" y="68"/>
                    </a:lnTo>
                    <a:lnTo>
                      <a:pt x="1837" y="85"/>
                    </a:lnTo>
                    <a:lnTo>
                      <a:pt x="1981" y="93"/>
                    </a:lnTo>
                    <a:lnTo>
                      <a:pt x="2540" y="93"/>
                    </a:lnTo>
                    <a:lnTo>
                      <a:pt x="2658" y="110"/>
                    </a:lnTo>
                    <a:lnTo>
                      <a:pt x="2684" y="93"/>
                    </a:lnTo>
                    <a:lnTo>
                      <a:pt x="2777" y="110"/>
                    </a:lnTo>
                    <a:lnTo>
                      <a:pt x="2955" y="102"/>
                    </a:lnTo>
                    <a:lnTo>
                      <a:pt x="3539" y="152"/>
                    </a:lnTo>
                    <a:lnTo>
                      <a:pt x="3564" y="144"/>
                    </a:lnTo>
                    <a:lnTo>
                      <a:pt x="3657" y="169"/>
                    </a:lnTo>
                    <a:lnTo>
                      <a:pt x="3683" y="161"/>
                    </a:lnTo>
                    <a:lnTo>
                      <a:pt x="3835" y="186"/>
                    </a:lnTo>
                    <a:lnTo>
                      <a:pt x="3860" y="169"/>
                    </a:lnTo>
                    <a:lnTo>
                      <a:pt x="3920" y="186"/>
                    </a:lnTo>
                    <a:lnTo>
                      <a:pt x="4123" y="178"/>
                    </a:lnTo>
                    <a:lnTo>
                      <a:pt x="4216" y="195"/>
                    </a:lnTo>
                    <a:lnTo>
                      <a:pt x="4275" y="178"/>
                    </a:lnTo>
                    <a:lnTo>
                      <a:pt x="4360" y="195"/>
                    </a:lnTo>
                    <a:lnTo>
                      <a:pt x="4394" y="186"/>
                    </a:lnTo>
                    <a:lnTo>
                      <a:pt x="4512" y="212"/>
                    </a:lnTo>
                    <a:lnTo>
                      <a:pt x="4538" y="203"/>
                    </a:lnTo>
                    <a:lnTo>
                      <a:pt x="4622" y="237"/>
                    </a:lnTo>
                    <a:lnTo>
                      <a:pt x="4656" y="229"/>
                    </a:lnTo>
                    <a:lnTo>
                      <a:pt x="4800" y="254"/>
                    </a:lnTo>
                    <a:lnTo>
                      <a:pt x="5063" y="398"/>
                    </a:lnTo>
                    <a:lnTo>
                      <a:pt x="5113" y="398"/>
                    </a:lnTo>
                    <a:lnTo>
                      <a:pt x="5240" y="381"/>
                    </a:lnTo>
                    <a:lnTo>
                      <a:pt x="5300" y="356"/>
                    </a:lnTo>
                    <a:lnTo>
                      <a:pt x="5325" y="322"/>
                    </a:lnTo>
                    <a:lnTo>
                      <a:pt x="5494" y="254"/>
                    </a:lnTo>
                    <a:lnTo>
                      <a:pt x="5672" y="212"/>
                    </a:lnTo>
                    <a:lnTo>
                      <a:pt x="5757" y="212"/>
                    </a:lnTo>
                    <a:lnTo>
                      <a:pt x="5816" y="229"/>
                    </a:lnTo>
                    <a:lnTo>
                      <a:pt x="6180" y="271"/>
                    </a:lnTo>
                    <a:lnTo>
                      <a:pt x="6392" y="296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33E3E125-D9D4-491F-8433-8F7E3DBE0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" y="2519"/>
                <a:ext cx="372" cy="165"/>
              </a:xfrm>
              <a:custGeom>
                <a:avLst/>
                <a:gdLst>
                  <a:gd name="T0" fmla="*/ 152 w 2167"/>
                  <a:gd name="T1" fmla="*/ 84 h 965"/>
                  <a:gd name="T2" fmla="*/ 246 w 2167"/>
                  <a:gd name="T3" fmla="*/ 51 h 965"/>
                  <a:gd name="T4" fmla="*/ 330 w 2167"/>
                  <a:gd name="T5" fmla="*/ 34 h 965"/>
                  <a:gd name="T6" fmla="*/ 567 w 2167"/>
                  <a:gd name="T7" fmla="*/ 25 h 965"/>
                  <a:gd name="T8" fmla="*/ 652 w 2167"/>
                  <a:gd name="T9" fmla="*/ 34 h 965"/>
                  <a:gd name="T10" fmla="*/ 745 w 2167"/>
                  <a:gd name="T11" fmla="*/ 8 h 965"/>
                  <a:gd name="T12" fmla="*/ 864 w 2167"/>
                  <a:gd name="T13" fmla="*/ 0 h 965"/>
                  <a:gd name="T14" fmla="*/ 1211 w 2167"/>
                  <a:gd name="T15" fmla="*/ 0 h 965"/>
                  <a:gd name="T16" fmla="*/ 1329 w 2167"/>
                  <a:gd name="T17" fmla="*/ 34 h 965"/>
                  <a:gd name="T18" fmla="*/ 1431 w 2167"/>
                  <a:gd name="T19" fmla="*/ 34 h 965"/>
                  <a:gd name="T20" fmla="*/ 1668 w 2167"/>
                  <a:gd name="T21" fmla="*/ 42 h 965"/>
                  <a:gd name="T22" fmla="*/ 1727 w 2167"/>
                  <a:gd name="T23" fmla="*/ 42 h 965"/>
                  <a:gd name="T24" fmla="*/ 1761 w 2167"/>
                  <a:gd name="T25" fmla="*/ 59 h 965"/>
                  <a:gd name="T26" fmla="*/ 1964 w 2167"/>
                  <a:gd name="T27" fmla="*/ 59 h 965"/>
                  <a:gd name="T28" fmla="*/ 2049 w 2167"/>
                  <a:gd name="T29" fmla="*/ 84 h 965"/>
                  <a:gd name="T30" fmla="*/ 2083 w 2167"/>
                  <a:gd name="T31" fmla="*/ 93 h 965"/>
                  <a:gd name="T32" fmla="*/ 2117 w 2167"/>
                  <a:gd name="T33" fmla="*/ 144 h 965"/>
                  <a:gd name="T34" fmla="*/ 2150 w 2167"/>
                  <a:gd name="T35" fmla="*/ 203 h 965"/>
                  <a:gd name="T36" fmla="*/ 2150 w 2167"/>
                  <a:gd name="T37" fmla="*/ 262 h 965"/>
                  <a:gd name="T38" fmla="*/ 2167 w 2167"/>
                  <a:gd name="T39" fmla="*/ 423 h 965"/>
                  <a:gd name="T40" fmla="*/ 2159 w 2167"/>
                  <a:gd name="T41" fmla="*/ 635 h 965"/>
                  <a:gd name="T42" fmla="*/ 2150 w 2167"/>
                  <a:gd name="T43" fmla="*/ 660 h 965"/>
                  <a:gd name="T44" fmla="*/ 2125 w 2167"/>
                  <a:gd name="T45" fmla="*/ 812 h 965"/>
                  <a:gd name="T46" fmla="*/ 2100 w 2167"/>
                  <a:gd name="T47" fmla="*/ 838 h 965"/>
                  <a:gd name="T48" fmla="*/ 2049 w 2167"/>
                  <a:gd name="T49" fmla="*/ 880 h 965"/>
                  <a:gd name="T50" fmla="*/ 1930 w 2167"/>
                  <a:gd name="T51" fmla="*/ 897 h 965"/>
                  <a:gd name="T52" fmla="*/ 1753 w 2167"/>
                  <a:gd name="T53" fmla="*/ 897 h 965"/>
                  <a:gd name="T54" fmla="*/ 1558 w 2167"/>
                  <a:gd name="T55" fmla="*/ 922 h 965"/>
                  <a:gd name="T56" fmla="*/ 1448 w 2167"/>
                  <a:gd name="T57" fmla="*/ 922 h 965"/>
                  <a:gd name="T58" fmla="*/ 1304 w 2167"/>
                  <a:gd name="T59" fmla="*/ 931 h 965"/>
                  <a:gd name="T60" fmla="*/ 1262 w 2167"/>
                  <a:gd name="T61" fmla="*/ 922 h 965"/>
                  <a:gd name="T62" fmla="*/ 720 w 2167"/>
                  <a:gd name="T63" fmla="*/ 939 h 965"/>
                  <a:gd name="T64" fmla="*/ 525 w 2167"/>
                  <a:gd name="T65" fmla="*/ 956 h 965"/>
                  <a:gd name="T66" fmla="*/ 483 w 2167"/>
                  <a:gd name="T67" fmla="*/ 948 h 965"/>
                  <a:gd name="T68" fmla="*/ 373 w 2167"/>
                  <a:gd name="T69" fmla="*/ 965 h 965"/>
                  <a:gd name="T70" fmla="*/ 169 w 2167"/>
                  <a:gd name="T71" fmla="*/ 914 h 965"/>
                  <a:gd name="T72" fmla="*/ 85 w 2167"/>
                  <a:gd name="T73" fmla="*/ 855 h 965"/>
                  <a:gd name="T74" fmla="*/ 34 w 2167"/>
                  <a:gd name="T75" fmla="*/ 745 h 965"/>
                  <a:gd name="T76" fmla="*/ 34 w 2167"/>
                  <a:gd name="T77" fmla="*/ 541 h 965"/>
                  <a:gd name="T78" fmla="*/ 0 w 2167"/>
                  <a:gd name="T79" fmla="*/ 457 h 965"/>
                  <a:gd name="T80" fmla="*/ 26 w 2167"/>
                  <a:gd name="T81" fmla="*/ 304 h 965"/>
                  <a:gd name="T82" fmla="*/ 26 w 2167"/>
                  <a:gd name="T83" fmla="*/ 254 h 965"/>
                  <a:gd name="T84" fmla="*/ 42 w 2167"/>
                  <a:gd name="T85" fmla="*/ 186 h 965"/>
                  <a:gd name="T86" fmla="*/ 85 w 2167"/>
                  <a:gd name="T87" fmla="*/ 144 h 965"/>
                  <a:gd name="T88" fmla="*/ 152 w 2167"/>
                  <a:gd name="T89" fmla="*/ 93 h 965"/>
                  <a:gd name="T90" fmla="*/ 152 w 2167"/>
                  <a:gd name="T91" fmla="*/ 84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67" h="965">
                    <a:moveTo>
                      <a:pt x="152" y="84"/>
                    </a:moveTo>
                    <a:lnTo>
                      <a:pt x="246" y="51"/>
                    </a:lnTo>
                    <a:lnTo>
                      <a:pt x="330" y="34"/>
                    </a:lnTo>
                    <a:lnTo>
                      <a:pt x="567" y="25"/>
                    </a:lnTo>
                    <a:lnTo>
                      <a:pt x="652" y="34"/>
                    </a:lnTo>
                    <a:lnTo>
                      <a:pt x="745" y="8"/>
                    </a:lnTo>
                    <a:lnTo>
                      <a:pt x="864" y="0"/>
                    </a:lnTo>
                    <a:lnTo>
                      <a:pt x="1211" y="0"/>
                    </a:lnTo>
                    <a:lnTo>
                      <a:pt x="1329" y="34"/>
                    </a:lnTo>
                    <a:lnTo>
                      <a:pt x="1431" y="34"/>
                    </a:lnTo>
                    <a:lnTo>
                      <a:pt x="1668" y="42"/>
                    </a:lnTo>
                    <a:lnTo>
                      <a:pt x="1727" y="42"/>
                    </a:lnTo>
                    <a:lnTo>
                      <a:pt x="1761" y="59"/>
                    </a:lnTo>
                    <a:lnTo>
                      <a:pt x="1964" y="59"/>
                    </a:lnTo>
                    <a:lnTo>
                      <a:pt x="2049" y="84"/>
                    </a:lnTo>
                    <a:lnTo>
                      <a:pt x="2083" y="93"/>
                    </a:lnTo>
                    <a:lnTo>
                      <a:pt x="2117" y="144"/>
                    </a:lnTo>
                    <a:lnTo>
                      <a:pt x="2150" y="203"/>
                    </a:lnTo>
                    <a:lnTo>
                      <a:pt x="2150" y="262"/>
                    </a:lnTo>
                    <a:lnTo>
                      <a:pt x="2167" y="423"/>
                    </a:lnTo>
                    <a:lnTo>
                      <a:pt x="2159" y="635"/>
                    </a:lnTo>
                    <a:lnTo>
                      <a:pt x="2150" y="660"/>
                    </a:lnTo>
                    <a:lnTo>
                      <a:pt x="2125" y="812"/>
                    </a:lnTo>
                    <a:lnTo>
                      <a:pt x="2100" y="838"/>
                    </a:lnTo>
                    <a:lnTo>
                      <a:pt x="2049" y="880"/>
                    </a:lnTo>
                    <a:lnTo>
                      <a:pt x="1930" y="897"/>
                    </a:lnTo>
                    <a:lnTo>
                      <a:pt x="1753" y="897"/>
                    </a:lnTo>
                    <a:lnTo>
                      <a:pt x="1558" y="922"/>
                    </a:lnTo>
                    <a:lnTo>
                      <a:pt x="1448" y="922"/>
                    </a:lnTo>
                    <a:lnTo>
                      <a:pt x="1304" y="931"/>
                    </a:lnTo>
                    <a:lnTo>
                      <a:pt x="1262" y="922"/>
                    </a:lnTo>
                    <a:lnTo>
                      <a:pt x="720" y="939"/>
                    </a:lnTo>
                    <a:lnTo>
                      <a:pt x="525" y="956"/>
                    </a:lnTo>
                    <a:lnTo>
                      <a:pt x="483" y="948"/>
                    </a:lnTo>
                    <a:lnTo>
                      <a:pt x="373" y="965"/>
                    </a:lnTo>
                    <a:lnTo>
                      <a:pt x="169" y="914"/>
                    </a:lnTo>
                    <a:lnTo>
                      <a:pt x="85" y="855"/>
                    </a:lnTo>
                    <a:lnTo>
                      <a:pt x="34" y="745"/>
                    </a:lnTo>
                    <a:lnTo>
                      <a:pt x="34" y="541"/>
                    </a:lnTo>
                    <a:lnTo>
                      <a:pt x="0" y="457"/>
                    </a:lnTo>
                    <a:lnTo>
                      <a:pt x="26" y="304"/>
                    </a:lnTo>
                    <a:lnTo>
                      <a:pt x="26" y="254"/>
                    </a:lnTo>
                    <a:lnTo>
                      <a:pt x="42" y="186"/>
                    </a:lnTo>
                    <a:lnTo>
                      <a:pt x="85" y="144"/>
                    </a:lnTo>
                    <a:lnTo>
                      <a:pt x="152" y="93"/>
                    </a:lnTo>
                    <a:lnTo>
                      <a:pt x="152" y="84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1" name="Freeform 21">
                <a:extLst>
                  <a:ext uri="{FF2B5EF4-FFF2-40B4-BE49-F238E27FC236}">
                    <a16:creationId xmlns:a16="http://schemas.microsoft.com/office/drawing/2014/main" id="{1A0BEC2F-86AC-4F1D-B9B0-0E05139AB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375"/>
                <a:ext cx="1198" cy="250"/>
              </a:xfrm>
              <a:custGeom>
                <a:avLst/>
                <a:gdLst>
                  <a:gd name="T0" fmla="*/ 491 w 6976"/>
                  <a:gd name="T1" fmla="*/ 1439 h 1456"/>
                  <a:gd name="T2" fmla="*/ 974 w 6976"/>
                  <a:gd name="T3" fmla="*/ 1422 h 1456"/>
                  <a:gd name="T4" fmla="*/ 1118 w 6976"/>
                  <a:gd name="T5" fmla="*/ 1396 h 1456"/>
                  <a:gd name="T6" fmla="*/ 1236 w 6976"/>
                  <a:gd name="T7" fmla="*/ 1379 h 1456"/>
                  <a:gd name="T8" fmla="*/ 1642 w 6976"/>
                  <a:gd name="T9" fmla="*/ 1346 h 1456"/>
                  <a:gd name="T10" fmla="*/ 1727 w 6976"/>
                  <a:gd name="T11" fmla="*/ 1379 h 1456"/>
                  <a:gd name="T12" fmla="*/ 1879 w 6976"/>
                  <a:gd name="T13" fmla="*/ 1396 h 1456"/>
                  <a:gd name="T14" fmla="*/ 2345 w 6976"/>
                  <a:gd name="T15" fmla="*/ 1439 h 1456"/>
                  <a:gd name="T16" fmla="*/ 2591 w 6976"/>
                  <a:gd name="T17" fmla="*/ 1430 h 1456"/>
                  <a:gd name="T18" fmla="*/ 3124 w 6976"/>
                  <a:gd name="T19" fmla="*/ 1354 h 1456"/>
                  <a:gd name="T20" fmla="*/ 3429 w 6976"/>
                  <a:gd name="T21" fmla="*/ 1337 h 1456"/>
                  <a:gd name="T22" fmla="*/ 3988 w 6976"/>
                  <a:gd name="T23" fmla="*/ 1371 h 1456"/>
                  <a:gd name="T24" fmla="*/ 4775 w 6976"/>
                  <a:gd name="T25" fmla="*/ 1396 h 1456"/>
                  <a:gd name="T26" fmla="*/ 5410 w 6976"/>
                  <a:gd name="T27" fmla="*/ 1371 h 1456"/>
                  <a:gd name="T28" fmla="*/ 6087 w 6976"/>
                  <a:gd name="T29" fmla="*/ 1329 h 1456"/>
                  <a:gd name="T30" fmla="*/ 6807 w 6976"/>
                  <a:gd name="T31" fmla="*/ 1312 h 1456"/>
                  <a:gd name="T32" fmla="*/ 6934 w 6976"/>
                  <a:gd name="T33" fmla="*/ 1202 h 1456"/>
                  <a:gd name="T34" fmla="*/ 6959 w 6976"/>
                  <a:gd name="T35" fmla="*/ 1109 h 1456"/>
                  <a:gd name="T36" fmla="*/ 6976 w 6976"/>
                  <a:gd name="T37" fmla="*/ 931 h 1456"/>
                  <a:gd name="T38" fmla="*/ 6874 w 6976"/>
                  <a:gd name="T39" fmla="*/ 736 h 1456"/>
                  <a:gd name="T40" fmla="*/ 6739 w 6976"/>
                  <a:gd name="T41" fmla="*/ 491 h 1456"/>
                  <a:gd name="T42" fmla="*/ 6595 w 6976"/>
                  <a:gd name="T43" fmla="*/ 313 h 1456"/>
                  <a:gd name="T44" fmla="*/ 6180 w 6976"/>
                  <a:gd name="T45" fmla="*/ 186 h 1456"/>
                  <a:gd name="T46" fmla="*/ 5875 w 6976"/>
                  <a:gd name="T47" fmla="*/ 135 h 1456"/>
                  <a:gd name="T48" fmla="*/ 5571 w 6976"/>
                  <a:gd name="T49" fmla="*/ 101 h 1456"/>
                  <a:gd name="T50" fmla="*/ 5325 w 6976"/>
                  <a:gd name="T51" fmla="*/ 93 h 1456"/>
                  <a:gd name="T52" fmla="*/ 5173 w 6976"/>
                  <a:gd name="T53" fmla="*/ 76 h 1456"/>
                  <a:gd name="T54" fmla="*/ 4182 w 6976"/>
                  <a:gd name="T55" fmla="*/ 50 h 1456"/>
                  <a:gd name="T56" fmla="*/ 4131 w 6976"/>
                  <a:gd name="T57" fmla="*/ 93 h 1456"/>
                  <a:gd name="T58" fmla="*/ 3886 w 6976"/>
                  <a:gd name="T59" fmla="*/ 93 h 1456"/>
                  <a:gd name="T60" fmla="*/ 3437 w 6976"/>
                  <a:gd name="T61" fmla="*/ 42 h 1456"/>
                  <a:gd name="T62" fmla="*/ 3073 w 6976"/>
                  <a:gd name="T63" fmla="*/ 34 h 1456"/>
                  <a:gd name="T64" fmla="*/ 2938 w 6976"/>
                  <a:gd name="T65" fmla="*/ 34 h 1456"/>
                  <a:gd name="T66" fmla="*/ 2751 w 6976"/>
                  <a:gd name="T67" fmla="*/ 0 h 1456"/>
                  <a:gd name="T68" fmla="*/ 2150 w 6976"/>
                  <a:gd name="T69" fmla="*/ 25 h 1456"/>
                  <a:gd name="T70" fmla="*/ 1863 w 6976"/>
                  <a:gd name="T71" fmla="*/ 34 h 1456"/>
                  <a:gd name="T72" fmla="*/ 1727 w 6976"/>
                  <a:gd name="T73" fmla="*/ 50 h 1456"/>
                  <a:gd name="T74" fmla="*/ 1659 w 6976"/>
                  <a:gd name="T75" fmla="*/ 50 h 1456"/>
                  <a:gd name="T76" fmla="*/ 1600 w 6976"/>
                  <a:gd name="T77" fmla="*/ 59 h 1456"/>
                  <a:gd name="T78" fmla="*/ 1321 w 6976"/>
                  <a:gd name="T79" fmla="*/ 93 h 1456"/>
                  <a:gd name="T80" fmla="*/ 914 w 6976"/>
                  <a:gd name="T81" fmla="*/ 101 h 1456"/>
                  <a:gd name="T82" fmla="*/ 762 w 6976"/>
                  <a:gd name="T83" fmla="*/ 93 h 1456"/>
                  <a:gd name="T84" fmla="*/ 364 w 6976"/>
                  <a:gd name="T85" fmla="*/ 110 h 1456"/>
                  <a:gd name="T86" fmla="*/ 271 w 6976"/>
                  <a:gd name="T87" fmla="*/ 93 h 1456"/>
                  <a:gd name="T88" fmla="*/ 178 w 6976"/>
                  <a:gd name="T89" fmla="*/ 11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976" h="1456">
                    <a:moveTo>
                      <a:pt x="0" y="1456"/>
                    </a:moveTo>
                    <a:lnTo>
                      <a:pt x="491" y="1439"/>
                    </a:lnTo>
                    <a:lnTo>
                      <a:pt x="584" y="1447"/>
                    </a:lnTo>
                    <a:lnTo>
                      <a:pt x="974" y="1422"/>
                    </a:lnTo>
                    <a:lnTo>
                      <a:pt x="1092" y="1413"/>
                    </a:lnTo>
                    <a:lnTo>
                      <a:pt x="1118" y="1396"/>
                    </a:lnTo>
                    <a:lnTo>
                      <a:pt x="1177" y="1405"/>
                    </a:lnTo>
                    <a:lnTo>
                      <a:pt x="1236" y="1379"/>
                    </a:lnTo>
                    <a:lnTo>
                      <a:pt x="1329" y="1379"/>
                    </a:lnTo>
                    <a:lnTo>
                      <a:pt x="1642" y="1346"/>
                    </a:lnTo>
                    <a:lnTo>
                      <a:pt x="1668" y="1371"/>
                    </a:lnTo>
                    <a:lnTo>
                      <a:pt x="1727" y="1379"/>
                    </a:lnTo>
                    <a:lnTo>
                      <a:pt x="1786" y="1371"/>
                    </a:lnTo>
                    <a:lnTo>
                      <a:pt x="1879" y="1396"/>
                    </a:lnTo>
                    <a:lnTo>
                      <a:pt x="2227" y="1422"/>
                    </a:lnTo>
                    <a:lnTo>
                      <a:pt x="2345" y="1439"/>
                    </a:lnTo>
                    <a:lnTo>
                      <a:pt x="2531" y="1430"/>
                    </a:lnTo>
                    <a:lnTo>
                      <a:pt x="2591" y="1430"/>
                    </a:lnTo>
                    <a:lnTo>
                      <a:pt x="3005" y="1371"/>
                    </a:lnTo>
                    <a:lnTo>
                      <a:pt x="3124" y="1354"/>
                    </a:lnTo>
                    <a:lnTo>
                      <a:pt x="3158" y="1363"/>
                    </a:lnTo>
                    <a:lnTo>
                      <a:pt x="3429" y="1337"/>
                    </a:lnTo>
                    <a:lnTo>
                      <a:pt x="3513" y="1346"/>
                    </a:lnTo>
                    <a:lnTo>
                      <a:pt x="3988" y="1371"/>
                    </a:lnTo>
                    <a:lnTo>
                      <a:pt x="4614" y="1396"/>
                    </a:lnTo>
                    <a:lnTo>
                      <a:pt x="4775" y="1396"/>
                    </a:lnTo>
                    <a:lnTo>
                      <a:pt x="5325" y="1371"/>
                    </a:lnTo>
                    <a:lnTo>
                      <a:pt x="5410" y="1371"/>
                    </a:lnTo>
                    <a:lnTo>
                      <a:pt x="6028" y="1329"/>
                    </a:lnTo>
                    <a:lnTo>
                      <a:pt x="6087" y="1329"/>
                    </a:lnTo>
                    <a:lnTo>
                      <a:pt x="6333" y="1312"/>
                    </a:lnTo>
                    <a:lnTo>
                      <a:pt x="6807" y="1312"/>
                    </a:lnTo>
                    <a:lnTo>
                      <a:pt x="6866" y="1303"/>
                    </a:lnTo>
                    <a:lnTo>
                      <a:pt x="6934" y="1202"/>
                    </a:lnTo>
                    <a:lnTo>
                      <a:pt x="6959" y="1151"/>
                    </a:lnTo>
                    <a:lnTo>
                      <a:pt x="6959" y="1109"/>
                    </a:lnTo>
                    <a:lnTo>
                      <a:pt x="6976" y="1092"/>
                    </a:lnTo>
                    <a:lnTo>
                      <a:pt x="6976" y="931"/>
                    </a:lnTo>
                    <a:lnTo>
                      <a:pt x="6934" y="804"/>
                    </a:lnTo>
                    <a:lnTo>
                      <a:pt x="6874" y="736"/>
                    </a:lnTo>
                    <a:lnTo>
                      <a:pt x="6790" y="601"/>
                    </a:lnTo>
                    <a:lnTo>
                      <a:pt x="6739" y="491"/>
                    </a:lnTo>
                    <a:lnTo>
                      <a:pt x="6680" y="406"/>
                    </a:lnTo>
                    <a:lnTo>
                      <a:pt x="6595" y="313"/>
                    </a:lnTo>
                    <a:lnTo>
                      <a:pt x="6375" y="186"/>
                    </a:lnTo>
                    <a:lnTo>
                      <a:pt x="6180" y="186"/>
                    </a:lnTo>
                    <a:lnTo>
                      <a:pt x="5986" y="177"/>
                    </a:lnTo>
                    <a:lnTo>
                      <a:pt x="5875" y="135"/>
                    </a:lnTo>
                    <a:lnTo>
                      <a:pt x="5706" y="101"/>
                    </a:lnTo>
                    <a:lnTo>
                      <a:pt x="5571" y="101"/>
                    </a:lnTo>
                    <a:lnTo>
                      <a:pt x="5545" y="93"/>
                    </a:lnTo>
                    <a:lnTo>
                      <a:pt x="5325" y="93"/>
                    </a:lnTo>
                    <a:lnTo>
                      <a:pt x="5308" y="84"/>
                    </a:lnTo>
                    <a:lnTo>
                      <a:pt x="5173" y="76"/>
                    </a:lnTo>
                    <a:lnTo>
                      <a:pt x="4487" y="34"/>
                    </a:lnTo>
                    <a:lnTo>
                      <a:pt x="4182" y="50"/>
                    </a:lnTo>
                    <a:lnTo>
                      <a:pt x="4157" y="59"/>
                    </a:lnTo>
                    <a:lnTo>
                      <a:pt x="4131" y="93"/>
                    </a:lnTo>
                    <a:lnTo>
                      <a:pt x="3988" y="101"/>
                    </a:lnTo>
                    <a:lnTo>
                      <a:pt x="3886" y="93"/>
                    </a:lnTo>
                    <a:lnTo>
                      <a:pt x="3573" y="67"/>
                    </a:lnTo>
                    <a:lnTo>
                      <a:pt x="3437" y="42"/>
                    </a:lnTo>
                    <a:lnTo>
                      <a:pt x="3251" y="50"/>
                    </a:lnTo>
                    <a:lnTo>
                      <a:pt x="3073" y="34"/>
                    </a:lnTo>
                    <a:lnTo>
                      <a:pt x="2989" y="25"/>
                    </a:lnTo>
                    <a:lnTo>
                      <a:pt x="2938" y="34"/>
                    </a:lnTo>
                    <a:lnTo>
                      <a:pt x="2828" y="0"/>
                    </a:lnTo>
                    <a:lnTo>
                      <a:pt x="2751" y="0"/>
                    </a:lnTo>
                    <a:lnTo>
                      <a:pt x="2413" y="8"/>
                    </a:lnTo>
                    <a:lnTo>
                      <a:pt x="2150" y="25"/>
                    </a:lnTo>
                    <a:lnTo>
                      <a:pt x="1990" y="17"/>
                    </a:lnTo>
                    <a:lnTo>
                      <a:pt x="1863" y="34"/>
                    </a:lnTo>
                    <a:lnTo>
                      <a:pt x="1769" y="34"/>
                    </a:lnTo>
                    <a:lnTo>
                      <a:pt x="1727" y="50"/>
                    </a:lnTo>
                    <a:lnTo>
                      <a:pt x="1685" y="34"/>
                    </a:lnTo>
                    <a:lnTo>
                      <a:pt x="1659" y="50"/>
                    </a:lnTo>
                    <a:lnTo>
                      <a:pt x="1642" y="42"/>
                    </a:lnTo>
                    <a:lnTo>
                      <a:pt x="1600" y="59"/>
                    </a:lnTo>
                    <a:lnTo>
                      <a:pt x="1380" y="84"/>
                    </a:lnTo>
                    <a:lnTo>
                      <a:pt x="1321" y="93"/>
                    </a:lnTo>
                    <a:lnTo>
                      <a:pt x="1253" y="84"/>
                    </a:lnTo>
                    <a:lnTo>
                      <a:pt x="914" y="101"/>
                    </a:lnTo>
                    <a:lnTo>
                      <a:pt x="830" y="101"/>
                    </a:lnTo>
                    <a:lnTo>
                      <a:pt x="762" y="93"/>
                    </a:lnTo>
                    <a:lnTo>
                      <a:pt x="559" y="110"/>
                    </a:lnTo>
                    <a:lnTo>
                      <a:pt x="364" y="110"/>
                    </a:lnTo>
                    <a:lnTo>
                      <a:pt x="339" y="93"/>
                    </a:lnTo>
                    <a:lnTo>
                      <a:pt x="271" y="93"/>
                    </a:lnTo>
                    <a:lnTo>
                      <a:pt x="229" y="110"/>
                    </a:lnTo>
                    <a:lnTo>
                      <a:pt x="178" y="110"/>
                    </a:lnTo>
                    <a:lnTo>
                      <a:pt x="0" y="118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2" name="Freeform 22">
                <a:extLst>
                  <a:ext uri="{FF2B5EF4-FFF2-40B4-BE49-F238E27FC236}">
                    <a16:creationId xmlns:a16="http://schemas.microsoft.com/office/drawing/2014/main" id="{D053F05B-9A55-432A-9986-F9D1D0D96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1375"/>
                <a:ext cx="1258" cy="329"/>
              </a:xfrm>
              <a:custGeom>
                <a:avLst/>
                <a:gdLst>
                  <a:gd name="T0" fmla="*/ 6798 w 7323"/>
                  <a:gd name="T1" fmla="*/ 67 h 1913"/>
                  <a:gd name="T2" fmla="*/ 6408 w 7323"/>
                  <a:gd name="T3" fmla="*/ 59 h 1913"/>
                  <a:gd name="T4" fmla="*/ 6053 w 7323"/>
                  <a:gd name="T5" fmla="*/ 59 h 1913"/>
                  <a:gd name="T6" fmla="*/ 5884 w 7323"/>
                  <a:gd name="T7" fmla="*/ 76 h 1913"/>
                  <a:gd name="T8" fmla="*/ 5816 w 7323"/>
                  <a:gd name="T9" fmla="*/ 93 h 1913"/>
                  <a:gd name="T10" fmla="*/ 5723 w 7323"/>
                  <a:gd name="T11" fmla="*/ 135 h 1913"/>
                  <a:gd name="T12" fmla="*/ 5613 w 7323"/>
                  <a:gd name="T13" fmla="*/ 144 h 1913"/>
                  <a:gd name="T14" fmla="*/ 5562 w 7323"/>
                  <a:gd name="T15" fmla="*/ 144 h 1913"/>
                  <a:gd name="T16" fmla="*/ 5079 w 7323"/>
                  <a:gd name="T17" fmla="*/ 59 h 1913"/>
                  <a:gd name="T18" fmla="*/ 5012 w 7323"/>
                  <a:gd name="T19" fmla="*/ 67 h 1913"/>
                  <a:gd name="T20" fmla="*/ 4504 w 7323"/>
                  <a:gd name="T21" fmla="*/ 93 h 1913"/>
                  <a:gd name="T22" fmla="*/ 4114 w 7323"/>
                  <a:gd name="T23" fmla="*/ 93 h 1913"/>
                  <a:gd name="T24" fmla="*/ 3979 w 7323"/>
                  <a:gd name="T25" fmla="*/ 110 h 1913"/>
                  <a:gd name="T26" fmla="*/ 3606 w 7323"/>
                  <a:gd name="T27" fmla="*/ 177 h 1913"/>
                  <a:gd name="T28" fmla="*/ 3327 w 7323"/>
                  <a:gd name="T29" fmla="*/ 110 h 1913"/>
                  <a:gd name="T30" fmla="*/ 3014 w 7323"/>
                  <a:gd name="T31" fmla="*/ 59 h 1913"/>
                  <a:gd name="T32" fmla="*/ 2887 w 7323"/>
                  <a:gd name="T33" fmla="*/ 34 h 1913"/>
                  <a:gd name="T34" fmla="*/ 2616 w 7323"/>
                  <a:gd name="T35" fmla="*/ 42 h 1913"/>
                  <a:gd name="T36" fmla="*/ 2353 w 7323"/>
                  <a:gd name="T37" fmla="*/ 59 h 1913"/>
                  <a:gd name="T38" fmla="*/ 2226 w 7323"/>
                  <a:gd name="T39" fmla="*/ 67 h 1913"/>
                  <a:gd name="T40" fmla="*/ 2065 w 7323"/>
                  <a:gd name="T41" fmla="*/ 93 h 1913"/>
                  <a:gd name="T42" fmla="*/ 1346 w 7323"/>
                  <a:gd name="T43" fmla="*/ 144 h 1913"/>
                  <a:gd name="T44" fmla="*/ 1219 w 7323"/>
                  <a:gd name="T45" fmla="*/ 152 h 1913"/>
                  <a:gd name="T46" fmla="*/ 1058 w 7323"/>
                  <a:gd name="T47" fmla="*/ 177 h 1913"/>
                  <a:gd name="T48" fmla="*/ 821 w 7323"/>
                  <a:gd name="T49" fmla="*/ 211 h 1913"/>
                  <a:gd name="T50" fmla="*/ 448 w 7323"/>
                  <a:gd name="T51" fmla="*/ 262 h 1913"/>
                  <a:gd name="T52" fmla="*/ 355 w 7323"/>
                  <a:gd name="T53" fmla="*/ 296 h 1913"/>
                  <a:gd name="T54" fmla="*/ 177 w 7323"/>
                  <a:gd name="T55" fmla="*/ 389 h 1913"/>
                  <a:gd name="T56" fmla="*/ 93 w 7323"/>
                  <a:gd name="T57" fmla="*/ 474 h 1913"/>
                  <a:gd name="T58" fmla="*/ 0 w 7323"/>
                  <a:gd name="T59" fmla="*/ 846 h 1913"/>
                  <a:gd name="T60" fmla="*/ 8 w 7323"/>
                  <a:gd name="T61" fmla="*/ 1049 h 1913"/>
                  <a:gd name="T62" fmla="*/ 42 w 7323"/>
                  <a:gd name="T63" fmla="*/ 1464 h 1913"/>
                  <a:gd name="T64" fmla="*/ 237 w 7323"/>
                  <a:gd name="T65" fmla="*/ 1583 h 1913"/>
                  <a:gd name="T66" fmla="*/ 592 w 7323"/>
                  <a:gd name="T67" fmla="*/ 1633 h 1913"/>
                  <a:gd name="T68" fmla="*/ 922 w 7323"/>
                  <a:gd name="T69" fmla="*/ 1701 h 1913"/>
                  <a:gd name="T70" fmla="*/ 1126 w 7323"/>
                  <a:gd name="T71" fmla="*/ 1735 h 1913"/>
                  <a:gd name="T72" fmla="*/ 1278 w 7323"/>
                  <a:gd name="T73" fmla="*/ 1760 h 1913"/>
                  <a:gd name="T74" fmla="*/ 1388 w 7323"/>
                  <a:gd name="T75" fmla="*/ 1769 h 1913"/>
                  <a:gd name="T76" fmla="*/ 2277 w 7323"/>
                  <a:gd name="T77" fmla="*/ 1845 h 1913"/>
                  <a:gd name="T78" fmla="*/ 2700 w 7323"/>
                  <a:gd name="T79" fmla="*/ 1837 h 1913"/>
                  <a:gd name="T80" fmla="*/ 2963 w 7323"/>
                  <a:gd name="T81" fmla="*/ 1845 h 1913"/>
                  <a:gd name="T82" fmla="*/ 3496 w 7323"/>
                  <a:gd name="T83" fmla="*/ 1854 h 1913"/>
                  <a:gd name="T84" fmla="*/ 3843 w 7323"/>
                  <a:gd name="T85" fmla="*/ 1854 h 1913"/>
                  <a:gd name="T86" fmla="*/ 4123 w 7323"/>
                  <a:gd name="T87" fmla="*/ 1794 h 1913"/>
                  <a:gd name="T88" fmla="*/ 4266 w 7323"/>
                  <a:gd name="T89" fmla="*/ 1727 h 1913"/>
                  <a:gd name="T90" fmla="*/ 4444 w 7323"/>
                  <a:gd name="T91" fmla="*/ 1693 h 1913"/>
                  <a:gd name="T92" fmla="*/ 4664 w 7323"/>
                  <a:gd name="T93" fmla="*/ 1786 h 1913"/>
                  <a:gd name="T94" fmla="*/ 5113 w 7323"/>
                  <a:gd name="T95" fmla="*/ 1845 h 1913"/>
                  <a:gd name="T96" fmla="*/ 5579 w 7323"/>
                  <a:gd name="T97" fmla="*/ 1837 h 1913"/>
                  <a:gd name="T98" fmla="*/ 6222 w 7323"/>
                  <a:gd name="T99" fmla="*/ 1837 h 1913"/>
                  <a:gd name="T100" fmla="*/ 6552 w 7323"/>
                  <a:gd name="T101" fmla="*/ 1854 h 1913"/>
                  <a:gd name="T102" fmla="*/ 6874 w 7323"/>
                  <a:gd name="T103" fmla="*/ 1845 h 1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323" h="1913">
                    <a:moveTo>
                      <a:pt x="7323" y="0"/>
                    </a:moveTo>
                    <a:lnTo>
                      <a:pt x="6798" y="67"/>
                    </a:lnTo>
                    <a:lnTo>
                      <a:pt x="6425" y="76"/>
                    </a:lnTo>
                    <a:lnTo>
                      <a:pt x="6408" y="59"/>
                    </a:lnTo>
                    <a:lnTo>
                      <a:pt x="6146" y="67"/>
                    </a:lnTo>
                    <a:lnTo>
                      <a:pt x="6053" y="59"/>
                    </a:lnTo>
                    <a:lnTo>
                      <a:pt x="5994" y="76"/>
                    </a:lnTo>
                    <a:lnTo>
                      <a:pt x="5884" y="76"/>
                    </a:lnTo>
                    <a:lnTo>
                      <a:pt x="5858" y="93"/>
                    </a:lnTo>
                    <a:lnTo>
                      <a:pt x="5816" y="93"/>
                    </a:lnTo>
                    <a:lnTo>
                      <a:pt x="5748" y="110"/>
                    </a:lnTo>
                    <a:lnTo>
                      <a:pt x="5723" y="135"/>
                    </a:lnTo>
                    <a:lnTo>
                      <a:pt x="5663" y="160"/>
                    </a:lnTo>
                    <a:lnTo>
                      <a:pt x="5613" y="144"/>
                    </a:lnTo>
                    <a:lnTo>
                      <a:pt x="5596" y="160"/>
                    </a:lnTo>
                    <a:lnTo>
                      <a:pt x="5562" y="144"/>
                    </a:lnTo>
                    <a:lnTo>
                      <a:pt x="5299" y="67"/>
                    </a:lnTo>
                    <a:lnTo>
                      <a:pt x="5079" y="59"/>
                    </a:lnTo>
                    <a:lnTo>
                      <a:pt x="5054" y="76"/>
                    </a:lnTo>
                    <a:lnTo>
                      <a:pt x="5012" y="67"/>
                    </a:lnTo>
                    <a:lnTo>
                      <a:pt x="4859" y="93"/>
                    </a:lnTo>
                    <a:lnTo>
                      <a:pt x="4504" y="93"/>
                    </a:lnTo>
                    <a:lnTo>
                      <a:pt x="4419" y="76"/>
                    </a:lnTo>
                    <a:lnTo>
                      <a:pt x="4114" y="93"/>
                    </a:lnTo>
                    <a:lnTo>
                      <a:pt x="4089" y="93"/>
                    </a:lnTo>
                    <a:lnTo>
                      <a:pt x="3979" y="110"/>
                    </a:lnTo>
                    <a:lnTo>
                      <a:pt x="3775" y="118"/>
                    </a:lnTo>
                    <a:lnTo>
                      <a:pt x="3606" y="177"/>
                    </a:lnTo>
                    <a:lnTo>
                      <a:pt x="3471" y="186"/>
                    </a:lnTo>
                    <a:lnTo>
                      <a:pt x="3327" y="110"/>
                    </a:lnTo>
                    <a:lnTo>
                      <a:pt x="3081" y="93"/>
                    </a:lnTo>
                    <a:lnTo>
                      <a:pt x="3014" y="59"/>
                    </a:lnTo>
                    <a:lnTo>
                      <a:pt x="2946" y="67"/>
                    </a:lnTo>
                    <a:lnTo>
                      <a:pt x="2887" y="34"/>
                    </a:lnTo>
                    <a:lnTo>
                      <a:pt x="2819" y="50"/>
                    </a:lnTo>
                    <a:lnTo>
                      <a:pt x="2616" y="42"/>
                    </a:lnTo>
                    <a:lnTo>
                      <a:pt x="2556" y="59"/>
                    </a:lnTo>
                    <a:lnTo>
                      <a:pt x="2353" y="59"/>
                    </a:lnTo>
                    <a:lnTo>
                      <a:pt x="2285" y="76"/>
                    </a:lnTo>
                    <a:lnTo>
                      <a:pt x="2226" y="67"/>
                    </a:lnTo>
                    <a:lnTo>
                      <a:pt x="2201" y="84"/>
                    </a:lnTo>
                    <a:lnTo>
                      <a:pt x="2065" y="93"/>
                    </a:lnTo>
                    <a:lnTo>
                      <a:pt x="1938" y="93"/>
                    </a:lnTo>
                    <a:lnTo>
                      <a:pt x="1346" y="144"/>
                    </a:lnTo>
                    <a:lnTo>
                      <a:pt x="1236" y="144"/>
                    </a:lnTo>
                    <a:lnTo>
                      <a:pt x="1219" y="152"/>
                    </a:lnTo>
                    <a:lnTo>
                      <a:pt x="1126" y="144"/>
                    </a:lnTo>
                    <a:lnTo>
                      <a:pt x="1058" y="177"/>
                    </a:lnTo>
                    <a:lnTo>
                      <a:pt x="838" y="203"/>
                    </a:lnTo>
                    <a:lnTo>
                      <a:pt x="821" y="211"/>
                    </a:lnTo>
                    <a:lnTo>
                      <a:pt x="575" y="228"/>
                    </a:lnTo>
                    <a:lnTo>
                      <a:pt x="448" y="262"/>
                    </a:lnTo>
                    <a:lnTo>
                      <a:pt x="398" y="296"/>
                    </a:lnTo>
                    <a:lnTo>
                      <a:pt x="355" y="296"/>
                    </a:lnTo>
                    <a:lnTo>
                      <a:pt x="271" y="355"/>
                    </a:lnTo>
                    <a:lnTo>
                      <a:pt x="177" y="389"/>
                    </a:lnTo>
                    <a:lnTo>
                      <a:pt x="118" y="465"/>
                    </a:lnTo>
                    <a:lnTo>
                      <a:pt x="93" y="474"/>
                    </a:lnTo>
                    <a:lnTo>
                      <a:pt x="42" y="584"/>
                    </a:lnTo>
                    <a:lnTo>
                      <a:pt x="0" y="846"/>
                    </a:lnTo>
                    <a:lnTo>
                      <a:pt x="0" y="931"/>
                    </a:lnTo>
                    <a:lnTo>
                      <a:pt x="8" y="1049"/>
                    </a:lnTo>
                    <a:lnTo>
                      <a:pt x="8" y="1312"/>
                    </a:lnTo>
                    <a:lnTo>
                      <a:pt x="42" y="1464"/>
                    </a:lnTo>
                    <a:lnTo>
                      <a:pt x="152" y="1540"/>
                    </a:lnTo>
                    <a:lnTo>
                      <a:pt x="237" y="1583"/>
                    </a:lnTo>
                    <a:lnTo>
                      <a:pt x="414" y="1625"/>
                    </a:lnTo>
                    <a:lnTo>
                      <a:pt x="592" y="1633"/>
                    </a:lnTo>
                    <a:lnTo>
                      <a:pt x="651" y="1642"/>
                    </a:lnTo>
                    <a:lnTo>
                      <a:pt x="922" y="1701"/>
                    </a:lnTo>
                    <a:lnTo>
                      <a:pt x="948" y="1710"/>
                    </a:lnTo>
                    <a:lnTo>
                      <a:pt x="1126" y="1735"/>
                    </a:lnTo>
                    <a:lnTo>
                      <a:pt x="1159" y="1752"/>
                    </a:lnTo>
                    <a:lnTo>
                      <a:pt x="1278" y="1760"/>
                    </a:lnTo>
                    <a:lnTo>
                      <a:pt x="1303" y="1769"/>
                    </a:lnTo>
                    <a:lnTo>
                      <a:pt x="1388" y="1769"/>
                    </a:lnTo>
                    <a:lnTo>
                      <a:pt x="1481" y="1794"/>
                    </a:lnTo>
                    <a:lnTo>
                      <a:pt x="2277" y="1845"/>
                    </a:lnTo>
                    <a:lnTo>
                      <a:pt x="2294" y="1828"/>
                    </a:lnTo>
                    <a:lnTo>
                      <a:pt x="2700" y="1837"/>
                    </a:lnTo>
                    <a:lnTo>
                      <a:pt x="2903" y="1854"/>
                    </a:lnTo>
                    <a:lnTo>
                      <a:pt x="2963" y="1845"/>
                    </a:lnTo>
                    <a:lnTo>
                      <a:pt x="3056" y="1862"/>
                    </a:lnTo>
                    <a:lnTo>
                      <a:pt x="3496" y="1854"/>
                    </a:lnTo>
                    <a:lnTo>
                      <a:pt x="3615" y="1870"/>
                    </a:lnTo>
                    <a:lnTo>
                      <a:pt x="3843" y="1854"/>
                    </a:lnTo>
                    <a:lnTo>
                      <a:pt x="3996" y="1828"/>
                    </a:lnTo>
                    <a:lnTo>
                      <a:pt x="4123" y="1794"/>
                    </a:lnTo>
                    <a:lnTo>
                      <a:pt x="4148" y="1760"/>
                    </a:lnTo>
                    <a:lnTo>
                      <a:pt x="4266" y="1727"/>
                    </a:lnTo>
                    <a:lnTo>
                      <a:pt x="4351" y="1684"/>
                    </a:lnTo>
                    <a:lnTo>
                      <a:pt x="4444" y="1693"/>
                    </a:lnTo>
                    <a:lnTo>
                      <a:pt x="4520" y="1735"/>
                    </a:lnTo>
                    <a:lnTo>
                      <a:pt x="4664" y="1786"/>
                    </a:lnTo>
                    <a:lnTo>
                      <a:pt x="4961" y="1845"/>
                    </a:lnTo>
                    <a:lnTo>
                      <a:pt x="5113" y="1845"/>
                    </a:lnTo>
                    <a:lnTo>
                      <a:pt x="5223" y="1862"/>
                    </a:lnTo>
                    <a:lnTo>
                      <a:pt x="5579" y="1837"/>
                    </a:lnTo>
                    <a:lnTo>
                      <a:pt x="5630" y="1820"/>
                    </a:lnTo>
                    <a:lnTo>
                      <a:pt x="6222" y="1837"/>
                    </a:lnTo>
                    <a:lnTo>
                      <a:pt x="6256" y="1854"/>
                    </a:lnTo>
                    <a:lnTo>
                      <a:pt x="6552" y="1854"/>
                    </a:lnTo>
                    <a:lnTo>
                      <a:pt x="6612" y="1870"/>
                    </a:lnTo>
                    <a:lnTo>
                      <a:pt x="6874" y="1845"/>
                    </a:lnTo>
                    <a:lnTo>
                      <a:pt x="7323" y="1913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3" name="Freeform 23">
                <a:extLst>
                  <a:ext uri="{FF2B5EF4-FFF2-40B4-BE49-F238E27FC236}">
                    <a16:creationId xmlns:a16="http://schemas.microsoft.com/office/drawing/2014/main" id="{149B305C-A549-49A6-9B5D-0E21B6DDC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760"/>
                <a:ext cx="2667" cy="600"/>
              </a:xfrm>
              <a:custGeom>
                <a:avLst/>
                <a:gdLst>
                  <a:gd name="T0" fmla="*/ 0 w 15527"/>
                  <a:gd name="T1" fmla="*/ 3411 h 3496"/>
                  <a:gd name="T2" fmla="*/ 237 w 15527"/>
                  <a:gd name="T3" fmla="*/ 3411 h 3496"/>
                  <a:gd name="T4" fmla="*/ 1050 w 15527"/>
                  <a:gd name="T5" fmla="*/ 3361 h 3496"/>
                  <a:gd name="T6" fmla="*/ 2057 w 15527"/>
                  <a:gd name="T7" fmla="*/ 3284 h 3496"/>
                  <a:gd name="T8" fmla="*/ 2955 w 15527"/>
                  <a:gd name="T9" fmla="*/ 3217 h 3496"/>
                  <a:gd name="T10" fmla="*/ 3988 w 15527"/>
                  <a:gd name="T11" fmla="*/ 3124 h 3496"/>
                  <a:gd name="T12" fmla="*/ 4876 w 15527"/>
                  <a:gd name="T13" fmla="*/ 3047 h 3496"/>
                  <a:gd name="T14" fmla="*/ 6045 w 15527"/>
                  <a:gd name="T15" fmla="*/ 2870 h 3496"/>
                  <a:gd name="T16" fmla="*/ 6536 w 15527"/>
                  <a:gd name="T17" fmla="*/ 2666 h 3496"/>
                  <a:gd name="T18" fmla="*/ 6849 w 15527"/>
                  <a:gd name="T19" fmla="*/ 2489 h 3496"/>
                  <a:gd name="T20" fmla="*/ 7061 w 15527"/>
                  <a:gd name="T21" fmla="*/ 2235 h 3496"/>
                  <a:gd name="T22" fmla="*/ 7154 w 15527"/>
                  <a:gd name="T23" fmla="*/ 1913 h 3496"/>
                  <a:gd name="T24" fmla="*/ 7247 w 15527"/>
                  <a:gd name="T25" fmla="*/ 1524 h 3496"/>
                  <a:gd name="T26" fmla="*/ 7205 w 15527"/>
                  <a:gd name="T27" fmla="*/ 1100 h 3496"/>
                  <a:gd name="T28" fmla="*/ 7205 w 15527"/>
                  <a:gd name="T29" fmla="*/ 863 h 3496"/>
                  <a:gd name="T30" fmla="*/ 7205 w 15527"/>
                  <a:gd name="T31" fmla="*/ 694 h 3496"/>
                  <a:gd name="T32" fmla="*/ 7247 w 15527"/>
                  <a:gd name="T33" fmla="*/ 643 h 3496"/>
                  <a:gd name="T34" fmla="*/ 7332 w 15527"/>
                  <a:gd name="T35" fmla="*/ 669 h 3496"/>
                  <a:gd name="T36" fmla="*/ 7391 w 15527"/>
                  <a:gd name="T37" fmla="*/ 719 h 3496"/>
                  <a:gd name="T38" fmla="*/ 7484 w 15527"/>
                  <a:gd name="T39" fmla="*/ 728 h 3496"/>
                  <a:gd name="T40" fmla="*/ 7535 w 15527"/>
                  <a:gd name="T41" fmla="*/ 567 h 3496"/>
                  <a:gd name="T42" fmla="*/ 7594 w 15527"/>
                  <a:gd name="T43" fmla="*/ 406 h 3496"/>
                  <a:gd name="T44" fmla="*/ 7662 w 15527"/>
                  <a:gd name="T45" fmla="*/ 118 h 3496"/>
                  <a:gd name="T46" fmla="*/ 7696 w 15527"/>
                  <a:gd name="T47" fmla="*/ 8 h 3496"/>
                  <a:gd name="T48" fmla="*/ 7755 w 15527"/>
                  <a:gd name="T49" fmla="*/ 0 h 3496"/>
                  <a:gd name="T50" fmla="*/ 7823 w 15527"/>
                  <a:gd name="T51" fmla="*/ 102 h 3496"/>
                  <a:gd name="T52" fmla="*/ 7882 w 15527"/>
                  <a:gd name="T53" fmla="*/ 254 h 3496"/>
                  <a:gd name="T54" fmla="*/ 7941 w 15527"/>
                  <a:gd name="T55" fmla="*/ 626 h 3496"/>
                  <a:gd name="T56" fmla="*/ 8204 w 15527"/>
                  <a:gd name="T57" fmla="*/ 1371 h 3496"/>
                  <a:gd name="T58" fmla="*/ 8424 w 15527"/>
                  <a:gd name="T59" fmla="*/ 2082 h 3496"/>
                  <a:gd name="T60" fmla="*/ 8525 w 15527"/>
                  <a:gd name="T61" fmla="*/ 2446 h 3496"/>
                  <a:gd name="T62" fmla="*/ 8635 w 15527"/>
                  <a:gd name="T63" fmla="*/ 2700 h 3496"/>
                  <a:gd name="T64" fmla="*/ 8822 w 15527"/>
                  <a:gd name="T65" fmla="*/ 2861 h 3496"/>
                  <a:gd name="T66" fmla="*/ 9101 w 15527"/>
                  <a:gd name="T67" fmla="*/ 3132 h 3496"/>
                  <a:gd name="T68" fmla="*/ 9719 w 15527"/>
                  <a:gd name="T69" fmla="*/ 3386 h 3496"/>
                  <a:gd name="T70" fmla="*/ 10388 w 15527"/>
                  <a:gd name="T71" fmla="*/ 3462 h 3496"/>
                  <a:gd name="T72" fmla="*/ 11311 w 15527"/>
                  <a:gd name="T73" fmla="*/ 3496 h 3496"/>
                  <a:gd name="T74" fmla="*/ 12445 w 15527"/>
                  <a:gd name="T75" fmla="*/ 3471 h 3496"/>
                  <a:gd name="T76" fmla="*/ 13427 w 15527"/>
                  <a:gd name="T77" fmla="*/ 3454 h 3496"/>
                  <a:gd name="T78" fmla="*/ 13969 w 15527"/>
                  <a:gd name="T79" fmla="*/ 3428 h 3496"/>
                  <a:gd name="T80" fmla="*/ 14181 w 15527"/>
                  <a:gd name="T81" fmla="*/ 3327 h 3496"/>
                  <a:gd name="T82" fmla="*/ 14392 w 15527"/>
                  <a:gd name="T83" fmla="*/ 3352 h 3496"/>
                  <a:gd name="T84" fmla="*/ 14748 w 15527"/>
                  <a:gd name="T85" fmla="*/ 3420 h 3496"/>
                  <a:gd name="T86" fmla="*/ 14993 w 15527"/>
                  <a:gd name="T87" fmla="*/ 3437 h 3496"/>
                  <a:gd name="T88" fmla="*/ 15374 w 15527"/>
                  <a:gd name="T89" fmla="*/ 3471 h 3496"/>
                  <a:gd name="T90" fmla="*/ 15527 w 15527"/>
                  <a:gd name="T91" fmla="*/ 3479 h 3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527" h="3496">
                    <a:moveTo>
                      <a:pt x="0" y="3411"/>
                    </a:moveTo>
                    <a:lnTo>
                      <a:pt x="237" y="3411"/>
                    </a:lnTo>
                    <a:lnTo>
                      <a:pt x="1050" y="3361"/>
                    </a:lnTo>
                    <a:lnTo>
                      <a:pt x="2057" y="3284"/>
                    </a:lnTo>
                    <a:lnTo>
                      <a:pt x="2955" y="3217"/>
                    </a:lnTo>
                    <a:lnTo>
                      <a:pt x="3988" y="3124"/>
                    </a:lnTo>
                    <a:lnTo>
                      <a:pt x="4876" y="3047"/>
                    </a:lnTo>
                    <a:lnTo>
                      <a:pt x="6045" y="2870"/>
                    </a:lnTo>
                    <a:lnTo>
                      <a:pt x="6536" y="2666"/>
                    </a:lnTo>
                    <a:lnTo>
                      <a:pt x="6849" y="2489"/>
                    </a:lnTo>
                    <a:lnTo>
                      <a:pt x="7061" y="2235"/>
                    </a:lnTo>
                    <a:lnTo>
                      <a:pt x="7154" y="1913"/>
                    </a:lnTo>
                    <a:lnTo>
                      <a:pt x="7247" y="1524"/>
                    </a:lnTo>
                    <a:lnTo>
                      <a:pt x="7205" y="1100"/>
                    </a:lnTo>
                    <a:lnTo>
                      <a:pt x="7205" y="863"/>
                    </a:lnTo>
                    <a:lnTo>
                      <a:pt x="7205" y="694"/>
                    </a:lnTo>
                    <a:lnTo>
                      <a:pt x="7247" y="643"/>
                    </a:lnTo>
                    <a:lnTo>
                      <a:pt x="7332" y="669"/>
                    </a:lnTo>
                    <a:lnTo>
                      <a:pt x="7391" y="719"/>
                    </a:lnTo>
                    <a:lnTo>
                      <a:pt x="7484" y="728"/>
                    </a:lnTo>
                    <a:lnTo>
                      <a:pt x="7535" y="567"/>
                    </a:lnTo>
                    <a:lnTo>
                      <a:pt x="7594" y="406"/>
                    </a:lnTo>
                    <a:lnTo>
                      <a:pt x="7662" y="118"/>
                    </a:lnTo>
                    <a:lnTo>
                      <a:pt x="7696" y="8"/>
                    </a:lnTo>
                    <a:lnTo>
                      <a:pt x="7755" y="0"/>
                    </a:lnTo>
                    <a:lnTo>
                      <a:pt x="7823" y="102"/>
                    </a:lnTo>
                    <a:lnTo>
                      <a:pt x="7882" y="254"/>
                    </a:lnTo>
                    <a:lnTo>
                      <a:pt x="7941" y="626"/>
                    </a:lnTo>
                    <a:lnTo>
                      <a:pt x="8204" y="1371"/>
                    </a:lnTo>
                    <a:lnTo>
                      <a:pt x="8424" y="2082"/>
                    </a:lnTo>
                    <a:lnTo>
                      <a:pt x="8525" y="2446"/>
                    </a:lnTo>
                    <a:lnTo>
                      <a:pt x="8635" y="2700"/>
                    </a:lnTo>
                    <a:lnTo>
                      <a:pt x="8822" y="2861"/>
                    </a:lnTo>
                    <a:lnTo>
                      <a:pt x="9101" y="3132"/>
                    </a:lnTo>
                    <a:lnTo>
                      <a:pt x="9719" y="3386"/>
                    </a:lnTo>
                    <a:lnTo>
                      <a:pt x="10388" y="3462"/>
                    </a:lnTo>
                    <a:lnTo>
                      <a:pt x="11311" y="3496"/>
                    </a:lnTo>
                    <a:lnTo>
                      <a:pt x="12445" y="3471"/>
                    </a:lnTo>
                    <a:lnTo>
                      <a:pt x="13427" y="3454"/>
                    </a:lnTo>
                    <a:lnTo>
                      <a:pt x="13969" y="3428"/>
                    </a:lnTo>
                    <a:lnTo>
                      <a:pt x="14181" y="3327"/>
                    </a:lnTo>
                    <a:lnTo>
                      <a:pt x="14392" y="3352"/>
                    </a:lnTo>
                    <a:lnTo>
                      <a:pt x="14748" y="3420"/>
                    </a:lnTo>
                    <a:lnTo>
                      <a:pt x="14993" y="3437"/>
                    </a:lnTo>
                    <a:lnTo>
                      <a:pt x="15374" y="3471"/>
                    </a:lnTo>
                    <a:lnTo>
                      <a:pt x="15527" y="3479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4" name="Freeform 24">
                <a:extLst>
                  <a:ext uri="{FF2B5EF4-FFF2-40B4-BE49-F238E27FC236}">
                    <a16:creationId xmlns:a16="http://schemas.microsoft.com/office/drawing/2014/main" id="{07CD5A0E-C891-494A-B044-726D9BCF8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525"/>
                <a:ext cx="242" cy="164"/>
              </a:xfrm>
              <a:custGeom>
                <a:avLst/>
                <a:gdLst>
                  <a:gd name="T0" fmla="*/ 0 w 1405"/>
                  <a:gd name="T1" fmla="*/ 0 h 956"/>
                  <a:gd name="T2" fmla="*/ 440 w 1405"/>
                  <a:gd name="T3" fmla="*/ 50 h 956"/>
                  <a:gd name="T4" fmla="*/ 533 w 1405"/>
                  <a:gd name="T5" fmla="*/ 76 h 956"/>
                  <a:gd name="T6" fmla="*/ 559 w 1405"/>
                  <a:gd name="T7" fmla="*/ 59 h 956"/>
                  <a:gd name="T8" fmla="*/ 584 w 1405"/>
                  <a:gd name="T9" fmla="*/ 76 h 956"/>
                  <a:gd name="T10" fmla="*/ 643 w 1405"/>
                  <a:gd name="T11" fmla="*/ 76 h 956"/>
                  <a:gd name="T12" fmla="*/ 703 w 1405"/>
                  <a:gd name="T13" fmla="*/ 59 h 956"/>
                  <a:gd name="T14" fmla="*/ 787 w 1405"/>
                  <a:gd name="T15" fmla="*/ 67 h 956"/>
                  <a:gd name="T16" fmla="*/ 821 w 1405"/>
                  <a:gd name="T17" fmla="*/ 50 h 956"/>
                  <a:gd name="T18" fmla="*/ 838 w 1405"/>
                  <a:gd name="T19" fmla="*/ 59 h 956"/>
                  <a:gd name="T20" fmla="*/ 931 w 1405"/>
                  <a:gd name="T21" fmla="*/ 50 h 956"/>
                  <a:gd name="T22" fmla="*/ 1050 w 1405"/>
                  <a:gd name="T23" fmla="*/ 50 h 956"/>
                  <a:gd name="T24" fmla="*/ 1134 w 1405"/>
                  <a:gd name="T25" fmla="*/ 59 h 956"/>
                  <a:gd name="T26" fmla="*/ 1253 w 1405"/>
                  <a:gd name="T27" fmla="*/ 50 h 956"/>
                  <a:gd name="T28" fmla="*/ 1372 w 1405"/>
                  <a:gd name="T29" fmla="*/ 110 h 956"/>
                  <a:gd name="T30" fmla="*/ 1380 w 1405"/>
                  <a:gd name="T31" fmla="*/ 127 h 956"/>
                  <a:gd name="T32" fmla="*/ 1405 w 1405"/>
                  <a:gd name="T33" fmla="*/ 194 h 956"/>
                  <a:gd name="T34" fmla="*/ 1397 w 1405"/>
                  <a:gd name="T35" fmla="*/ 296 h 956"/>
                  <a:gd name="T36" fmla="*/ 1380 w 1405"/>
                  <a:gd name="T37" fmla="*/ 440 h 956"/>
                  <a:gd name="T38" fmla="*/ 1380 w 1405"/>
                  <a:gd name="T39" fmla="*/ 524 h 956"/>
                  <a:gd name="T40" fmla="*/ 1304 w 1405"/>
                  <a:gd name="T41" fmla="*/ 702 h 956"/>
                  <a:gd name="T42" fmla="*/ 1270 w 1405"/>
                  <a:gd name="T43" fmla="*/ 736 h 956"/>
                  <a:gd name="T44" fmla="*/ 1134 w 1405"/>
                  <a:gd name="T45" fmla="*/ 812 h 956"/>
                  <a:gd name="T46" fmla="*/ 999 w 1405"/>
                  <a:gd name="T47" fmla="*/ 846 h 956"/>
                  <a:gd name="T48" fmla="*/ 957 w 1405"/>
                  <a:gd name="T49" fmla="*/ 838 h 956"/>
                  <a:gd name="T50" fmla="*/ 669 w 1405"/>
                  <a:gd name="T51" fmla="*/ 939 h 956"/>
                  <a:gd name="T52" fmla="*/ 627 w 1405"/>
                  <a:gd name="T53" fmla="*/ 931 h 956"/>
                  <a:gd name="T54" fmla="*/ 542 w 1405"/>
                  <a:gd name="T55" fmla="*/ 939 h 956"/>
                  <a:gd name="T56" fmla="*/ 364 w 1405"/>
                  <a:gd name="T57" fmla="*/ 939 h 956"/>
                  <a:gd name="T58" fmla="*/ 296 w 1405"/>
                  <a:gd name="T59" fmla="*/ 956 h 956"/>
                  <a:gd name="T60" fmla="*/ 271 w 1405"/>
                  <a:gd name="T61" fmla="*/ 948 h 956"/>
                  <a:gd name="T62" fmla="*/ 0 w 1405"/>
                  <a:gd name="T63" fmla="*/ 956 h 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05" h="956">
                    <a:moveTo>
                      <a:pt x="0" y="0"/>
                    </a:moveTo>
                    <a:lnTo>
                      <a:pt x="440" y="50"/>
                    </a:lnTo>
                    <a:lnTo>
                      <a:pt x="533" y="76"/>
                    </a:lnTo>
                    <a:lnTo>
                      <a:pt x="559" y="59"/>
                    </a:lnTo>
                    <a:lnTo>
                      <a:pt x="584" y="76"/>
                    </a:lnTo>
                    <a:lnTo>
                      <a:pt x="643" y="76"/>
                    </a:lnTo>
                    <a:lnTo>
                      <a:pt x="703" y="59"/>
                    </a:lnTo>
                    <a:lnTo>
                      <a:pt x="787" y="67"/>
                    </a:lnTo>
                    <a:lnTo>
                      <a:pt x="821" y="50"/>
                    </a:lnTo>
                    <a:lnTo>
                      <a:pt x="838" y="59"/>
                    </a:lnTo>
                    <a:lnTo>
                      <a:pt x="931" y="50"/>
                    </a:lnTo>
                    <a:lnTo>
                      <a:pt x="1050" y="50"/>
                    </a:lnTo>
                    <a:lnTo>
                      <a:pt x="1134" y="59"/>
                    </a:lnTo>
                    <a:lnTo>
                      <a:pt x="1253" y="50"/>
                    </a:lnTo>
                    <a:lnTo>
                      <a:pt x="1372" y="110"/>
                    </a:lnTo>
                    <a:lnTo>
                      <a:pt x="1380" y="127"/>
                    </a:lnTo>
                    <a:lnTo>
                      <a:pt x="1405" y="194"/>
                    </a:lnTo>
                    <a:lnTo>
                      <a:pt x="1397" y="296"/>
                    </a:lnTo>
                    <a:lnTo>
                      <a:pt x="1380" y="440"/>
                    </a:lnTo>
                    <a:lnTo>
                      <a:pt x="1380" y="524"/>
                    </a:lnTo>
                    <a:lnTo>
                      <a:pt x="1304" y="702"/>
                    </a:lnTo>
                    <a:lnTo>
                      <a:pt x="1270" y="736"/>
                    </a:lnTo>
                    <a:lnTo>
                      <a:pt x="1134" y="812"/>
                    </a:lnTo>
                    <a:lnTo>
                      <a:pt x="999" y="846"/>
                    </a:lnTo>
                    <a:lnTo>
                      <a:pt x="957" y="838"/>
                    </a:lnTo>
                    <a:lnTo>
                      <a:pt x="669" y="939"/>
                    </a:lnTo>
                    <a:lnTo>
                      <a:pt x="627" y="931"/>
                    </a:lnTo>
                    <a:lnTo>
                      <a:pt x="542" y="939"/>
                    </a:lnTo>
                    <a:lnTo>
                      <a:pt x="364" y="939"/>
                    </a:lnTo>
                    <a:lnTo>
                      <a:pt x="296" y="956"/>
                    </a:lnTo>
                    <a:lnTo>
                      <a:pt x="271" y="948"/>
                    </a:lnTo>
                    <a:lnTo>
                      <a:pt x="0" y="956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5" name="Freeform 25">
                <a:extLst>
                  <a:ext uri="{FF2B5EF4-FFF2-40B4-BE49-F238E27FC236}">
                    <a16:creationId xmlns:a16="http://schemas.microsoft.com/office/drawing/2014/main" id="{94FB0324-E5B5-4C72-9B41-77BF7413B2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2" y="82"/>
                <a:ext cx="87" cy="199"/>
              </a:xfrm>
              <a:custGeom>
                <a:avLst/>
                <a:gdLst>
                  <a:gd name="T0" fmla="*/ 508 w 508"/>
                  <a:gd name="T1" fmla="*/ 0 h 1159"/>
                  <a:gd name="T2" fmla="*/ 457 w 508"/>
                  <a:gd name="T3" fmla="*/ 694 h 1159"/>
                  <a:gd name="T4" fmla="*/ 440 w 508"/>
                  <a:gd name="T5" fmla="*/ 838 h 1159"/>
                  <a:gd name="T6" fmla="*/ 406 w 508"/>
                  <a:gd name="T7" fmla="*/ 1015 h 1159"/>
                  <a:gd name="T8" fmla="*/ 356 w 508"/>
                  <a:gd name="T9" fmla="*/ 1126 h 1159"/>
                  <a:gd name="T10" fmla="*/ 220 w 508"/>
                  <a:gd name="T11" fmla="*/ 1159 h 1159"/>
                  <a:gd name="T12" fmla="*/ 178 w 508"/>
                  <a:gd name="T13" fmla="*/ 1142 h 1159"/>
                  <a:gd name="T14" fmla="*/ 93 w 508"/>
                  <a:gd name="T15" fmla="*/ 914 h 1159"/>
                  <a:gd name="T16" fmla="*/ 93 w 508"/>
                  <a:gd name="T17" fmla="*/ 694 h 1159"/>
                  <a:gd name="T18" fmla="*/ 0 w 508"/>
                  <a:gd name="T19" fmla="*/ 0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8" h="1159">
                    <a:moveTo>
                      <a:pt x="508" y="0"/>
                    </a:moveTo>
                    <a:lnTo>
                      <a:pt x="457" y="694"/>
                    </a:lnTo>
                    <a:lnTo>
                      <a:pt x="440" y="838"/>
                    </a:lnTo>
                    <a:lnTo>
                      <a:pt x="406" y="1015"/>
                    </a:lnTo>
                    <a:lnTo>
                      <a:pt x="356" y="1126"/>
                    </a:lnTo>
                    <a:lnTo>
                      <a:pt x="220" y="1159"/>
                    </a:lnTo>
                    <a:lnTo>
                      <a:pt x="178" y="1142"/>
                    </a:lnTo>
                    <a:lnTo>
                      <a:pt x="93" y="914"/>
                    </a:lnTo>
                    <a:lnTo>
                      <a:pt x="93" y="694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6" name="Freeform 26">
                <a:extLst>
                  <a:ext uri="{FF2B5EF4-FFF2-40B4-BE49-F238E27FC236}">
                    <a16:creationId xmlns:a16="http://schemas.microsoft.com/office/drawing/2014/main" id="{BBBFF3DA-65B4-426D-BDB8-0EDE4C270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82"/>
                <a:ext cx="312" cy="160"/>
              </a:xfrm>
              <a:custGeom>
                <a:avLst/>
                <a:gdLst>
                  <a:gd name="T0" fmla="*/ 1820 w 1820"/>
                  <a:gd name="T1" fmla="*/ 0 h 931"/>
                  <a:gd name="T2" fmla="*/ 1685 w 1820"/>
                  <a:gd name="T3" fmla="*/ 203 h 931"/>
                  <a:gd name="T4" fmla="*/ 1498 w 1820"/>
                  <a:gd name="T5" fmla="*/ 440 h 931"/>
                  <a:gd name="T6" fmla="*/ 1151 w 1820"/>
                  <a:gd name="T7" fmla="*/ 711 h 931"/>
                  <a:gd name="T8" fmla="*/ 1058 w 1820"/>
                  <a:gd name="T9" fmla="*/ 778 h 931"/>
                  <a:gd name="T10" fmla="*/ 990 w 1820"/>
                  <a:gd name="T11" fmla="*/ 804 h 931"/>
                  <a:gd name="T12" fmla="*/ 906 w 1820"/>
                  <a:gd name="T13" fmla="*/ 863 h 931"/>
                  <a:gd name="T14" fmla="*/ 770 w 1820"/>
                  <a:gd name="T15" fmla="*/ 914 h 931"/>
                  <a:gd name="T16" fmla="*/ 643 w 1820"/>
                  <a:gd name="T17" fmla="*/ 931 h 931"/>
                  <a:gd name="T18" fmla="*/ 593 w 1820"/>
                  <a:gd name="T19" fmla="*/ 914 h 931"/>
                  <a:gd name="T20" fmla="*/ 449 w 1820"/>
                  <a:gd name="T21" fmla="*/ 905 h 931"/>
                  <a:gd name="T22" fmla="*/ 372 w 1820"/>
                  <a:gd name="T23" fmla="*/ 863 h 931"/>
                  <a:gd name="T24" fmla="*/ 220 w 1820"/>
                  <a:gd name="T25" fmla="*/ 728 h 931"/>
                  <a:gd name="T26" fmla="*/ 127 w 1820"/>
                  <a:gd name="T27" fmla="*/ 592 h 931"/>
                  <a:gd name="T28" fmla="*/ 127 w 1820"/>
                  <a:gd name="T29" fmla="*/ 575 h 931"/>
                  <a:gd name="T30" fmla="*/ 102 w 1820"/>
                  <a:gd name="T31" fmla="*/ 533 h 931"/>
                  <a:gd name="T32" fmla="*/ 0 w 1820"/>
                  <a:gd name="T33" fmla="*/ 0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20" h="931">
                    <a:moveTo>
                      <a:pt x="1820" y="0"/>
                    </a:moveTo>
                    <a:lnTo>
                      <a:pt x="1685" y="203"/>
                    </a:lnTo>
                    <a:lnTo>
                      <a:pt x="1498" y="440"/>
                    </a:lnTo>
                    <a:lnTo>
                      <a:pt x="1151" y="711"/>
                    </a:lnTo>
                    <a:lnTo>
                      <a:pt x="1058" y="778"/>
                    </a:lnTo>
                    <a:lnTo>
                      <a:pt x="990" y="804"/>
                    </a:lnTo>
                    <a:lnTo>
                      <a:pt x="906" y="863"/>
                    </a:lnTo>
                    <a:lnTo>
                      <a:pt x="770" y="914"/>
                    </a:lnTo>
                    <a:lnTo>
                      <a:pt x="643" y="931"/>
                    </a:lnTo>
                    <a:lnTo>
                      <a:pt x="593" y="914"/>
                    </a:lnTo>
                    <a:lnTo>
                      <a:pt x="449" y="905"/>
                    </a:lnTo>
                    <a:lnTo>
                      <a:pt x="372" y="863"/>
                    </a:lnTo>
                    <a:lnTo>
                      <a:pt x="220" y="728"/>
                    </a:lnTo>
                    <a:lnTo>
                      <a:pt x="127" y="592"/>
                    </a:lnTo>
                    <a:lnTo>
                      <a:pt x="127" y="575"/>
                    </a:lnTo>
                    <a:lnTo>
                      <a:pt x="102" y="533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7" name="Freeform 27">
                <a:extLst>
                  <a:ext uri="{FF2B5EF4-FFF2-40B4-BE49-F238E27FC236}">
                    <a16:creationId xmlns:a16="http://schemas.microsoft.com/office/drawing/2014/main" id="{1DF905C9-5F8C-4338-A09D-9A93D1641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23"/>
                <a:ext cx="124" cy="404"/>
              </a:xfrm>
              <a:custGeom>
                <a:avLst/>
                <a:gdLst>
                  <a:gd name="T0" fmla="*/ 0 w 720"/>
                  <a:gd name="T1" fmla="*/ 0 h 2353"/>
                  <a:gd name="T2" fmla="*/ 305 w 720"/>
                  <a:gd name="T3" fmla="*/ 457 h 2353"/>
                  <a:gd name="T4" fmla="*/ 457 w 720"/>
                  <a:gd name="T5" fmla="*/ 796 h 2353"/>
                  <a:gd name="T6" fmla="*/ 542 w 720"/>
                  <a:gd name="T7" fmla="*/ 965 h 2353"/>
                  <a:gd name="T8" fmla="*/ 703 w 720"/>
                  <a:gd name="T9" fmla="*/ 1600 h 2353"/>
                  <a:gd name="T10" fmla="*/ 703 w 720"/>
                  <a:gd name="T11" fmla="*/ 1634 h 2353"/>
                  <a:gd name="T12" fmla="*/ 720 w 720"/>
                  <a:gd name="T13" fmla="*/ 1650 h 2353"/>
                  <a:gd name="T14" fmla="*/ 720 w 720"/>
                  <a:gd name="T15" fmla="*/ 1803 h 2353"/>
                  <a:gd name="T16" fmla="*/ 694 w 720"/>
                  <a:gd name="T17" fmla="*/ 1921 h 2353"/>
                  <a:gd name="T18" fmla="*/ 677 w 720"/>
                  <a:gd name="T19" fmla="*/ 1938 h 2353"/>
                  <a:gd name="T20" fmla="*/ 643 w 720"/>
                  <a:gd name="T21" fmla="*/ 2057 h 2353"/>
                  <a:gd name="T22" fmla="*/ 584 w 720"/>
                  <a:gd name="T23" fmla="*/ 2141 h 2353"/>
                  <a:gd name="T24" fmla="*/ 508 w 720"/>
                  <a:gd name="T25" fmla="*/ 2201 h 2353"/>
                  <a:gd name="T26" fmla="*/ 389 w 720"/>
                  <a:gd name="T27" fmla="*/ 2260 h 2353"/>
                  <a:gd name="T28" fmla="*/ 347 w 720"/>
                  <a:gd name="T29" fmla="*/ 2268 h 2353"/>
                  <a:gd name="T30" fmla="*/ 305 w 720"/>
                  <a:gd name="T31" fmla="*/ 2302 h 2353"/>
                  <a:gd name="T32" fmla="*/ 0 w 720"/>
                  <a:gd name="T33" fmla="*/ 2353 h 2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0" h="2353">
                    <a:moveTo>
                      <a:pt x="0" y="0"/>
                    </a:moveTo>
                    <a:lnTo>
                      <a:pt x="305" y="457"/>
                    </a:lnTo>
                    <a:lnTo>
                      <a:pt x="457" y="796"/>
                    </a:lnTo>
                    <a:lnTo>
                      <a:pt x="542" y="965"/>
                    </a:lnTo>
                    <a:lnTo>
                      <a:pt x="703" y="1600"/>
                    </a:lnTo>
                    <a:lnTo>
                      <a:pt x="703" y="1634"/>
                    </a:lnTo>
                    <a:lnTo>
                      <a:pt x="720" y="1650"/>
                    </a:lnTo>
                    <a:lnTo>
                      <a:pt x="720" y="1803"/>
                    </a:lnTo>
                    <a:lnTo>
                      <a:pt x="694" y="1921"/>
                    </a:lnTo>
                    <a:lnTo>
                      <a:pt x="677" y="1938"/>
                    </a:lnTo>
                    <a:lnTo>
                      <a:pt x="643" y="2057"/>
                    </a:lnTo>
                    <a:lnTo>
                      <a:pt x="584" y="2141"/>
                    </a:lnTo>
                    <a:lnTo>
                      <a:pt x="508" y="2201"/>
                    </a:lnTo>
                    <a:lnTo>
                      <a:pt x="389" y="2260"/>
                    </a:lnTo>
                    <a:lnTo>
                      <a:pt x="347" y="2268"/>
                    </a:lnTo>
                    <a:lnTo>
                      <a:pt x="305" y="2302"/>
                    </a:lnTo>
                    <a:lnTo>
                      <a:pt x="0" y="2353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8" name="Freeform 28">
                <a:extLst>
                  <a:ext uri="{FF2B5EF4-FFF2-40B4-BE49-F238E27FC236}">
                    <a16:creationId xmlns:a16="http://schemas.microsoft.com/office/drawing/2014/main" id="{4FAE6D82-8DC4-41F6-BF90-BEF9DEB83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0" y="2509"/>
                <a:ext cx="335" cy="174"/>
              </a:xfrm>
              <a:custGeom>
                <a:avLst/>
                <a:gdLst>
                  <a:gd name="T0" fmla="*/ 593 w 1956"/>
                  <a:gd name="T1" fmla="*/ 127 h 1016"/>
                  <a:gd name="T2" fmla="*/ 601 w 1956"/>
                  <a:gd name="T3" fmla="*/ 127 h 1016"/>
                  <a:gd name="T4" fmla="*/ 728 w 1956"/>
                  <a:gd name="T5" fmla="*/ 111 h 1016"/>
                  <a:gd name="T6" fmla="*/ 754 w 1956"/>
                  <a:gd name="T7" fmla="*/ 94 h 1016"/>
                  <a:gd name="T8" fmla="*/ 864 w 1956"/>
                  <a:gd name="T9" fmla="*/ 85 h 1016"/>
                  <a:gd name="T10" fmla="*/ 906 w 1956"/>
                  <a:gd name="T11" fmla="*/ 60 h 1016"/>
                  <a:gd name="T12" fmla="*/ 1016 w 1956"/>
                  <a:gd name="T13" fmla="*/ 43 h 1016"/>
                  <a:gd name="T14" fmla="*/ 1059 w 1956"/>
                  <a:gd name="T15" fmla="*/ 26 h 1016"/>
                  <a:gd name="T16" fmla="*/ 1126 w 1956"/>
                  <a:gd name="T17" fmla="*/ 26 h 1016"/>
                  <a:gd name="T18" fmla="*/ 1169 w 1956"/>
                  <a:gd name="T19" fmla="*/ 0 h 1016"/>
                  <a:gd name="T20" fmla="*/ 1321 w 1956"/>
                  <a:gd name="T21" fmla="*/ 0 h 1016"/>
                  <a:gd name="T22" fmla="*/ 1440 w 1956"/>
                  <a:gd name="T23" fmla="*/ 34 h 1016"/>
                  <a:gd name="T24" fmla="*/ 1499 w 1956"/>
                  <a:gd name="T25" fmla="*/ 26 h 1016"/>
                  <a:gd name="T26" fmla="*/ 1550 w 1956"/>
                  <a:gd name="T27" fmla="*/ 43 h 1016"/>
                  <a:gd name="T28" fmla="*/ 1567 w 1956"/>
                  <a:gd name="T29" fmla="*/ 34 h 1016"/>
                  <a:gd name="T30" fmla="*/ 1804 w 1956"/>
                  <a:gd name="T31" fmla="*/ 77 h 1016"/>
                  <a:gd name="T32" fmla="*/ 1956 w 1956"/>
                  <a:gd name="T33" fmla="*/ 212 h 1016"/>
                  <a:gd name="T34" fmla="*/ 1914 w 1956"/>
                  <a:gd name="T35" fmla="*/ 373 h 1016"/>
                  <a:gd name="T36" fmla="*/ 1838 w 1956"/>
                  <a:gd name="T37" fmla="*/ 398 h 1016"/>
                  <a:gd name="T38" fmla="*/ 1711 w 1956"/>
                  <a:gd name="T39" fmla="*/ 483 h 1016"/>
                  <a:gd name="T40" fmla="*/ 1677 w 1956"/>
                  <a:gd name="T41" fmla="*/ 508 h 1016"/>
                  <a:gd name="T42" fmla="*/ 1558 w 1956"/>
                  <a:gd name="T43" fmla="*/ 568 h 1016"/>
                  <a:gd name="T44" fmla="*/ 1473 w 1956"/>
                  <a:gd name="T45" fmla="*/ 593 h 1016"/>
                  <a:gd name="T46" fmla="*/ 1414 w 1956"/>
                  <a:gd name="T47" fmla="*/ 635 h 1016"/>
                  <a:gd name="T48" fmla="*/ 1321 w 1956"/>
                  <a:gd name="T49" fmla="*/ 652 h 1016"/>
                  <a:gd name="T50" fmla="*/ 1270 w 1956"/>
                  <a:gd name="T51" fmla="*/ 695 h 1016"/>
                  <a:gd name="T52" fmla="*/ 1211 w 1956"/>
                  <a:gd name="T53" fmla="*/ 712 h 1016"/>
                  <a:gd name="T54" fmla="*/ 1135 w 1956"/>
                  <a:gd name="T55" fmla="*/ 771 h 1016"/>
                  <a:gd name="T56" fmla="*/ 1050 w 1956"/>
                  <a:gd name="T57" fmla="*/ 813 h 1016"/>
                  <a:gd name="T58" fmla="*/ 999 w 1956"/>
                  <a:gd name="T59" fmla="*/ 855 h 1016"/>
                  <a:gd name="T60" fmla="*/ 940 w 1956"/>
                  <a:gd name="T61" fmla="*/ 864 h 1016"/>
                  <a:gd name="T62" fmla="*/ 915 w 1956"/>
                  <a:gd name="T63" fmla="*/ 881 h 1016"/>
                  <a:gd name="T64" fmla="*/ 796 w 1956"/>
                  <a:gd name="T65" fmla="*/ 923 h 1016"/>
                  <a:gd name="T66" fmla="*/ 712 w 1956"/>
                  <a:gd name="T67" fmla="*/ 949 h 1016"/>
                  <a:gd name="T68" fmla="*/ 652 w 1956"/>
                  <a:gd name="T69" fmla="*/ 949 h 1016"/>
                  <a:gd name="T70" fmla="*/ 559 w 1956"/>
                  <a:gd name="T71" fmla="*/ 982 h 1016"/>
                  <a:gd name="T72" fmla="*/ 534 w 1956"/>
                  <a:gd name="T73" fmla="*/ 974 h 1016"/>
                  <a:gd name="T74" fmla="*/ 474 w 1956"/>
                  <a:gd name="T75" fmla="*/ 999 h 1016"/>
                  <a:gd name="T76" fmla="*/ 381 w 1956"/>
                  <a:gd name="T77" fmla="*/ 999 h 1016"/>
                  <a:gd name="T78" fmla="*/ 356 w 1956"/>
                  <a:gd name="T79" fmla="*/ 1016 h 1016"/>
                  <a:gd name="T80" fmla="*/ 237 w 1956"/>
                  <a:gd name="T81" fmla="*/ 1008 h 1016"/>
                  <a:gd name="T82" fmla="*/ 94 w 1956"/>
                  <a:gd name="T83" fmla="*/ 982 h 1016"/>
                  <a:gd name="T84" fmla="*/ 0 w 1956"/>
                  <a:gd name="T85" fmla="*/ 847 h 1016"/>
                  <a:gd name="T86" fmla="*/ 0 w 1956"/>
                  <a:gd name="T87" fmla="*/ 551 h 1016"/>
                  <a:gd name="T88" fmla="*/ 17 w 1956"/>
                  <a:gd name="T89" fmla="*/ 432 h 1016"/>
                  <a:gd name="T90" fmla="*/ 94 w 1956"/>
                  <a:gd name="T91" fmla="*/ 314 h 1016"/>
                  <a:gd name="T92" fmla="*/ 110 w 1956"/>
                  <a:gd name="T93" fmla="*/ 280 h 1016"/>
                  <a:gd name="T94" fmla="*/ 178 w 1956"/>
                  <a:gd name="T95" fmla="*/ 254 h 1016"/>
                  <a:gd name="T96" fmla="*/ 415 w 1956"/>
                  <a:gd name="T97" fmla="*/ 153 h 1016"/>
                  <a:gd name="T98" fmla="*/ 593 w 1956"/>
                  <a:gd name="T99" fmla="*/ 127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56" h="1016">
                    <a:moveTo>
                      <a:pt x="593" y="127"/>
                    </a:moveTo>
                    <a:lnTo>
                      <a:pt x="601" y="127"/>
                    </a:lnTo>
                    <a:lnTo>
                      <a:pt x="728" y="111"/>
                    </a:lnTo>
                    <a:lnTo>
                      <a:pt x="754" y="94"/>
                    </a:lnTo>
                    <a:lnTo>
                      <a:pt x="864" y="85"/>
                    </a:lnTo>
                    <a:lnTo>
                      <a:pt x="906" y="60"/>
                    </a:lnTo>
                    <a:lnTo>
                      <a:pt x="1016" y="43"/>
                    </a:lnTo>
                    <a:lnTo>
                      <a:pt x="1059" y="26"/>
                    </a:lnTo>
                    <a:lnTo>
                      <a:pt x="1126" y="26"/>
                    </a:lnTo>
                    <a:lnTo>
                      <a:pt x="1169" y="0"/>
                    </a:lnTo>
                    <a:lnTo>
                      <a:pt x="1321" y="0"/>
                    </a:lnTo>
                    <a:lnTo>
                      <a:pt x="1440" y="34"/>
                    </a:lnTo>
                    <a:lnTo>
                      <a:pt x="1499" y="26"/>
                    </a:lnTo>
                    <a:lnTo>
                      <a:pt x="1550" y="43"/>
                    </a:lnTo>
                    <a:lnTo>
                      <a:pt x="1567" y="34"/>
                    </a:lnTo>
                    <a:lnTo>
                      <a:pt x="1804" y="77"/>
                    </a:lnTo>
                    <a:lnTo>
                      <a:pt x="1956" y="212"/>
                    </a:lnTo>
                    <a:lnTo>
                      <a:pt x="1914" y="373"/>
                    </a:lnTo>
                    <a:lnTo>
                      <a:pt x="1838" y="398"/>
                    </a:lnTo>
                    <a:lnTo>
                      <a:pt x="1711" y="483"/>
                    </a:lnTo>
                    <a:lnTo>
                      <a:pt x="1677" y="508"/>
                    </a:lnTo>
                    <a:lnTo>
                      <a:pt x="1558" y="568"/>
                    </a:lnTo>
                    <a:lnTo>
                      <a:pt x="1473" y="593"/>
                    </a:lnTo>
                    <a:lnTo>
                      <a:pt x="1414" y="635"/>
                    </a:lnTo>
                    <a:lnTo>
                      <a:pt x="1321" y="652"/>
                    </a:lnTo>
                    <a:lnTo>
                      <a:pt x="1270" y="695"/>
                    </a:lnTo>
                    <a:lnTo>
                      <a:pt x="1211" y="712"/>
                    </a:lnTo>
                    <a:lnTo>
                      <a:pt x="1135" y="771"/>
                    </a:lnTo>
                    <a:lnTo>
                      <a:pt x="1050" y="813"/>
                    </a:lnTo>
                    <a:lnTo>
                      <a:pt x="999" y="855"/>
                    </a:lnTo>
                    <a:lnTo>
                      <a:pt x="940" y="864"/>
                    </a:lnTo>
                    <a:lnTo>
                      <a:pt x="915" y="881"/>
                    </a:lnTo>
                    <a:lnTo>
                      <a:pt x="796" y="923"/>
                    </a:lnTo>
                    <a:lnTo>
                      <a:pt x="712" y="949"/>
                    </a:lnTo>
                    <a:lnTo>
                      <a:pt x="652" y="949"/>
                    </a:lnTo>
                    <a:lnTo>
                      <a:pt x="559" y="982"/>
                    </a:lnTo>
                    <a:lnTo>
                      <a:pt x="534" y="974"/>
                    </a:lnTo>
                    <a:lnTo>
                      <a:pt x="474" y="999"/>
                    </a:lnTo>
                    <a:lnTo>
                      <a:pt x="381" y="999"/>
                    </a:lnTo>
                    <a:lnTo>
                      <a:pt x="356" y="1016"/>
                    </a:lnTo>
                    <a:lnTo>
                      <a:pt x="237" y="1008"/>
                    </a:lnTo>
                    <a:lnTo>
                      <a:pt x="94" y="982"/>
                    </a:lnTo>
                    <a:lnTo>
                      <a:pt x="0" y="847"/>
                    </a:lnTo>
                    <a:lnTo>
                      <a:pt x="0" y="551"/>
                    </a:lnTo>
                    <a:lnTo>
                      <a:pt x="17" y="432"/>
                    </a:lnTo>
                    <a:lnTo>
                      <a:pt x="94" y="314"/>
                    </a:lnTo>
                    <a:lnTo>
                      <a:pt x="110" y="280"/>
                    </a:lnTo>
                    <a:lnTo>
                      <a:pt x="178" y="254"/>
                    </a:lnTo>
                    <a:lnTo>
                      <a:pt x="415" y="153"/>
                    </a:lnTo>
                    <a:lnTo>
                      <a:pt x="593" y="127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9" name="Freeform 29">
                <a:extLst>
                  <a:ext uri="{FF2B5EF4-FFF2-40B4-BE49-F238E27FC236}">
                    <a16:creationId xmlns:a16="http://schemas.microsoft.com/office/drawing/2014/main" id="{6D4A50CF-CAB9-473B-937C-62F9FE671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819"/>
                <a:ext cx="2667" cy="1103"/>
              </a:xfrm>
              <a:custGeom>
                <a:avLst/>
                <a:gdLst>
                  <a:gd name="T0" fmla="*/ 440 w 15527"/>
                  <a:gd name="T1" fmla="*/ 6340 h 6425"/>
                  <a:gd name="T2" fmla="*/ 762 w 15527"/>
                  <a:gd name="T3" fmla="*/ 6340 h 6425"/>
                  <a:gd name="T4" fmla="*/ 1143 w 15527"/>
                  <a:gd name="T5" fmla="*/ 6281 h 6425"/>
                  <a:gd name="T6" fmla="*/ 1549 w 15527"/>
                  <a:gd name="T7" fmla="*/ 6069 h 6425"/>
                  <a:gd name="T8" fmla="*/ 1676 w 15527"/>
                  <a:gd name="T9" fmla="*/ 6188 h 6425"/>
                  <a:gd name="T10" fmla="*/ 2083 w 15527"/>
                  <a:gd name="T11" fmla="*/ 6264 h 6425"/>
                  <a:gd name="T12" fmla="*/ 2489 w 15527"/>
                  <a:gd name="T13" fmla="*/ 6221 h 6425"/>
                  <a:gd name="T14" fmla="*/ 2819 w 15527"/>
                  <a:gd name="T15" fmla="*/ 6196 h 6425"/>
                  <a:gd name="T16" fmla="*/ 3573 w 15527"/>
                  <a:gd name="T17" fmla="*/ 6238 h 6425"/>
                  <a:gd name="T18" fmla="*/ 5003 w 15527"/>
                  <a:gd name="T19" fmla="*/ 6162 h 6425"/>
                  <a:gd name="T20" fmla="*/ 6561 w 15527"/>
                  <a:gd name="T21" fmla="*/ 6027 h 6425"/>
                  <a:gd name="T22" fmla="*/ 7247 w 15527"/>
                  <a:gd name="T23" fmla="*/ 5874 h 6425"/>
                  <a:gd name="T24" fmla="*/ 7425 w 15527"/>
                  <a:gd name="T25" fmla="*/ 5756 h 6425"/>
                  <a:gd name="T26" fmla="*/ 7450 w 15527"/>
                  <a:gd name="T27" fmla="*/ 5282 h 6425"/>
                  <a:gd name="T28" fmla="*/ 7416 w 15527"/>
                  <a:gd name="T29" fmla="*/ 4588 h 6425"/>
                  <a:gd name="T30" fmla="*/ 7382 w 15527"/>
                  <a:gd name="T31" fmla="*/ 4342 h 6425"/>
                  <a:gd name="T32" fmla="*/ 7281 w 15527"/>
                  <a:gd name="T33" fmla="*/ 3445 h 6425"/>
                  <a:gd name="T34" fmla="*/ 6959 w 15527"/>
                  <a:gd name="T35" fmla="*/ 2954 h 6425"/>
                  <a:gd name="T36" fmla="*/ 6417 w 15527"/>
                  <a:gd name="T37" fmla="*/ 2700 h 6425"/>
                  <a:gd name="T38" fmla="*/ 6019 w 15527"/>
                  <a:gd name="T39" fmla="*/ 2556 h 6425"/>
                  <a:gd name="T40" fmla="*/ 5757 w 15527"/>
                  <a:gd name="T41" fmla="*/ 2505 h 6425"/>
                  <a:gd name="T42" fmla="*/ 5486 w 15527"/>
                  <a:gd name="T43" fmla="*/ 2454 h 6425"/>
                  <a:gd name="T44" fmla="*/ 5139 w 15527"/>
                  <a:gd name="T45" fmla="*/ 2370 h 6425"/>
                  <a:gd name="T46" fmla="*/ 4936 w 15527"/>
                  <a:gd name="T47" fmla="*/ 2327 h 6425"/>
                  <a:gd name="T48" fmla="*/ 4546 w 15527"/>
                  <a:gd name="T49" fmla="*/ 2200 h 6425"/>
                  <a:gd name="T50" fmla="*/ 4038 w 15527"/>
                  <a:gd name="T51" fmla="*/ 2184 h 6425"/>
                  <a:gd name="T52" fmla="*/ 3784 w 15527"/>
                  <a:gd name="T53" fmla="*/ 2133 h 6425"/>
                  <a:gd name="T54" fmla="*/ 3048 w 15527"/>
                  <a:gd name="T55" fmla="*/ 2158 h 6425"/>
                  <a:gd name="T56" fmla="*/ 2387 w 15527"/>
                  <a:gd name="T57" fmla="*/ 2116 h 6425"/>
                  <a:gd name="T58" fmla="*/ 1879 w 15527"/>
                  <a:gd name="T59" fmla="*/ 2040 h 6425"/>
                  <a:gd name="T60" fmla="*/ 1397 w 15527"/>
                  <a:gd name="T61" fmla="*/ 1777 h 6425"/>
                  <a:gd name="T62" fmla="*/ 1642 w 15527"/>
                  <a:gd name="T63" fmla="*/ 1599 h 6425"/>
                  <a:gd name="T64" fmla="*/ 1956 w 15527"/>
                  <a:gd name="T65" fmla="*/ 1506 h 6425"/>
                  <a:gd name="T66" fmla="*/ 2303 w 15527"/>
                  <a:gd name="T67" fmla="*/ 1379 h 6425"/>
                  <a:gd name="T68" fmla="*/ 2870 w 15527"/>
                  <a:gd name="T69" fmla="*/ 1176 h 6425"/>
                  <a:gd name="T70" fmla="*/ 3124 w 15527"/>
                  <a:gd name="T71" fmla="*/ 1049 h 6425"/>
                  <a:gd name="T72" fmla="*/ 3412 w 15527"/>
                  <a:gd name="T73" fmla="*/ 787 h 6425"/>
                  <a:gd name="T74" fmla="*/ 3573 w 15527"/>
                  <a:gd name="T75" fmla="*/ 821 h 6425"/>
                  <a:gd name="T76" fmla="*/ 4106 w 15527"/>
                  <a:gd name="T77" fmla="*/ 728 h 6425"/>
                  <a:gd name="T78" fmla="*/ 4309 w 15527"/>
                  <a:gd name="T79" fmla="*/ 685 h 6425"/>
                  <a:gd name="T80" fmla="*/ 4656 w 15527"/>
                  <a:gd name="T81" fmla="*/ 643 h 6425"/>
                  <a:gd name="T82" fmla="*/ 4987 w 15527"/>
                  <a:gd name="T83" fmla="*/ 482 h 6425"/>
                  <a:gd name="T84" fmla="*/ 5605 w 15527"/>
                  <a:gd name="T85" fmla="*/ 372 h 6425"/>
                  <a:gd name="T86" fmla="*/ 5867 w 15527"/>
                  <a:gd name="T87" fmla="*/ 279 h 6425"/>
                  <a:gd name="T88" fmla="*/ 6570 w 15527"/>
                  <a:gd name="T89" fmla="*/ 135 h 6425"/>
                  <a:gd name="T90" fmla="*/ 7950 w 15527"/>
                  <a:gd name="T91" fmla="*/ 59 h 6425"/>
                  <a:gd name="T92" fmla="*/ 8246 w 15527"/>
                  <a:gd name="T93" fmla="*/ 101 h 6425"/>
                  <a:gd name="T94" fmla="*/ 9042 w 15527"/>
                  <a:gd name="T95" fmla="*/ 101 h 6425"/>
                  <a:gd name="T96" fmla="*/ 9592 w 15527"/>
                  <a:gd name="T97" fmla="*/ 67 h 6425"/>
                  <a:gd name="T98" fmla="*/ 10092 w 15527"/>
                  <a:gd name="T99" fmla="*/ 93 h 6425"/>
                  <a:gd name="T100" fmla="*/ 10997 w 15527"/>
                  <a:gd name="T101" fmla="*/ 118 h 6425"/>
                  <a:gd name="T102" fmla="*/ 11556 w 15527"/>
                  <a:gd name="T103" fmla="*/ 143 h 6425"/>
                  <a:gd name="T104" fmla="*/ 11937 w 15527"/>
                  <a:gd name="T105" fmla="*/ 330 h 6425"/>
                  <a:gd name="T106" fmla="*/ 13038 w 15527"/>
                  <a:gd name="T107" fmla="*/ 372 h 6425"/>
                  <a:gd name="T108" fmla="*/ 13368 w 15527"/>
                  <a:gd name="T109" fmla="*/ 414 h 6425"/>
                  <a:gd name="T110" fmla="*/ 14130 w 15527"/>
                  <a:gd name="T111" fmla="*/ 643 h 6425"/>
                  <a:gd name="T112" fmla="*/ 14502 w 15527"/>
                  <a:gd name="T113" fmla="*/ 787 h 6425"/>
                  <a:gd name="T114" fmla="*/ 14968 w 15527"/>
                  <a:gd name="T115" fmla="*/ 948 h 6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527" h="6425">
                    <a:moveTo>
                      <a:pt x="0" y="6425"/>
                    </a:moveTo>
                    <a:lnTo>
                      <a:pt x="381" y="6348"/>
                    </a:lnTo>
                    <a:lnTo>
                      <a:pt x="406" y="6357"/>
                    </a:lnTo>
                    <a:lnTo>
                      <a:pt x="440" y="6340"/>
                    </a:lnTo>
                    <a:lnTo>
                      <a:pt x="491" y="6365"/>
                    </a:lnTo>
                    <a:lnTo>
                      <a:pt x="643" y="6357"/>
                    </a:lnTo>
                    <a:lnTo>
                      <a:pt x="703" y="6331"/>
                    </a:lnTo>
                    <a:lnTo>
                      <a:pt x="762" y="6340"/>
                    </a:lnTo>
                    <a:lnTo>
                      <a:pt x="821" y="6331"/>
                    </a:lnTo>
                    <a:lnTo>
                      <a:pt x="881" y="6298"/>
                    </a:lnTo>
                    <a:lnTo>
                      <a:pt x="1084" y="6306"/>
                    </a:lnTo>
                    <a:lnTo>
                      <a:pt x="1143" y="6281"/>
                    </a:lnTo>
                    <a:lnTo>
                      <a:pt x="1321" y="6255"/>
                    </a:lnTo>
                    <a:lnTo>
                      <a:pt x="1405" y="6213"/>
                    </a:lnTo>
                    <a:lnTo>
                      <a:pt x="1448" y="6162"/>
                    </a:lnTo>
                    <a:lnTo>
                      <a:pt x="1549" y="6069"/>
                    </a:lnTo>
                    <a:lnTo>
                      <a:pt x="1566" y="6094"/>
                    </a:lnTo>
                    <a:lnTo>
                      <a:pt x="1575" y="6128"/>
                    </a:lnTo>
                    <a:lnTo>
                      <a:pt x="1609" y="6179"/>
                    </a:lnTo>
                    <a:lnTo>
                      <a:pt x="1676" y="6188"/>
                    </a:lnTo>
                    <a:lnTo>
                      <a:pt x="1829" y="6230"/>
                    </a:lnTo>
                    <a:lnTo>
                      <a:pt x="1913" y="6230"/>
                    </a:lnTo>
                    <a:lnTo>
                      <a:pt x="1990" y="6272"/>
                    </a:lnTo>
                    <a:lnTo>
                      <a:pt x="2083" y="6264"/>
                    </a:lnTo>
                    <a:lnTo>
                      <a:pt x="2133" y="6272"/>
                    </a:lnTo>
                    <a:lnTo>
                      <a:pt x="2320" y="6230"/>
                    </a:lnTo>
                    <a:lnTo>
                      <a:pt x="2438" y="6221"/>
                    </a:lnTo>
                    <a:lnTo>
                      <a:pt x="2489" y="6221"/>
                    </a:lnTo>
                    <a:lnTo>
                      <a:pt x="2641" y="6188"/>
                    </a:lnTo>
                    <a:lnTo>
                      <a:pt x="2701" y="6188"/>
                    </a:lnTo>
                    <a:lnTo>
                      <a:pt x="2785" y="6213"/>
                    </a:lnTo>
                    <a:lnTo>
                      <a:pt x="2819" y="6196"/>
                    </a:lnTo>
                    <a:lnTo>
                      <a:pt x="3022" y="6213"/>
                    </a:lnTo>
                    <a:lnTo>
                      <a:pt x="3082" y="6204"/>
                    </a:lnTo>
                    <a:lnTo>
                      <a:pt x="3192" y="6221"/>
                    </a:lnTo>
                    <a:lnTo>
                      <a:pt x="3573" y="6238"/>
                    </a:lnTo>
                    <a:lnTo>
                      <a:pt x="3657" y="6238"/>
                    </a:lnTo>
                    <a:lnTo>
                      <a:pt x="4309" y="6188"/>
                    </a:lnTo>
                    <a:lnTo>
                      <a:pt x="4978" y="6154"/>
                    </a:lnTo>
                    <a:lnTo>
                      <a:pt x="5003" y="6162"/>
                    </a:lnTo>
                    <a:lnTo>
                      <a:pt x="5122" y="6137"/>
                    </a:lnTo>
                    <a:lnTo>
                      <a:pt x="5503" y="6120"/>
                    </a:lnTo>
                    <a:lnTo>
                      <a:pt x="6358" y="6052"/>
                    </a:lnTo>
                    <a:lnTo>
                      <a:pt x="6561" y="6027"/>
                    </a:lnTo>
                    <a:lnTo>
                      <a:pt x="6595" y="6035"/>
                    </a:lnTo>
                    <a:lnTo>
                      <a:pt x="7137" y="5925"/>
                    </a:lnTo>
                    <a:lnTo>
                      <a:pt x="7222" y="5883"/>
                    </a:lnTo>
                    <a:lnTo>
                      <a:pt x="7247" y="5874"/>
                    </a:lnTo>
                    <a:lnTo>
                      <a:pt x="7255" y="5849"/>
                    </a:lnTo>
                    <a:lnTo>
                      <a:pt x="7374" y="5815"/>
                    </a:lnTo>
                    <a:lnTo>
                      <a:pt x="7399" y="5790"/>
                    </a:lnTo>
                    <a:lnTo>
                      <a:pt x="7425" y="5756"/>
                    </a:lnTo>
                    <a:lnTo>
                      <a:pt x="7450" y="5646"/>
                    </a:lnTo>
                    <a:lnTo>
                      <a:pt x="7433" y="5527"/>
                    </a:lnTo>
                    <a:lnTo>
                      <a:pt x="7433" y="5375"/>
                    </a:lnTo>
                    <a:lnTo>
                      <a:pt x="7450" y="5282"/>
                    </a:lnTo>
                    <a:lnTo>
                      <a:pt x="7450" y="5045"/>
                    </a:lnTo>
                    <a:lnTo>
                      <a:pt x="7433" y="4698"/>
                    </a:lnTo>
                    <a:lnTo>
                      <a:pt x="7408" y="4630"/>
                    </a:lnTo>
                    <a:lnTo>
                      <a:pt x="7416" y="4588"/>
                    </a:lnTo>
                    <a:lnTo>
                      <a:pt x="7382" y="4452"/>
                    </a:lnTo>
                    <a:lnTo>
                      <a:pt x="7382" y="4384"/>
                    </a:lnTo>
                    <a:lnTo>
                      <a:pt x="7399" y="4368"/>
                    </a:lnTo>
                    <a:lnTo>
                      <a:pt x="7382" y="4342"/>
                    </a:lnTo>
                    <a:lnTo>
                      <a:pt x="7349" y="3885"/>
                    </a:lnTo>
                    <a:lnTo>
                      <a:pt x="7357" y="3775"/>
                    </a:lnTo>
                    <a:lnTo>
                      <a:pt x="7315" y="3529"/>
                    </a:lnTo>
                    <a:lnTo>
                      <a:pt x="7281" y="3445"/>
                    </a:lnTo>
                    <a:lnTo>
                      <a:pt x="7264" y="3419"/>
                    </a:lnTo>
                    <a:lnTo>
                      <a:pt x="7179" y="3267"/>
                    </a:lnTo>
                    <a:lnTo>
                      <a:pt x="7001" y="3005"/>
                    </a:lnTo>
                    <a:lnTo>
                      <a:pt x="6959" y="2954"/>
                    </a:lnTo>
                    <a:lnTo>
                      <a:pt x="6832" y="2878"/>
                    </a:lnTo>
                    <a:lnTo>
                      <a:pt x="6502" y="2768"/>
                    </a:lnTo>
                    <a:lnTo>
                      <a:pt x="6460" y="2725"/>
                    </a:lnTo>
                    <a:lnTo>
                      <a:pt x="6417" y="2700"/>
                    </a:lnTo>
                    <a:lnTo>
                      <a:pt x="6324" y="2666"/>
                    </a:lnTo>
                    <a:lnTo>
                      <a:pt x="6282" y="2666"/>
                    </a:lnTo>
                    <a:lnTo>
                      <a:pt x="6104" y="2615"/>
                    </a:lnTo>
                    <a:lnTo>
                      <a:pt x="6019" y="2556"/>
                    </a:lnTo>
                    <a:lnTo>
                      <a:pt x="5994" y="2564"/>
                    </a:lnTo>
                    <a:lnTo>
                      <a:pt x="5909" y="2531"/>
                    </a:lnTo>
                    <a:lnTo>
                      <a:pt x="5842" y="2531"/>
                    </a:lnTo>
                    <a:lnTo>
                      <a:pt x="5757" y="2505"/>
                    </a:lnTo>
                    <a:lnTo>
                      <a:pt x="5732" y="2505"/>
                    </a:lnTo>
                    <a:lnTo>
                      <a:pt x="5664" y="2480"/>
                    </a:lnTo>
                    <a:lnTo>
                      <a:pt x="5596" y="2488"/>
                    </a:lnTo>
                    <a:lnTo>
                      <a:pt x="5486" y="2454"/>
                    </a:lnTo>
                    <a:lnTo>
                      <a:pt x="5401" y="2446"/>
                    </a:lnTo>
                    <a:lnTo>
                      <a:pt x="5359" y="2429"/>
                    </a:lnTo>
                    <a:lnTo>
                      <a:pt x="5334" y="2437"/>
                    </a:lnTo>
                    <a:lnTo>
                      <a:pt x="5139" y="2370"/>
                    </a:lnTo>
                    <a:lnTo>
                      <a:pt x="5122" y="2353"/>
                    </a:lnTo>
                    <a:lnTo>
                      <a:pt x="5071" y="2353"/>
                    </a:lnTo>
                    <a:lnTo>
                      <a:pt x="5003" y="2327"/>
                    </a:lnTo>
                    <a:lnTo>
                      <a:pt x="4936" y="2327"/>
                    </a:lnTo>
                    <a:lnTo>
                      <a:pt x="4919" y="2310"/>
                    </a:lnTo>
                    <a:lnTo>
                      <a:pt x="4876" y="2310"/>
                    </a:lnTo>
                    <a:lnTo>
                      <a:pt x="4809" y="2285"/>
                    </a:lnTo>
                    <a:lnTo>
                      <a:pt x="4546" y="2200"/>
                    </a:lnTo>
                    <a:lnTo>
                      <a:pt x="4233" y="2175"/>
                    </a:lnTo>
                    <a:lnTo>
                      <a:pt x="4148" y="2167"/>
                    </a:lnTo>
                    <a:lnTo>
                      <a:pt x="4123" y="2175"/>
                    </a:lnTo>
                    <a:lnTo>
                      <a:pt x="4038" y="2184"/>
                    </a:lnTo>
                    <a:lnTo>
                      <a:pt x="4013" y="2209"/>
                    </a:lnTo>
                    <a:lnTo>
                      <a:pt x="3971" y="2226"/>
                    </a:lnTo>
                    <a:lnTo>
                      <a:pt x="3945" y="2217"/>
                    </a:lnTo>
                    <a:lnTo>
                      <a:pt x="3784" y="2133"/>
                    </a:lnTo>
                    <a:lnTo>
                      <a:pt x="3717" y="2133"/>
                    </a:lnTo>
                    <a:lnTo>
                      <a:pt x="3395" y="2158"/>
                    </a:lnTo>
                    <a:lnTo>
                      <a:pt x="3268" y="2158"/>
                    </a:lnTo>
                    <a:lnTo>
                      <a:pt x="3048" y="2158"/>
                    </a:lnTo>
                    <a:lnTo>
                      <a:pt x="2921" y="2158"/>
                    </a:lnTo>
                    <a:lnTo>
                      <a:pt x="2709" y="2150"/>
                    </a:lnTo>
                    <a:lnTo>
                      <a:pt x="2684" y="2141"/>
                    </a:lnTo>
                    <a:lnTo>
                      <a:pt x="2387" y="2116"/>
                    </a:lnTo>
                    <a:lnTo>
                      <a:pt x="2100" y="2082"/>
                    </a:lnTo>
                    <a:lnTo>
                      <a:pt x="2006" y="2073"/>
                    </a:lnTo>
                    <a:lnTo>
                      <a:pt x="1922" y="2040"/>
                    </a:lnTo>
                    <a:lnTo>
                      <a:pt x="1879" y="2040"/>
                    </a:lnTo>
                    <a:lnTo>
                      <a:pt x="1854" y="2057"/>
                    </a:lnTo>
                    <a:lnTo>
                      <a:pt x="1769" y="2031"/>
                    </a:lnTo>
                    <a:lnTo>
                      <a:pt x="1541" y="1997"/>
                    </a:lnTo>
                    <a:lnTo>
                      <a:pt x="1397" y="1777"/>
                    </a:lnTo>
                    <a:lnTo>
                      <a:pt x="1439" y="1684"/>
                    </a:lnTo>
                    <a:lnTo>
                      <a:pt x="1532" y="1642"/>
                    </a:lnTo>
                    <a:lnTo>
                      <a:pt x="1592" y="1633"/>
                    </a:lnTo>
                    <a:lnTo>
                      <a:pt x="1642" y="1599"/>
                    </a:lnTo>
                    <a:lnTo>
                      <a:pt x="1702" y="1574"/>
                    </a:lnTo>
                    <a:lnTo>
                      <a:pt x="1761" y="1566"/>
                    </a:lnTo>
                    <a:lnTo>
                      <a:pt x="1896" y="1506"/>
                    </a:lnTo>
                    <a:lnTo>
                      <a:pt x="1956" y="1506"/>
                    </a:lnTo>
                    <a:lnTo>
                      <a:pt x="2015" y="1472"/>
                    </a:lnTo>
                    <a:lnTo>
                      <a:pt x="2159" y="1430"/>
                    </a:lnTo>
                    <a:lnTo>
                      <a:pt x="2252" y="1413"/>
                    </a:lnTo>
                    <a:lnTo>
                      <a:pt x="2303" y="1379"/>
                    </a:lnTo>
                    <a:lnTo>
                      <a:pt x="2421" y="1354"/>
                    </a:lnTo>
                    <a:lnTo>
                      <a:pt x="2438" y="1337"/>
                    </a:lnTo>
                    <a:lnTo>
                      <a:pt x="2836" y="1176"/>
                    </a:lnTo>
                    <a:lnTo>
                      <a:pt x="2870" y="1176"/>
                    </a:lnTo>
                    <a:lnTo>
                      <a:pt x="2895" y="1159"/>
                    </a:lnTo>
                    <a:lnTo>
                      <a:pt x="2955" y="1142"/>
                    </a:lnTo>
                    <a:lnTo>
                      <a:pt x="2997" y="1108"/>
                    </a:lnTo>
                    <a:lnTo>
                      <a:pt x="3124" y="1049"/>
                    </a:lnTo>
                    <a:lnTo>
                      <a:pt x="3166" y="1007"/>
                    </a:lnTo>
                    <a:lnTo>
                      <a:pt x="3234" y="973"/>
                    </a:lnTo>
                    <a:lnTo>
                      <a:pt x="3386" y="838"/>
                    </a:lnTo>
                    <a:lnTo>
                      <a:pt x="3412" y="787"/>
                    </a:lnTo>
                    <a:lnTo>
                      <a:pt x="3437" y="778"/>
                    </a:lnTo>
                    <a:lnTo>
                      <a:pt x="3497" y="778"/>
                    </a:lnTo>
                    <a:lnTo>
                      <a:pt x="3547" y="812"/>
                    </a:lnTo>
                    <a:lnTo>
                      <a:pt x="3573" y="821"/>
                    </a:lnTo>
                    <a:lnTo>
                      <a:pt x="3607" y="795"/>
                    </a:lnTo>
                    <a:lnTo>
                      <a:pt x="3810" y="778"/>
                    </a:lnTo>
                    <a:lnTo>
                      <a:pt x="3988" y="753"/>
                    </a:lnTo>
                    <a:lnTo>
                      <a:pt x="4106" y="728"/>
                    </a:lnTo>
                    <a:lnTo>
                      <a:pt x="4131" y="728"/>
                    </a:lnTo>
                    <a:lnTo>
                      <a:pt x="4157" y="711"/>
                    </a:lnTo>
                    <a:lnTo>
                      <a:pt x="4275" y="711"/>
                    </a:lnTo>
                    <a:lnTo>
                      <a:pt x="4309" y="685"/>
                    </a:lnTo>
                    <a:lnTo>
                      <a:pt x="4394" y="694"/>
                    </a:lnTo>
                    <a:lnTo>
                      <a:pt x="4428" y="677"/>
                    </a:lnTo>
                    <a:lnTo>
                      <a:pt x="4487" y="677"/>
                    </a:lnTo>
                    <a:lnTo>
                      <a:pt x="4656" y="643"/>
                    </a:lnTo>
                    <a:lnTo>
                      <a:pt x="4749" y="617"/>
                    </a:lnTo>
                    <a:lnTo>
                      <a:pt x="4851" y="575"/>
                    </a:lnTo>
                    <a:lnTo>
                      <a:pt x="4927" y="507"/>
                    </a:lnTo>
                    <a:lnTo>
                      <a:pt x="4987" y="482"/>
                    </a:lnTo>
                    <a:lnTo>
                      <a:pt x="5046" y="507"/>
                    </a:lnTo>
                    <a:lnTo>
                      <a:pt x="5063" y="507"/>
                    </a:lnTo>
                    <a:lnTo>
                      <a:pt x="5435" y="440"/>
                    </a:lnTo>
                    <a:lnTo>
                      <a:pt x="5605" y="372"/>
                    </a:lnTo>
                    <a:lnTo>
                      <a:pt x="5638" y="347"/>
                    </a:lnTo>
                    <a:lnTo>
                      <a:pt x="5757" y="313"/>
                    </a:lnTo>
                    <a:lnTo>
                      <a:pt x="5833" y="304"/>
                    </a:lnTo>
                    <a:lnTo>
                      <a:pt x="5867" y="279"/>
                    </a:lnTo>
                    <a:lnTo>
                      <a:pt x="6155" y="228"/>
                    </a:lnTo>
                    <a:lnTo>
                      <a:pt x="6307" y="177"/>
                    </a:lnTo>
                    <a:lnTo>
                      <a:pt x="6366" y="177"/>
                    </a:lnTo>
                    <a:lnTo>
                      <a:pt x="6570" y="135"/>
                    </a:lnTo>
                    <a:lnTo>
                      <a:pt x="6807" y="110"/>
                    </a:lnTo>
                    <a:lnTo>
                      <a:pt x="7425" y="135"/>
                    </a:lnTo>
                    <a:lnTo>
                      <a:pt x="7806" y="118"/>
                    </a:lnTo>
                    <a:lnTo>
                      <a:pt x="7950" y="59"/>
                    </a:lnTo>
                    <a:lnTo>
                      <a:pt x="7983" y="0"/>
                    </a:lnTo>
                    <a:lnTo>
                      <a:pt x="8017" y="8"/>
                    </a:lnTo>
                    <a:lnTo>
                      <a:pt x="8195" y="59"/>
                    </a:lnTo>
                    <a:lnTo>
                      <a:pt x="8246" y="101"/>
                    </a:lnTo>
                    <a:lnTo>
                      <a:pt x="8424" y="126"/>
                    </a:lnTo>
                    <a:lnTo>
                      <a:pt x="8830" y="126"/>
                    </a:lnTo>
                    <a:lnTo>
                      <a:pt x="9008" y="118"/>
                    </a:lnTo>
                    <a:lnTo>
                      <a:pt x="9042" y="101"/>
                    </a:lnTo>
                    <a:lnTo>
                      <a:pt x="9186" y="101"/>
                    </a:lnTo>
                    <a:lnTo>
                      <a:pt x="9363" y="76"/>
                    </a:lnTo>
                    <a:lnTo>
                      <a:pt x="9423" y="84"/>
                    </a:lnTo>
                    <a:lnTo>
                      <a:pt x="9592" y="67"/>
                    </a:lnTo>
                    <a:lnTo>
                      <a:pt x="9744" y="67"/>
                    </a:lnTo>
                    <a:lnTo>
                      <a:pt x="9829" y="84"/>
                    </a:lnTo>
                    <a:lnTo>
                      <a:pt x="10066" y="76"/>
                    </a:lnTo>
                    <a:lnTo>
                      <a:pt x="10092" y="93"/>
                    </a:lnTo>
                    <a:lnTo>
                      <a:pt x="10362" y="93"/>
                    </a:lnTo>
                    <a:lnTo>
                      <a:pt x="10794" y="93"/>
                    </a:lnTo>
                    <a:lnTo>
                      <a:pt x="10938" y="118"/>
                    </a:lnTo>
                    <a:lnTo>
                      <a:pt x="10997" y="118"/>
                    </a:lnTo>
                    <a:lnTo>
                      <a:pt x="11031" y="135"/>
                    </a:lnTo>
                    <a:lnTo>
                      <a:pt x="11057" y="118"/>
                    </a:lnTo>
                    <a:lnTo>
                      <a:pt x="11116" y="143"/>
                    </a:lnTo>
                    <a:lnTo>
                      <a:pt x="11556" y="143"/>
                    </a:lnTo>
                    <a:lnTo>
                      <a:pt x="11700" y="211"/>
                    </a:lnTo>
                    <a:lnTo>
                      <a:pt x="11793" y="304"/>
                    </a:lnTo>
                    <a:lnTo>
                      <a:pt x="11886" y="313"/>
                    </a:lnTo>
                    <a:lnTo>
                      <a:pt x="11937" y="330"/>
                    </a:lnTo>
                    <a:lnTo>
                      <a:pt x="11946" y="338"/>
                    </a:lnTo>
                    <a:lnTo>
                      <a:pt x="12344" y="347"/>
                    </a:lnTo>
                    <a:lnTo>
                      <a:pt x="12928" y="380"/>
                    </a:lnTo>
                    <a:lnTo>
                      <a:pt x="13038" y="372"/>
                    </a:lnTo>
                    <a:lnTo>
                      <a:pt x="13156" y="380"/>
                    </a:lnTo>
                    <a:lnTo>
                      <a:pt x="13249" y="397"/>
                    </a:lnTo>
                    <a:lnTo>
                      <a:pt x="13309" y="397"/>
                    </a:lnTo>
                    <a:lnTo>
                      <a:pt x="13368" y="414"/>
                    </a:lnTo>
                    <a:lnTo>
                      <a:pt x="13453" y="414"/>
                    </a:lnTo>
                    <a:lnTo>
                      <a:pt x="13715" y="482"/>
                    </a:lnTo>
                    <a:lnTo>
                      <a:pt x="13893" y="541"/>
                    </a:lnTo>
                    <a:lnTo>
                      <a:pt x="14130" y="643"/>
                    </a:lnTo>
                    <a:lnTo>
                      <a:pt x="14248" y="677"/>
                    </a:lnTo>
                    <a:lnTo>
                      <a:pt x="14308" y="719"/>
                    </a:lnTo>
                    <a:lnTo>
                      <a:pt x="14426" y="744"/>
                    </a:lnTo>
                    <a:lnTo>
                      <a:pt x="14502" y="787"/>
                    </a:lnTo>
                    <a:lnTo>
                      <a:pt x="14680" y="846"/>
                    </a:lnTo>
                    <a:lnTo>
                      <a:pt x="14790" y="897"/>
                    </a:lnTo>
                    <a:lnTo>
                      <a:pt x="14909" y="922"/>
                    </a:lnTo>
                    <a:lnTo>
                      <a:pt x="14968" y="948"/>
                    </a:lnTo>
                    <a:lnTo>
                      <a:pt x="15527" y="1168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0" name="Freeform 30">
                <a:extLst>
                  <a:ext uri="{FF2B5EF4-FFF2-40B4-BE49-F238E27FC236}">
                    <a16:creationId xmlns:a16="http://schemas.microsoft.com/office/drawing/2014/main" id="{412DAA16-342C-4472-A9BF-70CF72F8B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42"/>
                <a:ext cx="2667" cy="458"/>
              </a:xfrm>
              <a:custGeom>
                <a:avLst/>
                <a:gdLst>
                  <a:gd name="T0" fmla="*/ 14824 w 15527"/>
                  <a:gd name="T1" fmla="*/ 1464 h 2666"/>
                  <a:gd name="T2" fmla="*/ 14587 w 15527"/>
                  <a:gd name="T3" fmla="*/ 1507 h 2666"/>
                  <a:gd name="T4" fmla="*/ 14121 w 15527"/>
                  <a:gd name="T5" fmla="*/ 1481 h 2666"/>
                  <a:gd name="T6" fmla="*/ 13681 w 15527"/>
                  <a:gd name="T7" fmla="*/ 1346 h 2666"/>
                  <a:gd name="T8" fmla="*/ 13461 w 15527"/>
                  <a:gd name="T9" fmla="*/ 812 h 2666"/>
                  <a:gd name="T10" fmla="*/ 13469 w 15527"/>
                  <a:gd name="T11" fmla="*/ 533 h 2666"/>
                  <a:gd name="T12" fmla="*/ 13698 w 15527"/>
                  <a:gd name="T13" fmla="*/ 34 h 2666"/>
                  <a:gd name="T14" fmla="*/ 13427 w 15527"/>
                  <a:gd name="T15" fmla="*/ 118 h 2666"/>
                  <a:gd name="T16" fmla="*/ 13029 w 15527"/>
                  <a:gd name="T17" fmla="*/ 254 h 2666"/>
                  <a:gd name="T18" fmla="*/ 12462 w 15527"/>
                  <a:gd name="T19" fmla="*/ 406 h 2666"/>
                  <a:gd name="T20" fmla="*/ 12217 w 15527"/>
                  <a:gd name="T21" fmla="*/ 440 h 2666"/>
                  <a:gd name="T22" fmla="*/ 11819 w 15527"/>
                  <a:gd name="T23" fmla="*/ 338 h 2666"/>
                  <a:gd name="T24" fmla="*/ 11565 w 15527"/>
                  <a:gd name="T25" fmla="*/ 101 h 2666"/>
                  <a:gd name="T26" fmla="*/ 11429 w 15527"/>
                  <a:gd name="T27" fmla="*/ 161 h 2666"/>
                  <a:gd name="T28" fmla="*/ 11319 w 15527"/>
                  <a:gd name="T29" fmla="*/ 948 h 2666"/>
                  <a:gd name="T30" fmla="*/ 11133 w 15527"/>
                  <a:gd name="T31" fmla="*/ 1312 h 2666"/>
                  <a:gd name="T32" fmla="*/ 10870 w 15527"/>
                  <a:gd name="T33" fmla="*/ 1481 h 2666"/>
                  <a:gd name="T34" fmla="*/ 10430 w 15527"/>
                  <a:gd name="T35" fmla="*/ 1617 h 2666"/>
                  <a:gd name="T36" fmla="*/ 10185 w 15527"/>
                  <a:gd name="T37" fmla="*/ 1752 h 2666"/>
                  <a:gd name="T38" fmla="*/ 9965 w 15527"/>
                  <a:gd name="T39" fmla="*/ 1794 h 2666"/>
                  <a:gd name="T40" fmla="*/ 9719 w 15527"/>
                  <a:gd name="T41" fmla="*/ 1820 h 2666"/>
                  <a:gd name="T42" fmla="*/ 9169 w 15527"/>
                  <a:gd name="T43" fmla="*/ 1871 h 2666"/>
                  <a:gd name="T44" fmla="*/ 8762 w 15527"/>
                  <a:gd name="T45" fmla="*/ 1761 h 2666"/>
                  <a:gd name="T46" fmla="*/ 8695 w 15527"/>
                  <a:gd name="T47" fmla="*/ 1337 h 2666"/>
                  <a:gd name="T48" fmla="*/ 8830 w 15527"/>
                  <a:gd name="T49" fmla="*/ 1117 h 2666"/>
                  <a:gd name="T50" fmla="*/ 9245 w 15527"/>
                  <a:gd name="T51" fmla="*/ 398 h 2666"/>
                  <a:gd name="T52" fmla="*/ 9270 w 15527"/>
                  <a:gd name="T53" fmla="*/ 254 h 2666"/>
                  <a:gd name="T54" fmla="*/ 8263 w 15527"/>
                  <a:gd name="T55" fmla="*/ 592 h 2666"/>
                  <a:gd name="T56" fmla="*/ 7916 w 15527"/>
                  <a:gd name="T57" fmla="*/ 186 h 2666"/>
                  <a:gd name="T58" fmla="*/ 7797 w 15527"/>
                  <a:gd name="T59" fmla="*/ 770 h 2666"/>
                  <a:gd name="T60" fmla="*/ 7653 w 15527"/>
                  <a:gd name="T61" fmla="*/ 1185 h 2666"/>
                  <a:gd name="T62" fmla="*/ 7238 w 15527"/>
                  <a:gd name="T63" fmla="*/ 1591 h 2666"/>
                  <a:gd name="T64" fmla="*/ 7018 w 15527"/>
                  <a:gd name="T65" fmla="*/ 1718 h 2666"/>
                  <a:gd name="T66" fmla="*/ 6375 w 15527"/>
                  <a:gd name="T67" fmla="*/ 1862 h 2666"/>
                  <a:gd name="T68" fmla="*/ 6138 w 15527"/>
                  <a:gd name="T69" fmla="*/ 1888 h 2666"/>
                  <a:gd name="T70" fmla="*/ 5825 w 15527"/>
                  <a:gd name="T71" fmla="*/ 1913 h 2666"/>
                  <a:gd name="T72" fmla="*/ 5605 w 15527"/>
                  <a:gd name="T73" fmla="*/ 1904 h 2666"/>
                  <a:gd name="T74" fmla="*/ 5224 w 15527"/>
                  <a:gd name="T75" fmla="*/ 1549 h 2666"/>
                  <a:gd name="T76" fmla="*/ 5207 w 15527"/>
                  <a:gd name="T77" fmla="*/ 1075 h 2666"/>
                  <a:gd name="T78" fmla="*/ 4936 w 15527"/>
                  <a:gd name="T79" fmla="*/ 939 h 2666"/>
                  <a:gd name="T80" fmla="*/ 4656 w 15527"/>
                  <a:gd name="T81" fmla="*/ 516 h 2666"/>
                  <a:gd name="T82" fmla="*/ 4606 w 15527"/>
                  <a:gd name="T83" fmla="*/ 906 h 2666"/>
                  <a:gd name="T84" fmla="*/ 4546 w 15527"/>
                  <a:gd name="T85" fmla="*/ 1380 h 2666"/>
                  <a:gd name="T86" fmla="*/ 4258 w 15527"/>
                  <a:gd name="T87" fmla="*/ 1845 h 2666"/>
                  <a:gd name="T88" fmla="*/ 3767 w 15527"/>
                  <a:gd name="T89" fmla="*/ 2057 h 2666"/>
                  <a:gd name="T90" fmla="*/ 3437 w 15527"/>
                  <a:gd name="T91" fmla="*/ 2040 h 2666"/>
                  <a:gd name="T92" fmla="*/ 2955 w 15527"/>
                  <a:gd name="T93" fmla="*/ 1871 h 2666"/>
                  <a:gd name="T94" fmla="*/ 2760 w 15527"/>
                  <a:gd name="T95" fmla="*/ 1735 h 2666"/>
                  <a:gd name="T96" fmla="*/ 2328 w 15527"/>
                  <a:gd name="T97" fmla="*/ 1202 h 2666"/>
                  <a:gd name="T98" fmla="*/ 2252 w 15527"/>
                  <a:gd name="T99" fmla="*/ 914 h 2666"/>
                  <a:gd name="T100" fmla="*/ 2252 w 15527"/>
                  <a:gd name="T101" fmla="*/ 694 h 2666"/>
                  <a:gd name="T102" fmla="*/ 1795 w 15527"/>
                  <a:gd name="T103" fmla="*/ 931 h 2666"/>
                  <a:gd name="T104" fmla="*/ 1439 w 15527"/>
                  <a:gd name="T105" fmla="*/ 948 h 2666"/>
                  <a:gd name="T106" fmla="*/ 1270 w 15527"/>
                  <a:gd name="T107" fmla="*/ 829 h 2666"/>
                  <a:gd name="T108" fmla="*/ 1109 w 15527"/>
                  <a:gd name="T109" fmla="*/ 728 h 2666"/>
                  <a:gd name="T110" fmla="*/ 940 w 15527"/>
                  <a:gd name="T111" fmla="*/ 702 h 2666"/>
                  <a:gd name="T112" fmla="*/ 1185 w 15527"/>
                  <a:gd name="T113" fmla="*/ 1143 h 2666"/>
                  <a:gd name="T114" fmla="*/ 1355 w 15527"/>
                  <a:gd name="T115" fmla="*/ 1651 h 2666"/>
                  <a:gd name="T116" fmla="*/ 1456 w 15527"/>
                  <a:gd name="T117" fmla="*/ 2065 h 2666"/>
                  <a:gd name="T118" fmla="*/ 1219 w 15527"/>
                  <a:gd name="T119" fmla="*/ 2438 h 2666"/>
                  <a:gd name="T120" fmla="*/ 237 w 15527"/>
                  <a:gd name="T121" fmla="*/ 2666 h 2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527" h="2666">
                    <a:moveTo>
                      <a:pt x="15527" y="1253"/>
                    </a:moveTo>
                    <a:lnTo>
                      <a:pt x="15027" y="1405"/>
                    </a:lnTo>
                    <a:lnTo>
                      <a:pt x="14917" y="1447"/>
                    </a:lnTo>
                    <a:lnTo>
                      <a:pt x="14824" y="1464"/>
                    </a:lnTo>
                    <a:lnTo>
                      <a:pt x="14756" y="1456"/>
                    </a:lnTo>
                    <a:lnTo>
                      <a:pt x="14697" y="1481"/>
                    </a:lnTo>
                    <a:lnTo>
                      <a:pt x="14646" y="1481"/>
                    </a:lnTo>
                    <a:lnTo>
                      <a:pt x="14587" y="1507"/>
                    </a:lnTo>
                    <a:lnTo>
                      <a:pt x="14367" y="1507"/>
                    </a:lnTo>
                    <a:lnTo>
                      <a:pt x="14341" y="1524"/>
                    </a:lnTo>
                    <a:lnTo>
                      <a:pt x="14147" y="1498"/>
                    </a:lnTo>
                    <a:lnTo>
                      <a:pt x="14121" y="1481"/>
                    </a:lnTo>
                    <a:lnTo>
                      <a:pt x="14079" y="1490"/>
                    </a:lnTo>
                    <a:lnTo>
                      <a:pt x="13817" y="1422"/>
                    </a:lnTo>
                    <a:lnTo>
                      <a:pt x="13723" y="1363"/>
                    </a:lnTo>
                    <a:lnTo>
                      <a:pt x="13681" y="1346"/>
                    </a:lnTo>
                    <a:lnTo>
                      <a:pt x="13622" y="1287"/>
                    </a:lnTo>
                    <a:lnTo>
                      <a:pt x="13537" y="1117"/>
                    </a:lnTo>
                    <a:lnTo>
                      <a:pt x="13478" y="939"/>
                    </a:lnTo>
                    <a:lnTo>
                      <a:pt x="13461" y="812"/>
                    </a:lnTo>
                    <a:lnTo>
                      <a:pt x="13469" y="787"/>
                    </a:lnTo>
                    <a:lnTo>
                      <a:pt x="13453" y="762"/>
                    </a:lnTo>
                    <a:lnTo>
                      <a:pt x="13478" y="567"/>
                    </a:lnTo>
                    <a:lnTo>
                      <a:pt x="13469" y="533"/>
                    </a:lnTo>
                    <a:lnTo>
                      <a:pt x="13639" y="203"/>
                    </a:lnTo>
                    <a:lnTo>
                      <a:pt x="13681" y="161"/>
                    </a:lnTo>
                    <a:lnTo>
                      <a:pt x="13698" y="59"/>
                    </a:lnTo>
                    <a:lnTo>
                      <a:pt x="13698" y="34"/>
                    </a:lnTo>
                    <a:lnTo>
                      <a:pt x="13664" y="0"/>
                    </a:lnTo>
                    <a:lnTo>
                      <a:pt x="13469" y="93"/>
                    </a:lnTo>
                    <a:lnTo>
                      <a:pt x="13444" y="93"/>
                    </a:lnTo>
                    <a:lnTo>
                      <a:pt x="13427" y="118"/>
                    </a:lnTo>
                    <a:lnTo>
                      <a:pt x="13334" y="127"/>
                    </a:lnTo>
                    <a:lnTo>
                      <a:pt x="13182" y="178"/>
                    </a:lnTo>
                    <a:lnTo>
                      <a:pt x="13089" y="228"/>
                    </a:lnTo>
                    <a:lnTo>
                      <a:pt x="13029" y="254"/>
                    </a:lnTo>
                    <a:lnTo>
                      <a:pt x="13004" y="271"/>
                    </a:lnTo>
                    <a:lnTo>
                      <a:pt x="12936" y="279"/>
                    </a:lnTo>
                    <a:lnTo>
                      <a:pt x="12741" y="322"/>
                    </a:lnTo>
                    <a:lnTo>
                      <a:pt x="12462" y="406"/>
                    </a:lnTo>
                    <a:lnTo>
                      <a:pt x="12369" y="415"/>
                    </a:lnTo>
                    <a:lnTo>
                      <a:pt x="12352" y="423"/>
                    </a:lnTo>
                    <a:lnTo>
                      <a:pt x="12259" y="423"/>
                    </a:lnTo>
                    <a:lnTo>
                      <a:pt x="12217" y="440"/>
                    </a:lnTo>
                    <a:lnTo>
                      <a:pt x="12106" y="415"/>
                    </a:lnTo>
                    <a:lnTo>
                      <a:pt x="12090" y="423"/>
                    </a:lnTo>
                    <a:lnTo>
                      <a:pt x="11996" y="381"/>
                    </a:lnTo>
                    <a:lnTo>
                      <a:pt x="11819" y="338"/>
                    </a:lnTo>
                    <a:lnTo>
                      <a:pt x="11692" y="245"/>
                    </a:lnTo>
                    <a:lnTo>
                      <a:pt x="11683" y="211"/>
                    </a:lnTo>
                    <a:lnTo>
                      <a:pt x="11624" y="178"/>
                    </a:lnTo>
                    <a:lnTo>
                      <a:pt x="11565" y="101"/>
                    </a:lnTo>
                    <a:lnTo>
                      <a:pt x="11539" y="93"/>
                    </a:lnTo>
                    <a:lnTo>
                      <a:pt x="11488" y="84"/>
                    </a:lnTo>
                    <a:lnTo>
                      <a:pt x="11446" y="118"/>
                    </a:lnTo>
                    <a:lnTo>
                      <a:pt x="11429" y="161"/>
                    </a:lnTo>
                    <a:lnTo>
                      <a:pt x="11421" y="389"/>
                    </a:lnTo>
                    <a:lnTo>
                      <a:pt x="11404" y="567"/>
                    </a:lnTo>
                    <a:lnTo>
                      <a:pt x="11361" y="711"/>
                    </a:lnTo>
                    <a:lnTo>
                      <a:pt x="11319" y="948"/>
                    </a:lnTo>
                    <a:lnTo>
                      <a:pt x="11268" y="1092"/>
                    </a:lnTo>
                    <a:lnTo>
                      <a:pt x="11192" y="1202"/>
                    </a:lnTo>
                    <a:lnTo>
                      <a:pt x="11167" y="1261"/>
                    </a:lnTo>
                    <a:lnTo>
                      <a:pt x="11133" y="1312"/>
                    </a:lnTo>
                    <a:lnTo>
                      <a:pt x="11074" y="1354"/>
                    </a:lnTo>
                    <a:lnTo>
                      <a:pt x="11031" y="1397"/>
                    </a:lnTo>
                    <a:lnTo>
                      <a:pt x="10938" y="1422"/>
                    </a:lnTo>
                    <a:lnTo>
                      <a:pt x="10870" y="1481"/>
                    </a:lnTo>
                    <a:lnTo>
                      <a:pt x="10811" y="1498"/>
                    </a:lnTo>
                    <a:lnTo>
                      <a:pt x="10760" y="1532"/>
                    </a:lnTo>
                    <a:lnTo>
                      <a:pt x="10456" y="1642"/>
                    </a:lnTo>
                    <a:lnTo>
                      <a:pt x="10430" y="1617"/>
                    </a:lnTo>
                    <a:lnTo>
                      <a:pt x="10362" y="1684"/>
                    </a:lnTo>
                    <a:lnTo>
                      <a:pt x="10320" y="1693"/>
                    </a:lnTo>
                    <a:lnTo>
                      <a:pt x="10235" y="1735"/>
                    </a:lnTo>
                    <a:lnTo>
                      <a:pt x="10185" y="1752"/>
                    </a:lnTo>
                    <a:lnTo>
                      <a:pt x="10142" y="1744"/>
                    </a:lnTo>
                    <a:lnTo>
                      <a:pt x="10092" y="1769"/>
                    </a:lnTo>
                    <a:lnTo>
                      <a:pt x="10032" y="1769"/>
                    </a:lnTo>
                    <a:lnTo>
                      <a:pt x="9965" y="1794"/>
                    </a:lnTo>
                    <a:lnTo>
                      <a:pt x="9922" y="1786"/>
                    </a:lnTo>
                    <a:lnTo>
                      <a:pt x="9829" y="1811"/>
                    </a:lnTo>
                    <a:lnTo>
                      <a:pt x="9744" y="1811"/>
                    </a:lnTo>
                    <a:lnTo>
                      <a:pt x="9719" y="1820"/>
                    </a:lnTo>
                    <a:lnTo>
                      <a:pt x="9711" y="1845"/>
                    </a:lnTo>
                    <a:lnTo>
                      <a:pt x="9279" y="1871"/>
                    </a:lnTo>
                    <a:lnTo>
                      <a:pt x="9211" y="1862"/>
                    </a:lnTo>
                    <a:lnTo>
                      <a:pt x="9169" y="1871"/>
                    </a:lnTo>
                    <a:lnTo>
                      <a:pt x="9016" y="1871"/>
                    </a:lnTo>
                    <a:lnTo>
                      <a:pt x="8982" y="1854"/>
                    </a:lnTo>
                    <a:lnTo>
                      <a:pt x="8847" y="1820"/>
                    </a:lnTo>
                    <a:lnTo>
                      <a:pt x="8762" y="1761"/>
                    </a:lnTo>
                    <a:lnTo>
                      <a:pt x="8678" y="1651"/>
                    </a:lnTo>
                    <a:lnTo>
                      <a:pt x="8618" y="1532"/>
                    </a:lnTo>
                    <a:lnTo>
                      <a:pt x="8635" y="1473"/>
                    </a:lnTo>
                    <a:lnTo>
                      <a:pt x="8695" y="1337"/>
                    </a:lnTo>
                    <a:lnTo>
                      <a:pt x="8762" y="1253"/>
                    </a:lnTo>
                    <a:lnTo>
                      <a:pt x="8779" y="1185"/>
                    </a:lnTo>
                    <a:lnTo>
                      <a:pt x="8805" y="1168"/>
                    </a:lnTo>
                    <a:lnTo>
                      <a:pt x="8830" y="1117"/>
                    </a:lnTo>
                    <a:lnTo>
                      <a:pt x="8898" y="973"/>
                    </a:lnTo>
                    <a:lnTo>
                      <a:pt x="9076" y="643"/>
                    </a:lnTo>
                    <a:lnTo>
                      <a:pt x="9135" y="575"/>
                    </a:lnTo>
                    <a:lnTo>
                      <a:pt x="9245" y="398"/>
                    </a:lnTo>
                    <a:lnTo>
                      <a:pt x="9262" y="372"/>
                    </a:lnTo>
                    <a:lnTo>
                      <a:pt x="9296" y="313"/>
                    </a:lnTo>
                    <a:lnTo>
                      <a:pt x="9296" y="262"/>
                    </a:lnTo>
                    <a:lnTo>
                      <a:pt x="9270" y="254"/>
                    </a:lnTo>
                    <a:lnTo>
                      <a:pt x="9211" y="262"/>
                    </a:lnTo>
                    <a:lnTo>
                      <a:pt x="9152" y="313"/>
                    </a:lnTo>
                    <a:lnTo>
                      <a:pt x="8551" y="584"/>
                    </a:lnTo>
                    <a:lnTo>
                      <a:pt x="8263" y="592"/>
                    </a:lnTo>
                    <a:lnTo>
                      <a:pt x="8110" y="542"/>
                    </a:lnTo>
                    <a:lnTo>
                      <a:pt x="8094" y="516"/>
                    </a:lnTo>
                    <a:lnTo>
                      <a:pt x="8060" y="482"/>
                    </a:lnTo>
                    <a:lnTo>
                      <a:pt x="7916" y="186"/>
                    </a:lnTo>
                    <a:lnTo>
                      <a:pt x="7865" y="245"/>
                    </a:lnTo>
                    <a:lnTo>
                      <a:pt x="7873" y="448"/>
                    </a:lnTo>
                    <a:lnTo>
                      <a:pt x="7806" y="711"/>
                    </a:lnTo>
                    <a:lnTo>
                      <a:pt x="7797" y="770"/>
                    </a:lnTo>
                    <a:lnTo>
                      <a:pt x="7763" y="863"/>
                    </a:lnTo>
                    <a:lnTo>
                      <a:pt x="7696" y="1126"/>
                    </a:lnTo>
                    <a:lnTo>
                      <a:pt x="7662" y="1151"/>
                    </a:lnTo>
                    <a:lnTo>
                      <a:pt x="7653" y="1185"/>
                    </a:lnTo>
                    <a:lnTo>
                      <a:pt x="7577" y="1303"/>
                    </a:lnTo>
                    <a:lnTo>
                      <a:pt x="7552" y="1354"/>
                    </a:lnTo>
                    <a:lnTo>
                      <a:pt x="7391" y="1507"/>
                    </a:lnTo>
                    <a:lnTo>
                      <a:pt x="7238" y="1591"/>
                    </a:lnTo>
                    <a:lnTo>
                      <a:pt x="7171" y="1642"/>
                    </a:lnTo>
                    <a:lnTo>
                      <a:pt x="7061" y="1701"/>
                    </a:lnTo>
                    <a:lnTo>
                      <a:pt x="7044" y="1701"/>
                    </a:lnTo>
                    <a:lnTo>
                      <a:pt x="7018" y="1718"/>
                    </a:lnTo>
                    <a:lnTo>
                      <a:pt x="6993" y="1710"/>
                    </a:lnTo>
                    <a:lnTo>
                      <a:pt x="6773" y="1786"/>
                    </a:lnTo>
                    <a:lnTo>
                      <a:pt x="6443" y="1828"/>
                    </a:lnTo>
                    <a:lnTo>
                      <a:pt x="6375" y="1862"/>
                    </a:lnTo>
                    <a:lnTo>
                      <a:pt x="6290" y="1871"/>
                    </a:lnTo>
                    <a:lnTo>
                      <a:pt x="6265" y="1879"/>
                    </a:lnTo>
                    <a:lnTo>
                      <a:pt x="6206" y="1871"/>
                    </a:lnTo>
                    <a:lnTo>
                      <a:pt x="6138" y="1888"/>
                    </a:lnTo>
                    <a:lnTo>
                      <a:pt x="6028" y="1888"/>
                    </a:lnTo>
                    <a:lnTo>
                      <a:pt x="6002" y="1904"/>
                    </a:lnTo>
                    <a:lnTo>
                      <a:pt x="5935" y="1888"/>
                    </a:lnTo>
                    <a:lnTo>
                      <a:pt x="5825" y="1913"/>
                    </a:lnTo>
                    <a:lnTo>
                      <a:pt x="5740" y="1904"/>
                    </a:lnTo>
                    <a:lnTo>
                      <a:pt x="5715" y="1921"/>
                    </a:lnTo>
                    <a:lnTo>
                      <a:pt x="5655" y="1896"/>
                    </a:lnTo>
                    <a:lnTo>
                      <a:pt x="5605" y="1904"/>
                    </a:lnTo>
                    <a:lnTo>
                      <a:pt x="5520" y="1871"/>
                    </a:lnTo>
                    <a:lnTo>
                      <a:pt x="5342" y="1778"/>
                    </a:lnTo>
                    <a:lnTo>
                      <a:pt x="5266" y="1659"/>
                    </a:lnTo>
                    <a:lnTo>
                      <a:pt x="5224" y="1549"/>
                    </a:lnTo>
                    <a:lnTo>
                      <a:pt x="5224" y="1507"/>
                    </a:lnTo>
                    <a:lnTo>
                      <a:pt x="5215" y="1481"/>
                    </a:lnTo>
                    <a:lnTo>
                      <a:pt x="5215" y="1092"/>
                    </a:lnTo>
                    <a:lnTo>
                      <a:pt x="5207" y="1075"/>
                    </a:lnTo>
                    <a:lnTo>
                      <a:pt x="5207" y="923"/>
                    </a:lnTo>
                    <a:lnTo>
                      <a:pt x="5207" y="897"/>
                    </a:lnTo>
                    <a:lnTo>
                      <a:pt x="5046" y="982"/>
                    </a:lnTo>
                    <a:lnTo>
                      <a:pt x="4936" y="939"/>
                    </a:lnTo>
                    <a:lnTo>
                      <a:pt x="4809" y="812"/>
                    </a:lnTo>
                    <a:lnTo>
                      <a:pt x="4741" y="694"/>
                    </a:lnTo>
                    <a:lnTo>
                      <a:pt x="4673" y="601"/>
                    </a:lnTo>
                    <a:lnTo>
                      <a:pt x="4656" y="516"/>
                    </a:lnTo>
                    <a:lnTo>
                      <a:pt x="4648" y="491"/>
                    </a:lnTo>
                    <a:lnTo>
                      <a:pt x="4606" y="482"/>
                    </a:lnTo>
                    <a:lnTo>
                      <a:pt x="4606" y="694"/>
                    </a:lnTo>
                    <a:lnTo>
                      <a:pt x="4606" y="906"/>
                    </a:lnTo>
                    <a:lnTo>
                      <a:pt x="4606" y="965"/>
                    </a:lnTo>
                    <a:lnTo>
                      <a:pt x="4606" y="1202"/>
                    </a:lnTo>
                    <a:lnTo>
                      <a:pt x="4606" y="1227"/>
                    </a:lnTo>
                    <a:lnTo>
                      <a:pt x="4546" y="1380"/>
                    </a:lnTo>
                    <a:lnTo>
                      <a:pt x="4495" y="1549"/>
                    </a:lnTo>
                    <a:lnTo>
                      <a:pt x="4479" y="1608"/>
                    </a:lnTo>
                    <a:lnTo>
                      <a:pt x="4360" y="1761"/>
                    </a:lnTo>
                    <a:lnTo>
                      <a:pt x="4258" y="1845"/>
                    </a:lnTo>
                    <a:lnTo>
                      <a:pt x="4157" y="1947"/>
                    </a:lnTo>
                    <a:lnTo>
                      <a:pt x="4030" y="2006"/>
                    </a:lnTo>
                    <a:lnTo>
                      <a:pt x="3945" y="2031"/>
                    </a:lnTo>
                    <a:lnTo>
                      <a:pt x="3767" y="2057"/>
                    </a:lnTo>
                    <a:lnTo>
                      <a:pt x="3590" y="2057"/>
                    </a:lnTo>
                    <a:lnTo>
                      <a:pt x="3564" y="2040"/>
                    </a:lnTo>
                    <a:lnTo>
                      <a:pt x="3497" y="2031"/>
                    </a:lnTo>
                    <a:lnTo>
                      <a:pt x="3437" y="2040"/>
                    </a:lnTo>
                    <a:lnTo>
                      <a:pt x="3285" y="2006"/>
                    </a:lnTo>
                    <a:lnTo>
                      <a:pt x="3107" y="1921"/>
                    </a:lnTo>
                    <a:lnTo>
                      <a:pt x="3065" y="1921"/>
                    </a:lnTo>
                    <a:lnTo>
                      <a:pt x="2955" y="1871"/>
                    </a:lnTo>
                    <a:lnTo>
                      <a:pt x="2887" y="1811"/>
                    </a:lnTo>
                    <a:lnTo>
                      <a:pt x="2828" y="1794"/>
                    </a:lnTo>
                    <a:lnTo>
                      <a:pt x="2785" y="1744"/>
                    </a:lnTo>
                    <a:lnTo>
                      <a:pt x="2760" y="1735"/>
                    </a:lnTo>
                    <a:lnTo>
                      <a:pt x="2692" y="1684"/>
                    </a:lnTo>
                    <a:lnTo>
                      <a:pt x="2582" y="1574"/>
                    </a:lnTo>
                    <a:lnTo>
                      <a:pt x="2396" y="1371"/>
                    </a:lnTo>
                    <a:lnTo>
                      <a:pt x="2328" y="1202"/>
                    </a:lnTo>
                    <a:lnTo>
                      <a:pt x="2277" y="1134"/>
                    </a:lnTo>
                    <a:lnTo>
                      <a:pt x="2286" y="1092"/>
                    </a:lnTo>
                    <a:lnTo>
                      <a:pt x="2260" y="999"/>
                    </a:lnTo>
                    <a:lnTo>
                      <a:pt x="2252" y="914"/>
                    </a:lnTo>
                    <a:lnTo>
                      <a:pt x="2244" y="889"/>
                    </a:lnTo>
                    <a:lnTo>
                      <a:pt x="2227" y="889"/>
                    </a:lnTo>
                    <a:lnTo>
                      <a:pt x="2252" y="711"/>
                    </a:lnTo>
                    <a:lnTo>
                      <a:pt x="2252" y="694"/>
                    </a:lnTo>
                    <a:lnTo>
                      <a:pt x="2227" y="652"/>
                    </a:lnTo>
                    <a:lnTo>
                      <a:pt x="2006" y="846"/>
                    </a:lnTo>
                    <a:lnTo>
                      <a:pt x="1829" y="939"/>
                    </a:lnTo>
                    <a:lnTo>
                      <a:pt x="1795" y="931"/>
                    </a:lnTo>
                    <a:lnTo>
                      <a:pt x="1642" y="973"/>
                    </a:lnTo>
                    <a:lnTo>
                      <a:pt x="1532" y="956"/>
                    </a:lnTo>
                    <a:lnTo>
                      <a:pt x="1507" y="973"/>
                    </a:lnTo>
                    <a:lnTo>
                      <a:pt x="1439" y="948"/>
                    </a:lnTo>
                    <a:lnTo>
                      <a:pt x="1397" y="923"/>
                    </a:lnTo>
                    <a:lnTo>
                      <a:pt x="1380" y="923"/>
                    </a:lnTo>
                    <a:lnTo>
                      <a:pt x="1329" y="897"/>
                    </a:lnTo>
                    <a:lnTo>
                      <a:pt x="1270" y="829"/>
                    </a:lnTo>
                    <a:lnTo>
                      <a:pt x="1219" y="812"/>
                    </a:lnTo>
                    <a:lnTo>
                      <a:pt x="1185" y="762"/>
                    </a:lnTo>
                    <a:lnTo>
                      <a:pt x="1134" y="728"/>
                    </a:lnTo>
                    <a:lnTo>
                      <a:pt x="1109" y="728"/>
                    </a:lnTo>
                    <a:lnTo>
                      <a:pt x="999" y="652"/>
                    </a:lnTo>
                    <a:lnTo>
                      <a:pt x="957" y="643"/>
                    </a:lnTo>
                    <a:lnTo>
                      <a:pt x="940" y="652"/>
                    </a:lnTo>
                    <a:lnTo>
                      <a:pt x="940" y="702"/>
                    </a:lnTo>
                    <a:lnTo>
                      <a:pt x="1058" y="906"/>
                    </a:lnTo>
                    <a:lnTo>
                      <a:pt x="1101" y="1050"/>
                    </a:lnTo>
                    <a:lnTo>
                      <a:pt x="1134" y="1100"/>
                    </a:lnTo>
                    <a:lnTo>
                      <a:pt x="1185" y="1143"/>
                    </a:lnTo>
                    <a:lnTo>
                      <a:pt x="1194" y="1176"/>
                    </a:lnTo>
                    <a:lnTo>
                      <a:pt x="1261" y="1320"/>
                    </a:lnTo>
                    <a:lnTo>
                      <a:pt x="1321" y="1498"/>
                    </a:lnTo>
                    <a:lnTo>
                      <a:pt x="1355" y="1651"/>
                    </a:lnTo>
                    <a:lnTo>
                      <a:pt x="1380" y="1701"/>
                    </a:lnTo>
                    <a:lnTo>
                      <a:pt x="1397" y="1794"/>
                    </a:lnTo>
                    <a:lnTo>
                      <a:pt x="1431" y="1854"/>
                    </a:lnTo>
                    <a:lnTo>
                      <a:pt x="1456" y="2065"/>
                    </a:lnTo>
                    <a:lnTo>
                      <a:pt x="1439" y="2150"/>
                    </a:lnTo>
                    <a:lnTo>
                      <a:pt x="1422" y="2192"/>
                    </a:lnTo>
                    <a:lnTo>
                      <a:pt x="1245" y="2429"/>
                    </a:lnTo>
                    <a:lnTo>
                      <a:pt x="1219" y="2438"/>
                    </a:lnTo>
                    <a:lnTo>
                      <a:pt x="1067" y="2573"/>
                    </a:lnTo>
                    <a:lnTo>
                      <a:pt x="796" y="2641"/>
                    </a:lnTo>
                    <a:lnTo>
                      <a:pt x="389" y="2666"/>
                    </a:lnTo>
                    <a:lnTo>
                      <a:pt x="237" y="2666"/>
                    </a:lnTo>
                    <a:lnTo>
                      <a:pt x="0" y="2641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1" name="Freeform 31">
                <a:extLst>
                  <a:ext uri="{FF2B5EF4-FFF2-40B4-BE49-F238E27FC236}">
                    <a16:creationId xmlns:a16="http://schemas.microsoft.com/office/drawing/2014/main" id="{6B2C2B13-75A1-402B-8F0E-1D32860A3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" y="2519"/>
                <a:ext cx="1140" cy="299"/>
              </a:xfrm>
              <a:custGeom>
                <a:avLst/>
                <a:gdLst>
                  <a:gd name="T0" fmla="*/ 5994 w 6638"/>
                  <a:gd name="T1" fmla="*/ 1633 h 1744"/>
                  <a:gd name="T2" fmla="*/ 5647 w 6638"/>
                  <a:gd name="T3" fmla="*/ 1659 h 1744"/>
                  <a:gd name="T4" fmla="*/ 5088 w 6638"/>
                  <a:gd name="T5" fmla="*/ 1727 h 1744"/>
                  <a:gd name="T6" fmla="*/ 5004 w 6638"/>
                  <a:gd name="T7" fmla="*/ 1744 h 1744"/>
                  <a:gd name="T8" fmla="*/ 4868 w 6638"/>
                  <a:gd name="T9" fmla="*/ 1744 h 1744"/>
                  <a:gd name="T10" fmla="*/ 4538 w 6638"/>
                  <a:gd name="T11" fmla="*/ 1718 h 1744"/>
                  <a:gd name="T12" fmla="*/ 4377 w 6638"/>
                  <a:gd name="T13" fmla="*/ 1701 h 1744"/>
                  <a:gd name="T14" fmla="*/ 4250 w 6638"/>
                  <a:gd name="T15" fmla="*/ 1667 h 1744"/>
                  <a:gd name="T16" fmla="*/ 4183 w 6638"/>
                  <a:gd name="T17" fmla="*/ 1659 h 1744"/>
                  <a:gd name="T18" fmla="*/ 4089 w 6638"/>
                  <a:gd name="T19" fmla="*/ 1642 h 1744"/>
                  <a:gd name="T20" fmla="*/ 3522 w 6638"/>
                  <a:gd name="T21" fmla="*/ 1600 h 1744"/>
                  <a:gd name="T22" fmla="*/ 3412 w 6638"/>
                  <a:gd name="T23" fmla="*/ 1600 h 1744"/>
                  <a:gd name="T24" fmla="*/ 3124 w 6638"/>
                  <a:gd name="T25" fmla="*/ 1617 h 1744"/>
                  <a:gd name="T26" fmla="*/ 3040 w 6638"/>
                  <a:gd name="T27" fmla="*/ 1625 h 1744"/>
                  <a:gd name="T28" fmla="*/ 2836 w 6638"/>
                  <a:gd name="T29" fmla="*/ 1608 h 1744"/>
                  <a:gd name="T30" fmla="*/ 2456 w 6638"/>
                  <a:gd name="T31" fmla="*/ 1608 h 1744"/>
                  <a:gd name="T32" fmla="*/ 2278 w 6638"/>
                  <a:gd name="T33" fmla="*/ 1591 h 1744"/>
                  <a:gd name="T34" fmla="*/ 2151 w 6638"/>
                  <a:gd name="T35" fmla="*/ 1583 h 1744"/>
                  <a:gd name="T36" fmla="*/ 1990 w 6638"/>
                  <a:gd name="T37" fmla="*/ 1549 h 1744"/>
                  <a:gd name="T38" fmla="*/ 1863 w 6638"/>
                  <a:gd name="T39" fmla="*/ 1540 h 1744"/>
                  <a:gd name="T40" fmla="*/ 1507 w 6638"/>
                  <a:gd name="T41" fmla="*/ 1540 h 1744"/>
                  <a:gd name="T42" fmla="*/ 1313 w 6638"/>
                  <a:gd name="T43" fmla="*/ 1532 h 1744"/>
                  <a:gd name="T44" fmla="*/ 1177 w 6638"/>
                  <a:gd name="T45" fmla="*/ 1498 h 1744"/>
                  <a:gd name="T46" fmla="*/ 1042 w 6638"/>
                  <a:gd name="T47" fmla="*/ 1473 h 1744"/>
                  <a:gd name="T48" fmla="*/ 762 w 6638"/>
                  <a:gd name="T49" fmla="*/ 1329 h 1744"/>
                  <a:gd name="T50" fmla="*/ 652 w 6638"/>
                  <a:gd name="T51" fmla="*/ 1244 h 1744"/>
                  <a:gd name="T52" fmla="*/ 517 w 6638"/>
                  <a:gd name="T53" fmla="*/ 1117 h 1744"/>
                  <a:gd name="T54" fmla="*/ 449 w 6638"/>
                  <a:gd name="T55" fmla="*/ 1049 h 1744"/>
                  <a:gd name="T56" fmla="*/ 204 w 6638"/>
                  <a:gd name="T57" fmla="*/ 753 h 1744"/>
                  <a:gd name="T58" fmla="*/ 93 w 6638"/>
                  <a:gd name="T59" fmla="*/ 558 h 1744"/>
                  <a:gd name="T60" fmla="*/ 34 w 6638"/>
                  <a:gd name="T61" fmla="*/ 245 h 1744"/>
                  <a:gd name="T62" fmla="*/ 0 w 6638"/>
                  <a:gd name="T63" fmla="*/ 101 h 1744"/>
                  <a:gd name="T64" fmla="*/ 322 w 6638"/>
                  <a:gd name="T65" fmla="*/ 0 h 1744"/>
                  <a:gd name="T66" fmla="*/ 441 w 6638"/>
                  <a:gd name="T67" fmla="*/ 0 h 1744"/>
                  <a:gd name="T68" fmla="*/ 974 w 6638"/>
                  <a:gd name="T69" fmla="*/ 8 h 1744"/>
                  <a:gd name="T70" fmla="*/ 1236 w 6638"/>
                  <a:gd name="T71" fmla="*/ 17 h 1744"/>
                  <a:gd name="T72" fmla="*/ 1440 w 6638"/>
                  <a:gd name="T73" fmla="*/ 51 h 1744"/>
                  <a:gd name="T74" fmla="*/ 1490 w 6638"/>
                  <a:gd name="T75" fmla="*/ 67 h 1744"/>
                  <a:gd name="T76" fmla="*/ 1727 w 6638"/>
                  <a:gd name="T77" fmla="*/ 84 h 1744"/>
                  <a:gd name="T78" fmla="*/ 1871 w 6638"/>
                  <a:gd name="T79" fmla="*/ 84 h 1744"/>
                  <a:gd name="T80" fmla="*/ 1990 w 6638"/>
                  <a:gd name="T81" fmla="*/ 84 h 1744"/>
                  <a:gd name="T82" fmla="*/ 2227 w 6638"/>
                  <a:gd name="T83" fmla="*/ 127 h 1744"/>
                  <a:gd name="T84" fmla="*/ 2345 w 6638"/>
                  <a:gd name="T85" fmla="*/ 144 h 1744"/>
                  <a:gd name="T86" fmla="*/ 2930 w 6638"/>
                  <a:gd name="T87" fmla="*/ 177 h 1744"/>
                  <a:gd name="T88" fmla="*/ 3311 w 6638"/>
                  <a:gd name="T89" fmla="*/ 169 h 1744"/>
                  <a:gd name="T90" fmla="*/ 3844 w 6638"/>
                  <a:gd name="T91" fmla="*/ 203 h 1744"/>
                  <a:gd name="T92" fmla="*/ 4428 w 6638"/>
                  <a:gd name="T93" fmla="*/ 211 h 1744"/>
                  <a:gd name="T94" fmla="*/ 4597 w 6638"/>
                  <a:gd name="T95" fmla="*/ 245 h 1744"/>
                  <a:gd name="T96" fmla="*/ 4716 w 6638"/>
                  <a:gd name="T97" fmla="*/ 254 h 1744"/>
                  <a:gd name="T98" fmla="*/ 5156 w 6638"/>
                  <a:gd name="T99" fmla="*/ 313 h 1744"/>
                  <a:gd name="T100" fmla="*/ 5300 w 6638"/>
                  <a:gd name="T101" fmla="*/ 364 h 1744"/>
                  <a:gd name="T102" fmla="*/ 5469 w 6638"/>
                  <a:gd name="T103" fmla="*/ 347 h 1744"/>
                  <a:gd name="T104" fmla="*/ 5673 w 6638"/>
                  <a:gd name="T105" fmla="*/ 296 h 1744"/>
                  <a:gd name="T106" fmla="*/ 5791 w 6638"/>
                  <a:gd name="T107" fmla="*/ 279 h 1744"/>
                  <a:gd name="T108" fmla="*/ 5994 w 6638"/>
                  <a:gd name="T109" fmla="*/ 262 h 1744"/>
                  <a:gd name="T110" fmla="*/ 6054 w 6638"/>
                  <a:gd name="T111" fmla="*/ 262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638" h="1744">
                    <a:moveTo>
                      <a:pt x="6638" y="1659"/>
                    </a:moveTo>
                    <a:lnTo>
                      <a:pt x="5994" y="1633"/>
                    </a:lnTo>
                    <a:lnTo>
                      <a:pt x="5706" y="1642"/>
                    </a:lnTo>
                    <a:lnTo>
                      <a:pt x="5647" y="1659"/>
                    </a:lnTo>
                    <a:lnTo>
                      <a:pt x="5537" y="1659"/>
                    </a:lnTo>
                    <a:lnTo>
                      <a:pt x="5088" y="1727"/>
                    </a:lnTo>
                    <a:lnTo>
                      <a:pt x="5029" y="1727"/>
                    </a:lnTo>
                    <a:lnTo>
                      <a:pt x="5004" y="1744"/>
                    </a:lnTo>
                    <a:lnTo>
                      <a:pt x="4894" y="1727"/>
                    </a:lnTo>
                    <a:lnTo>
                      <a:pt x="4868" y="1744"/>
                    </a:lnTo>
                    <a:lnTo>
                      <a:pt x="4623" y="1744"/>
                    </a:lnTo>
                    <a:lnTo>
                      <a:pt x="4538" y="1718"/>
                    </a:lnTo>
                    <a:lnTo>
                      <a:pt x="4470" y="1727"/>
                    </a:lnTo>
                    <a:lnTo>
                      <a:pt x="4377" y="1701"/>
                    </a:lnTo>
                    <a:lnTo>
                      <a:pt x="4360" y="1710"/>
                    </a:lnTo>
                    <a:lnTo>
                      <a:pt x="4250" y="1667"/>
                    </a:lnTo>
                    <a:lnTo>
                      <a:pt x="4200" y="1676"/>
                    </a:lnTo>
                    <a:lnTo>
                      <a:pt x="4183" y="1659"/>
                    </a:lnTo>
                    <a:lnTo>
                      <a:pt x="4115" y="1659"/>
                    </a:lnTo>
                    <a:lnTo>
                      <a:pt x="4089" y="1642"/>
                    </a:lnTo>
                    <a:lnTo>
                      <a:pt x="3700" y="1608"/>
                    </a:lnTo>
                    <a:lnTo>
                      <a:pt x="3522" y="1600"/>
                    </a:lnTo>
                    <a:lnTo>
                      <a:pt x="3497" y="1583"/>
                    </a:lnTo>
                    <a:lnTo>
                      <a:pt x="3412" y="1600"/>
                    </a:lnTo>
                    <a:lnTo>
                      <a:pt x="3192" y="1591"/>
                    </a:lnTo>
                    <a:lnTo>
                      <a:pt x="3124" y="1617"/>
                    </a:lnTo>
                    <a:lnTo>
                      <a:pt x="3107" y="1600"/>
                    </a:lnTo>
                    <a:lnTo>
                      <a:pt x="3040" y="1625"/>
                    </a:lnTo>
                    <a:lnTo>
                      <a:pt x="2879" y="1625"/>
                    </a:lnTo>
                    <a:lnTo>
                      <a:pt x="2836" y="1608"/>
                    </a:lnTo>
                    <a:lnTo>
                      <a:pt x="2701" y="1617"/>
                    </a:lnTo>
                    <a:lnTo>
                      <a:pt x="2456" y="1608"/>
                    </a:lnTo>
                    <a:lnTo>
                      <a:pt x="2345" y="1608"/>
                    </a:lnTo>
                    <a:lnTo>
                      <a:pt x="2278" y="1591"/>
                    </a:lnTo>
                    <a:lnTo>
                      <a:pt x="2235" y="1600"/>
                    </a:lnTo>
                    <a:lnTo>
                      <a:pt x="2151" y="1583"/>
                    </a:lnTo>
                    <a:lnTo>
                      <a:pt x="2100" y="1583"/>
                    </a:lnTo>
                    <a:lnTo>
                      <a:pt x="1990" y="1549"/>
                    </a:lnTo>
                    <a:lnTo>
                      <a:pt x="1931" y="1557"/>
                    </a:lnTo>
                    <a:lnTo>
                      <a:pt x="1863" y="1540"/>
                    </a:lnTo>
                    <a:lnTo>
                      <a:pt x="1702" y="1557"/>
                    </a:lnTo>
                    <a:lnTo>
                      <a:pt x="1507" y="1540"/>
                    </a:lnTo>
                    <a:lnTo>
                      <a:pt x="1465" y="1532"/>
                    </a:lnTo>
                    <a:lnTo>
                      <a:pt x="1313" y="1532"/>
                    </a:lnTo>
                    <a:lnTo>
                      <a:pt x="1262" y="1507"/>
                    </a:lnTo>
                    <a:lnTo>
                      <a:pt x="1177" y="1498"/>
                    </a:lnTo>
                    <a:lnTo>
                      <a:pt x="1067" y="1464"/>
                    </a:lnTo>
                    <a:lnTo>
                      <a:pt x="1042" y="1473"/>
                    </a:lnTo>
                    <a:lnTo>
                      <a:pt x="872" y="1396"/>
                    </a:lnTo>
                    <a:lnTo>
                      <a:pt x="762" y="1329"/>
                    </a:lnTo>
                    <a:lnTo>
                      <a:pt x="737" y="1303"/>
                    </a:lnTo>
                    <a:lnTo>
                      <a:pt x="652" y="1244"/>
                    </a:lnTo>
                    <a:lnTo>
                      <a:pt x="593" y="1168"/>
                    </a:lnTo>
                    <a:lnTo>
                      <a:pt x="517" y="1117"/>
                    </a:lnTo>
                    <a:lnTo>
                      <a:pt x="500" y="1083"/>
                    </a:lnTo>
                    <a:lnTo>
                      <a:pt x="449" y="1049"/>
                    </a:lnTo>
                    <a:lnTo>
                      <a:pt x="347" y="914"/>
                    </a:lnTo>
                    <a:lnTo>
                      <a:pt x="204" y="753"/>
                    </a:lnTo>
                    <a:lnTo>
                      <a:pt x="110" y="626"/>
                    </a:lnTo>
                    <a:lnTo>
                      <a:pt x="93" y="558"/>
                    </a:lnTo>
                    <a:lnTo>
                      <a:pt x="68" y="516"/>
                    </a:lnTo>
                    <a:lnTo>
                      <a:pt x="34" y="245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19" y="34"/>
                    </a:lnTo>
                    <a:lnTo>
                      <a:pt x="322" y="0"/>
                    </a:lnTo>
                    <a:lnTo>
                      <a:pt x="381" y="17"/>
                    </a:lnTo>
                    <a:lnTo>
                      <a:pt x="441" y="0"/>
                    </a:lnTo>
                    <a:lnTo>
                      <a:pt x="762" y="17"/>
                    </a:lnTo>
                    <a:lnTo>
                      <a:pt x="974" y="8"/>
                    </a:lnTo>
                    <a:lnTo>
                      <a:pt x="1033" y="25"/>
                    </a:lnTo>
                    <a:lnTo>
                      <a:pt x="1236" y="17"/>
                    </a:lnTo>
                    <a:lnTo>
                      <a:pt x="1380" y="34"/>
                    </a:lnTo>
                    <a:lnTo>
                      <a:pt x="1440" y="51"/>
                    </a:lnTo>
                    <a:lnTo>
                      <a:pt x="1473" y="42"/>
                    </a:lnTo>
                    <a:lnTo>
                      <a:pt x="1490" y="67"/>
                    </a:lnTo>
                    <a:lnTo>
                      <a:pt x="1668" y="84"/>
                    </a:lnTo>
                    <a:lnTo>
                      <a:pt x="1727" y="84"/>
                    </a:lnTo>
                    <a:lnTo>
                      <a:pt x="1821" y="93"/>
                    </a:lnTo>
                    <a:lnTo>
                      <a:pt x="1871" y="84"/>
                    </a:lnTo>
                    <a:lnTo>
                      <a:pt x="1964" y="101"/>
                    </a:lnTo>
                    <a:lnTo>
                      <a:pt x="1990" y="84"/>
                    </a:lnTo>
                    <a:lnTo>
                      <a:pt x="2142" y="101"/>
                    </a:lnTo>
                    <a:lnTo>
                      <a:pt x="2227" y="127"/>
                    </a:lnTo>
                    <a:lnTo>
                      <a:pt x="2286" y="127"/>
                    </a:lnTo>
                    <a:lnTo>
                      <a:pt x="2345" y="144"/>
                    </a:lnTo>
                    <a:lnTo>
                      <a:pt x="2701" y="194"/>
                    </a:lnTo>
                    <a:lnTo>
                      <a:pt x="2930" y="177"/>
                    </a:lnTo>
                    <a:lnTo>
                      <a:pt x="3201" y="186"/>
                    </a:lnTo>
                    <a:lnTo>
                      <a:pt x="3311" y="169"/>
                    </a:lnTo>
                    <a:lnTo>
                      <a:pt x="3759" y="203"/>
                    </a:lnTo>
                    <a:lnTo>
                      <a:pt x="3844" y="203"/>
                    </a:lnTo>
                    <a:lnTo>
                      <a:pt x="4166" y="211"/>
                    </a:lnTo>
                    <a:lnTo>
                      <a:pt x="4428" y="211"/>
                    </a:lnTo>
                    <a:lnTo>
                      <a:pt x="4513" y="211"/>
                    </a:lnTo>
                    <a:lnTo>
                      <a:pt x="4597" y="245"/>
                    </a:lnTo>
                    <a:lnTo>
                      <a:pt x="4657" y="228"/>
                    </a:lnTo>
                    <a:lnTo>
                      <a:pt x="4716" y="254"/>
                    </a:lnTo>
                    <a:lnTo>
                      <a:pt x="5072" y="296"/>
                    </a:lnTo>
                    <a:lnTo>
                      <a:pt x="5156" y="313"/>
                    </a:lnTo>
                    <a:lnTo>
                      <a:pt x="5249" y="364"/>
                    </a:lnTo>
                    <a:lnTo>
                      <a:pt x="5300" y="364"/>
                    </a:lnTo>
                    <a:lnTo>
                      <a:pt x="5419" y="381"/>
                    </a:lnTo>
                    <a:lnTo>
                      <a:pt x="5469" y="347"/>
                    </a:lnTo>
                    <a:lnTo>
                      <a:pt x="5554" y="313"/>
                    </a:lnTo>
                    <a:lnTo>
                      <a:pt x="5673" y="296"/>
                    </a:lnTo>
                    <a:lnTo>
                      <a:pt x="5698" y="271"/>
                    </a:lnTo>
                    <a:lnTo>
                      <a:pt x="5791" y="279"/>
                    </a:lnTo>
                    <a:lnTo>
                      <a:pt x="5850" y="254"/>
                    </a:lnTo>
                    <a:lnTo>
                      <a:pt x="5994" y="262"/>
                    </a:lnTo>
                    <a:lnTo>
                      <a:pt x="6028" y="254"/>
                    </a:lnTo>
                    <a:lnTo>
                      <a:pt x="6054" y="262"/>
                    </a:lnTo>
                    <a:lnTo>
                      <a:pt x="6638" y="262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2" name="Freeform 32">
                <a:extLst>
                  <a:ext uri="{FF2B5EF4-FFF2-40B4-BE49-F238E27FC236}">
                    <a16:creationId xmlns:a16="http://schemas.microsoft.com/office/drawing/2014/main" id="{0596D2BF-54D7-4C10-BC89-A89F1F302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477"/>
                <a:ext cx="1150" cy="302"/>
              </a:xfrm>
              <a:custGeom>
                <a:avLst/>
                <a:gdLst>
                  <a:gd name="T0" fmla="*/ 491 w 6697"/>
                  <a:gd name="T1" fmla="*/ 1761 h 1761"/>
                  <a:gd name="T2" fmla="*/ 660 w 6697"/>
                  <a:gd name="T3" fmla="*/ 1753 h 1761"/>
                  <a:gd name="T4" fmla="*/ 957 w 6697"/>
                  <a:gd name="T5" fmla="*/ 1685 h 1761"/>
                  <a:gd name="T6" fmla="*/ 1363 w 6697"/>
                  <a:gd name="T7" fmla="*/ 1575 h 1761"/>
                  <a:gd name="T8" fmla="*/ 1465 w 6697"/>
                  <a:gd name="T9" fmla="*/ 1380 h 1761"/>
                  <a:gd name="T10" fmla="*/ 1710 w 6697"/>
                  <a:gd name="T11" fmla="*/ 1532 h 1761"/>
                  <a:gd name="T12" fmla="*/ 2015 w 6697"/>
                  <a:gd name="T13" fmla="*/ 1642 h 1761"/>
                  <a:gd name="T14" fmla="*/ 2464 w 6697"/>
                  <a:gd name="T15" fmla="*/ 1651 h 1761"/>
                  <a:gd name="T16" fmla="*/ 2997 w 6697"/>
                  <a:gd name="T17" fmla="*/ 1668 h 1761"/>
                  <a:gd name="T18" fmla="*/ 3395 w 6697"/>
                  <a:gd name="T19" fmla="*/ 1676 h 1761"/>
                  <a:gd name="T20" fmla="*/ 3717 w 6697"/>
                  <a:gd name="T21" fmla="*/ 1719 h 1761"/>
                  <a:gd name="T22" fmla="*/ 4335 w 6697"/>
                  <a:gd name="T23" fmla="*/ 1710 h 1761"/>
                  <a:gd name="T24" fmla="*/ 4606 w 6697"/>
                  <a:gd name="T25" fmla="*/ 1719 h 1761"/>
                  <a:gd name="T26" fmla="*/ 5046 w 6697"/>
                  <a:gd name="T27" fmla="*/ 1634 h 1761"/>
                  <a:gd name="T28" fmla="*/ 5181 w 6697"/>
                  <a:gd name="T29" fmla="*/ 1566 h 1761"/>
                  <a:gd name="T30" fmla="*/ 5435 w 6697"/>
                  <a:gd name="T31" fmla="*/ 1405 h 1761"/>
                  <a:gd name="T32" fmla="*/ 5715 w 6697"/>
                  <a:gd name="T33" fmla="*/ 1109 h 1761"/>
                  <a:gd name="T34" fmla="*/ 6155 w 6697"/>
                  <a:gd name="T35" fmla="*/ 898 h 1761"/>
                  <a:gd name="T36" fmla="*/ 6290 w 6697"/>
                  <a:gd name="T37" fmla="*/ 821 h 1761"/>
                  <a:gd name="T38" fmla="*/ 6654 w 6697"/>
                  <a:gd name="T39" fmla="*/ 440 h 1761"/>
                  <a:gd name="T40" fmla="*/ 6697 w 6697"/>
                  <a:gd name="T41" fmla="*/ 280 h 1761"/>
                  <a:gd name="T42" fmla="*/ 6578 w 6697"/>
                  <a:gd name="T43" fmla="*/ 51 h 1761"/>
                  <a:gd name="T44" fmla="*/ 6223 w 6697"/>
                  <a:gd name="T45" fmla="*/ 68 h 1761"/>
                  <a:gd name="T46" fmla="*/ 5986 w 6697"/>
                  <a:gd name="T47" fmla="*/ 59 h 1761"/>
                  <a:gd name="T48" fmla="*/ 5825 w 6697"/>
                  <a:gd name="T49" fmla="*/ 85 h 1761"/>
                  <a:gd name="T50" fmla="*/ 5300 w 6697"/>
                  <a:gd name="T51" fmla="*/ 110 h 1761"/>
                  <a:gd name="T52" fmla="*/ 4724 w 6697"/>
                  <a:gd name="T53" fmla="*/ 119 h 1761"/>
                  <a:gd name="T54" fmla="*/ 4216 w 6697"/>
                  <a:gd name="T55" fmla="*/ 339 h 1761"/>
                  <a:gd name="T56" fmla="*/ 4106 w 6697"/>
                  <a:gd name="T57" fmla="*/ 271 h 1761"/>
                  <a:gd name="T58" fmla="*/ 3734 w 6697"/>
                  <a:gd name="T59" fmla="*/ 195 h 1761"/>
                  <a:gd name="T60" fmla="*/ 3446 w 6697"/>
                  <a:gd name="T61" fmla="*/ 170 h 1761"/>
                  <a:gd name="T62" fmla="*/ 3268 w 6697"/>
                  <a:gd name="T63" fmla="*/ 136 h 1761"/>
                  <a:gd name="T64" fmla="*/ 2870 w 6697"/>
                  <a:gd name="T65" fmla="*/ 119 h 1761"/>
                  <a:gd name="T66" fmla="*/ 2582 w 6697"/>
                  <a:gd name="T67" fmla="*/ 119 h 1761"/>
                  <a:gd name="T68" fmla="*/ 2379 w 6697"/>
                  <a:gd name="T69" fmla="*/ 110 h 1761"/>
                  <a:gd name="T70" fmla="*/ 2032 w 6697"/>
                  <a:gd name="T71" fmla="*/ 93 h 1761"/>
                  <a:gd name="T72" fmla="*/ 1879 w 6697"/>
                  <a:gd name="T73" fmla="*/ 102 h 1761"/>
                  <a:gd name="T74" fmla="*/ 1719 w 6697"/>
                  <a:gd name="T75" fmla="*/ 119 h 1761"/>
                  <a:gd name="T76" fmla="*/ 1549 w 6697"/>
                  <a:gd name="T77" fmla="*/ 127 h 1761"/>
                  <a:gd name="T78" fmla="*/ 1041 w 6697"/>
                  <a:gd name="T79" fmla="*/ 161 h 1761"/>
                  <a:gd name="T80" fmla="*/ 533 w 6697"/>
                  <a:gd name="T81" fmla="*/ 153 h 1761"/>
                  <a:gd name="T82" fmla="*/ 356 w 6697"/>
                  <a:gd name="T83" fmla="*/ 127 h 1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697" h="1761">
                    <a:moveTo>
                      <a:pt x="0" y="1668"/>
                    </a:moveTo>
                    <a:lnTo>
                      <a:pt x="373" y="1753"/>
                    </a:lnTo>
                    <a:lnTo>
                      <a:pt x="491" y="1761"/>
                    </a:lnTo>
                    <a:lnTo>
                      <a:pt x="576" y="1753"/>
                    </a:lnTo>
                    <a:lnTo>
                      <a:pt x="610" y="1736"/>
                    </a:lnTo>
                    <a:lnTo>
                      <a:pt x="660" y="1753"/>
                    </a:lnTo>
                    <a:lnTo>
                      <a:pt x="838" y="1710"/>
                    </a:lnTo>
                    <a:lnTo>
                      <a:pt x="897" y="1710"/>
                    </a:lnTo>
                    <a:lnTo>
                      <a:pt x="957" y="1685"/>
                    </a:lnTo>
                    <a:lnTo>
                      <a:pt x="1016" y="1693"/>
                    </a:lnTo>
                    <a:lnTo>
                      <a:pt x="1219" y="1659"/>
                    </a:lnTo>
                    <a:lnTo>
                      <a:pt x="1363" y="1575"/>
                    </a:lnTo>
                    <a:lnTo>
                      <a:pt x="1414" y="1499"/>
                    </a:lnTo>
                    <a:lnTo>
                      <a:pt x="1414" y="1482"/>
                    </a:lnTo>
                    <a:lnTo>
                      <a:pt x="1465" y="1380"/>
                    </a:lnTo>
                    <a:lnTo>
                      <a:pt x="1532" y="1397"/>
                    </a:lnTo>
                    <a:lnTo>
                      <a:pt x="1549" y="1431"/>
                    </a:lnTo>
                    <a:lnTo>
                      <a:pt x="1710" y="1532"/>
                    </a:lnTo>
                    <a:lnTo>
                      <a:pt x="1769" y="1558"/>
                    </a:lnTo>
                    <a:lnTo>
                      <a:pt x="1837" y="1609"/>
                    </a:lnTo>
                    <a:lnTo>
                      <a:pt x="2015" y="1642"/>
                    </a:lnTo>
                    <a:lnTo>
                      <a:pt x="2252" y="1668"/>
                    </a:lnTo>
                    <a:lnTo>
                      <a:pt x="2311" y="1668"/>
                    </a:lnTo>
                    <a:lnTo>
                      <a:pt x="2464" y="1651"/>
                    </a:lnTo>
                    <a:lnTo>
                      <a:pt x="2768" y="1659"/>
                    </a:lnTo>
                    <a:lnTo>
                      <a:pt x="2938" y="1659"/>
                    </a:lnTo>
                    <a:lnTo>
                      <a:pt x="2997" y="1668"/>
                    </a:lnTo>
                    <a:lnTo>
                      <a:pt x="3090" y="1642"/>
                    </a:lnTo>
                    <a:lnTo>
                      <a:pt x="3158" y="1642"/>
                    </a:lnTo>
                    <a:lnTo>
                      <a:pt x="3395" y="1676"/>
                    </a:lnTo>
                    <a:lnTo>
                      <a:pt x="3573" y="1710"/>
                    </a:lnTo>
                    <a:lnTo>
                      <a:pt x="3607" y="1702"/>
                    </a:lnTo>
                    <a:lnTo>
                      <a:pt x="3717" y="1719"/>
                    </a:lnTo>
                    <a:lnTo>
                      <a:pt x="4157" y="1685"/>
                    </a:lnTo>
                    <a:lnTo>
                      <a:pt x="4275" y="1685"/>
                    </a:lnTo>
                    <a:lnTo>
                      <a:pt x="4335" y="1710"/>
                    </a:lnTo>
                    <a:lnTo>
                      <a:pt x="4394" y="1702"/>
                    </a:lnTo>
                    <a:lnTo>
                      <a:pt x="4453" y="1719"/>
                    </a:lnTo>
                    <a:lnTo>
                      <a:pt x="4606" y="1719"/>
                    </a:lnTo>
                    <a:lnTo>
                      <a:pt x="4656" y="1710"/>
                    </a:lnTo>
                    <a:lnTo>
                      <a:pt x="4868" y="1668"/>
                    </a:lnTo>
                    <a:lnTo>
                      <a:pt x="5046" y="1634"/>
                    </a:lnTo>
                    <a:lnTo>
                      <a:pt x="5097" y="1609"/>
                    </a:lnTo>
                    <a:lnTo>
                      <a:pt x="5122" y="1609"/>
                    </a:lnTo>
                    <a:lnTo>
                      <a:pt x="5181" y="1566"/>
                    </a:lnTo>
                    <a:lnTo>
                      <a:pt x="5266" y="1549"/>
                    </a:lnTo>
                    <a:lnTo>
                      <a:pt x="5401" y="1456"/>
                    </a:lnTo>
                    <a:lnTo>
                      <a:pt x="5435" y="1405"/>
                    </a:lnTo>
                    <a:lnTo>
                      <a:pt x="5588" y="1312"/>
                    </a:lnTo>
                    <a:lnTo>
                      <a:pt x="5596" y="1278"/>
                    </a:lnTo>
                    <a:lnTo>
                      <a:pt x="5715" y="1109"/>
                    </a:lnTo>
                    <a:lnTo>
                      <a:pt x="5935" y="1041"/>
                    </a:lnTo>
                    <a:lnTo>
                      <a:pt x="6053" y="982"/>
                    </a:lnTo>
                    <a:lnTo>
                      <a:pt x="6155" y="898"/>
                    </a:lnTo>
                    <a:lnTo>
                      <a:pt x="6180" y="889"/>
                    </a:lnTo>
                    <a:lnTo>
                      <a:pt x="6231" y="847"/>
                    </a:lnTo>
                    <a:lnTo>
                      <a:pt x="6290" y="821"/>
                    </a:lnTo>
                    <a:lnTo>
                      <a:pt x="6417" y="720"/>
                    </a:lnTo>
                    <a:lnTo>
                      <a:pt x="6460" y="669"/>
                    </a:lnTo>
                    <a:lnTo>
                      <a:pt x="6654" y="440"/>
                    </a:lnTo>
                    <a:lnTo>
                      <a:pt x="6680" y="390"/>
                    </a:lnTo>
                    <a:lnTo>
                      <a:pt x="6671" y="373"/>
                    </a:lnTo>
                    <a:lnTo>
                      <a:pt x="6697" y="280"/>
                    </a:lnTo>
                    <a:lnTo>
                      <a:pt x="6688" y="280"/>
                    </a:lnTo>
                    <a:lnTo>
                      <a:pt x="6612" y="76"/>
                    </a:lnTo>
                    <a:lnTo>
                      <a:pt x="6578" y="51"/>
                    </a:lnTo>
                    <a:lnTo>
                      <a:pt x="6383" y="0"/>
                    </a:lnTo>
                    <a:lnTo>
                      <a:pt x="6358" y="17"/>
                    </a:lnTo>
                    <a:lnTo>
                      <a:pt x="6223" y="68"/>
                    </a:lnTo>
                    <a:lnTo>
                      <a:pt x="6206" y="59"/>
                    </a:lnTo>
                    <a:lnTo>
                      <a:pt x="6113" y="59"/>
                    </a:lnTo>
                    <a:lnTo>
                      <a:pt x="5986" y="59"/>
                    </a:lnTo>
                    <a:lnTo>
                      <a:pt x="5960" y="76"/>
                    </a:lnTo>
                    <a:lnTo>
                      <a:pt x="5850" y="68"/>
                    </a:lnTo>
                    <a:lnTo>
                      <a:pt x="5825" y="85"/>
                    </a:lnTo>
                    <a:lnTo>
                      <a:pt x="5765" y="85"/>
                    </a:lnTo>
                    <a:lnTo>
                      <a:pt x="5478" y="102"/>
                    </a:lnTo>
                    <a:lnTo>
                      <a:pt x="5300" y="110"/>
                    </a:lnTo>
                    <a:lnTo>
                      <a:pt x="4817" y="110"/>
                    </a:lnTo>
                    <a:lnTo>
                      <a:pt x="4766" y="127"/>
                    </a:lnTo>
                    <a:lnTo>
                      <a:pt x="4724" y="119"/>
                    </a:lnTo>
                    <a:lnTo>
                      <a:pt x="4394" y="229"/>
                    </a:lnTo>
                    <a:lnTo>
                      <a:pt x="4284" y="322"/>
                    </a:lnTo>
                    <a:lnTo>
                      <a:pt x="4216" y="339"/>
                    </a:lnTo>
                    <a:lnTo>
                      <a:pt x="4199" y="330"/>
                    </a:lnTo>
                    <a:lnTo>
                      <a:pt x="4131" y="263"/>
                    </a:lnTo>
                    <a:lnTo>
                      <a:pt x="4106" y="271"/>
                    </a:lnTo>
                    <a:lnTo>
                      <a:pt x="3911" y="220"/>
                    </a:lnTo>
                    <a:lnTo>
                      <a:pt x="3827" y="237"/>
                    </a:lnTo>
                    <a:lnTo>
                      <a:pt x="3734" y="195"/>
                    </a:lnTo>
                    <a:lnTo>
                      <a:pt x="3649" y="203"/>
                    </a:lnTo>
                    <a:lnTo>
                      <a:pt x="3556" y="170"/>
                    </a:lnTo>
                    <a:lnTo>
                      <a:pt x="3446" y="170"/>
                    </a:lnTo>
                    <a:lnTo>
                      <a:pt x="3378" y="153"/>
                    </a:lnTo>
                    <a:lnTo>
                      <a:pt x="3336" y="161"/>
                    </a:lnTo>
                    <a:lnTo>
                      <a:pt x="3268" y="136"/>
                    </a:lnTo>
                    <a:lnTo>
                      <a:pt x="3183" y="136"/>
                    </a:lnTo>
                    <a:lnTo>
                      <a:pt x="2997" y="153"/>
                    </a:lnTo>
                    <a:lnTo>
                      <a:pt x="2870" y="119"/>
                    </a:lnTo>
                    <a:lnTo>
                      <a:pt x="2735" y="119"/>
                    </a:lnTo>
                    <a:lnTo>
                      <a:pt x="2650" y="136"/>
                    </a:lnTo>
                    <a:lnTo>
                      <a:pt x="2582" y="119"/>
                    </a:lnTo>
                    <a:lnTo>
                      <a:pt x="2489" y="119"/>
                    </a:lnTo>
                    <a:lnTo>
                      <a:pt x="2447" y="110"/>
                    </a:lnTo>
                    <a:lnTo>
                      <a:pt x="2379" y="110"/>
                    </a:lnTo>
                    <a:lnTo>
                      <a:pt x="2269" y="85"/>
                    </a:lnTo>
                    <a:lnTo>
                      <a:pt x="2252" y="102"/>
                    </a:lnTo>
                    <a:lnTo>
                      <a:pt x="2032" y="93"/>
                    </a:lnTo>
                    <a:lnTo>
                      <a:pt x="1990" y="110"/>
                    </a:lnTo>
                    <a:lnTo>
                      <a:pt x="1939" y="102"/>
                    </a:lnTo>
                    <a:lnTo>
                      <a:pt x="1879" y="102"/>
                    </a:lnTo>
                    <a:lnTo>
                      <a:pt x="1829" y="110"/>
                    </a:lnTo>
                    <a:lnTo>
                      <a:pt x="1786" y="102"/>
                    </a:lnTo>
                    <a:lnTo>
                      <a:pt x="1719" y="119"/>
                    </a:lnTo>
                    <a:lnTo>
                      <a:pt x="1634" y="119"/>
                    </a:lnTo>
                    <a:lnTo>
                      <a:pt x="1592" y="136"/>
                    </a:lnTo>
                    <a:lnTo>
                      <a:pt x="1549" y="127"/>
                    </a:lnTo>
                    <a:lnTo>
                      <a:pt x="1499" y="144"/>
                    </a:lnTo>
                    <a:lnTo>
                      <a:pt x="1126" y="136"/>
                    </a:lnTo>
                    <a:lnTo>
                      <a:pt x="1041" y="161"/>
                    </a:lnTo>
                    <a:lnTo>
                      <a:pt x="796" y="161"/>
                    </a:lnTo>
                    <a:lnTo>
                      <a:pt x="754" y="144"/>
                    </a:lnTo>
                    <a:lnTo>
                      <a:pt x="533" y="153"/>
                    </a:lnTo>
                    <a:lnTo>
                      <a:pt x="491" y="136"/>
                    </a:lnTo>
                    <a:lnTo>
                      <a:pt x="398" y="144"/>
                    </a:lnTo>
                    <a:lnTo>
                      <a:pt x="356" y="127"/>
                    </a:lnTo>
                    <a:lnTo>
                      <a:pt x="254" y="127"/>
                    </a:lnTo>
                    <a:lnTo>
                      <a:pt x="0" y="127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3" name="Freeform 33">
                <a:extLst>
                  <a:ext uri="{FF2B5EF4-FFF2-40B4-BE49-F238E27FC236}">
                    <a16:creationId xmlns:a16="http://schemas.microsoft.com/office/drawing/2014/main" id="{C165C108-66DB-4934-9417-E250A34C2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82"/>
                <a:ext cx="268" cy="144"/>
              </a:xfrm>
              <a:custGeom>
                <a:avLst/>
                <a:gdLst>
                  <a:gd name="T0" fmla="*/ 1558 w 1558"/>
                  <a:gd name="T1" fmla="*/ 0 h 838"/>
                  <a:gd name="T2" fmla="*/ 1499 w 1558"/>
                  <a:gd name="T3" fmla="*/ 110 h 838"/>
                  <a:gd name="T4" fmla="*/ 1363 w 1558"/>
                  <a:gd name="T5" fmla="*/ 304 h 838"/>
                  <a:gd name="T6" fmla="*/ 1118 w 1558"/>
                  <a:gd name="T7" fmla="*/ 626 h 838"/>
                  <a:gd name="T8" fmla="*/ 940 w 1558"/>
                  <a:gd name="T9" fmla="*/ 762 h 838"/>
                  <a:gd name="T10" fmla="*/ 898 w 1558"/>
                  <a:gd name="T11" fmla="*/ 778 h 838"/>
                  <a:gd name="T12" fmla="*/ 855 w 1558"/>
                  <a:gd name="T13" fmla="*/ 821 h 838"/>
                  <a:gd name="T14" fmla="*/ 788 w 1558"/>
                  <a:gd name="T15" fmla="*/ 838 h 838"/>
                  <a:gd name="T16" fmla="*/ 754 w 1558"/>
                  <a:gd name="T17" fmla="*/ 829 h 838"/>
                  <a:gd name="T18" fmla="*/ 610 w 1558"/>
                  <a:gd name="T19" fmla="*/ 821 h 838"/>
                  <a:gd name="T20" fmla="*/ 584 w 1558"/>
                  <a:gd name="T21" fmla="*/ 804 h 838"/>
                  <a:gd name="T22" fmla="*/ 576 w 1558"/>
                  <a:gd name="T23" fmla="*/ 778 h 838"/>
                  <a:gd name="T24" fmla="*/ 483 w 1558"/>
                  <a:gd name="T25" fmla="*/ 728 h 838"/>
                  <a:gd name="T26" fmla="*/ 415 w 1558"/>
                  <a:gd name="T27" fmla="*/ 660 h 838"/>
                  <a:gd name="T28" fmla="*/ 203 w 1558"/>
                  <a:gd name="T29" fmla="*/ 347 h 838"/>
                  <a:gd name="T30" fmla="*/ 60 w 1558"/>
                  <a:gd name="T31" fmla="*/ 135 h 838"/>
                  <a:gd name="T32" fmla="*/ 0 w 1558"/>
                  <a:gd name="T33" fmla="*/ 0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58" h="838">
                    <a:moveTo>
                      <a:pt x="1558" y="0"/>
                    </a:moveTo>
                    <a:lnTo>
                      <a:pt x="1499" y="110"/>
                    </a:lnTo>
                    <a:lnTo>
                      <a:pt x="1363" y="304"/>
                    </a:lnTo>
                    <a:lnTo>
                      <a:pt x="1118" y="626"/>
                    </a:lnTo>
                    <a:lnTo>
                      <a:pt x="940" y="762"/>
                    </a:lnTo>
                    <a:lnTo>
                      <a:pt x="898" y="778"/>
                    </a:lnTo>
                    <a:lnTo>
                      <a:pt x="855" y="821"/>
                    </a:lnTo>
                    <a:lnTo>
                      <a:pt x="788" y="838"/>
                    </a:lnTo>
                    <a:lnTo>
                      <a:pt x="754" y="829"/>
                    </a:lnTo>
                    <a:lnTo>
                      <a:pt x="610" y="821"/>
                    </a:lnTo>
                    <a:lnTo>
                      <a:pt x="584" y="804"/>
                    </a:lnTo>
                    <a:lnTo>
                      <a:pt x="576" y="778"/>
                    </a:lnTo>
                    <a:lnTo>
                      <a:pt x="483" y="728"/>
                    </a:lnTo>
                    <a:lnTo>
                      <a:pt x="415" y="660"/>
                    </a:lnTo>
                    <a:lnTo>
                      <a:pt x="203" y="347"/>
                    </a:lnTo>
                    <a:lnTo>
                      <a:pt x="60" y="135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4" name="Freeform 34">
                <a:extLst>
                  <a:ext uri="{FF2B5EF4-FFF2-40B4-BE49-F238E27FC236}">
                    <a16:creationId xmlns:a16="http://schemas.microsoft.com/office/drawing/2014/main" id="{D9DEECA0-0838-4778-BF1A-84D39D29D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436"/>
                <a:ext cx="1233" cy="440"/>
              </a:xfrm>
              <a:custGeom>
                <a:avLst/>
                <a:gdLst>
                  <a:gd name="T0" fmla="*/ 373 w 7179"/>
                  <a:gd name="T1" fmla="*/ 43 h 2565"/>
                  <a:gd name="T2" fmla="*/ 516 w 7179"/>
                  <a:gd name="T3" fmla="*/ 68 h 2565"/>
                  <a:gd name="T4" fmla="*/ 660 w 7179"/>
                  <a:gd name="T5" fmla="*/ 85 h 2565"/>
                  <a:gd name="T6" fmla="*/ 804 w 7179"/>
                  <a:gd name="T7" fmla="*/ 110 h 2565"/>
                  <a:gd name="T8" fmla="*/ 1067 w 7179"/>
                  <a:gd name="T9" fmla="*/ 119 h 2565"/>
                  <a:gd name="T10" fmla="*/ 1185 w 7179"/>
                  <a:gd name="T11" fmla="*/ 127 h 2565"/>
                  <a:gd name="T12" fmla="*/ 1626 w 7179"/>
                  <a:gd name="T13" fmla="*/ 85 h 2565"/>
                  <a:gd name="T14" fmla="*/ 1947 w 7179"/>
                  <a:gd name="T15" fmla="*/ 93 h 2565"/>
                  <a:gd name="T16" fmla="*/ 2159 w 7179"/>
                  <a:gd name="T17" fmla="*/ 102 h 2565"/>
                  <a:gd name="T18" fmla="*/ 2531 w 7179"/>
                  <a:gd name="T19" fmla="*/ 110 h 2565"/>
                  <a:gd name="T20" fmla="*/ 2768 w 7179"/>
                  <a:gd name="T21" fmla="*/ 110 h 2565"/>
                  <a:gd name="T22" fmla="*/ 3031 w 7179"/>
                  <a:gd name="T23" fmla="*/ 119 h 2565"/>
                  <a:gd name="T24" fmla="*/ 3497 w 7179"/>
                  <a:gd name="T25" fmla="*/ 76 h 2565"/>
                  <a:gd name="T26" fmla="*/ 3767 w 7179"/>
                  <a:gd name="T27" fmla="*/ 102 h 2565"/>
                  <a:gd name="T28" fmla="*/ 4030 w 7179"/>
                  <a:gd name="T29" fmla="*/ 153 h 2565"/>
                  <a:gd name="T30" fmla="*/ 4106 w 7179"/>
                  <a:gd name="T31" fmla="*/ 170 h 2565"/>
                  <a:gd name="T32" fmla="*/ 4225 w 7179"/>
                  <a:gd name="T33" fmla="*/ 203 h 2565"/>
                  <a:gd name="T34" fmla="*/ 4377 w 7179"/>
                  <a:gd name="T35" fmla="*/ 186 h 2565"/>
                  <a:gd name="T36" fmla="*/ 4487 w 7179"/>
                  <a:gd name="T37" fmla="*/ 161 h 2565"/>
                  <a:gd name="T38" fmla="*/ 4546 w 7179"/>
                  <a:gd name="T39" fmla="*/ 136 h 2565"/>
                  <a:gd name="T40" fmla="*/ 4775 w 7179"/>
                  <a:gd name="T41" fmla="*/ 76 h 2565"/>
                  <a:gd name="T42" fmla="*/ 5071 w 7179"/>
                  <a:gd name="T43" fmla="*/ 43 h 2565"/>
                  <a:gd name="T44" fmla="*/ 5190 w 7179"/>
                  <a:gd name="T45" fmla="*/ 43 h 2565"/>
                  <a:gd name="T46" fmla="*/ 5630 w 7179"/>
                  <a:gd name="T47" fmla="*/ 51 h 2565"/>
                  <a:gd name="T48" fmla="*/ 6087 w 7179"/>
                  <a:gd name="T49" fmla="*/ 17 h 2565"/>
                  <a:gd name="T50" fmla="*/ 6290 w 7179"/>
                  <a:gd name="T51" fmla="*/ 9 h 2565"/>
                  <a:gd name="T52" fmla="*/ 7044 w 7179"/>
                  <a:gd name="T53" fmla="*/ 136 h 2565"/>
                  <a:gd name="T54" fmla="*/ 7112 w 7179"/>
                  <a:gd name="T55" fmla="*/ 220 h 2565"/>
                  <a:gd name="T56" fmla="*/ 7179 w 7179"/>
                  <a:gd name="T57" fmla="*/ 483 h 2565"/>
                  <a:gd name="T58" fmla="*/ 7120 w 7179"/>
                  <a:gd name="T59" fmla="*/ 754 h 2565"/>
                  <a:gd name="T60" fmla="*/ 6841 w 7179"/>
                  <a:gd name="T61" fmla="*/ 957 h 2565"/>
                  <a:gd name="T62" fmla="*/ 6544 w 7179"/>
                  <a:gd name="T63" fmla="*/ 1245 h 2565"/>
                  <a:gd name="T64" fmla="*/ 6316 w 7179"/>
                  <a:gd name="T65" fmla="*/ 1414 h 2565"/>
                  <a:gd name="T66" fmla="*/ 6096 w 7179"/>
                  <a:gd name="T67" fmla="*/ 1515 h 2565"/>
                  <a:gd name="T68" fmla="*/ 6053 w 7179"/>
                  <a:gd name="T69" fmla="*/ 1769 h 2565"/>
                  <a:gd name="T70" fmla="*/ 5986 w 7179"/>
                  <a:gd name="T71" fmla="*/ 1871 h 2565"/>
                  <a:gd name="T72" fmla="*/ 5621 w 7179"/>
                  <a:gd name="T73" fmla="*/ 2176 h 2565"/>
                  <a:gd name="T74" fmla="*/ 5537 w 7179"/>
                  <a:gd name="T75" fmla="*/ 2210 h 2565"/>
                  <a:gd name="T76" fmla="*/ 5376 w 7179"/>
                  <a:gd name="T77" fmla="*/ 2269 h 2565"/>
                  <a:gd name="T78" fmla="*/ 5207 w 7179"/>
                  <a:gd name="T79" fmla="*/ 2294 h 2565"/>
                  <a:gd name="T80" fmla="*/ 5003 w 7179"/>
                  <a:gd name="T81" fmla="*/ 2345 h 2565"/>
                  <a:gd name="T82" fmla="*/ 4453 w 7179"/>
                  <a:gd name="T83" fmla="*/ 2413 h 2565"/>
                  <a:gd name="T84" fmla="*/ 3717 w 7179"/>
                  <a:gd name="T85" fmla="*/ 2413 h 2565"/>
                  <a:gd name="T86" fmla="*/ 3480 w 7179"/>
                  <a:gd name="T87" fmla="*/ 2430 h 2565"/>
                  <a:gd name="T88" fmla="*/ 3175 w 7179"/>
                  <a:gd name="T89" fmla="*/ 2421 h 2565"/>
                  <a:gd name="T90" fmla="*/ 2811 w 7179"/>
                  <a:gd name="T91" fmla="*/ 2421 h 2565"/>
                  <a:gd name="T92" fmla="*/ 2379 w 7179"/>
                  <a:gd name="T93" fmla="*/ 2430 h 2565"/>
                  <a:gd name="T94" fmla="*/ 2320 w 7179"/>
                  <a:gd name="T95" fmla="*/ 2447 h 2565"/>
                  <a:gd name="T96" fmla="*/ 1990 w 7179"/>
                  <a:gd name="T97" fmla="*/ 2387 h 2565"/>
                  <a:gd name="T98" fmla="*/ 1896 w 7179"/>
                  <a:gd name="T99" fmla="*/ 2337 h 2565"/>
                  <a:gd name="T100" fmla="*/ 1786 w 7179"/>
                  <a:gd name="T101" fmla="*/ 2320 h 2565"/>
                  <a:gd name="T102" fmla="*/ 1719 w 7179"/>
                  <a:gd name="T103" fmla="*/ 2294 h 2565"/>
                  <a:gd name="T104" fmla="*/ 1609 w 7179"/>
                  <a:gd name="T105" fmla="*/ 2227 h 2565"/>
                  <a:gd name="T106" fmla="*/ 1490 w 7179"/>
                  <a:gd name="T107" fmla="*/ 2294 h 2565"/>
                  <a:gd name="T108" fmla="*/ 1431 w 7179"/>
                  <a:gd name="T109" fmla="*/ 2362 h 2565"/>
                  <a:gd name="T110" fmla="*/ 1261 w 7179"/>
                  <a:gd name="T111" fmla="*/ 2497 h 2565"/>
                  <a:gd name="T112" fmla="*/ 1151 w 7179"/>
                  <a:gd name="T113" fmla="*/ 2540 h 2565"/>
                  <a:gd name="T114" fmla="*/ 770 w 7179"/>
                  <a:gd name="T115" fmla="*/ 2531 h 2565"/>
                  <a:gd name="T116" fmla="*/ 618 w 7179"/>
                  <a:gd name="T117" fmla="*/ 2523 h 2565"/>
                  <a:gd name="T118" fmla="*/ 423 w 7179"/>
                  <a:gd name="T119" fmla="*/ 2489 h 2565"/>
                  <a:gd name="T120" fmla="*/ 0 w 7179"/>
                  <a:gd name="T121" fmla="*/ 2447 h 2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179" h="2565">
                    <a:moveTo>
                      <a:pt x="0" y="0"/>
                    </a:moveTo>
                    <a:lnTo>
                      <a:pt x="373" y="43"/>
                    </a:lnTo>
                    <a:lnTo>
                      <a:pt x="432" y="43"/>
                    </a:lnTo>
                    <a:lnTo>
                      <a:pt x="516" y="68"/>
                    </a:lnTo>
                    <a:lnTo>
                      <a:pt x="576" y="59"/>
                    </a:lnTo>
                    <a:lnTo>
                      <a:pt x="660" y="85"/>
                    </a:lnTo>
                    <a:lnTo>
                      <a:pt x="720" y="85"/>
                    </a:lnTo>
                    <a:lnTo>
                      <a:pt x="804" y="110"/>
                    </a:lnTo>
                    <a:lnTo>
                      <a:pt x="991" y="85"/>
                    </a:lnTo>
                    <a:lnTo>
                      <a:pt x="1067" y="119"/>
                    </a:lnTo>
                    <a:lnTo>
                      <a:pt x="1101" y="110"/>
                    </a:lnTo>
                    <a:lnTo>
                      <a:pt x="1185" y="127"/>
                    </a:lnTo>
                    <a:lnTo>
                      <a:pt x="1422" y="119"/>
                    </a:lnTo>
                    <a:lnTo>
                      <a:pt x="1626" y="85"/>
                    </a:lnTo>
                    <a:lnTo>
                      <a:pt x="1863" y="110"/>
                    </a:lnTo>
                    <a:lnTo>
                      <a:pt x="1947" y="93"/>
                    </a:lnTo>
                    <a:lnTo>
                      <a:pt x="2125" y="110"/>
                    </a:lnTo>
                    <a:lnTo>
                      <a:pt x="2159" y="102"/>
                    </a:lnTo>
                    <a:lnTo>
                      <a:pt x="2438" y="102"/>
                    </a:lnTo>
                    <a:lnTo>
                      <a:pt x="2531" y="110"/>
                    </a:lnTo>
                    <a:lnTo>
                      <a:pt x="2675" y="93"/>
                    </a:lnTo>
                    <a:lnTo>
                      <a:pt x="2768" y="110"/>
                    </a:lnTo>
                    <a:lnTo>
                      <a:pt x="2878" y="102"/>
                    </a:lnTo>
                    <a:lnTo>
                      <a:pt x="3031" y="119"/>
                    </a:lnTo>
                    <a:lnTo>
                      <a:pt x="3412" y="76"/>
                    </a:lnTo>
                    <a:lnTo>
                      <a:pt x="3497" y="76"/>
                    </a:lnTo>
                    <a:lnTo>
                      <a:pt x="3590" y="110"/>
                    </a:lnTo>
                    <a:lnTo>
                      <a:pt x="3767" y="102"/>
                    </a:lnTo>
                    <a:lnTo>
                      <a:pt x="3911" y="144"/>
                    </a:lnTo>
                    <a:lnTo>
                      <a:pt x="4030" y="153"/>
                    </a:lnTo>
                    <a:lnTo>
                      <a:pt x="4089" y="186"/>
                    </a:lnTo>
                    <a:lnTo>
                      <a:pt x="4106" y="170"/>
                    </a:lnTo>
                    <a:lnTo>
                      <a:pt x="4191" y="203"/>
                    </a:lnTo>
                    <a:lnTo>
                      <a:pt x="4225" y="203"/>
                    </a:lnTo>
                    <a:lnTo>
                      <a:pt x="4301" y="263"/>
                    </a:lnTo>
                    <a:lnTo>
                      <a:pt x="4377" y="186"/>
                    </a:lnTo>
                    <a:lnTo>
                      <a:pt x="4402" y="178"/>
                    </a:lnTo>
                    <a:lnTo>
                      <a:pt x="4487" y="161"/>
                    </a:lnTo>
                    <a:lnTo>
                      <a:pt x="4521" y="136"/>
                    </a:lnTo>
                    <a:lnTo>
                      <a:pt x="4546" y="136"/>
                    </a:lnTo>
                    <a:lnTo>
                      <a:pt x="4716" y="76"/>
                    </a:lnTo>
                    <a:lnTo>
                      <a:pt x="4775" y="76"/>
                    </a:lnTo>
                    <a:lnTo>
                      <a:pt x="4809" y="68"/>
                    </a:lnTo>
                    <a:lnTo>
                      <a:pt x="5071" y="43"/>
                    </a:lnTo>
                    <a:lnTo>
                      <a:pt x="5130" y="59"/>
                    </a:lnTo>
                    <a:lnTo>
                      <a:pt x="5190" y="43"/>
                    </a:lnTo>
                    <a:lnTo>
                      <a:pt x="5249" y="59"/>
                    </a:lnTo>
                    <a:lnTo>
                      <a:pt x="5630" y="51"/>
                    </a:lnTo>
                    <a:lnTo>
                      <a:pt x="6028" y="17"/>
                    </a:lnTo>
                    <a:lnTo>
                      <a:pt x="6087" y="17"/>
                    </a:lnTo>
                    <a:lnTo>
                      <a:pt x="6113" y="9"/>
                    </a:lnTo>
                    <a:lnTo>
                      <a:pt x="6290" y="9"/>
                    </a:lnTo>
                    <a:lnTo>
                      <a:pt x="6654" y="17"/>
                    </a:lnTo>
                    <a:lnTo>
                      <a:pt x="7044" y="136"/>
                    </a:lnTo>
                    <a:lnTo>
                      <a:pt x="7095" y="178"/>
                    </a:lnTo>
                    <a:lnTo>
                      <a:pt x="7112" y="220"/>
                    </a:lnTo>
                    <a:lnTo>
                      <a:pt x="7154" y="322"/>
                    </a:lnTo>
                    <a:lnTo>
                      <a:pt x="7179" y="483"/>
                    </a:lnTo>
                    <a:lnTo>
                      <a:pt x="7128" y="703"/>
                    </a:lnTo>
                    <a:lnTo>
                      <a:pt x="7120" y="754"/>
                    </a:lnTo>
                    <a:lnTo>
                      <a:pt x="6866" y="940"/>
                    </a:lnTo>
                    <a:lnTo>
                      <a:pt x="6841" y="957"/>
                    </a:lnTo>
                    <a:lnTo>
                      <a:pt x="6604" y="1177"/>
                    </a:lnTo>
                    <a:lnTo>
                      <a:pt x="6544" y="1245"/>
                    </a:lnTo>
                    <a:lnTo>
                      <a:pt x="6400" y="1355"/>
                    </a:lnTo>
                    <a:lnTo>
                      <a:pt x="6316" y="1414"/>
                    </a:lnTo>
                    <a:lnTo>
                      <a:pt x="6113" y="1482"/>
                    </a:lnTo>
                    <a:lnTo>
                      <a:pt x="6096" y="1515"/>
                    </a:lnTo>
                    <a:lnTo>
                      <a:pt x="6096" y="1592"/>
                    </a:lnTo>
                    <a:lnTo>
                      <a:pt x="6053" y="1769"/>
                    </a:lnTo>
                    <a:lnTo>
                      <a:pt x="5986" y="1846"/>
                    </a:lnTo>
                    <a:lnTo>
                      <a:pt x="5986" y="1871"/>
                    </a:lnTo>
                    <a:lnTo>
                      <a:pt x="5782" y="2074"/>
                    </a:lnTo>
                    <a:lnTo>
                      <a:pt x="5621" y="2176"/>
                    </a:lnTo>
                    <a:lnTo>
                      <a:pt x="5579" y="2184"/>
                    </a:lnTo>
                    <a:lnTo>
                      <a:pt x="5537" y="2210"/>
                    </a:lnTo>
                    <a:lnTo>
                      <a:pt x="5469" y="2227"/>
                    </a:lnTo>
                    <a:lnTo>
                      <a:pt x="5376" y="2269"/>
                    </a:lnTo>
                    <a:lnTo>
                      <a:pt x="5317" y="2260"/>
                    </a:lnTo>
                    <a:lnTo>
                      <a:pt x="5207" y="2294"/>
                    </a:lnTo>
                    <a:lnTo>
                      <a:pt x="5181" y="2286"/>
                    </a:lnTo>
                    <a:lnTo>
                      <a:pt x="5003" y="2345"/>
                    </a:lnTo>
                    <a:lnTo>
                      <a:pt x="4919" y="2345"/>
                    </a:lnTo>
                    <a:lnTo>
                      <a:pt x="4453" y="2413"/>
                    </a:lnTo>
                    <a:lnTo>
                      <a:pt x="4157" y="2404"/>
                    </a:lnTo>
                    <a:lnTo>
                      <a:pt x="3717" y="2413"/>
                    </a:lnTo>
                    <a:lnTo>
                      <a:pt x="3691" y="2404"/>
                    </a:lnTo>
                    <a:lnTo>
                      <a:pt x="3480" y="2430"/>
                    </a:lnTo>
                    <a:lnTo>
                      <a:pt x="3276" y="2438"/>
                    </a:lnTo>
                    <a:lnTo>
                      <a:pt x="3175" y="2421"/>
                    </a:lnTo>
                    <a:lnTo>
                      <a:pt x="2828" y="2430"/>
                    </a:lnTo>
                    <a:lnTo>
                      <a:pt x="2811" y="2421"/>
                    </a:lnTo>
                    <a:lnTo>
                      <a:pt x="2548" y="2438"/>
                    </a:lnTo>
                    <a:lnTo>
                      <a:pt x="2379" y="2430"/>
                    </a:lnTo>
                    <a:lnTo>
                      <a:pt x="2337" y="2430"/>
                    </a:lnTo>
                    <a:lnTo>
                      <a:pt x="2320" y="2447"/>
                    </a:lnTo>
                    <a:lnTo>
                      <a:pt x="2227" y="2447"/>
                    </a:lnTo>
                    <a:lnTo>
                      <a:pt x="1990" y="2387"/>
                    </a:lnTo>
                    <a:lnTo>
                      <a:pt x="1922" y="2354"/>
                    </a:lnTo>
                    <a:lnTo>
                      <a:pt x="1896" y="2337"/>
                    </a:lnTo>
                    <a:lnTo>
                      <a:pt x="1829" y="2337"/>
                    </a:lnTo>
                    <a:lnTo>
                      <a:pt x="1786" y="2320"/>
                    </a:lnTo>
                    <a:lnTo>
                      <a:pt x="1769" y="2294"/>
                    </a:lnTo>
                    <a:lnTo>
                      <a:pt x="1719" y="2294"/>
                    </a:lnTo>
                    <a:lnTo>
                      <a:pt x="1634" y="2243"/>
                    </a:lnTo>
                    <a:lnTo>
                      <a:pt x="1609" y="2227"/>
                    </a:lnTo>
                    <a:lnTo>
                      <a:pt x="1566" y="2210"/>
                    </a:lnTo>
                    <a:lnTo>
                      <a:pt x="1490" y="2294"/>
                    </a:lnTo>
                    <a:lnTo>
                      <a:pt x="1456" y="2303"/>
                    </a:lnTo>
                    <a:lnTo>
                      <a:pt x="1431" y="2362"/>
                    </a:lnTo>
                    <a:lnTo>
                      <a:pt x="1388" y="2379"/>
                    </a:lnTo>
                    <a:lnTo>
                      <a:pt x="1261" y="2497"/>
                    </a:lnTo>
                    <a:lnTo>
                      <a:pt x="1236" y="2497"/>
                    </a:lnTo>
                    <a:lnTo>
                      <a:pt x="1151" y="2540"/>
                    </a:lnTo>
                    <a:lnTo>
                      <a:pt x="931" y="2565"/>
                    </a:lnTo>
                    <a:lnTo>
                      <a:pt x="770" y="2531"/>
                    </a:lnTo>
                    <a:lnTo>
                      <a:pt x="660" y="2540"/>
                    </a:lnTo>
                    <a:lnTo>
                      <a:pt x="618" y="2523"/>
                    </a:lnTo>
                    <a:lnTo>
                      <a:pt x="533" y="2523"/>
                    </a:lnTo>
                    <a:lnTo>
                      <a:pt x="423" y="2489"/>
                    </a:lnTo>
                    <a:lnTo>
                      <a:pt x="398" y="2506"/>
                    </a:lnTo>
                    <a:lnTo>
                      <a:pt x="0" y="2447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5" name="Freeform 35">
                <a:extLst>
                  <a:ext uri="{FF2B5EF4-FFF2-40B4-BE49-F238E27FC236}">
                    <a16:creationId xmlns:a16="http://schemas.microsoft.com/office/drawing/2014/main" id="{C655EE90-4890-4827-843D-93283EF482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8" y="1115"/>
                <a:ext cx="1304" cy="786"/>
              </a:xfrm>
              <a:custGeom>
                <a:avLst/>
                <a:gdLst>
                  <a:gd name="T0" fmla="*/ 6959 w 7594"/>
                  <a:gd name="T1" fmla="*/ 68 h 4580"/>
                  <a:gd name="T2" fmla="*/ 6713 w 7594"/>
                  <a:gd name="T3" fmla="*/ 85 h 4580"/>
                  <a:gd name="T4" fmla="*/ 6654 w 7594"/>
                  <a:gd name="T5" fmla="*/ 85 h 4580"/>
                  <a:gd name="T6" fmla="*/ 5901 w 7594"/>
                  <a:gd name="T7" fmla="*/ 77 h 4580"/>
                  <a:gd name="T8" fmla="*/ 5757 w 7594"/>
                  <a:gd name="T9" fmla="*/ 110 h 4580"/>
                  <a:gd name="T10" fmla="*/ 5604 w 7594"/>
                  <a:gd name="T11" fmla="*/ 127 h 4580"/>
                  <a:gd name="T12" fmla="*/ 5384 w 7594"/>
                  <a:gd name="T13" fmla="*/ 94 h 4580"/>
                  <a:gd name="T14" fmla="*/ 5257 w 7594"/>
                  <a:gd name="T15" fmla="*/ 119 h 4580"/>
                  <a:gd name="T16" fmla="*/ 4995 w 7594"/>
                  <a:gd name="T17" fmla="*/ 170 h 4580"/>
                  <a:gd name="T18" fmla="*/ 4758 w 7594"/>
                  <a:gd name="T19" fmla="*/ 220 h 4580"/>
                  <a:gd name="T20" fmla="*/ 4360 w 7594"/>
                  <a:gd name="T21" fmla="*/ 280 h 4580"/>
                  <a:gd name="T22" fmla="*/ 4157 w 7594"/>
                  <a:gd name="T23" fmla="*/ 280 h 4580"/>
                  <a:gd name="T24" fmla="*/ 4046 w 7594"/>
                  <a:gd name="T25" fmla="*/ 280 h 4580"/>
                  <a:gd name="T26" fmla="*/ 3894 w 7594"/>
                  <a:gd name="T27" fmla="*/ 297 h 4580"/>
                  <a:gd name="T28" fmla="*/ 3826 w 7594"/>
                  <a:gd name="T29" fmla="*/ 314 h 4580"/>
                  <a:gd name="T30" fmla="*/ 3716 w 7594"/>
                  <a:gd name="T31" fmla="*/ 356 h 4580"/>
                  <a:gd name="T32" fmla="*/ 3479 w 7594"/>
                  <a:gd name="T33" fmla="*/ 322 h 4580"/>
                  <a:gd name="T34" fmla="*/ 3327 w 7594"/>
                  <a:gd name="T35" fmla="*/ 322 h 4580"/>
                  <a:gd name="T36" fmla="*/ 3234 w 7594"/>
                  <a:gd name="T37" fmla="*/ 322 h 4580"/>
                  <a:gd name="T38" fmla="*/ 3149 w 7594"/>
                  <a:gd name="T39" fmla="*/ 339 h 4580"/>
                  <a:gd name="T40" fmla="*/ 2971 w 7594"/>
                  <a:gd name="T41" fmla="*/ 373 h 4580"/>
                  <a:gd name="T42" fmla="*/ 2429 w 7594"/>
                  <a:gd name="T43" fmla="*/ 508 h 4580"/>
                  <a:gd name="T44" fmla="*/ 1574 w 7594"/>
                  <a:gd name="T45" fmla="*/ 644 h 4580"/>
                  <a:gd name="T46" fmla="*/ 1354 w 7594"/>
                  <a:gd name="T47" fmla="*/ 695 h 4580"/>
                  <a:gd name="T48" fmla="*/ 1109 w 7594"/>
                  <a:gd name="T49" fmla="*/ 745 h 4580"/>
                  <a:gd name="T50" fmla="*/ 1024 w 7594"/>
                  <a:gd name="T51" fmla="*/ 779 h 4580"/>
                  <a:gd name="T52" fmla="*/ 804 w 7594"/>
                  <a:gd name="T53" fmla="*/ 881 h 4580"/>
                  <a:gd name="T54" fmla="*/ 719 w 7594"/>
                  <a:gd name="T55" fmla="*/ 923 h 4580"/>
                  <a:gd name="T56" fmla="*/ 406 w 7594"/>
                  <a:gd name="T57" fmla="*/ 1126 h 4580"/>
                  <a:gd name="T58" fmla="*/ 330 w 7594"/>
                  <a:gd name="T59" fmla="*/ 1228 h 4580"/>
                  <a:gd name="T60" fmla="*/ 262 w 7594"/>
                  <a:gd name="T61" fmla="*/ 1439 h 4580"/>
                  <a:gd name="T62" fmla="*/ 135 w 7594"/>
                  <a:gd name="T63" fmla="*/ 1905 h 4580"/>
                  <a:gd name="T64" fmla="*/ 110 w 7594"/>
                  <a:gd name="T65" fmla="*/ 2049 h 4580"/>
                  <a:gd name="T66" fmla="*/ 25 w 7594"/>
                  <a:gd name="T67" fmla="*/ 2447 h 4580"/>
                  <a:gd name="T68" fmla="*/ 50 w 7594"/>
                  <a:gd name="T69" fmla="*/ 2489 h 4580"/>
                  <a:gd name="T70" fmla="*/ 8 w 7594"/>
                  <a:gd name="T71" fmla="*/ 3116 h 4580"/>
                  <a:gd name="T72" fmla="*/ 144 w 7594"/>
                  <a:gd name="T73" fmla="*/ 3784 h 4580"/>
                  <a:gd name="T74" fmla="*/ 516 w 7594"/>
                  <a:gd name="T75" fmla="*/ 4098 h 4580"/>
                  <a:gd name="T76" fmla="*/ 812 w 7594"/>
                  <a:gd name="T77" fmla="*/ 4208 h 4580"/>
                  <a:gd name="T78" fmla="*/ 1253 w 7594"/>
                  <a:gd name="T79" fmla="*/ 4275 h 4580"/>
                  <a:gd name="T80" fmla="*/ 1388 w 7594"/>
                  <a:gd name="T81" fmla="*/ 4292 h 4580"/>
                  <a:gd name="T82" fmla="*/ 1744 w 7594"/>
                  <a:gd name="T83" fmla="*/ 4351 h 4580"/>
                  <a:gd name="T84" fmla="*/ 1862 w 7594"/>
                  <a:gd name="T85" fmla="*/ 4377 h 4580"/>
                  <a:gd name="T86" fmla="*/ 2260 w 7594"/>
                  <a:gd name="T87" fmla="*/ 4402 h 4580"/>
                  <a:gd name="T88" fmla="*/ 3784 w 7594"/>
                  <a:gd name="T89" fmla="*/ 4419 h 4580"/>
                  <a:gd name="T90" fmla="*/ 4097 w 7594"/>
                  <a:gd name="T91" fmla="*/ 4402 h 4580"/>
                  <a:gd name="T92" fmla="*/ 4233 w 7594"/>
                  <a:gd name="T93" fmla="*/ 4368 h 4580"/>
                  <a:gd name="T94" fmla="*/ 4402 w 7594"/>
                  <a:gd name="T95" fmla="*/ 4275 h 4580"/>
                  <a:gd name="T96" fmla="*/ 4546 w 7594"/>
                  <a:gd name="T97" fmla="*/ 4157 h 4580"/>
                  <a:gd name="T98" fmla="*/ 4681 w 7594"/>
                  <a:gd name="T99" fmla="*/ 4326 h 4580"/>
                  <a:gd name="T100" fmla="*/ 4791 w 7594"/>
                  <a:gd name="T101" fmla="*/ 4377 h 4580"/>
                  <a:gd name="T102" fmla="*/ 4910 w 7594"/>
                  <a:gd name="T103" fmla="*/ 4411 h 4580"/>
                  <a:gd name="T104" fmla="*/ 5477 w 7594"/>
                  <a:gd name="T105" fmla="*/ 4428 h 4580"/>
                  <a:gd name="T106" fmla="*/ 5960 w 7594"/>
                  <a:gd name="T107" fmla="*/ 4436 h 4580"/>
                  <a:gd name="T108" fmla="*/ 7594 w 7594"/>
                  <a:gd name="T109" fmla="*/ 4580 h 4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594" h="4580">
                    <a:moveTo>
                      <a:pt x="7594" y="0"/>
                    </a:moveTo>
                    <a:lnTo>
                      <a:pt x="6959" y="68"/>
                    </a:lnTo>
                    <a:lnTo>
                      <a:pt x="6933" y="85"/>
                    </a:lnTo>
                    <a:lnTo>
                      <a:pt x="6713" y="85"/>
                    </a:lnTo>
                    <a:lnTo>
                      <a:pt x="6671" y="102"/>
                    </a:lnTo>
                    <a:lnTo>
                      <a:pt x="6654" y="85"/>
                    </a:lnTo>
                    <a:lnTo>
                      <a:pt x="6273" y="102"/>
                    </a:lnTo>
                    <a:lnTo>
                      <a:pt x="5901" y="77"/>
                    </a:lnTo>
                    <a:lnTo>
                      <a:pt x="5816" y="85"/>
                    </a:lnTo>
                    <a:lnTo>
                      <a:pt x="5757" y="110"/>
                    </a:lnTo>
                    <a:lnTo>
                      <a:pt x="5697" y="153"/>
                    </a:lnTo>
                    <a:lnTo>
                      <a:pt x="5604" y="127"/>
                    </a:lnTo>
                    <a:lnTo>
                      <a:pt x="5520" y="85"/>
                    </a:lnTo>
                    <a:lnTo>
                      <a:pt x="5384" y="94"/>
                    </a:lnTo>
                    <a:lnTo>
                      <a:pt x="5342" y="110"/>
                    </a:lnTo>
                    <a:lnTo>
                      <a:pt x="5257" y="119"/>
                    </a:lnTo>
                    <a:lnTo>
                      <a:pt x="5012" y="170"/>
                    </a:lnTo>
                    <a:lnTo>
                      <a:pt x="4995" y="170"/>
                    </a:lnTo>
                    <a:lnTo>
                      <a:pt x="4910" y="195"/>
                    </a:lnTo>
                    <a:lnTo>
                      <a:pt x="4758" y="220"/>
                    </a:lnTo>
                    <a:lnTo>
                      <a:pt x="4690" y="237"/>
                    </a:lnTo>
                    <a:lnTo>
                      <a:pt x="4360" y="280"/>
                    </a:lnTo>
                    <a:lnTo>
                      <a:pt x="4292" y="271"/>
                    </a:lnTo>
                    <a:lnTo>
                      <a:pt x="4157" y="280"/>
                    </a:lnTo>
                    <a:lnTo>
                      <a:pt x="4140" y="288"/>
                    </a:lnTo>
                    <a:lnTo>
                      <a:pt x="4046" y="280"/>
                    </a:lnTo>
                    <a:lnTo>
                      <a:pt x="4030" y="297"/>
                    </a:lnTo>
                    <a:lnTo>
                      <a:pt x="3894" y="297"/>
                    </a:lnTo>
                    <a:lnTo>
                      <a:pt x="3852" y="322"/>
                    </a:lnTo>
                    <a:lnTo>
                      <a:pt x="3826" y="314"/>
                    </a:lnTo>
                    <a:lnTo>
                      <a:pt x="3767" y="331"/>
                    </a:lnTo>
                    <a:lnTo>
                      <a:pt x="3716" y="356"/>
                    </a:lnTo>
                    <a:lnTo>
                      <a:pt x="3598" y="398"/>
                    </a:lnTo>
                    <a:lnTo>
                      <a:pt x="3479" y="322"/>
                    </a:lnTo>
                    <a:lnTo>
                      <a:pt x="3412" y="305"/>
                    </a:lnTo>
                    <a:lnTo>
                      <a:pt x="3327" y="322"/>
                    </a:lnTo>
                    <a:lnTo>
                      <a:pt x="3276" y="314"/>
                    </a:lnTo>
                    <a:lnTo>
                      <a:pt x="3234" y="322"/>
                    </a:lnTo>
                    <a:lnTo>
                      <a:pt x="3217" y="339"/>
                    </a:lnTo>
                    <a:lnTo>
                      <a:pt x="3149" y="339"/>
                    </a:lnTo>
                    <a:lnTo>
                      <a:pt x="3081" y="364"/>
                    </a:lnTo>
                    <a:lnTo>
                      <a:pt x="2971" y="373"/>
                    </a:lnTo>
                    <a:lnTo>
                      <a:pt x="2861" y="407"/>
                    </a:lnTo>
                    <a:lnTo>
                      <a:pt x="2429" y="508"/>
                    </a:lnTo>
                    <a:lnTo>
                      <a:pt x="2116" y="576"/>
                    </a:lnTo>
                    <a:lnTo>
                      <a:pt x="1574" y="644"/>
                    </a:lnTo>
                    <a:lnTo>
                      <a:pt x="1464" y="661"/>
                    </a:lnTo>
                    <a:lnTo>
                      <a:pt x="1354" y="695"/>
                    </a:lnTo>
                    <a:lnTo>
                      <a:pt x="1176" y="720"/>
                    </a:lnTo>
                    <a:lnTo>
                      <a:pt x="1109" y="745"/>
                    </a:lnTo>
                    <a:lnTo>
                      <a:pt x="1092" y="771"/>
                    </a:lnTo>
                    <a:lnTo>
                      <a:pt x="1024" y="779"/>
                    </a:lnTo>
                    <a:lnTo>
                      <a:pt x="846" y="838"/>
                    </a:lnTo>
                    <a:lnTo>
                      <a:pt x="804" y="881"/>
                    </a:lnTo>
                    <a:lnTo>
                      <a:pt x="762" y="889"/>
                    </a:lnTo>
                    <a:lnTo>
                      <a:pt x="719" y="923"/>
                    </a:lnTo>
                    <a:lnTo>
                      <a:pt x="584" y="982"/>
                    </a:lnTo>
                    <a:lnTo>
                      <a:pt x="406" y="1126"/>
                    </a:lnTo>
                    <a:lnTo>
                      <a:pt x="355" y="1211"/>
                    </a:lnTo>
                    <a:lnTo>
                      <a:pt x="330" y="1228"/>
                    </a:lnTo>
                    <a:lnTo>
                      <a:pt x="262" y="1406"/>
                    </a:lnTo>
                    <a:lnTo>
                      <a:pt x="262" y="1439"/>
                    </a:lnTo>
                    <a:lnTo>
                      <a:pt x="135" y="1846"/>
                    </a:lnTo>
                    <a:lnTo>
                      <a:pt x="135" y="1905"/>
                    </a:lnTo>
                    <a:lnTo>
                      <a:pt x="110" y="1964"/>
                    </a:lnTo>
                    <a:lnTo>
                      <a:pt x="110" y="2049"/>
                    </a:lnTo>
                    <a:lnTo>
                      <a:pt x="76" y="2142"/>
                    </a:lnTo>
                    <a:lnTo>
                      <a:pt x="25" y="2447"/>
                    </a:lnTo>
                    <a:lnTo>
                      <a:pt x="34" y="2481"/>
                    </a:lnTo>
                    <a:lnTo>
                      <a:pt x="50" y="2489"/>
                    </a:lnTo>
                    <a:lnTo>
                      <a:pt x="0" y="2735"/>
                    </a:lnTo>
                    <a:lnTo>
                      <a:pt x="8" y="3116"/>
                    </a:lnTo>
                    <a:lnTo>
                      <a:pt x="76" y="3547"/>
                    </a:lnTo>
                    <a:lnTo>
                      <a:pt x="144" y="3784"/>
                    </a:lnTo>
                    <a:lnTo>
                      <a:pt x="262" y="3911"/>
                    </a:lnTo>
                    <a:lnTo>
                      <a:pt x="516" y="4098"/>
                    </a:lnTo>
                    <a:lnTo>
                      <a:pt x="660" y="4140"/>
                    </a:lnTo>
                    <a:lnTo>
                      <a:pt x="812" y="4208"/>
                    </a:lnTo>
                    <a:lnTo>
                      <a:pt x="1219" y="4284"/>
                    </a:lnTo>
                    <a:lnTo>
                      <a:pt x="1253" y="4275"/>
                    </a:lnTo>
                    <a:lnTo>
                      <a:pt x="1363" y="4301"/>
                    </a:lnTo>
                    <a:lnTo>
                      <a:pt x="1388" y="4292"/>
                    </a:lnTo>
                    <a:lnTo>
                      <a:pt x="1600" y="4318"/>
                    </a:lnTo>
                    <a:lnTo>
                      <a:pt x="1744" y="4351"/>
                    </a:lnTo>
                    <a:lnTo>
                      <a:pt x="1778" y="4343"/>
                    </a:lnTo>
                    <a:lnTo>
                      <a:pt x="1862" y="4377"/>
                    </a:lnTo>
                    <a:lnTo>
                      <a:pt x="2201" y="4394"/>
                    </a:lnTo>
                    <a:lnTo>
                      <a:pt x="2260" y="4402"/>
                    </a:lnTo>
                    <a:lnTo>
                      <a:pt x="3022" y="4419"/>
                    </a:lnTo>
                    <a:lnTo>
                      <a:pt x="3784" y="4419"/>
                    </a:lnTo>
                    <a:lnTo>
                      <a:pt x="4038" y="4402"/>
                    </a:lnTo>
                    <a:lnTo>
                      <a:pt x="4097" y="4402"/>
                    </a:lnTo>
                    <a:lnTo>
                      <a:pt x="4173" y="4377"/>
                    </a:lnTo>
                    <a:lnTo>
                      <a:pt x="4233" y="4368"/>
                    </a:lnTo>
                    <a:lnTo>
                      <a:pt x="4326" y="4326"/>
                    </a:lnTo>
                    <a:lnTo>
                      <a:pt x="4402" y="4275"/>
                    </a:lnTo>
                    <a:lnTo>
                      <a:pt x="4444" y="4224"/>
                    </a:lnTo>
                    <a:lnTo>
                      <a:pt x="4546" y="4157"/>
                    </a:lnTo>
                    <a:lnTo>
                      <a:pt x="4631" y="4275"/>
                    </a:lnTo>
                    <a:lnTo>
                      <a:pt x="4681" y="4326"/>
                    </a:lnTo>
                    <a:lnTo>
                      <a:pt x="4766" y="4351"/>
                    </a:lnTo>
                    <a:lnTo>
                      <a:pt x="4791" y="4377"/>
                    </a:lnTo>
                    <a:lnTo>
                      <a:pt x="4851" y="4385"/>
                    </a:lnTo>
                    <a:lnTo>
                      <a:pt x="4910" y="4411"/>
                    </a:lnTo>
                    <a:lnTo>
                      <a:pt x="5062" y="4436"/>
                    </a:lnTo>
                    <a:lnTo>
                      <a:pt x="5477" y="4428"/>
                    </a:lnTo>
                    <a:lnTo>
                      <a:pt x="5875" y="4436"/>
                    </a:lnTo>
                    <a:lnTo>
                      <a:pt x="5960" y="4436"/>
                    </a:lnTo>
                    <a:lnTo>
                      <a:pt x="6646" y="4436"/>
                    </a:lnTo>
                    <a:lnTo>
                      <a:pt x="7594" y="458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6" name="Freeform 36">
                <a:extLst>
                  <a:ext uri="{FF2B5EF4-FFF2-40B4-BE49-F238E27FC236}">
                    <a16:creationId xmlns:a16="http://schemas.microsoft.com/office/drawing/2014/main" id="{A98EBD85-5A16-4E7C-8075-5DEB798D0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629"/>
                <a:ext cx="2667" cy="296"/>
              </a:xfrm>
              <a:custGeom>
                <a:avLst/>
                <a:gdLst>
                  <a:gd name="T0" fmla="*/ 14638 w 15527"/>
                  <a:gd name="T1" fmla="*/ 618 h 1726"/>
                  <a:gd name="T2" fmla="*/ 14308 w 15527"/>
                  <a:gd name="T3" fmla="*/ 660 h 1726"/>
                  <a:gd name="T4" fmla="*/ 13977 w 15527"/>
                  <a:gd name="T5" fmla="*/ 685 h 1726"/>
                  <a:gd name="T6" fmla="*/ 13647 w 15527"/>
                  <a:gd name="T7" fmla="*/ 728 h 1726"/>
                  <a:gd name="T8" fmla="*/ 13427 w 15527"/>
                  <a:gd name="T9" fmla="*/ 728 h 1726"/>
                  <a:gd name="T10" fmla="*/ 13165 w 15527"/>
                  <a:gd name="T11" fmla="*/ 728 h 1726"/>
                  <a:gd name="T12" fmla="*/ 12987 w 15527"/>
                  <a:gd name="T13" fmla="*/ 728 h 1726"/>
                  <a:gd name="T14" fmla="*/ 12614 w 15527"/>
                  <a:gd name="T15" fmla="*/ 550 h 1726"/>
                  <a:gd name="T16" fmla="*/ 12403 w 15527"/>
                  <a:gd name="T17" fmla="*/ 228 h 1726"/>
                  <a:gd name="T18" fmla="*/ 12250 w 15527"/>
                  <a:gd name="T19" fmla="*/ 8 h 1726"/>
                  <a:gd name="T20" fmla="*/ 12005 w 15527"/>
                  <a:gd name="T21" fmla="*/ 177 h 1726"/>
                  <a:gd name="T22" fmla="*/ 11539 w 15527"/>
                  <a:gd name="T23" fmla="*/ 499 h 1726"/>
                  <a:gd name="T24" fmla="*/ 11345 w 15527"/>
                  <a:gd name="T25" fmla="*/ 592 h 1726"/>
                  <a:gd name="T26" fmla="*/ 11192 w 15527"/>
                  <a:gd name="T27" fmla="*/ 668 h 1726"/>
                  <a:gd name="T28" fmla="*/ 10820 w 15527"/>
                  <a:gd name="T29" fmla="*/ 821 h 1726"/>
                  <a:gd name="T30" fmla="*/ 10532 w 15527"/>
                  <a:gd name="T31" fmla="*/ 838 h 1726"/>
                  <a:gd name="T32" fmla="*/ 10329 w 15527"/>
                  <a:gd name="T33" fmla="*/ 880 h 1726"/>
                  <a:gd name="T34" fmla="*/ 10151 w 15527"/>
                  <a:gd name="T35" fmla="*/ 888 h 1726"/>
                  <a:gd name="T36" fmla="*/ 9981 w 15527"/>
                  <a:gd name="T37" fmla="*/ 905 h 1726"/>
                  <a:gd name="T38" fmla="*/ 9694 w 15527"/>
                  <a:gd name="T39" fmla="*/ 922 h 1726"/>
                  <a:gd name="T40" fmla="*/ 9338 w 15527"/>
                  <a:gd name="T41" fmla="*/ 905 h 1726"/>
                  <a:gd name="T42" fmla="*/ 9186 w 15527"/>
                  <a:gd name="T43" fmla="*/ 914 h 1726"/>
                  <a:gd name="T44" fmla="*/ 8813 w 15527"/>
                  <a:gd name="T45" fmla="*/ 871 h 1726"/>
                  <a:gd name="T46" fmla="*/ 8610 w 15527"/>
                  <a:gd name="T47" fmla="*/ 838 h 1726"/>
                  <a:gd name="T48" fmla="*/ 8432 w 15527"/>
                  <a:gd name="T49" fmla="*/ 770 h 1726"/>
                  <a:gd name="T50" fmla="*/ 8280 w 15527"/>
                  <a:gd name="T51" fmla="*/ 711 h 1726"/>
                  <a:gd name="T52" fmla="*/ 7975 w 15527"/>
                  <a:gd name="T53" fmla="*/ 347 h 1726"/>
                  <a:gd name="T54" fmla="*/ 7662 w 15527"/>
                  <a:gd name="T55" fmla="*/ 685 h 1726"/>
                  <a:gd name="T56" fmla="*/ 7281 w 15527"/>
                  <a:gd name="T57" fmla="*/ 855 h 1726"/>
                  <a:gd name="T58" fmla="*/ 6976 w 15527"/>
                  <a:gd name="T59" fmla="*/ 905 h 1726"/>
                  <a:gd name="T60" fmla="*/ 6282 w 15527"/>
                  <a:gd name="T61" fmla="*/ 1007 h 1726"/>
                  <a:gd name="T62" fmla="*/ 5850 w 15527"/>
                  <a:gd name="T63" fmla="*/ 1024 h 1726"/>
                  <a:gd name="T64" fmla="*/ 5562 w 15527"/>
                  <a:gd name="T65" fmla="*/ 1024 h 1726"/>
                  <a:gd name="T66" fmla="*/ 5478 w 15527"/>
                  <a:gd name="T67" fmla="*/ 1007 h 1726"/>
                  <a:gd name="T68" fmla="*/ 5105 w 15527"/>
                  <a:gd name="T69" fmla="*/ 956 h 1726"/>
                  <a:gd name="T70" fmla="*/ 5020 w 15527"/>
                  <a:gd name="T71" fmla="*/ 939 h 1726"/>
                  <a:gd name="T72" fmla="*/ 4775 w 15527"/>
                  <a:gd name="T73" fmla="*/ 1015 h 1726"/>
                  <a:gd name="T74" fmla="*/ 4487 w 15527"/>
                  <a:gd name="T75" fmla="*/ 1210 h 1726"/>
                  <a:gd name="T76" fmla="*/ 4208 w 15527"/>
                  <a:gd name="T77" fmla="*/ 1269 h 1726"/>
                  <a:gd name="T78" fmla="*/ 4030 w 15527"/>
                  <a:gd name="T79" fmla="*/ 1261 h 1726"/>
                  <a:gd name="T80" fmla="*/ 3717 w 15527"/>
                  <a:gd name="T81" fmla="*/ 1235 h 1726"/>
                  <a:gd name="T82" fmla="*/ 3471 w 15527"/>
                  <a:gd name="T83" fmla="*/ 1168 h 1726"/>
                  <a:gd name="T84" fmla="*/ 2938 w 15527"/>
                  <a:gd name="T85" fmla="*/ 829 h 1726"/>
                  <a:gd name="T86" fmla="*/ 2811 w 15527"/>
                  <a:gd name="T87" fmla="*/ 804 h 1726"/>
                  <a:gd name="T88" fmla="*/ 2862 w 15527"/>
                  <a:gd name="T89" fmla="*/ 1159 h 1726"/>
                  <a:gd name="T90" fmla="*/ 2641 w 15527"/>
                  <a:gd name="T91" fmla="*/ 1430 h 1726"/>
                  <a:gd name="T92" fmla="*/ 1973 w 15527"/>
                  <a:gd name="T93" fmla="*/ 1667 h 1726"/>
                  <a:gd name="T94" fmla="*/ 1837 w 15527"/>
                  <a:gd name="T95" fmla="*/ 1684 h 1726"/>
                  <a:gd name="T96" fmla="*/ 1380 w 15527"/>
                  <a:gd name="T97" fmla="*/ 1718 h 1726"/>
                  <a:gd name="T98" fmla="*/ 914 w 15527"/>
                  <a:gd name="T99" fmla="*/ 1710 h 1726"/>
                  <a:gd name="T100" fmla="*/ 779 w 15527"/>
                  <a:gd name="T101" fmla="*/ 1701 h 1726"/>
                  <a:gd name="T102" fmla="*/ 652 w 15527"/>
                  <a:gd name="T103" fmla="*/ 1718 h 1726"/>
                  <a:gd name="T104" fmla="*/ 474 w 15527"/>
                  <a:gd name="T105" fmla="*/ 1684 h 1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527" h="1726">
                    <a:moveTo>
                      <a:pt x="15527" y="634"/>
                    </a:moveTo>
                    <a:lnTo>
                      <a:pt x="15036" y="609"/>
                    </a:lnTo>
                    <a:lnTo>
                      <a:pt x="14638" y="618"/>
                    </a:lnTo>
                    <a:lnTo>
                      <a:pt x="14612" y="626"/>
                    </a:lnTo>
                    <a:lnTo>
                      <a:pt x="14528" y="618"/>
                    </a:lnTo>
                    <a:lnTo>
                      <a:pt x="14308" y="660"/>
                    </a:lnTo>
                    <a:lnTo>
                      <a:pt x="14104" y="668"/>
                    </a:lnTo>
                    <a:lnTo>
                      <a:pt x="14037" y="694"/>
                    </a:lnTo>
                    <a:lnTo>
                      <a:pt x="13977" y="685"/>
                    </a:lnTo>
                    <a:lnTo>
                      <a:pt x="13927" y="702"/>
                    </a:lnTo>
                    <a:lnTo>
                      <a:pt x="13817" y="711"/>
                    </a:lnTo>
                    <a:lnTo>
                      <a:pt x="13647" y="728"/>
                    </a:lnTo>
                    <a:lnTo>
                      <a:pt x="13596" y="719"/>
                    </a:lnTo>
                    <a:lnTo>
                      <a:pt x="13554" y="728"/>
                    </a:lnTo>
                    <a:lnTo>
                      <a:pt x="13427" y="728"/>
                    </a:lnTo>
                    <a:lnTo>
                      <a:pt x="13385" y="736"/>
                    </a:lnTo>
                    <a:lnTo>
                      <a:pt x="13258" y="736"/>
                    </a:lnTo>
                    <a:lnTo>
                      <a:pt x="13165" y="728"/>
                    </a:lnTo>
                    <a:lnTo>
                      <a:pt x="13148" y="736"/>
                    </a:lnTo>
                    <a:lnTo>
                      <a:pt x="13080" y="719"/>
                    </a:lnTo>
                    <a:lnTo>
                      <a:pt x="12987" y="728"/>
                    </a:lnTo>
                    <a:lnTo>
                      <a:pt x="12767" y="651"/>
                    </a:lnTo>
                    <a:lnTo>
                      <a:pt x="12691" y="584"/>
                    </a:lnTo>
                    <a:lnTo>
                      <a:pt x="12614" y="550"/>
                    </a:lnTo>
                    <a:lnTo>
                      <a:pt x="12513" y="448"/>
                    </a:lnTo>
                    <a:lnTo>
                      <a:pt x="12437" y="279"/>
                    </a:lnTo>
                    <a:lnTo>
                      <a:pt x="12403" y="228"/>
                    </a:lnTo>
                    <a:lnTo>
                      <a:pt x="12344" y="76"/>
                    </a:lnTo>
                    <a:lnTo>
                      <a:pt x="12293" y="0"/>
                    </a:lnTo>
                    <a:lnTo>
                      <a:pt x="12250" y="8"/>
                    </a:lnTo>
                    <a:lnTo>
                      <a:pt x="12208" y="59"/>
                    </a:lnTo>
                    <a:lnTo>
                      <a:pt x="12140" y="93"/>
                    </a:lnTo>
                    <a:lnTo>
                      <a:pt x="12005" y="177"/>
                    </a:lnTo>
                    <a:lnTo>
                      <a:pt x="11963" y="228"/>
                    </a:lnTo>
                    <a:lnTo>
                      <a:pt x="11717" y="372"/>
                    </a:lnTo>
                    <a:lnTo>
                      <a:pt x="11539" y="499"/>
                    </a:lnTo>
                    <a:lnTo>
                      <a:pt x="11455" y="524"/>
                    </a:lnTo>
                    <a:lnTo>
                      <a:pt x="11387" y="584"/>
                    </a:lnTo>
                    <a:lnTo>
                      <a:pt x="11345" y="592"/>
                    </a:lnTo>
                    <a:lnTo>
                      <a:pt x="11302" y="626"/>
                    </a:lnTo>
                    <a:lnTo>
                      <a:pt x="11277" y="626"/>
                    </a:lnTo>
                    <a:lnTo>
                      <a:pt x="11192" y="668"/>
                    </a:lnTo>
                    <a:lnTo>
                      <a:pt x="11124" y="728"/>
                    </a:lnTo>
                    <a:lnTo>
                      <a:pt x="10879" y="787"/>
                    </a:lnTo>
                    <a:lnTo>
                      <a:pt x="10820" y="821"/>
                    </a:lnTo>
                    <a:lnTo>
                      <a:pt x="10794" y="812"/>
                    </a:lnTo>
                    <a:lnTo>
                      <a:pt x="10616" y="838"/>
                    </a:lnTo>
                    <a:lnTo>
                      <a:pt x="10532" y="838"/>
                    </a:lnTo>
                    <a:lnTo>
                      <a:pt x="10439" y="863"/>
                    </a:lnTo>
                    <a:lnTo>
                      <a:pt x="10354" y="863"/>
                    </a:lnTo>
                    <a:lnTo>
                      <a:pt x="10329" y="880"/>
                    </a:lnTo>
                    <a:lnTo>
                      <a:pt x="10261" y="863"/>
                    </a:lnTo>
                    <a:lnTo>
                      <a:pt x="10219" y="888"/>
                    </a:lnTo>
                    <a:lnTo>
                      <a:pt x="10151" y="888"/>
                    </a:lnTo>
                    <a:lnTo>
                      <a:pt x="10108" y="897"/>
                    </a:lnTo>
                    <a:lnTo>
                      <a:pt x="10024" y="888"/>
                    </a:lnTo>
                    <a:lnTo>
                      <a:pt x="9981" y="905"/>
                    </a:lnTo>
                    <a:lnTo>
                      <a:pt x="9846" y="914"/>
                    </a:lnTo>
                    <a:lnTo>
                      <a:pt x="9736" y="905"/>
                    </a:lnTo>
                    <a:lnTo>
                      <a:pt x="9694" y="922"/>
                    </a:lnTo>
                    <a:lnTo>
                      <a:pt x="9431" y="922"/>
                    </a:lnTo>
                    <a:lnTo>
                      <a:pt x="9406" y="905"/>
                    </a:lnTo>
                    <a:lnTo>
                      <a:pt x="9338" y="905"/>
                    </a:lnTo>
                    <a:lnTo>
                      <a:pt x="9321" y="922"/>
                    </a:lnTo>
                    <a:lnTo>
                      <a:pt x="9296" y="905"/>
                    </a:lnTo>
                    <a:lnTo>
                      <a:pt x="9186" y="914"/>
                    </a:lnTo>
                    <a:lnTo>
                      <a:pt x="9076" y="888"/>
                    </a:lnTo>
                    <a:lnTo>
                      <a:pt x="8923" y="888"/>
                    </a:lnTo>
                    <a:lnTo>
                      <a:pt x="8813" y="871"/>
                    </a:lnTo>
                    <a:lnTo>
                      <a:pt x="8745" y="871"/>
                    </a:lnTo>
                    <a:lnTo>
                      <a:pt x="8678" y="838"/>
                    </a:lnTo>
                    <a:lnTo>
                      <a:pt x="8610" y="838"/>
                    </a:lnTo>
                    <a:lnTo>
                      <a:pt x="8542" y="812"/>
                    </a:lnTo>
                    <a:lnTo>
                      <a:pt x="8500" y="812"/>
                    </a:lnTo>
                    <a:lnTo>
                      <a:pt x="8432" y="770"/>
                    </a:lnTo>
                    <a:lnTo>
                      <a:pt x="8373" y="753"/>
                    </a:lnTo>
                    <a:lnTo>
                      <a:pt x="8348" y="728"/>
                    </a:lnTo>
                    <a:lnTo>
                      <a:pt x="8280" y="711"/>
                    </a:lnTo>
                    <a:lnTo>
                      <a:pt x="8170" y="626"/>
                    </a:lnTo>
                    <a:lnTo>
                      <a:pt x="8085" y="507"/>
                    </a:lnTo>
                    <a:lnTo>
                      <a:pt x="7975" y="347"/>
                    </a:lnTo>
                    <a:lnTo>
                      <a:pt x="7873" y="448"/>
                    </a:lnTo>
                    <a:lnTo>
                      <a:pt x="7755" y="609"/>
                    </a:lnTo>
                    <a:lnTo>
                      <a:pt x="7662" y="685"/>
                    </a:lnTo>
                    <a:lnTo>
                      <a:pt x="7611" y="711"/>
                    </a:lnTo>
                    <a:lnTo>
                      <a:pt x="7569" y="744"/>
                    </a:lnTo>
                    <a:lnTo>
                      <a:pt x="7281" y="855"/>
                    </a:lnTo>
                    <a:lnTo>
                      <a:pt x="7238" y="855"/>
                    </a:lnTo>
                    <a:lnTo>
                      <a:pt x="7044" y="905"/>
                    </a:lnTo>
                    <a:lnTo>
                      <a:pt x="6976" y="905"/>
                    </a:lnTo>
                    <a:lnTo>
                      <a:pt x="6866" y="939"/>
                    </a:lnTo>
                    <a:lnTo>
                      <a:pt x="6595" y="982"/>
                    </a:lnTo>
                    <a:lnTo>
                      <a:pt x="6282" y="1007"/>
                    </a:lnTo>
                    <a:lnTo>
                      <a:pt x="5909" y="1007"/>
                    </a:lnTo>
                    <a:lnTo>
                      <a:pt x="5892" y="1015"/>
                    </a:lnTo>
                    <a:lnTo>
                      <a:pt x="5850" y="1024"/>
                    </a:lnTo>
                    <a:lnTo>
                      <a:pt x="5715" y="1024"/>
                    </a:lnTo>
                    <a:lnTo>
                      <a:pt x="5605" y="1007"/>
                    </a:lnTo>
                    <a:lnTo>
                      <a:pt x="5562" y="1024"/>
                    </a:lnTo>
                    <a:lnTo>
                      <a:pt x="5545" y="1007"/>
                    </a:lnTo>
                    <a:lnTo>
                      <a:pt x="5494" y="998"/>
                    </a:lnTo>
                    <a:lnTo>
                      <a:pt x="5478" y="1007"/>
                    </a:lnTo>
                    <a:lnTo>
                      <a:pt x="5384" y="998"/>
                    </a:lnTo>
                    <a:lnTo>
                      <a:pt x="5156" y="982"/>
                    </a:lnTo>
                    <a:lnTo>
                      <a:pt x="5105" y="956"/>
                    </a:lnTo>
                    <a:lnTo>
                      <a:pt x="5063" y="965"/>
                    </a:lnTo>
                    <a:lnTo>
                      <a:pt x="5046" y="948"/>
                    </a:lnTo>
                    <a:lnTo>
                      <a:pt x="5020" y="939"/>
                    </a:lnTo>
                    <a:lnTo>
                      <a:pt x="4953" y="888"/>
                    </a:lnTo>
                    <a:lnTo>
                      <a:pt x="4919" y="880"/>
                    </a:lnTo>
                    <a:lnTo>
                      <a:pt x="4775" y="1015"/>
                    </a:lnTo>
                    <a:lnTo>
                      <a:pt x="4741" y="1058"/>
                    </a:lnTo>
                    <a:lnTo>
                      <a:pt x="4648" y="1134"/>
                    </a:lnTo>
                    <a:lnTo>
                      <a:pt x="4487" y="1210"/>
                    </a:lnTo>
                    <a:lnTo>
                      <a:pt x="4428" y="1227"/>
                    </a:lnTo>
                    <a:lnTo>
                      <a:pt x="4411" y="1235"/>
                    </a:lnTo>
                    <a:lnTo>
                      <a:pt x="4208" y="1269"/>
                    </a:lnTo>
                    <a:lnTo>
                      <a:pt x="4182" y="1252"/>
                    </a:lnTo>
                    <a:lnTo>
                      <a:pt x="4140" y="1269"/>
                    </a:lnTo>
                    <a:lnTo>
                      <a:pt x="4030" y="1261"/>
                    </a:lnTo>
                    <a:lnTo>
                      <a:pt x="3988" y="1278"/>
                    </a:lnTo>
                    <a:lnTo>
                      <a:pt x="3734" y="1252"/>
                    </a:lnTo>
                    <a:lnTo>
                      <a:pt x="3717" y="1235"/>
                    </a:lnTo>
                    <a:lnTo>
                      <a:pt x="3607" y="1219"/>
                    </a:lnTo>
                    <a:lnTo>
                      <a:pt x="3581" y="1193"/>
                    </a:lnTo>
                    <a:lnTo>
                      <a:pt x="3471" y="1168"/>
                    </a:lnTo>
                    <a:lnTo>
                      <a:pt x="2997" y="871"/>
                    </a:lnTo>
                    <a:lnTo>
                      <a:pt x="2989" y="846"/>
                    </a:lnTo>
                    <a:lnTo>
                      <a:pt x="2938" y="829"/>
                    </a:lnTo>
                    <a:lnTo>
                      <a:pt x="2862" y="728"/>
                    </a:lnTo>
                    <a:lnTo>
                      <a:pt x="2828" y="728"/>
                    </a:lnTo>
                    <a:lnTo>
                      <a:pt x="2811" y="804"/>
                    </a:lnTo>
                    <a:lnTo>
                      <a:pt x="2828" y="838"/>
                    </a:lnTo>
                    <a:lnTo>
                      <a:pt x="2862" y="1041"/>
                    </a:lnTo>
                    <a:lnTo>
                      <a:pt x="2862" y="1159"/>
                    </a:lnTo>
                    <a:lnTo>
                      <a:pt x="2845" y="1219"/>
                    </a:lnTo>
                    <a:lnTo>
                      <a:pt x="2853" y="1235"/>
                    </a:lnTo>
                    <a:lnTo>
                      <a:pt x="2641" y="1430"/>
                    </a:lnTo>
                    <a:lnTo>
                      <a:pt x="2506" y="1506"/>
                    </a:lnTo>
                    <a:lnTo>
                      <a:pt x="2015" y="1650"/>
                    </a:lnTo>
                    <a:lnTo>
                      <a:pt x="1973" y="1667"/>
                    </a:lnTo>
                    <a:lnTo>
                      <a:pt x="1930" y="1659"/>
                    </a:lnTo>
                    <a:lnTo>
                      <a:pt x="1863" y="1693"/>
                    </a:lnTo>
                    <a:lnTo>
                      <a:pt x="1837" y="1684"/>
                    </a:lnTo>
                    <a:lnTo>
                      <a:pt x="1769" y="1710"/>
                    </a:lnTo>
                    <a:lnTo>
                      <a:pt x="1727" y="1710"/>
                    </a:lnTo>
                    <a:lnTo>
                      <a:pt x="1380" y="1718"/>
                    </a:lnTo>
                    <a:lnTo>
                      <a:pt x="1329" y="1726"/>
                    </a:lnTo>
                    <a:lnTo>
                      <a:pt x="1261" y="1701"/>
                    </a:lnTo>
                    <a:lnTo>
                      <a:pt x="914" y="1710"/>
                    </a:lnTo>
                    <a:lnTo>
                      <a:pt x="872" y="1701"/>
                    </a:lnTo>
                    <a:lnTo>
                      <a:pt x="804" y="1718"/>
                    </a:lnTo>
                    <a:lnTo>
                      <a:pt x="779" y="1701"/>
                    </a:lnTo>
                    <a:lnTo>
                      <a:pt x="694" y="1726"/>
                    </a:lnTo>
                    <a:lnTo>
                      <a:pt x="669" y="1710"/>
                    </a:lnTo>
                    <a:lnTo>
                      <a:pt x="652" y="1718"/>
                    </a:lnTo>
                    <a:lnTo>
                      <a:pt x="584" y="1701"/>
                    </a:lnTo>
                    <a:lnTo>
                      <a:pt x="567" y="1718"/>
                    </a:lnTo>
                    <a:lnTo>
                      <a:pt x="474" y="1684"/>
                    </a:lnTo>
                    <a:lnTo>
                      <a:pt x="432" y="1693"/>
                    </a:lnTo>
                    <a:lnTo>
                      <a:pt x="0" y="1566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7" name="Freeform 37">
                <a:extLst>
                  <a:ext uri="{FF2B5EF4-FFF2-40B4-BE49-F238E27FC236}">
                    <a16:creationId xmlns:a16="http://schemas.microsoft.com/office/drawing/2014/main" id="{04ED5834-6049-45A9-9CD2-3506014FA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2468"/>
                <a:ext cx="1168" cy="436"/>
              </a:xfrm>
              <a:custGeom>
                <a:avLst/>
                <a:gdLst>
                  <a:gd name="T0" fmla="*/ 6222 w 6798"/>
                  <a:gd name="T1" fmla="*/ 288 h 2540"/>
                  <a:gd name="T2" fmla="*/ 6002 w 6798"/>
                  <a:gd name="T3" fmla="*/ 297 h 2540"/>
                  <a:gd name="T4" fmla="*/ 5850 w 6798"/>
                  <a:gd name="T5" fmla="*/ 331 h 2540"/>
                  <a:gd name="T6" fmla="*/ 5739 w 6798"/>
                  <a:gd name="T7" fmla="*/ 364 h 2540"/>
                  <a:gd name="T8" fmla="*/ 5536 w 6798"/>
                  <a:gd name="T9" fmla="*/ 466 h 2540"/>
                  <a:gd name="T10" fmla="*/ 5426 w 6798"/>
                  <a:gd name="T11" fmla="*/ 449 h 2540"/>
                  <a:gd name="T12" fmla="*/ 5037 w 6798"/>
                  <a:gd name="T13" fmla="*/ 288 h 2540"/>
                  <a:gd name="T14" fmla="*/ 4910 w 6798"/>
                  <a:gd name="T15" fmla="*/ 263 h 2540"/>
                  <a:gd name="T16" fmla="*/ 4749 w 6798"/>
                  <a:gd name="T17" fmla="*/ 237 h 2540"/>
                  <a:gd name="T18" fmla="*/ 4512 w 6798"/>
                  <a:gd name="T19" fmla="*/ 221 h 2540"/>
                  <a:gd name="T20" fmla="*/ 4156 w 6798"/>
                  <a:gd name="T21" fmla="*/ 178 h 2540"/>
                  <a:gd name="T22" fmla="*/ 3894 w 6798"/>
                  <a:gd name="T23" fmla="*/ 178 h 2540"/>
                  <a:gd name="T24" fmla="*/ 3826 w 6798"/>
                  <a:gd name="T25" fmla="*/ 187 h 2540"/>
                  <a:gd name="T26" fmla="*/ 3454 w 6798"/>
                  <a:gd name="T27" fmla="*/ 204 h 2540"/>
                  <a:gd name="T28" fmla="*/ 3250 w 6798"/>
                  <a:gd name="T29" fmla="*/ 195 h 2540"/>
                  <a:gd name="T30" fmla="*/ 2903 w 6798"/>
                  <a:gd name="T31" fmla="*/ 161 h 2540"/>
                  <a:gd name="T32" fmla="*/ 2726 w 6798"/>
                  <a:gd name="T33" fmla="*/ 153 h 2540"/>
                  <a:gd name="T34" fmla="*/ 2641 w 6798"/>
                  <a:gd name="T35" fmla="*/ 144 h 2540"/>
                  <a:gd name="T36" fmla="*/ 2463 w 6798"/>
                  <a:gd name="T37" fmla="*/ 127 h 2540"/>
                  <a:gd name="T38" fmla="*/ 2395 w 6798"/>
                  <a:gd name="T39" fmla="*/ 119 h 2540"/>
                  <a:gd name="T40" fmla="*/ 1904 w 6798"/>
                  <a:gd name="T41" fmla="*/ 51 h 2540"/>
                  <a:gd name="T42" fmla="*/ 1371 w 6798"/>
                  <a:gd name="T43" fmla="*/ 9 h 2540"/>
                  <a:gd name="T44" fmla="*/ 1219 w 6798"/>
                  <a:gd name="T45" fmla="*/ 0 h 2540"/>
                  <a:gd name="T46" fmla="*/ 1066 w 6798"/>
                  <a:gd name="T47" fmla="*/ 17 h 2540"/>
                  <a:gd name="T48" fmla="*/ 778 w 6798"/>
                  <a:gd name="T49" fmla="*/ 9 h 2540"/>
                  <a:gd name="T50" fmla="*/ 643 w 6798"/>
                  <a:gd name="T51" fmla="*/ 9 h 2540"/>
                  <a:gd name="T52" fmla="*/ 448 w 6798"/>
                  <a:gd name="T53" fmla="*/ 0 h 2540"/>
                  <a:gd name="T54" fmla="*/ 296 w 6798"/>
                  <a:gd name="T55" fmla="*/ 51 h 2540"/>
                  <a:gd name="T56" fmla="*/ 118 w 6798"/>
                  <a:gd name="T57" fmla="*/ 178 h 2540"/>
                  <a:gd name="T58" fmla="*/ 33 w 6798"/>
                  <a:gd name="T59" fmla="*/ 356 h 2540"/>
                  <a:gd name="T60" fmla="*/ 50 w 6798"/>
                  <a:gd name="T61" fmla="*/ 754 h 2540"/>
                  <a:gd name="T62" fmla="*/ 143 w 6798"/>
                  <a:gd name="T63" fmla="*/ 974 h 2540"/>
                  <a:gd name="T64" fmla="*/ 203 w 6798"/>
                  <a:gd name="T65" fmla="*/ 1084 h 2540"/>
                  <a:gd name="T66" fmla="*/ 253 w 6798"/>
                  <a:gd name="T67" fmla="*/ 1262 h 2540"/>
                  <a:gd name="T68" fmla="*/ 389 w 6798"/>
                  <a:gd name="T69" fmla="*/ 1490 h 2540"/>
                  <a:gd name="T70" fmla="*/ 533 w 6798"/>
                  <a:gd name="T71" fmla="*/ 1668 h 2540"/>
                  <a:gd name="T72" fmla="*/ 728 w 6798"/>
                  <a:gd name="T73" fmla="*/ 1820 h 2540"/>
                  <a:gd name="T74" fmla="*/ 948 w 6798"/>
                  <a:gd name="T75" fmla="*/ 1964 h 2540"/>
                  <a:gd name="T76" fmla="*/ 1176 w 6798"/>
                  <a:gd name="T77" fmla="*/ 2108 h 2540"/>
                  <a:gd name="T78" fmla="*/ 1252 w 6798"/>
                  <a:gd name="T79" fmla="*/ 2168 h 2540"/>
                  <a:gd name="T80" fmla="*/ 1447 w 6798"/>
                  <a:gd name="T81" fmla="*/ 2311 h 2540"/>
                  <a:gd name="T82" fmla="*/ 1591 w 6798"/>
                  <a:gd name="T83" fmla="*/ 2379 h 2540"/>
                  <a:gd name="T84" fmla="*/ 1667 w 6798"/>
                  <a:gd name="T85" fmla="*/ 2413 h 2540"/>
                  <a:gd name="T86" fmla="*/ 1989 w 6798"/>
                  <a:gd name="T87" fmla="*/ 2472 h 2540"/>
                  <a:gd name="T88" fmla="*/ 2616 w 6798"/>
                  <a:gd name="T89" fmla="*/ 2498 h 2540"/>
                  <a:gd name="T90" fmla="*/ 2878 w 6798"/>
                  <a:gd name="T91" fmla="*/ 2515 h 2540"/>
                  <a:gd name="T92" fmla="*/ 3344 w 6798"/>
                  <a:gd name="T93" fmla="*/ 2498 h 2540"/>
                  <a:gd name="T94" fmla="*/ 3606 w 6798"/>
                  <a:gd name="T95" fmla="*/ 2515 h 2540"/>
                  <a:gd name="T96" fmla="*/ 3725 w 6798"/>
                  <a:gd name="T97" fmla="*/ 2515 h 2540"/>
                  <a:gd name="T98" fmla="*/ 3945 w 6798"/>
                  <a:gd name="T99" fmla="*/ 2523 h 2540"/>
                  <a:gd name="T100" fmla="*/ 4148 w 6798"/>
                  <a:gd name="T101" fmla="*/ 2523 h 2540"/>
                  <a:gd name="T102" fmla="*/ 4360 w 6798"/>
                  <a:gd name="T103" fmla="*/ 2540 h 2540"/>
                  <a:gd name="T104" fmla="*/ 4563 w 6798"/>
                  <a:gd name="T105" fmla="*/ 2532 h 2540"/>
                  <a:gd name="T106" fmla="*/ 5316 w 6798"/>
                  <a:gd name="T107" fmla="*/ 2498 h 2540"/>
                  <a:gd name="T108" fmla="*/ 5638 w 6798"/>
                  <a:gd name="T109" fmla="*/ 2515 h 2540"/>
                  <a:gd name="T110" fmla="*/ 6027 w 6798"/>
                  <a:gd name="T111" fmla="*/ 2523 h 2540"/>
                  <a:gd name="T112" fmla="*/ 6112 w 6798"/>
                  <a:gd name="T113" fmla="*/ 2515 h 2540"/>
                  <a:gd name="T114" fmla="*/ 6798 w 6798"/>
                  <a:gd name="T115" fmla="*/ 2515 h 2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798" h="2540">
                    <a:moveTo>
                      <a:pt x="6798" y="305"/>
                    </a:moveTo>
                    <a:lnTo>
                      <a:pt x="6222" y="288"/>
                    </a:lnTo>
                    <a:lnTo>
                      <a:pt x="6137" y="280"/>
                    </a:lnTo>
                    <a:lnTo>
                      <a:pt x="6002" y="297"/>
                    </a:lnTo>
                    <a:lnTo>
                      <a:pt x="5960" y="322"/>
                    </a:lnTo>
                    <a:lnTo>
                      <a:pt x="5850" y="331"/>
                    </a:lnTo>
                    <a:lnTo>
                      <a:pt x="5824" y="356"/>
                    </a:lnTo>
                    <a:lnTo>
                      <a:pt x="5739" y="364"/>
                    </a:lnTo>
                    <a:lnTo>
                      <a:pt x="5672" y="407"/>
                    </a:lnTo>
                    <a:lnTo>
                      <a:pt x="5536" y="466"/>
                    </a:lnTo>
                    <a:lnTo>
                      <a:pt x="5469" y="441"/>
                    </a:lnTo>
                    <a:lnTo>
                      <a:pt x="5426" y="449"/>
                    </a:lnTo>
                    <a:lnTo>
                      <a:pt x="5105" y="297"/>
                    </a:lnTo>
                    <a:lnTo>
                      <a:pt x="5037" y="288"/>
                    </a:lnTo>
                    <a:lnTo>
                      <a:pt x="4927" y="246"/>
                    </a:lnTo>
                    <a:lnTo>
                      <a:pt x="4910" y="263"/>
                    </a:lnTo>
                    <a:lnTo>
                      <a:pt x="4842" y="237"/>
                    </a:lnTo>
                    <a:lnTo>
                      <a:pt x="4749" y="237"/>
                    </a:lnTo>
                    <a:lnTo>
                      <a:pt x="4664" y="221"/>
                    </a:lnTo>
                    <a:lnTo>
                      <a:pt x="4512" y="221"/>
                    </a:lnTo>
                    <a:lnTo>
                      <a:pt x="4292" y="187"/>
                    </a:lnTo>
                    <a:lnTo>
                      <a:pt x="4156" y="178"/>
                    </a:lnTo>
                    <a:lnTo>
                      <a:pt x="4114" y="195"/>
                    </a:lnTo>
                    <a:lnTo>
                      <a:pt x="3894" y="178"/>
                    </a:lnTo>
                    <a:lnTo>
                      <a:pt x="3868" y="195"/>
                    </a:lnTo>
                    <a:lnTo>
                      <a:pt x="3826" y="187"/>
                    </a:lnTo>
                    <a:lnTo>
                      <a:pt x="3699" y="204"/>
                    </a:lnTo>
                    <a:lnTo>
                      <a:pt x="3454" y="204"/>
                    </a:lnTo>
                    <a:lnTo>
                      <a:pt x="3344" y="187"/>
                    </a:lnTo>
                    <a:lnTo>
                      <a:pt x="3250" y="195"/>
                    </a:lnTo>
                    <a:lnTo>
                      <a:pt x="2946" y="144"/>
                    </a:lnTo>
                    <a:lnTo>
                      <a:pt x="2903" y="161"/>
                    </a:lnTo>
                    <a:lnTo>
                      <a:pt x="2861" y="144"/>
                    </a:lnTo>
                    <a:lnTo>
                      <a:pt x="2726" y="153"/>
                    </a:lnTo>
                    <a:lnTo>
                      <a:pt x="2709" y="136"/>
                    </a:lnTo>
                    <a:lnTo>
                      <a:pt x="2641" y="144"/>
                    </a:lnTo>
                    <a:lnTo>
                      <a:pt x="2573" y="127"/>
                    </a:lnTo>
                    <a:lnTo>
                      <a:pt x="2463" y="127"/>
                    </a:lnTo>
                    <a:lnTo>
                      <a:pt x="2438" y="110"/>
                    </a:lnTo>
                    <a:lnTo>
                      <a:pt x="2395" y="119"/>
                    </a:lnTo>
                    <a:lnTo>
                      <a:pt x="2031" y="77"/>
                    </a:lnTo>
                    <a:lnTo>
                      <a:pt x="1904" y="51"/>
                    </a:lnTo>
                    <a:lnTo>
                      <a:pt x="1591" y="51"/>
                    </a:lnTo>
                    <a:lnTo>
                      <a:pt x="1371" y="9"/>
                    </a:lnTo>
                    <a:lnTo>
                      <a:pt x="1312" y="17"/>
                    </a:lnTo>
                    <a:lnTo>
                      <a:pt x="1219" y="0"/>
                    </a:lnTo>
                    <a:lnTo>
                      <a:pt x="1092" y="0"/>
                    </a:lnTo>
                    <a:lnTo>
                      <a:pt x="1066" y="17"/>
                    </a:lnTo>
                    <a:lnTo>
                      <a:pt x="1024" y="0"/>
                    </a:lnTo>
                    <a:lnTo>
                      <a:pt x="778" y="9"/>
                    </a:lnTo>
                    <a:lnTo>
                      <a:pt x="711" y="0"/>
                    </a:lnTo>
                    <a:lnTo>
                      <a:pt x="643" y="9"/>
                    </a:lnTo>
                    <a:lnTo>
                      <a:pt x="584" y="0"/>
                    </a:lnTo>
                    <a:lnTo>
                      <a:pt x="448" y="0"/>
                    </a:lnTo>
                    <a:lnTo>
                      <a:pt x="380" y="34"/>
                    </a:lnTo>
                    <a:lnTo>
                      <a:pt x="296" y="51"/>
                    </a:lnTo>
                    <a:lnTo>
                      <a:pt x="253" y="68"/>
                    </a:lnTo>
                    <a:lnTo>
                      <a:pt x="118" y="178"/>
                    </a:lnTo>
                    <a:lnTo>
                      <a:pt x="42" y="297"/>
                    </a:lnTo>
                    <a:lnTo>
                      <a:pt x="33" y="356"/>
                    </a:lnTo>
                    <a:lnTo>
                      <a:pt x="0" y="551"/>
                    </a:lnTo>
                    <a:lnTo>
                      <a:pt x="50" y="754"/>
                    </a:lnTo>
                    <a:lnTo>
                      <a:pt x="59" y="779"/>
                    </a:lnTo>
                    <a:lnTo>
                      <a:pt x="143" y="974"/>
                    </a:lnTo>
                    <a:lnTo>
                      <a:pt x="152" y="1033"/>
                    </a:lnTo>
                    <a:lnTo>
                      <a:pt x="203" y="1084"/>
                    </a:lnTo>
                    <a:lnTo>
                      <a:pt x="211" y="1169"/>
                    </a:lnTo>
                    <a:lnTo>
                      <a:pt x="253" y="1262"/>
                    </a:lnTo>
                    <a:lnTo>
                      <a:pt x="279" y="1287"/>
                    </a:lnTo>
                    <a:lnTo>
                      <a:pt x="389" y="1490"/>
                    </a:lnTo>
                    <a:lnTo>
                      <a:pt x="516" y="1634"/>
                    </a:lnTo>
                    <a:lnTo>
                      <a:pt x="533" y="1668"/>
                    </a:lnTo>
                    <a:lnTo>
                      <a:pt x="618" y="1753"/>
                    </a:lnTo>
                    <a:lnTo>
                      <a:pt x="728" y="1820"/>
                    </a:lnTo>
                    <a:lnTo>
                      <a:pt x="821" y="1914"/>
                    </a:lnTo>
                    <a:lnTo>
                      <a:pt x="948" y="1964"/>
                    </a:lnTo>
                    <a:lnTo>
                      <a:pt x="1032" y="2032"/>
                    </a:lnTo>
                    <a:lnTo>
                      <a:pt x="1176" y="2108"/>
                    </a:lnTo>
                    <a:lnTo>
                      <a:pt x="1202" y="2142"/>
                    </a:lnTo>
                    <a:lnTo>
                      <a:pt x="1252" y="2168"/>
                    </a:lnTo>
                    <a:lnTo>
                      <a:pt x="1363" y="2261"/>
                    </a:lnTo>
                    <a:lnTo>
                      <a:pt x="1447" y="2311"/>
                    </a:lnTo>
                    <a:lnTo>
                      <a:pt x="1532" y="2337"/>
                    </a:lnTo>
                    <a:lnTo>
                      <a:pt x="1591" y="2379"/>
                    </a:lnTo>
                    <a:lnTo>
                      <a:pt x="1642" y="2388"/>
                    </a:lnTo>
                    <a:lnTo>
                      <a:pt x="1667" y="2413"/>
                    </a:lnTo>
                    <a:lnTo>
                      <a:pt x="1752" y="2413"/>
                    </a:lnTo>
                    <a:lnTo>
                      <a:pt x="1989" y="2472"/>
                    </a:lnTo>
                    <a:lnTo>
                      <a:pt x="2251" y="2472"/>
                    </a:lnTo>
                    <a:lnTo>
                      <a:pt x="2616" y="2498"/>
                    </a:lnTo>
                    <a:lnTo>
                      <a:pt x="2734" y="2515"/>
                    </a:lnTo>
                    <a:lnTo>
                      <a:pt x="2878" y="2515"/>
                    </a:lnTo>
                    <a:lnTo>
                      <a:pt x="3081" y="2498"/>
                    </a:lnTo>
                    <a:lnTo>
                      <a:pt x="3344" y="2498"/>
                    </a:lnTo>
                    <a:lnTo>
                      <a:pt x="3581" y="2523"/>
                    </a:lnTo>
                    <a:lnTo>
                      <a:pt x="3606" y="2515"/>
                    </a:lnTo>
                    <a:lnTo>
                      <a:pt x="3665" y="2532"/>
                    </a:lnTo>
                    <a:lnTo>
                      <a:pt x="3725" y="2515"/>
                    </a:lnTo>
                    <a:lnTo>
                      <a:pt x="3750" y="2532"/>
                    </a:lnTo>
                    <a:lnTo>
                      <a:pt x="3945" y="2523"/>
                    </a:lnTo>
                    <a:lnTo>
                      <a:pt x="4089" y="2540"/>
                    </a:lnTo>
                    <a:lnTo>
                      <a:pt x="4148" y="2523"/>
                    </a:lnTo>
                    <a:lnTo>
                      <a:pt x="4241" y="2540"/>
                    </a:lnTo>
                    <a:lnTo>
                      <a:pt x="4360" y="2540"/>
                    </a:lnTo>
                    <a:lnTo>
                      <a:pt x="4529" y="2523"/>
                    </a:lnTo>
                    <a:lnTo>
                      <a:pt x="4563" y="2532"/>
                    </a:lnTo>
                    <a:lnTo>
                      <a:pt x="4791" y="2498"/>
                    </a:lnTo>
                    <a:lnTo>
                      <a:pt x="5316" y="2498"/>
                    </a:lnTo>
                    <a:lnTo>
                      <a:pt x="5587" y="2498"/>
                    </a:lnTo>
                    <a:lnTo>
                      <a:pt x="5638" y="2515"/>
                    </a:lnTo>
                    <a:lnTo>
                      <a:pt x="5968" y="2540"/>
                    </a:lnTo>
                    <a:lnTo>
                      <a:pt x="6027" y="2523"/>
                    </a:lnTo>
                    <a:lnTo>
                      <a:pt x="6087" y="2532"/>
                    </a:lnTo>
                    <a:lnTo>
                      <a:pt x="6112" y="2515"/>
                    </a:lnTo>
                    <a:lnTo>
                      <a:pt x="6171" y="2523"/>
                    </a:lnTo>
                    <a:lnTo>
                      <a:pt x="6798" y="2515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8" name="Freeform 38">
                <a:extLst>
                  <a:ext uri="{FF2B5EF4-FFF2-40B4-BE49-F238E27FC236}">
                    <a16:creationId xmlns:a16="http://schemas.microsoft.com/office/drawing/2014/main" id="{ED1427FD-9650-466C-856B-D46237AA5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354"/>
                <a:ext cx="1219" cy="360"/>
              </a:xfrm>
              <a:custGeom>
                <a:avLst/>
                <a:gdLst>
                  <a:gd name="T0" fmla="*/ 449 w 7095"/>
                  <a:gd name="T1" fmla="*/ 50 h 2099"/>
                  <a:gd name="T2" fmla="*/ 660 w 7095"/>
                  <a:gd name="T3" fmla="*/ 59 h 2099"/>
                  <a:gd name="T4" fmla="*/ 1101 w 7095"/>
                  <a:gd name="T5" fmla="*/ 84 h 2099"/>
                  <a:gd name="T6" fmla="*/ 1177 w 7095"/>
                  <a:gd name="T7" fmla="*/ 93 h 2099"/>
                  <a:gd name="T8" fmla="*/ 1736 w 7095"/>
                  <a:gd name="T9" fmla="*/ 42 h 2099"/>
                  <a:gd name="T10" fmla="*/ 1879 w 7095"/>
                  <a:gd name="T11" fmla="*/ 34 h 2099"/>
                  <a:gd name="T12" fmla="*/ 2150 w 7095"/>
                  <a:gd name="T13" fmla="*/ 25 h 2099"/>
                  <a:gd name="T14" fmla="*/ 2269 w 7095"/>
                  <a:gd name="T15" fmla="*/ 25 h 2099"/>
                  <a:gd name="T16" fmla="*/ 2379 w 7095"/>
                  <a:gd name="T17" fmla="*/ 8 h 2099"/>
                  <a:gd name="T18" fmla="*/ 2472 w 7095"/>
                  <a:gd name="T19" fmla="*/ 8 h 2099"/>
                  <a:gd name="T20" fmla="*/ 2557 w 7095"/>
                  <a:gd name="T21" fmla="*/ 0 h 2099"/>
                  <a:gd name="T22" fmla="*/ 3065 w 7095"/>
                  <a:gd name="T23" fmla="*/ 25 h 2099"/>
                  <a:gd name="T24" fmla="*/ 3547 w 7095"/>
                  <a:gd name="T25" fmla="*/ 25 h 2099"/>
                  <a:gd name="T26" fmla="*/ 3877 w 7095"/>
                  <a:gd name="T27" fmla="*/ 93 h 2099"/>
                  <a:gd name="T28" fmla="*/ 4064 w 7095"/>
                  <a:gd name="T29" fmla="*/ 127 h 2099"/>
                  <a:gd name="T30" fmla="*/ 4301 w 7095"/>
                  <a:gd name="T31" fmla="*/ 59 h 2099"/>
                  <a:gd name="T32" fmla="*/ 4419 w 7095"/>
                  <a:gd name="T33" fmla="*/ 50 h 2099"/>
                  <a:gd name="T34" fmla="*/ 4589 w 7095"/>
                  <a:gd name="T35" fmla="*/ 42 h 2099"/>
                  <a:gd name="T36" fmla="*/ 5181 w 7095"/>
                  <a:gd name="T37" fmla="*/ 84 h 2099"/>
                  <a:gd name="T38" fmla="*/ 5884 w 7095"/>
                  <a:gd name="T39" fmla="*/ 127 h 2099"/>
                  <a:gd name="T40" fmla="*/ 6036 w 7095"/>
                  <a:gd name="T41" fmla="*/ 152 h 2099"/>
                  <a:gd name="T42" fmla="*/ 6180 w 7095"/>
                  <a:gd name="T43" fmla="*/ 161 h 2099"/>
                  <a:gd name="T44" fmla="*/ 6265 w 7095"/>
                  <a:gd name="T45" fmla="*/ 186 h 2099"/>
                  <a:gd name="T46" fmla="*/ 6493 w 7095"/>
                  <a:gd name="T47" fmla="*/ 271 h 2099"/>
                  <a:gd name="T48" fmla="*/ 6646 w 7095"/>
                  <a:gd name="T49" fmla="*/ 330 h 2099"/>
                  <a:gd name="T50" fmla="*/ 6858 w 7095"/>
                  <a:gd name="T51" fmla="*/ 414 h 2099"/>
                  <a:gd name="T52" fmla="*/ 6934 w 7095"/>
                  <a:gd name="T53" fmla="*/ 474 h 2099"/>
                  <a:gd name="T54" fmla="*/ 7044 w 7095"/>
                  <a:gd name="T55" fmla="*/ 660 h 2099"/>
                  <a:gd name="T56" fmla="*/ 7061 w 7095"/>
                  <a:gd name="T57" fmla="*/ 1109 h 2099"/>
                  <a:gd name="T58" fmla="*/ 7086 w 7095"/>
                  <a:gd name="T59" fmla="*/ 1396 h 2099"/>
                  <a:gd name="T60" fmla="*/ 6993 w 7095"/>
                  <a:gd name="T61" fmla="*/ 1600 h 2099"/>
                  <a:gd name="T62" fmla="*/ 6815 w 7095"/>
                  <a:gd name="T63" fmla="*/ 1777 h 2099"/>
                  <a:gd name="T64" fmla="*/ 6671 w 7095"/>
                  <a:gd name="T65" fmla="*/ 1794 h 2099"/>
                  <a:gd name="T66" fmla="*/ 6629 w 7095"/>
                  <a:gd name="T67" fmla="*/ 1803 h 2099"/>
                  <a:gd name="T68" fmla="*/ 6477 w 7095"/>
                  <a:gd name="T69" fmla="*/ 1845 h 2099"/>
                  <a:gd name="T70" fmla="*/ 6002 w 7095"/>
                  <a:gd name="T71" fmla="*/ 1938 h 2099"/>
                  <a:gd name="T72" fmla="*/ 5503 w 7095"/>
                  <a:gd name="T73" fmla="*/ 1997 h 2099"/>
                  <a:gd name="T74" fmla="*/ 5020 w 7095"/>
                  <a:gd name="T75" fmla="*/ 2014 h 2099"/>
                  <a:gd name="T76" fmla="*/ 4487 w 7095"/>
                  <a:gd name="T77" fmla="*/ 1947 h 2099"/>
                  <a:gd name="T78" fmla="*/ 4123 w 7095"/>
                  <a:gd name="T79" fmla="*/ 1964 h 2099"/>
                  <a:gd name="T80" fmla="*/ 3403 w 7095"/>
                  <a:gd name="T81" fmla="*/ 1964 h 2099"/>
                  <a:gd name="T82" fmla="*/ 3302 w 7095"/>
                  <a:gd name="T83" fmla="*/ 1947 h 2099"/>
                  <a:gd name="T84" fmla="*/ 3073 w 7095"/>
                  <a:gd name="T85" fmla="*/ 1964 h 2099"/>
                  <a:gd name="T86" fmla="*/ 2963 w 7095"/>
                  <a:gd name="T87" fmla="*/ 1972 h 2099"/>
                  <a:gd name="T88" fmla="*/ 2743 w 7095"/>
                  <a:gd name="T89" fmla="*/ 1972 h 2099"/>
                  <a:gd name="T90" fmla="*/ 2294 w 7095"/>
                  <a:gd name="T91" fmla="*/ 1981 h 2099"/>
                  <a:gd name="T92" fmla="*/ 1905 w 7095"/>
                  <a:gd name="T93" fmla="*/ 1981 h 2099"/>
                  <a:gd name="T94" fmla="*/ 1753 w 7095"/>
                  <a:gd name="T95" fmla="*/ 1964 h 2099"/>
                  <a:gd name="T96" fmla="*/ 1617 w 7095"/>
                  <a:gd name="T97" fmla="*/ 1930 h 2099"/>
                  <a:gd name="T98" fmla="*/ 1490 w 7095"/>
                  <a:gd name="T99" fmla="*/ 1845 h 2099"/>
                  <a:gd name="T100" fmla="*/ 1270 w 7095"/>
                  <a:gd name="T101" fmla="*/ 2006 h 2099"/>
                  <a:gd name="T102" fmla="*/ 1109 w 7095"/>
                  <a:gd name="T103" fmla="*/ 2031 h 2099"/>
                  <a:gd name="T104" fmla="*/ 847 w 7095"/>
                  <a:gd name="T105" fmla="*/ 2048 h 2099"/>
                  <a:gd name="T106" fmla="*/ 271 w 7095"/>
                  <a:gd name="T107" fmla="*/ 2099 h 2099"/>
                  <a:gd name="T108" fmla="*/ 0 w 7095"/>
                  <a:gd name="T109" fmla="*/ 2048 h 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95" h="2099">
                    <a:moveTo>
                      <a:pt x="0" y="76"/>
                    </a:moveTo>
                    <a:lnTo>
                      <a:pt x="449" y="50"/>
                    </a:lnTo>
                    <a:lnTo>
                      <a:pt x="627" y="50"/>
                    </a:lnTo>
                    <a:lnTo>
                      <a:pt x="660" y="59"/>
                    </a:lnTo>
                    <a:lnTo>
                      <a:pt x="889" y="59"/>
                    </a:lnTo>
                    <a:lnTo>
                      <a:pt x="1101" y="84"/>
                    </a:lnTo>
                    <a:lnTo>
                      <a:pt x="1151" y="67"/>
                    </a:lnTo>
                    <a:lnTo>
                      <a:pt x="1177" y="93"/>
                    </a:lnTo>
                    <a:lnTo>
                      <a:pt x="1710" y="34"/>
                    </a:lnTo>
                    <a:lnTo>
                      <a:pt x="1736" y="42"/>
                    </a:lnTo>
                    <a:lnTo>
                      <a:pt x="1769" y="25"/>
                    </a:lnTo>
                    <a:lnTo>
                      <a:pt x="1879" y="34"/>
                    </a:lnTo>
                    <a:lnTo>
                      <a:pt x="2032" y="17"/>
                    </a:lnTo>
                    <a:lnTo>
                      <a:pt x="2150" y="25"/>
                    </a:lnTo>
                    <a:lnTo>
                      <a:pt x="2176" y="8"/>
                    </a:lnTo>
                    <a:lnTo>
                      <a:pt x="2269" y="25"/>
                    </a:lnTo>
                    <a:lnTo>
                      <a:pt x="2294" y="8"/>
                    </a:lnTo>
                    <a:lnTo>
                      <a:pt x="2379" y="8"/>
                    </a:lnTo>
                    <a:lnTo>
                      <a:pt x="2438" y="0"/>
                    </a:lnTo>
                    <a:lnTo>
                      <a:pt x="2472" y="8"/>
                    </a:lnTo>
                    <a:lnTo>
                      <a:pt x="2531" y="8"/>
                    </a:lnTo>
                    <a:lnTo>
                      <a:pt x="2557" y="0"/>
                    </a:lnTo>
                    <a:lnTo>
                      <a:pt x="2608" y="17"/>
                    </a:lnTo>
                    <a:lnTo>
                      <a:pt x="3065" y="25"/>
                    </a:lnTo>
                    <a:lnTo>
                      <a:pt x="3226" y="0"/>
                    </a:lnTo>
                    <a:lnTo>
                      <a:pt x="3547" y="25"/>
                    </a:lnTo>
                    <a:lnTo>
                      <a:pt x="3827" y="50"/>
                    </a:lnTo>
                    <a:lnTo>
                      <a:pt x="3877" y="93"/>
                    </a:lnTo>
                    <a:lnTo>
                      <a:pt x="4004" y="135"/>
                    </a:lnTo>
                    <a:lnTo>
                      <a:pt x="4064" y="127"/>
                    </a:lnTo>
                    <a:lnTo>
                      <a:pt x="4157" y="84"/>
                    </a:lnTo>
                    <a:lnTo>
                      <a:pt x="4301" y="59"/>
                    </a:lnTo>
                    <a:lnTo>
                      <a:pt x="4385" y="59"/>
                    </a:lnTo>
                    <a:lnTo>
                      <a:pt x="4419" y="50"/>
                    </a:lnTo>
                    <a:lnTo>
                      <a:pt x="4529" y="50"/>
                    </a:lnTo>
                    <a:lnTo>
                      <a:pt x="4589" y="42"/>
                    </a:lnTo>
                    <a:lnTo>
                      <a:pt x="4699" y="59"/>
                    </a:lnTo>
                    <a:lnTo>
                      <a:pt x="5181" y="84"/>
                    </a:lnTo>
                    <a:lnTo>
                      <a:pt x="5418" y="127"/>
                    </a:lnTo>
                    <a:lnTo>
                      <a:pt x="5884" y="127"/>
                    </a:lnTo>
                    <a:lnTo>
                      <a:pt x="5943" y="161"/>
                    </a:lnTo>
                    <a:lnTo>
                      <a:pt x="6036" y="152"/>
                    </a:lnTo>
                    <a:lnTo>
                      <a:pt x="6121" y="169"/>
                    </a:lnTo>
                    <a:lnTo>
                      <a:pt x="6180" y="161"/>
                    </a:lnTo>
                    <a:lnTo>
                      <a:pt x="6240" y="194"/>
                    </a:lnTo>
                    <a:lnTo>
                      <a:pt x="6265" y="186"/>
                    </a:lnTo>
                    <a:lnTo>
                      <a:pt x="6417" y="220"/>
                    </a:lnTo>
                    <a:lnTo>
                      <a:pt x="6493" y="271"/>
                    </a:lnTo>
                    <a:lnTo>
                      <a:pt x="6527" y="271"/>
                    </a:lnTo>
                    <a:lnTo>
                      <a:pt x="6646" y="330"/>
                    </a:lnTo>
                    <a:lnTo>
                      <a:pt x="6731" y="347"/>
                    </a:lnTo>
                    <a:lnTo>
                      <a:pt x="6858" y="414"/>
                    </a:lnTo>
                    <a:lnTo>
                      <a:pt x="6908" y="465"/>
                    </a:lnTo>
                    <a:lnTo>
                      <a:pt x="6934" y="474"/>
                    </a:lnTo>
                    <a:lnTo>
                      <a:pt x="6976" y="525"/>
                    </a:lnTo>
                    <a:lnTo>
                      <a:pt x="7044" y="660"/>
                    </a:lnTo>
                    <a:lnTo>
                      <a:pt x="7069" y="812"/>
                    </a:lnTo>
                    <a:lnTo>
                      <a:pt x="7061" y="1109"/>
                    </a:lnTo>
                    <a:lnTo>
                      <a:pt x="7095" y="1253"/>
                    </a:lnTo>
                    <a:lnTo>
                      <a:pt x="7086" y="1396"/>
                    </a:lnTo>
                    <a:lnTo>
                      <a:pt x="7052" y="1439"/>
                    </a:lnTo>
                    <a:lnTo>
                      <a:pt x="6993" y="1600"/>
                    </a:lnTo>
                    <a:lnTo>
                      <a:pt x="6891" y="1727"/>
                    </a:lnTo>
                    <a:lnTo>
                      <a:pt x="6815" y="1777"/>
                    </a:lnTo>
                    <a:lnTo>
                      <a:pt x="6764" y="1794"/>
                    </a:lnTo>
                    <a:lnTo>
                      <a:pt x="6671" y="1794"/>
                    </a:lnTo>
                    <a:lnTo>
                      <a:pt x="6654" y="1811"/>
                    </a:lnTo>
                    <a:lnTo>
                      <a:pt x="6629" y="1803"/>
                    </a:lnTo>
                    <a:lnTo>
                      <a:pt x="6544" y="1820"/>
                    </a:lnTo>
                    <a:lnTo>
                      <a:pt x="6477" y="1845"/>
                    </a:lnTo>
                    <a:lnTo>
                      <a:pt x="6206" y="1921"/>
                    </a:lnTo>
                    <a:lnTo>
                      <a:pt x="6002" y="1938"/>
                    </a:lnTo>
                    <a:lnTo>
                      <a:pt x="5943" y="1972"/>
                    </a:lnTo>
                    <a:lnTo>
                      <a:pt x="5503" y="1997"/>
                    </a:lnTo>
                    <a:lnTo>
                      <a:pt x="5325" y="2014"/>
                    </a:lnTo>
                    <a:lnTo>
                      <a:pt x="5020" y="2014"/>
                    </a:lnTo>
                    <a:lnTo>
                      <a:pt x="4783" y="1997"/>
                    </a:lnTo>
                    <a:lnTo>
                      <a:pt x="4487" y="1947"/>
                    </a:lnTo>
                    <a:lnTo>
                      <a:pt x="4148" y="1964"/>
                    </a:lnTo>
                    <a:lnTo>
                      <a:pt x="4123" y="1964"/>
                    </a:lnTo>
                    <a:lnTo>
                      <a:pt x="3513" y="1981"/>
                    </a:lnTo>
                    <a:lnTo>
                      <a:pt x="3403" y="1964"/>
                    </a:lnTo>
                    <a:lnTo>
                      <a:pt x="3336" y="1972"/>
                    </a:lnTo>
                    <a:lnTo>
                      <a:pt x="3302" y="1947"/>
                    </a:lnTo>
                    <a:lnTo>
                      <a:pt x="3226" y="1947"/>
                    </a:lnTo>
                    <a:lnTo>
                      <a:pt x="3073" y="1964"/>
                    </a:lnTo>
                    <a:lnTo>
                      <a:pt x="2989" y="1955"/>
                    </a:lnTo>
                    <a:lnTo>
                      <a:pt x="2963" y="1972"/>
                    </a:lnTo>
                    <a:lnTo>
                      <a:pt x="2811" y="1989"/>
                    </a:lnTo>
                    <a:lnTo>
                      <a:pt x="2743" y="1972"/>
                    </a:lnTo>
                    <a:lnTo>
                      <a:pt x="2438" y="1981"/>
                    </a:lnTo>
                    <a:lnTo>
                      <a:pt x="2294" y="1981"/>
                    </a:lnTo>
                    <a:lnTo>
                      <a:pt x="2057" y="1997"/>
                    </a:lnTo>
                    <a:lnTo>
                      <a:pt x="1905" y="1981"/>
                    </a:lnTo>
                    <a:lnTo>
                      <a:pt x="1879" y="1989"/>
                    </a:lnTo>
                    <a:lnTo>
                      <a:pt x="1753" y="1964"/>
                    </a:lnTo>
                    <a:lnTo>
                      <a:pt x="1642" y="1921"/>
                    </a:lnTo>
                    <a:lnTo>
                      <a:pt x="1617" y="1930"/>
                    </a:lnTo>
                    <a:lnTo>
                      <a:pt x="1507" y="1845"/>
                    </a:lnTo>
                    <a:lnTo>
                      <a:pt x="1490" y="1845"/>
                    </a:lnTo>
                    <a:lnTo>
                      <a:pt x="1456" y="1879"/>
                    </a:lnTo>
                    <a:lnTo>
                      <a:pt x="1270" y="2006"/>
                    </a:lnTo>
                    <a:lnTo>
                      <a:pt x="1219" y="2031"/>
                    </a:lnTo>
                    <a:lnTo>
                      <a:pt x="1109" y="2031"/>
                    </a:lnTo>
                    <a:lnTo>
                      <a:pt x="1024" y="2057"/>
                    </a:lnTo>
                    <a:lnTo>
                      <a:pt x="847" y="2048"/>
                    </a:lnTo>
                    <a:lnTo>
                      <a:pt x="339" y="2082"/>
                    </a:lnTo>
                    <a:lnTo>
                      <a:pt x="271" y="2099"/>
                    </a:lnTo>
                    <a:lnTo>
                      <a:pt x="203" y="2091"/>
                    </a:lnTo>
                    <a:lnTo>
                      <a:pt x="0" y="2048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9" name="Freeform 39">
                <a:extLst>
                  <a:ext uri="{FF2B5EF4-FFF2-40B4-BE49-F238E27FC236}">
                    <a16:creationId xmlns:a16="http://schemas.microsoft.com/office/drawing/2014/main" id="{02350DFD-5385-4BA7-9482-B515C727DA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0" y="120"/>
                <a:ext cx="1082" cy="347"/>
              </a:xfrm>
              <a:custGeom>
                <a:avLst/>
                <a:gdLst>
                  <a:gd name="T0" fmla="*/ 432 w 6299"/>
                  <a:gd name="T1" fmla="*/ 575 h 2023"/>
                  <a:gd name="T2" fmla="*/ 203 w 6299"/>
                  <a:gd name="T3" fmla="*/ 1126 h 2023"/>
                  <a:gd name="T4" fmla="*/ 127 w 6299"/>
                  <a:gd name="T5" fmla="*/ 1303 h 2023"/>
                  <a:gd name="T6" fmla="*/ 68 w 6299"/>
                  <a:gd name="T7" fmla="*/ 1447 h 2023"/>
                  <a:gd name="T8" fmla="*/ 25 w 6299"/>
                  <a:gd name="T9" fmla="*/ 1583 h 2023"/>
                  <a:gd name="T10" fmla="*/ 17 w 6299"/>
                  <a:gd name="T11" fmla="*/ 1879 h 2023"/>
                  <a:gd name="T12" fmla="*/ 237 w 6299"/>
                  <a:gd name="T13" fmla="*/ 1989 h 2023"/>
                  <a:gd name="T14" fmla="*/ 643 w 6299"/>
                  <a:gd name="T15" fmla="*/ 2014 h 2023"/>
                  <a:gd name="T16" fmla="*/ 1084 w 6299"/>
                  <a:gd name="T17" fmla="*/ 1854 h 2023"/>
                  <a:gd name="T18" fmla="*/ 1168 w 6299"/>
                  <a:gd name="T19" fmla="*/ 1820 h 2023"/>
                  <a:gd name="T20" fmla="*/ 1414 w 6299"/>
                  <a:gd name="T21" fmla="*/ 1650 h 2023"/>
                  <a:gd name="T22" fmla="*/ 1592 w 6299"/>
                  <a:gd name="T23" fmla="*/ 1447 h 2023"/>
                  <a:gd name="T24" fmla="*/ 1736 w 6299"/>
                  <a:gd name="T25" fmla="*/ 1244 h 2023"/>
                  <a:gd name="T26" fmla="*/ 1778 w 6299"/>
                  <a:gd name="T27" fmla="*/ 1117 h 2023"/>
                  <a:gd name="T28" fmla="*/ 1854 w 6299"/>
                  <a:gd name="T29" fmla="*/ 855 h 2023"/>
                  <a:gd name="T30" fmla="*/ 1837 w 6299"/>
                  <a:gd name="T31" fmla="*/ 474 h 2023"/>
                  <a:gd name="T32" fmla="*/ 2015 w 6299"/>
                  <a:gd name="T33" fmla="*/ 516 h 2023"/>
                  <a:gd name="T34" fmla="*/ 2574 w 6299"/>
                  <a:gd name="T35" fmla="*/ 677 h 2023"/>
                  <a:gd name="T36" fmla="*/ 2811 w 6299"/>
                  <a:gd name="T37" fmla="*/ 694 h 2023"/>
                  <a:gd name="T38" fmla="*/ 2955 w 6299"/>
                  <a:gd name="T39" fmla="*/ 702 h 2023"/>
                  <a:gd name="T40" fmla="*/ 3877 w 6299"/>
                  <a:gd name="T41" fmla="*/ 626 h 2023"/>
                  <a:gd name="T42" fmla="*/ 4055 w 6299"/>
                  <a:gd name="T43" fmla="*/ 592 h 2023"/>
                  <a:gd name="T44" fmla="*/ 4233 w 6299"/>
                  <a:gd name="T45" fmla="*/ 533 h 2023"/>
                  <a:gd name="T46" fmla="*/ 4597 w 6299"/>
                  <a:gd name="T47" fmla="*/ 305 h 2023"/>
                  <a:gd name="T48" fmla="*/ 5351 w 6299"/>
                  <a:gd name="T49" fmla="*/ 0 h 2023"/>
                  <a:gd name="T50" fmla="*/ 5088 w 6299"/>
                  <a:gd name="T51" fmla="*/ 609 h 2023"/>
                  <a:gd name="T52" fmla="*/ 5012 w 6299"/>
                  <a:gd name="T53" fmla="*/ 711 h 2023"/>
                  <a:gd name="T54" fmla="*/ 4910 w 6299"/>
                  <a:gd name="T55" fmla="*/ 880 h 2023"/>
                  <a:gd name="T56" fmla="*/ 4775 w 6299"/>
                  <a:gd name="T57" fmla="*/ 1193 h 2023"/>
                  <a:gd name="T58" fmla="*/ 4724 w 6299"/>
                  <a:gd name="T59" fmla="*/ 1490 h 2023"/>
                  <a:gd name="T60" fmla="*/ 4775 w 6299"/>
                  <a:gd name="T61" fmla="*/ 1608 h 2023"/>
                  <a:gd name="T62" fmla="*/ 4910 w 6299"/>
                  <a:gd name="T63" fmla="*/ 1718 h 2023"/>
                  <a:gd name="T64" fmla="*/ 5139 w 6299"/>
                  <a:gd name="T65" fmla="*/ 1744 h 2023"/>
                  <a:gd name="T66" fmla="*/ 5257 w 6299"/>
                  <a:gd name="T67" fmla="*/ 1761 h 2023"/>
                  <a:gd name="T68" fmla="*/ 5410 w 6299"/>
                  <a:gd name="T69" fmla="*/ 1744 h 2023"/>
                  <a:gd name="T70" fmla="*/ 5638 w 6299"/>
                  <a:gd name="T71" fmla="*/ 1727 h 2023"/>
                  <a:gd name="T72" fmla="*/ 5918 w 6299"/>
                  <a:gd name="T73" fmla="*/ 1667 h 2023"/>
                  <a:gd name="T74" fmla="*/ 6299 w 6299"/>
                  <a:gd name="T75" fmla="*/ 1507 h 2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299" h="2023">
                    <a:moveTo>
                      <a:pt x="491" y="406"/>
                    </a:moveTo>
                    <a:lnTo>
                      <a:pt x="432" y="575"/>
                    </a:lnTo>
                    <a:lnTo>
                      <a:pt x="296" y="914"/>
                    </a:lnTo>
                    <a:lnTo>
                      <a:pt x="203" y="1126"/>
                    </a:lnTo>
                    <a:lnTo>
                      <a:pt x="178" y="1151"/>
                    </a:lnTo>
                    <a:lnTo>
                      <a:pt x="127" y="1303"/>
                    </a:lnTo>
                    <a:lnTo>
                      <a:pt x="68" y="1413"/>
                    </a:lnTo>
                    <a:lnTo>
                      <a:pt x="68" y="1447"/>
                    </a:lnTo>
                    <a:lnTo>
                      <a:pt x="51" y="1473"/>
                    </a:lnTo>
                    <a:lnTo>
                      <a:pt x="25" y="1583"/>
                    </a:lnTo>
                    <a:lnTo>
                      <a:pt x="0" y="1761"/>
                    </a:lnTo>
                    <a:lnTo>
                      <a:pt x="17" y="1879"/>
                    </a:lnTo>
                    <a:lnTo>
                      <a:pt x="76" y="1930"/>
                    </a:lnTo>
                    <a:lnTo>
                      <a:pt x="237" y="1989"/>
                    </a:lnTo>
                    <a:lnTo>
                      <a:pt x="381" y="2023"/>
                    </a:lnTo>
                    <a:lnTo>
                      <a:pt x="643" y="2014"/>
                    </a:lnTo>
                    <a:lnTo>
                      <a:pt x="880" y="1947"/>
                    </a:lnTo>
                    <a:lnTo>
                      <a:pt x="1084" y="1854"/>
                    </a:lnTo>
                    <a:lnTo>
                      <a:pt x="1143" y="1854"/>
                    </a:lnTo>
                    <a:lnTo>
                      <a:pt x="1168" y="1820"/>
                    </a:lnTo>
                    <a:lnTo>
                      <a:pt x="1253" y="1786"/>
                    </a:lnTo>
                    <a:lnTo>
                      <a:pt x="1414" y="1650"/>
                    </a:lnTo>
                    <a:lnTo>
                      <a:pt x="1575" y="1473"/>
                    </a:lnTo>
                    <a:lnTo>
                      <a:pt x="1592" y="1447"/>
                    </a:lnTo>
                    <a:lnTo>
                      <a:pt x="1651" y="1380"/>
                    </a:lnTo>
                    <a:lnTo>
                      <a:pt x="1736" y="1244"/>
                    </a:lnTo>
                    <a:lnTo>
                      <a:pt x="1786" y="1134"/>
                    </a:lnTo>
                    <a:lnTo>
                      <a:pt x="1778" y="1117"/>
                    </a:lnTo>
                    <a:lnTo>
                      <a:pt x="1795" y="1092"/>
                    </a:lnTo>
                    <a:lnTo>
                      <a:pt x="1854" y="855"/>
                    </a:lnTo>
                    <a:lnTo>
                      <a:pt x="1863" y="745"/>
                    </a:lnTo>
                    <a:lnTo>
                      <a:pt x="1837" y="474"/>
                    </a:lnTo>
                    <a:lnTo>
                      <a:pt x="1888" y="423"/>
                    </a:lnTo>
                    <a:lnTo>
                      <a:pt x="2015" y="516"/>
                    </a:lnTo>
                    <a:lnTo>
                      <a:pt x="2159" y="584"/>
                    </a:lnTo>
                    <a:lnTo>
                      <a:pt x="2574" y="677"/>
                    </a:lnTo>
                    <a:lnTo>
                      <a:pt x="2633" y="669"/>
                    </a:lnTo>
                    <a:lnTo>
                      <a:pt x="2811" y="694"/>
                    </a:lnTo>
                    <a:lnTo>
                      <a:pt x="2895" y="694"/>
                    </a:lnTo>
                    <a:lnTo>
                      <a:pt x="2955" y="702"/>
                    </a:lnTo>
                    <a:lnTo>
                      <a:pt x="3386" y="702"/>
                    </a:lnTo>
                    <a:lnTo>
                      <a:pt x="3877" y="626"/>
                    </a:lnTo>
                    <a:lnTo>
                      <a:pt x="3996" y="592"/>
                    </a:lnTo>
                    <a:lnTo>
                      <a:pt x="4055" y="592"/>
                    </a:lnTo>
                    <a:lnTo>
                      <a:pt x="4114" y="567"/>
                    </a:lnTo>
                    <a:lnTo>
                      <a:pt x="4233" y="533"/>
                    </a:lnTo>
                    <a:lnTo>
                      <a:pt x="4589" y="347"/>
                    </a:lnTo>
                    <a:lnTo>
                      <a:pt x="4597" y="305"/>
                    </a:lnTo>
                    <a:lnTo>
                      <a:pt x="5029" y="51"/>
                    </a:lnTo>
                    <a:lnTo>
                      <a:pt x="5351" y="0"/>
                    </a:lnTo>
                    <a:lnTo>
                      <a:pt x="5207" y="415"/>
                    </a:lnTo>
                    <a:lnTo>
                      <a:pt x="5088" y="609"/>
                    </a:lnTo>
                    <a:lnTo>
                      <a:pt x="5063" y="635"/>
                    </a:lnTo>
                    <a:lnTo>
                      <a:pt x="5012" y="711"/>
                    </a:lnTo>
                    <a:lnTo>
                      <a:pt x="5003" y="745"/>
                    </a:lnTo>
                    <a:lnTo>
                      <a:pt x="4910" y="880"/>
                    </a:lnTo>
                    <a:lnTo>
                      <a:pt x="4834" y="1024"/>
                    </a:lnTo>
                    <a:lnTo>
                      <a:pt x="4775" y="1193"/>
                    </a:lnTo>
                    <a:lnTo>
                      <a:pt x="4733" y="1286"/>
                    </a:lnTo>
                    <a:lnTo>
                      <a:pt x="4724" y="1490"/>
                    </a:lnTo>
                    <a:lnTo>
                      <a:pt x="4741" y="1549"/>
                    </a:lnTo>
                    <a:lnTo>
                      <a:pt x="4775" y="1608"/>
                    </a:lnTo>
                    <a:lnTo>
                      <a:pt x="4851" y="1684"/>
                    </a:lnTo>
                    <a:lnTo>
                      <a:pt x="4910" y="1718"/>
                    </a:lnTo>
                    <a:lnTo>
                      <a:pt x="5029" y="1752"/>
                    </a:lnTo>
                    <a:lnTo>
                      <a:pt x="5139" y="1744"/>
                    </a:lnTo>
                    <a:lnTo>
                      <a:pt x="5173" y="1761"/>
                    </a:lnTo>
                    <a:lnTo>
                      <a:pt x="5257" y="1761"/>
                    </a:lnTo>
                    <a:lnTo>
                      <a:pt x="5376" y="1752"/>
                    </a:lnTo>
                    <a:lnTo>
                      <a:pt x="5410" y="1744"/>
                    </a:lnTo>
                    <a:lnTo>
                      <a:pt x="5554" y="1744"/>
                    </a:lnTo>
                    <a:lnTo>
                      <a:pt x="5638" y="1727"/>
                    </a:lnTo>
                    <a:lnTo>
                      <a:pt x="5858" y="1676"/>
                    </a:lnTo>
                    <a:lnTo>
                      <a:pt x="5918" y="1667"/>
                    </a:lnTo>
                    <a:lnTo>
                      <a:pt x="5943" y="1642"/>
                    </a:lnTo>
                    <a:lnTo>
                      <a:pt x="6299" y="1507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0" name="Freeform 40">
                <a:extLst>
                  <a:ext uri="{FF2B5EF4-FFF2-40B4-BE49-F238E27FC236}">
                    <a16:creationId xmlns:a16="http://schemas.microsoft.com/office/drawing/2014/main" id="{A03F3170-D94E-4EEE-9979-245C91D3329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56" y="82"/>
                <a:ext cx="538" cy="291"/>
              </a:xfrm>
              <a:custGeom>
                <a:avLst/>
                <a:gdLst>
                  <a:gd name="T0" fmla="*/ 2226 w 3132"/>
                  <a:gd name="T1" fmla="*/ 0 h 1693"/>
                  <a:gd name="T2" fmla="*/ 2269 w 3132"/>
                  <a:gd name="T3" fmla="*/ 711 h 1693"/>
                  <a:gd name="T4" fmla="*/ 2328 w 3132"/>
                  <a:gd name="T5" fmla="*/ 973 h 1693"/>
                  <a:gd name="T6" fmla="*/ 2345 w 3132"/>
                  <a:gd name="T7" fmla="*/ 999 h 1693"/>
                  <a:gd name="T8" fmla="*/ 2379 w 3132"/>
                  <a:gd name="T9" fmla="*/ 1269 h 1693"/>
                  <a:gd name="T10" fmla="*/ 2404 w 3132"/>
                  <a:gd name="T11" fmla="*/ 1354 h 1693"/>
                  <a:gd name="T12" fmla="*/ 2472 w 3132"/>
                  <a:gd name="T13" fmla="*/ 1506 h 1693"/>
                  <a:gd name="T14" fmla="*/ 2472 w 3132"/>
                  <a:gd name="T15" fmla="*/ 1532 h 1693"/>
                  <a:gd name="T16" fmla="*/ 2506 w 3132"/>
                  <a:gd name="T17" fmla="*/ 1591 h 1693"/>
                  <a:gd name="T18" fmla="*/ 2548 w 3132"/>
                  <a:gd name="T19" fmla="*/ 1625 h 1693"/>
                  <a:gd name="T20" fmla="*/ 2667 w 3132"/>
                  <a:gd name="T21" fmla="*/ 1693 h 1693"/>
                  <a:gd name="T22" fmla="*/ 2870 w 3132"/>
                  <a:gd name="T23" fmla="*/ 1667 h 1693"/>
                  <a:gd name="T24" fmla="*/ 2929 w 3132"/>
                  <a:gd name="T25" fmla="*/ 1633 h 1693"/>
                  <a:gd name="T26" fmla="*/ 2997 w 3132"/>
                  <a:gd name="T27" fmla="*/ 1557 h 1693"/>
                  <a:gd name="T28" fmla="*/ 3047 w 3132"/>
                  <a:gd name="T29" fmla="*/ 1439 h 1693"/>
                  <a:gd name="T30" fmla="*/ 3090 w 3132"/>
                  <a:gd name="T31" fmla="*/ 1303 h 1693"/>
                  <a:gd name="T32" fmla="*/ 3124 w 3132"/>
                  <a:gd name="T33" fmla="*/ 1134 h 1693"/>
                  <a:gd name="T34" fmla="*/ 3124 w 3132"/>
                  <a:gd name="T35" fmla="*/ 973 h 1693"/>
                  <a:gd name="T36" fmla="*/ 3132 w 3132"/>
                  <a:gd name="T37" fmla="*/ 914 h 1693"/>
                  <a:gd name="T38" fmla="*/ 3098 w 3132"/>
                  <a:gd name="T39" fmla="*/ 643 h 1693"/>
                  <a:gd name="T40" fmla="*/ 3090 w 3132"/>
                  <a:gd name="T41" fmla="*/ 575 h 1693"/>
                  <a:gd name="T42" fmla="*/ 3098 w 3132"/>
                  <a:gd name="T43" fmla="*/ 0 h 1693"/>
                  <a:gd name="T44" fmla="*/ 0 w 3132"/>
                  <a:gd name="T45" fmla="*/ 0 h 1693"/>
                  <a:gd name="T46" fmla="*/ 118 w 3132"/>
                  <a:gd name="T47" fmla="*/ 330 h 1693"/>
                  <a:gd name="T48" fmla="*/ 381 w 3132"/>
                  <a:gd name="T49" fmla="*/ 660 h 1693"/>
                  <a:gd name="T50" fmla="*/ 406 w 3132"/>
                  <a:gd name="T51" fmla="*/ 694 h 1693"/>
                  <a:gd name="T52" fmla="*/ 431 w 3132"/>
                  <a:gd name="T53" fmla="*/ 694 h 1693"/>
                  <a:gd name="T54" fmla="*/ 525 w 3132"/>
                  <a:gd name="T55" fmla="*/ 736 h 1693"/>
                  <a:gd name="T56" fmla="*/ 846 w 3132"/>
                  <a:gd name="T57" fmla="*/ 694 h 1693"/>
                  <a:gd name="T58" fmla="*/ 906 w 3132"/>
                  <a:gd name="T59" fmla="*/ 694 h 1693"/>
                  <a:gd name="T60" fmla="*/ 965 w 3132"/>
                  <a:gd name="T61" fmla="*/ 635 h 1693"/>
                  <a:gd name="T62" fmla="*/ 1388 w 3132"/>
                  <a:gd name="T63" fmla="*/ 355 h 1693"/>
                  <a:gd name="T64" fmla="*/ 1972 w 3132"/>
                  <a:gd name="T65" fmla="*/ 0 h 1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32" h="1693">
                    <a:moveTo>
                      <a:pt x="2226" y="0"/>
                    </a:moveTo>
                    <a:lnTo>
                      <a:pt x="2269" y="711"/>
                    </a:lnTo>
                    <a:lnTo>
                      <a:pt x="2328" y="973"/>
                    </a:lnTo>
                    <a:lnTo>
                      <a:pt x="2345" y="999"/>
                    </a:lnTo>
                    <a:lnTo>
                      <a:pt x="2379" y="1269"/>
                    </a:lnTo>
                    <a:lnTo>
                      <a:pt x="2404" y="1354"/>
                    </a:lnTo>
                    <a:lnTo>
                      <a:pt x="2472" y="1506"/>
                    </a:lnTo>
                    <a:lnTo>
                      <a:pt x="2472" y="1532"/>
                    </a:lnTo>
                    <a:lnTo>
                      <a:pt x="2506" y="1591"/>
                    </a:lnTo>
                    <a:lnTo>
                      <a:pt x="2548" y="1625"/>
                    </a:lnTo>
                    <a:lnTo>
                      <a:pt x="2667" y="1693"/>
                    </a:lnTo>
                    <a:lnTo>
                      <a:pt x="2870" y="1667"/>
                    </a:lnTo>
                    <a:lnTo>
                      <a:pt x="2929" y="1633"/>
                    </a:lnTo>
                    <a:lnTo>
                      <a:pt x="2997" y="1557"/>
                    </a:lnTo>
                    <a:lnTo>
                      <a:pt x="3047" y="1439"/>
                    </a:lnTo>
                    <a:lnTo>
                      <a:pt x="3090" y="1303"/>
                    </a:lnTo>
                    <a:lnTo>
                      <a:pt x="3124" y="1134"/>
                    </a:lnTo>
                    <a:lnTo>
                      <a:pt x="3124" y="973"/>
                    </a:lnTo>
                    <a:lnTo>
                      <a:pt x="3132" y="914"/>
                    </a:lnTo>
                    <a:lnTo>
                      <a:pt x="3098" y="643"/>
                    </a:lnTo>
                    <a:lnTo>
                      <a:pt x="3090" y="575"/>
                    </a:lnTo>
                    <a:lnTo>
                      <a:pt x="3098" y="0"/>
                    </a:lnTo>
                    <a:moveTo>
                      <a:pt x="0" y="0"/>
                    </a:moveTo>
                    <a:lnTo>
                      <a:pt x="118" y="330"/>
                    </a:lnTo>
                    <a:lnTo>
                      <a:pt x="381" y="660"/>
                    </a:lnTo>
                    <a:lnTo>
                      <a:pt x="406" y="694"/>
                    </a:lnTo>
                    <a:lnTo>
                      <a:pt x="431" y="694"/>
                    </a:lnTo>
                    <a:lnTo>
                      <a:pt x="525" y="736"/>
                    </a:lnTo>
                    <a:lnTo>
                      <a:pt x="846" y="694"/>
                    </a:lnTo>
                    <a:lnTo>
                      <a:pt x="906" y="694"/>
                    </a:lnTo>
                    <a:lnTo>
                      <a:pt x="965" y="635"/>
                    </a:lnTo>
                    <a:lnTo>
                      <a:pt x="1388" y="355"/>
                    </a:lnTo>
                    <a:lnTo>
                      <a:pt x="1972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1" name="Freeform 41">
                <a:extLst>
                  <a:ext uri="{FF2B5EF4-FFF2-40B4-BE49-F238E27FC236}">
                    <a16:creationId xmlns:a16="http://schemas.microsoft.com/office/drawing/2014/main" id="{FDD46749-996A-446C-912F-FEFA74C82B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82"/>
                <a:ext cx="479" cy="265"/>
              </a:xfrm>
              <a:custGeom>
                <a:avLst/>
                <a:gdLst>
                  <a:gd name="T0" fmla="*/ 0 w 2794"/>
                  <a:gd name="T1" fmla="*/ 0 h 1540"/>
                  <a:gd name="T2" fmla="*/ 68 w 2794"/>
                  <a:gd name="T3" fmla="*/ 177 h 1540"/>
                  <a:gd name="T4" fmla="*/ 152 w 2794"/>
                  <a:gd name="T5" fmla="*/ 372 h 1540"/>
                  <a:gd name="T6" fmla="*/ 330 w 2794"/>
                  <a:gd name="T7" fmla="*/ 635 h 1540"/>
                  <a:gd name="T8" fmla="*/ 389 w 2794"/>
                  <a:gd name="T9" fmla="*/ 677 h 1540"/>
                  <a:gd name="T10" fmla="*/ 432 w 2794"/>
                  <a:gd name="T11" fmla="*/ 728 h 1540"/>
                  <a:gd name="T12" fmla="*/ 457 w 2794"/>
                  <a:gd name="T13" fmla="*/ 795 h 1540"/>
                  <a:gd name="T14" fmla="*/ 559 w 2794"/>
                  <a:gd name="T15" fmla="*/ 821 h 1540"/>
                  <a:gd name="T16" fmla="*/ 618 w 2794"/>
                  <a:gd name="T17" fmla="*/ 855 h 1540"/>
                  <a:gd name="T18" fmla="*/ 880 w 2794"/>
                  <a:gd name="T19" fmla="*/ 872 h 1540"/>
                  <a:gd name="T20" fmla="*/ 974 w 2794"/>
                  <a:gd name="T21" fmla="*/ 872 h 1540"/>
                  <a:gd name="T22" fmla="*/ 1058 w 2794"/>
                  <a:gd name="T23" fmla="*/ 846 h 1540"/>
                  <a:gd name="T24" fmla="*/ 1177 w 2794"/>
                  <a:gd name="T25" fmla="*/ 838 h 1540"/>
                  <a:gd name="T26" fmla="*/ 1236 w 2794"/>
                  <a:gd name="T27" fmla="*/ 905 h 1540"/>
                  <a:gd name="T28" fmla="*/ 1295 w 2794"/>
                  <a:gd name="T29" fmla="*/ 1083 h 1540"/>
                  <a:gd name="T30" fmla="*/ 1321 w 2794"/>
                  <a:gd name="T31" fmla="*/ 1202 h 1540"/>
                  <a:gd name="T32" fmla="*/ 1304 w 2794"/>
                  <a:gd name="T33" fmla="*/ 1244 h 1540"/>
                  <a:gd name="T34" fmla="*/ 1422 w 2794"/>
                  <a:gd name="T35" fmla="*/ 1405 h 1540"/>
                  <a:gd name="T36" fmla="*/ 1575 w 2794"/>
                  <a:gd name="T37" fmla="*/ 1506 h 1540"/>
                  <a:gd name="T38" fmla="*/ 1634 w 2794"/>
                  <a:gd name="T39" fmla="*/ 1523 h 1540"/>
                  <a:gd name="T40" fmla="*/ 1659 w 2794"/>
                  <a:gd name="T41" fmla="*/ 1540 h 1540"/>
                  <a:gd name="T42" fmla="*/ 1803 w 2794"/>
                  <a:gd name="T43" fmla="*/ 1540 h 1540"/>
                  <a:gd name="T44" fmla="*/ 1922 w 2794"/>
                  <a:gd name="T45" fmla="*/ 1523 h 1540"/>
                  <a:gd name="T46" fmla="*/ 1973 w 2794"/>
                  <a:gd name="T47" fmla="*/ 1473 h 1540"/>
                  <a:gd name="T48" fmla="*/ 1998 w 2794"/>
                  <a:gd name="T49" fmla="*/ 1473 h 1540"/>
                  <a:gd name="T50" fmla="*/ 2023 w 2794"/>
                  <a:gd name="T51" fmla="*/ 1456 h 1540"/>
                  <a:gd name="T52" fmla="*/ 2176 w 2794"/>
                  <a:gd name="T53" fmla="*/ 1320 h 1540"/>
                  <a:gd name="T54" fmla="*/ 2303 w 2794"/>
                  <a:gd name="T55" fmla="*/ 1151 h 1540"/>
                  <a:gd name="T56" fmla="*/ 2303 w 2794"/>
                  <a:gd name="T57" fmla="*/ 1134 h 1540"/>
                  <a:gd name="T58" fmla="*/ 2354 w 2794"/>
                  <a:gd name="T59" fmla="*/ 1024 h 1540"/>
                  <a:gd name="T60" fmla="*/ 2421 w 2794"/>
                  <a:gd name="T61" fmla="*/ 914 h 1540"/>
                  <a:gd name="T62" fmla="*/ 2481 w 2794"/>
                  <a:gd name="T63" fmla="*/ 778 h 1540"/>
                  <a:gd name="T64" fmla="*/ 2557 w 2794"/>
                  <a:gd name="T65" fmla="*/ 668 h 1540"/>
                  <a:gd name="T66" fmla="*/ 2709 w 2794"/>
                  <a:gd name="T67" fmla="*/ 287 h 1540"/>
                  <a:gd name="T68" fmla="*/ 2794 w 2794"/>
                  <a:gd name="T69" fmla="*/ 0 h 1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94" h="1540">
                    <a:moveTo>
                      <a:pt x="0" y="0"/>
                    </a:moveTo>
                    <a:lnTo>
                      <a:pt x="68" y="177"/>
                    </a:lnTo>
                    <a:lnTo>
                      <a:pt x="152" y="372"/>
                    </a:lnTo>
                    <a:lnTo>
                      <a:pt x="330" y="635"/>
                    </a:lnTo>
                    <a:lnTo>
                      <a:pt x="389" y="677"/>
                    </a:lnTo>
                    <a:lnTo>
                      <a:pt x="432" y="728"/>
                    </a:lnTo>
                    <a:lnTo>
                      <a:pt x="457" y="795"/>
                    </a:lnTo>
                    <a:lnTo>
                      <a:pt x="559" y="821"/>
                    </a:lnTo>
                    <a:lnTo>
                      <a:pt x="618" y="855"/>
                    </a:lnTo>
                    <a:lnTo>
                      <a:pt x="880" y="872"/>
                    </a:lnTo>
                    <a:lnTo>
                      <a:pt x="974" y="872"/>
                    </a:lnTo>
                    <a:lnTo>
                      <a:pt x="1058" y="846"/>
                    </a:lnTo>
                    <a:lnTo>
                      <a:pt x="1177" y="838"/>
                    </a:lnTo>
                    <a:lnTo>
                      <a:pt x="1236" y="905"/>
                    </a:lnTo>
                    <a:lnTo>
                      <a:pt x="1295" y="1083"/>
                    </a:lnTo>
                    <a:lnTo>
                      <a:pt x="1321" y="1202"/>
                    </a:lnTo>
                    <a:lnTo>
                      <a:pt x="1304" y="1244"/>
                    </a:lnTo>
                    <a:lnTo>
                      <a:pt x="1422" y="1405"/>
                    </a:lnTo>
                    <a:lnTo>
                      <a:pt x="1575" y="1506"/>
                    </a:lnTo>
                    <a:lnTo>
                      <a:pt x="1634" y="1523"/>
                    </a:lnTo>
                    <a:lnTo>
                      <a:pt x="1659" y="1540"/>
                    </a:lnTo>
                    <a:lnTo>
                      <a:pt x="1803" y="1540"/>
                    </a:lnTo>
                    <a:lnTo>
                      <a:pt x="1922" y="1523"/>
                    </a:lnTo>
                    <a:lnTo>
                      <a:pt x="1973" y="1473"/>
                    </a:lnTo>
                    <a:lnTo>
                      <a:pt x="1998" y="1473"/>
                    </a:lnTo>
                    <a:lnTo>
                      <a:pt x="2023" y="1456"/>
                    </a:lnTo>
                    <a:lnTo>
                      <a:pt x="2176" y="1320"/>
                    </a:lnTo>
                    <a:lnTo>
                      <a:pt x="2303" y="1151"/>
                    </a:lnTo>
                    <a:lnTo>
                      <a:pt x="2303" y="1134"/>
                    </a:lnTo>
                    <a:lnTo>
                      <a:pt x="2354" y="1024"/>
                    </a:lnTo>
                    <a:lnTo>
                      <a:pt x="2421" y="914"/>
                    </a:lnTo>
                    <a:lnTo>
                      <a:pt x="2481" y="778"/>
                    </a:lnTo>
                    <a:lnTo>
                      <a:pt x="2557" y="668"/>
                    </a:lnTo>
                    <a:lnTo>
                      <a:pt x="2709" y="287"/>
                    </a:lnTo>
                    <a:lnTo>
                      <a:pt x="2794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2" name="Freeform 42">
                <a:extLst>
                  <a:ext uri="{FF2B5EF4-FFF2-40B4-BE49-F238E27FC236}">
                    <a16:creationId xmlns:a16="http://schemas.microsoft.com/office/drawing/2014/main" id="{883AC2E6-A6F0-4413-9703-C9357CC91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313"/>
                <a:ext cx="69" cy="256"/>
              </a:xfrm>
              <a:custGeom>
                <a:avLst/>
                <a:gdLst>
                  <a:gd name="T0" fmla="*/ 0 w 398"/>
                  <a:gd name="T1" fmla="*/ 1464 h 1489"/>
                  <a:gd name="T2" fmla="*/ 186 w 398"/>
                  <a:gd name="T3" fmla="*/ 1489 h 1489"/>
                  <a:gd name="T4" fmla="*/ 237 w 398"/>
                  <a:gd name="T5" fmla="*/ 1456 h 1489"/>
                  <a:gd name="T6" fmla="*/ 330 w 398"/>
                  <a:gd name="T7" fmla="*/ 1303 h 1489"/>
                  <a:gd name="T8" fmla="*/ 339 w 398"/>
                  <a:gd name="T9" fmla="*/ 1261 h 1489"/>
                  <a:gd name="T10" fmla="*/ 364 w 398"/>
                  <a:gd name="T11" fmla="*/ 1236 h 1489"/>
                  <a:gd name="T12" fmla="*/ 398 w 398"/>
                  <a:gd name="T13" fmla="*/ 990 h 1489"/>
                  <a:gd name="T14" fmla="*/ 398 w 398"/>
                  <a:gd name="T15" fmla="*/ 838 h 1489"/>
                  <a:gd name="T16" fmla="*/ 373 w 398"/>
                  <a:gd name="T17" fmla="*/ 728 h 1489"/>
                  <a:gd name="T18" fmla="*/ 347 w 398"/>
                  <a:gd name="T19" fmla="*/ 702 h 1489"/>
                  <a:gd name="T20" fmla="*/ 288 w 398"/>
                  <a:gd name="T21" fmla="*/ 558 h 1489"/>
                  <a:gd name="T22" fmla="*/ 254 w 398"/>
                  <a:gd name="T23" fmla="*/ 448 h 1489"/>
                  <a:gd name="T24" fmla="*/ 262 w 398"/>
                  <a:gd name="T25" fmla="*/ 423 h 1489"/>
                  <a:gd name="T26" fmla="*/ 212 w 398"/>
                  <a:gd name="T27" fmla="*/ 287 h 1489"/>
                  <a:gd name="T28" fmla="*/ 0 w 398"/>
                  <a:gd name="T29" fmla="*/ 0 h 1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8" h="1489">
                    <a:moveTo>
                      <a:pt x="0" y="1464"/>
                    </a:moveTo>
                    <a:lnTo>
                      <a:pt x="186" y="1489"/>
                    </a:lnTo>
                    <a:lnTo>
                      <a:pt x="237" y="1456"/>
                    </a:lnTo>
                    <a:lnTo>
                      <a:pt x="330" y="1303"/>
                    </a:lnTo>
                    <a:lnTo>
                      <a:pt x="339" y="1261"/>
                    </a:lnTo>
                    <a:lnTo>
                      <a:pt x="364" y="1236"/>
                    </a:lnTo>
                    <a:lnTo>
                      <a:pt x="398" y="990"/>
                    </a:lnTo>
                    <a:lnTo>
                      <a:pt x="398" y="838"/>
                    </a:lnTo>
                    <a:lnTo>
                      <a:pt x="373" y="728"/>
                    </a:lnTo>
                    <a:lnTo>
                      <a:pt x="347" y="702"/>
                    </a:lnTo>
                    <a:lnTo>
                      <a:pt x="288" y="558"/>
                    </a:lnTo>
                    <a:lnTo>
                      <a:pt x="254" y="448"/>
                    </a:lnTo>
                    <a:lnTo>
                      <a:pt x="262" y="423"/>
                    </a:lnTo>
                    <a:lnTo>
                      <a:pt x="212" y="287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3" name="Freeform 43">
                <a:extLst>
                  <a:ext uri="{FF2B5EF4-FFF2-40B4-BE49-F238E27FC236}">
                    <a16:creationId xmlns:a16="http://schemas.microsoft.com/office/drawing/2014/main" id="{D00A5B26-C137-4690-B96E-B5B4AEF84D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928"/>
                <a:ext cx="2667" cy="1139"/>
              </a:xfrm>
              <a:custGeom>
                <a:avLst/>
                <a:gdLst>
                  <a:gd name="T0" fmla="*/ 14595 w 15527"/>
                  <a:gd name="T1" fmla="*/ 6392 h 6637"/>
                  <a:gd name="T2" fmla="*/ 13673 w 15527"/>
                  <a:gd name="T3" fmla="*/ 6341 h 6637"/>
                  <a:gd name="T4" fmla="*/ 13453 w 15527"/>
                  <a:gd name="T5" fmla="*/ 6315 h 6637"/>
                  <a:gd name="T6" fmla="*/ 12767 w 15527"/>
                  <a:gd name="T7" fmla="*/ 6129 h 6637"/>
                  <a:gd name="T8" fmla="*/ 12039 w 15527"/>
                  <a:gd name="T9" fmla="*/ 6197 h 6637"/>
                  <a:gd name="T10" fmla="*/ 11505 w 15527"/>
                  <a:gd name="T11" fmla="*/ 6248 h 6637"/>
                  <a:gd name="T12" fmla="*/ 10532 w 15527"/>
                  <a:gd name="T13" fmla="*/ 6239 h 6637"/>
                  <a:gd name="T14" fmla="*/ 9685 w 15527"/>
                  <a:gd name="T15" fmla="*/ 6155 h 6637"/>
                  <a:gd name="T16" fmla="*/ 9177 w 15527"/>
                  <a:gd name="T17" fmla="*/ 6053 h 6637"/>
                  <a:gd name="T18" fmla="*/ 8635 w 15527"/>
                  <a:gd name="T19" fmla="*/ 5680 h 6637"/>
                  <a:gd name="T20" fmla="*/ 7958 w 15527"/>
                  <a:gd name="T21" fmla="*/ 4919 h 6637"/>
                  <a:gd name="T22" fmla="*/ 7814 w 15527"/>
                  <a:gd name="T23" fmla="*/ 4250 h 6637"/>
                  <a:gd name="T24" fmla="*/ 7763 w 15527"/>
                  <a:gd name="T25" fmla="*/ 3877 h 6637"/>
                  <a:gd name="T26" fmla="*/ 7831 w 15527"/>
                  <a:gd name="T27" fmla="*/ 3200 h 6637"/>
                  <a:gd name="T28" fmla="*/ 7882 w 15527"/>
                  <a:gd name="T29" fmla="*/ 2709 h 6637"/>
                  <a:gd name="T30" fmla="*/ 8280 w 15527"/>
                  <a:gd name="T31" fmla="*/ 1778 h 6637"/>
                  <a:gd name="T32" fmla="*/ 8839 w 15527"/>
                  <a:gd name="T33" fmla="*/ 1152 h 6637"/>
                  <a:gd name="T34" fmla="*/ 9262 w 15527"/>
                  <a:gd name="T35" fmla="*/ 948 h 6637"/>
                  <a:gd name="T36" fmla="*/ 10083 w 15527"/>
                  <a:gd name="T37" fmla="*/ 898 h 6637"/>
                  <a:gd name="T38" fmla="*/ 10337 w 15527"/>
                  <a:gd name="T39" fmla="*/ 872 h 6637"/>
                  <a:gd name="T40" fmla="*/ 11040 w 15527"/>
                  <a:gd name="T41" fmla="*/ 864 h 6637"/>
                  <a:gd name="T42" fmla="*/ 11556 w 15527"/>
                  <a:gd name="T43" fmla="*/ 847 h 6637"/>
                  <a:gd name="T44" fmla="*/ 11683 w 15527"/>
                  <a:gd name="T45" fmla="*/ 644 h 6637"/>
                  <a:gd name="T46" fmla="*/ 11277 w 15527"/>
                  <a:gd name="T47" fmla="*/ 593 h 6637"/>
                  <a:gd name="T48" fmla="*/ 10794 w 15527"/>
                  <a:gd name="T49" fmla="*/ 449 h 6637"/>
                  <a:gd name="T50" fmla="*/ 10210 w 15527"/>
                  <a:gd name="T51" fmla="*/ 102 h 6637"/>
                  <a:gd name="T52" fmla="*/ 9871 w 15527"/>
                  <a:gd name="T53" fmla="*/ 26 h 6637"/>
                  <a:gd name="T54" fmla="*/ 9321 w 15527"/>
                  <a:gd name="T55" fmla="*/ 9 h 6637"/>
                  <a:gd name="T56" fmla="*/ 8618 w 15527"/>
                  <a:gd name="T57" fmla="*/ 136 h 6637"/>
                  <a:gd name="T58" fmla="*/ 8373 w 15527"/>
                  <a:gd name="T59" fmla="*/ 178 h 6637"/>
                  <a:gd name="T60" fmla="*/ 7831 w 15527"/>
                  <a:gd name="T61" fmla="*/ 178 h 6637"/>
                  <a:gd name="T62" fmla="*/ 7433 w 15527"/>
                  <a:gd name="T63" fmla="*/ 305 h 6637"/>
                  <a:gd name="T64" fmla="*/ 6798 w 15527"/>
                  <a:gd name="T65" fmla="*/ 297 h 6637"/>
                  <a:gd name="T66" fmla="*/ 5943 w 15527"/>
                  <a:gd name="T67" fmla="*/ 593 h 6637"/>
                  <a:gd name="T68" fmla="*/ 5571 w 15527"/>
                  <a:gd name="T69" fmla="*/ 771 h 6637"/>
                  <a:gd name="T70" fmla="*/ 5596 w 15527"/>
                  <a:gd name="T71" fmla="*/ 1143 h 6637"/>
                  <a:gd name="T72" fmla="*/ 5986 w 15527"/>
                  <a:gd name="T73" fmla="*/ 1414 h 6637"/>
                  <a:gd name="T74" fmla="*/ 6426 w 15527"/>
                  <a:gd name="T75" fmla="*/ 1685 h 6637"/>
                  <a:gd name="T76" fmla="*/ 6925 w 15527"/>
                  <a:gd name="T77" fmla="*/ 1998 h 6637"/>
                  <a:gd name="T78" fmla="*/ 7272 w 15527"/>
                  <a:gd name="T79" fmla="*/ 2337 h 6637"/>
                  <a:gd name="T80" fmla="*/ 7526 w 15527"/>
                  <a:gd name="T81" fmla="*/ 3192 h 6637"/>
                  <a:gd name="T82" fmla="*/ 7501 w 15527"/>
                  <a:gd name="T83" fmla="*/ 3539 h 6637"/>
                  <a:gd name="T84" fmla="*/ 7569 w 15527"/>
                  <a:gd name="T85" fmla="*/ 4208 h 6637"/>
                  <a:gd name="T86" fmla="*/ 7619 w 15527"/>
                  <a:gd name="T87" fmla="*/ 5164 h 6637"/>
                  <a:gd name="T88" fmla="*/ 6934 w 15527"/>
                  <a:gd name="T89" fmla="*/ 5977 h 6637"/>
                  <a:gd name="T90" fmla="*/ 6366 w 15527"/>
                  <a:gd name="T91" fmla="*/ 6044 h 6637"/>
                  <a:gd name="T92" fmla="*/ 5732 w 15527"/>
                  <a:gd name="T93" fmla="*/ 6044 h 6637"/>
                  <a:gd name="T94" fmla="*/ 5046 w 15527"/>
                  <a:gd name="T95" fmla="*/ 6078 h 6637"/>
                  <a:gd name="T96" fmla="*/ 4165 w 15527"/>
                  <a:gd name="T97" fmla="*/ 6028 h 6637"/>
                  <a:gd name="T98" fmla="*/ 3243 w 15527"/>
                  <a:gd name="T99" fmla="*/ 6197 h 6637"/>
                  <a:gd name="T100" fmla="*/ 2083 w 15527"/>
                  <a:gd name="T101" fmla="*/ 6180 h 6637"/>
                  <a:gd name="T102" fmla="*/ 1219 w 15527"/>
                  <a:gd name="T103" fmla="*/ 6231 h 6637"/>
                  <a:gd name="T104" fmla="*/ 0 w 15527"/>
                  <a:gd name="T105" fmla="*/ 6366 h 6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527" h="6637">
                    <a:moveTo>
                      <a:pt x="15527" y="6637"/>
                    </a:moveTo>
                    <a:lnTo>
                      <a:pt x="14926" y="6468"/>
                    </a:lnTo>
                    <a:lnTo>
                      <a:pt x="14816" y="6451"/>
                    </a:lnTo>
                    <a:lnTo>
                      <a:pt x="14799" y="6434"/>
                    </a:lnTo>
                    <a:lnTo>
                      <a:pt x="14595" y="6392"/>
                    </a:lnTo>
                    <a:lnTo>
                      <a:pt x="14579" y="6400"/>
                    </a:lnTo>
                    <a:lnTo>
                      <a:pt x="14485" y="6366"/>
                    </a:lnTo>
                    <a:lnTo>
                      <a:pt x="13918" y="6375"/>
                    </a:lnTo>
                    <a:lnTo>
                      <a:pt x="13740" y="6366"/>
                    </a:lnTo>
                    <a:lnTo>
                      <a:pt x="13673" y="6341"/>
                    </a:lnTo>
                    <a:lnTo>
                      <a:pt x="13605" y="6341"/>
                    </a:lnTo>
                    <a:lnTo>
                      <a:pt x="13563" y="6324"/>
                    </a:lnTo>
                    <a:lnTo>
                      <a:pt x="13520" y="6332"/>
                    </a:lnTo>
                    <a:lnTo>
                      <a:pt x="13503" y="6315"/>
                    </a:lnTo>
                    <a:lnTo>
                      <a:pt x="13453" y="6315"/>
                    </a:lnTo>
                    <a:lnTo>
                      <a:pt x="13427" y="6307"/>
                    </a:lnTo>
                    <a:lnTo>
                      <a:pt x="13342" y="6290"/>
                    </a:lnTo>
                    <a:lnTo>
                      <a:pt x="13097" y="6239"/>
                    </a:lnTo>
                    <a:lnTo>
                      <a:pt x="12860" y="6171"/>
                    </a:lnTo>
                    <a:lnTo>
                      <a:pt x="12767" y="6129"/>
                    </a:lnTo>
                    <a:lnTo>
                      <a:pt x="12657" y="6036"/>
                    </a:lnTo>
                    <a:lnTo>
                      <a:pt x="12581" y="5918"/>
                    </a:lnTo>
                    <a:lnTo>
                      <a:pt x="12462" y="5951"/>
                    </a:lnTo>
                    <a:lnTo>
                      <a:pt x="12318" y="6095"/>
                    </a:lnTo>
                    <a:lnTo>
                      <a:pt x="12039" y="6197"/>
                    </a:lnTo>
                    <a:lnTo>
                      <a:pt x="11903" y="6214"/>
                    </a:lnTo>
                    <a:lnTo>
                      <a:pt x="11725" y="6231"/>
                    </a:lnTo>
                    <a:lnTo>
                      <a:pt x="11683" y="6222"/>
                    </a:lnTo>
                    <a:lnTo>
                      <a:pt x="11641" y="6248"/>
                    </a:lnTo>
                    <a:lnTo>
                      <a:pt x="11505" y="6248"/>
                    </a:lnTo>
                    <a:lnTo>
                      <a:pt x="11421" y="6231"/>
                    </a:lnTo>
                    <a:lnTo>
                      <a:pt x="11133" y="6239"/>
                    </a:lnTo>
                    <a:lnTo>
                      <a:pt x="10718" y="6222"/>
                    </a:lnTo>
                    <a:lnTo>
                      <a:pt x="10540" y="6222"/>
                    </a:lnTo>
                    <a:lnTo>
                      <a:pt x="10532" y="6239"/>
                    </a:lnTo>
                    <a:lnTo>
                      <a:pt x="9973" y="6180"/>
                    </a:lnTo>
                    <a:lnTo>
                      <a:pt x="9948" y="6188"/>
                    </a:lnTo>
                    <a:lnTo>
                      <a:pt x="9821" y="6171"/>
                    </a:lnTo>
                    <a:lnTo>
                      <a:pt x="9711" y="6146"/>
                    </a:lnTo>
                    <a:lnTo>
                      <a:pt x="9685" y="6155"/>
                    </a:lnTo>
                    <a:lnTo>
                      <a:pt x="9575" y="6121"/>
                    </a:lnTo>
                    <a:lnTo>
                      <a:pt x="9550" y="6138"/>
                    </a:lnTo>
                    <a:lnTo>
                      <a:pt x="9440" y="6104"/>
                    </a:lnTo>
                    <a:lnTo>
                      <a:pt x="9423" y="6112"/>
                    </a:lnTo>
                    <a:lnTo>
                      <a:pt x="9177" y="6053"/>
                    </a:lnTo>
                    <a:lnTo>
                      <a:pt x="9093" y="6011"/>
                    </a:lnTo>
                    <a:lnTo>
                      <a:pt x="8889" y="5926"/>
                    </a:lnTo>
                    <a:lnTo>
                      <a:pt x="8762" y="5807"/>
                    </a:lnTo>
                    <a:lnTo>
                      <a:pt x="8661" y="5697"/>
                    </a:lnTo>
                    <a:lnTo>
                      <a:pt x="8635" y="5680"/>
                    </a:lnTo>
                    <a:lnTo>
                      <a:pt x="8348" y="5418"/>
                    </a:lnTo>
                    <a:lnTo>
                      <a:pt x="8322" y="5393"/>
                    </a:lnTo>
                    <a:lnTo>
                      <a:pt x="8094" y="5139"/>
                    </a:lnTo>
                    <a:lnTo>
                      <a:pt x="8060" y="5071"/>
                    </a:lnTo>
                    <a:lnTo>
                      <a:pt x="7958" y="4919"/>
                    </a:lnTo>
                    <a:lnTo>
                      <a:pt x="7958" y="4868"/>
                    </a:lnTo>
                    <a:lnTo>
                      <a:pt x="7890" y="4699"/>
                    </a:lnTo>
                    <a:lnTo>
                      <a:pt x="7882" y="4538"/>
                    </a:lnTo>
                    <a:lnTo>
                      <a:pt x="7848" y="4343"/>
                    </a:lnTo>
                    <a:lnTo>
                      <a:pt x="7814" y="4250"/>
                    </a:lnTo>
                    <a:lnTo>
                      <a:pt x="7823" y="4233"/>
                    </a:lnTo>
                    <a:lnTo>
                      <a:pt x="7797" y="4081"/>
                    </a:lnTo>
                    <a:lnTo>
                      <a:pt x="7797" y="3945"/>
                    </a:lnTo>
                    <a:lnTo>
                      <a:pt x="7772" y="3877"/>
                    </a:lnTo>
                    <a:lnTo>
                      <a:pt x="7763" y="3877"/>
                    </a:lnTo>
                    <a:lnTo>
                      <a:pt x="7797" y="3437"/>
                    </a:lnTo>
                    <a:lnTo>
                      <a:pt x="7797" y="3327"/>
                    </a:lnTo>
                    <a:lnTo>
                      <a:pt x="7814" y="3259"/>
                    </a:lnTo>
                    <a:lnTo>
                      <a:pt x="7806" y="3243"/>
                    </a:lnTo>
                    <a:lnTo>
                      <a:pt x="7831" y="3200"/>
                    </a:lnTo>
                    <a:lnTo>
                      <a:pt x="7823" y="3149"/>
                    </a:lnTo>
                    <a:lnTo>
                      <a:pt x="7848" y="2929"/>
                    </a:lnTo>
                    <a:lnTo>
                      <a:pt x="7873" y="2819"/>
                    </a:lnTo>
                    <a:lnTo>
                      <a:pt x="7873" y="2802"/>
                    </a:lnTo>
                    <a:lnTo>
                      <a:pt x="7882" y="2709"/>
                    </a:lnTo>
                    <a:lnTo>
                      <a:pt x="7992" y="2379"/>
                    </a:lnTo>
                    <a:lnTo>
                      <a:pt x="8009" y="2371"/>
                    </a:lnTo>
                    <a:lnTo>
                      <a:pt x="8026" y="2269"/>
                    </a:lnTo>
                    <a:lnTo>
                      <a:pt x="8102" y="2007"/>
                    </a:lnTo>
                    <a:lnTo>
                      <a:pt x="8280" y="1778"/>
                    </a:lnTo>
                    <a:lnTo>
                      <a:pt x="8534" y="1423"/>
                    </a:lnTo>
                    <a:lnTo>
                      <a:pt x="8593" y="1389"/>
                    </a:lnTo>
                    <a:lnTo>
                      <a:pt x="8695" y="1270"/>
                    </a:lnTo>
                    <a:lnTo>
                      <a:pt x="8822" y="1186"/>
                    </a:lnTo>
                    <a:lnTo>
                      <a:pt x="8839" y="1152"/>
                    </a:lnTo>
                    <a:lnTo>
                      <a:pt x="9067" y="1033"/>
                    </a:lnTo>
                    <a:lnTo>
                      <a:pt x="9093" y="1008"/>
                    </a:lnTo>
                    <a:lnTo>
                      <a:pt x="9118" y="1008"/>
                    </a:lnTo>
                    <a:lnTo>
                      <a:pt x="9211" y="965"/>
                    </a:lnTo>
                    <a:lnTo>
                      <a:pt x="9262" y="948"/>
                    </a:lnTo>
                    <a:lnTo>
                      <a:pt x="9524" y="898"/>
                    </a:lnTo>
                    <a:lnTo>
                      <a:pt x="9584" y="898"/>
                    </a:lnTo>
                    <a:lnTo>
                      <a:pt x="9634" y="915"/>
                    </a:lnTo>
                    <a:lnTo>
                      <a:pt x="10049" y="881"/>
                    </a:lnTo>
                    <a:lnTo>
                      <a:pt x="10083" y="898"/>
                    </a:lnTo>
                    <a:lnTo>
                      <a:pt x="10108" y="881"/>
                    </a:lnTo>
                    <a:lnTo>
                      <a:pt x="10227" y="881"/>
                    </a:lnTo>
                    <a:lnTo>
                      <a:pt x="10252" y="872"/>
                    </a:lnTo>
                    <a:lnTo>
                      <a:pt x="10278" y="872"/>
                    </a:lnTo>
                    <a:lnTo>
                      <a:pt x="10337" y="872"/>
                    </a:lnTo>
                    <a:lnTo>
                      <a:pt x="10777" y="847"/>
                    </a:lnTo>
                    <a:lnTo>
                      <a:pt x="10896" y="864"/>
                    </a:lnTo>
                    <a:lnTo>
                      <a:pt x="10930" y="855"/>
                    </a:lnTo>
                    <a:lnTo>
                      <a:pt x="10980" y="872"/>
                    </a:lnTo>
                    <a:lnTo>
                      <a:pt x="11040" y="864"/>
                    </a:lnTo>
                    <a:lnTo>
                      <a:pt x="11251" y="915"/>
                    </a:lnTo>
                    <a:lnTo>
                      <a:pt x="11328" y="965"/>
                    </a:lnTo>
                    <a:lnTo>
                      <a:pt x="11404" y="974"/>
                    </a:lnTo>
                    <a:lnTo>
                      <a:pt x="11539" y="881"/>
                    </a:lnTo>
                    <a:lnTo>
                      <a:pt x="11556" y="847"/>
                    </a:lnTo>
                    <a:lnTo>
                      <a:pt x="11844" y="762"/>
                    </a:lnTo>
                    <a:lnTo>
                      <a:pt x="11869" y="720"/>
                    </a:lnTo>
                    <a:lnTo>
                      <a:pt x="11827" y="686"/>
                    </a:lnTo>
                    <a:lnTo>
                      <a:pt x="11725" y="644"/>
                    </a:lnTo>
                    <a:lnTo>
                      <a:pt x="11683" y="644"/>
                    </a:lnTo>
                    <a:lnTo>
                      <a:pt x="11590" y="618"/>
                    </a:lnTo>
                    <a:lnTo>
                      <a:pt x="11590" y="601"/>
                    </a:lnTo>
                    <a:lnTo>
                      <a:pt x="11412" y="601"/>
                    </a:lnTo>
                    <a:lnTo>
                      <a:pt x="11387" y="610"/>
                    </a:lnTo>
                    <a:lnTo>
                      <a:pt x="11277" y="593"/>
                    </a:lnTo>
                    <a:lnTo>
                      <a:pt x="11167" y="559"/>
                    </a:lnTo>
                    <a:lnTo>
                      <a:pt x="11082" y="559"/>
                    </a:lnTo>
                    <a:lnTo>
                      <a:pt x="11040" y="534"/>
                    </a:lnTo>
                    <a:lnTo>
                      <a:pt x="10997" y="534"/>
                    </a:lnTo>
                    <a:lnTo>
                      <a:pt x="10794" y="449"/>
                    </a:lnTo>
                    <a:lnTo>
                      <a:pt x="10684" y="424"/>
                    </a:lnTo>
                    <a:lnTo>
                      <a:pt x="10591" y="373"/>
                    </a:lnTo>
                    <a:lnTo>
                      <a:pt x="10473" y="288"/>
                    </a:lnTo>
                    <a:lnTo>
                      <a:pt x="10439" y="254"/>
                    </a:lnTo>
                    <a:lnTo>
                      <a:pt x="10210" y="102"/>
                    </a:lnTo>
                    <a:lnTo>
                      <a:pt x="9981" y="34"/>
                    </a:lnTo>
                    <a:lnTo>
                      <a:pt x="9965" y="43"/>
                    </a:lnTo>
                    <a:lnTo>
                      <a:pt x="9939" y="34"/>
                    </a:lnTo>
                    <a:lnTo>
                      <a:pt x="9897" y="34"/>
                    </a:lnTo>
                    <a:lnTo>
                      <a:pt x="9871" y="26"/>
                    </a:lnTo>
                    <a:lnTo>
                      <a:pt x="9761" y="17"/>
                    </a:lnTo>
                    <a:lnTo>
                      <a:pt x="9719" y="0"/>
                    </a:lnTo>
                    <a:lnTo>
                      <a:pt x="9457" y="0"/>
                    </a:lnTo>
                    <a:lnTo>
                      <a:pt x="9389" y="17"/>
                    </a:lnTo>
                    <a:lnTo>
                      <a:pt x="9321" y="9"/>
                    </a:lnTo>
                    <a:lnTo>
                      <a:pt x="9194" y="26"/>
                    </a:lnTo>
                    <a:lnTo>
                      <a:pt x="9169" y="34"/>
                    </a:lnTo>
                    <a:lnTo>
                      <a:pt x="8974" y="68"/>
                    </a:lnTo>
                    <a:lnTo>
                      <a:pt x="8906" y="94"/>
                    </a:lnTo>
                    <a:lnTo>
                      <a:pt x="8618" y="136"/>
                    </a:lnTo>
                    <a:lnTo>
                      <a:pt x="8576" y="144"/>
                    </a:lnTo>
                    <a:lnTo>
                      <a:pt x="8551" y="144"/>
                    </a:lnTo>
                    <a:lnTo>
                      <a:pt x="8441" y="170"/>
                    </a:lnTo>
                    <a:lnTo>
                      <a:pt x="8398" y="161"/>
                    </a:lnTo>
                    <a:lnTo>
                      <a:pt x="8373" y="178"/>
                    </a:lnTo>
                    <a:lnTo>
                      <a:pt x="8204" y="178"/>
                    </a:lnTo>
                    <a:lnTo>
                      <a:pt x="8094" y="144"/>
                    </a:lnTo>
                    <a:lnTo>
                      <a:pt x="8043" y="102"/>
                    </a:lnTo>
                    <a:lnTo>
                      <a:pt x="7983" y="94"/>
                    </a:lnTo>
                    <a:lnTo>
                      <a:pt x="7831" y="178"/>
                    </a:lnTo>
                    <a:lnTo>
                      <a:pt x="7721" y="254"/>
                    </a:lnTo>
                    <a:lnTo>
                      <a:pt x="7679" y="263"/>
                    </a:lnTo>
                    <a:lnTo>
                      <a:pt x="7636" y="263"/>
                    </a:lnTo>
                    <a:lnTo>
                      <a:pt x="7501" y="305"/>
                    </a:lnTo>
                    <a:lnTo>
                      <a:pt x="7433" y="305"/>
                    </a:lnTo>
                    <a:lnTo>
                      <a:pt x="7416" y="314"/>
                    </a:lnTo>
                    <a:lnTo>
                      <a:pt x="7213" y="314"/>
                    </a:lnTo>
                    <a:lnTo>
                      <a:pt x="7154" y="322"/>
                    </a:lnTo>
                    <a:lnTo>
                      <a:pt x="6883" y="322"/>
                    </a:lnTo>
                    <a:lnTo>
                      <a:pt x="6798" y="297"/>
                    </a:lnTo>
                    <a:lnTo>
                      <a:pt x="6773" y="305"/>
                    </a:lnTo>
                    <a:lnTo>
                      <a:pt x="6544" y="314"/>
                    </a:lnTo>
                    <a:lnTo>
                      <a:pt x="6409" y="339"/>
                    </a:lnTo>
                    <a:lnTo>
                      <a:pt x="6214" y="415"/>
                    </a:lnTo>
                    <a:lnTo>
                      <a:pt x="5943" y="593"/>
                    </a:lnTo>
                    <a:lnTo>
                      <a:pt x="5935" y="618"/>
                    </a:lnTo>
                    <a:lnTo>
                      <a:pt x="5850" y="627"/>
                    </a:lnTo>
                    <a:lnTo>
                      <a:pt x="5672" y="711"/>
                    </a:lnTo>
                    <a:lnTo>
                      <a:pt x="5605" y="737"/>
                    </a:lnTo>
                    <a:lnTo>
                      <a:pt x="5571" y="771"/>
                    </a:lnTo>
                    <a:lnTo>
                      <a:pt x="5376" y="847"/>
                    </a:lnTo>
                    <a:lnTo>
                      <a:pt x="5359" y="940"/>
                    </a:lnTo>
                    <a:lnTo>
                      <a:pt x="5520" y="1067"/>
                    </a:lnTo>
                    <a:lnTo>
                      <a:pt x="5562" y="1118"/>
                    </a:lnTo>
                    <a:lnTo>
                      <a:pt x="5596" y="1143"/>
                    </a:lnTo>
                    <a:lnTo>
                      <a:pt x="5630" y="1143"/>
                    </a:lnTo>
                    <a:lnTo>
                      <a:pt x="5698" y="1202"/>
                    </a:lnTo>
                    <a:lnTo>
                      <a:pt x="5833" y="1296"/>
                    </a:lnTo>
                    <a:lnTo>
                      <a:pt x="5859" y="1321"/>
                    </a:lnTo>
                    <a:lnTo>
                      <a:pt x="5986" y="1414"/>
                    </a:lnTo>
                    <a:lnTo>
                      <a:pt x="6019" y="1423"/>
                    </a:lnTo>
                    <a:lnTo>
                      <a:pt x="6096" y="1490"/>
                    </a:lnTo>
                    <a:lnTo>
                      <a:pt x="6214" y="1550"/>
                    </a:lnTo>
                    <a:lnTo>
                      <a:pt x="6392" y="1685"/>
                    </a:lnTo>
                    <a:lnTo>
                      <a:pt x="6426" y="1685"/>
                    </a:lnTo>
                    <a:lnTo>
                      <a:pt x="6570" y="1770"/>
                    </a:lnTo>
                    <a:lnTo>
                      <a:pt x="6688" y="1820"/>
                    </a:lnTo>
                    <a:lnTo>
                      <a:pt x="6764" y="1888"/>
                    </a:lnTo>
                    <a:lnTo>
                      <a:pt x="6824" y="1922"/>
                    </a:lnTo>
                    <a:lnTo>
                      <a:pt x="6925" y="1998"/>
                    </a:lnTo>
                    <a:lnTo>
                      <a:pt x="6985" y="2032"/>
                    </a:lnTo>
                    <a:lnTo>
                      <a:pt x="7052" y="2100"/>
                    </a:lnTo>
                    <a:lnTo>
                      <a:pt x="7137" y="2159"/>
                    </a:lnTo>
                    <a:lnTo>
                      <a:pt x="7205" y="2235"/>
                    </a:lnTo>
                    <a:lnTo>
                      <a:pt x="7272" y="2337"/>
                    </a:lnTo>
                    <a:lnTo>
                      <a:pt x="7281" y="2371"/>
                    </a:lnTo>
                    <a:lnTo>
                      <a:pt x="7374" y="2489"/>
                    </a:lnTo>
                    <a:lnTo>
                      <a:pt x="7501" y="2811"/>
                    </a:lnTo>
                    <a:lnTo>
                      <a:pt x="7501" y="2955"/>
                    </a:lnTo>
                    <a:lnTo>
                      <a:pt x="7526" y="3192"/>
                    </a:lnTo>
                    <a:lnTo>
                      <a:pt x="7509" y="3251"/>
                    </a:lnTo>
                    <a:lnTo>
                      <a:pt x="7509" y="3420"/>
                    </a:lnTo>
                    <a:lnTo>
                      <a:pt x="7492" y="3454"/>
                    </a:lnTo>
                    <a:lnTo>
                      <a:pt x="7509" y="3480"/>
                    </a:lnTo>
                    <a:lnTo>
                      <a:pt x="7501" y="3539"/>
                    </a:lnTo>
                    <a:lnTo>
                      <a:pt x="7535" y="3632"/>
                    </a:lnTo>
                    <a:lnTo>
                      <a:pt x="7526" y="3657"/>
                    </a:lnTo>
                    <a:lnTo>
                      <a:pt x="7543" y="3903"/>
                    </a:lnTo>
                    <a:lnTo>
                      <a:pt x="7543" y="4106"/>
                    </a:lnTo>
                    <a:lnTo>
                      <a:pt x="7569" y="4208"/>
                    </a:lnTo>
                    <a:lnTo>
                      <a:pt x="7586" y="4402"/>
                    </a:lnTo>
                    <a:lnTo>
                      <a:pt x="7586" y="4605"/>
                    </a:lnTo>
                    <a:lnTo>
                      <a:pt x="7619" y="4842"/>
                    </a:lnTo>
                    <a:lnTo>
                      <a:pt x="7611" y="4927"/>
                    </a:lnTo>
                    <a:lnTo>
                      <a:pt x="7619" y="5164"/>
                    </a:lnTo>
                    <a:lnTo>
                      <a:pt x="7636" y="5223"/>
                    </a:lnTo>
                    <a:lnTo>
                      <a:pt x="7636" y="5427"/>
                    </a:lnTo>
                    <a:lnTo>
                      <a:pt x="7518" y="5689"/>
                    </a:lnTo>
                    <a:lnTo>
                      <a:pt x="7298" y="5867"/>
                    </a:lnTo>
                    <a:lnTo>
                      <a:pt x="6934" y="5977"/>
                    </a:lnTo>
                    <a:lnTo>
                      <a:pt x="6798" y="5977"/>
                    </a:lnTo>
                    <a:lnTo>
                      <a:pt x="6764" y="6011"/>
                    </a:lnTo>
                    <a:lnTo>
                      <a:pt x="6493" y="6028"/>
                    </a:lnTo>
                    <a:lnTo>
                      <a:pt x="6409" y="6028"/>
                    </a:lnTo>
                    <a:lnTo>
                      <a:pt x="6366" y="6044"/>
                    </a:lnTo>
                    <a:lnTo>
                      <a:pt x="6299" y="6028"/>
                    </a:lnTo>
                    <a:lnTo>
                      <a:pt x="6231" y="6044"/>
                    </a:lnTo>
                    <a:lnTo>
                      <a:pt x="5986" y="6044"/>
                    </a:lnTo>
                    <a:lnTo>
                      <a:pt x="5765" y="6070"/>
                    </a:lnTo>
                    <a:lnTo>
                      <a:pt x="5732" y="6044"/>
                    </a:lnTo>
                    <a:lnTo>
                      <a:pt x="5317" y="6070"/>
                    </a:lnTo>
                    <a:lnTo>
                      <a:pt x="5224" y="6061"/>
                    </a:lnTo>
                    <a:lnTo>
                      <a:pt x="5181" y="6078"/>
                    </a:lnTo>
                    <a:lnTo>
                      <a:pt x="5139" y="6061"/>
                    </a:lnTo>
                    <a:lnTo>
                      <a:pt x="5046" y="6078"/>
                    </a:lnTo>
                    <a:lnTo>
                      <a:pt x="4936" y="6061"/>
                    </a:lnTo>
                    <a:lnTo>
                      <a:pt x="4885" y="6078"/>
                    </a:lnTo>
                    <a:lnTo>
                      <a:pt x="4521" y="6070"/>
                    </a:lnTo>
                    <a:lnTo>
                      <a:pt x="4453" y="6070"/>
                    </a:lnTo>
                    <a:lnTo>
                      <a:pt x="4165" y="6028"/>
                    </a:lnTo>
                    <a:lnTo>
                      <a:pt x="3903" y="6028"/>
                    </a:lnTo>
                    <a:lnTo>
                      <a:pt x="3861" y="6044"/>
                    </a:lnTo>
                    <a:lnTo>
                      <a:pt x="3234" y="6171"/>
                    </a:lnTo>
                    <a:lnTo>
                      <a:pt x="3217" y="6180"/>
                    </a:lnTo>
                    <a:lnTo>
                      <a:pt x="3243" y="6197"/>
                    </a:lnTo>
                    <a:lnTo>
                      <a:pt x="2819" y="6171"/>
                    </a:lnTo>
                    <a:lnTo>
                      <a:pt x="2726" y="6171"/>
                    </a:lnTo>
                    <a:lnTo>
                      <a:pt x="2591" y="6138"/>
                    </a:lnTo>
                    <a:lnTo>
                      <a:pt x="2218" y="6155"/>
                    </a:lnTo>
                    <a:lnTo>
                      <a:pt x="2083" y="6180"/>
                    </a:lnTo>
                    <a:lnTo>
                      <a:pt x="1609" y="6078"/>
                    </a:lnTo>
                    <a:lnTo>
                      <a:pt x="1448" y="6078"/>
                    </a:lnTo>
                    <a:lnTo>
                      <a:pt x="1372" y="6171"/>
                    </a:lnTo>
                    <a:lnTo>
                      <a:pt x="1329" y="6197"/>
                    </a:lnTo>
                    <a:lnTo>
                      <a:pt x="1219" y="6231"/>
                    </a:lnTo>
                    <a:lnTo>
                      <a:pt x="948" y="6231"/>
                    </a:lnTo>
                    <a:lnTo>
                      <a:pt x="881" y="6248"/>
                    </a:lnTo>
                    <a:lnTo>
                      <a:pt x="356" y="6307"/>
                    </a:lnTo>
                    <a:lnTo>
                      <a:pt x="288" y="6307"/>
                    </a:lnTo>
                    <a:lnTo>
                      <a:pt x="0" y="6366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4" name="Freeform 44">
                <a:extLst>
                  <a:ext uri="{FF2B5EF4-FFF2-40B4-BE49-F238E27FC236}">
                    <a16:creationId xmlns:a16="http://schemas.microsoft.com/office/drawing/2014/main" id="{4797D1A3-48FC-467A-95E8-36D8891D0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2392"/>
                <a:ext cx="1236" cy="627"/>
              </a:xfrm>
              <a:custGeom>
                <a:avLst/>
                <a:gdLst>
                  <a:gd name="T0" fmla="*/ 6391 w 7196"/>
                  <a:gd name="T1" fmla="*/ 3412 h 3649"/>
                  <a:gd name="T2" fmla="*/ 6146 w 7196"/>
                  <a:gd name="T3" fmla="*/ 3386 h 3649"/>
                  <a:gd name="T4" fmla="*/ 5883 w 7196"/>
                  <a:gd name="T5" fmla="*/ 3386 h 3649"/>
                  <a:gd name="T6" fmla="*/ 5663 w 7196"/>
                  <a:gd name="T7" fmla="*/ 3403 h 3649"/>
                  <a:gd name="T8" fmla="*/ 5181 w 7196"/>
                  <a:gd name="T9" fmla="*/ 3395 h 3649"/>
                  <a:gd name="T10" fmla="*/ 5003 w 7196"/>
                  <a:gd name="T11" fmla="*/ 3429 h 3649"/>
                  <a:gd name="T12" fmla="*/ 4783 w 7196"/>
                  <a:gd name="T13" fmla="*/ 3446 h 3649"/>
                  <a:gd name="T14" fmla="*/ 4605 w 7196"/>
                  <a:gd name="T15" fmla="*/ 3513 h 3649"/>
                  <a:gd name="T16" fmla="*/ 4139 w 7196"/>
                  <a:gd name="T17" fmla="*/ 3598 h 3649"/>
                  <a:gd name="T18" fmla="*/ 3437 w 7196"/>
                  <a:gd name="T19" fmla="*/ 3640 h 3649"/>
                  <a:gd name="T20" fmla="*/ 3327 w 7196"/>
                  <a:gd name="T21" fmla="*/ 3632 h 3649"/>
                  <a:gd name="T22" fmla="*/ 3200 w 7196"/>
                  <a:gd name="T23" fmla="*/ 3632 h 3649"/>
                  <a:gd name="T24" fmla="*/ 2743 w 7196"/>
                  <a:gd name="T25" fmla="*/ 3598 h 3649"/>
                  <a:gd name="T26" fmla="*/ 2260 w 7196"/>
                  <a:gd name="T27" fmla="*/ 3581 h 3649"/>
                  <a:gd name="T28" fmla="*/ 2040 w 7196"/>
                  <a:gd name="T29" fmla="*/ 3539 h 3649"/>
                  <a:gd name="T30" fmla="*/ 1574 w 7196"/>
                  <a:gd name="T31" fmla="*/ 3378 h 3649"/>
                  <a:gd name="T32" fmla="*/ 1430 w 7196"/>
                  <a:gd name="T33" fmla="*/ 3276 h 3649"/>
                  <a:gd name="T34" fmla="*/ 1092 w 7196"/>
                  <a:gd name="T35" fmla="*/ 3014 h 3649"/>
                  <a:gd name="T36" fmla="*/ 711 w 7196"/>
                  <a:gd name="T37" fmla="*/ 2599 h 3649"/>
                  <a:gd name="T38" fmla="*/ 414 w 7196"/>
                  <a:gd name="T39" fmla="*/ 1973 h 3649"/>
                  <a:gd name="T40" fmla="*/ 338 w 7196"/>
                  <a:gd name="T41" fmla="*/ 1837 h 3649"/>
                  <a:gd name="T42" fmla="*/ 287 w 7196"/>
                  <a:gd name="T43" fmla="*/ 1761 h 3649"/>
                  <a:gd name="T44" fmla="*/ 25 w 7196"/>
                  <a:gd name="T45" fmla="*/ 584 h 3649"/>
                  <a:gd name="T46" fmla="*/ 169 w 7196"/>
                  <a:gd name="T47" fmla="*/ 271 h 3649"/>
                  <a:gd name="T48" fmla="*/ 541 w 7196"/>
                  <a:gd name="T49" fmla="*/ 127 h 3649"/>
                  <a:gd name="T50" fmla="*/ 1100 w 7196"/>
                  <a:gd name="T51" fmla="*/ 110 h 3649"/>
                  <a:gd name="T52" fmla="*/ 1684 w 7196"/>
                  <a:gd name="T53" fmla="*/ 60 h 3649"/>
                  <a:gd name="T54" fmla="*/ 2040 w 7196"/>
                  <a:gd name="T55" fmla="*/ 68 h 3649"/>
                  <a:gd name="T56" fmla="*/ 2268 w 7196"/>
                  <a:gd name="T57" fmla="*/ 68 h 3649"/>
                  <a:gd name="T58" fmla="*/ 2599 w 7196"/>
                  <a:gd name="T59" fmla="*/ 43 h 3649"/>
                  <a:gd name="T60" fmla="*/ 2920 w 7196"/>
                  <a:gd name="T61" fmla="*/ 76 h 3649"/>
                  <a:gd name="T62" fmla="*/ 3318 w 7196"/>
                  <a:gd name="T63" fmla="*/ 68 h 3649"/>
                  <a:gd name="T64" fmla="*/ 3521 w 7196"/>
                  <a:gd name="T65" fmla="*/ 51 h 3649"/>
                  <a:gd name="T66" fmla="*/ 3699 w 7196"/>
                  <a:gd name="T67" fmla="*/ 51 h 3649"/>
                  <a:gd name="T68" fmla="*/ 4393 w 7196"/>
                  <a:gd name="T69" fmla="*/ 9 h 3649"/>
                  <a:gd name="T70" fmla="*/ 4631 w 7196"/>
                  <a:gd name="T71" fmla="*/ 26 h 3649"/>
                  <a:gd name="T72" fmla="*/ 4927 w 7196"/>
                  <a:gd name="T73" fmla="*/ 17 h 3649"/>
                  <a:gd name="T74" fmla="*/ 5452 w 7196"/>
                  <a:gd name="T75" fmla="*/ 43 h 3649"/>
                  <a:gd name="T76" fmla="*/ 5714 w 7196"/>
                  <a:gd name="T77" fmla="*/ 102 h 3649"/>
                  <a:gd name="T78" fmla="*/ 5943 w 7196"/>
                  <a:gd name="T79" fmla="*/ 60 h 3649"/>
                  <a:gd name="T80" fmla="*/ 6146 w 7196"/>
                  <a:gd name="T81" fmla="*/ 93 h 3649"/>
                  <a:gd name="T82" fmla="*/ 6561 w 7196"/>
                  <a:gd name="T83" fmla="*/ 153 h 3649"/>
                  <a:gd name="T84" fmla="*/ 7196 w 7196"/>
                  <a:gd name="T85" fmla="*/ 203 h 3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196" h="3649">
                    <a:moveTo>
                      <a:pt x="7196" y="3437"/>
                    </a:moveTo>
                    <a:lnTo>
                      <a:pt x="6459" y="3420"/>
                    </a:lnTo>
                    <a:lnTo>
                      <a:pt x="6391" y="3412"/>
                    </a:lnTo>
                    <a:lnTo>
                      <a:pt x="6366" y="3395"/>
                    </a:lnTo>
                    <a:lnTo>
                      <a:pt x="6214" y="3403"/>
                    </a:lnTo>
                    <a:lnTo>
                      <a:pt x="6146" y="3386"/>
                    </a:lnTo>
                    <a:lnTo>
                      <a:pt x="5977" y="3386"/>
                    </a:lnTo>
                    <a:lnTo>
                      <a:pt x="5951" y="3403"/>
                    </a:lnTo>
                    <a:lnTo>
                      <a:pt x="5883" y="3386"/>
                    </a:lnTo>
                    <a:lnTo>
                      <a:pt x="5799" y="3403"/>
                    </a:lnTo>
                    <a:lnTo>
                      <a:pt x="5706" y="3386"/>
                    </a:lnTo>
                    <a:lnTo>
                      <a:pt x="5663" y="3403"/>
                    </a:lnTo>
                    <a:lnTo>
                      <a:pt x="5486" y="3386"/>
                    </a:lnTo>
                    <a:lnTo>
                      <a:pt x="5426" y="3403"/>
                    </a:lnTo>
                    <a:lnTo>
                      <a:pt x="5181" y="3395"/>
                    </a:lnTo>
                    <a:lnTo>
                      <a:pt x="5155" y="3412"/>
                    </a:lnTo>
                    <a:lnTo>
                      <a:pt x="5096" y="3403"/>
                    </a:lnTo>
                    <a:lnTo>
                      <a:pt x="5003" y="3429"/>
                    </a:lnTo>
                    <a:lnTo>
                      <a:pt x="4918" y="3429"/>
                    </a:lnTo>
                    <a:lnTo>
                      <a:pt x="4893" y="3437"/>
                    </a:lnTo>
                    <a:lnTo>
                      <a:pt x="4783" y="3446"/>
                    </a:lnTo>
                    <a:lnTo>
                      <a:pt x="4758" y="3463"/>
                    </a:lnTo>
                    <a:lnTo>
                      <a:pt x="4647" y="3488"/>
                    </a:lnTo>
                    <a:lnTo>
                      <a:pt x="4605" y="3513"/>
                    </a:lnTo>
                    <a:lnTo>
                      <a:pt x="4537" y="3513"/>
                    </a:lnTo>
                    <a:lnTo>
                      <a:pt x="4495" y="3530"/>
                    </a:lnTo>
                    <a:lnTo>
                      <a:pt x="4139" y="3598"/>
                    </a:lnTo>
                    <a:lnTo>
                      <a:pt x="3615" y="3623"/>
                    </a:lnTo>
                    <a:lnTo>
                      <a:pt x="3462" y="3623"/>
                    </a:lnTo>
                    <a:lnTo>
                      <a:pt x="3437" y="3640"/>
                    </a:lnTo>
                    <a:lnTo>
                      <a:pt x="3394" y="3632"/>
                    </a:lnTo>
                    <a:lnTo>
                      <a:pt x="3369" y="3649"/>
                    </a:lnTo>
                    <a:lnTo>
                      <a:pt x="3327" y="3632"/>
                    </a:lnTo>
                    <a:lnTo>
                      <a:pt x="3310" y="3649"/>
                    </a:lnTo>
                    <a:lnTo>
                      <a:pt x="3242" y="3649"/>
                    </a:lnTo>
                    <a:lnTo>
                      <a:pt x="3200" y="3632"/>
                    </a:lnTo>
                    <a:lnTo>
                      <a:pt x="3174" y="3649"/>
                    </a:lnTo>
                    <a:lnTo>
                      <a:pt x="3132" y="3649"/>
                    </a:lnTo>
                    <a:lnTo>
                      <a:pt x="2743" y="3598"/>
                    </a:lnTo>
                    <a:lnTo>
                      <a:pt x="2649" y="3598"/>
                    </a:lnTo>
                    <a:lnTo>
                      <a:pt x="2455" y="3581"/>
                    </a:lnTo>
                    <a:lnTo>
                      <a:pt x="2260" y="3581"/>
                    </a:lnTo>
                    <a:lnTo>
                      <a:pt x="2150" y="3547"/>
                    </a:lnTo>
                    <a:lnTo>
                      <a:pt x="2099" y="3556"/>
                    </a:lnTo>
                    <a:lnTo>
                      <a:pt x="2040" y="3539"/>
                    </a:lnTo>
                    <a:lnTo>
                      <a:pt x="1989" y="3547"/>
                    </a:lnTo>
                    <a:lnTo>
                      <a:pt x="1794" y="3479"/>
                    </a:lnTo>
                    <a:lnTo>
                      <a:pt x="1574" y="3378"/>
                    </a:lnTo>
                    <a:lnTo>
                      <a:pt x="1490" y="3319"/>
                    </a:lnTo>
                    <a:lnTo>
                      <a:pt x="1464" y="3319"/>
                    </a:lnTo>
                    <a:lnTo>
                      <a:pt x="1430" y="3276"/>
                    </a:lnTo>
                    <a:lnTo>
                      <a:pt x="1380" y="3251"/>
                    </a:lnTo>
                    <a:lnTo>
                      <a:pt x="1134" y="3039"/>
                    </a:lnTo>
                    <a:lnTo>
                      <a:pt x="1092" y="3014"/>
                    </a:lnTo>
                    <a:lnTo>
                      <a:pt x="931" y="2870"/>
                    </a:lnTo>
                    <a:lnTo>
                      <a:pt x="905" y="2819"/>
                    </a:lnTo>
                    <a:lnTo>
                      <a:pt x="711" y="2599"/>
                    </a:lnTo>
                    <a:lnTo>
                      <a:pt x="668" y="2531"/>
                    </a:lnTo>
                    <a:lnTo>
                      <a:pt x="423" y="2015"/>
                    </a:lnTo>
                    <a:lnTo>
                      <a:pt x="414" y="1973"/>
                    </a:lnTo>
                    <a:lnTo>
                      <a:pt x="389" y="1947"/>
                    </a:lnTo>
                    <a:lnTo>
                      <a:pt x="372" y="1880"/>
                    </a:lnTo>
                    <a:lnTo>
                      <a:pt x="338" y="1837"/>
                    </a:lnTo>
                    <a:lnTo>
                      <a:pt x="330" y="1795"/>
                    </a:lnTo>
                    <a:lnTo>
                      <a:pt x="304" y="1761"/>
                    </a:lnTo>
                    <a:lnTo>
                      <a:pt x="287" y="1761"/>
                    </a:lnTo>
                    <a:lnTo>
                      <a:pt x="0" y="1287"/>
                    </a:lnTo>
                    <a:lnTo>
                      <a:pt x="8" y="1270"/>
                    </a:lnTo>
                    <a:lnTo>
                      <a:pt x="25" y="584"/>
                    </a:lnTo>
                    <a:lnTo>
                      <a:pt x="110" y="364"/>
                    </a:lnTo>
                    <a:lnTo>
                      <a:pt x="152" y="322"/>
                    </a:lnTo>
                    <a:lnTo>
                      <a:pt x="169" y="271"/>
                    </a:lnTo>
                    <a:lnTo>
                      <a:pt x="262" y="212"/>
                    </a:lnTo>
                    <a:lnTo>
                      <a:pt x="431" y="153"/>
                    </a:lnTo>
                    <a:lnTo>
                      <a:pt x="541" y="127"/>
                    </a:lnTo>
                    <a:lnTo>
                      <a:pt x="635" y="127"/>
                    </a:lnTo>
                    <a:lnTo>
                      <a:pt x="872" y="102"/>
                    </a:lnTo>
                    <a:lnTo>
                      <a:pt x="1100" y="110"/>
                    </a:lnTo>
                    <a:lnTo>
                      <a:pt x="1253" y="102"/>
                    </a:lnTo>
                    <a:lnTo>
                      <a:pt x="1600" y="68"/>
                    </a:lnTo>
                    <a:lnTo>
                      <a:pt x="1684" y="60"/>
                    </a:lnTo>
                    <a:lnTo>
                      <a:pt x="1862" y="85"/>
                    </a:lnTo>
                    <a:lnTo>
                      <a:pt x="2006" y="85"/>
                    </a:lnTo>
                    <a:lnTo>
                      <a:pt x="2040" y="68"/>
                    </a:lnTo>
                    <a:lnTo>
                      <a:pt x="2125" y="76"/>
                    </a:lnTo>
                    <a:lnTo>
                      <a:pt x="2184" y="51"/>
                    </a:lnTo>
                    <a:lnTo>
                      <a:pt x="2268" y="68"/>
                    </a:lnTo>
                    <a:lnTo>
                      <a:pt x="2302" y="51"/>
                    </a:lnTo>
                    <a:lnTo>
                      <a:pt x="2539" y="51"/>
                    </a:lnTo>
                    <a:lnTo>
                      <a:pt x="2599" y="43"/>
                    </a:lnTo>
                    <a:lnTo>
                      <a:pt x="2802" y="68"/>
                    </a:lnTo>
                    <a:lnTo>
                      <a:pt x="2887" y="60"/>
                    </a:lnTo>
                    <a:lnTo>
                      <a:pt x="2920" y="76"/>
                    </a:lnTo>
                    <a:lnTo>
                      <a:pt x="3183" y="76"/>
                    </a:lnTo>
                    <a:lnTo>
                      <a:pt x="3242" y="60"/>
                    </a:lnTo>
                    <a:lnTo>
                      <a:pt x="3318" y="68"/>
                    </a:lnTo>
                    <a:lnTo>
                      <a:pt x="3344" y="51"/>
                    </a:lnTo>
                    <a:lnTo>
                      <a:pt x="3462" y="60"/>
                    </a:lnTo>
                    <a:lnTo>
                      <a:pt x="3521" y="51"/>
                    </a:lnTo>
                    <a:lnTo>
                      <a:pt x="3581" y="51"/>
                    </a:lnTo>
                    <a:lnTo>
                      <a:pt x="3606" y="43"/>
                    </a:lnTo>
                    <a:lnTo>
                      <a:pt x="3699" y="51"/>
                    </a:lnTo>
                    <a:lnTo>
                      <a:pt x="3759" y="26"/>
                    </a:lnTo>
                    <a:lnTo>
                      <a:pt x="3987" y="9"/>
                    </a:lnTo>
                    <a:lnTo>
                      <a:pt x="4393" y="9"/>
                    </a:lnTo>
                    <a:lnTo>
                      <a:pt x="4453" y="34"/>
                    </a:lnTo>
                    <a:lnTo>
                      <a:pt x="4537" y="17"/>
                    </a:lnTo>
                    <a:lnTo>
                      <a:pt x="4631" y="26"/>
                    </a:lnTo>
                    <a:lnTo>
                      <a:pt x="4690" y="9"/>
                    </a:lnTo>
                    <a:lnTo>
                      <a:pt x="4868" y="26"/>
                    </a:lnTo>
                    <a:lnTo>
                      <a:pt x="4927" y="17"/>
                    </a:lnTo>
                    <a:lnTo>
                      <a:pt x="5189" y="0"/>
                    </a:lnTo>
                    <a:lnTo>
                      <a:pt x="5367" y="9"/>
                    </a:lnTo>
                    <a:lnTo>
                      <a:pt x="5452" y="43"/>
                    </a:lnTo>
                    <a:lnTo>
                      <a:pt x="5486" y="34"/>
                    </a:lnTo>
                    <a:lnTo>
                      <a:pt x="5596" y="60"/>
                    </a:lnTo>
                    <a:lnTo>
                      <a:pt x="5714" y="102"/>
                    </a:lnTo>
                    <a:lnTo>
                      <a:pt x="5773" y="110"/>
                    </a:lnTo>
                    <a:lnTo>
                      <a:pt x="5858" y="68"/>
                    </a:lnTo>
                    <a:lnTo>
                      <a:pt x="5943" y="60"/>
                    </a:lnTo>
                    <a:lnTo>
                      <a:pt x="5977" y="76"/>
                    </a:lnTo>
                    <a:lnTo>
                      <a:pt x="6036" y="68"/>
                    </a:lnTo>
                    <a:lnTo>
                      <a:pt x="6146" y="93"/>
                    </a:lnTo>
                    <a:lnTo>
                      <a:pt x="6324" y="102"/>
                    </a:lnTo>
                    <a:lnTo>
                      <a:pt x="6502" y="153"/>
                    </a:lnTo>
                    <a:lnTo>
                      <a:pt x="6561" y="153"/>
                    </a:lnTo>
                    <a:lnTo>
                      <a:pt x="6595" y="161"/>
                    </a:lnTo>
                    <a:lnTo>
                      <a:pt x="6645" y="161"/>
                    </a:lnTo>
                    <a:lnTo>
                      <a:pt x="7196" y="203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5" name="Freeform 45">
                <a:extLst>
                  <a:ext uri="{FF2B5EF4-FFF2-40B4-BE49-F238E27FC236}">
                    <a16:creationId xmlns:a16="http://schemas.microsoft.com/office/drawing/2014/main" id="{9B0F5839-6907-4147-B9B8-35D6EE7A6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323"/>
                <a:ext cx="1280" cy="649"/>
              </a:xfrm>
              <a:custGeom>
                <a:avLst/>
                <a:gdLst>
                  <a:gd name="T0" fmla="*/ 525 w 7450"/>
                  <a:gd name="T1" fmla="*/ 3708 h 3784"/>
                  <a:gd name="T2" fmla="*/ 1050 w 7450"/>
                  <a:gd name="T3" fmla="*/ 3784 h 3784"/>
                  <a:gd name="T4" fmla="*/ 1287 w 7450"/>
                  <a:gd name="T5" fmla="*/ 3691 h 3784"/>
                  <a:gd name="T6" fmla="*/ 1541 w 7450"/>
                  <a:gd name="T7" fmla="*/ 3581 h 3784"/>
                  <a:gd name="T8" fmla="*/ 1727 w 7450"/>
                  <a:gd name="T9" fmla="*/ 3682 h 3784"/>
                  <a:gd name="T10" fmla="*/ 2218 w 7450"/>
                  <a:gd name="T11" fmla="*/ 3699 h 3784"/>
                  <a:gd name="T12" fmla="*/ 2430 w 7450"/>
                  <a:gd name="T13" fmla="*/ 3674 h 3784"/>
                  <a:gd name="T14" fmla="*/ 2658 w 7450"/>
                  <a:gd name="T15" fmla="*/ 3682 h 3784"/>
                  <a:gd name="T16" fmla="*/ 3048 w 7450"/>
                  <a:gd name="T17" fmla="*/ 3699 h 3784"/>
                  <a:gd name="T18" fmla="*/ 3158 w 7450"/>
                  <a:gd name="T19" fmla="*/ 3682 h 3784"/>
                  <a:gd name="T20" fmla="*/ 3598 w 7450"/>
                  <a:gd name="T21" fmla="*/ 3648 h 3784"/>
                  <a:gd name="T22" fmla="*/ 4309 w 7450"/>
                  <a:gd name="T23" fmla="*/ 3657 h 3784"/>
                  <a:gd name="T24" fmla="*/ 5266 w 7450"/>
                  <a:gd name="T25" fmla="*/ 3488 h 3784"/>
                  <a:gd name="T26" fmla="*/ 5478 w 7450"/>
                  <a:gd name="T27" fmla="*/ 3411 h 3784"/>
                  <a:gd name="T28" fmla="*/ 5715 w 7450"/>
                  <a:gd name="T29" fmla="*/ 3335 h 3784"/>
                  <a:gd name="T30" fmla="*/ 5850 w 7450"/>
                  <a:gd name="T31" fmla="*/ 3284 h 3784"/>
                  <a:gd name="T32" fmla="*/ 6180 w 7450"/>
                  <a:gd name="T33" fmla="*/ 3014 h 3784"/>
                  <a:gd name="T34" fmla="*/ 6383 w 7450"/>
                  <a:gd name="T35" fmla="*/ 2768 h 3784"/>
                  <a:gd name="T36" fmla="*/ 6409 w 7450"/>
                  <a:gd name="T37" fmla="*/ 2726 h 3784"/>
                  <a:gd name="T38" fmla="*/ 6468 w 7450"/>
                  <a:gd name="T39" fmla="*/ 2607 h 3784"/>
                  <a:gd name="T40" fmla="*/ 6485 w 7450"/>
                  <a:gd name="T41" fmla="*/ 2286 h 3784"/>
                  <a:gd name="T42" fmla="*/ 6654 w 7450"/>
                  <a:gd name="T43" fmla="*/ 2218 h 3784"/>
                  <a:gd name="T44" fmla="*/ 6858 w 7450"/>
                  <a:gd name="T45" fmla="*/ 2099 h 3784"/>
                  <a:gd name="T46" fmla="*/ 6942 w 7450"/>
                  <a:gd name="T47" fmla="*/ 2023 h 3784"/>
                  <a:gd name="T48" fmla="*/ 7145 w 7450"/>
                  <a:gd name="T49" fmla="*/ 1778 h 3784"/>
                  <a:gd name="T50" fmla="*/ 7382 w 7450"/>
                  <a:gd name="T51" fmla="*/ 1151 h 3784"/>
                  <a:gd name="T52" fmla="*/ 7425 w 7450"/>
                  <a:gd name="T53" fmla="*/ 931 h 3784"/>
                  <a:gd name="T54" fmla="*/ 7450 w 7450"/>
                  <a:gd name="T55" fmla="*/ 728 h 3784"/>
                  <a:gd name="T56" fmla="*/ 7349 w 7450"/>
                  <a:gd name="T57" fmla="*/ 508 h 3784"/>
                  <a:gd name="T58" fmla="*/ 7188 w 7450"/>
                  <a:gd name="T59" fmla="*/ 406 h 3784"/>
                  <a:gd name="T60" fmla="*/ 6985 w 7450"/>
                  <a:gd name="T61" fmla="*/ 381 h 3784"/>
                  <a:gd name="T62" fmla="*/ 6595 w 7450"/>
                  <a:gd name="T63" fmla="*/ 364 h 3784"/>
                  <a:gd name="T64" fmla="*/ 6400 w 7450"/>
                  <a:gd name="T65" fmla="*/ 339 h 3784"/>
                  <a:gd name="T66" fmla="*/ 5943 w 7450"/>
                  <a:gd name="T67" fmla="*/ 330 h 3784"/>
                  <a:gd name="T68" fmla="*/ 5452 w 7450"/>
                  <a:gd name="T69" fmla="*/ 296 h 3784"/>
                  <a:gd name="T70" fmla="*/ 5367 w 7450"/>
                  <a:gd name="T71" fmla="*/ 296 h 3784"/>
                  <a:gd name="T72" fmla="*/ 4902 w 7450"/>
                  <a:gd name="T73" fmla="*/ 330 h 3784"/>
                  <a:gd name="T74" fmla="*/ 4724 w 7450"/>
                  <a:gd name="T75" fmla="*/ 339 h 3784"/>
                  <a:gd name="T76" fmla="*/ 4597 w 7450"/>
                  <a:gd name="T77" fmla="*/ 415 h 3784"/>
                  <a:gd name="T78" fmla="*/ 4504 w 7450"/>
                  <a:gd name="T79" fmla="*/ 457 h 3784"/>
                  <a:gd name="T80" fmla="*/ 4352 w 7450"/>
                  <a:gd name="T81" fmla="*/ 584 h 3784"/>
                  <a:gd name="T82" fmla="*/ 4081 w 7450"/>
                  <a:gd name="T83" fmla="*/ 398 h 3784"/>
                  <a:gd name="T84" fmla="*/ 3911 w 7450"/>
                  <a:gd name="T85" fmla="*/ 355 h 3784"/>
                  <a:gd name="T86" fmla="*/ 3708 w 7450"/>
                  <a:gd name="T87" fmla="*/ 322 h 3784"/>
                  <a:gd name="T88" fmla="*/ 3547 w 7450"/>
                  <a:gd name="T89" fmla="*/ 288 h 3784"/>
                  <a:gd name="T90" fmla="*/ 3192 w 7450"/>
                  <a:gd name="T91" fmla="*/ 271 h 3784"/>
                  <a:gd name="T92" fmla="*/ 2819 w 7450"/>
                  <a:gd name="T93" fmla="*/ 178 h 3784"/>
                  <a:gd name="T94" fmla="*/ 2726 w 7450"/>
                  <a:gd name="T95" fmla="*/ 169 h 3784"/>
                  <a:gd name="T96" fmla="*/ 2438 w 7450"/>
                  <a:gd name="T97" fmla="*/ 144 h 3784"/>
                  <a:gd name="T98" fmla="*/ 2066 w 7450"/>
                  <a:gd name="T99" fmla="*/ 135 h 3784"/>
                  <a:gd name="T100" fmla="*/ 1964 w 7450"/>
                  <a:gd name="T101" fmla="*/ 85 h 3784"/>
                  <a:gd name="T102" fmla="*/ 1846 w 7450"/>
                  <a:gd name="T103" fmla="*/ 76 h 3784"/>
                  <a:gd name="T104" fmla="*/ 1592 w 7450"/>
                  <a:gd name="T105" fmla="*/ 59 h 3784"/>
                  <a:gd name="T106" fmla="*/ 1482 w 7450"/>
                  <a:gd name="T107" fmla="*/ 25 h 3784"/>
                  <a:gd name="T108" fmla="*/ 1388 w 7450"/>
                  <a:gd name="T109" fmla="*/ 34 h 3784"/>
                  <a:gd name="T110" fmla="*/ 1329 w 7450"/>
                  <a:gd name="T111" fmla="*/ 34 h 3784"/>
                  <a:gd name="T112" fmla="*/ 1245 w 7450"/>
                  <a:gd name="T113" fmla="*/ 17 h 3784"/>
                  <a:gd name="T114" fmla="*/ 1084 w 7450"/>
                  <a:gd name="T115" fmla="*/ 17 h 3784"/>
                  <a:gd name="T116" fmla="*/ 991 w 7450"/>
                  <a:gd name="T117" fmla="*/ 34 h 3784"/>
                  <a:gd name="T118" fmla="*/ 754 w 7450"/>
                  <a:gd name="T119" fmla="*/ 34 h 3784"/>
                  <a:gd name="T120" fmla="*/ 508 w 7450"/>
                  <a:gd name="T121" fmla="*/ 59 h 3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450" h="3784">
                    <a:moveTo>
                      <a:pt x="0" y="3648"/>
                    </a:moveTo>
                    <a:lnTo>
                      <a:pt x="525" y="3708"/>
                    </a:lnTo>
                    <a:lnTo>
                      <a:pt x="762" y="3725"/>
                    </a:lnTo>
                    <a:lnTo>
                      <a:pt x="1050" y="3784"/>
                    </a:lnTo>
                    <a:lnTo>
                      <a:pt x="1143" y="3767"/>
                    </a:lnTo>
                    <a:lnTo>
                      <a:pt x="1287" y="3691"/>
                    </a:lnTo>
                    <a:lnTo>
                      <a:pt x="1456" y="3547"/>
                    </a:lnTo>
                    <a:lnTo>
                      <a:pt x="1541" y="3581"/>
                    </a:lnTo>
                    <a:lnTo>
                      <a:pt x="1592" y="3631"/>
                    </a:lnTo>
                    <a:lnTo>
                      <a:pt x="1727" y="3682"/>
                    </a:lnTo>
                    <a:lnTo>
                      <a:pt x="1744" y="3699"/>
                    </a:lnTo>
                    <a:lnTo>
                      <a:pt x="2218" y="3699"/>
                    </a:lnTo>
                    <a:lnTo>
                      <a:pt x="2371" y="3699"/>
                    </a:lnTo>
                    <a:lnTo>
                      <a:pt x="2430" y="3674"/>
                    </a:lnTo>
                    <a:lnTo>
                      <a:pt x="2608" y="3699"/>
                    </a:lnTo>
                    <a:lnTo>
                      <a:pt x="2658" y="3682"/>
                    </a:lnTo>
                    <a:lnTo>
                      <a:pt x="2751" y="3699"/>
                    </a:lnTo>
                    <a:lnTo>
                      <a:pt x="3048" y="3699"/>
                    </a:lnTo>
                    <a:lnTo>
                      <a:pt x="3073" y="3682"/>
                    </a:lnTo>
                    <a:lnTo>
                      <a:pt x="3158" y="3682"/>
                    </a:lnTo>
                    <a:lnTo>
                      <a:pt x="3505" y="3674"/>
                    </a:lnTo>
                    <a:lnTo>
                      <a:pt x="3598" y="3648"/>
                    </a:lnTo>
                    <a:lnTo>
                      <a:pt x="3801" y="3665"/>
                    </a:lnTo>
                    <a:lnTo>
                      <a:pt x="4309" y="3657"/>
                    </a:lnTo>
                    <a:lnTo>
                      <a:pt x="4428" y="3640"/>
                    </a:lnTo>
                    <a:lnTo>
                      <a:pt x="5266" y="3488"/>
                    </a:lnTo>
                    <a:lnTo>
                      <a:pt x="5418" y="3454"/>
                    </a:lnTo>
                    <a:lnTo>
                      <a:pt x="5478" y="3411"/>
                    </a:lnTo>
                    <a:lnTo>
                      <a:pt x="5621" y="3378"/>
                    </a:lnTo>
                    <a:lnTo>
                      <a:pt x="5715" y="3335"/>
                    </a:lnTo>
                    <a:lnTo>
                      <a:pt x="5825" y="3310"/>
                    </a:lnTo>
                    <a:lnTo>
                      <a:pt x="5850" y="3284"/>
                    </a:lnTo>
                    <a:lnTo>
                      <a:pt x="6087" y="3149"/>
                    </a:lnTo>
                    <a:lnTo>
                      <a:pt x="6180" y="3014"/>
                    </a:lnTo>
                    <a:lnTo>
                      <a:pt x="6366" y="2785"/>
                    </a:lnTo>
                    <a:lnTo>
                      <a:pt x="6383" y="2768"/>
                    </a:lnTo>
                    <a:lnTo>
                      <a:pt x="6383" y="2734"/>
                    </a:lnTo>
                    <a:lnTo>
                      <a:pt x="6409" y="2726"/>
                    </a:lnTo>
                    <a:lnTo>
                      <a:pt x="6451" y="2650"/>
                    </a:lnTo>
                    <a:lnTo>
                      <a:pt x="6468" y="2607"/>
                    </a:lnTo>
                    <a:lnTo>
                      <a:pt x="6485" y="2396"/>
                    </a:lnTo>
                    <a:lnTo>
                      <a:pt x="6485" y="2286"/>
                    </a:lnTo>
                    <a:lnTo>
                      <a:pt x="6578" y="2277"/>
                    </a:lnTo>
                    <a:lnTo>
                      <a:pt x="6654" y="2218"/>
                    </a:lnTo>
                    <a:lnTo>
                      <a:pt x="6747" y="2175"/>
                    </a:lnTo>
                    <a:lnTo>
                      <a:pt x="6858" y="2099"/>
                    </a:lnTo>
                    <a:lnTo>
                      <a:pt x="6917" y="2032"/>
                    </a:lnTo>
                    <a:lnTo>
                      <a:pt x="6942" y="2023"/>
                    </a:lnTo>
                    <a:lnTo>
                      <a:pt x="7069" y="1845"/>
                    </a:lnTo>
                    <a:lnTo>
                      <a:pt x="7145" y="1778"/>
                    </a:lnTo>
                    <a:lnTo>
                      <a:pt x="7179" y="1710"/>
                    </a:lnTo>
                    <a:lnTo>
                      <a:pt x="7382" y="1151"/>
                    </a:lnTo>
                    <a:lnTo>
                      <a:pt x="7408" y="1109"/>
                    </a:lnTo>
                    <a:lnTo>
                      <a:pt x="7425" y="931"/>
                    </a:lnTo>
                    <a:lnTo>
                      <a:pt x="7450" y="846"/>
                    </a:lnTo>
                    <a:lnTo>
                      <a:pt x="7450" y="728"/>
                    </a:lnTo>
                    <a:lnTo>
                      <a:pt x="7416" y="601"/>
                    </a:lnTo>
                    <a:lnTo>
                      <a:pt x="7349" y="508"/>
                    </a:lnTo>
                    <a:lnTo>
                      <a:pt x="7272" y="457"/>
                    </a:lnTo>
                    <a:lnTo>
                      <a:pt x="7188" y="406"/>
                    </a:lnTo>
                    <a:lnTo>
                      <a:pt x="7044" y="381"/>
                    </a:lnTo>
                    <a:lnTo>
                      <a:pt x="6985" y="381"/>
                    </a:lnTo>
                    <a:lnTo>
                      <a:pt x="6925" y="355"/>
                    </a:lnTo>
                    <a:lnTo>
                      <a:pt x="6595" y="364"/>
                    </a:lnTo>
                    <a:lnTo>
                      <a:pt x="6485" y="355"/>
                    </a:lnTo>
                    <a:lnTo>
                      <a:pt x="6400" y="339"/>
                    </a:lnTo>
                    <a:lnTo>
                      <a:pt x="6358" y="347"/>
                    </a:lnTo>
                    <a:lnTo>
                      <a:pt x="5943" y="330"/>
                    </a:lnTo>
                    <a:lnTo>
                      <a:pt x="5833" y="330"/>
                    </a:lnTo>
                    <a:lnTo>
                      <a:pt x="5452" y="296"/>
                    </a:lnTo>
                    <a:lnTo>
                      <a:pt x="5410" y="313"/>
                    </a:lnTo>
                    <a:lnTo>
                      <a:pt x="5367" y="296"/>
                    </a:lnTo>
                    <a:lnTo>
                      <a:pt x="5190" y="296"/>
                    </a:lnTo>
                    <a:lnTo>
                      <a:pt x="4902" y="330"/>
                    </a:lnTo>
                    <a:lnTo>
                      <a:pt x="4834" y="322"/>
                    </a:lnTo>
                    <a:lnTo>
                      <a:pt x="4724" y="339"/>
                    </a:lnTo>
                    <a:lnTo>
                      <a:pt x="4639" y="372"/>
                    </a:lnTo>
                    <a:lnTo>
                      <a:pt x="4597" y="415"/>
                    </a:lnTo>
                    <a:lnTo>
                      <a:pt x="4546" y="423"/>
                    </a:lnTo>
                    <a:lnTo>
                      <a:pt x="4504" y="457"/>
                    </a:lnTo>
                    <a:lnTo>
                      <a:pt x="4377" y="584"/>
                    </a:lnTo>
                    <a:lnTo>
                      <a:pt x="4352" y="584"/>
                    </a:lnTo>
                    <a:lnTo>
                      <a:pt x="4292" y="533"/>
                    </a:lnTo>
                    <a:lnTo>
                      <a:pt x="4081" y="398"/>
                    </a:lnTo>
                    <a:lnTo>
                      <a:pt x="3971" y="389"/>
                    </a:lnTo>
                    <a:lnTo>
                      <a:pt x="3911" y="355"/>
                    </a:lnTo>
                    <a:lnTo>
                      <a:pt x="3750" y="313"/>
                    </a:lnTo>
                    <a:lnTo>
                      <a:pt x="3708" y="322"/>
                    </a:lnTo>
                    <a:lnTo>
                      <a:pt x="3615" y="288"/>
                    </a:lnTo>
                    <a:lnTo>
                      <a:pt x="3547" y="288"/>
                    </a:lnTo>
                    <a:lnTo>
                      <a:pt x="3488" y="271"/>
                    </a:lnTo>
                    <a:lnTo>
                      <a:pt x="3192" y="271"/>
                    </a:lnTo>
                    <a:lnTo>
                      <a:pt x="2946" y="220"/>
                    </a:lnTo>
                    <a:lnTo>
                      <a:pt x="2819" y="178"/>
                    </a:lnTo>
                    <a:lnTo>
                      <a:pt x="2751" y="178"/>
                    </a:lnTo>
                    <a:lnTo>
                      <a:pt x="2726" y="169"/>
                    </a:lnTo>
                    <a:lnTo>
                      <a:pt x="2709" y="178"/>
                    </a:lnTo>
                    <a:lnTo>
                      <a:pt x="2438" y="144"/>
                    </a:lnTo>
                    <a:lnTo>
                      <a:pt x="2269" y="152"/>
                    </a:lnTo>
                    <a:lnTo>
                      <a:pt x="2066" y="135"/>
                    </a:lnTo>
                    <a:lnTo>
                      <a:pt x="1981" y="118"/>
                    </a:lnTo>
                    <a:lnTo>
                      <a:pt x="1964" y="85"/>
                    </a:lnTo>
                    <a:lnTo>
                      <a:pt x="1913" y="68"/>
                    </a:lnTo>
                    <a:lnTo>
                      <a:pt x="1846" y="76"/>
                    </a:lnTo>
                    <a:lnTo>
                      <a:pt x="1609" y="51"/>
                    </a:lnTo>
                    <a:lnTo>
                      <a:pt x="1592" y="59"/>
                    </a:lnTo>
                    <a:lnTo>
                      <a:pt x="1566" y="42"/>
                    </a:lnTo>
                    <a:lnTo>
                      <a:pt x="1482" y="25"/>
                    </a:lnTo>
                    <a:lnTo>
                      <a:pt x="1456" y="42"/>
                    </a:lnTo>
                    <a:lnTo>
                      <a:pt x="1388" y="34"/>
                    </a:lnTo>
                    <a:lnTo>
                      <a:pt x="1372" y="17"/>
                    </a:lnTo>
                    <a:lnTo>
                      <a:pt x="1329" y="34"/>
                    </a:lnTo>
                    <a:lnTo>
                      <a:pt x="1261" y="34"/>
                    </a:lnTo>
                    <a:lnTo>
                      <a:pt x="1245" y="17"/>
                    </a:lnTo>
                    <a:lnTo>
                      <a:pt x="1151" y="34"/>
                    </a:lnTo>
                    <a:lnTo>
                      <a:pt x="1084" y="17"/>
                    </a:lnTo>
                    <a:lnTo>
                      <a:pt x="1058" y="34"/>
                    </a:lnTo>
                    <a:lnTo>
                      <a:pt x="991" y="34"/>
                    </a:lnTo>
                    <a:lnTo>
                      <a:pt x="821" y="8"/>
                    </a:lnTo>
                    <a:lnTo>
                      <a:pt x="754" y="34"/>
                    </a:lnTo>
                    <a:lnTo>
                      <a:pt x="686" y="25"/>
                    </a:lnTo>
                    <a:lnTo>
                      <a:pt x="508" y="59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6" name="Freeform 46">
                <a:extLst>
                  <a:ext uri="{FF2B5EF4-FFF2-40B4-BE49-F238E27FC236}">
                    <a16:creationId xmlns:a16="http://schemas.microsoft.com/office/drawing/2014/main" id="{007CA28E-26DE-4EAC-9097-0B87E289E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93"/>
                <a:ext cx="1666" cy="472"/>
              </a:xfrm>
              <a:custGeom>
                <a:avLst/>
                <a:gdLst>
                  <a:gd name="T0" fmla="*/ 406 w 9702"/>
                  <a:gd name="T1" fmla="*/ 2743 h 2751"/>
                  <a:gd name="T2" fmla="*/ 703 w 9702"/>
                  <a:gd name="T3" fmla="*/ 2599 h 2751"/>
                  <a:gd name="T4" fmla="*/ 957 w 9702"/>
                  <a:gd name="T5" fmla="*/ 2142 h 2751"/>
                  <a:gd name="T6" fmla="*/ 974 w 9702"/>
                  <a:gd name="T7" fmla="*/ 1693 h 2751"/>
                  <a:gd name="T8" fmla="*/ 796 w 9702"/>
                  <a:gd name="T9" fmla="*/ 1067 h 2751"/>
                  <a:gd name="T10" fmla="*/ 525 w 9702"/>
                  <a:gd name="T11" fmla="*/ 550 h 2751"/>
                  <a:gd name="T12" fmla="*/ 500 w 9702"/>
                  <a:gd name="T13" fmla="*/ 262 h 2751"/>
                  <a:gd name="T14" fmla="*/ 847 w 9702"/>
                  <a:gd name="T15" fmla="*/ 508 h 2751"/>
                  <a:gd name="T16" fmla="*/ 1067 w 9702"/>
                  <a:gd name="T17" fmla="*/ 610 h 2751"/>
                  <a:gd name="T18" fmla="*/ 1211 w 9702"/>
                  <a:gd name="T19" fmla="*/ 669 h 2751"/>
                  <a:gd name="T20" fmla="*/ 1380 w 9702"/>
                  <a:gd name="T21" fmla="*/ 762 h 2751"/>
                  <a:gd name="T22" fmla="*/ 1668 w 9702"/>
                  <a:gd name="T23" fmla="*/ 762 h 2751"/>
                  <a:gd name="T24" fmla="*/ 2057 w 9702"/>
                  <a:gd name="T25" fmla="*/ 601 h 2751"/>
                  <a:gd name="T26" fmla="*/ 2167 w 9702"/>
                  <a:gd name="T27" fmla="*/ 508 h 2751"/>
                  <a:gd name="T28" fmla="*/ 2404 w 9702"/>
                  <a:gd name="T29" fmla="*/ 296 h 2751"/>
                  <a:gd name="T30" fmla="*/ 2438 w 9702"/>
                  <a:gd name="T31" fmla="*/ 635 h 2751"/>
                  <a:gd name="T32" fmla="*/ 2531 w 9702"/>
                  <a:gd name="T33" fmla="*/ 1117 h 2751"/>
                  <a:gd name="T34" fmla="*/ 2658 w 9702"/>
                  <a:gd name="T35" fmla="*/ 1380 h 2751"/>
                  <a:gd name="T36" fmla="*/ 2862 w 9702"/>
                  <a:gd name="T37" fmla="*/ 1718 h 2751"/>
                  <a:gd name="T38" fmla="*/ 3268 w 9702"/>
                  <a:gd name="T39" fmla="*/ 1888 h 2751"/>
                  <a:gd name="T40" fmla="*/ 3767 w 9702"/>
                  <a:gd name="T41" fmla="*/ 1888 h 2751"/>
                  <a:gd name="T42" fmla="*/ 4148 w 9702"/>
                  <a:gd name="T43" fmla="*/ 1634 h 2751"/>
                  <a:gd name="T44" fmla="*/ 4343 w 9702"/>
                  <a:gd name="T45" fmla="*/ 1211 h 2751"/>
                  <a:gd name="T46" fmla="*/ 4369 w 9702"/>
                  <a:gd name="T47" fmla="*/ 381 h 2751"/>
                  <a:gd name="T48" fmla="*/ 4360 w 9702"/>
                  <a:gd name="T49" fmla="*/ 178 h 2751"/>
                  <a:gd name="T50" fmla="*/ 4521 w 9702"/>
                  <a:gd name="T51" fmla="*/ 372 h 2751"/>
                  <a:gd name="T52" fmla="*/ 4851 w 9702"/>
                  <a:gd name="T53" fmla="*/ 576 h 2751"/>
                  <a:gd name="T54" fmla="*/ 5003 w 9702"/>
                  <a:gd name="T55" fmla="*/ 660 h 2751"/>
                  <a:gd name="T56" fmla="*/ 5469 w 9702"/>
                  <a:gd name="T57" fmla="*/ 770 h 2751"/>
                  <a:gd name="T58" fmla="*/ 5494 w 9702"/>
                  <a:gd name="T59" fmla="*/ 1050 h 2751"/>
                  <a:gd name="T60" fmla="*/ 5435 w 9702"/>
                  <a:gd name="T61" fmla="*/ 1261 h 2751"/>
                  <a:gd name="T62" fmla="*/ 5401 w 9702"/>
                  <a:gd name="T63" fmla="*/ 1634 h 2751"/>
                  <a:gd name="T64" fmla="*/ 5748 w 9702"/>
                  <a:gd name="T65" fmla="*/ 1769 h 2751"/>
                  <a:gd name="T66" fmla="*/ 6155 w 9702"/>
                  <a:gd name="T67" fmla="*/ 1795 h 2751"/>
                  <a:gd name="T68" fmla="*/ 6392 w 9702"/>
                  <a:gd name="T69" fmla="*/ 1803 h 2751"/>
                  <a:gd name="T70" fmla="*/ 6654 w 9702"/>
                  <a:gd name="T71" fmla="*/ 1718 h 2751"/>
                  <a:gd name="T72" fmla="*/ 6908 w 9702"/>
                  <a:gd name="T73" fmla="*/ 1566 h 2751"/>
                  <a:gd name="T74" fmla="*/ 7095 w 9702"/>
                  <a:gd name="T75" fmla="*/ 1363 h 2751"/>
                  <a:gd name="T76" fmla="*/ 7365 w 9702"/>
                  <a:gd name="T77" fmla="*/ 1075 h 2751"/>
                  <a:gd name="T78" fmla="*/ 7509 w 9702"/>
                  <a:gd name="T79" fmla="*/ 897 h 2751"/>
                  <a:gd name="T80" fmla="*/ 7730 w 9702"/>
                  <a:gd name="T81" fmla="*/ 415 h 2751"/>
                  <a:gd name="T82" fmla="*/ 7806 w 9702"/>
                  <a:gd name="T83" fmla="*/ 169 h 2751"/>
                  <a:gd name="T84" fmla="*/ 8009 w 9702"/>
                  <a:gd name="T85" fmla="*/ 347 h 2751"/>
                  <a:gd name="T86" fmla="*/ 8144 w 9702"/>
                  <a:gd name="T87" fmla="*/ 440 h 2751"/>
                  <a:gd name="T88" fmla="*/ 8652 w 9702"/>
                  <a:gd name="T89" fmla="*/ 601 h 2751"/>
                  <a:gd name="T90" fmla="*/ 9050 w 9702"/>
                  <a:gd name="T91" fmla="*/ 483 h 2751"/>
                  <a:gd name="T92" fmla="*/ 9372 w 9702"/>
                  <a:gd name="T93" fmla="*/ 271 h 2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702" h="2751">
                    <a:moveTo>
                      <a:pt x="0" y="2734"/>
                    </a:moveTo>
                    <a:lnTo>
                      <a:pt x="322" y="2751"/>
                    </a:lnTo>
                    <a:lnTo>
                      <a:pt x="406" y="2743"/>
                    </a:lnTo>
                    <a:lnTo>
                      <a:pt x="466" y="2709"/>
                    </a:lnTo>
                    <a:lnTo>
                      <a:pt x="525" y="2709"/>
                    </a:lnTo>
                    <a:lnTo>
                      <a:pt x="703" y="2599"/>
                    </a:lnTo>
                    <a:lnTo>
                      <a:pt x="821" y="2480"/>
                    </a:lnTo>
                    <a:lnTo>
                      <a:pt x="864" y="2379"/>
                    </a:lnTo>
                    <a:lnTo>
                      <a:pt x="957" y="2142"/>
                    </a:lnTo>
                    <a:lnTo>
                      <a:pt x="974" y="2006"/>
                    </a:lnTo>
                    <a:lnTo>
                      <a:pt x="974" y="1761"/>
                    </a:lnTo>
                    <a:lnTo>
                      <a:pt x="974" y="1693"/>
                    </a:lnTo>
                    <a:lnTo>
                      <a:pt x="940" y="1524"/>
                    </a:lnTo>
                    <a:lnTo>
                      <a:pt x="897" y="1380"/>
                    </a:lnTo>
                    <a:lnTo>
                      <a:pt x="796" y="1067"/>
                    </a:lnTo>
                    <a:lnTo>
                      <a:pt x="779" y="1058"/>
                    </a:lnTo>
                    <a:lnTo>
                      <a:pt x="627" y="779"/>
                    </a:lnTo>
                    <a:lnTo>
                      <a:pt x="525" y="550"/>
                    </a:lnTo>
                    <a:lnTo>
                      <a:pt x="474" y="288"/>
                    </a:lnTo>
                    <a:lnTo>
                      <a:pt x="483" y="271"/>
                    </a:lnTo>
                    <a:lnTo>
                      <a:pt x="500" y="262"/>
                    </a:lnTo>
                    <a:lnTo>
                      <a:pt x="703" y="415"/>
                    </a:lnTo>
                    <a:lnTo>
                      <a:pt x="787" y="457"/>
                    </a:lnTo>
                    <a:lnTo>
                      <a:pt x="847" y="508"/>
                    </a:lnTo>
                    <a:lnTo>
                      <a:pt x="957" y="576"/>
                    </a:lnTo>
                    <a:lnTo>
                      <a:pt x="991" y="576"/>
                    </a:lnTo>
                    <a:lnTo>
                      <a:pt x="1067" y="610"/>
                    </a:lnTo>
                    <a:lnTo>
                      <a:pt x="1092" y="635"/>
                    </a:lnTo>
                    <a:lnTo>
                      <a:pt x="1151" y="643"/>
                    </a:lnTo>
                    <a:lnTo>
                      <a:pt x="1211" y="669"/>
                    </a:lnTo>
                    <a:lnTo>
                      <a:pt x="1219" y="694"/>
                    </a:lnTo>
                    <a:lnTo>
                      <a:pt x="1261" y="694"/>
                    </a:lnTo>
                    <a:lnTo>
                      <a:pt x="1380" y="762"/>
                    </a:lnTo>
                    <a:lnTo>
                      <a:pt x="1490" y="770"/>
                    </a:lnTo>
                    <a:lnTo>
                      <a:pt x="1642" y="770"/>
                    </a:lnTo>
                    <a:lnTo>
                      <a:pt x="1668" y="762"/>
                    </a:lnTo>
                    <a:lnTo>
                      <a:pt x="1761" y="753"/>
                    </a:lnTo>
                    <a:lnTo>
                      <a:pt x="1871" y="720"/>
                    </a:lnTo>
                    <a:lnTo>
                      <a:pt x="2057" y="601"/>
                    </a:lnTo>
                    <a:lnTo>
                      <a:pt x="2117" y="576"/>
                    </a:lnTo>
                    <a:lnTo>
                      <a:pt x="2159" y="533"/>
                    </a:lnTo>
                    <a:lnTo>
                      <a:pt x="2167" y="508"/>
                    </a:lnTo>
                    <a:lnTo>
                      <a:pt x="2294" y="398"/>
                    </a:lnTo>
                    <a:lnTo>
                      <a:pt x="2345" y="322"/>
                    </a:lnTo>
                    <a:lnTo>
                      <a:pt x="2404" y="296"/>
                    </a:lnTo>
                    <a:lnTo>
                      <a:pt x="2430" y="322"/>
                    </a:lnTo>
                    <a:lnTo>
                      <a:pt x="2413" y="491"/>
                    </a:lnTo>
                    <a:lnTo>
                      <a:pt x="2438" y="635"/>
                    </a:lnTo>
                    <a:lnTo>
                      <a:pt x="2455" y="872"/>
                    </a:lnTo>
                    <a:lnTo>
                      <a:pt x="2489" y="931"/>
                    </a:lnTo>
                    <a:lnTo>
                      <a:pt x="2531" y="1117"/>
                    </a:lnTo>
                    <a:lnTo>
                      <a:pt x="2548" y="1177"/>
                    </a:lnTo>
                    <a:lnTo>
                      <a:pt x="2625" y="1346"/>
                    </a:lnTo>
                    <a:lnTo>
                      <a:pt x="2658" y="1380"/>
                    </a:lnTo>
                    <a:lnTo>
                      <a:pt x="2658" y="1431"/>
                    </a:lnTo>
                    <a:lnTo>
                      <a:pt x="2760" y="1524"/>
                    </a:lnTo>
                    <a:lnTo>
                      <a:pt x="2862" y="1718"/>
                    </a:lnTo>
                    <a:lnTo>
                      <a:pt x="3039" y="1845"/>
                    </a:lnTo>
                    <a:lnTo>
                      <a:pt x="3217" y="1896"/>
                    </a:lnTo>
                    <a:lnTo>
                      <a:pt x="3268" y="1888"/>
                    </a:lnTo>
                    <a:lnTo>
                      <a:pt x="3539" y="1913"/>
                    </a:lnTo>
                    <a:lnTo>
                      <a:pt x="3717" y="1913"/>
                    </a:lnTo>
                    <a:lnTo>
                      <a:pt x="3767" y="1888"/>
                    </a:lnTo>
                    <a:lnTo>
                      <a:pt x="4021" y="1778"/>
                    </a:lnTo>
                    <a:lnTo>
                      <a:pt x="4115" y="1693"/>
                    </a:lnTo>
                    <a:lnTo>
                      <a:pt x="4148" y="1634"/>
                    </a:lnTo>
                    <a:lnTo>
                      <a:pt x="4191" y="1591"/>
                    </a:lnTo>
                    <a:lnTo>
                      <a:pt x="4225" y="1524"/>
                    </a:lnTo>
                    <a:lnTo>
                      <a:pt x="4343" y="1211"/>
                    </a:lnTo>
                    <a:lnTo>
                      <a:pt x="4394" y="770"/>
                    </a:lnTo>
                    <a:lnTo>
                      <a:pt x="4394" y="660"/>
                    </a:lnTo>
                    <a:lnTo>
                      <a:pt x="4369" y="381"/>
                    </a:lnTo>
                    <a:lnTo>
                      <a:pt x="4360" y="271"/>
                    </a:lnTo>
                    <a:lnTo>
                      <a:pt x="4343" y="246"/>
                    </a:lnTo>
                    <a:lnTo>
                      <a:pt x="4360" y="178"/>
                    </a:lnTo>
                    <a:lnTo>
                      <a:pt x="4394" y="119"/>
                    </a:lnTo>
                    <a:lnTo>
                      <a:pt x="4479" y="254"/>
                    </a:lnTo>
                    <a:lnTo>
                      <a:pt x="4521" y="372"/>
                    </a:lnTo>
                    <a:lnTo>
                      <a:pt x="4656" y="474"/>
                    </a:lnTo>
                    <a:lnTo>
                      <a:pt x="4733" y="533"/>
                    </a:lnTo>
                    <a:lnTo>
                      <a:pt x="4851" y="576"/>
                    </a:lnTo>
                    <a:lnTo>
                      <a:pt x="4876" y="567"/>
                    </a:lnTo>
                    <a:lnTo>
                      <a:pt x="4944" y="643"/>
                    </a:lnTo>
                    <a:lnTo>
                      <a:pt x="5003" y="660"/>
                    </a:lnTo>
                    <a:lnTo>
                      <a:pt x="5241" y="720"/>
                    </a:lnTo>
                    <a:lnTo>
                      <a:pt x="5351" y="770"/>
                    </a:lnTo>
                    <a:lnTo>
                      <a:pt x="5469" y="770"/>
                    </a:lnTo>
                    <a:lnTo>
                      <a:pt x="5494" y="787"/>
                    </a:lnTo>
                    <a:lnTo>
                      <a:pt x="5511" y="863"/>
                    </a:lnTo>
                    <a:lnTo>
                      <a:pt x="5494" y="1050"/>
                    </a:lnTo>
                    <a:lnTo>
                      <a:pt x="5469" y="1168"/>
                    </a:lnTo>
                    <a:lnTo>
                      <a:pt x="5435" y="1227"/>
                    </a:lnTo>
                    <a:lnTo>
                      <a:pt x="5435" y="1261"/>
                    </a:lnTo>
                    <a:lnTo>
                      <a:pt x="5393" y="1346"/>
                    </a:lnTo>
                    <a:lnTo>
                      <a:pt x="5376" y="1464"/>
                    </a:lnTo>
                    <a:lnTo>
                      <a:pt x="5401" y="1634"/>
                    </a:lnTo>
                    <a:lnTo>
                      <a:pt x="5427" y="1659"/>
                    </a:lnTo>
                    <a:lnTo>
                      <a:pt x="5715" y="1744"/>
                    </a:lnTo>
                    <a:lnTo>
                      <a:pt x="5748" y="1769"/>
                    </a:lnTo>
                    <a:lnTo>
                      <a:pt x="5774" y="1761"/>
                    </a:lnTo>
                    <a:lnTo>
                      <a:pt x="6129" y="1803"/>
                    </a:lnTo>
                    <a:lnTo>
                      <a:pt x="6155" y="1795"/>
                    </a:lnTo>
                    <a:lnTo>
                      <a:pt x="6273" y="1820"/>
                    </a:lnTo>
                    <a:lnTo>
                      <a:pt x="6307" y="1803"/>
                    </a:lnTo>
                    <a:lnTo>
                      <a:pt x="6392" y="1803"/>
                    </a:lnTo>
                    <a:lnTo>
                      <a:pt x="6510" y="1778"/>
                    </a:lnTo>
                    <a:lnTo>
                      <a:pt x="6570" y="1744"/>
                    </a:lnTo>
                    <a:lnTo>
                      <a:pt x="6654" y="1718"/>
                    </a:lnTo>
                    <a:lnTo>
                      <a:pt x="6722" y="1685"/>
                    </a:lnTo>
                    <a:lnTo>
                      <a:pt x="6874" y="1575"/>
                    </a:lnTo>
                    <a:lnTo>
                      <a:pt x="6908" y="1566"/>
                    </a:lnTo>
                    <a:lnTo>
                      <a:pt x="7010" y="1481"/>
                    </a:lnTo>
                    <a:lnTo>
                      <a:pt x="7052" y="1431"/>
                    </a:lnTo>
                    <a:lnTo>
                      <a:pt x="7095" y="1363"/>
                    </a:lnTo>
                    <a:lnTo>
                      <a:pt x="7154" y="1321"/>
                    </a:lnTo>
                    <a:lnTo>
                      <a:pt x="7315" y="1177"/>
                    </a:lnTo>
                    <a:lnTo>
                      <a:pt x="7365" y="1075"/>
                    </a:lnTo>
                    <a:lnTo>
                      <a:pt x="7416" y="1033"/>
                    </a:lnTo>
                    <a:lnTo>
                      <a:pt x="7467" y="940"/>
                    </a:lnTo>
                    <a:lnTo>
                      <a:pt x="7509" y="897"/>
                    </a:lnTo>
                    <a:lnTo>
                      <a:pt x="7594" y="770"/>
                    </a:lnTo>
                    <a:lnTo>
                      <a:pt x="7696" y="593"/>
                    </a:lnTo>
                    <a:lnTo>
                      <a:pt x="7730" y="415"/>
                    </a:lnTo>
                    <a:lnTo>
                      <a:pt x="7763" y="347"/>
                    </a:lnTo>
                    <a:lnTo>
                      <a:pt x="7763" y="279"/>
                    </a:lnTo>
                    <a:lnTo>
                      <a:pt x="7806" y="169"/>
                    </a:lnTo>
                    <a:lnTo>
                      <a:pt x="7848" y="85"/>
                    </a:lnTo>
                    <a:lnTo>
                      <a:pt x="7958" y="271"/>
                    </a:lnTo>
                    <a:lnTo>
                      <a:pt x="8009" y="347"/>
                    </a:lnTo>
                    <a:lnTo>
                      <a:pt x="8094" y="406"/>
                    </a:lnTo>
                    <a:lnTo>
                      <a:pt x="8110" y="432"/>
                    </a:lnTo>
                    <a:lnTo>
                      <a:pt x="8144" y="440"/>
                    </a:lnTo>
                    <a:lnTo>
                      <a:pt x="8195" y="491"/>
                    </a:lnTo>
                    <a:lnTo>
                      <a:pt x="8381" y="550"/>
                    </a:lnTo>
                    <a:lnTo>
                      <a:pt x="8652" y="601"/>
                    </a:lnTo>
                    <a:lnTo>
                      <a:pt x="8805" y="559"/>
                    </a:lnTo>
                    <a:lnTo>
                      <a:pt x="8864" y="559"/>
                    </a:lnTo>
                    <a:lnTo>
                      <a:pt x="9050" y="483"/>
                    </a:lnTo>
                    <a:lnTo>
                      <a:pt x="9101" y="440"/>
                    </a:lnTo>
                    <a:lnTo>
                      <a:pt x="9143" y="432"/>
                    </a:lnTo>
                    <a:lnTo>
                      <a:pt x="9372" y="271"/>
                    </a:lnTo>
                    <a:lnTo>
                      <a:pt x="9397" y="279"/>
                    </a:lnTo>
                    <a:lnTo>
                      <a:pt x="9702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7" name="Freeform 47">
                <a:extLst>
                  <a:ext uri="{FF2B5EF4-FFF2-40B4-BE49-F238E27FC236}">
                    <a16:creationId xmlns:a16="http://schemas.microsoft.com/office/drawing/2014/main" id="{878AC322-3782-4858-B1C5-25D9DFC58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9" y="82"/>
                <a:ext cx="78" cy="188"/>
              </a:xfrm>
              <a:custGeom>
                <a:avLst/>
                <a:gdLst>
                  <a:gd name="T0" fmla="*/ 237 w 457"/>
                  <a:gd name="T1" fmla="*/ 0 h 1092"/>
                  <a:gd name="T2" fmla="*/ 136 w 457"/>
                  <a:gd name="T3" fmla="*/ 254 h 1092"/>
                  <a:gd name="T4" fmla="*/ 51 w 457"/>
                  <a:gd name="T5" fmla="*/ 626 h 1092"/>
                  <a:gd name="T6" fmla="*/ 42 w 457"/>
                  <a:gd name="T7" fmla="*/ 651 h 1092"/>
                  <a:gd name="T8" fmla="*/ 42 w 457"/>
                  <a:gd name="T9" fmla="*/ 711 h 1092"/>
                  <a:gd name="T10" fmla="*/ 0 w 457"/>
                  <a:gd name="T11" fmla="*/ 889 h 1092"/>
                  <a:gd name="T12" fmla="*/ 0 w 457"/>
                  <a:gd name="T13" fmla="*/ 973 h 1092"/>
                  <a:gd name="T14" fmla="*/ 9 w 457"/>
                  <a:gd name="T15" fmla="*/ 999 h 1092"/>
                  <a:gd name="T16" fmla="*/ 34 w 457"/>
                  <a:gd name="T17" fmla="*/ 1092 h 1092"/>
                  <a:gd name="T18" fmla="*/ 144 w 457"/>
                  <a:gd name="T19" fmla="*/ 1075 h 1092"/>
                  <a:gd name="T20" fmla="*/ 169 w 457"/>
                  <a:gd name="T21" fmla="*/ 1058 h 1092"/>
                  <a:gd name="T22" fmla="*/ 246 w 457"/>
                  <a:gd name="T23" fmla="*/ 863 h 1092"/>
                  <a:gd name="T24" fmla="*/ 237 w 457"/>
                  <a:gd name="T25" fmla="*/ 846 h 1092"/>
                  <a:gd name="T26" fmla="*/ 271 w 457"/>
                  <a:gd name="T27" fmla="*/ 736 h 1092"/>
                  <a:gd name="T28" fmla="*/ 271 w 457"/>
                  <a:gd name="T29" fmla="*/ 711 h 1092"/>
                  <a:gd name="T30" fmla="*/ 389 w 457"/>
                  <a:gd name="T31" fmla="*/ 364 h 1092"/>
                  <a:gd name="T32" fmla="*/ 449 w 457"/>
                  <a:gd name="T33" fmla="*/ 127 h 1092"/>
                  <a:gd name="T34" fmla="*/ 457 w 457"/>
                  <a:gd name="T35" fmla="*/ 0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7" h="1092">
                    <a:moveTo>
                      <a:pt x="237" y="0"/>
                    </a:moveTo>
                    <a:lnTo>
                      <a:pt x="136" y="254"/>
                    </a:lnTo>
                    <a:lnTo>
                      <a:pt x="51" y="626"/>
                    </a:lnTo>
                    <a:lnTo>
                      <a:pt x="42" y="651"/>
                    </a:lnTo>
                    <a:lnTo>
                      <a:pt x="42" y="711"/>
                    </a:lnTo>
                    <a:lnTo>
                      <a:pt x="0" y="889"/>
                    </a:lnTo>
                    <a:lnTo>
                      <a:pt x="0" y="973"/>
                    </a:lnTo>
                    <a:lnTo>
                      <a:pt x="9" y="999"/>
                    </a:lnTo>
                    <a:lnTo>
                      <a:pt x="34" y="1092"/>
                    </a:lnTo>
                    <a:lnTo>
                      <a:pt x="144" y="1075"/>
                    </a:lnTo>
                    <a:lnTo>
                      <a:pt x="169" y="1058"/>
                    </a:lnTo>
                    <a:lnTo>
                      <a:pt x="246" y="863"/>
                    </a:lnTo>
                    <a:lnTo>
                      <a:pt x="237" y="846"/>
                    </a:lnTo>
                    <a:lnTo>
                      <a:pt x="271" y="736"/>
                    </a:lnTo>
                    <a:lnTo>
                      <a:pt x="271" y="711"/>
                    </a:lnTo>
                    <a:lnTo>
                      <a:pt x="389" y="364"/>
                    </a:lnTo>
                    <a:lnTo>
                      <a:pt x="449" y="127"/>
                    </a:lnTo>
                    <a:lnTo>
                      <a:pt x="457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8" name="Freeform 48">
                <a:extLst>
                  <a:ext uri="{FF2B5EF4-FFF2-40B4-BE49-F238E27FC236}">
                    <a16:creationId xmlns:a16="http://schemas.microsoft.com/office/drawing/2014/main" id="{81102FBE-CE3C-436F-B549-93A2F701D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4" y="214"/>
                <a:ext cx="98" cy="72"/>
              </a:xfrm>
              <a:custGeom>
                <a:avLst/>
                <a:gdLst>
                  <a:gd name="T0" fmla="*/ 567 w 567"/>
                  <a:gd name="T1" fmla="*/ 0 h 415"/>
                  <a:gd name="T2" fmla="*/ 474 w 567"/>
                  <a:gd name="T3" fmla="*/ 34 h 415"/>
                  <a:gd name="T4" fmla="*/ 304 w 567"/>
                  <a:gd name="T5" fmla="*/ 102 h 415"/>
                  <a:gd name="T6" fmla="*/ 186 w 567"/>
                  <a:gd name="T7" fmla="*/ 186 h 415"/>
                  <a:gd name="T8" fmla="*/ 126 w 567"/>
                  <a:gd name="T9" fmla="*/ 254 h 415"/>
                  <a:gd name="T10" fmla="*/ 76 w 567"/>
                  <a:gd name="T11" fmla="*/ 279 h 415"/>
                  <a:gd name="T12" fmla="*/ 0 w 567"/>
                  <a:gd name="T13" fmla="*/ 364 h 415"/>
                  <a:gd name="T14" fmla="*/ 16 w 567"/>
                  <a:gd name="T15" fmla="*/ 398 h 415"/>
                  <a:gd name="T16" fmla="*/ 59 w 567"/>
                  <a:gd name="T17" fmla="*/ 415 h 415"/>
                  <a:gd name="T18" fmla="*/ 126 w 567"/>
                  <a:gd name="T19" fmla="*/ 406 h 415"/>
                  <a:gd name="T20" fmla="*/ 237 w 567"/>
                  <a:gd name="T21" fmla="*/ 364 h 415"/>
                  <a:gd name="T22" fmla="*/ 364 w 567"/>
                  <a:gd name="T23" fmla="*/ 322 h 415"/>
                  <a:gd name="T24" fmla="*/ 567 w 567"/>
                  <a:gd name="T25" fmla="*/ 262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7" h="415">
                    <a:moveTo>
                      <a:pt x="567" y="0"/>
                    </a:moveTo>
                    <a:lnTo>
                      <a:pt x="474" y="34"/>
                    </a:lnTo>
                    <a:lnTo>
                      <a:pt x="304" y="102"/>
                    </a:lnTo>
                    <a:lnTo>
                      <a:pt x="186" y="186"/>
                    </a:lnTo>
                    <a:lnTo>
                      <a:pt x="126" y="254"/>
                    </a:lnTo>
                    <a:lnTo>
                      <a:pt x="76" y="279"/>
                    </a:lnTo>
                    <a:lnTo>
                      <a:pt x="0" y="364"/>
                    </a:lnTo>
                    <a:lnTo>
                      <a:pt x="16" y="398"/>
                    </a:lnTo>
                    <a:lnTo>
                      <a:pt x="59" y="415"/>
                    </a:lnTo>
                    <a:lnTo>
                      <a:pt x="126" y="406"/>
                    </a:lnTo>
                    <a:lnTo>
                      <a:pt x="237" y="364"/>
                    </a:lnTo>
                    <a:lnTo>
                      <a:pt x="364" y="322"/>
                    </a:lnTo>
                    <a:lnTo>
                      <a:pt x="567" y="262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9" name="Freeform 49">
                <a:extLst>
                  <a:ext uri="{FF2B5EF4-FFF2-40B4-BE49-F238E27FC236}">
                    <a16:creationId xmlns:a16="http://schemas.microsoft.com/office/drawing/2014/main" id="{211CB463-B3BD-4DAE-AA39-0E37A69037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875"/>
                <a:ext cx="2667" cy="1270"/>
              </a:xfrm>
              <a:custGeom>
                <a:avLst/>
                <a:gdLst>
                  <a:gd name="T0" fmla="*/ 2514 w 15527"/>
                  <a:gd name="T1" fmla="*/ 7127 h 7398"/>
                  <a:gd name="T2" fmla="*/ 3488 w 15527"/>
                  <a:gd name="T3" fmla="*/ 7000 h 7398"/>
                  <a:gd name="T4" fmla="*/ 3869 w 15527"/>
                  <a:gd name="T5" fmla="*/ 6958 h 7398"/>
                  <a:gd name="T6" fmla="*/ 4309 w 15527"/>
                  <a:gd name="T7" fmla="*/ 6899 h 7398"/>
                  <a:gd name="T8" fmla="*/ 5435 w 15527"/>
                  <a:gd name="T9" fmla="*/ 6679 h 7398"/>
                  <a:gd name="T10" fmla="*/ 5994 w 15527"/>
                  <a:gd name="T11" fmla="*/ 6433 h 7398"/>
                  <a:gd name="T12" fmla="*/ 6366 w 15527"/>
                  <a:gd name="T13" fmla="*/ 6145 h 7398"/>
                  <a:gd name="T14" fmla="*/ 6680 w 15527"/>
                  <a:gd name="T15" fmla="*/ 5561 h 7398"/>
                  <a:gd name="T16" fmla="*/ 6959 w 15527"/>
                  <a:gd name="T17" fmla="*/ 5087 h 7398"/>
                  <a:gd name="T18" fmla="*/ 7535 w 15527"/>
                  <a:gd name="T19" fmla="*/ 3944 h 7398"/>
                  <a:gd name="T20" fmla="*/ 7552 w 15527"/>
                  <a:gd name="T21" fmla="*/ 3039 h 7398"/>
                  <a:gd name="T22" fmla="*/ 6908 w 15527"/>
                  <a:gd name="T23" fmla="*/ 2615 h 7398"/>
                  <a:gd name="T24" fmla="*/ 6620 w 15527"/>
                  <a:gd name="T25" fmla="*/ 2582 h 7398"/>
                  <a:gd name="T26" fmla="*/ 6290 w 15527"/>
                  <a:gd name="T27" fmla="*/ 2522 h 7398"/>
                  <a:gd name="T28" fmla="*/ 5257 w 15527"/>
                  <a:gd name="T29" fmla="*/ 2387 h 7398"/>
                  <a:gd name="T30" fmla="*/ 4817 w 15527"/>
                  <a:gd name="T31" fmla="*/ 2251 h 7398"/>
                  <a:gd name="T32" fmla="*/ 4394 w 15527"/>
                  <a:gd name="T33" fmla="*/ 2150 h 7398"/>
                  <a:gd name="T34" fmla="*/ 4098 w 15527"/>
                  <a:gd name="T35" fmla="*/ 2158 h 7398"/>
                  <a:gd name="T36" fmla="*/ 3632 w 15527"/>
                  <a:gd name="T37" fmla="*/ 2277 h 7398"/>
                  <a:gd name="T38" fmla="*/ 2785 w 15527"/>
                  <a:gd name="T39" fmla="*/ 2209 h 7398"/>
                  <a:gd name="T40" fmla="*/ 2218 w 15527"/>
                  <a:gd name="T41" fmla="*/ 2167 h 7398"/>
                  <a:gd name="T42" fmla="*/ 2548 w 15527"/>
                  <a:gd name="T43" fmla="*/ 1913 h 7398"/>
                  <a:gd name="T44" fmla="*/ 2870 w 15527"/>
                  <a:gd name="T45" fmla="*/ 1879 h 7398"/>
                  <a:gd name="T46" fmla="*/ 3149 w 15527"/>
                  <a:gd name="T47" fmla="*/ 1786 h 7398"/>
                  <a:gd name="T48" fmla="*/ 3734 w 15527"/>
                  <a:gd name="T49" fmla="*/ 1532 h 7398"/>
                  <a:gd name="T50" fmla="*/ 4572 w 15527"/>
                  <a:gd name="T51" fmla="*/ 1481 h 7398"/>
                  <a:gd name="T52" fmla="*/ 6045 w 15527"/>
                  <a:gd name="T53" fmla="*/ 1456 h 7398"/>
                  <a:gd name="T54" fmla="*/ 6993 w 15527"/>
                  <a:gd name="T55" fmla="*/ 1227 h 7398"/>
                  <a:gd name="T56" fmla="*/ 7653 w 15527"/>
                  <a:gd name="T57" fmla="*/ 728 h 7398"/>
                  <a:gd name="T58" fmla="*/ 7789 w 15527"/>
                  <a:gd name="T59" fmla="*/ 245 h 7398"/>
                  <a:gd name="T60" fmla="*/ 8204 w 15527"/>
                  <a:gd name="T61" fmla="*/ 592 h 7398"/>
                  <a:gd name="T62" fmla="*/ 8932 w 15527"/>
                  <a:gd name="T63" fmla="*/ 1176 h 7398"/>
                  <a:gd name="T64" fmla="*/ 9744 w 15527"/>
                  <a:gd name="T65" fmla="*/ 1422 h 7398"/>
                  <a:gd name="T66" fmla="*/ 10286 w 15527"/>
                  <a:gd name="T67" fmla="*/ 1540 h 7398"/>
                  <a:gd name="T68" fmla="*/ 10650 w 15527"/>
                  <a:gd name="T69" fmla="*/ 1506 h 7398"/>
                  <a:gd name="T70" fmla="*/ 11539 w 15527"/>
                  <a:gd name="T71" fmla="*/ 1557 h 7398"/>
                  <a:gd name="T72" fmla="*/ 12259 w 15527"/>
                  <a:gd name="T73" fmla="*/ 1701 h 7398"/>
                  <a:gd name="T74" fmla="*/ 12877 w 15527"/>
                  <a:gd name="T75" fmla="*/ 1786 h 7398"/>
                  <a:gd name="T76" fmla="*/ 13410 w 15527"/>
                  <a:gd name="T77" fmla="*/ 1811 h 7398"/>
                  <a:gd name="T78" fmla="*/ 14121 w 15527"/>
                  <a:gd name="T79" fmla="*/ 2234 h 7398"/>
                  <a:gd name="T80" fmla="*/ 13588 w 15527"/>
                  <a:gd name="T81" fmla="*/ 2522 h 7398"/>
                  <a:gd name="T82" fmla="*/ 13012 w 15527"/>
                  <a:gd name="T83" fmla="*/ 2463 h 7398"/>
                  <a:gd name="T84" fmla="*/ 12530 w 15527"/>
                  <a:gd name="T85" fmla="*/ 2514 h 7398"/>
                  <a:gd name="T86" fmla="*/ 12064 w 15527"/>
                  <a:gd name="T87" fmla="*/ 2556 h 7398"/>
                  <a:gd name="T88" fmla="*/ 11412 w 15527"/>
                  <a:gd name="T89" fmla="*/ 2455 h 7398"/>
                  <a:gd name="T90" fmla="*/ 10896 w 15527"/>
                  <a:gd name="T91" fmla="*/ 2480 h 7398"/>
                  <a:gd name="T92" fmla="*/ 10481 w 15527"/>
                  <a:gd name="T93" fmla="*/ 2514 h 7398"/>
                  <a:gd name="T94" fmla="*/ 9905 w 15527"/>
                  <a:gd name="T95" fmla="*/ 2548 h 7398"/>
                  <a:gd name="T96" fmla="*/ 9465 w 15527"/>
                  <a:gd name="T97" fmla="*/ 2505 h 7398"/>
                  <a:gd name="T98" fmla="*/ 8982 w 15527"/>
                  <a:gd name="T99" fmla="*/ 2480 h 7398"/>
                  <a:gd name="T100" fmla="*/ 8627 w 15527"/>
                  <a:gd name="T101" fmla="*/ 2522 h 7398"/>
                  <a:gd name="T102" fmla="*/ 8051 w 15527"/>
                  <a:gd name="T103" fmla="*/ 3064 h 7398"/>
                  <a:gd name="T104" fmla="*/ 8212 w 15527"/>
                  <a:gd name="T105" fmla="*/ 4283 h 7398"/>
                  <a:gd name="T106" fmla="*/ 8449 w 15527"/>
                  <a:gd name="T107" fmla="*/ 4935 h 7398"/>
                  <a:gd name="T108" fmla="*/ 8703 w 15527"/>
                  <a:gd name="T109" fmla="*/ 5714 h 7398"/>
                  <a:gd name="T110" fmla="*/ 8872 w 15527"/>
                  <a:gd name="T111" fmla="*/ 6230 h 7398"/>
                  <a:gd name="T112" fmla="*/ 9507 w 15527"/>
                  <a:gd name="T113" fmla="*/ 7093 h 7398"/>
                  <a:gd name="T114" fmla="*/ 10506 w 15527"/>
                  <a:gd name="T115" fmla="*/ 7330 h 7398"/>
                  <a:gd name="T116" fmla="*/ 11446 w 15527"/>
                  <a:gd name="T117" fmla="*/ 7381 h 7398"/>
                  <a:gd name="T118" fmla="*/ 11920 w 15527"/>
                  <a:gd name="T119" fmla="*/ 7398 h 7398"/>
                  <a:gd name="T120" fmla="*/ 12344 w 15527"/>
                  <a:gd name="T121" fmla="*/ 7356 h 7398"/>
                  <a:gd name="T122" fmla="*/ 12843 w 15527"/>
                  <a:gd name="T123" fmla="*/ 7364 h 7398"/>
                  <a:gd name="T124" fmla="*/ 14257 w 15527"/>
                  <a:gd name="T125" fmla="*/ 7356 h 7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527" h="7398">
                    <a:moveTo>
                      <a:pt x="0" y="7280"/>
                    </a:moveTo>
                    <a:lnTo>
                      <a:pt x="1160" y="7136"/>
                    </a:lnTo>
                    <a:lnTo>
                      <a:pt x="1245" y="7178"/>
                    </a:lnTo>
                    <a:lnTo>
                      <a:pt x="1473" y="7178"/>
                    </a:lnTo>
                    <a:lnTo>
                      <a:pt x="2371" y="7127"/>
                    </a:lnTo>
                    <a:lnTo>
                      <a:pt x="2514" y="7127"/>
                    </a:lnTo>
                    <a:lnTo>
                      <a:pt x="2574" y="7110"/>
                    </a:lnTo>
                    <a:lnTo>
                      <a:pt x="2633" y="7119"/>
                    </a:lnTo>
                    <a:lnTo>
                      <a:pt x="2718" y="7102"/>
                    </a:lnTo>
                    <a:lnTo>
                      <a:pt x="3251" y="7017"/>
                    </a:lnTo>
                    <a:lnTo>
                      <a:pt x="3429" y="7017"/>
                    </a:lnTo>
                    <a:lnTo>
                      <a:pt x="3488" y="7000"/>
                    </a:lnTo>
                    <a:lnTo>
                      <a:pt x="3607" y="7000"/>
                    </a:lnTo>
                    <a:lnTo>
                      <a:pt x="3632" y="6992"/>
                    </a:lnTo>
                    <a:lnTo>
                      <a:pt x="3691" y="7000"/>
                    </a:lnTo>
                    <a:lnTo>
                      <a:pt x="3750" y="6975"/>
                    </a:lnTo>
                    <a:lnTo>
                      <a:pt x="3810" y="6983"/>
                    </a:lnTo>
                    <a:lnTo>
                      <a:pt x="3869" y="6958"/>
                    </a:lnTo>
                    <a:lnTo>
                      <a:pt x="3928" y="6966"/>
                    </a:lnTo>
                    <a:lnTo>
                      <a:pt x="3988" y="6950"/>
                    </a:lnTo>
                    <a:lnTo>
                      <a:pt x="4072" y="6950"/>
                    </a:lnTo>
                    <a:lnTo>
                      <a:pt x="4131" y="6924"/>
                    </a:lnTo>
                    <a:lnTo>
                      <a:pt x="4191" y="6933"/>
                    </a:lnTo>
                    <a:lnTo>
                      <a:pt x="4309" y="6899"/>
                    </a:lnTo>
                    <a:lnTo>
                      <a:pt x="4631" y="6882"/>
                    </a:lnTo>
                    <a:lnTo>
                      <a:pt x="4690" y="6856"/>
                    </a:lnTo>
                    <a:lnTo>
                      <a:pt x="4809" y="6840"/>
                    </a:lnTo>
                    <a:lnTo>
                      <a:pt x="5173" y="6755"/>
                    </a:lnTo>
                    <a:lnTo>
                      <a:pt x="5376" y="6721"/>
                    </a:lnTo>
                    <a:lnTo>
                      <a:pt x="5435" y="6679"/>
                    </a:lnTo>
                    <a:lnTo>
                      <a:pt x="5528" y="6670"/>
                    </a:lnTo>
                    <a:lnTo>
                      <a:pt x="5613" y="6619"/>
                    </a:lnTo>
                    <a:lnTo>
                      <a:pt x="5765" y="6569"/>
                    </a:lnTo>
                    <a:lnTo>
                      <a:pt x="5791" y="6569"/>
                    </a:lnTo>
                    <a:lnTo>
                      <a:pt x="5909" y="6509"/>
                    </a:lnTo>
                    <a:lnTo>
                      <a:pt x="5994" y="6433"/>
                    </a:lnTo>
                    <a:lnTo>
                      <a:pt x="6011" y="6399"/>
                    </a:lnTo>
                    <a:lnTo>
                      <a:pt x="6146" y="6306"/>
                    </a:lnTo>
                    <a:lnTo>
                      <a:pt x="6206" y="6281"/>
                    </a:lnTo>
                    <a:lnTo>
                      <a:pt x="6214" y="6247"/>
                    </a:lnTo>
                    <a:lnTo>
                      <a:pt x="6282" y="6188"/>
                    </a:lnTo>
                    <a:lnTo>
                      <a:pt x="6366" y="6145"/>
                    </a:lnTo>
                    <a:lnTo>
                      <a:pt x="6451" y="6052"/>
                    </a:lnTo>
                    <a:lnTo>
                      <a:pt x="6485" y="5976"/>
                    </a:lnTo>
                    <a:lnTo>
                      <a:pt x="6527" y="5934"/>
                    </a:lnTo>
                    <a:lnTo>
                      <a:pt x="6637" y="5646"/>
                    </a:lnTo>
                    <a:lnTo>
                      <a:pt x="6637" y="5621"/>
                    </a:lnTo>
                    <a:lnTo>
                      <a:pt x="6680" y="5561"/>
                    </a:lnTo>
                    <a:lnTo>
                      <a:pt x="6705" y="5544"/>
                    </a:lnTo>
                    <a:lnTo>
                      <a:pt x="6773" y="5358"/>
                    </a:lnTo>
                    <a:lnTo>
                      <a:pt x="6815" y="5316"/>
                    </a:lnTo>
                    <a:lnTo>
                      <a:pt x="6858" y="5223"/>
                    </a:lnTo>
                    <a:lnTo>
                      <a:pt x="6883" y="5206"/>
                    </a:lnTo>
                    <a:lnTo>
                      <a:pt x="6959" y="5087"/>
                    </a:lnTo>
                    <a:lnTo>
                      <a:pt x="6985" y="5079"/>
                    </a:lnTo>
                    <a:lnTo>
                      <a:pt x="7010" y="5053"/>
                    </a:lnTo>
                    <a:lnTo>
                      <a:pt x="7044" y="4977"/>
                    </a:lnTo>
                    <a:lnTo>
                      <a:pt x="7095" y="4901"/>
                    </a:lnTo>
                    <a:lnTo>
                      <a:pt x="7112" y="4842"/>
                    </a:lnTo>
                    <a:lnTo>
                      <a:pt x="7535" y="3944"/>
                    </a:lnTo>
                    <a:lnTo>
                      <a:pt x="7586" y="3784"/>
                    </a:lnTo>
                    <a:lnTo>
                      <a:pt x="7594" y="3674"/>
                    </a:lnTo>
                    <a:lnTo>
                      <a:pt x="7619" y="3563"/>
                    </a:lnTo>
                    <a:lnTo>
                      <a:pt x="7619" y="3504"/>
                    </a:lnTo>
                    <a:lnTo>
                      <a:pt x="7552" y="3106"/>
                    </a:lnTo>
                    <a:lnTo>
                      <a:pt x="7552" y="3039"/>
                    </a:lnTo>
                    <a:lnTo>
                      <a:pt x="7509" y="2929"/>
                    </a:lnTo>
                    <a:lnTo>
                      <a:pt x="7433" y="2835"/>
                    </a:lnTo>
                    <a:lnTo>
                      <a:pt x="7264" y="2725"/>
                    </a:lnTo>
                    <a:lnTo>
                      <a:pt x="7128" y="2675"/>
                    </a:lnTo>
                    <a:lnTo>
                      <a:pt x="7044" y="2632"/>
                    </a:lnTo>
                    <a:lnTo>
                      <a:pt x="6908" y="2615"/>
                    </a:lnTo>
                    <a:lnTo>
                      <a:pt x="6883" y="2624"/>
                    </a:lnTo>
                    <a:lnTo>
                      <a:pt x="6773" y="2598"/>
                    </a:lnTo>
                    <a:lnTo>
                      <a:pt x="6756" y="2607"/>
                    </a:lnTo>
                    <a:lnTo>
                      <a:pt x="6663" y="2590"/>
                    </a:lnTo>
                    <a:lnTo>
                      <a:pt x="6646" y="2573"/>
                    </a:lnTo>
                    <a:lnTo>
                      <a:pt x="6620" y="2582"/>
                    </a:lnTo>
                    <a:lnTo>
                      <a:pt x="6468" y="2556"/>
                    </a:lnTo>
                    <a:lnTo>
                      <a:pt x="6451" y="2539"/>
                    </a:lnTo>
                    <a:lnTo>
                      <a:pt x="6400" y="2548"/>
                    </a:lnTo>
                    <a:lnTo>
                      <a:pt x="6375" y="2531"/>
                    </a:lnTo>
                    <a:lnTo>
                      <a:pt x="6358" y="2539"/>
                    </a:lnTo>
                    <a:lnTo>
                      <a:pt x="6290" y="2522"/>
                    </a:lnTo>
                    <a:lnTo>
                      <a:pt x="6265" y="2505"/>
                    </a:lnTo>
                    <a:lnTo>
                      <a:pt x="6129" y="2505"/>
                    </a:lnTo>
                    <a:lnTo>
                      <a:pt x="5452" y="2421"/>
                    </a:lnTo>
                    <a:lnTo>
                      <a:pt x="5410" y="2421"/>
                    </a:lnTo>
                    <a:lnTo>
                      <a:pt x="5384" y="2404"/>
                    </a:lnTo>
                    <a:lnTo>
                      <a:pt x="5257" y="2387"/>
                    </a:lnTo>
                    <a:lnTo>
                      <a:pt x="5190" y="2336"/>
                    </a:lnTo>
                    <a:lnTo>
                      <a:pt x="5122" y="2336"/>
                    </a:lnTo>
                    <a:lnTo>
                      <a:pt x="5037" y="2302"/>
                    </a:lnTo>
                    <a:lnTo>
                      <a:pt x="4987" y="2268"/>
                    </a:lnTo>
                    <a:lnTo>
                      <a:pt x="4902" y="2277"/>
                    </a:lnTo>
                    <a:lnTo>
                      <a:pt x="4817" y="2251"/>
                    </a:lnTo>
                    <a:lnTo>
                      <a:pt x="4749" y="2251"/>
                    </a:lnTo>
                    <a:lnTo>
                      <a:pt x="4614" y="2184"/>
                    </a:lnTo>
                    <a:lnTo>
                      <a:pt x="4529" y="2158"/>
                    </a:lnTo>
                    <a:lnTo>
                      <a:pt x="4504" y="2167"/>
                    </a:lnTo>
                    <a:lnTo>
                      <a:pt x="4436" y="2133"/>
                    </a:lnTo>
                    <a:lnTo>
                      <a:pt x="4394" y="2150"/>
                    </a:lnTo>
                    <a:lnTo>
                      <a:pt x="4360" y="2201"/>
                    </a:lnTo>
                    <a:lnTo>
                      <a:pt x="4326" y="2209"/>
                    </a:lnTo>
                    <a:lnTo>
                      <a:pt x="4225" y="2133"/>
                    </a:lnTo>
                    <a:lnTo>
                      <a:pt x="4208" y="2116"/>
                    </a:lnTo>
                    <a:lnTo>
                      <a:pt x="4157" y="2116"/>
                    </a:lnTo>
                    <a:lnTo>
                      <a:pt x="4098" y="2158"/>
                    </a:lnTo>
                    <a:lnTo>
                      <a:pt x="3920" y="2226"/>
                    </a:lnTo>
                    <a:lnTo>
                      <a:pt x="3877" y="2226"/>
                    </a:lnTo>
                    <a:lnTo>
                      <a:pt x="3827" y="2251"/>
                    </a:lnTo>
                    <a:lnTo>
                      <a:pt x="3742" y="2251"/>
                    </a:lnTo>
                    <a:lnTo>
                      <a:pt x="3700" y="2277"/>
                    </a:lnTo>
                    <a:lnTo>
                      <a:pt x="3632" y="2277"/>
                    </a:lnTo>
                    <a:lnTo>
                      <a:pt x="3590" y="2294"/>
                    </a:lnTo>
                    <a:lnTo>
                      <a:pt x="3522" y="2302"/>
                    </a:lnTo>
                    <a:lnTo>
                      <a:pt x="3234" y="2328"/>
                    </a:lnTo>
                    <a:lnTo>
                      <a:pt x="3099" y="2319"/>
                    </a:lnTo>
                    <a:lnTo>
                      <a:pt x="2989" y="2285"/>
                    </a:lnTo>
                    <a:lnTo>
                      <a:pt x="2785" y="2209"/>
                    </a:lnTo>
                    <a:lnTo>
                      <a:pt x="2675" y="2192"/>
                    </a:lnTo>
                    <a:lnTo>
                      <a:pt x="2565" y="2201"/>
                    </a:lnTo>
                    <a:lnTo>
                      <a:pt x="2548" y="2184"/>
                    </a:lnTo>
                    <a:lnTo>
                      <a:pt x="2523" y="2201"/>
                    </a:lnTo>
                    <a:lnTo>
                      <a:pt x="2345" y="2201"/>
                    </a:lnTo>
                    <a:lnTo>
                      <a:pt x="2218" y="2167"/>
                    </a:lnTo>
                    <a:lnTo>
                      <a:pt x="2125" y="2124"/>
                    </a:lnTo>
                    <a:lnTo>
                      <a:pt x="2091" y="2091"/>
                    </a:lnTo>
                    <a:lnTo>
                      <a:pt x="2074" y="2057"/>
                    </a:lnTo>
                    <a:lnTo>
                      <a:pt x="2100" y="2006"/>
                    </a:lnTo>
                    <a:lnTo>
                      <a:pt x="2311" y="1938"/>
                    </a:lnTo>
                    <a:lnTo>
                      <a:pt x="2548" y="1913"/>
                    </a:lnTo>
                    <a:lnTo>
                      <a:pt x="2574" y="1921"/>
                    </a:lnTo>
                    <a:lnTo>
                      <a:pt x="2608" y="1904"/>
                    </a:lnTo>
                    <a:lnTo>
                      <a:pt x="2633" y="1904"/>
                    </a:lnTo>
                    <a:lnTo>
                      <a:pt x="2641" y="1921"/>
                    </a:lnTo>
                    <a:lnTo>
                      <a:pt x="2718" y="1913"/>
                    </a:lnTo>
                    <a:lnTo>
                      <a:pt x="2870" y="1879"/>
                    </a:lnTo>
                    <a:lnTo>
                      <a:pt x="2929" y="1879"/>
                    </a:lnTo>
                    <a:lnTo>
                      <a:pt x="2946" y="1845"/>
                    </a:lnTo>
                    <a:lnTo>
                      <a:pt x="3065" y="1828"/>
                    </a:lnTo>
                    <a:lnTo>
                      <a:pt x="3090" y="1803"/>
                    </a:lnTo>
                    <a:lnTo>
                      <a:pt x="3116" y="1811"/>
                    </a:lnTo>
                    <a:lnTo>
                      <a:pt x="3149" y="1786"/>
                    </a:lnTo>
                    <a:lnTo>
                      <a:pt x="3175" y="1786"/>
                    </a:lnTo>
                    <a:lnTo>
                      <a:pt x="3429" y="1684"/>
                    </a:lnTo>
                    <a:lnTo>
                      <a:pt x="3539" y="1625"/>
                    </a:lnTo>
                    <a:lnTo>
                      <a:pt x="3598" y="1617"/>
                    </a:lnTo>
                    <a:lnTo>
                      <a:pt x="3615" y="1591"/>
                    </a:lnTo>
                    <a:lnTo>
                      <a:pt x="3734" y="1532"/>
                    </a:lnTo>
                    <a:lnTo>
                      <a:pt x="3827" y="1515"/>
                    </a:lnTo>
                    <a:lnTo>
                      <a:pt x="3877" y="1490"/>
                    </a:lnTo>
                    <a:lnTo>
                      <a:pt x="3996" y="1456"/>
                    </a:lnTo>
                    <a:lnTo>
                      <a:pt x="4216" y="1456"/>
                    </a:lnTo>
                    <a:lnTo>
                      <a:pt x="4394" y="1481"/>
                    </a:lnTo>
                    <a:lnTo>
                      <a:pt x="4572" y="1481"/>
                    </a:lnTo>
                    <a:lnTo>
                      <a:pt x="4783" y="1498"/>
                    </a:lnTo>
                    <a:lnTo>
                      <a:pt x="5198" y="1506"/>
                    </a:lnTo>
                    <a:lnTo>
                      <a:pt x="5486" y="1481"/>
                    </a:lnTo>
                    <a:lnTo>
                      <a:pt x="5562" y="1498"/>
                    </a:lnTo>
                    <a:lnTo>
                      <a:pt x="5799" y="1490"/>
                    </a:lnTo>
                    <a:lnTo>
                      <a:pt x="6045" y="1456"/>
                    </a:lnTo>
                    <a:lnTo>
                      <a:pt x="6096" y="1464"/>
                    </a:lnTo>
                    <a:lnTo>
                      <a:pt x="6129" y="1456"/>
                    </a:lnTo>
                    <a:lnTo>
                      <a:pt x="6485" y="1396"/>
                    </a:lnTo>
                    <a:lnTo>
                      <a:pt x="6629" y="1363"/>
                    </a:lnTo>
                    <a:lnTo>
                      <a:pt x="6874" y="1286"/>
                    </a:lnTo>
                    <a:lnTo>
                      <a:pt x="6993" y="1227"/>
                    </a:lnTo>
                    <a:lnTo>
                      <a:pt x="7078" y="1176"/>
                    </a:lnTo>
                    <a:lnTo>
                      <a:pt x="7281" y="1109"/>
                    </a:lnTo>
                    <a:lnTo>
                      <a:pt x="7399" y="1049"/>
                    </a:lnTo>
                    <a:lnTo>
                      <a:pt x="7484" y="948"/>
                    </a:lnTo>
                    <a:lnTo>
                      <a:pt x="7628" y="745"/>
                    </a:lnTo>
                    <a:lnTo>
                      <a:pt x="7653" y="728"/>
                    </a:lnTo>
                    <a:lnTo>
                      <a:pt x="7721" y="524"/>
                    </a:lnTo>
                    <a:lnTo>
                      <a:pt x="7755" y="414"/>
                    </a:lnTo>
                    <a:lnTo>
                      <a:pt x="7763" y="330"/>
                    </a:lnTo>
                    <a:lnTo>
                      <a:pt x="7772" y="304"/>
                    </a:lnTo>
                    <a:lnTo>
                      <a:pt x="7780" y="237"/>
                    </a:lnTo>
                    <a:lnTo>
                      <a:pt x="7789" y="245"/>
                    </a:lnTo>
                    <a:lnTo>
                      <a:pt x="7797" y="25"/>
                    </a:lnTo>
                    <a:lnTo>
                      <a:pt x="7865" y="0"/>
                    </a:lnTo>
                    <a:lnTo>
                      <a:pt x="7899" y="50"/>
                    </a:lnTo>
                    <a:lnTo>
                      <a:pt x="7975" y="262"/>
                    </a:lnTo>
                    <a:lnTo>
                      <a:pt x="8094" y="457"/>
                    </a:lnTo>
                    <a:lnTo>
                      <a:pt x="8204" y="592"/>
                    </a:lnTo>
                    <a:lnTo>
                      <a:pt x="8432" y="863"/>
                    </a:lnTo>
                    <a:lnTo>
                      <a:pt x="8483" y="914"/>
                    </a:lnTo>
                    <a:lnTo>
                      <a:pt x="8618" y="1007"/>
                    </a:lnTo>
                    <a:lnTo>
                      <a:pt x="8678" y="1032"/>
                    </a:lnTo>
                    <a:lnTo>
                      <a:pt x="8839" y="1151"/>
                    </a:lnTo>
                    <a:lnTo>
                      <a:pt x="8932" y="1176"/>
                    </a:lnTo>
                    <a:lnTo>
                      <a:pt x="9016" y="1227"/>
                    </a:lnTo>
                    <a:lnTo>
                      <a:pt x="9338" y="1295"/>
                    </a:lnTo>
                    <a:lnTo>
                      <a:pt x="9397" y="1329"/>
                    </a:lnTo>
                    <a:lnTo>
                      <a:pt x="9516" y="1346"/>
                    </a:lnTo>
                    <a:lnTo>
                      <a:pt x="9575" y="1379"/>
                    </a:lnTo>
                    <a:lnTo>
                      <a:pt x="9744" y="1422"/>
                    </a:lnTo>
                    <a:lnTo>
                      <a:pt x="9761" y="1439"/>
                    </a:lnTo>
                    <a:lnTo>
                      <a:pt x="9939" y="1481"/>
                    </a:lnTo>
                    <a:lnTo>
                      <a:pt x="10032" y="1481"/>
                    </a:lnTo>
                    <a:lnTo>
                      <a:pt x="10202" y="1532"/>
                    </a:lnTo>
                    <a:lnTo>
                      <a:pt x="10227" y="1523"/>
                    </a:lnTo>
                    <a:lnTo>
                      <a:pt x="10286" y="1540"/>
                    </a:lnTo>
                    <a:lnTo>
                      <a:pt x="10346" y="1540"/>
                    </a:lnTo>
                    <a:lnTo>
                      <a:pt x="10371" y="1523"/>
                    </a:lnTo>
                    <a:lnTo>
                      <a:pt x="10413" y="1540"/>
                    </a:lnTo>
                    <a:lnTo>
                      <a:pt x="10498" y="1523"/>
                    </a:lnTo>
                    <a:lnTo>
                      <a:pt x="10591" y="1532"/>
                    </a:lnTo>
                    <a:lnTo>
                      <a:pt x="10650" y="1506"/>
                    </a:lnTo>
                    <a:lnTo>
                      <a:pt x="10735" y="1506"/>
                    </a:lnTo>
                    <a:lnTo>
                      <a:pt x="10964" y="1481"/>
                    </a:lnTo>
                    <a:lnTo>
                      <a:pt x="11167" y="1481"/>
                    </a:lnTo>
                    <a:lnTo>
                      <a:pt x="11285" y="1498"/>
                    </a:lnTo>
                    <a:lnTo>
                      <a:pt x="11311" y="1506"/>
                    </a:lnTo>
                    <a:lnTo>
                      <a:pt x="11539" y="1557"/>
                    </a:lnTo>
                    <a:lnTo>
                      <a:pt x="11776" y="1642"/>
                    </a:lnTo>
                    <a:lnTo>
                      <a:pt x="11895" y="1676"/>
                    </a:lnTo>
                    <a:lnTo>
                      <a:pt x="12056" y="1735"/>
                    </a:lnTo>
                    <a:lnTo>
                      <a:pt x="12174" y="1735"/>
                    </a:lnTo>
                    <a:lnTo>
                      <a:pt x="12233" y="1727"/>
                    </a:lnTo>
                    <a:lnTo>
                      <a:pt x="12259" y="1701"/>
                    </a:lnTo>
                    <a:lnTo>
                      <a:pt x="12310" y="1693"/>
                    </a:lnTo>
                    <a:lnTo>
                      <a:pt x="12335" y="1676"/>
                    </a:lnTo>
                    <a:lnTo>
                      <a:pt x="12411" y="1650"/>
                    </a:lnTo>
                    <a:lnTo>
                      <a:pt x="12614" y="1743"/>
                    </a:lnTo>
                    <a:lnTo>
                      <a:pt x="12851" y="1794"/>
                    </a:lnTo>
                    <a:lnTo>
                      <a:pt x="12877" y="1786"/>
                    </a:lnTo>
                    <a:lnTo>
                      <a:pt x="12936" y="1803"/>
                    </a:lnTo>
                    <a:lnTo>
                      <a:pt x="12995" y="1786"/>
                    </a:lnTo>
                    <a:lnTo>
                      <a:pt x="13029" y="1803"/>
                    </a:lnTo>
                    <a:lnTo>
                      <a:pt x="13199" y="1794"/>
                    </a:lnTo>
                    <a:lnTo>
                      <a:pt x="13351" y="1820"/>
                    </a:lnTo>
                    <a:lnTo>
                      <a:pt x="13410" y="1811"/>
                    </a:lnTo>
                    <a:lnTo>
                      <a:pt x="13495" y="1837"/>
                    </a:lnTo>
                    <a:lnTo>
                      <a:pt x="13791" y="1896"/>
                    </a:lnTo>
                    <a:lnTo>
                      <a:pt x="14020" y="2014"/>
                    </a:lnTo>
                    <a:lnTo>
                      <a:pt x="14155" y="2150"/>
                    </a:lnTo>
                    <a:lnTo>
                      <a:pt x="14172" y="2175"/>
                    </a:lnTo>
                    <a:lnTo>
                      <a:pt x="14121" y="2234"/>
                    </a:lnTo>
                    <a:lnTo>
                      <a:pt x="13986" y="2294"/>
                    </a:lnTo>
                    <a:lnTo>
                      <a:pt x="13944" y="2336"/>
                    </a:lnTo>
                    <a:lnTo>
                      <a:pt x="13901" y="2455"/>
                    </a:lnTo>
                    <a:lnTo>
                      <a:pt x="13867" y="2471"/>
                    </a:lnTo>
                    <a:lnTo>
                      <a:pt x="13817" y="2565"/>
                    </a:lnTo>
                    <a:lnTo>
                      <a:pt x="13588" y="2522"/>
                    </a:lnTo>
                    <a:lnTo>
                      <a:pt x="13563" y="2505"/>
                    </a:lnTo>
                    <a:lnTo>
                      <a:pt x="13478" y="2505"/>
                    </a:lnTo>
                    <a:lnTo>
                      <a:pt x="13410" y="2480"/>
                    </a:lnTo>
                    <a:lnTo>
                      <a:pt x="13385" y="2488"/>
                    </a:lnTo>
                    <a:lnTo>
                      <a:pt x="13275" y="2463"/>
                    </a:lnTo>
                    <a:lnTo>
                      <a:pt x="13012" y="2463"/>
                    </a:lnTo>
                    <a:lnTo>
                      <a:pt x="12835" y="2497"/>
                    </a:lnTo>
                    <a:lnTo>
                      <a:pt x="12750" y="2497"/>
                    </a:lnTo>
                    <a:lnTo>
                      <a:pt x="12699" y="2505"/>
                    </a:lnTo>
                    <a:lnTo>
                      <a:pt x="12614" y="2505"/>
                    </a:lnTo>
                    <a:lnTo>
                      <a:pt x="12572" y="2531"/>
                    </a:lnTo>
                    <a:lnTo>
                      <a:pt x="12530" y="2514"/>
                    </a:lnTo>
                    <a:lnTo>
                      <a:pt x="12420" y="2539"/>
                    </a:lnTo>
                    <a:lnTo>
                      <a:pt x="12217" y="2539"/>
                    </a:lnTo>
                    <a:lnTo>
                      <a:pt x="12200" y="2556"/>
                    </a:lnTo>
                    <a:lnTo>
                      <a:pt x="12106" y="2556"/>
                    </a:lnTo>
                    <a:lnTo>
                      <a:pt x="12090" y="2539"/>
                    </a:lnTo>
                    <a:lnTo>
                      <a:pt x="12064" y="2556"/>
                    </a:lnTo>
                    <a:lnTo>
                      <a:pt x="11929" y="2556"/>
                    </a:lnTo>
                    <a:lnTo>
                      <a:pt x="11844" y="2531"/>
                    </a:lnTo>
                    <a:lnTo>
                      <a:pt x="11759" y="2531"/>
                    </a:lnTo>
                    <a:lnTo>
                      <a:pt x="11666" y="2505"/>
                    </a:lnTo>
                    <a:lnTo>
                      <a:pt x="11649" y="2514"/>
                    </a:lnTo>
                    <a:lnTo>
                      <a:pt x="11412" y="2455"/>
                    </a:lnTo>
                    <a:lnTo>
                      <a:pt x="11378" y="2471"/>
                    </a:lnTo>
                    <a:lnTo>
                      <a:pt x="11336" y="2471"/>
                    </a:lnTo>
                    <a:lnTo>
                      <a:pt x="11294" y="2455"/>
                    </a:lnTo>
                    <a:lnTo>
                      <a:pt x="11251" y="2471"/>
                    </a:lnTo>
                    <a:lnTo>
                      <a:pt x="10964" y="2488"/>
                    </a:lnTo>
                    <a:lnTo>
                      <a:pt x="10896" y="2480"/>
                    </a:lnTo>
                    <a:lnTo>
                      <a:pt x="10853" y="2497"/>
                    </a:lnTo>
                    <a:lnTo>
                      <a:pt x="10786" y="2488"/>
                    </a:lnTo>
                    <a:lnTo>
                      <a:pt x="10718" y="2505"/>
                    </a:lnTo>
                    <a:lnTo>
                      <a:pt x="10633" y="2505"/>
                    </a:lnTo>
                    <a:lnTo>
                      <a:pt x="10591" y="2514"/>
                    </a:lnTo>
                    <a:lnTo>
                      <a:pt x="10481" y="2514"/>
                    </a:lnTo>
                    <a:lnTo>
                      <a:pt x="10456" y="2539"/>
                    </a:lnTo>
                    <a:lnTo>
                      <a:pt x="10261" y="2539"/>
                    </a:lnTo>
                    <a:lnTo>
                      <a:pt x="10210" y="2556"/>
                    </a:lnTo>
                    <a:lnTo>
                      <a:pt x="10041" y="2548"/>
                    </a:lnTo>
                    <a:lnTo>
                      <a:pt x="9948" y="2565"/>
                    </a:lnTo>
                    <a:lnTo>
                      <a:pt x="9905" y="2548"/>
                    </a:lnTo>
                    <a:lnTo>
                      <a:pt x="9795" y="2548"/>
                    </a:lnTo>
                    <a:lnTo>
                      <a:pt x="9727" y="2531"/>
                    </a:lnTo>
                    <a:lnTo>
                      <a:pt x="9643" y="2539"/>
                    </a:lnTo>
                    <a:lnTo>
                      <a:pt x="9575" y="2514"/>
                    </a:lnTo>
                    <a:lnTo>
                      <a:pt x="9507" y="2522"/>
                    </a:lnTo>
                    <a:lnTo>
                      <a:pt x="9465" y="2505"/>
                    </a:lnTo>
                    <a:lnTo>
                      <a:pt x="9372" y="2497"/>
                    </a:lnTo>
                    <a:lnTo>
                      <a:pt x="9330" y="2471"/>
                    </a:lnTo>
                    <a:lnTo>
                      <a:pt x="9262" y="2488"/>
                    </a:lnTo>
                    <a:lnTo>
                      <a:pt x="9203" y="2471"/>
                    </a:lnTo>
                    <a:lnTo>
                      <a:pt x="9025" y="2463"/>
                    </a:lnTo>
                    <a:lnTo>
                      <a:pt x="8982" y="2480"/>
                    </a:lnTo>
                    <a:lnTo>
                      <a:pt x="8889" y="2471"/>
                    </a:lnTo>
                    <a:lnTo>
                      <a:pt x="8847" y="2488"/>
                    </a:lnTo>
                    <a:lnTo>
                      <a:pt x="8762" y="2488"/>
                    </a:lnTo>
                    <a:lnTo>
                      <a:pt x="8737" y="2505"/>
                    </a:lnTo>
                    <a:lnTo>
                      <a:pt x="8669" y="2505"/>
                    </a:lnTo>
                    <a:lnTo>
                      <a:pt x="8627" y="2522"/>
                    </a:lnTo>
                    <a:lnTo>
                      <a:pt x="8542" y="2539"/>
                    </a:lnTo>
                    <a:lnTo>
                      <a:pt x="8432" y="2573"/>
                    </a:lnTo>
                    <a:lnTo>
                      <a:pt x="8254" y="2692"/>
                    </a:lnTo>
                    <a:lnTo>
                      <a:pt x="8195" y="2759"/>
                    </a:lnTo>
                    <a:lnTo>
                      <a:pt x="8094" y="2895"/>
                    </a:lnTo>
                    <a:lnTo>
                      <a:pt x="8051" y="3064"/>
                    </a:lnTo>
                    <a:lnTo>
                      <a:pt x="8051" y="3183"/>
                    </a:lnTo>
                    <a:lnTo>
                      <a:pt x="8085" y="3343"/>
                    </a:lnTo>
                    <a:lnTo>
                      <a:pt x="8102" y="3614"/>
                    </a:lnTo>
                    <a:lnTo>
                      <a:pt x="8094" y="3834"/>
                    </a:lnTo>
                    <a:lnTo>
                      <a:pt x="8127" y="3953"/>
                    </a:lnTo>
                    <a:lnTo>
                      <a:pt x="8212" y="4283"/>
                    </a:lnTo>
                    <a:lnTo>
                      <a:pt x="8263" y="4368"/>
                    </a:lnTo>
                    <a:lnTo>
                      <a:pt x="8280" y="4427"/>
                    </a:lnTo>
                    <a:lnTo>
                      <a:pt x="8331" y="4478"/>
                    </a:lnTo>
                    <a:lnTo>
                      <a:pt x="8407" y="4791"/>
                    </a:lnTo>
                    <a:lnTo>
                      <a:pt x="8449" y="4901"/>
                    </a:lnTo>
                    <a:lnTo>
                      <a:pt x="8449" y="4935"/>
                    </a:lnTo>
                    <a:lnTo>
                      <a:pt x="8483" y="4969"/>
                    </a:lnTo>
                    <a:lnTo>
                      <a:pt x="8525" y="5214"/>
                    </a:lnTo>
                    <a:lnTo>
                      <a:pt x="8576" y="5333"/>
                    </a:lnTo>
                    <a:lnTo>
                      <a:pt x="8644" y="5502"/>
                    </a:lnTo>
                    <a:lnTo>
                      <a:pt x="8652" y="5561"/>
                    </a:lnTo>
                    <a:lnTo>
                      <a:pt x="8703" y="5714"/>
                    </a:lnTo>
                    <a:lnTo>
                      <a:pt x="8729" y="5858"/>
                    </a:lnTo>
                    <a:lnTo>
                      <a:pt x="8720" y="5874"/>
                    </a:lnTo>
                    <a:lnTo>
                      <a:pt x="8796" y="6001"/>
                    </a:lnTo>
                    <a:lnTo>
                      <a:pt x="8839" y="6120"/>
                    </a:lnTo>
                    <a:lnTo>
                      <a:pt x="8839" y="6154"/>
                    </a:lnTo>
                    <a:lnTo>
                      <a:pt x="8872" y="6230"/>
                    </a:lnTo>
                    <a:lnTo>
                      <a:pt x="9008" y="6416"/>
                    </a:lnTo>
                    <a:lnTo>
                      <a:pt x="9067" y="6535"/>
                    </a:lnTo>
                    <a:lnTo>
                      <a:pt x="9126" y="6611"/>
                    </a:lnTo>
                    <a:lnTo>
                      <a:pt x="9253" y="6806"/>
                    </a:lnTo>
                    <a:lnTo>
                      <a:pt x="9406" y="7009"/>
                    </a:lnTo>
                    <a:lnTo>
                      <a:pt x="9507" y="7093"/>
                    </a:lnTo>
                    <a:lnTo>
                      <a:pt x="9651" y="7170"/>
                    </a:lnTo>
                    <a:lnTo>
                      <a:pt x="9888" y="7229"/>
                    </a:lnTo>
                    <a:lnTo>
                      <a:pt x="9956" y="7237"/>
                    </a:lnTo>
                    <a:lnTo>
                      <a:pt x="10041" y="7280"/>
                    </a:lnTo>
                    <a:lnTo>
                      <a:pt x="10252" y="7330"/>
                    </a:lnTo>
                    <a:lnTo>
                      <a:pt x="10506" y="7330"/>
                    </a:lnTo>
                    <a:lnTo>
                      <a:pt x="10566" y="7356"/>
                    </a:lnTo>
                    <a:lnTo>
                      <a:pt x="10625" y="7347"/>
                    </a:lnTo>
                    <a:lnTo>
                      <a:pt x="10684" y="7364"/>
                    </a:lnTo>
                    <a:lnTo>
                      <a:pt x="11302" y="7364"/>
                    </a:lnTo>
                    <a:lnTo>
                      <a:pt x="11328" y="7381"/>
                    </a:lnTo>
                    <a:lnTo>
                      <a:pt x="11446" y="7381"/>
                    </a:lnTo>
                    <a:lnTo>
                      <a:pt x="11480" y="7390"/>
                    </a:lnTo>
                    <a:lnTo>
                      <a:pt x="11539" y="7381"/>
                    </a:lnTo>
                    <a:lnTo>
                      <a:pt x="11624" y="7398"/>
                    </a:lnTo>
                    <a:lnTo>
                      <a:pt x="11683" y="7390"/>
                    </a:lnTo>
                    <a:lnTo>
                      <a:pt x="11861" y="7390"/>
                    </a:lnTo>
                    <a:lnTo>
                      <a:pt x="11920" y="7398"/>
                    </a:lnTo>
                    <a:lnTo>
                      <a:pt x="11946" y="7390"/>
                    </a:lnTo>
                    <a:lnTo>
                      <a:pt x="12005" y="7390"/>
                    </a:lnTo>
                    <a:lnTo>
                      <a:pt x="12064" y="7381"/>
                    </a:lnTo>
                    <a:lnTo>
                      <a:pt x="12242" y="7381"/>
                    </a:lnTo>
                    <a:lnTo>
                      <a:pt x="12267" y="7390"/>
                    </a:lnTo>
                    <a:lnTo>
                      <a:pt x="12344" y="7356"/>
                    </a:lnTo>
                    <a:lnTo>
                      <a:pt x="12403" y="7373"/>
                    </a:lnTo>
                    <a:lnTo>
                      <a:pt x="12462" y="7356"/>
                    </a:lnTo>
                    <a:lnTo>
                      <a:pt x="12581" y="7364"/>
                    </a:lnTo>
                    <a:lnTo>
                      <a:pt x="12606" y="7347"/>
                    </a:lnTo>
                    <a:lnTo>
                      <a:pt x="12758" y="7347"/>
                    </a:lnTo>
                    <a:lnTo>
                      <a:pt x="12843" y="7364"/>
                    </a:lnTo>
                    <a:lnTo>
                      <a:pt x="12868" y="7347"/>
                    </a:lnTo>
                    <a:lnTo>
                      <a:pt x="12953" y="7356"/>
                    </a:lnTo>
                    <a:lnTo>
                      <a:pt x="13901" y="7330"/>
                    </a:lnTo>
                    <a:lnTo>
                      <a:pt x="14079" y="7347"/>
                    </a:lnTo>
                    <a:lnTo>
                      <a:pt x="14198" y="7330"/>
                    </a:lnTo>
                    <a:lnTo>
                      <a:pt x="14257" y="7356"/>
                    </a:lnTo>
                    <a:lnTo>
                      <a:pt x="14426" y="7381"/>
                    </a:lnTo>
                    <a:lnTo>
                      <a:pt x="14604" y="7373"/>
                    </a:lnTo>
                    <a:lnTo>
                      <a:pt x="14663" y="7390"/>
                    </a:lnTo>
                    <a:lnTo>
                      <a:pt x="14739" y="7364"/>
                    </a:lnTo>
                    <a:lnTo>
                      <a:pt x="15527" y="7322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0" name="Freeform 50">
                <a:extLst>
                  <a:ext uri="{FF2B5EF4-FFF2-40B4-BE49-F238E27FC236}">
                    <a16:creationId xmlns:a16="http://schemas.microsoft.com/office/drawing/2014/main" id="{C1C371BD-74AC-4836-A7D1-255A43411F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82"/>
                <a:ext cx="463" cy="116"/>
              </a:xfrm>
              <a:custGeom>
                <a:avLst/>
                <a:gdLst>
                  <a:gd name="T0" fmla="*/ 0 w 2692"/>
                  <a:gd name="T1" fmla="*/ 0 h 677"/>
                  <a:gd name="T2" fmla="*/ 85 w 2692"/>
                  <a:gd name="T3" fmla="*/ 211 h 677"/>
                  <a:gd name="T4" fmla="*/ 220 w 2692"/>
                  <a:gd name="T5" fmla="*/ 423 h 677"/>
                  <a:gd name="T6" fmla="*/ 364 w 2692"/>
                  <a:gd name="T7" fmla="*/ 533 h 677"/>
                  <a:gd name="T8" fmla="*/ 584 w 2692"/>
                  <a:gd name="T9" fmla="*/ 609 h 677"/>
                  <a:gd name="T10" fmla="*/ 618 w 2692"/>
                  <a:gd name="T11" fmla="*/ 626 h 677"/>
                  <a:gd name="T12" fmla="*/ 677 w 2692"/>
                  <a:gd name="T13" fmla="*/ 626 h 677"/>
                  <a:gd name="T14" fmla="*/ 847 w 2692"/>
                  <a:gd name="T15" fmla="*/ 660 h 677"/>
                  <a:gd name="T16" fmla="*/ 940 w 2692"/>
                  <a:gd name="T17" fmla="*/ 643 h 677"/>
                  <a:gd name="T18" fmla="*/ 1143 w 2692"/>
                  <a:gd name="T19" fmla="*/ 677 h 677"/>
                  <a:gd name="T20" fmla="*/ 1202 w 2692"/>
                  <a:gd name="T21" fmla="*/ 651 h 677"/>
                  <a:gd name="T22" fmla="*/ 1312 w 2692"/>
                  <a:gd name="T23" fmla="*/ 651 h 677"/>
                  <a:gd name="T24" fmla="*/ 1346 w 2692"/>
                  <a:gd name="T25" fmla="*/ 635 h 677"/>
                  <a:gd name="T26" fmla="*/ 1397 w 2692"/>
                  <a:gd name="T27" fmla="*/ 635 h 677"/>
                  <a:gd name="T28" fmla="*/ 1431 w 2692"/>
                  <a:gd name="T29" fmla="*/ 635 h 677"/>
                  <a:gd name="T30" fmla="*/ 1456 w 2692"/>
                  <a:gd name="T31" fmla="*/ 601 h 677"/>
                  <a:gd name="T32" fmla="*/ 1549 w 2692"/>
                  <a:gd name="T33" fmla="*/ 575 h 677"/>
                  <a:gd name="T34" fmla="*/ 1880 w 2692"/>
                  <a:gd name="T35" fmla="*/ 431 h 677"/>
                  <a:gd name="T36" fmla="*/ 2337 w 2692"/>
                  <a:gd name="T37" fmla="*/ 279 h 677"/>
                  <a:gd name="T38" fmla="*/ 2692 w 2692"/>
                  <a:gd name="T39" fmla="*/ 0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92" h="677">
                    <a:moveTo>
                      <a:pt x="0" y="0"/>
                    </a:moveTo>
                    <a:lnTo>
                      <a:pt x="85" y="211"/>
                    </a:lnTo>
                    <a:lnTo>
                      <a:pt x="220" y="423"/>
                    </a:lnTo>
                    <a:lnTo>
                      <a:pt x="364" y="533"/>
                    </a:lnTo>
                    <a:lnTo>
                      <a:pt x="584" y="609"/>
                    </a:lnTo>
                    <a:lnTo>
                      <a:pt x="618" y="626"/>
                    </a:lnTo>
                    <a:lnTo>
                      <a:pt x="677" y="626"/>
                    </a:lnTo>
                    <a:lnTo>
                      <a:pt x="847" y="660"/>
                    </a:lnTo>
                    <a:lnTo>
                      <a:pt x="940" y="643"/>
                    </a:lnTo>
                    <a:lnTo>
                      <a:pt x="1143" y="677"/>
                    </a:lnTo>
                    <a:lnTo>
                      <a:pt x="1202" y="651"/>
                    </a:lnTo>
                    <a:lnTo>
                      <a:pt x="1312" y="651"/>
                    </a:lnTo>
                    <a:lnTo>
                      <a:pt x="1346" y="635"/>
                    </a:lnTo>
                    <a:lnTo>
                      <a:pt x="1397" y="635"/>
                    </a:lnTo>
                    <a:lnTo>
                      <a:pt x="1431" y="635"/>
                    </a:lnTo>
                    <a:lnTo>
                      <a:pt x="1456" y="601"/>
                    </a:lnTo>
                    <a:lnTo>
                      <a:pt x="1549" y="575"/>
                    </a:lnTo>
                    <a:lnTo>
                      <a:pt x="1880" y="431"/>
                    </a:lnTo>
                    <a:lnTo>
                      <a:pt x="2337" y="279"/>
                    </a:lnTo>
                    <a:lnTo>
                      <a:pt x="2692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1" name="Freeform 51">
                <a:extLst>
                  <a:ext uri="{FF2B5EF4-FFF2-40B4-BE49-F238E27FC236}">
                    <a16:creationId xmlns:a16="http://schemas.microsoft.com/office/drawing/2014/main" id="{BCC3A17D-C3DC-4D7A-9D9B-F433462FF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" y="123"/>
                <a:ext cx="202" cy="232"/>
              </a:xfrm>
              <a:custGeom>
                <a:avLst/>
                <a:gdLst>
                  <a:gd name="T0" fmla="*/ 1177 w 1177"/>
                  <a:gd name="T1" fmla="*/ 0 h 1354"/>
                  <a:gd name="T2" fmla="*/ 736 w 1177"/>
                  <a:gd name="T3" fmla="*/ 398 h 1354"/>
                  <a:gd name="T4" fmla="*/ 610 w 1177"/>
                  <a:gd name="T5" fmla="*/ 491 h 1354"/>
                  <a:gd name="T6" fmla="*/ 525 w 1177"/>
                  <a:gd name="T7" fmla="*/ 567 h 1354"/>
                  <a:gd name="T8" fmla="*/ 406 w 1177"/>
                  <a:gd name="T9" fmla="*/ 643 h 1354"/>
                  <a:gd name="T10" fmla="*/ 372 w 1177"/>
                  <a:gd name="T11" fmla="*/ 685 h 1354"/>
                  <a:gd name="T12" fmla="*/ 322 w 1177"/>
                  <a:gd name="T13" fmla="*/ 719 h 1354"/>
                  <a:gd name="T14" fmla="*/ 186 w 1177"/>
                  <a:gd name="T15" fmla="*/ 846 h 1354"/>
                  <a:gd name="T16" fmla="*/ 144 w 1177"/>
                  <a:gd name="T17" fmla="*/ 880 h 1354"/>
                  <a:gd name="T18" fmla="*/ 51 w 1177"/>
                  <a:gd name="T19" fmla="*/ 1007 h 1354"/>
                  <a:gd name="T20" fmla="*/ 17 w 1177"/>
                  <a:gd name="T21" fmla="*/ 1066 h 1354"/>
                  <a:gd name="T22" fmla="*/ 0 w 1177"/>
                  <a:gd name="T23" fmla="*/ 1159 h 1354"/>
                  <a:gd name="T24" fmla="*/ 17 w 1177"/>
                  <a:gd name="T25" fmla="*/ 1278 h 1354"/>
                  <a:gd name="T26" fmla="*/ 34 w 1177"/>
                  <a:gd name="T27" fmla="*/ 1303 h 1354"/>
                  <a:gd name="T28" fmla="*/ 59 w 1177"/>
                  <a:gd name="T29" fmla="*/ 1312 h 1354"/>
                  <a:gd name="T30" fmla="*/ 186 w 1177"/>
                  <a:gd name="T31" fmla="*/ 1337 h 1354"/>
                  <a:gd name="T32" fmla="*/ 271 w 1177"/>
                  <a:gd name="T33" fmla="*/ 1354 h 1354"/>
                  <a:gd name="T34" fmla="*/ 296 w 1177"/>
                  <a:gd name="T35" fmla="*/ 1337 h 1354"/>
                  <a:gd name="T36" fmla="*/ 389 w 1177"/>
                  <a:gd name="T37" fmla="*/ 1337 h 1354"/>
                  <a:gd name="T38" fmla="*/ 415 w 1177"/>
                  <a:gd name="T39" fmla="*/ 1320 h 1354"/>
                  <a:gd name="T40" fmla="*/ 533 w 1177"/>
                  <a:gd name="T41" fmla="*/ 1286 h 1354"/>
                  <a:gd name="T42" fmla="*/ 703 w 1177"/>
                  <a:gd name="T43" fmla="*/ 1202 h 1354"/>
                  <a:gd name="T44" fmla="*/ 762 w 1177"/>
                  <a:gd name="T45" fmla="*/ 1185 h 1354"/>
                  <a:gd name="T46" fmla="*/ 813 w 1177"/>
                  <a:gd name="T47" fmla="*/ 1142 h 1354"/>
                  <a:gd name="T48" fmla="*/ 847 w 1177"/>
                  <a:gd name="T49" fmla="*/ 1134 h 1354"/>
                  <a:gd name="T50" fmla="*/ 1177 w 1177"/>
                  <a:gd name="T51" fmla="*/ 1007 h 1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77" h="1354">
                    <a:moveTo>
                      <a:pt x="1177" y="0"/>
                    </a:moveTo>
                    <a:lnTo>
                      <a:pt x="736" y="398"/>
                    </a:lnTo>
                    <a:lnTo>
                      <a:pt x="610" y="491"/>
                    </a:lnTo>
                    <a:lnTo>
                      <a:pt x="525" y="567"/>
                    </a:lnTo>
                    <a:lnTo>
                      <a:pt x="406" y="643"/>
                    </a:lnTo>
                    <a:lnTo>
                      <a:pt x="372" y="685"/>
                    </a:lnTo>
                    <a:lnTo>
                      <a:pt x="322" y="719"/>
                    </a:lnTo>
                    <a:lnTo>
                      <a:pt x="186" y="846"/>
                    </a:lnTo>
                    <a:lnTo>
                      <a:pt x="144" y="880"/>
                    </a:lnTo>
                    <a:lnTo>
                      <a:pt x="51" y="1007"/>
                    </a:lnTo>
                    <a:lnTo>
                      <a:pt x="17" y="1066"/>
                    </a:lnTo>
                    <a:lnTo>
                      <a:pt x="0" y="1159"/>
                    </a:lnTo>
                    <a:lnTo>
                      <a:pt x="17" y="1278"/>
                    </a:lnTo>
                    <a:lnTo>
                      <a:pt x="34" y="1303"/>
                    </a:lnTo>
                    <a:lnTo>
                      <a:pt x="59" y="1312"/>
                    </a:lnTo>
                    <a:lnTo>
                      <a:pt x="186" y="1337"/>
                    </a:lnTo>
                    <a:lnTo>
                      <a:pt x="271" y="1354"/>
                    </a:lnTo>
                    <a:lnTo>
                      <a:pt x="296" y="1337"/>
                    </a:lnTo>
                    <a:lnTo>
                      <a:pt x="389" y="1337"/>
                    </a:lnTo>
                    <a:lnTo>
                      <a:pt x="415" y="1320"/>
                    </a:lnTo>
                    <a:lnTo>
                      <a:pt x="533" y="1286"/>
                    </a:lnTo>
                    <a:lnTo>
                      <a:pt x="703" y="1202"/>
                    </a:lnTo>
                    <a:lnTo>
                      <a:pt x="762" y="1185"/>
                    </a:lnTo>
                    <a:lnTo>
                      <a:pt x="813" y="1142"/>
                    </a:lnTo>
                    <a:lnTo>
                      <a:pt x="847" y="1134"/>
                    </a:lnTo>
                    <a:lnTo>
                      <a:pt x="1177" y="1007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2" name="Freeform 52">
                <a:extLst>
                  <a:ext uri="{FF2B5EF4-FFF2-40B4-BE49-F238E27FC236}">
                    <a16:creationId xmlns:a16="http://schemas.microsoft.com/office/drawing/2014/main" id="{27D3301D-8C26-4AF0-9A9F-9C738160A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547"/>
                <a:ext cx="2667" cy="310"/>
              </a:xfrm>
              <a:custGeom>
                <a:avLst/>
                <a:gdLst>
                  <a:gd name="T0" fmla="*/ 415 w 15527"/>
                  <a:gd name="T1" fmla="*/ 1769 h 1803"/>
                  <a:gd name="T2" fmla="*/ 1888 w 15527"/>
                  <a:gd name="T3" fmla="*/ 1803 h 1803"/>
                  <a:gd name="T4" fmla="*/ 2057 w 15527"/>
                  <a:gd name="T5" fmla="*/ 1752 h 1803"/>
                  <a:gd name="T6" fmla="*/ 2489 w 15527"/>
                  <a:gd name="T7" fmla="*/ 1447 h 1803"/>
                  <a:gd name="T8" fmla="*/ 2472 w 15527"/>
                  <a:gd name="T9" fmla="*/ 981 h 1803"/>
                  <a:gd name="T10" fmla="*/ 2438 w 15527"/>
                  <a:gd name="T11" fmla="*/ 761 h 1803"/>
                  <a:gd name="T12" fmla="*/ 2574 w 15527"/>
                  <a:gd name="T13" fmla="*/ 761 h 1803"/>
                  <a:gd name="T14" fmla="*/ 3048 w 15527"/>
                  <a:gd name="T15" fmla="*/ 1092 h 1803"/>
                  <a:gd name="T16" fmla="*/ 3183 w 15527"/>
                  <a:gd name="T17" fmla="*/ 1159 h 1803"/>
                  <a:gd name="T18" fmla="*/ 3607 w 15527"/>
                  <a:gd name="T19" fmla="*/ 1362 h 1803"/>
                  <a:gd name="T20" fmla="*/ 3776 w 15527"/>
                  <a:gd name="T21" fmla="*/ 1388 h 1803"/>
                  <a:gd name="T22" fmla="*/ 3988 w 15527"/>
                  <a:gd name="T23" fmla="*/ 1430 h 1803"/>
                  <a:gd name="T24" fmla="*/ 4191 w 15527"/>
                  <a:gd name="T25" fmla="*/ 1422 h 1803"/>
                  <a:gd name="T26" fmla="*/ 4360 w 15527"/>
                  <a:gd name="T27" fmla="*/ 1362 h 1803"/>
                  <a:gd name="T28" fmla="*/ 4766 w 15527"/>
                  <a:gd name="T29" fmla="*/ 1134 h 1803"/>
                  <a:gd name="T30" fmla="*/ 4885 w 15527"/>
                  <a:gd name="T31" fmla="*/ 922 h 1803"/>
                  <a:gd name="T32" fmla="*/ 5046 w 15527"/>
                  <a:gd name="T33" fmla="*/ 1092 h 1803"/>
                  <a:gd name="T34" fmla="*/ 5342 w 15527"/>
                  <a:gd name="T35" fmla="*/ 1210 h 1803"/>
                  <a:gd name="T36" fmla="*/ 5723 w 15527"/>
                  <a:gd name="T37" fmla="*/ 1269 h 1803"/>
                  <a:gd name="T38" fmla="*/ 6460 w 15527"/>
                  <a:gd name="T39" fmla="*/ 1202 h 1803"/>
                  <a:gd name="T40" fmla="*/ 6604 w 15527"/>
                  <a:gd name="T41" fmla="*/ 1193 h 1803"/>
                  <a:gd name="T42" fmla="*/ 7086 w 15527"/>
                  <a:gd name="T43" fmla="*/ 1007 h 1803"/>
                  <a:gd name="T44" fmla="*/ 7281 w 15527"/>
                  <a:gd name="T45" fmla="*/ 956 h 1803"/>
                  <a:gd name="T46" fmla="*/ 7645 w 15527"/>
                  <a:gd name="T47" fmla="*/ 744 h 1803"/>
                  <a:gd name="T48" fmla="*/ 7950 w 15527"/>
                  <a:gd name="T49" fmla="*/ 372 h 1803"/>
                  <a:gd name="T50" fmla="*/ 8212 w 15527"/>
                  <a:gd name="T51" fmla="*/ 524 h 1803"/>
                  <a:gd name="T52" fmla="*/ 8508 w 15527"/>
                  <a:gd name="T53" fmla="*/ 990 h 1803"/>
                  <a:gd name="T54" fmla="*/ 8915 w 15527"/>
                  <a:gd name="T55" fmla="*/ 1108 h 1803"/>
                  <a:gd name="T56" fmla="*/ 9059 w 15527"/>
                  <a:gd name="T57" fmla="*/ 1117 h 1803"/>
                  <a:gd name="T58" fmla="*/ 9465 w 15527"/>
                  <a:gd name="T59" fmla="*/ 1100 h 1803"/>
                  <a:gd name="T60" fmla="*/ 9601 w 15527"/>
                  <a:gd name="T61" fmla="*/ 1041 h 1803"/>
                  <a:gd name="T62" fmla="*/ 10083 w 15527"/>
                  <a:gd name="T63" fmla="*/ 948 h 1803"/>
                  <a:gd name="T64" fmla="*/ 10261 w 15527"/>
                  <a:gd name="T65" fmla="*/ 905 h 1803"/>
                  <a:gd name="T66" fmla="*/ 10642 w 15527"/>
                  <a:gd name="T67" fmla="*/ 821 h 1803"/>
                  <a:gd name="T68" fmla="*/ 10786 w 15527"/>
                  <a:gd name="T69" fmla="*/ 787 h 1803"/>
                  <a:gd name="T70" fmla="*/ 11023 w 15527"/>
                  <a:gd name="T71" fmla="*/ 736 h 1803"/>
                  <a:gd name="T72" fmla="*/ 11539 w 15527"/>
                  <a:gd name="T73" fmla="*/ 592 h 1803"/>
                  <a:gd name="T74" fmla="*/ 12022 w 15527"/>
                  <a:gd name="T75" fmla="*/ 338 h 1803"/>
                  <a:gd name="T76" fmla="*/ 12225 w 15527"/>
                  <a:gd name="T77" fmla="*/ 194 h 1803"/>
                  <a:gd name="T78" fmla="*/ 12377 w 15527"/>
                  <a:gd name="T79" fmla="*/ 33 h 1803"/>
                  <a:gd name="T80" fmla="*/ 12496 w 15527"/>
                  <a:gd name="T81" fmla="*/ 194 h 1803"/>
                  <a:gd name="T82" fmla="*/ 12708 w 15527"/>
                  <a:gd name="T83" fmla="*/ 626 h 1803"/>
                  <a:gd name="T84" fmla="*/ 12928 w 15527"/>
                  <a:gd name="T85" fmla="*/ 753 h 1803"/>
                  <a:gd name="T86" fmla="*/ 13097 w 15527"/>
                  <a:gd name="T87" fmla="*/ 787 h 1803"/>
                  <a:gd name="T88" fmla="*/ 13241 w 15527"/>
                  <a:gd name="T89" fmla="*/ 787 h 1803"/>
                  <a:gd name="T90" fmla="*/ 13563 w 15527"/>
                  <a:gd name="T91" fmla="*/ 770 h 1803"/>
                  <a:gd name="T92" fmla="*/ 14672 w 15527"/>
                  <a:gd name="T93" fmla="*/ 778 h 1803"/>
                  <a:gd name="T94" fmla="*/ 14875 w 15527"/>
                  <a:gd name="T95" fmla="*/ 804 h 1803"/>
                  <a:gd name="T96" fmla="*/ 15171 w 15527"/>
                  <a:gd name="T97" fmla="*/ 778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527" h="1803">
                    <a:moveTo>
                      <a:pt x="0" y="1659"/>
                    </a:moveTo>
                    <a:lnTo>
                      <a:pt x="296" y="1735"/>
                    </a:lnTo>
                    <a:lnTo>
                      <a:pt x="415" y="1769"/>
                    </a:lnTo>
                    <a:lnTo>
                      <a:pt x="567" y="1769"/>
                    </a:lnTo>
                    <a:lnTo>
                      <a:pt x="1829" y="1794"/>
                    </a:lnTo>
                    <a:lnTo>
                      <a:pt x="1888" y="1803"/>
                    </a:lnTo>
                    <a:lnTo>
                      <a:pt x="1947" y="1777"/>
                    </a:lnTo>
                    <a:lnTo>
                      <a:pt x="1973" y="1794"/>
                    </a:lnTo>
                    <a:lnTo>
                      <a:pt x="2057" y="1752"/>
                    </a:lnTo>
                    <a:lnTo>
                      <a:pt x="2210" y="1701"/>
                    </a:lnTo>
                    <a:lnTo>
                      <a:pt x="2269" y="1676"/>
                    </a:lnTo>
                    <a:lnTo>
                      <a:pt x="2489" y="1447"/>
                    </a:lnTo>
                    <a:lnTo>
                      <a:pt x="2531" y="1261"/>
                    </a:lnTo>
                    <a:lnTo>
                      <a:pt x="2531" y="1142"/>
                    </a:lnTo>
                    <a:lnTo>
                      <a:pt x="2472" y="981"/>
                    </a:lnTo>
                    <a:lnTo>
                      <a:pt x="2481" y="965"/>
                    </a:lnTo>
                    <a:lnTo>
                      <a:pt x="2447" y="871"/>
                    </a:lnTo>
                    <a:lnTo>
                      <a:pt x="2438" y="761"/>
                    </a:lnTo>
                    <a:lnTo>
                      <a:pt x="2489" y="753"/>
                    </a:lnTo>
                    <a:lnTo>
                      <a:pt x="2548" y="770"/>
                    </a:lnTo>
                    <a:lnTo>
                      <a:pt x="2574" y="761"/>
                    </a:lnTo>
                    <a:lnTo>
                      <a:pt x="2955" y="1049"/>
                    </a:lnTo>
                    <a:lnTo>
                      <a:pt x="3014" y="1092"/>
                    </a:lnTo>
                    <a:lnTo>
                      <a:pt x="3048" y="1092"/>
                    </a:lnTo>
                    <a:lnTo>
                      <a:pt x="3107" y="1125"/>
                    </a:lnTo>
                    <a:lnTo>
                      <a:pt x="3158" y="1142"/>
                    </a:lnTo>
                    <a:lnTo>
                      <a:pt x="3183" y="1159"/>
                    </a:lnTo>
                    <a:lnTo>
                      <a:pt x="3234" y="1168"/>
                    </a:lnTo>
                    <a:lnTo>
                      <a:pt x="3488" y="1295"/>
                    </a:lnTo>
                    <a:lnTo>
                      <a:pt x="3607" y="1362"/>
                    </a:lnTo>
                    <a:lnTo>
                      <a:pt x="3632" y="1354"/>
                    </a:lnTo>
                    <a:lnTo>
                      <a:pt x="3750" y="1396"/>
                    </a:lnTo>
                    <a:lnTo>
                      <a:pt x="3776" y="1388"/>
                    </a:lnTo>
                    <a:lnTo>
                      <a:pt x="3835" y="1413"/>
                    </a:lnTo>
                    <a:lnTo>
                      <a:pt x="3954" y="1422"/>
                    </a:lnTo>
                    <a:lnTo>
                      <a:pt x="3988" y="1430"/>
                    </a:lnTo>
                    <a:lnTo>
                      <a:pt x="4106" y="1430"/>
                    </a:lnTo>
                    <a:lnTo>
                      <a:pt x="4131" y="1422"/>
                    </a:lnTo>
                    <a:lnTo>
                      <a:pt x="4191" y="1422"/>
                    </a:lnTo>
                    <a:lnTo>
                      <a:pt x="4216" y="1413"/>
                    </a:lnTo>
                    <a:lnTo>
                      <a:pt x="4301" y="1396"/>
                    </a:lnTo>
                    <a:lnTo>
                      <a:pt x="4360" y="1362"/>
                    </a:lnTo>
                    <a:lnTo>
                      <a:pt x="4385" y="1362"/>
                    </a:lnTo>
                    <a:lnTo>
                      <a:pt x="4614" y="1252"/>
                    </a:lnTo>
                    <a:lnTo>
                      <a:pt x="4766" y="1134"/>
                    </a:lnTo>
                    <a:lnTo>
                      <a:pt x="4817" y="1032"/>
                    </a:lnTo>
                    <a:lnTo>
                      <a:pt x="4851" y="990"/>
                    </a:lnTo>
                    <a:lnTo>
                      <a:pt x="4885" y="922"/>
                    </a:lnTo>
                    <a:lnTo>
                      <a:pt x="4902" y="888"/>
                    </a:lnTo>
                    <a:lnTo>
                      <a:pt x="5020" y="1066"/>
                    </a:lnTo>
                    <a:lnTo>
                      <a:pt x="5046" y="1092"/>
                    </a:lnTo>
                    <a:lnTo>
                      <a:pt x="5071" y="1092"/>
                    </a:lnTo>
                    <a:lnTo>
                      <a:pt x="5207" y="1159"/>
                    </a:lnTo>
                    <a:lnTo>
                      <a:pt x="5342" y="1210"/>
                    </a:lnTo>
                    <a:lnTo>
                      <a:pt x="5605" y="1252"/>
                    </a:lnTo>
                    <a:lnTo>
                      <a:pt x="5698" y="1252"/>
                    </a:lnTo>
                    <a:lnTo>
                      <a:pt x="5723" y="1269"/>
                    </a:lnTo>
                    <a:lnTo>
                      <a:pt x="6079" y="1278"/>
                    </a:lnTo>
                    <a:lnTo>
                      <a:pt x="6341" y="1235"/>
                    </a:lnTo>
                    <a:lnTo>
                      <a:pt x="6460" y="1202"/>
                    </a:lnTo>
                    <a:lnTo>
                      <a:pt x="6485" y="1202"/>
                    </a:lnTo>
                    <a:lnTo>
                      <a:pt x="6578" y="1185"/>
                    </a:lnTo>
                    <a:lnTo>
                      <a:pt x="6604" y="1193"/>
                    </a:lnTo>
                    <a:lnTo>
                      <a:pt x="6756" y="1159"/>
                    </a:lnTo>
                    <a:lnTo>
                      <a:pt x="6841" y="1134"/>
                    </a:lnTo>
                    <a:lnTo>
                      <a:pt x="7086" y="1007"/>
                    </a:lnTo>
                    <a:lnTo>
                      <a:pt x="7196" y="981"/>
                    </a:lnTo>
                    <a:lnTo>
                      <a:pt x="7222" y="965"/>
                    </a:lnTo>
                    <a:lnTo>
                      <a:pt x="7281" y="956"/>
                    </a:lnTo>
                    <a:lnTo>
                      <a:pt x="7442" y="846"/>
                    </a:lnTo>
                    <a:lnTo>
                      <a:pt x="7492" y="829"/>
                    </a:lnTo>
                    <a:lnTo>
                      <a:pt x="7645" y="744"/>
                    </a:lnTo>
                    <a:lnTo>
                      <a:pt x="7713" y="685"/>
                    </a:lnTo>
                    <a:lnTo>
                      <a:pt x="7823" y="567"/>
                    </a:lnTo>
                    <a:lnTo>
                      <a:pt x="7950" y="372"/>
                    </a:lnTo>
                    <a:lnTo>
                      <a:pt x="8043" y="262"/>
                    </a:lnTo>
                    <a:lnTo>
                      <a:pt x="8127" y="372"/>
                    </a:lnTo>
                    <a:lnTo>
                      <a:pt x="8212" y="524"/>
                    </a:lnTo>
                    <a:lnTo>
                      <a:pt x="8212" y="550"/>
                    </a:lnTo>
                    <a:lnTo>
                      <a:pt x="8364" y="863"/>
                    </a:lnTo>
                    <a:lnTo>
                      <a:pt x="8508" y="990"/>
                    </a:lnTo>
                    <a:lnTo>
                      <a:pt x="8737" y="1075"/>
                    </a:lnTo>
                    <a:lnTo>
                      <a:pt x="8855" y="1092"/>
                    </a:lnTo>
                    <a:lnTo>
                      <a:pt x="8915" y="1108"/>
                    </a:lnTo>
                    <a:lnTo>
                      <a:pt x="8999" y="1108"/>
                    </a:lnTo>
                    <a:lnTo>
                      <a:pt x="9033" y="1125"/>
                    </a:lnTo>
                    <a:lnTo>
                      <a:pt x="9059" y="1117"/>
                    </a:lnTo>
                    <a:lnTo>
                      <a:pt x="9152" y="1134"/>
                    </a:lnTo>
                    <a:lnTo>
                      <a:pt x="9440" y="1125"/>
                    </a:lnTo>
                    <a:lnTo>
                      <a:pt x="9465" y="1100"/>
                    </a:lnTo>
                    <a:lnTo>
                      <a:pt x="9490" y="1100"/>
                    </a:lnTo>
                    <a:lnTo>
                      <a:pt x="9584" y="1066"/>
                    </a:lnTo>
                    <a:lnTo>
                      <a:pt x="9601" y="1041"/>
                    </a:lnTo>
                    <a:lnTo>
                      <a:pt x="9677" y="1032"/>
                    </a:lnTo>
                    <a:lnTo>
                      <a:pt x="10058" y="931"/>
                    </a:lnTo>
                    <a:lnTo>
                      <a:pt x="10083" y="948"/>
                    </a:lnTo>
                    <a:lnTo>
                      <a:pt x="10168" y="922"/>
                    </a:lnTo>
                    <a:lnTo>
                      <a:pt x="10227" y="922"/>
                    </a:lnTo>
                    <a:lnTo>
                      <a:pt x="10261" y="905"/>
                    </a:lnTo>
                    <a:lnTo>
                      <a:pt x="10430" y="871"/>
                    </a:lnTo>
                    <a:lnTo>
                      <a:pt x="10523" y="838"/>
                    </a:lnTo>
                    <a:lnTo>
                      <a:pt x="10642" y="821"/>
                    </a:lnTo>
                    <a:lnTo>
                      <a:pt x="10667" y="812"/>
                    </a:lnTo>
                    <a:lnTo>
                      <a:pt x="10726" y="812"/>
                    </a:lnTo>
                    <a:lnTo>
                      <a:pt x="10786" y="787"/>
                    </a:lnTo>
                    <a:lnTo>
                      <a:pt x="10845" y="787"/>
                    </a:lnTo>
                    <a:lnTo>
                      <a:pt x="10930" y="753"/>
                    </a:lnTo>
                    <a:lnTo>
                      <a:pt x="11023" y="736"/>
                    </a:lnTo>
                    <a:lnTo>
                      <a:pt x="11048" y="711"/>
                    </a:lnTo>
                    <a:lnTo>
                      <a:pt x="11192" y="668"/>
                    </a:lnTo>
                    <a:lnTo>
                      <a:pt x="11539" y="592"/>
                    </a:lnTo>
                    <a:lnTo>
                      <a:pt x="11971" y="372"/>
                    </a:lnTo>
                    <a:lnTo>
                      <a:pt x="11988" y="347"/>
                    </a:lnTo>
                    <a:lnTo>
                      <a:pt x="12022" y="338"/>
                    </a:lnTo>
                    <a:lnTo>
                      <a:pt x="12090" y="287"/>
                    </a:lnTo>
                    <a:lnTo>
                      <a:pt x="12115" y="253"/>
                    </a:lnTo>
                    <a:lnTo>
                      <a:pt x="12225" y="194"/>
                    </a:lnTo>
                    <a:lnTo>
                      <a:pt x="12259" y="143"/>
                    </a:lnTo>
                    <a:lnTo>
                      <a:pt x="12344" y="93"/>
                    </a:lnTo>
                    <a:lnTo>
                      <a:pt x="12377" y="33"/>
                    </a:lnTo>
                    <a:lnTo>
                      <a:pt x="12428" y="0"/>
                    </a:lnTo>
                    <a:lnTo>
                      <a:pt x="12479" y="42"/>
                    </a:lnTo>
                    <a:lnTo>
                      <a:pt x="12496" y="194"/>
                    </a:lnTo>
                    <a:lnTo>
                      <a:pt x="12538" y="397"/>
                    </a:lnTo>
                    <a:lnTo>
                      <a:pt x="12640" y="567"/>
                    </a:lnTo>
                    <a:lnTo>
                      <a:pt x="12708" y="626"/>
                    </a:lnTo>
                    <a:lnTo>
                      <a:pt x="12792" y="668"/>
                    </a:lnTo>
                    <a:lnTo>
                      <a:pt x="12818" y="702"/>
                    </a:lnTo>
                    <a:lnTo>
                      <a:pt x="12928" y="753"/>
                    </a:lnTo>
                    <a:lnTo>
                      <a:pt x="13012" y="770"/>
                    </a:lnTo>
                    <a:lnTo>
                      <a:pt x="13072" y="770"/>
                    </a:lnTo>
                    <a:lnTo>
                      <a:pt x="13097" y="787"/>
                    </a:lnTo>
                    <a:lnTo>
                      <a:pt x="13156" y="787"/>
                    </a:lnTo>
                    <a:lnTo>
                      <a:pt x="13182" y="770"/>
                    </a:lnTo>
                    <a:lnTo>
                      <a:pt x="13241" y="787"/>
                    </a:lnTo>
                    <a:lnTo>
                      <a:pt x="13385" y="778"/>
                    </a:lnTo>
                    <a:lnTo>
                      <a:pt x="13503" y="795"/>
                    </a:lnTo>
                    <a:lnTo>
                      <a:pt x="13563" y="770"/>
                    </a:lnTo>
                    <a:lnTo>
                      <a:pt x="13766" y="761"/>
                    </a:lnTo>
                    <a:lnTo>
                      <a:pt x="13918" y="744"/>
                    </a:lnTo>
                    <a:lnTo>
                      <a:pt x="14672" y="778"/>
                    </a:lnTo>
                    <a:lnTo>
                      <a:pt x="14731" y="795"/>
                    </a:lnTo>
                    <a:lnTo>
                      <a:pt x="14816" y="787"/>
                    </a:lnTo>
                    <a:lnTo>
                      <a:pt x="14875" y="804"/>
                    </a:lnTo>
                    <a:lnTo>
                      <a:pt x="15053" y="787"/>
                    </a:lnTo>
                    <a:lnTo>
                      <a:pt x="15112" y="804"/>
                    </a:lnTo>
                    <a:lnTo>
                      <a:pt x="15171" y="778"/>
                    </a:lnTo>
                    <a:lnTo>
                      <a:pt x="15527" y="838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3" name="Freeform 53">
                <a:extLst>
                  <a:ext uri="{FF2B5EF4-FFF2-40B4-BE49-F238E27FC236}">
                    <a16:creationId xmlns:a16="http://schemas.microsoft.com/office/drawing/2014/main" id="{C05BA44A-C1C1-49A8-8849-98069E16A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7" y="82"/>
                <a:ext cx="206" cy="311"/>
              </a:xfrm>
              <a:custGeom>
                <a:avLst/>
                <a:gdLst>
                  <a:gd name="T0" fmla="*/ 669 w 1203"/>
                  <a:gd name="T1" fmla="*/ 0 h 1811"/>
                  <a:gd name="T2" fmla="*/ 508 w 1203"/>
                  <a:gd name="T3" fmla="*/ 287 h 1811"/>
                  <a:gd name="T4" fmla="*/ 364 w 1203"/>
                  <a:gd name="T5" fmla="*/ 694 h 1811"/>
                  <a:gd name="T6" fmla="*/ 339 w 1203"/>
                  <a:gd name="T7" fmla="*/ 745 h 1811"/>
                  <a:gd name="T8" fmla="*/ 339 w 1203"/>
                  <a:gd name="T9" fmla="*/ 770 h 1811"/>
                  <a:gd name="T10" fmla="*/ 254 w 1203"/>
                  <a:gd name="T11" fmla="*/ 914 h 1811"/>
                  <a:gd name="T12" fmla="*/ 187 w 1203"/>
                  <a:gd name="T13" fmla="*/ 1134 h 1811"/>
                  <a:gd name="T14" fmla="*/ 102 w 1203"/>
                  <a:gd name="T15" fmla="*/ 1286 h 1811"/>
                  <a:gd name="T16" fmla="*/ 43 w 1203"/>
                  <a:gd name="T17" fmla="*/ 1430 h 1811"/>
                  <a:gd name="T18" fmla="*/ 0 w 1203"/>
                  <a:gd name="T19" fmla="*/ 1667 h 1811"/>
                  <a:gd name="T20" fmla="*/ 34 w 1203"/>
                  <a:gd name="T21" fmla="*/ 1786 h 1811"/>
                  <a:gd name="T22" fmla="*/ 77 w 1203"/>
                  <a:gd name="T23" fmla="*/ 1803 h 1811"/>
                  <a:gd name="T24" fmla="*/ 254 w 1203"/>
                  <a:gd name="T25" fmla="*/ 1803 h 1811"/>
                  <a:gd name="T26" fmla="*/ 288 w 1203"/>
                  <a:gd name="T27" fmla="*/ 1811 h 1811"/>
                  <a:gd name="T28" fmla="*/ 348 w 1203"/>
                  <a:gd name="T29" fmla="*/ 1803 h 1811"/>
                  <a:gd name="T30" fmla="*/ 415 w 1203"/>
                  <a:gd name="T31" fmla="*/ 1752 h 1811"/>
                  <a:gd name="T32" fmla="*/ 610 w 1203"/>
                  <a:gd name="T33" fmla="*/ 1676 h 1811"/>
                  <a:gd name="T34" fmla="*/ 720 w 1203"/>
                  <a:gd name="T35" fmla="*/ 1600 h 1811"/>
                  <a:gd name="T36" fmla="*/ 1101 w 1203"/>
                  <a:gd name="T37" fmla="*/ 990 h 1811"/>
                  <a:gd name="T38" fmla="*/ 1093 w 1203"/>
                  <a:gd name="T39" fmla="*/ 914 h 1811"/>
                  <a:gd name="T40" fmla="*/ 1109 w 1203"/>
                  <a:gd name="T41" fmla="*/ 778 h 1811"/>
                  <a:gd name="T42" fmla="*/ 1109 w 1203"/>
                  <a:gd name="T43" fmla="*/ 668 h 1811"/>
                  <a:gd name="T44" fmla="*/ 1093 w 1203"/>
                  <a:gd name="T45" fmla="*/ 575 h 1811"/>
                  <a:gd name="T46" fmla="*/ 1135 w 1203"/>
                  <a:gd name="T47" fmla="*/ 304 h 1811"/>
                  <a:gd name="T48" fmla="*/ 1169 w 1203"/>
                  <a:gd name="T49" fmla="*/ 101 h 1811"/>
                  <a:gd name="T50" fmla="*/ 1203 w 1203"/>
                  <a:gd name="T51" fmla="*/ 0 h 1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3" h="1811">
                    <a:moveTo>
                      <a:pt x="669" y="0"/>
                    </a:moveTo>
                    <a:lnTo>
                      <a:pt x="508" y="287"/>
                    </a:lnTo>
                    <a:lnTo>
                      <a:pt x="364" y="694"/>
                    </a:lnTo>
                    <a:lnTo>
                      <a:pt x="339" y="745"/>
                    </a:lnTo>
                    <a:lnTo>
                      <a:pt x="339" y="770"/>
                    </a:lnTo>
                    <a:lnTo>
                      <a:pt x="254" y="914"/>
                    </a:lnTo>
                    <a:lnTo>
                      <a:pt x="187" y="1134"/>
                    </a:lnTo>
                    <a:lnTo>
                      <a:pt x="102" y="1286"/>
                    </a:lnTo>
                    <a:lnTo>
                      <a:pt x="43" y="1430"/>
                    </a:lnTo>
                    <a:lnTo>
                      <a:pt x="0" y="1667"/>
                    </a:lnTo>
                    <a:lnTo>
                      <a:pt x="34" y="1786"/>
                    </a:lnTo>
                    <a:lnTo>
                      <a:pt x="77" y="1803"/>
                    </a:lnTo>
                    <a:lnTo>
                      <a:pt x="254" y="1803"/>
                    </a:lnTo>
                    <a:lnTo>
                      <a:pt x="288" y="1811"/>
                    </a:lnTo>
                    <a:lnTo>
                      <a:pt x="348" y="1803"/>
                    </a:lnTo>
                    <a:lnTo>
                      <a:pt x="415" y="1752"/>
                    </a:lnTo>
                    <a:lnTo>
                      <a:pt x="610" y="1676"/>
                    </a:lnTo>
                    <a:lnTo>
                      <a:pt x="720" y="1600"/>
                    </a:lnTo>
                    <a:lnTo>
                      <a:pt x="1101" y="990"/>
                    </a:lnTo>
                    <a:lnTo>
                      <a:pt x="1093" y="914"/>
                    </a:lnTo>
                    <a:lnTo>
                      <a:pt x="1109" y="778"/>
                    </a:lnTo>
                    <a:lnTo>
                      <a:pt x="1109" y="668"/>
                    </a:lnTo>
                    <a:lnTo>
                      <a:pt x="1093" y="575"/>
                    </a:lnTo>
                    <a:lnTo>
                      <a:pt x="1135" y="304"/>
                    </a:lnTo>
                    <a:lnTo>
                      <a:pt x="1169" y="101"/>
                    </a:lnTo>
                    <a:lnTo>
                      <a:pt x="1203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4" name="Freeform 54">
                <a:extLst>
                  <a:ext uri="{FF2B5EF4-FFF2-40B4-BE49-F238E27FC236}">
                    <a16:creationId xmlns:a16="http://schemas.microsoft.com/office/drawing/2014/main" id="{8F41FDB8-7607-4FB0-9155-D1BE0BB0C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3684"/>
                <a:ext cx="2667" cy="201"/>
              </a:xfrm>
              <a:custGeom>
                <a:avLst/>
                <a:gdLst>
                  <a:gd name="T0" fmla="*/ 14765 w 15527"/>
                  <a:gd name="T1" fmla="*/ 76 h 1168"/>
                  <a:gd name="T2" fmla="*/ 14350 w 15527"/>
                  <a:gd name="T3" fmla="*/ 59 h 1168"/>
                  <a:gd name="T4" fmla="*/ 14088 w 15527"/>
                  <a:gd name="T5" fmla="*/ 51 h 1168"/>
                  <a:gd name="T6" fmla="*/ 13927 w 15527"/>
                  <a:gd name="T7" fmla="*/ 34 h 1168"/>
                  <a:gd name="T8" fmla="*/ 13723 w 15527"/>
                  <a:gd name="T9" fmla="*/ 59 h 1168"/>
                  <a:gd name="T10" fmla="*/ 13571 w 15527"/>
                  <a:gd name="T11" fmla="*/ 51 h 1168"/>
                  <a:gd name="T12" fmla="*/ 13393 w 15527"/>
                  <a:gd name="T13" fmla="*/ 25 h 1168"/>
                  <a:gd name="T14" fmla="*/ 13089 w 15527"/>
                  <a:gd name="T15" fmla="*/ 0 h 1168"/>
                  <a:gd name="T16" fmla="*/ 12851 w 15527"/>
                  <a:gd name="T17" fmla="*/ 17 h 1168"/>
                  <a:gd name="T18" fmla="*/ 12758 w 15527"/>
                  <a:gd name="T19" fmla="*/ 34 h 1168"/>
                  <a:gd name="T20" fmla="*/ 12496 w 15527"/>
                  <a:gd name="T21" fmla="*/ 8 h 1168"/>
                  <a:gd name="T22" fmla="*/ 12217 w 15527"/>
                  <a:gd name="T23" fmla="*/ 0 h 1168"/>
                  <a:gd name="T24" fmla="*/ 12039 w 15527"/>
                  <a:gd name="T25" fmla="*/ 17 h 1168"/>
                  <a:gd name="T26" fmla="*/ 11776 w 15527"/>
                  <a:gd name="T27" fmla="*/ 25 h 1168"/>
                  <a:gd name="T28" fmla="*/ 11666 w 15527"/>
                  <a:gd name="T29" fmla="*/ 25 h 1168"/>
                  <a:gd name="T30" fmla="*/ 11514 w 15527"/>
                  <a:gd name="T31" fmla="*/ 42 h 1168"/>
                  <a:gd name="T32" fmla="*/ 11378 w 15527"/>
                  <a:gd name="T33" fmla="*/ 51 h 1168"/>
                  <a:gd name="T34" fmla="*/ 11251 w 15527"/>
                  <a:gd name="T35" fmla="*/ 67 h 1168"/>
                  <a:gd name="T36" fmla="*/ 11116 w 15527"/>
                  <a:gd name="T37" fmla="*/ 76 h 1168"/>
                  <a:gd name="T38" fmla="*/ 11006 w 15527"/>
                  <a:gd name="T39" fmla="*/ 84 h 1168"/>
                  <a:gd name="T40" fmla="*/ 10870 w 15527"/>
                  <a:gd name="T41" fmla="*/ 93 h 1168"/>
                  <a:gd name="T42" fmla="*/ 10312 w 15527"/>
                  <a:gd name="T43" fmla="*/ 194 h 1168"/>
                  <a:gd name="T44" fmla="*/ 9804 w 15527"/>
                  <a:gd name="T45" fmla="*/ 305 h 1168"/>
                  <a:gd name="T46" fmla="*/ 9490 w 15527"/>
                  <a:gd name="T47" fmla="*/ 440 h 1168"/>
                  <a:gd name="T48" fmla="*/ 9363 w 15527"/>
                  <a:gd name="T49" fmla="*/ 491 h 1168"/>
                  <a:gd name="T50" fmla="*/ 9186 w 15527"/>
                  <a:gd name="T51" fmla="*/ 542 h 1168"/>
                  <a:gd name="T52" fmla="*/ 9093 w 15527"/>
                  <a:gd name="T53" fmla="*/ 567 h 1168"/>
                  <a:gd name="T54" fmla="*/ 8966 w 15527"/>
                  <a:gd name="T55" fmla="*/ 626 h 1168"/>
                  <a:gd name="T56" fmla="*/ 8703 w 15527"/>
                  <a:gd name="T57" fmla="*/ 770 h 1168"/>
                  <a:gd name="T58" fmla="*/ 8635 w 15527"/>
                  <a:gd name="T59" fmla="*/ 804 h 1168"/>
                  <a:gd name="T60" fmla="*/ 8271 w 15527"/>
                  <a:gd name="T61" fmla="*/ 1058 h 1168"/>
                  <a:gd name="T62" fmla="*/ 8144 w 15527"/>
                  <a:gd name="T63" fmla="*/ 1126 h 1168"/>
                  <a:gd name="T64" fmla="*/ 7865 w 15527"/>
                  <a:gd name="T65" fmla="*/ 1117 h 1168"/>
                  <a:gd name="T66" fmla="*/ 7772 w 15527"/>
                  <a:gd name="T67" fmla="*/ 1075 h 1168"/>
                  <a:gd name="T68" fmla="*/ 7662 w 15527"/>
                  <a:gd name="T69" fmla="*/ 1016 h 1168"/>
                  <a:gd name="T70" fmla="*/ 7501 w 15527"/>
                  <a:gd name="T71" fmla="*/ 922 h 1168"/>
                  <a:gd name="T72" fmla="*/ 7391 w 15527"/>
                  <a:gd name="T73" fmla="*/ 872 h 1168"/>
                  <a:gd name="T74" fmla="*/ 7238 w 15527"/>
                  <a:gd name="T75" fmla="*/ 762 h 1168"/>
                  <a:gd name="T76" fmla="*/ 7086 w 15527"/>
                  <a:gd name="T77" fmla="*/ 660 h 1168"/>
                  <a:gd name="T78" fmla="*/ 6951 w 15527"/>
                  <a:gd name="T79" fmla="*/ 601 h 1168"/>
                  <a:gd name="T80" fmla="*/ 6824 w 15527"/>
                  <a:gd name="T81" fmla="*/ 499 h 1168"/>
                  <a:gd name="T82" fmla="*/ 6214 w 15527"/>
                  <a:gd name="T83" fmla="*/ 237 h 1168"/>
                  <a:gd name="T84" fmla="*/ 5825 w 15527"/>
                  <a:gd name="T85" fmla="*/ 161 h 1168"/>
                  <a:gd name="T86" fmla="*/ 5740 w 15527"/>
                  <a:gd name="T87" fmla="*/ 144 h 1168"/>
                  <a:gd name="T88" fmla="*/ 5401 w 15527"/>
                  <a:gd name="T89" fmla="*/ 127 h 1168"/>
                  <a:gd name="T90" fmla="*/ 4563 w 15527"/>
                  <a:gd name="T91" fmla="*/ 67 h 1168"/>
                  <a:gd name="T92" fmla="*/ 4411 w 15527"/>
                  <a:gd name="T93" fmla="*/ 59 h 1168"/>
                  <a:gd name="T94" fmla="*/ 3937 w 15527"/>
                  <a:gd name="T95" fmla="*/ 34 h 1168"/>
                  <a:gd name="T96" fmla="*/ 3429 w 15527"/>
                  <a:gd name="T97" fmla="*/ 67 h 1168"/>
                  <a:gd name="T98" fmla="*/ 2743 w 15527"/>
                  <a:gd name="T99" fmla="*/ 135 h 1168"/>
                  <a:gd name="T100" fmla="*/ 2150 w 15527"/>
                  <a:gd name="T101" fmla="*/ 152 h 1168"/>
                  <a:gd name="T102" fmla="*/ 1964 w 15527"/>
                  <a:gd name="T103" fmla="*/ 127 h 1168"/>
                  <a:gd name="T104" fmla="*/ 1829 w 15527"/>
                  <a:gd name="T105" fmla="*/ 127 h 1168"/>
                  <a:gd name="T106" fmla="*/ 1634 w 15527"/>
                  <a:gd name="T107" fmla="*/ 144 h 1168"/>
                  <a:gd name="T108" fmla="*/ 1185 w 15527"/>
                  <a:gd name="T109" fmla="*/ 186 h 1168"/>
                  <a:gd name="T110" fmla="*/ 618 w 15527"/>
                  <a:gd name="T111" fmla="*/ 28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527" h="1168">
                    <a:moveTo>
                      <a:pt x="15527" y="59"/>
                    </a:moveTo>
                    <a:lnTo>
                      <a:pt x="14765" y="76"/>
                    </a:lnTo>
                    <a:lnTo>
                      <a:pt x="14528" y="76"/>
                    </a:lnTo>
                    <a:lnTo>
                      <a:pt x="14350" y="59"/>
                    </a:lnTo>
                    <a:lnTo>
                      <a:pt x="14130" y="67"/>
                    </a:lnTo>
                    <a:lnTo>
                      <a:pt x="14088" y="51"/>
                    </a:lnTo>
                    <a:lnTo>
                      <a:pt x="14020" y="59"/>
                    </a:lnTo>
                    <a:lnTo>
                      <a:pt x="13927" y="34"/>
                    </a:lnTo>
                    <a:lnTo>
                      <a:pt x="13774" y="34"/>
                    </a:lnTo>
                    <a:lnTo>
                      <a:pt x="13723" y="59"/>
                    </a:lnTo>
                    <a:lnTo>
                      <a:pt x="13639" y="34"/>
                    </a:lnTo>
                    <a:lnTo>
                      <a:pt x="13571" y="51"/>
                    </a:lnTo>
                    <a:lnTo>
                      <a:pt x="13503" y="25"/>
                    </a:lnTo>
                    <a:lnTo>
                      <a:pt x="13393" y="25"/>
                    </a:lnTo>
                    <a:lnTo>
                      <a:pt x="13241" y="0"/>
                    </a:lnTo>
                    <a:lnTo>
                      <a:pt x="13089" y="0"/>
                    </a:lnTo>
                    <a:lnTo>
                      <a:pt x="13004" y="17"/>
                    </a:lnTo>
                    <a:lnTo>
                      <a:pt x="12851" y="17"/>
                    </a:lnTo>
                    <a:lnTo>
                      <a:pt x="12826" y="34"/>
                    </a:lnTo>
                    <a:lnTo>
                      <a:pt x="12758" y="34"/>
                    </a:lnTo>
                    <a:lnTo>
                      <a:pt x="12564" y="17"/>
                    </a:lnTo>
                    <a:lnTo>
                      <a:pt x="12496" y="8"/>
                    </a:lnTo>
                    <a:lnTo>
                      <a:pt x="12327" y="0"/>
                    </a:lnTo>
                    <a:lnTo>
                      <a:pt x="12217" y="0"/>
                    </a:lnTo>
                    <a:lnTo>
                      <a:pt x="12132" y="17"/>
                    </a:lnTo>
                    <a:lnTo>
                      <a:pt x="12039" y="17"/>
                    </a:lnTo>
                    <a:lnTo>
                      <a:pt x="11979" y="25"/>
                    </a:lnTo>
                    <a:lnTo>
                      <a:pt x="11776" y="25"/>
                    </a:lnTo>
                    <a:lnTo>
                      <a:pt x="11709" y="42"/>
                    </a:lnTo>
                    <a:lnTo>
                      <a:pt x="11666" y="25"/>
                    </a:lnTo>
                    <a:lnTo>
                      <a:pt x="11624" y="42"/>
                    </a:lnTo>
                    <a:lnTo>
                      <a:pt x="11514" y="42"/>
                    </a:lnTo>
                    <a:lnTo>
                      <a:pt x="11488" y="59"/>
                    </a:lnTo>
                    <a:lnTo>
                      <a:pt x="11378" y="51"/>
                    </a:lnTo>
                    <a:lnTo>
                      <a:pt x="11361" y="67"/>
                    </a:lnTo>
                    <a:lnTo>
                      <a:pt x="11251" y="67"/>
                    </a:lnTo>
                    <a:lnTo>
                      <a:pt x="11226" y="76"/>
                    </a:lnTo>
                    <a:lnTo>
                      <a:pt x="11116" y="76"/>
                    </a:lnTo>
                    <a:lnTo>
                      <a:pt x="11031" y="93"/>
                    </a:lnTo>
                    <a:lnTo>
                      <a:pt x="11006" y="84"/>
                    </a:lnTo>
                    <a:lnTo>
                      <a:pt x="10964" y="101"/>
                    </a:lnTo>
                    <a:lnTo>
                      <a:pt x="10870" y="93"/>
                    </a:lnTo>
                    <a:lnTo>
                      <a:pt x="10481" y="161"/>
                    </a:lnTo>
                    <a:lnTo>
                      <a:pt x="10312" y="194"/>
                    </a:lnTo>
                    <a:lnTo>
                      <a:pt x="10066" y="262"/>
                    </a:lnTo>
                    <a:lnTo>
                      <a:pt x="9804" y="305"/>
                    </a:lnTo>
                    <a:lnTo>
                      <a:pt x="9558" y="398"/>
                    </a:lnTo>
                    <a:lnTo>
                      <a:pt x="9490" y="440"/>
                    </a:lnTo>
                    <a:lnTo>
                      <a:pt x="9406" y="457"/>
                    </a:lnTo>
                    <a:lnTo>
                      <a:pt x="9363" y="491"/>
                    </a:lnTo>
                    <a:lnTo>
                      <a:pt x="9296" y="499"/>
                    </a:lnTo>
                    <a:lnTo>
                      <a:pt x="9186" y="542"/>
                    </a:lnTo>
                    <a:lnTo>
                      <a:pt x="9143" y="542"/>
                    </a:lnTo>
                    <a:lnTo>
                      <a:pt x="9093" y="567"/>
                    </a:lnTo>
                    <a:lnTo>
                      <a:pt x="8982" y="601"/>
                    </a:lnTo>
                    <a:lnTo>
                      <a:pt x="8966" y="626"/>
                    </a:lnTo>
                    <a:lnTo>
                      <a:pt x="8872" y="652"/>
                    </a:lnTo>
                    <a:lnTo>
                      <a:pt x="8703" y="770"/>
                    </a:lnTo>
                    <a:lnTo>
                      <a:pt x="8678" y="770"/>
                    </a:lnTo>
                    <a:lnTo>
                      <a:pt x="8635" y="804"/>
                    </a:lnTo>
                    <a:lnTo>
                      <a:pt x="8593" y="821"/>
                    </a:lnTo>
                    <a:lnTo>
                      <a:pt x="8271" y="1058"/>
                    </a:lnTo>
                    <a:lnTo>
                      <a:pt x="8161" y="1126"/>
                    </a:lnTo>
                    <a:lnTo>
                      <a:pt x="8144" y="1126"/>
                    </a:lnTo>
                    <a:lnTo>
                      <a:pt x="8000" y="1168"/>
                    </a:lnTo>
                    <a:lnTo>
                      <a:pt x="7865" y="1117"/>
                    </a:lnTo>
                    <a:lnTo>
                      <a:pt x="7823" y="1083"/>
                    </a:lnTo>
                    <a:lnTo>
                      <a:pt x="7772" y="1075"/>
                    </a:lnTo>
                    <a:lnTo>
                      <a:pt x="7730" y="1041"/>
                    </a:lnTo>
                    <a:lnTo>
                      <a:pt x="7662" y="1016"/>
                    </a:lnTo>
                    <a:lnTo>
                      <a:pt x="7543" y="939"/>
                    </a:lnTo>
                    <a:lnTo>
                      <a:pt x="7501" y="922"/>
                    </a:lnTo>
                    <a:lnTo>
                      <a:pt x="7433" y="880"/>
                    </a:lnTo>
                    <a:lnTo>
                      <a:pt x="7391" y="872"/>
                    </a:lnTo>
                    <a:lnTo>
                      <a:pt x="7281" y="804"/>
                    </a:lnTo>
                    <a:lnTo>
                      <a:pt x="7238" y="762"/>
                    </a:lnTo>
                    <a:lnTo>
                      <a:pt x="7196" y="745"/>
                    </a:lnTo>
                    <a:lnTo>
                      <a:pt x="7086" y="660"/>
                    </a:lnTo>
                    <a:lnTo>
                      <a:pt x="6993" y="626"/>
                    </a:lnTo>
                    <a:lnTo>
                      <a:pt x="6951" y="601"/>
                    </a:lnTo>
                    <a:lnTo>
                      <a:pt x="6925" y="558"/>
                    </a:lnTo>
                    <a:lnTo>
                      <a:pt x="6824" y="499"/>
                    </a:lnTo>
                    <a:lnTo>
                      <a:pt x="6756" y="448"/>
                    </a:lnTo>
                    <a:lnTo>
                      <a:pt x="6214" y="237"/>
                    </a:lnTo>
                    <a:lnTo>
                      <a:pt x="5935" y="194"/>
                    </a:lnTo>
                    <a:lnTo>
                      <a:pt x="5825" y="161"/>
                    </a:lnTo>
                    <a:lnTo>
                      <a:pt x="5808" y="169"/>
                    </a:lnTo>
                    <a:lnTo>
                      <a:pt x="5740" y="144"/>
                    </a:lnTo>
                    <a:lnTo>
                      <a:pt x="5444" y="127"/>
                    </a:lnTo>
                    <a:lnTo>
                      <a:pt x="5401" y="127"/>
                    </a:lnTo>
                    <a:lnTo>
                      <a:pt x="5291" y="110"/>
                    </a:lnTo>
                    <a:lnTo>
                      <a:pt x="4563" y="67"/>
                    </a:lnTo>
                    <a:lnTo>
                      <a:pt x="4521" y="51"/>
                    </a:lnTo>
                    <a:lnTo>
                      <a:pt x="4411" y="59"/>
                    </a:lnTo>
                    <a:lnTo>
                      <a:pt x="3979" y="17"/>
                    </a:lnTo>
                    <a:lnTo>
                      <a:pt x="3937" y="34"/>
                    </a:lnTo>
                    <a:lnTo>
                      <a:pt x="3471" y="67"/>
                    </a:lnTo>
                    <a:lnTo>
                      <a:pt x="3429" y="67"/>
                    </a:lnTo>
                    <a:lnTo>
                      <a:pt x="3158" y="67"/>
                    </a:lnTo>
                    <a:lnTo>
                      <a:pt x="2743" y="135"/>
                    </a:lnTo>
                    <a:lnTo>
                      <a:pt x="2303" y="135"/>
                    </a:lnTo>
                    <a:lnTo>
                      <a:pt x="2150" y="152"/>
                    </a:lnTo>
                    <a:lnTo>
                      <a:pt x="1990" y="118"/>
                    </a:lnTo>
                    <a:lnTo>
                      <a:pt x="1964" y="127"/>
                    </a:lnTo>
                    <a:lnTo>
                      <a:pt x="1896" y="110"/>
                    </a:lnTo>
                    <a:lnTo>
                      <a:pt x="1829" y="127"/>
                    </a:lnTo>
                    <a:lnTo>
                      <a:pt x="1676" y="127"/>
                    </a:lnTo>
                    <a:lnTo>
                      <a:pt x="1634" y="144"/>
                    </a:lnTo>
                    <a:lnTo>
                      <a:pt x="1270" y="194"/>
                    </a:lnTo>
                    <a:lnTo>
                      <a:pt x="1185" y="186"/>
                    </a:lnTo>
                    <a:lnTo>
                      <a:pt x="1118" y="220"/>
                    </a:lnTo>
                    <a:lnTo>
                      <a:pt x="618" y="288"/>
                    </a:lnTo>
                    <a:lnTo>
                      <a:pt x="0" y="448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5" name="Freeform 55">
                <a:extLst>
                  <a:ext uri="{FF2B5EF4-FFF2-40B4-BE49-F238E27FC236}">
                    <a16:creationId xmlns:a16="http://schemas.microsoft.com/office/drawing/2014/main" id="{355CE230-449D-4265-B27F-674685BED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8" y="1326"/>
                <a:ext cx="1284" cy="471"/>
              </a:xfrm>
              <a:custGeom>
                <a:avLst/>
                <a:gdLst>
                  <a:gd name="T0" fmla="*/ 6849 w 7476"/>
                  <a:gd name="T1" fmla="*/ 2675 h 2743"/>
                  <a:gd name="T2" fmla="*/ 6671 w 7476"/>
                  <a:gd name="T3" fmla="*/ 2666 h 2743"/>
                  <a:gd name="T4" fmla="*/ 6561 w 7476"/>
                  <a:gd name="T5" fmla="*/ 2675 h 2743"/>
                  <a:gd name="T6" fmla="*/ 6189 w 7476"/>
                  <a:gd name="T7" fmla="*/ 2692 h 2743"/>
                  <a:gd name="T8" fmla="*/ 6079 w 7476"/>
                  <a:gd name="T9" fmla="*/ 2692 h 2743"/>
                  <a:gd name="T10" fmla="*/ 5300 w 7476"/>
                  <a:gd name="T11" fmla="*/ 2658 h 2743"/>
                  <a:gd name="T12" fmla="*/ 5080 w 7476"/>
                  <a:gd name="T13" fmla="*/ 2658 h 2743"/>
                  <a:gd name="T14" fmla="*/ 4944 w 7476"/>
                  <a:gd name="T15" fmla="*/ 2641 h 2743"/>
                  <a:gd name="T16" fmla="*/ 4792 w 7476"/>
                  <a:gd name="T17" fmla="*/ 2616 h 2743"/>
                  <a:gd name="T18" fmla="*/ 4682 w 7476"/>
                  <a:gd name="T19" fmla="*/ 2599 h 2743"/>
                  <a:gd name="T20" fmla="*/ 4614 w 7476"/>
                  <a:gd name="T21" fmla="*/ 2582 h 2743"/>
                  <a:gd name="T22" fmla="*/ 4403 w 7476"/>
                  <a:gd name="T23" fmla="*/ 2548 h 2743"/>
                  <a:gd name="T24" fmla="*/ 4149 w 7476"/>
                  <a:gd name="T25" fmla="*/ 2700 h 2743"/>
                  <a:gd name="T26" fmla="*/ 3674 w 7476"/>
                  <a:gd name="T27" fmla="*/ 2709 h 2743"/>
                  <a:gd name="T28" fmla="*/ 3412 w 7476"/>
                  <a:gd name="T29" fmla="*/ 2700 h 2743"/>
                  <a:gd name="T30" fmla="*/ 3099 w 7476"/>
                  <a:gd name="T31" fmla="*/ 2675 h 2743"/>
                  <a:gd name="T32" fmla="*/ 3040 w 7476"/>
                  <a:gd name="T33" fmla="*/ 2692 h 2743"/>
                  <a:gd name="T34" fmla="*/ 2269 w 7476"/>
                  <a:gd name="T35" fmla="*/ 2658 h 2743"/>
                  <a:gd name="T36" fmla="*/ 2074 w 7476"/>
                  <a:gd name="T37" fmla="*/ 2658 h 2743"/>
                  <a:gd name="T38" fmla="*/ 1973 w 7476"/>
                  <a:gd name="T39" fmla="*/ 2658 h 2743"/>
                  <a:gd name="T40" fmla="*/ 1541 w 7476"/>
                  <a:gd name="T41" fmla="*/ 2599 h 2743"/>
                  <a:gd name="T42" fmla="*/ 1321 w 7476"/>
                  <a:gd name="T43" fmla="*/ 2548 h 2743"/>
                  <a:gd name="T44" fmla="*/ 991 w 7476"/>
                  <a:gd name="T45" fmla="*/ 2489 h 2743"/>
                  <a:gd name="T46" fmla="*/ 864 w 7476"/>
                  <a:gd name="T47" fmla="*/ 2463 h 2743"/>
                  <a:gd name="T48" fmla="*/ 754 w 7476"/>
                  <a:gd name="T49" fmla="*/ 2438 h 2743"/>
                  <a:gd name="T50" fmla="*/ 534 w 7476"/>
                  <a:gd name="T51" fmla="*/ 2379 h 2743"/>
                  <a:gd name="T52" fmla="*/ 432 w 7476"/>
                  <a:gd name="T53" fmla="*/ 2328 h 2743"/>
                  <a:gd name="T54" fmla="*/ 119 w 7476"/>
                  <a:gd name="T55" fmla="*/ 2158 h 2743"/>
                  <a:gd name="T56" fmla="*/ 9 w 7476"/>
                  <a:gd name="T57" fmla="*/ 1879 h 2743"/>
                  <a:gd name="T58" fmla="*/ 0 w 7476"/>
                  <a:gd name="T59" fmla="*/ 1727 h 2743"/>
                  <a:gd name="T60" fmla="*/ 26 w 7476"/>
                  <a:gd name="T61" fmla="*/ 1617 h 2743"/>
                  <a:gd name="T62" fmla="*/ 26 w 7476"/>
                  <a:gd name="T63" fmla="*/ 1490 h 2743"/>
                  <a:gd name="T64" fmla="*/ 34 w 7476"/>
                  <a:gd name="T65" fmla="*/ 1439 h 2743"/>
                  <a:gd name="T66" fmla="*/ 43 w 7476"/>
                  <a:gd name="T67" fmla="*/ 1287 h 2743"/>
                  <a:gd name="T68" fmla="*/ 220 w 7476"/>
                  <a:gd name="T69" fmla="*/ 652 h 2743"/>
                  <a:gd name="T70" fmla="*/ 440 w 7476"/>
                  <a:gd name="T71" fmla="*/ 355 h 2743"/>
                  <a:gd name="T72" fmla="*/ 491 w 7476"/>
                  <a:gd name="T73" fmla="*/ 322 h 2743"/>
                  <a:gd name="T74" fmla="*/ 1270 w 7476"/>
                  <a:gd name="T75" fmla="*/ 93 h 2743"/>
                  <a:gd name="T76" fmla="*/ 1389 w 7476"/>
                  <a:gd name="T77" fmla="*/ 76 h 2743"/>
                  <a:gd name="T78" fmla="*/ 1660 w 7476"/>
                  <a:gd name="T79" fmla="*/ 34 h 2743"/>
                  <a:gd name="T80" fmla="*/ 1947 w 7476"/>
                  <a:gd name="T81" fmla="*/ 17 h 2743"/>
                  <a:gd name="T82" fmla="*/ 1973 w 7476"/>
                  <a:gd name="T83" fmla="*/ 42 h 2743"/>
                  <a:gd name="T84" fmla="*/ 2853 w 7476"/>
                  <a:gd name="T85" fmla="*/ 68 h 2743"/>
                  <a:gd name="T86" fmla="*/ 3090 w 7476"/>
                  <a:gd name="T87" fmla="*/ 84 h 2743"/>
                  <a:gd name="T88" fmla="*/ 3480 w 7476"/>
                  <a:gd name="T89" fmla="*/ 178 h 2743"/>
                  <a:gd name="T90" fmla="*/ 4030 w 7476"/>
                  <a:gd name="T91" fmla="*/ 68 h 2743"/>
                  <a:gd name="T92" fmla="*/ 4496 w 7476"/>
                  <a:gd name="T93" fmla="*/ 25 h 2743"/>
                  <a:gd name="T94" fmla="*/ 4673 w 7476"/>
                  <a:gd name="T95" fmla="*/ 25 h 2743"/>
                  <a:gd name="T96" fmla="*/ 4767 w 7476"/>
                  <a:gd name="T97" fmla="*/ 25 h 2743"/>
                  <a:gd name="T98" fmla="*/ 5054 w 7476"/>
                  <a:gd name="T99" fmla="*/ 42 h 2743"/>
                  <a:gd name="T100" fmla="*/ 5376 w 7476"/>
                  <a:gd name="T101" fmla="*/ 59 h 2743"/>
                  <a:gd name="T102" fmla="*/ 5766 w 7476"/>
                  <a:gd name="T103" fmla="*/ 135 h 2743"/>
                  <a:gd name="T104" fmla="*/ 5994 w 7476"/>
                  <a:gd name="T105" fmla="*/ 76 h 2743"/>
                  <a:gd name="T106" fmla="*/ 6434 w 7476"/>
                  <a:gd name="T107" fmla="*/ 93 h 2743"/>
                  <a:gd name="T108" fmla="*/ 6680 w 7476"/>
                  <a:gd name="T109" fmla="*/ 76 h 2743"/>
                  <a:gd name="T110" fmla="*/ 7476 w 7476"/>
                  <a:gd name="T111" fmla="*/ 42 h 2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6" h="2743">
                    <a:moveTo>
                      <a:pt x="7476" y="2743"/>
                    </a:moveTo>
                    <a:lnTo>
                      <a:pt x="6849" y="2675"/>
                    </a:lnTo>
                    <a:lnTo>
                      <a:pt x="6807" y="2683"/>
                    </a:lnTo>
                    <a:lnTo>
                      <a:pt x="6671" y="2666"/>
                    </a:lnTo>
                    <a:lnTo>
                      <a:pt x="6629" y="2683"/>
                    </a:lnTo>
                    <a:lnTo>
                      <a:pt x="6561" y="2675"/>
                    </a:lnTo>
                    <a:lnTo>
                      <a:pt x="6409" y="2692"/>
                    </a:lnTo>
                    <a:lnTo>
                      <a:pt x="6189" y="2692"/>
                    </a:lnTo>
                    <a:lnTo>
                      <a:pt x="6163" y="2675"/>
                    </a:lnTo>
                    <a:lnTo>
                      <a:pt x="6079" y="2692"/>
                    </a:lnTo>
                    <a:lnTo>
                      <a:pt x="6053" y="2683"/>
                    </a:lnTo>
                    <a:lnTo>
                      <a:pt x="5300" y="2658"/>
                    </a:lnTo>
                    <a:lnTo>
                      <a:pt x="5122" y="2649"/>
                    </a:lnTo>
                    <a:lnTo>
                      <a:pt x="5080" y="2658"/>
                    </a:lnTo>
                    <a:lnTo>
                      <a:pt x="4970" y="2632"/>
                    </a:lnTo>
                    <a:lnTo>
                      <a:pt x="4944" y="2641"/>
                    </a:lnTo>
                    <a:lnTo>
                      <a:pt x="4877" y="2616"/>
                    </a:lnTo>
                    <a:lnTo>
                      <a:pt x="4792" y="2616"/>
                    </a:lnTo>
                    <a:lnTo>
                      <a:pt x="4767" y="2599"/>
                    </a:lnTo>
                    <a:lnTo>
                      <a:pt x="4682" y="2599"/>
                    </a:lnTo>
                    <a:lnTo>
                      <a:pt x="4657" y="2582"/>
                    </a:lnTo>
                    <a:lnTo>
                      <a:pt x="4614" y="2582"/>
                    </a:lnTo>
                    <a:lnTo>
                      <a:pt x="4504" y="2548"/>
                    </a:lnTo>
                    <a:lnTo>
                      <a:pt x="4403" y="2548"/>
                    </a:lnTo>
                    <a:lnTo>
                      <a:pt x="4242" y="2658"/>
                    </a:lnTo>
                    <a:lnTo>
                      <a:pt x="4149" y="2700"/>
                    </a:lnTo>
                    <a:lnTo>
                      <a:pt x="3920" y="2683"/>
                    </a:lnTo>
                    <a:lnTo>
                      <a:pt x="3674" y="2709"/>
                    </a:lnTo>
                    <a:lnTo>
                      <a:pt x="3649" y="2700"/>
                    </a:lnTo>
                    <a:lnTo>
                      <a:pt x="3412" y="2700"/>
                    </a:lnTo>
                    <a:lnTo>
                      <a:pt x="3209" y="2675"/>
                    </a:lnTo>
                    <a:lnTo>
                      <a:pt x="3099" y="2675"/>
                    </a:lnTo>
                    <a:lnTo>
                      <a:pt x="3082" y="2692"/>
                    </a:lnTo>
                    <a:lnTo>
                      <a:pt x="3040" y="2692"/>
                    </a:lnTo>
                    <a:lnTo>
                      <a:pt x="2532" y="2649"/>
                    </a:lnTo>
                    <a:lnTo>
                      <a:pt x="2269" y="2658"/>
                    </a:lnTo>
                    <a:lnTo>
                      <a:pt x="2142" y="2658"/>
                    </a:lnTo>
                    <a:lnTo>
                      <a:pt x="2074" y="2658"/>
                    </a:lnTo>
                    <a:lnTo>
                      <a:pt x="2066" y="2641"/>
                    </a:lnTo>
                    <a:lnTo>
                      <a:pt x="1973" y="2658"/>
                    </a:lnTo>
                    <a:lnTo>
                      <a:pt x="1880" y="2641"/>
                    </a:lnTo>
                    <a:lnTo>
                      <a:pt x="1541" y="2599"/>
                    </a:lnTo>
                    <a:lnTo>
                      <a:pt x="1482" y="2599"/>
                    </a:lnTo>
                    <a:lnTo>
                      <a:pt x="1321" y="2548"/>
                    </a:lnTo>
                    <a:lnTo>
                      <a:pt x="1101" y="2497"/>
                    </a:lnTo>
                    <a:lnTo>
                      <a:pt x="991" y="2489"/>
                    </a:lnTo>
                    <a:lnTo>
                      <a:pt x="974" y="2489"/>
                    </a:lnTo>
                    <a:lnTo>
                      <a:pt x="864" y="2463"/>
                    </a:lnTo>
                    <a:lnTo>
                      <a:pt x="838" y="2472"/>
                    </a:lnTo>
                    <a:lnTo>
                      <a:pt x="754" y="2438"/>
                    </a:lnTo>
                    <a:lnTo>
                      <a:pt x="686" y="2438"/>
                    </a:lnTo>
                    <a:lnTo>
                      <a:pt x="534" y="2379"/>
                    </a:lnTo>
                    <a:lnTo>
                      <a:pt x="440" y="2353"/>
                    </a:lnTo>
                    <a:lnTo>
                      <a:pt x="432" y="2328"/>
                    </a:lnTo>
                    <a:lnTo>
                      <a:pt x="220" y="2252"/>
                    </a:lnTo>
                    <a:lnTo>
                      <a:pt x="119" y="2158"/>
                    </a:lnTo>
                    <a:lnTo>
                      <a:pt x="43" y="2040"/>
                    </a:lnTo>
                    <a:lnTo>
                      <a:pt x="9" y="1879"/>
                    </a:lnTo>
                    <a:lnTo>
                      <a:pt x="17" y="1837"/>
                    </a:lnTo>
                    <a:lnTo>
                      <a:pt x="0" y="1727"/>
                    </a:lnTo>
                    <a:lnTo>
                      <a:pt x="26" y="1659"/>
                    </a:lnTo>
                    <a:lnTo>
                      <a:pt x="26" y="1617"/>
                    </a:lnTo>
                    <a:lnTo>
                      <a:pt x="43" y="1600"/>
                    </a:lnTo>
                    <a:lnTo>
                      <a:pt x="26" y="1490"/>
                    </a:lnTo>
                    <a:lnTo>
                      <a:pt x="43" y="1464"/>
                    </a:lnTo>
                    <a:lnTo>
                      <a:pt x="34" y="1439"/>
                    </a:lnTo>
                    <a:lnTo>
                      <a:pt x="43" y="1397"/>
                    </a:lnTo>
                    <a:lnTo>
                      <a:pt x="43" y="1287"/>
                    </a:lnTo>
                    <a:lnTo>
                      <a:pt x="51" y="1134"/>
                    </a:lnTo>
                    <a:lnTo>
                      <a:pt x="220" y="652"/>
                    </a:lnTo>
                    <a:lnTo>
                      <a:pt x="390" y="381"/>
                    </a:lnTo>
                    <a:lnTo>
                      <a:pt x="440" y="355"/>
                    </a:lnTo>
                    <a:lnTo>
                      <a:pt x="474" y="322"/>
                    </a:lnTo>
                    <a:lnTo>
                      <a:pt x="491" y="322"/>
                    </a:lnTo>
                    <a:lnTo>
                      <a:pt x="1160" y="118"/>
                    </a:lnTo>
                    <a:lnTo>
                      <a:pt x="1270" y="93"/>
                    </a:lnTo>
                    <a:lnTo>
                      <a:pt x="1363" y="93"/>
                    </a:lnTo>
                    <a:lnTo>
                      <a:pt x="1389" y="76"/>
                    </a:lnTo>
                    <a:lnTo>
                      <a:pt x="1507" y="68"/>
                    </a:lnTo>
                    <a:lnTo>
                      <a:pt x="1660" y="34"/>
                    </a:lnTo>
                    <a:lnTo>
                      <a:pt x="1829" y="34"/>
                    </a:lnTo>
                    <a:lnTo>
                      <a:pt x="1947" y="17"/>
                    </a:lnTo>
                    <a:lnTo>
                      <a:pt x="1973" y="25"/>
                    </a:lnTo>
                    <a:lnTo>
                      <a:pt x="1973" y="42"/>
                    </a:lnTo>
                    <a:lnTo>
                      <a:pt x="2261" y="17"/>
                    </a:lnTo>
                    <a:lnTo>
                      <a:pt x="2853" y="68"/>
                    </a:lnTo>
                    <a:lnTo>
                      <a:pt x="3031" y="68"/>
                    </a:lnTo>
                    <a:lnTo>
                      <a:pt x="3090" y="84"/>
                    </a:lnTo>
                    <a:lnTo>
                      <a:pt x="3387" y="152"/>
                    </a:lnTo>
                    <a:lnTo>
                      <a:pt x="3480" y="178"/>
                    </a:lnTo>
                    <a:lnTo>
                      <a:pt x="3539" y="178"/>
                    </a:lnTo>
                    <a:lnTo>
                      <a:pt x="4030" y="68"/>
                    </a:lnTo>
                    <a:lnTo>
                      <a:pt x="4318" y="0"/>
                    </a:lnTo>
                    <a:lnTo>
                      <a:pt x="4496" y="25"/>
                    </a:lnTo>
                    <a:lnTo>
                      <a:pt x="4614" y="8"/>
                    </a:lnTo>
                    <a:lnTo>
                      <a:pt x="4673" y="25"/>
                    </a:lnTo>
                    <a:lnTo>
                      <a:pt x="4707" y="8"/>
                    </a:lnTo>
                    <a:lnTo>
                      <a:pt x="4767" y="25"/>
                    </a:lnTo>
                    <a:lnTo>
                      <a:pt x="4970" y="25"/>
                    </a:lnTo>
                    <a:lnTo>
                      <a:pt x="5054" y="42"/>
                    </a:lnTo>
                    <a:lnTo>
                      <a:pt x="5114" y="34"/>
                    </a:lnTo>
                    <a:lnTo>
                      <a:pt x="5376" y="59"/>
                    </a:lnTo>
                    <a:lnTo>
                      <a:pt x="5410" y="51"/>
                    </a:lnTo>
                    <a:lnTo>
                      <a:pt x="5766" y="135"/>
                    </a:lnTo>
                    <a:lnTo>
                      <a:pt x="5825" y="127"/>
                    </a:lnTo>
                    <a:lnTo>
                      <a:pt x="5994" y="76"/>
                    </a:lnTo>
                    <a:lnTo>
                      <a:pt x="6316" y="76"/>
                    </a:lnTo>
                    <a:lnTo>
                      <a:pt x="6434" y="93"/>
                    </a:lnTo>
                    <a:lnTo>
                      <a:pt x="6646" y="68"/>
                    </a:lnTo>
                    <a:lnTo>
                      <a:pt x="6680" y="76"/>
                    </a:lnTo>
                    <a:lnTo>
                      <a:pt x="6705" y="59"/>
                    </a:lnTo>
                    <a:lnTo>
                      <a:pt x="7476" y="42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6" name="Freeform 56">
                <a:extLst>
                  <a:ext uri="{FF2B5EF4-FFF2-40B4-BE49-F238E27FC236}">
                    <a16:creationId xmlns:a16="http://schemas.microsoft.com/office/drawing/2014/main" id="{20AAFC2B-E03B-4CDD-B5CB-790F488F4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275"/>
                <a:ext cx="1258" cy="535"/>
              </a:xfrm>
              <a:custGeom>
                <a:avLst/>
                <a:gdLst>
                  <a:gd name="T0" fmla="*/ 381 w 7323"/>
                  <a:gd name="T1" fmla="*/ 3098 h 3115"/>
                  <a:gd name="T2" fmla="*/ 440 w 7323"/>
                  <a:gd name="T3" fmla="*/ 3106 h 3115"/>
                  <a:gd name="T4" fmla="*/ 821 w 7323"/>
                  <a:gd name="T5" fmla="*/ 3115 h 3115"/>
                  <a:gd name="T6" fmla="*/ 1202 w 7323"/>
                  <a:gd name="T7" fmla="*/ 3064 h 3115"/>
                  <a:gd name="T8" fmla="*/ 1346 w 7323"/>
                  <a:gd name="T9" fmla="*/ 3022 h 3115"/>
                  <a:gd name="T10" fmla="*/ 1439 w 7323"/>
                  <a:gd name="T11" fmla="*/ 2979 h 3115"/>
                  <a:gd name="T12" fmla="*/ 1727 w 7323"/>
                  <a:gd name="T13" fmla="*/ 2937 h 3115"/>
                  <a:gd name="T14" fmla="*/ 1879 w 7323"/>
                  <a:gd name="T15" fmla="*/ 2954 h 3115"/>
                  <a:gd name="T16" fmla="*/ 2523 w 7323"/>
                  <a:gd name="T17" fmla="*/ 2996 h 3115"/>
                  <a:gd name="T18" fmla="*/ 3039 w 7323"/>
                  <a:gd name="T19" fmla="*/ 3013 h 3115"/>
                  <a:gd name="T20" fmla="*/ 3471 w 7323"/>
                  <a:gd name="T21" fmla="*/ 3022 h 3115"/>
                  <a:gd name="T22" fmla="*/ 4038 w 7323"/>
                  <a:gd name="T23" fmla="*/ 3064 h 3115"/>
                  <a:gd name="T24" fmla="*/ 4529 w 7323"/>
                  <a:gd name="T25" fmla="*/ 3089 h 3115"/>
                  <a:gd name="T26" fmla="*/ 4707 w 7323"/>
                  <a:gd name="T27" fmla="*/ 3072 h 3115"/>
                  <a:gd name="T28" fmla="*/ 5105 w 7323"/>
                  <a:gd name="T29" fmla="*/ 2988 h 3115"/>
                  <a:gd name="T30" fmla="*/ 5977 w 7323"/>
                  <a:gd name="T31" fmla="*/ 2928 h 3115"/>
                  <a:gd name="T32" fmla="*/ 6096 w 7323"/>
                  <a:gd name="T33" fmla="*/ 2928 h 3115"/>
                  <a:gd name="T34" fmla="*/ 6688 w 7323"/>
                  <a:gd name="T35" fmla="*/ 2844 h 3115"/>
                  <a:gd name="T36" fmla="*/ 7196 w 7323"/>
                  <a:gd name="T37" fmla="*/ 2632 h 3115"/>
                  <a:gd name="T38" fmla="*/ 7255 w 7323"/>
                  <a:gd name="T39" fmla="*/ 2539 h 3115"/>
                  <a:gd name="T40" fmla="*/ 7323 w 7323"/>
                  <a:gd name="T41" fmla="*/ 2412 h 3115"/>
                  <a:gd name="T42" fmla="*/ 7230 w 7323"/>
                  <a:gd name="T43" fmla="*/ 2023 h 3115"/>
                  <a:gd name="T44" fmla="*/ 7222 w 7323"/>
                  <a:gd name="T45" fmla="*/ 1870 h 3115"/>
                  <a:gd name="T46" fmla="*/ 7205 w 7323"/>
                  <a:gd name="T47" fmla="*/ 1803 h 3115"/>
                  <a:gd name="T48" fmla="*/ 7222 w 7323"/>
                  <a:gd name="T49" fmla="*/ 1540 h 3115"/>
                  <a:gd name="T50" fmla="*/ 7213 w 7323"/>
                  <a:gd name="T51" fmla="*/ 1430 h 3115"/>
                  <a:gd name="T52" fmla="*/ 7154 w 7323"/>
                  <a:gd name="T53" fmla="*/ 1185 h 3115"/>
                  <a:gd name="T54" fmla="*/ 6985 w 7323"/>
                  <a:gd name="T55" fmla="*/ 770 h 3115"/>
                  <a:gd name="T56" fmla="*/ 6824 w 7323"/>
                  <a:gd name="T57" fmla="*/ 601 h 3115"/>
                  <a:gd name="T58" fmla="*/ 6697 w 7323"/>
                  <a:gd name="T59" fmla="*/ 558 h 3115"/>
                  <a:gd name="T60" fmla="*/ 6121 w 7323"/>
                  <a:gd name="T61" fmla="*/ 397 h 3115"/>
                  <a:gd name="T62" fmla="*/ 5986 w 7323"/>
                  <a:gd name="T63" fmla="*/ 364 h 3115"/>
                  <a:gd name="T64" fmla="*/ 5859 w 7323"/>
                  <a:gd name="T65" fmla="*/ 338 h 3115"/>
                  <a:gd name="T66" fmla="*/ 5596 w 7323"/>
                  <a:gd name="T67" fmla="*/ 262 h 3115"/>
                  <a:gd name="T68" fmla="*/ 5444 w 7323"/>
                  <a:gd name="T69" fmla="*/ 228 h 3115"/>
                  <a:gd name="T70" fmla="*/ 5249 w 7323"/>
                  <a:gd name="T71" fmla="*/ 177 h 3115"/>
                  <a:gd name="T72" fmla="*/ 5080 w 7323"/>
                  <a:gd name="T73" fmla="*/ 135 h 3115"/>
                  <a:gd name="T74" fmla="*/ 4580 w 7323"/>
                  <a:gd name="T75" fmla="*/ 169 h 3115"/>
                  <a:gd name="T76" fmla="*/ 4335 w 7323"/>
                  <a:gd name="T77" fmla="*/ 177 h 3115"/>
                  <a:gd name="T78" fmla="*/ 4013 w 7323"/>
                  <a:gd name="T79" fmla="*/ 262 h 3115"/>
                  <a:gd name="T80" fmla="*/ 3734 w 7323"/>
                  <a:gd name="T81" fmla="*/ 135 h 3115"/>
                  <a:gd name="T82" fmla="*/ 3454 w 7323"/>
                  <a:gd name="T83" fmla="*/ 135 h 3115"/>
                  <a:gd name="T84" fmla="*/ 3302 w 7323"/>
                  <a:gd name="T85" fmla="*/ 118 h 3115"/>
                  <a:gd name="T86" fmla="*/ 2912 w 7323"/>
                  <a:gd name="T87" fmla="*/ 135 h 3115"/>
                  <a:gd name="T88" fmla="*/ 2379 w 7323"/>
                  <a:gd name="T89" fmla="*/ 110 h 3115"/>
                  <a:gd name="T90" fmla="*/ 2286 w 7323"/>
                  <a:gd name="T91" fmla="*/ 110 h 3115"/>
                  <a:gd name="T92" fmla="*/ 1871 w 7323"/>
                  <a:gd name="T93" fmla="*/ 110 h 3115"/>
                  <a:gd name="T94" fmla="*/ 1007 w 7323"/>
                  <a:gd name="T95" fmla="*/ 84 h 3115"/>
                  <a:gd name="T96" fmla="*/ 525 w 7323"/>
                  <a:gd name="T97" fmla="*/ 67 h 3115"/>
                  <a:gd name="T98" fmla="*/ 440 w 7323"/>
                  <a:gd name="T99" fmla="*/ 67 h 3115"/>
                  <a:gd name="T100" fmla="*/ 0 w 7323"/>
                  <a:gd name="T101" fmla="*/ 0 h 3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323" h="3115">
                    <a:moveTo>
                      <a:pt x="0" y="3072"/>
                    </a:moveTo>
                    <a:lnTo>
                      <a:pt x="381" y="3098"/>
                    </a:lnTo>
                    <a:lnTo>
                      <a:pt x="406" y="3115"/>
                    </a:lnTo>
                    <a:lnTo>
                      <a:pt x="440" y="3106"/>
                    </a:lnTo>
                    <a:lnTo>
                      <a:pt x="525" y="3115"/>
                    </a:lnTo>
                    <a:lnTo>
                      <a:pt x="821" y="3115"/>
                    </a:lnTo>
                    <a:lnTo>
                      <a:pt x="1084" y="3098"/>
                    </a:lnTo>
                    <a:lnTo>
                      <a:pt x="1202" y="3064"/>
                    </a:lnTo>
                    <a:lnTo>
                      <a:pt x="1261" y="3039"/>
                    </a:lnTo>
                    <a:lnTo>
                      <a:pt x="1346" y="3022"/>
                    </a:lnTo>
                    <a:lnTo>
                      <a:pt x="1372" y="3005"/>
                    </a:lnTo>
                    <a:lnTo>
                      <a:pt x="1439" y="2979"/>
                    </a:lnTo>
                    <a:lnTo>
                      <a:pt x="1524" y="2886"/>
                    </a:lnTo>
                    <a:lnTo>
                      <a:pt x="1727" y="2937"/>
                    </a:lnTo>
                    <a:lnTo>
                      <a:pt x="1820" y="2937"/>
                    </a:lnTo>
                    <a:lnTo>
                      <a:pt x="1879" y="2954"/>
                    </a:lnTo>
                    <a:lnTo>
                      <a:pt x="1964" y="2962"/>
                    </a:lnTo>
                    <a:lnTo>
                      <a:pt x="2523" y="2996"/>
                    </a:lnTo>
                    <a:lnTo>
                      <a:pt x="2633" y="2996"/>
                    </a:lnTo>
                    <a:lnTo>
                      <a:pt x="3039" y="3013"/>
                    </a:lnTo>
                    <a:lnTo>
                      <a:pt x="3209" y="3022"/>
                    </a:lnTo>
                    <a:lnTo>
                      <a:pt x="3471" y="3022"/>
                    </a:lnTo>
                    <a:lnTo>
                      <a:pt x="3497" y="3030"/>
                    </a:lnTo>
                    <a:lnTo>
                      <a:pt x="4038" y="3064"/>
                    </a:lnTo>
                    <a:lnTo>
                      <a:pt x="4411" y="3072"/>
                    </a:lnTo>
                    <a:lnTo>
                      <a:pt x="4529" y="3089"/>
                    </a:lnTo>
                    <a:lnTo>
                      <a:pt x="4589" y="3072"/>
                    </a:lnTo>
                    <a:lnTo>
                      <a:pt x="4707" y="3072"/>
                    </a:lnTo>
                    <a:lnTo>
                      <a:pt x="5046" y="2996"/>
                    </a:lnTo>
                    <a:lnTo>
                      <a:pt x="5105" y="2988"/>
                    </a:lnTo>
                    <a:lnTo>
                      <a:pt x="5799" y="2945"/>
                    </a:lnTo>
                    <a:lnTo>
                      <a:pt x="5977" y="2928"/>
                    </a:lnTo>
                    <a:lnTo>
                      <a:pt x="6002" y="2912"/>
                    </a:lnTo>
                    <a:lnTo>
                      <a:pt x="6096" y="2928"/>
                    </a:lnTo>
                    <a:lnTo>
                      <a:pt x="6510" y="2861"/>
                    </a:lnTo>
                    <a:lnTo>
                      <a:pt x="6688" y="2844"/>
                    </a:lnTo>
                    <a:lnTo>
                      <a:pt x="7061" y="2742"/>
                    </a:lnTo>
                    <a:lnTo>
                      <a:pt x="7196" y="2632"/>
                    </a:lnTo>
                    <a:lnTo>
                      <a:pt x="7238" y="2590"/>
                    </a:lnTo>
                    <a:lnTo>
                      <a:pt x="7255" y="2539"/>
                    </a:lnTo>
                    <a:lnTo>
                      <a:pt x="7289" y="2497"/>
                    </a:lnTo>
                    <a:lnTo>
                      <a:pt x="7323" y="2412"/>
                    </a:lnTo>
                    <a:lnTo>
                      <a:pt x="7264" y="2175"/>
                    </a:lnTo>
                    <a:lnTo>
                      <a:pt x="7230" y="2023"/>
                    </a:lnTo>
                    <a:lnTo>
                      <a:pt x="7238" y="1955"/>
                    </a:lnTo>
                    <a:lnTo>
                      <a:pt x="7222" y="1870"/>
                    </a:lnTo>
                    <a:lnTo>
                      <a:pt x="7205" y="1828"/>
                    </a:lnTo>
                    <a:lnTo>
                      <a:pt x="7205" y="1803"/>
                    </a:lnTo>
                    <a:lnTo>
                      <a:pt x="7213" y="1786"/>
                    </a:lnTo>
                    <a:lnTo>
                      <a:pt x="7222" y="1540"/>
                    </a:lnTo>
                    <a:lnTo>
                      <a:pt x="7196" y="1472"/>
                    </a:lnTo>
                    <a:lnTo>
                      <a:pt x="7213" y="1430"/>
                    </a:lnTo>
                    <a:lnTo>
                      <a:pt x="7171" y="1295"/>
                    </a:lnTo>
                    <a:lnTo>
                      <a:pt x="7154" y="1185"/>
                    </a:lnTo>
                    <a:lnTo>
                      <a:pt x="7069" y="922"/>
                    </a:lnTo>
                    <a:lnTo>
                      <a:pt x="6985" y="770"/>
                    </a:lnTo>
                    <a:lnTo>
                      <a:pt x="6900" y="660"/>
                    </a:lnTo>
                    <a:lnTo>
                      <a:pt x="6824" y="601"/>
                    </a:lnTo>
                    <a:lnTo>
                      <a:pt x="6781" y="601"/>
                    </a:lnTo>
                    <a:lnTo>
                      <a:pt x="6697" y="558"/>
                    </a:lnTo>
                    <a:lnTo>
                      <a:pt x="6409" y="457"/>
                    </a:lnTo>
                    <a:lnTo>
                      <a:pt x="6121" y="397"/>
                    </a:lnTo>
                    <a:lnTo>
                      <a:pt x="6053" y="372"/>
                    </a:lnTo>
                    <a:lnTo>
                      <a:pt x="5986" y="364"/>
                    </a:lnTo>
                    <a:lnTo>
                      <a:pt x="5875" y="330"/>
                    </a:lnTo>
                    <a:lnTo>
                      <a:pt x="5859" y="338"/>
                    </a:lnTo>
                    <a:lnTo>
                      <a:pt x="5706" y="279"/>
                    </a:lnTo>
                    <a:lnTo>
                      <a:pt x="5596" y="262"/>
                    </a:lnTo>
                    <a:lnTo>
                      <a:pt x="5486" y="228"/>
                    </a:lnTo>
                    <a:lnTo>
                      <a:pt x="5444" y="228"/>
                    </a:lnTo>
                    <a:lnTo>
                      <a:pt x="5359" y="186"/>
                    </a:lnTo>
                    <a:lnTo>
                      <a:pt x="5249" y="177"/>
                    </a:lnTo>
                    <a:lnTo>
                      <a:pt x="5215" y="152"/>
                    </a:lnTo>
                    <a:lnTo>
                      <a:pt x="5080" y="135"/>
                    </a:lnTo>
                    <a:lnTo>
                      <a:pt x="4792" y="143"/>
                    </a:lnTo>
                    <a:lnTo>
                      <a:pt x="4580" y="169"/>
                    </a:lnTo>
                    <a:lnTo>
                      <a:pt x="4428" y="160"/>
                    </a:lnTo>
                    <a:lnTo>
                      <a:pt x="4335" y="177"/>
                    </a:lnTo>
                    <a:lnTo>
                      <a:pt x="4123" y="211"/>
                    </a:lnTo>
                    <a:lnTo>
                      <a:pt x="4013" y="262"/>
                    </a:lnTo>
                    <a:lnTo>
                      <a:pt x="3937" y="237"/>
                    </a:lnTo>
                    <a:lnTo>
                      <a:pt x="3734" y="135"/>
                    </a:lnTo>
                    <a:lnTo>
                      <a:pt x="3717" y="110"/>
                    </a:lnTo>
                    <a:lnTo>
                      <a:pt x="3454" y="135"/>
                    </a:lnTo>
                    <a:lnTo>
                      <a:pt x="3327" y="110"/>
                    </a:lnTo>
                    <a:lnTo>
                      <a:pt x="3302" y="118"/>
                    </a:lnTo>
                    <a:lnTo>
                      <a:pt x="3243" y="118"/>
                    </a:lnTo>
                    <a:lnTo>
                      <a:pt x="2912" y="135"/>
                    </a:lnTo>
                    <a:lnTo>
                      <a:pt x="2616" y="110"/>
                    </a:lnTo>
                    <a:lnTo>
                      <a:pt x="2379" y="110"/>
                    </a:lnTo>
                    <a:lnTo>
                      <a:pt x="2354" y="93"/>
                    </a:lnTo>
                    <a:lnTo>
                      <a:pt x="2286" y="110"/>
                    </a:lnTo>
                    <a:lnTo>
                      <a:pt x="2176" y="101"/>
                    </a:lnTo>
                    <a:lnTo>
                      <a:pt x="1871" y="110"/>
                    </a:lnTo>
                    <a:lnTo>
                      <a:pt x="1829" y="93"/>
                    </a:lnTo>
                    <a:lnTo>
                      <a:pt x="1007" y="84"/>
                    </a:lnTo>
                    <a:lnTo>
                      <a:pt x="660" y="67"/>
                    </a:lnTo>
                    <a:lnTo>
                      <a:pt x="525" y="67"/>
                    </a:lnTo>
                    <a:lnTo>
                      <a:pt x="457" y="50"/>
                    </a:lnTo>
                    <a:lnTo>
                      <a:pt x="440" y="67"/>
                    </a:lnTo>
                    <a:lnTo>
                      <a:pt x="262" y="33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7" name="Freeform 57">
                <a:extLst>
                  <a:ext uri="{FF2B5EF4-FFF2-40B4-BE49-F238E27FC236}">
                    <a16:creationId xmlns:a16="http://schemas.microsoft.com/office/drawing/2014/main" id="{B3E13FE9-2C84-41DB-A57C-1A1AD3AABE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7" y="82"/>
                <a:ext cx="603" cy="349"/>
              </a:xfrm>
              <a:custGeom>
                <a:avLst/>
                <a:gdLst>
                  <a:gd name="T0" fmla="*/ 3513 w 3513"/>
                  <a:gd name="T1" fmla="*/ 0 h 2031"/>
                  <a:gd name="T2" fmla="*/ 3352 w 3513"/>
                  <a:gd name="T3" fmla="*/ 618 h 2031"/>
                  <a:gd name="T4" fmla="*/ 3327 w 3513"/>
                  <a:gd name="T5" fmla="*/ 736 h 2031"/>
                  <a:gd name="T6" fmla="*/ 3268 w 3513"/>
                  <a:gd name="T7" fmla="*/ 880 h 2031"/>
                  <a:gd name="T8" fmla="*/ 3268 w 3513"/>
                  <a:gd name="T9" fmla="*/ 914 h 2031"/>
                  <a:gd name="T10" fmla="*/ 3158 w 3513"/>
                  <a:gd name="T11" fmla="*/ 1151 h 2031"/>
                  <a:gd name="T12" fmla="*/ 3107 w 3513"/>
                  <a:gd name="T13" fmla="*/ 1329 h 2031"/>
                  <a:gd name="T14" fmla="*/ 3056 w 3513"/>
                  <a:gd name="T15" fmla="*/ 1413 h 2031"/>
                  <a:gd name="T16" fmla="*/ 3031 w 3513"/>
                  <a:gd name="T17" fmla="*/ 1447 h 2031"/>
                  <a:gd name="T18" fmla="*/ 3005 w 3513"/>
                  <a:gd name="T19" fmla="*/ 1506 h 2031"/>
                  <a:gd name="T20" fmla="*/ 2920 w 3513"/>
                  <a:gd name="T21" fmla="*/ 1583 h 2031"/>
                  <a:gd name="T22" fmla="*/ 2836 w 3513"/>
                  <a:gd name="T23" fmla="*/ 1684 h 2031"/>
                  <a:gd name="T24" fmla="*/ 2717 w 3513"/>
                  <a:gd name="T25" fmla="*/ 1794 h 2031"/>
                  <a:gd name="T26" fmla="*/ 2573 w 3513"/>
                  <a:gd name="T27" fmla="*/ 1862 h 2031"/>
                  <a:gd name="T28" fmla="*/ 2489 w 3513"/>
                  <a:gd name="T29" fmla="*/ 1896 h 2031"/>
                  <a:gd name="T30" fmla="*/ 2353 w 3513"/>
                  <a:gd name="T31" fmla="*/ 1964 h 2031"/>
                  <a:gd name="T32" fmla="*/ 2159 w 3513"/>
                  <a:gd name="T33" fmla="*/ 2023 h 2031"/>
                  <a:gd name="T34" fmla="*/ 2116 w 3513"/>
                  <a:gd name="T35" fmla="*/ 2023 h 2031"/>
                  <a:gd name="T36" fmla="*/ 1938 w 3513"/>
                  <a:gd name="T37" fmla="*/ 2031 h 2031"/>
                  <a:gd name="T38" fmla="*/ 1845 w 3513"/>
                  <a:gd name="T39" fmla="*/ 1997 h 2031"/>
                  <a:gd name="T40" fmla="*/ 1778 w 3513"/>
                  <a:gd name="T41" fmla="*/ 1997 h 2031"/>
                  <a:gd name="T42" fmla="*/ 1718 w 3513"/>
                  <a:gd name="T43" fmla="*/ 1964 h 2031"/>
                  <a:gd name="T44" fmla="*/ 1668 w 3513"/>
                  <a:gd name="T45" fmla="*/ 1964 h 2031"/>
                  <a:gd name="T46" fmla="*/ 1507 w 3513"/>
                  <a:gd name="T47" fmla="*/ 1828 h 2031"/>
                  <a:gd name="T48" fmla="*/ 1507 w 3513"/>
                  <a:gd name="T49" fmla="*/ 1803 h 2031"/>
                  <a:gd name="T50" fmla="*/ 1439 w 3513"/>
                  <a:gd name="T51" fmla="*/ 1642 h 2031"/>
                  <a:gd name="T52" fmla="*/ 1430 w 3513"/>
                  <a:gd name="T53" fmla="*/ 1269 h 2031"/>
                  <a:gd name="T54" fmla="*/ 1405 w 3513"/>
                  <a:gd name="T55" fmla="*/ 1236 h 2031"/>
                  <a:gd name="T56" fmla="*/ 1388 w 3513"/>
                  <a:gd name="T57" fmla="*/ 1227 h 2031"/>
                  <a:gd name="T58" fmla="*/ 1202 w 3513"/>
                  <a:gd name="T59" fmla="*/ 1244 h 2031"/>
                  <a:gd name="T60" fmla="*/ 1007 w 3513"/>
                  <a:gd name="T61" fmla="*/ 1219 h 2031"/>
                  <a:gd name="T62" fmla="*/ 897 w 3513"/>
                  <a:gd name="T63" fmla="*/ 1168 h 2031"/>
                  <a:gd name="T64" fmla="*/ 872 w 3513"/>
                  <a:gd name="T65" fmla="*/ 1142 h 2031"/>
                  <a:gd name="T66" fmla="*/ 728 w 3513"/>
                  <a:gd name="T67" fmla="*/ 1032 h 2031"/>
                  <a:gd name="T68" fmla="*/ 711 w 3513"/>
                  <a:gd name="T69" fmla="*/ 1024 h 2031"/>
                  <a:gd name="T70" fmla="*/ 685 w 3513"/>
                  <a:gd name="T71" fmla="*/ 990 h 2031"/>
                  <a:gd name="T72" fmla="*/ 491 w 3513"/>
                  <a:gd name="T73" fmla="*/ 855 h 2031"/>
                  <a:gd name="T74" fmla="*/ 457 w 3513"/>
                  <a:gd name="T75" fmla="*/ 804 h 2031"/>
                  <a:gd name="T76" fmla="*/ 398 w 3513"/>
                  <a:gd name="T77" fmla="*/ 745 h 2031"/>
                  <a:gd name="T78" fmla="*/ 279 w 3513"/>
                  <a:gd name="T79" fmla="*/ 592 h 2031"/>
                  <a:gd name="T80" fmla="*/ 228 w 3513"/>
                  <a:gd name="T81" fmla="*/ 558 h 2031"/>
                  <a:gd name="T82" fmla="*/ 0 w 3513"/>
                  <a:gd name="T83" fmla="*/ 0 h 2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513" h="2031">
                    <a:moveTo>
                      <a:pt x="3513" y="0"/>
                    </a:moveTo>
                    <a:lnTo>
                      <a:pt x="3352" y="618"/>
                    </a:lnTo>
                    <a:lnTo>
                      <a:pt x="3327" y="736"/>
                    </a:lnTo>
                    <a:lnTo>
                      <a:pt x="3268" y="880"/>
                    </a:lnTo>
                    <a:lnTo>
                      <a:pt x="3268" y="914"/>
                    </a:lnTo>
                    <a:lnTo>
                      <a:pt x="3158" y="1151"/>
                    </a:lnTo>
                    <a:lnTo>
                      <a:pt x="3107" y="1329"/>
                    </a:lnTo>
                    <a:lnTo>
                      <a:pt x="3056" y="1413"/>
                    </a:lnTo>
                    <a:lnTo>
                      <a:pt x="3031" y="1447"/>
                    </a:lnTo>
                    <a:lnTo>
                      <a:pt x="3005" y="1506"/>
                    </a:lnTo>
                    <a:lnTo>
                      <a:pt x="2920" y="1583"/>
                    </a:lnTo>
                    <a:lnTo>
                      <a:pt x="2836" y="1684"/>
                    </a:lnTo>
                    <a:lnTo>
                      <a:pt x="2717" y="1794"/>
                    </a:lnTo>
                    <a:lnTo>
                      <a:pt x="2573" y="1862"/>
                    </a:lnTo>
                    <a:lnTo>
                      <a:pt x="2489" y="1896"/>
                    </a:lnTo>
                    <a:lnTo>
                      <a:pt x="2353" y="1964"/>
                    </a:lnTo>
                    <a:lnTo>
                      <a:pt x="2159" y="2023"/>
                    </a:lnTo>
                    <a:lnTo>
                      <a:pt x="2116" y="2023"/>
                    </a:lnTo>
                    <a:lnTo>
                      <a:pt x="1938" y="2031"/>
                    </a:lnTo>
                    <a:lnTo>
                      <a:pt x="1845" y="1997"/>
                    </a:lnTo>
                    <a:lnTo>
                      <a:pt x="1778" y="1997"/>
                    </a:lnTo>
                    <a:lnTo>
                      <a:pt x="1718" y="1964"/>
                    </a:lnTo>
                    <a:lnTo>
                      <a:pt x="1668" y="1964"/>
                    </a:lnTo>
                    <a:lnTo>
                      <a:pt x="1507" y="1828"/>
                    </a:lnTo>
                    <a:lnTo>
                      <a:pt x="1507" y="1803"/>
                    </a:lnTo>
                    <a:lnTo>
                      <a:pt x="1439" y="1642"/>
                    </a:lnTo>
                    <a:lnTo>
                      <a:pt x="1430" y="1269"/>
                    </a:lnTo>
                    <a:lnTo>
                      <a:pt x="1405" y="1236"/>
                    </a:lnTo>
                    <a:lnTo>
                      <a:pt x="1388" y="1227"/>
                    </a:lnTo>
                    <a:lnTo>
                      <a:pt x="1202" y="1244"/>
                    </a:lnTo>
                    <a:lnTo>
                      <a:pt x="1007" y="1219"/>
                    </a:lnTo>
                    <a:lnTo>
                      <a:pt x="897" y="1168"/>
                    </a:lnTo>
                    <a:lnTo>
                      <a:pt x="872" y="1142"/>
                    </a:lnTo>
                    <a:lnTo>
                      <a:pt x="728" y="1032"/>
                    </a:lnTo>
                    <a:lnTo>
                      <a:pt x="711" y="1024"/>
                    </a:lnTo>
                    <a:lnTo>
                      <a:pt x="685" y="990"/>
                    </a:lnTo>
                    <a:lnTo>
                      <a:pt x="491" y="855"/>
                    </a:lnTo>
                    <a:lnTo>
                      <a:pt x="457" y="804"/>
                    </a:lnTo>
                    <a:lnTo>
                      <a:pt x="398" y="745"/>
                    </a:lnTo>
                    <a:lnTo>
                      <a:pt x="279" y="592"/>
                    </a:lnTo>
                    <a:lnTo>
                      <a:pt x="228" y="558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8" name="Freeform 58">
                <a:extLst>
                  <a:ext uri="{FF2B5EF4-FFF2-40B4-BE49-F238E27FC236}">
                    <a16:creationId xmlns:a16="http://schemas.microsoft.com/office/drawing/2014/main" id="{92B38EC4-5E6D-4F41-BF41-60BD74BA1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82"/>
                <a:ext cx="658" cy="366"/>
              </a:xfrm>
              <a:custGeom>
                <a:avLst/>
                <a:gdLst>
                  <a:gd name="T0" fmla="*/ 3725 w 3835"/>
                  <a:gd name="T1" fmla="*/ 0 h 2133"/>
                  <a:gd name="T2" fmla="*/ 3750 w 3835"/>
                  <a:gd name="T3" fmla="*/ 677 h 2133"/>
                  <a:gd name="T4" fmla="*/ 3767 w 3835"/>
                  <a:gd name="T5" fmla="*/ 736 h 2133"/>
                  <a:gd name="T6" fmla="*/ 3767 w 3835"/>
                  <a:gd name="T7" fmla="*/ 855 h 2133"/>
                  <a:gd name="T8" fmla="*/ 3792 w 3835"/>
                  <a:gd name="T9" fmla="*/ 914 h 2133"/>
                  <a:gd name="T10" fmla="*/ 3784 w 3835"/>
                  <a:gd name="T11" fmla="*/ 939 h 2133"/>
                  <a:gd name="T12" fmla="*/ 3801 w 3835"/>
                  <a:gd name="T13" fmla="*/ 1083 h 2133"/>
                  <a:gd name="T14" fmla="*/ 3818 w 3835"/>
                  <a:gd name="T15" fmla="*/ 1176 h 2133"/>
                  <a:gd name="T16" fmla="*/ 3809 w 3835"/>
                  <a:gd name="T17" fmla="*/ 1202 h 2133"/>
                  <a:gd name="T18" fmla="*/ 3835 w 3835"/>
                  <a:gd name="T19" fmla="*/ 1354 h 2133"/>
                  <a:gd name="T20" fmla="*/ 3835 w 3835"/>
                  <a:gd name="T21" fmla="*/ 1498 h 2133"/>
                  <a:gd name="T22" fmla="*/ 3801 w 3835"/>
                  <a:gd name="T23" fmla="*/ 1642 h 2133"/>
                  <a:gd name="T24" fmla="*/ 3750 w 3835"/>
                  <a:gd name="T25" fmla="*/ 1760 h 2133"/>
                  <a:gd name="T26" fmla="*/ 3767 w 3835"/>
                  <a:gd name="T27" fmla="*/ 1786 h 2133"/>
                  <a:gd name="T28" fmla="*/ 3589 w 3835"/>
                  <a:gd name="T29" fmla="*/ 2006 h 2133"/>
                  <a:gd name="T30" fmla="*/ 3471 w 3835"/>
                  <a:gd name="T31" fmla="*/ 2082 h 2133"/>
                  <a:gd name="T32" fmla="*/ 3369 w 3835"/>
                  <a:gd name="T33" fmla="*/ 2116 h 2133"/>
                  <a:gd name="T34" fmla="*/ 3132 w 3835"/>
                  <a:gd name="T35" fmla="*/ 2133 h 2133"/>
                  <a:gd name="T36" fmla="*/ 3047 w 3835"/>
                  <a:gd name="T37" fmla="*/ 2133 h 2133"/>
                  <a:gd name="T38" fmla="*/ 2895 w 3835"/>
                  <a:gd name="T39" fmla="*/ 2099 h 2133"/>
                  <a:gd name="T40" fmla="*/ 2870 w 3835"/>
                  <a:gd name="T41" fmla="*/ 2074 h 2133"/>
                  <a:gd name="T42" fmla="*/ 2853 w 3835"/>
                  <a:gd name="T43" fmla="*/ 2074 h 2133"/>
                  <a:gd name="T44" fmla="*/ 2717 w 3835"/>
                  <a:gd name="T45" fmla="*/ 2006 h 2133"/>
                  <a:gd name="T46" fmla="*/ 2632 w 3835"/>
                  <a:gd name="T47" fmla="*/ 1904 h 2133"/>
                  <a:gd name="T48" fmla="*/ 2522 w 3835"/>
                  <a:gd name="T49" fmla="*/ 1608 h 2133"/>
                  <a:gd name="T50" fmla="*/ 2489 w 3835"/>
                  <a:gd name="T51" fmla="*/ 1413 h 2133"/>
                  <a:gd name="T52" fmla="*/ 2438 w 3835"/>
                  <a:gd name="T53" fmla="*/ 931 h 2133"/>
                  <a:gd name="T54" fmla="*/ 2455 w 3835"/>
                  <a:gd name="T55" fmla="*/ 753 h 2133"/>
                  <a:gd name="T56" fmla="*/ 2446 w 3835"/>
                  <a:gd name="T57" fmla="*/ 550 h 2133"/>
                  <a:gd name="T58" fmla="*/ 2480 w 3835"/>
                  <a:gd name="T59" fmla="*/ 296 h 2133"/>
                  <a:gd name="T60" fmla="*/ 2150 w 3835"/>
                  <a:gd name="T61" fmla="*/ 643 h 2133"/>
                  <a:gd name="T62" fmla="*/ 2116 w 3835"/>
                  <a:gd name="T63" fmla="*/ 694 h 2133"/>
                  <a:gd name="T64" fmla="*/ 1760 w 3835"/>
                  <a:gd name="T65" fmla="*/ 956 h 2133"/>
                  <a:gd name="T66" fmla="*/ 1447 w 3835"/>
                  <a:gd name="T67" fmla="*/ 1058 h 2133"/>
                  <a:gd name="T68" fmla="*/ 1363 w 3835"/>
                  <a:gd name="T69" fmla="*/ 1075 h 2133"/>
                  <a:gd name="T70" fmla="*/ 1295 w 3835"/>
                  <a:gd name="T71" fmla="*/ 1075 h 2133"/>
                  <a:gd name="T72" fmla="*/ 1227 w 3835"/>
                  <a:gd name="T73" fmla="*/ 1083 h 2133"/>
                  <a:gd name="T74" fmla="*/ 872 w 3835"/>
                  <a:gd name="T75" fmla="*/ 1024 h 2133"/>
                  <a:gd name="T76" fmla="*/ 770 w 3835"/>
                  <a:gd name="T77" fmla="*/ 965 h 2133"/>
                  <a:gd name="T78" fmla="*/ 745 w 3835"/>
                  <a:gd name="T79" fmla="*/ 965 h 2133"/>
                  <a:gd name="T80" fmla="*/ 635 w 3835"/>
                  <a:gd name="T81" fmla="*/ 905 h 2133"/>
                  <a:gd name="T82" fmla="*/ 609 w 3835"/>
                  <a:gd name="T83" fmla="*/ 905 h 2133"/>
                  <a:gd name="T84" fmla="*/ 499 w 3835"/>
                  <a:gd name="T85" fmla="*/ 804 h 2133"/>
                  <a:gd name="T86" fmla="*/ 474 w 3835"/>
                  <a:gd name="T87" fmla="*/ 804 h 2133"/>
                  <a:gd name="T88" fmla="*/ 321 w 3835"/>
                  <a:gd name="T89" fmla="*/ 601 h 2133"/>
                  <a:gd name="T90" fmla="*/ 0 w 3835"/>
                  <a:gd name="T91" fmla="*/ 0 h 2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835" h="2133">
                    <a:moveTo>
                      <a:pt x="3725" y="0"/>
                    </a:moveTo>
                    <a:lnTo>
                      <a:pt x="3750" y="677"/>
                    </a:lnTo>
                    <a:lnTo>
                      <a:pt x="3767" y="736"/>
                    </a:lnTo>
                    <a:lnTo>
                      <a:pt x="3767" y="855"/>
                    </a:lnTo>
                    <a:lnTo>
                      <a:pt x="3792" y="914"/>
                    </a:lnTo>
                    <a:lnTo>
                      <a:pt x="3784" y="939"/>
                    </a:lnTo>
                    <a:lnTo>
                      <a:pt x="3801" y="1083"/>
                    </a:lnTo>
                    <a:lnTo>
                      <a:pt x="3818" y="1176"/>
                    </a:lnTo>
                    <a:lnTo>
                      <a:pt x="3809" y="1202"/>
                    </a:lnTo>
                    <a:lnTo>
                      <a:pt x="3835" y="1354"/>
                    </a:lnTo>
                    <a:lnTo>
                      <a:pt x="3835" y="1498"/>
                    </a:lnTo>
                    <a:lnTo>
                      <a:pt x="3801" y="1642"/>
                    </a:lnTo>
                    <a:lnTo>
                      <a:pt x="3750" y="1760"/>
                    </a:lnTo>
                    <a:lnTo>
                      <a:pt x="3767" y="1786"/>
                    </a:lnTo>
                    <a:lnTo>
                      <a:pt x="3589" y="2006"/>
                    </a:lnTo>
                    <a:lnTo>
                      <a:pt x="3471" y="2082"/>
                    </a:lnTo>
                    <a:lnTo>
                      <a:pt x="3369" y="2116"/>
                    </a:lnTo>
                    <a:lnTo>
                      <a:pt x="3132" y="2133"/>
                    </a:lnTo>
                    <a:lnTo>
                      <a:pt x="3047" y="2133"/>
                    </a:lnTo>
                    <a:lnTo>
                      <a:pt x="2895" y="2099"/>
                    </a:lnTo>
                    <a:lnTo>
                      <a:pt x="2870" y="2074"/>
                    </a:lnTo>
                    <a:lnTo>
                      <a:pt x="2853" y="2074"/>
                    </a:lnTo>
                    <a:lnTo>
                      <a:pt x="2717" y="2006"/>
                    </a:lnTo>
                    <a:lnTo>
                      <a:pt x="2632" y="1904"/>
                    </a:lnTo>
                    <a:lnTo>
                      <a:pt x="2522" y="1608"/>
                    </a:lnTo>
                    <a:lnTo>
                      <a:pt x="2489" y="1413"/>
                    </a:lnTo>
                    <a:lnTo>
                      <a:pt x="2438" y="931"/>
                    </a:lnTo>
                    <a:lnTo>
                      <a:pt x="2455" y="753"/>
                    </a:lnTo>
                    <a:lnTo>
                      <a:pt x="2446" y="550"/>
                    </a:lnTo>
                    <a:lnTo>
                      <a:pt x="2480" y="296"/>
                    </a:lnTo>
                    <a:lnTo>
                      <a:pt x="2150" y="643"/>
                    </a:lnTo>
                    <a:lnTo>
                      <a:pt x="2116" y="694"/>
                    </a:lnTo>
                    <a:lnTo>
                      <a:pt x="1760" y="956"/>
                    </a:lnTo>
                    <a:lnTo>
                      <a:pt x="1447" y="1058"/>
                    </a:lnTo>
                    <a:lnTo>
                      <a:pt x="1363" y="1075"/>
                    </a:lnTo>
                    <a:lnTo>
                      <a:pt x="1295" y="1075"/>
                    </a:lnTo>
                    <a:lnTo>
                      <a:pt x="1227" y="1083"/>
                    </a:lnTo>
                    <a:lnTo>
                      <a:pt x="872" y="1024"/>
                    </a:lnTo>
                    <a:lnTo>
                      <a:pt x="770" y="965"/>
                    </a:lnTo>
                    <a:lnTo>
                      <a:pt x="745" y="965"/>
                    </a:lnTo>
                    <a:lnTo>
                      <a:pt x="635" y="905"/>
                    </a:lnTo>
                    <a:lnTo>
                      <a:pt x="609" y="905"/>
                    </a:lnTo>
                    <a:lnTo>
                      <a:pt x="499" y="804"/>
                    </a:lnTo>
                    <a:lnTo>
                      <a:pt x="474" y="804"/>
                    </a:lnTo>
                    <a:lnTo>
                      <a:pt x="321" y="601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9" name="Rectangle 59">
                <a:extLst>
                  <a:ext uri="{FF2B5EF4-FFF2-40B4-BE49-F238E27FC236}">
                    <a16:creationId xmlns:a16="http://schemas.microsoft.com/office/drawing/2014/main" id="{8B97FEE8-63ED-457E-A825-7E149DFE1F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3" y="4421"/>
                <a:ext cx="68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SRI Default Marker" panose="02000000000000000000" pitchFamily="2" charset="0"/>
                  </a:rPr>
                  <a:t>!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" name="Rectangle 60">
                <a:extLst>
                  <a:ext uri="{FF2B5EF4-FFF2-40B4-BE49-F238E27FC236}">
                    <a16:creationId xmlns:a16="http://schemas.microsoft.com/office/drawing/2014/main" id="{3E3B2935-4126-4D71-BDE1-04C452310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6" y="64"/>
                <a:ext cx="68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SRI Default Marker" panose="02000000000000000000" pitchFamily="2" charset="0"/>
                  </a:rPr>
                  <a:t>!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1" name="Freeform 61">
                <a:extLst>
                  <a:ext uri="{FF2B5EF4-FFF2-40B4-BE49-F238E27FC236}">
                    <a16:creationId xmlns:a16="http://schemas.microsoft.com/office/drawing/2014/main" id="{D254FA33-7147-4381-91AD-63555C9252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71" y="3675"/>
                <a:ext cx="22" cy="35"/>
              </a:xfrm>
              <a:custGeom>
                <a:avLst/>
                <a:gdLst>
                  <a:gd name="T0" fmla="*/ 0 w 127"/>
                  <a:gd name="T1" fmla="*/ 102 h 203"/>
                  <a:gd name="T2" fmla="*/ 0 w 127"/>
                  <a:gd name="T3" fmla="*/ 152 h 203"/>
                  <a:gd name="T4" fmla="*/ 8 w 127"/>
                  <a:gd name="T5" fmla="*/ 186 h 203"/>
                  <a:gd name="T6" fmla="*/ 34 w 127"/>
                  <a:gd name="T7" fmla="*/ 203 h 203"/>
                  <a:gd name="T8" fmla="*/ 59 w 127"/>
                  <a:gd name="T9" fmla="*/ 203 h 203"/>
                  <a:gd name="T10" fmla="*/ 76 w 127"/>
                  <a:gd name="T11" fmla="*/ 203 h 203"/>
                  <a:gd name="T12" fmla="*/ 93 w 127"/>
                  <a:gd name="T13" fmla="*/ 195 h 203"/>
                  <a:gd name="T14" fmla="*/ 110 w 127"/>
                  <a:gd name="T15" fmla="*/ 186 h 203"/>
                  <a:gd name="T16" fmla="*/ 119 w 127"/>
                  <a:gd name="T17" fmla="*/ 161 h 203"/>
                  <a:gd name="T18" fmla="*/ 127 w 127"/>
                  <a:gd name="T19" fmla="*/ 135 h 203"/>
                  <a:gd name="T20" fmla="*/ 127 w 127"/>
                  <a:gd name="T21" fmla="*/ 110 h 203"/>
                  <a:gd name="T22" fmla="*/ 127 w 127"/>
                  <a:gd name="T23" fmla="*/ 85 h 203"/>
                  <a:gd name="T24" fmla="*/ 127 w 127"/>
                  <a:gd name="T25" fmla="*/ 59 h 203"/>
                  <a:gd name="T26" fmla="*/ 119 w 127"/>
                  <a:gd name="T27" fmla="*/ 34 h 203"/>
                  <a:gd name="T28" fmla="*/ 93 w 127"/>
                  <a:gd name="T29" fmla="*/ 8 h 203"/>
                  <a:gd name="T30" fmla="*/ 68 w 127"/>
                  <a:gd name="T31" fmla="*/ 0 h 203"/>
                  <a:gd name="T32" fmla="*/ 51 w 127"/>
                  <a:gd name="T33" fmla="*/ 0 h 203"/>
                  <a:gd name="T34" fmla="*/ 34 w 127"/>
                  <a:gd name="T35" fmla="*/ 8 h 203"/>
                  <a:gd name="T36" fmla="*/ 17 w 127"/>
                  <a:gd name="T37" fmla="*/ 25 h 203"/>
                  <a:gd name="T38" fmla="*/ 8 w 127"/>
                  <a:gd name="T39" fmla="*/ 42 h 203"/>
                  <a:gd name="T40" fmla="*/ 0 w 127"/>
                  <a:gd name="T41" fmla="*/ 68 h 203"/>
                  <a:gd name="T42" fmla="*/ 0 w 127"/>
                  <a:gd name="T43" fmla="*/ 102 h 203"/>
                  <a:gd name="T44" fmla="*/ 25 w 127"/>
                  <a:gd name="T45" fmla="*/ 102 h 203"/>
                  <a:gd name="T46" fmla="*/ 25 w 127"/>
                  <a:gd name="T47" fmla="*/ 59 h 203"/>
                  <a:gd name="T48" fmla="*/ 42 w 127"/>
                  <a:gd name="T49" fmla="*/ 34 h 203"/>
                  <a:gd name="T50" fmla="*/ 51 w 127"/>
                  <a:gd name="T51" fmla="*/ 25 h 203"/>
                  <a:gd name="T52" fmla="*/ 68 w 127"/>
                  <a:gd name="T53" fmla="*/ 25 h 203"/>
                  <a:gd name="T54" fmla="*/ 85 w 127"/>
                  <a:gd name="T55" fmla="*/ 25 h 203"/>
                  <a:gd name="T56" fmla="*/ 93 w 127"/>
                  <a:gd name="T57" fmla="*/ 42 h 203"/>
                  <a:gd name="T58" fmla="*/ 102 w 127"/>
                  <a:gd name="T59" fmla="*/ 68 h 203"/>
                  <a:gd name="T60" fmla="*/ 102 w 127"/>
                  <a:gd name="T61" fmla="*/ 110 h 203"/>
                  <a:gd name="T62" fmla="*/ 93 w 127"/>
                  <a:gd name="T63" fmla="*/ 144 h 203"/>
                  <a:gd name="T64" fmla="*/ 93 w 127"/>
                  <a:gd name="T65" fmla="*/ 161 h 203"/>
                  <a:gd name="T66" fmla="*/ 85 w 127"/>
                  <a:gd name="T67" fmla="*/ 169 h 203"/>
                  <a:gd name="T68" fmla="*/ 76 w 127"/>
                  <a:gd name="T69" fmla="*/ 186 h 203"/>
                  <a:gd name="T70" fmla="*/ 59 w 127"/>
                  <a:gd name="T71" fmla="*/ 186 h 203"/>
                  <a:gd name="T72" fmla="*/ 42 w 127"/>
                  <a:gd name="T73" fmla="*/ 178 h 203"/>
                  <a:gd name="T74" fmla="*/ 25 w 127"/>
                  <a:gd name="T75" fmla="*/ 169 h 203"/>
                  <a:gd name="T76" fmla="*/ 25 w 127"/>
                  <a:gd name="T77" fmla="*/ 144 h 203"/>
                  <a:gd name="T78" fmla="*/ 25 w 127"/>
                  <a:gd name="T79" fmla="*/ 1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7" h="203">
                    <a:moveTo>
                      <a:pt x="0" y="102"/>
                    </a:moveTo>
                    <a:lnTo>
                      <a:pt x="0" y="152"/>
                    </a:lnTo>
                    <a:lnTo>
                      <a:pt x="8" y="186"/>
                    </a:lnTo>
                    <a:lnTo>
                      <a:pt x="34" y="203"/>
                    </a:lnTo>
                    <a:lnTo>
                      <a:pt x="59" y="203"/>
                    </a:lnTo>
                    <a:lnTo>
                      <a:pt x="76" y="203"/>
                    </a:lnTo>
                    <a:lnTo>
                      <a:pt x="93" y="195"/>
                    </a:lnTo>
                    <a:lnTo>
                      <a:pt x="110" y="186"/>
                    </a:lnTo>
                    <a:lnTo>
                      <a:pt x="119" y="161"/>
                    </a:lnTo>
                    <a:lnTo>
                      <a:pt x="127" y="135"/>
                    </a:lnTo>
                    <a:lnTo>
                      <a:pt x="127" y="110"/>
                    </a:lnTo>
                    <a:lnTo>
                      <a:pt x="127" y="85"/>
                    </a:lnTo>
                    <a:lnTo>
                      <a:pt x="127" y="59"/>
                    </a:lnTo>
                    <a:lnTo>
                      <a:pt x="119" y="34"/>
                    </a:lnTo>
                    <a:lnTo>
                      <a:pt x="93" y="8"/>
                    </a:lnTo>
                    <a:lnTo>
                      <a:pt x="68" y="0"/>
                    </a:lnTo>
                    <a:lnTo>
                      <a:pt x="51" y="0"/>
                    </a:lnTo>
                    <a:lnTo>
                      <a:pt x="34" y="8"/>
                    </a:lnTo>
                    <a:lnTo>
                      <a:pt x="17" y="25"/>
                    </a:lnTo>
                    <a:lnTo>
                      <a:pt x="8" y="42"/>
                    </a:lnTo>
                    <a:lnTo>
                      <a:pt x="0" y="68"/>
                    </a:lnTo>
                    <a:lnTo>
                      <a:pt x="0" y="102"/>
                    </a:lnTo>
                    <a:close/>
                    <a:moveTo>
                      <a:pt x="25" y="102"/>
                    </a:moveTo>
                    <a:lnTo>
                      <a:pt x="25" y="59"/>
                    </a:lnTo>
                    <a:lnTo>
                      <a:pt x="42" y="34"/>
                    </a:lnTo>
                    <a:lnTo>
                      <a:pt x="51" y="25"/>
                    </a:lnTo>
                    <a:lnTo>
                      <a:pt x="68" y="25"/>
                    </a:lnTo>
                    <a:lnTo>
                      <a:pt x="85" y="25"/>
                    </a:lnTo>
                    <a:lnTo>
                      <a:pt x="93" y="42"/>
                    </a:lnTo>
                    <a:lnTo>
                      <a:pt x="102" y="68"/>
                    </a:lnTo>
                    <a:lnTo>
                      <a:pt x="102" y="110"/>
                    </a:lnTo>
                    <a:lnTo>
                      <a:pt x="93" y="144"/>
                    </a:lnTo>
                    <a:lnTo>
                      <a:pt x="93" y="161"/>
                    </a:lnTo>
                    <a:lnTo>
                      <a:pt x="85" y="169"/>
                    </a:lnTo>
                    <a:lnTo>
                      <a:pt x="76" y="186"/>
                    </a:lnTo>
                    <a:lnTo>
                      <a:pt x="59" y="186"/>
                    </a:lnTo>
                    <a:lnTo>
                      <a:pt x="42" y="178"/>
                    </a:lnTo>
                    <a:lnTo>
                      <a:pt x="25" y="169"/>
                    </a:lnTo>
                    <a:lnTo>
                      <a:pt x="25" y="144"/>
                    </a:lnTo>
                    <a:lnTo>
                      <a:pt x="25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2" name="Rectangle 62">
                <a:extLst>
                  <a:ext uri="{FF2B5EF4-FFF2-40B4-BE49-F238E27FC236}">
                    <a16:creationId xmlns:a16="http://schemas.microsoft.com/office/drawing/2014/main" id="{BBCDAB36-1507-4070-9D90-9076905F8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">
                <a:off x="3470" y="365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3" name="Freeform 63">
                <a:extLst>
                  <a:ext uri="{FF2B5EF4-FFF2-40B4-BE49-F238E27FC236}">
                    <a16:creationId xmlns:a16="http://schemas.microsoft.com/office/drawing/2014/main" id="{F1BC6DF8-8128-48A2-9B34-74BE92E1A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8" y="3334"/>
                <a:ext cx="23" cy="35"/>
              </a:xfrm>
              <a:custGeom>
                <a:avLst/>
                <a:gdLst>
                  <a:gd name="T0" fmla="*/ 0 w 136"/>
                  <a:gd name="T1" fmla="*/ 144 h 203"/>
                  <a:gd name="T2" fmla="*/ 9 w 136"/>
                  <a:gd name="T3" fmla="*/ 169 h 203"/>
                  <a:gd name="T4" fmla="*/ 26 w 136"/>
                  <a:gd name="T5" fmla="*/ 186 h 203"/>
                  <a:gd name="T6" fmla="*/ 43 w 136"/>
                  <a:gd name="T7" fmla="*/ 194 h 203"/>
                  <a:gd name="T8" fmla="*/ 68 w 136"/>
                  <a:gd name="T9" fmla="*/ 203 h 203"/>
                  <a:gd name="T10" fmla="*/ 93 w 136"/>
                  <a:gd name="T11" fmla="*/ 194 h 203"/>
                  <a:gd name="T12" fmla="*/ 119 w 136"/>
                  <a:gd name="T13" fmla="*/ 177 h 203"/>
                  <a:gd name="T14" fmla="*/ 127 w 136"/>
                  <a:gd name="T15" fmla="*/ 152 h 203"/>
                  <a:gd name="T16" fmla="*/ 136 w 136"/>
                  <a:gd name="T17" fmla="*/ 127 h 203"/>
                  <a:gd name="T18" fmla="*/ 127 w 136"/>
                  <a:gd name="T19" fmla="*/ 101 h 203"/>
                  <a:gd name="T20" fmla="*/ 119 w 136"/>
                  <a:gd name="T21" fmla="*/ 84 h 203"/>
                  <a:gd name="T22" fmla="*/ 93 w 136"/>
                  <a:gd name="T23" fmla="*/ 67 h 203"/>
                  <a:gd name="T24" fmla="*/ 68 w 136"/>
                  <a:gd name="T25" fmla="*/ 67 h 203"/>
                  <a:gd name="T26" fmla="*/ 51 w 136"/>
                  <a:gd name="T27" fmla="*/ 67 h 203"/>
                  <a:gd name="T28" fmla="*/ 34 w 136"/>
                  <a:gd name="T29" fmla="*/ 76 h 203"/>
                  <a:gd name="T30" fmla="*/ 43 w 136"/>
                  <a:gd name="T31" fmla="*/ 25 h 203"/>
                  <a:gd name="T32" fmla="*/ 127 w 136"/>
                  <a:gd name="T33" fmla="*/ 25 h 203"/>
                  <a:gd name="T34" fmla="*/ 127 w 136"/>
                  <a:gd name="T35" fmla="*/ 0 h 203"/>
                  <a:gd name="T36" fmla="*/ 26 w 136"/>
                  <a:gd name="T37" fmla="*/ 0 h 203"/>
                  <a:gd name="T38" fmla="*/ 9 w 136"/>
                  <a:gd name="T39" fmla="*/ 101 h 203"/>
                  <a:gd name="T40" fmla="*/ 26 w 136"/>
                  <a:gd name="T41" fmla="*/ 101 h 203"/>
                  <a:gd name="T42" fmla="*/ 43 w 136"/>
                  <a:gd name="T43" fmla="*/ 93 h 203"/>
                  <a:gd name="T44" fmla="*/ 68 w 136"/>
                  <a:gd name="T45" fmla="*/ 84 h 203"/>
                  <a:gd name="T46" fmla="*/ 85 w 136"/>
                  <a:gd name="T47" fmla="*/ 84 h 203"/>
                  <a:gd name="T48" fmla="*/ 93 w 136"/>
                  <a:gd name="T49" fmla="*/ 93 h 203"/>
                  <a:gd name="T50" fmla="*/ 102 w 136"/>
                  <a:gd name="T51" fmla="*/ 110 h 203"/>
                  <a:gd name="T52" fmla="*/ 110 w 136"/>
                  <a:gd name="T53" fmla="*/ 127 h 203"/>
                  <a:gd name="T54" fmla="*/ 110 w 136"/>
                  <a:gd name="T55" fmla="*/ 152 h 203"/>
                  <a:gd name="T56" fmla="*/ 93 w 136"/>
                  <a:gd name="T57" fmla="*/ 169 h 203"/>
                  <a:gd name="T58" fmla="*/ 85 w 136"/>
                  <a:gd name="T59" fmla="*/ 177 h 203"/>
                  <a:gd name="T60" fmla="*/ 68 w 136"/>
                  <a:gd name="T61" fmla="*/ 177 h 203"/>
                  <a:gd name="T62" fmla="*/ 51 w 136"/>
                  <a:gd name="T63" fmla="*/ 177 h 203"/>
                  <a:gd name="T64" fmla="*/ 43 w 136"/>
                  <a:gd name="T65" fmla="*/ 169 h 203"/>
                  <a:gd name="T66" fmla="*/ 34 w 136"/>
                  <a:gd name="T67" fmla="*/ 161 h 203"/>
                  <a:gd name="T68" fmla="*/ 26 w 136"/>
                  <a:gd name="T69" fmla="*/ 144 h 203"/>
                  <a:gd name="T70" fmla="*/ 0 w 136"/>
                  <a:gd name="T71" fmla="*/ 14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6" h="203">
                    <a:moveTo>
                      <a:pt x="0" y="144"/>
                    </a:moveTo>
                    <a:lnTo>
                      <a:pt x="9" y="169"/>
                    </a:lnTo>
                    <a:lnTo>
                      <a:pt x="26" y="186"/>
                    </a:lnTo>
                    <a:lnTo>
                      <a:pt x="43" y="194"/>
                    </a:lnTo>
                    <a:lnTo>
                      <a:pt x="68" y="203"/>
                    </a:lnTo>
                    <a:lnTo>
                      <a:pt x="93" y="194"/>
                    </a:lnTo>
                    <a:lnTo>
                      <a:pt x="119" y="177"/>
                    </a:lnTo>
                    <a:lnTo>
                      <a:pt x="127" y="152"/>
                    </a:lnTo>
                    <a:lnTo>
                      <a:pt x="136" y="127"/>
                    </a:lnTo>
                    <a:lnTo>
                      <a:pt x="127" y="101"/>
                    </a:lnTo>
                    <a:lnTo>
                      <a:pt x="119" y="84"/>
                    </a:lnTo>
                    <a:lnTo>
                      <a:pt x="93" y="67"/>
                    </a:lnTo>
                    <a:lnTo>
                      <a:pt x="68" y="67"/>
                    </a:lnTo>
                    <a:lnTo>
                      <a:pt x="51" y="67"/>
                    </a:lnTo>
                    <a:lnTo>
                      <a:pt x="34" y="76"/>
                    </a:lnTo>
                    <a:lnTo>
                      <a:pt x="43" y="25"/>
                    </a:lnTo>
                    <a:lnTo>
                      <a:pt x="127" y="25"/>
                    </a:lnTo>
                    <a:lnTo>
                      <a:pt x="127" y="0"/>
                    </a:lnTo>
                    <a:lnTo>
                      <a:pt x="26" y="0"/>
                    </a:lnTo>
                    <a:lnTo>
                      <a:pt x="9" y="101"/>
                    </a:lnTo>
                    <a:lnTo>
                      <a:pt x="26" y="101"/>
                    </a:lnTo>
                    <a:lnTo>
                      <a:pt x="43" y="93"/>
                    </a:lnTo>
                    <a:lnTo>
                      <a:pt x="68" y="84"/>
                    </a:lnTo>
                    <a:lnTo>
                      <a:pt x="85" y="84"/>
                    </a:lnTo>
                    <a:lnTo>
                      <a:pt x="93" y="93"/>
                    </a:lnTo>
                    <a:lnTo>
                      <a:pt x="102" y="110"/>
                    </a:lnTo>
                    <a:lnTo>
                      <a:pt x="110" y="127"/>
                    </a:lnTo>
                    <a:lnTo>
                      <a:pt x="110" y="152"/>
                    </a:lnTo>
                    <a:lnTo>
                      <a:pt x="93" y="169"/>
                    </a:lnTo>
                    <a:lnTo>
                      <a:pt x="85" y="177"/>
                    </a:lnTo>
                    <a:lnTo>
                      <a:pt x="68" y="177"/>
                    </a:lnTo>
                    <a:lnTo>
                      <a:pt x="51" y="177"/>
                    </a:lnTo>
                    <a:lnTo>
                      <a:pt x="43" y="169"/>
                    </a:lnTo>
                    <a:lnTo>
                      <a:pt x="34" y="161"/>
                    </a:lnTo>
                    <a:lnTo>
                      <a:pt x="26" y="144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4" name="Rectangle 64">
                <a:extLst>
                  <a:ext uri="{FF2B5EF4-FFF2-40B4-BE49-F238E27FC236}">
                    <a16:creationId xmlns:a16="http://schemas.microsoft.com/office/drawing/2014/main" id="{8EFD5425-C865-4A82-9E15-C6AB1E73F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540000">
                <a:off x="4747" y="3314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" name="Freeform 65">
                <a:extLst>
                  <a:ext uri="{FF2B5EF4-FFF2-40B4-BE49-F238E27FC236}">
                    <a16:creationId xmlns:a16="http://schemas.microsoft.com/office/drawing/2014/main" id="{1CBBB1CF-1DD5-40F8-B6E3-6E80905284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2" y="814"/>
                <a:ext cx="49" cy="37"/>
              </a:xfrm>
              <a:custGeom>
                <a:avLst/>
                <a:gdLst>
                  <a:gd name="T0" fmla="*/ 8 w 287"/>
                  <a:gd name="T1" fmla="*/ 169 h 212"/>
                  <a:gd name="T2" fmla="*/ 42 w 287"/>
                  <a:gd name="T3" fmla="*/ 203 h 212"/>
                  <a:gd name="T4" fmla="*/ 93 w 287"/>
                  <a:gd name="T5" fmla="*/ 203 h 212"/>
                  <a:gd name="T6" fmla="*/ 127 w 287"/>
                  <a:gd name="T7" fmla="*/ 169 h 212"/>
                  <a:gd name="T8" fmla="*/ 135 w 287"/>
                  <a:gd name="T9" fmla="*/ 127 h 212"/>
                  <a:gd name="T10" fmla="*/ 110 w 287"/>
                  <a:gd name="T11" fmla="*/ 102 h 212"/>
                  <a:gd name="T12" fmla="*/ 118 w 287"/>
                  <a:gd name="T13" fmla="*/ 85 h 212"/>
                  <a:gd name="T14" fmla="*/ 118 w 287"/>
                  <a:gd name="T15" fmla="*/ 34 h 212"/>
                  <a:gd name="T16" fmla="*/ 67 w 287"/>
                  <a:gd name="T17" fmla="*/ 0 h 212"/>
                  <a:gd name="T18" fmla="*/ 33 w 287"/>
                  <a:gd name="T19" fmla="*/ 17 h 212"/>
                  <a:gd name="T20" fmla="*/ 8 w 287"/>
                  <a:gd name="T21" fmla="*/ 51 h 212"/>
                  <a:gd name="T22" fmla="*/ 42 w 287"/>
                  <a:gd name="T23" fmla="*/ 42 h 212"/>
                  <a:gd name="T24" fmla="*/ 59 w 287"/>
                  <a:gd name="T25" fmla="*/ 26 h 212"/>
                  <a:gd name="T26" fmla="*/ 84 w 287"/>
                  <a:gd name="T27" fmla="*/ 26 h 212"/>
                  <a:gd name="T28" fmla="*/ 101 w 287"/>
                  <a:gd name="T29" fmla="*/ 42 h 212"/>
                  <a:gd name="T30" fmla="*/ 101 w 287"/>
                  <a:gd name="T31" fmla="*/ 68 h 212"/>
                  <a:gd name="T32" fmla="*/ 76 w 287"/>
                  <a:gd name="T33" fmla="*/ 85 h 212"/>
                  <a:gd name="T34" fmla="*/ 50 w 287"/>
                  <a:gd name="T35" fmla="*/ 110 h 212"/>
                  <a:gd name="T36" fmla="*/ 84 w 287"/>
                  <a:gd name="T37" fmla="*/ 110 h 212"/>
                  <a:gd name="T38" fmla="*/ 101 w 287"/>
                  <a:gd name="T39" fmla="*/ 136 h 212"/>
                  <a:gd name="T40" fmla="*/ 101 w 287"/>
                  <a:gd name="T41" fmla="*/ 161 h 212"/>
                  <a:gd name="T42" fmla="*/ 76 w 287"/>
                  <a:gd name="T43" fmla="*/ 186 h 212"/>
                  <a:gd name="T44" fmla="*/ 50 w 287"/>
                  <a:gd name="T45" fmla="*/ 186 h 212"/>
                  <a:gd name="T46" fmla="*/ 33 w 287"/>
                  <a:gd name="T47" fmla="*/ 161 h 212"/>
                  <a:gd name="T48" fmla="*/ 0 w 287"/>
                  <a:gd name="T49" fmla="*/ 144 h 212"/>
                  <a:gd name="T50" fmla="*/ 160 w 287"/>
                  <a:gd name="T51" fmla="*/ 161 h 212"/>
                  <a:gd name="T52" fmla="*/ 194 w 287"/>
                  <a:gd name="T53" fmla="*/ 212 h 212"/>
                  <a:gd name="T54" fmla="*/ 237 w 287"/>
                  <a:gd name="T55" fmla="*/ 212 h 212"/>
                  <a:gd name="T56" fmla="*/ 262 w 287"/>
                  <a:gd name="T57" fmla="*/ 195 h 212"/>
                  <a:gd name="T58" fmla="*/ 279 w 287"/>
                  <a:gd name="T59" fmla="*/ 152 h 212"/>
                  <a:gd name="T60" fmla="*/ 287 w 287"/>
                  <a:gd name="T61" fmla="*/ 93 h 212"/>
                  <a:gd name="T62" fmla="*/ 270 w 287"/>
                  <a:gd name="T63" fmla="*/ 42 h 212"/>
                  <a:gd name="T64" fmla="*/ 228 w 287"/>
                  <a:gd name="T65" fmla="*/ 9 h 212"/>
                  <a:gd name="T66" fmla="*/ 186 w 287"/>
                  <a:gd name="T67" fmla="*/ 26 h 212"/>
                  <a:gd name="T68" fmla="*/ 169 w 287"/>
                  <a:gd name="T69" fmla="*/ 51 h 212"/>
                  <a:gd name="T70" fmla="*/ 152 w 287"/>
                  <a:gd name="T71" fmla="*/ 110 h 212"/>
                  <a:gd name="T72" fmla="*/ 186 w 287"/>
                  <a:gd name="T73" fmla="*/ 68 h 212"/>
                  <a:gd name="T74" fmla="*/ 211 w 287"/>
                  <a:gd name="T75" fmla="*/ 34 h 212"/>
                  <a:gd name="T76" fmla="*/ 237 w 287"/>
                  <a:gd name="T77" fmla="*/ 34 h 212"/>
                  <a:gd name="T78" fmla="*/ 262 w 287"/>
                  <a:gd name="T79" fmla="*/ 76 h 212"/>
                  <a:gd name="T80" fmla="*/ 262 w 287"/>
                  <a:gd name="T81" fmla="*/ 136 h 212"/>
                  <a:gd name="T82" fmla="*/ 245 w 287"/>
                  <a:gd name="T83" fmla="*/ 178 h 212"/>
                  <a:gd name="T84" fmla="*/ 220 w 287"/>
                  <a:gd name="T85" fmla="*/ 195 h 212"/>
                  <a:gd name="T86" fmla="*/ 186 w 287"/>
                  <a:gd name="T87" fmla="*/ 178 h 212"/>
                  <a:gd name="T88" fmla="*/ 177 w 287"/>
                  <a:gd name="T89" fmla="*/ 11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7" h="212">
                    <a:moveTo>
                      <a:pt x="0" y="144"/>
                    </a:moveTo>
                    <a:lnTo>
                      <a:pt x="8" y="169"/>
                    </a:lnTo>
                    <a:lnTo>
                      <a:pt x="17" y="186"/>
                    </a:lnTo>
                    <a:lnTo>
                      <a:pt x="42" y="203"/>
                    </a:lnTo>
                    <a:lnTo>
                      <a:pt x="59" y="203"/>
                    </a:lnTo>
                    <a:lnTo>
                      <a:pt x="93" y="203"/>
                    </a:lnTo>
                    <a:lnTo>
                      <a:pt x="110" y="195"/>
                    </a:lnTo>
                    <a:lnTo>
                      <a:pt x="127" y="169"/>
                    </a:lnTo>
                    <a:lnTo>
                      <a:pt x="135" y="144"/>
                    </a:lnTo>
                    <a:lnTo>
                      <a:pt x="135" y="127"/>
                    </a:lnTo>
                    <a:lnTo>
                      <a:pt x="127" y="119"/>
                    </a:lnTo>
                    <a:lnTo>
                      <a:pt x="110" y="102"/>
                    </a:lnTo>
                    <a:lnTo>
                      <a:pt x="101" y="93"/>
                    </a:lnTo>
                    <a:lnTo>
                      <a:pt x="118" y="85"/>
                    </a:lnTo>
                    <a:lnTo>
                      <a:pt x="127" y="59"/>
                    </a:lnTo>
                    <a:lnTo>
                      <a:pt x="118" y="34"/>
                    </a:lnTo>
                    <a:lnTo>
                      <a:pt x="101" y="9"/>
                    </a:lnTo>
                    <a:lnTo>
                      <a:pt x="67" y="0"/>
                    </a:lnTo>
                    <a:lnTo>
                      <a:pt x="50" y="9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8" y="51"/>
                    </a:lnTo>
                    <a:lnTo>
                      <a:pt x="33" y="59"/>
                    </a:lnTo>
                    <a:lnTo>
                      <a:pt x="42" y="42"/>
                    </a:lnTo>
                    <a:lnTo>
                      <a:pt x="42" y="34"/>
                    </a:lnTo>
                    <a:lnTo>
                      <a:pt x="59" y="26"/>
                    </a:lnTo>
                    <a:lnTo>
                      <a:pt x="67" y="26"/>
                    </a:lnTo>
                    <a:lnTo>
                      <a:pt x="84" y="26"/>
                    </a:lnTo>
                    <a:lnTo>
                      <a:pt x="93" y="34"/>
                    </a:lnTo>
                    <a:lnTo>
                      <a:pt x="101" y="42"/>
                    </a:lnTo>
                    <a:lnTo>
                      <a:pt x="101" y="59"/>
                    </a:lnTo>
                    <a:lnTo>
                      <a:pt x="101" y="68"/>
                    </a:lnTo>
                    <a:lnTo>
                      <a:pt x="84" y="76"/>
                    </a:lnTo>
                    <a:lnTo>
                      <a:pt x="76" y="85"/>
                    </a:lnTo>
                    <a:lnTo>
                      <a:pt x="59" y="85"/>
                    </a:lnTo>
                    <a:lnTo>
                      <a:pt x="50" y="110"/>
                    </a:lnTo>
                    <a:lnTo>
                      <a:pt x="67" y="110"/>
                    </a:lnTo>
                    <a:lnTo>
                      <a:pt x="84" y="110"/>
                    </a:lnTo>
                    <a:lnTo>
                      <a:pt x="93" y="119"/>
                    </a:lnTo>
                    <a:lnTo>
                      <a:pt x="101" y="136"/>
                    </a:lnTo>
                    <a:lnTo>
                      <a:pt x="110" y="144"/>
                    </a:lnTo>
                    <a:lnTo>
                      <a:pt x="101" y="161"/>
                    </a:lnTo>
                    <a:lnTo>
                      <a:pt x="93" y="178"/>
                    </a:lnTo>
                    <a:lnTo>
                      <a:pt x="76" y="186"/>
                    </a:lnTo>
                    <a:lnTo>
                      <a:pt x="67" y="186"/>
                    </a:lnTo>
                    <a:lnTo>
                      <a:pt x="50" y="186"/>
                    </a:lnTo>
                    <a:lnTo>
                      <a:pt x="42" y="178"/>
                    </a:lnTo>
                    <a:lnTo>
                      <a:pt x="33" y="161"/>
                    </a:lnTo>
                    <a:lnTo>
                      <a:pt x="25" y="144"/>
                    </a:lnTo>
                    <a:lnTo>
                      <a:pt x="0" y="144"/>
                    </a:lnTo>
                    <a:close/>
                    <a:moveTo>
                      <a:pt x="152" y="110"/>
                    </a:moveTo>
                    <a:lnTo>
                      <a:pt x="160" y="161"/>
                    </a:lnTo>
                    <a:lnTo>
                      <a:pt x="169" y="195"/>
                    </a:lnTo>
                    <a:lnTo>
                      <a:pt x="194" y="212"/>
                    </a:lnTo>
                    <a:lnTo>
                      <a:pt x="220" y="212"/>
                    </a:lnTo>
                    <a:lnTo>
                      <a:pt x="237" y="212"/>
                    </a:lnTo>
                    <a:lnTo>
                      <a:pt x="254" y="203"/>
                    </a:lnTo>
                    <a:lnTo>
                      <a:pt x="262" y="195"/>
                    </a:lnTo>
                    <a:lnTo>
                      <a:pt x="279" y="169"/>
                    </a:lnTo>
                    <a:lnTo>
                      <a:pt x="279" y="152"/>
                    </a:lnTo>
                    <a:lnTo>
                      <a:pt x="287" y="119"/>
                    </a:lnTo>
                    <a:lnTo>
                      <a:pt x="287" y="93"/>
                    </a:lnTo>
                    <a:lnTo>
                      <a:pt x="287" y="68"/>
                    </a:lnTo>
                    <a:lnTo>
                      <a:pt x="270" y="42"/>
                    </a:lnTo>
                    <a:lnTo>
                      <a:pt x="254" y="17"/>
                    </a:lnTo>
                    <a:lnTo>
                      <a:pt x="228" y="9"/>
                    </a:lnTo>
                    <a:lnTo>
                      <a:pt x="203" y="17"/>
                    </a:lnTo>
                    <a:lnTo>
                      <a:pt x="186" y="26"/>
                    </a:lnTo>
                    <a:lnTo>
                      <a:pt x="177" y="34"/>
                    </a:lnTo>
                    <a:lnTo>
                      <a:pt x="169" y="51"/>
                    </a:lnTo>
                    <a:lnTo>
                      <a:pt x="160" y="76"/>
                    </a:lnTo>
                    <a:lnTo>
                      <a:pt x="152" y="110"/>
                    </a:lnTo>
                    <a:close/>
                    <a:moveTo>
                      <a:pt x="177" y="110"/>
                    </a:moveTo>
                    <a:lnTo>
                      <a:pt x="186" y="68"/>
                    </a:lnTo>
                    <a:lnTo>
                      <a:pt x="194" y="42"/>
                    </a:lnTo>
                    <a:lnTo>
                      <a:pt x="211" y="34"/>
                    </a:lnTo>
                    <a:lnTo>
                      <a:pt x="228" y="34"/>
                    </a:lnTo>
                    <a:lnTo>
                      <a:pt x="237" y="34"/>
                    </a:lnTo>
                    <a:lnTo>
                      <a:pt x="254" y="51"/>
                    </a:lnTo>
                    <a:lnTo>
                      <a:pt x="262" y="76"/>
                    </a:lnTo>
                    <a:lnTo>
                      <a:pt x="262" y="119"/>
                    </a:lnTo>
                    <a:lnTo>
                      <a:pt x="262" y="136"/>
                    </a:lnTo>
                    <a:lnTo>
                      <a:pt x="254" y="152"/>
                    </a:lnTo>
                    <a:lnTo>
                      <a:pt x="245" y="178"/>
                    </a:lnTo>
                    <a:lnTo>
                      <a:pt x="237" y="195"/>
                    </a:lnTo>
                    <a:lnTo>
                      <a:pt x="220" y="195"/>
                    </a:lnTo>
                    <a:lnTo>
                      <a:pt x="203" y="186"/>
                    </a:lnTo>
                    <a:lnTo>
                      <a:pt x="186" y="178"/>
                    </a:lnTo>
                    <a:lnTo>
                      <a:pt x="186" y="152"/>
                    </a:lnTo>
                    <a:lnTo>
                      <a:pt x="177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6" name="Rectangle 66">
                <a:extLst>
                  <a:ext uri="{FF2B5EF4-FFF2-40B4-BE49-F238E27FC236}">
                    <a16:creationId xmlns:a16="http://schemas.microsoft.com/office/drawing/2014/main" id="{CFEEF3FF-5D11-4490-A34C-C8588F618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">
                <a:off x="3830" y="79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7" name="Rectangle 67">
                <a:extLst>
                  <a:ext uri="{FF2B5EF4-FFF2-40B4-BE49-F238E27FC236}">
                    <a16:creationId xmlns:a16="http://schemas.microsoft.com/office/drawing/2014/main" id="{62EF95AB-191D-44F8-B068-251FD2A6E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">
                <a:off x="3856" y="79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8" name="Freeform 68">
                <a:extLst>
                  <a:ext uri="{FF2B5EF4-FFF2-40B4-BE49-F238E27FC236}">
                    <a16:creationId xmlns:a16="http://schemas.microsoft.com/office/drawing/2014/main" id="{0C1C171F-7355-4741-935A-AD75863634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7" y="291"/>
                <a:ext cx="49" cy="45"/>
              </a:xfrm>
              <a:custGeom>
                <a:avLst/>
                <a:gdLst>
                  <a:gd name="T0" fmla="*/ 34 w 288"/>
                  <a:gd name="T1" fmla="*/ 177 h 262"/>
                  <a:gd name="T2" fmla="*/ 26 w 288"/>
                  <a:gd name="T3" fmla="*/ 211 h 262"/>
                  <a:gd name="T4" fmla="*/ 51 w 288"/>
                  <a:gd name="T5" fmla="*/ 245 h 262"/>
                  <a:gd name="T6" fmla="*/ 93 w 288"/>
                  <a:gd name="T7" fmla="*/ 262 h 262"/>
                  <a:gd name="T8" fmla="*/ 144 w 288"/>
                  <a:gd name="T9" fmla="*/ 245 h 262"/>
                  <a:gd name="T10" fmla="*/ 161 w 288"/>
                  <a:gd name="T11" fmla="*/ 194 h 262"/>
                  <a:gd name="T12" fmla="*/ 144 w 288"/>
                  <a:gd name="T13" fmla="*/ 160 h 262"/>
                  <a:gd name="T14" fmla="*/ 119 w 288"/>
                  <a:gd name="T15" fmla="*/ 144 h 262"/>
                  <a:gd name="T16" fmla="*/ 110 w 288"/>
                  <a:gd name="T17" fmla="*/ 135 h 262"/>
                  <a:gd name="T18" fmla="*/ 110 w 288"/>
                  <a:gd name="T19" fmla="*/ 93 h 262"/>
                  <a:gd name="T20" fmla="*/ 76 w 288"/>
                  <a:gd name="T21" fmla="*/ 67 h 262"/>
                  <a:gd name="T22" fmla="*/ 34 w 288"/>
                  <a:gd name="T23" fmla="*/ 67 h 262"/>
                  <a:gd name="T24" fmla="*/ 0 w 288"/>
                  <a:gd name="T25" fmla="*/ 101 h 262"/>
                  <a:gd name="T26" fmla="*/ 0 w 288"/>
                  <a:gd name="T27" fmla="*/ 144 h 262"/>
                  <a:gd name="T28" fmla="*/ 34 w 288"/>
                  <a:gd name="T29" fmla="*/ 160 h 262"/>
                  <a:gd name="T30" fmla="*/ 26 w 288"/>
                  <a:gd name="T31" fmla="*/ 127 h 262"/>
                  <a:gd name="T32" fmla="*/ 26 w 288"/>
                  <a:gd name="T33" fmla="*/ 110 h 262"/>
                  <a:gd name="T34" fmla="*/ 59 w 288"/>
                  <a:gd name="T35" fmla="*/ 84 h 262"/>
                  <a:gd name="T36" fmla="*/ 85 w 288"/>
                  <a:gd name="T37" fmla="*/ 101 h 262"/>
                  <a:gd name="T38" fmla="*/ 85 w 288"/>
                  <a:gd name="T39" fmla="*/ 127 h 262"/>
                  <a:gd name="T40" fmla="*/ 68 w 288"/>
                  <a:gd name="T41" fmla="*/ 144 h 262"/>
                  <a:gd name="T42" fmla="*/ 43 w 288"/>
                  <a:gd name="T43" fmla="*/ 144 h 262"/>
                  <a:gd name="T44" fmla="*/ 26 w 288"/>
                  <a:gd name="T45" fmla="*/ 127 h 262"/>
                  <a:gd name="T46" fmla="*/ 51 w 288"/>
                  <a:gd name="T47" fmla="*/ 203 h 262"/>
                  <a:gd name="T48" fmla="*/ 68 w 288"/>
                  <a:gd name="T49" fmla="*/ 169 h 262"/>
                  <a:gd name="T50" fmla="*/ 93 w 288"/>
                  <a:gd name="T51" fmla="*/ 160 h 262"/>
                  <a:gd name="T52" fmla="*/ 119 w 288"/>
                  <a:gd name="T53" fmla="*/ 169 h 262"/>
                  <a:gd name="T54" fmla="*/ 136 w 288"/>
                  <a:gd name="T55" fmla="*/ 203 h 262"/>
                  <a:gd name="T56" fmla="*/ 127 w 288"/>
                  <a:gd name="T57" fmla="*/ 228 h 262"/>
                  <a:gd name="T58" fmla="*/ 85 w 288"/>
                  <a:gd name="T59" fmla="*/ 245 h 262"/>
                  <a:gd name="T60" fmla="*/ 59 w 288"/>
                  <a:gd name="T61" fmla="*/ 220 h 262"/>
                  <a:gd name="T62" fmla="*/ 169 w 288"/>
                  <a:gd name="T63" fmla="*/ 152 h 262"/>
                  <a:gd name="T64" fmla="*/ 195 w 288"/>
                  <a:gd name="T65" fmla="*/ 186 h 262"/>
                  <a:gd name="T66" fmla="*/ 229 w 288"/>
                  <a:gd name="T67" fmla="*/ 194 h 262"/>
                  <a:gd name="T68" fmla="*/ 271 w 288"/>
                  <a:gd name="T69" fmla="*/ 186 h 262"/>
                  <a:gd name="T70" fmla="*/ 288 w 288"/>
                  <a:gd name="T71" fmla="*/ 152 h 262"/>
                  <a:gd name="T72" fmla="*/ 288 w 288"/>
                  <a:gd name="T73" fmla="*/ 101 h 262"/>
                  <a:gd name="T74" fmla="*/ 263 w 288"/>
                  <a:gd name="T75" fmla="*/ 50 h 262"/>
                  <a:gd name="T76" fmla="*/ 229 w 288"/>
                  <a:gd name="T77" fmla="*/ 8 h 262"/>
                  <a:gd name="T78" fmla="*/ 178 w 288"/>
                  <a:gd name="T79" fmla="*/ 8 h 262"/>
                  <a:gd name="T80" fmla="*/ 144 w 288"/>
                  <a:gd name="T81" fmla="*/ 34 h 262"/>
                  <a:gd name="T82" fmla="*/ 144 w 288"/>
                  <a:gd name="T83" fmla="*/ 67 h 262"/>
                  <a:gd name="T84" fmla="*/ 161 w 288"/>
                  <a:gd name="T85" fmla="*/ 127 h 262"/>
                  <a:gd name="T86" fmla="*/ 169 w 288"/>
                  <a:gd name="T87" fmla="*/ 76 h 262"/>
                  <a:gd name="T88" fmla="*/ 169 w 288"/>
                  <a:gd name="T89" fmla="*/ 34 h 262"/>
                  <a:gd name="T90" fmla="*/ 203 w 288"/>
                  <a:gd name="T91" fmla="*/ 25 h 262"/>
                  <a:gd name="T92" fmla="*/ 229 w 288"/>
                  <a:gd name="T93" fmla="*/ 34 h 262"/>
                  <a:gd name="T94" fmla="*/ 246 w 288"/>
                  <a:gd name="T95" fmla="*/ 67 h 262"/>
                  <a:gd name="T96" fmla="*/ 271 w 288"/>
                  <a:gd name="T97" fmla="*/ 118 h 262"/>
                  <a:gd name="T98" fmla="*/ 263 w 288"/>
                  <a:gd name="T99" fmla="*/ 160 h 262"/>
                  <a:gd name="T100" fmla="*/ 237 w 288"/>
                  <a:gd name="T101" fmla="*/ 177 h 262"/>
                  <a:gd name="T102" fmla="*/ 212 w 288"/>
                  <a:gd name="T103" fmla="*/ 160 h 262"/>
                  <a:gd name="T104" fmla="*/ 186 w 288"/>
                  <a:gd name="T105" fmla="*/ 135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8" h="262">
                    <a:moveTo>
                      <a:pt x="51" y="169"/>
                    </a:moveTo>
                    <a:lnTo>
                      <a:pt x="34" y="177"/>
                    </a:lnTo>
                    <a:lnTo>
                      <a:pt x="34" y="194"/>
                    </a:lnTo>
                    <a:lnTo>
                      <a:pt x="26" y="211"/>
                    </a:lnTo>
                    <a:lnTo>
                      <a:pt x="34" y="228"/>
                    </a:lnTo>
                    <a:lnTo>
                      <a:pt x="51" y="245"/>
                    </a:lnTo>
                    <a:lnTo>
                      <a:pt x="68" y="262"/>
                    </a:lnTo>
                    <a:lnTo>
                      <a:pt x="93" y="262"/>
                    </a:lnTo>
                    <a:lnTo>
                      <a:pt x="119" y="254"/>
                    </a:lnTo>
                    <a:lnTo>
                      <a:pt x="144" y="245"/>
                    </a:lnTo>
                    <a:lnTo>
                      <a:pt x="153" y="220"/>
                    </a:lnTo>
                    <a:lnTo>
                      <a:pt x="161" y="194"/>
                    </a:lnTo>
                    <a:lnTo>
                      <a:pt x="153" y="177"/>
                    </a:lnTo>
                    <a:lnTo>
                      <a:pt x="144" y="160"/>
                    </a:lnTo>
                    <a:lnTo>
                      <a:pt x="136" y="152"/>
                    </a:lnTo>
                    <a:lnTo>
                      <a:pt x="119" y="144"/>
                    </a:lnTo>
                    <a:lnTo>
                      <a:pt x="102" y="144"/>
                    </a:lnTo>
                    <a:lnTo>
                      <a:pt x="110" y="135"/>
                    </a:lnTo>
                    <a:lnTo>
                      <a:pt x="110" y="118"/>
                    </a:lnTo>
                    <a:lnTo>
                      <a:pt x="110" y="93"/>
                    </a:lnTo>
                    <a:lnTo>
                      <a:pt x="102" y="76"/>
                    </a:lnTo>
                    <a:lnTo>
                      <a:pt x="76" y="67"/>
                    </a:lnTo>
                    <a:lnTo>
                      <a:pt x="59" y="67"/>
                    </a:lnTo>
                    <a:lnTo>
                      <a:pt x="34" y="67"/>
                    </a:lnTo>
                    <a:lnTo>
                      <a:pt x="17" y="84"/>
                    </a:lnTo>
                    <a:lnTo>
                      <a:pt x="0" y="101"/>
                    </a:lnTo>
                    <a:lnTo>
                      <a:pt x="0" y="118"/>
                    </a:lnTo>
                    <a:lnTo>
                      <a:pt x="0" y="144"/>
                    </a:lnTo>
                    <a:lnTo>
                      <a:pt x="17" y="160"/>
                    </a:lnTo>
                    <a:lnTo>
                      <a:pt x="34" y="160"/>
                    </a:lnTo>
                    <a:lnTo>
                      <a:pt x="51" y="169"/>
                    </a:lnTo>
                    <a:close/>
                    <a:moveTo>
                      <a:pt x="26" y="127"/>
                    </a:moveTo>
                    <a:lnTo>
                      <a:pt x="26" y="118"/>
                    </a:lnTo>
                    <a:lnTo>
                      <a:pt x="26" y="110"/>
                    </a:lnTo>
                    <a:lnTo>
                      <a:pt x="43" y="84"/>
                    </a:lnTo>
                    <a:lnTo>
                      <a:pt x="59" y="84"/>
                    </a:lnTo>
                    <a:lnTo>
                      <a:pt x="68" y="84"/>
                    </a:lnTo>
                    <a:lnTo>
                      <a:pt x="85" y="101"/>
                    </a:lnTo>
                    <a:lnTo>
                      <a:pt x="93" y="118"/>
                    </a:lnTo>
                    <a:lnTo>
                      <a:pt x="85" y="127"/>
                    </a:lnTo>
                    <a:lnTo>
                      <a:pt x="76" y="135"/>
                    </a:lnTo>
                    <a:lnTo>
                      <a:pt x="68" y="144"/>
                    </a:lnTo>
                    <a:lnTo>
                      <a:pt x="59" y="152"/>
                    </a:lnTo>
                    <a:lnTo>
                      <a:pt x="43" y="144"/>
                    </a:lnTo>
                    <a:lnTo>
                      <a:pt x="34" y="144"/>
                    </a:lnTo>
                    <a:lnTo>
                      <a:pt x="26" y="127"/>
                    </a:lnTo>
                    <a:close/>
                    <a:moveTo>
                      <a:pt x="59" y="220"/>
                    </a:moveTo>
                    <a:lnTo>
                      <a:pt x="51" y="203"/>
                    </a:lnTo>
                    <a:lnTo>
                      <a:pt x="59" y="186"/>
                    </a:lnTo>
                    <a:lnTo>
                      <a:pt x="68" y="169"/>
                    </a:lnTo>
                    <a:lnTo>
                      <a:pt x="76" y="160"/>
                    </a:lnTo>
                    <a:lnTo>
                      <a:pt x="93" y="160"/>
                    </a:lnTo>
                    <a:lnTo>
                      <a:pt x="110" y="160"/>
                    </a:lnTo>
                    <a:lnTo>
                      <a:pt x="119" y="169"/>
                    </a:lnTo>
                    <a:lnTo>
                      <a:pt x="127" y="186"/>
                    </a:lnTo>
                    <a:lnTo>
                      <a:pt x="136" y="203"/>
                    </a:lnTo>
                    <a:lnTo>
                      <a:pt x="136" y="211"/>
                    </a:lnTo>
                    <a:lnTo>
                      <a:pt x="127" y="228"/>
                    </a:lnTo>
                    <a:lnTo>
                      <a:pt x="110" y="237"/>
                    </a:lnTo>
                    <a:lnTo>
                      <a:pt x="85" y="245"/>
                    </a:lnTo>
                    <a:lnTo>
                      <a:pt x="68" y="237"/>
                    </a:lnTo>
                    <a:lnTo>
                      <a:pt x="59" y="220"/>
                    </a:lnTo>
                    <a:close/>
                    <a:moveTo>
                      <a:pt x="161" y="127"/>
                    </a:moveTo>
                    <a:lnTo>
                      <a:pt x="169" y="152"/>
                    </a:lnTo>
                    <a:lnTo>
                      <a:pt x="178" y="169"/>
                    </a:lnTo>
                    <a:lnTo>
                      <a:pt x="195" y="186"/>
                    </a:lnTo>
                    <a:lnTo>
                      <a:pt x="212" y="194"/>
                    </a:lnTo>
                    <a:lnTo>
                      <a:pt x="229" y="194"/>
                    </a:lnTo>
                    <a:lnTo>
                      <a:pt x="254" y="194"/>
                    </a:lnTo>
                    <a:lnTo>
                      <a:pt x="271" y="186"/>
                    </a:lnTo>
                    <a:lnTo>
                      <a:pt x="288" y="169"/>
                    </a:lnTo>
                    <a:lnTo>
                      <a:pt x="288" y="152"/>
                    </a:lnTo>
                    <a:lnTo>
                      <a:pt x="288" y="127"/>
                    </a:lnTo>
                    <a:lnTo>
                      <a:pt x="288" y="101"/>
                    </a:lnTo>
                    <a:lnTo>
                      <a:pt x="280" y="76"/>
                    </a:lnTo>
                    <a:lnTo>
                      <a:pt x="263" y="50"/>
                    </a:lnTo>
                    <a:lnTo>
                      <a:pt x="254" y="34"/>
                    </a:lnTo>
                    <a:lnTo>
                      <a:pt x="229" y="8"/>
                    </a:lnTo>
                    <a:lnTo>
                      <a:pt x="203" y="0"/>
                    </a:lnTo>
                    <a:lnTo>
                      <a:pt x="178" y="8"/>
                    </a:lnTo>
                    <a:lnTo>
                      <a:pt x="161" y="17"/>
                    </a:lnTo>
                    <a:lnTo>
                      <a:pt x="144" y="34"/>
                    </a:lnTo>
                    <a:lnTo>
                      <a:pt x="144" y="50"/>
                    </a:lnTo>
                    <a:lnTo>
                      <a:pt x="144" y="67"/>
                    </a:lnTo>
                    <a:lnTo>
                      <a:pt x="144" y="93"/>
                    </a:lnTo>
                    <a:lnTo>
                      <a:pt x="161" y="127"/>
                    </a:lnTo>
                    <a:close/>
                    <a:moveTo>
                      <a:pt x="178" y="118"/>
                    </a:moveTo>
                    <a:lnTo>
                      <a:pt x="169" y="76"/>
                    </a:lnTo>
                    <a:lnTo>
                      <a:pt x="161" y="50"/>
                    </a:lnTo>
                    <a:lnTo>
                      <a:pt x="169" y="34"/>
                    </a:lnTo>
                    <a:lnTo>
                      <a:pt x="186" y="25"/>
                    </a:lnTo>
                    <a:lnTo>
                      <a:pt x="203" y="25"/>
                    </a:lnTo>
                    <a:lnTo>
                      <a:pt x="220" y="25"/>
                    </a:lnTo>
                    <a:lnTo>
                      <a:pt x="229" y="34"/>
                    </a:lnTo>
                    <a:lnTo>
                      <a:pt x="237" y="50"/>
                    </a:lnTo>
                    <a:lnTo>
                      <a:pt x="246" y="67"/>
                    </a:lnTo>
                    <a:lnTo>
                      <a:pt x="254" y="84"/>
                    </a:lnTo>
                    <a:lnTo>
                      <a:pt x="271" y="118"/>
                    </a:lnTo>
                    <a:lnTo>
                      <a:pt x="271" y="152"/>
                    </a:lnTo>
                    <a:lnTo>
                      <a:pt x="263" y="160"/>
                    </a:lnTo>
                    <a:lnTo>
                      <a:pt x="246" y="177"/>
                    </a:lnTo>
                    <a:lnTo>
                      <a:pt x="237" y="177"/>
                    </a:lnTo>
                    <a:lnTo>
                      <a:pt x="220" y="169"/>
                    </a:lnTo>
                    <a:lnTo>
                      <a:pt x="212" y="160"/>
                    </a:lnTo>
                    <a:lnTo>
                      <a:pt x="203" y="152"/>
                    </a:lnTo>
                    <a:lnTo>
                      <a:pt x="186" y="135"/>
                    </a:lnTo>
                    <a:lnTo>
                      <a:pt x="178" y="118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9" name="Rectangle 69">
                <a:extLst>
                  <a:ext uri="{FF2B5EF4-FFF2-40B4-BE49-F238E27FC236}">
                    <a16:creationId xmlns:a16="http://schemas.microsoft.com/office/drawing/2014/main" id="{344BF5A9-3628-4F90-BE6B-A47BF026BD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4125" y="28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" name="Rectangle 70">
                <a:extLst>
                  <a:ext uri="{FF2B5EF4-FFF2-40B4-BE49-F238E27FC236}">
                    <a16:creationId xmlns:a16="http://schemas.microsoft.com/office/drawing/2014/main" id="{F1149BA7-B5EA-4D18-9FA5-C4E566B79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4148" y="271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1" name="Freeform 71">
                <a:extLst>
                  <a:ext uri="{FF2B5EF4-FFF2-40B4-BE49-F238E27FC236}">
                    <a16:creationId xmlns:a16="http://schemas.microsoft.com/office/drawing/2014/main" id="{07214D4A-8162-4A2A-89FE-8F3E9046DE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27" y="737"/>
                <a:ext cx="48" cy="37"/>
              </a:xfrm>
              <a:custGeom>
                <a:avLst/>
                <a:gdLst>
                  <a:gd name="T0" fmla="*/ 0 w 280"/>
                  <a:gd name="T1" fmla="*/ 34 h 212"/>
                  <a:gd name="T2" fmla="*/ 102 w 280"/>
                  <a:gd name="T3" fmla="*/ 34 h 212"/>
                  <a:gd name="T4" fmla="*/ 85 w 280"/>
                  <a:gd name="T5" fmla="*/ 51 h 212"/>
                  <a:gd name="T6" fmla="*/ 60 w 280"/>
                  <a:gd name="T7" fmla="*/ 85 h 212"/>
                  <a:gd name="T8" fmla="*/ 51 w 280"/>
                  <a:gd name="T9" fmla="*/ 119 h 212"/>
                  <a:gd name="T10" fmla="*/ 34 w 280"/>
                  <a:gd name="T11" fmla="*/ 144 h 212"/>
                  <a:gd name="T12" fmla="*/ 26 w 280"/>
                  <a:gd name="T13" fmla="*/ 178 h 212"/>
                  <a:gd name="T14" fmla="*/ 26 w 280"/>
                  <a:gd name="T15" fmla="*/ 204 h 212"/>
                  <a:gd name="T16" fmla="*/ 51 w 280"/>
                  <a:gd name="T17" fmla="*/ 204 h 212"/>
                  <a:gd name="T18" fmla="*/ 60 w 280"/>
                  <a:gd name="T19" fmla="*/ 153 h 212"/>
                  <a:gd name="T20" fmla="*/ 77 w 280"/>
                  <a:gd name="T21" fmla="*/ 110 h 212"/>
                  <a:gd name="T22" fmla="*/ 94 w 280"/>
                  <a:gd name="T23" fmla="*/ 77 h 212"/>
                  <a:gd name="T24" fmla="*/ 110 w 280"/>
                  <a:gd name="T25" fmla="*/ 51 h 212"/>
                  <a:gd name="T26" fmla="*/ 127 w 280"/>
                  <a:gd name="T27" fmla="*/ 26 h 212"/>
                  <a:gd name="T28" fmla="*/ 127 w 280"/>
                  <a:gd name="T29" fmla="*/ 9 h 212"/>
                  <a:gd name="T30" fmla="*/ 0 w 280"/>
                  <a:gd name="T31" fmla="*/ 9 h 212"/>
                  <a:gd name="T32" fmla="*/ 0 w 280"/>
                  <a:gd name="T33" fmla="*/ 34 h 212"/>
                  <a:gd name="T34" fmla="*/ 153 w 280"/>
                  <a:gd name="T35" fmla="*/ 102 h 212"/>
                  <a:gd name="T36" fmla="*/ 153 w 280"/>
                  <a:gd name="T37" fmla="*/ 153 h 212"/>
                  <a:gd name="T38" fmla="*/ 170 w 280"/>
                  <a:gd name="T39" fmla="*/ 187 h 212"/>
                  <a:gd name="T40" fmla="*/ 187 w 280"/>
                  <a:gd name="T41" fmla="*/ 204 h 212"/>
                  <a:gd name="T42" fmla="*/ 212 w 280"/>
                  <a:gd name="T43" fmla="*/ 212 h 212"/>
                  <a:gd name="T44" fmla="*/ 237 w 280"/>
                  <a:gd name="T45" fmla="*/ 204 h 212"/>
                  <a:gd name="T46" fmla="*/ 254 w 280"/>
                  <a:gd name="T47" fmla="*/ 195 h 212"/>
                  <a:gd name="T48" fmla="*/ 263 w 280"/>
                  <a:gd name="T49" fmla="*/ 187 h 212"/>
                  <a:gd name="T50" fmla="*/ 271 w 280"/>
                  <a:gd name="T51" fmla="*/ 161 h 212"/>
                  <a:gd name="T52" fmla="*/ 280 w 280"/>
                  <a:gd name="T53" fmla="*/ 136 h 212"/>
                  <a:gd name="T54" fmla="*/ 280 w 280"/>
                  <a:gd name="T55" fmla="*/ 102 h 212"/>
                  <a:gd name="T56" fmla="*/ 280 w 280"/>
                  <a:gd name="T57" fmla="*/ 77 h 212"/>
                  <a:gd name="T58" fmla="*/ 271 w 280"/>
                  <a:gd name="T59" fmla="*/ 60 h 212"/>
                  <a:gd name="T60" fmla="*/ 263 w 280"/>
                  <a:gd name="T61" fmla="*/ 26 h 212"/>
                  <a:gd name="T62" fmla="*/ 246 w 280"/>
                  <a:gd name="T63" fmla="*/ 9 h 212"/>
                  <a:gd name="T64" fmla="*/ 212 w 280"/>
                  <a:gd name="T65" fmla="*/ 0 h 212"/>
                  <a:gd name="T66" fmla="*/ 195 w 280"/>
                  <a:gd name="T67" fmla="*/ 0 h 212"/>
                  <a:gd name="T68" fmla="*/ 178 w 280"/>
                  <a:gd name="T69" fmla="*/ 9 h 212"/>
                  <a:gd name="T70" fmla="*/ 161 w 280"/>
                  <a:gd name="T71" fmla="*/ 26 h 212"/>
                  <a:gd name="T72" fmla="*/ 153 w 280"/>
                  <a:gd name="T73" fmla="*/ 43 h 212"/>
                  <a:gd name="T74" fmla="*/ 153 w 280"/>
                  <a:gd name="T75" fmla="*/ 77 h 212"/>
                  <a:gd name="T76" fmla="*/ 153 w 280"/>
                  <a:gd name="T77" fmla="*/ 102 h 212"/>
                  <a:gd name="T78" fmla="*/ 178 w 280"/>
                  <a:gd name="T79" fmla="*/ 102 h 212"/>
                  <a:gd name="T80" fmla="*/ 178 w 280"/>
                  <a:gd name="T81" fmla="*/ 68 h 212"/>
                  <a:gd name="T82" fmla="*/ 187 w 280"/>
                  <a:gd name="T83" fmla="*/ 43 h 212"/>
                  <a:gd name="T84" fmla="*/ 195 w 280"/>
                  <a:gd name="T85" fmla="*/ 34 h 212"/>
                  <a:gd name="T86" fmla="*/ 212 w 280"/>
                  <a:gd name="T87" fmla="*/ 26 h 212"/>
                  <a:gd name="T88" fmla="*/ 229 w 280"/>
                  <a:gd name="T89" fmla="*/ 34 h 212"/>
                  <a:gd name="T90" fmla="*/ 246 w 280"/>
                  <a:gd name="T91" fmla="*/ 43 h 212"/>
                  <a:gd name="T92" fmla="*/ 254 w 280"/>
                  <a:gd name="T93" fmla="*/ 68 h 212"/>
                  <a:gd name="T94" fmla="*/ 254 w 280"/>
                  <a:gd name="T95" fmla="*/ 102 h 212"/>
                  <a:gd name="T96" fmla="*/ 254 w 280"/>
                  <a:gd name="T97" fmla="*/ 127 h 212"/>
                  <a:gd name="T98" fmla="*/ 254 w 280"/>
                  <a:gd name="T99" fmla="*/ 144 h 212"/>
                  <a:gd name="T100" fmla="*/ 246 w 280"/>
                  <a:gd name="T101" fmla="*/ 161 h 212"/>
                  <a:gd name="T102" fmla="*/ 246 w 280"/>
                  <a:gd name="T103" fmla="*/ 170 h 212"/>
                  <a:gd name="T104" fmla="*/ 229 w 280"/>
                  <a:gd name="T105" fmla="*/ 178 h 212"/>
                  <a:gd name="T106" fmla="*/ 212 w 280"/>
                  <a:gd name="T107" fmla="*/ 187 h 212"/>
                  <a:gd name="T108" fmla="*/ 195 w 280"/>
                  <a:gd name="T109" fmla="*/ 178 h 212"/>
                  <a:gd name="T110" fmla="*/ 187 w 280"/>
                  <a:gd name="T111" fmla="*/ 170 h 212"/>
                  <a:gd name="T112" fmla="*/ 178 w 280"/>
                  <a:gd name="T113" fmla="*/ 161 h 212"/>
                  <a:gd name="T114" fmla="*/ 178 w 280"/>
                  <a:gd name="T115" fmla="*/ 144 h 212"/>
                  <a:gd name="T116" fmla="*/ 178 w 280"/>
                  <a:gd name="T117" fmla="*/ 127 h 212"/>
                  <a:gd name="T118" fmla="*/ 178 w 280"/>
                  <a:gd name="T119" fmla="*/ 10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80" h="212">
                    <a:moveTo>
                      <a:pt x="0" y="34"/>
                    </a:moveTo>
                    <a:lnTo>
                      <a:pt x="102" y="34"/>
                    </a:lnTo>
                    <a:lnTo>
                      <a:pt x="85" y="51"/>
                    </a:lnTo>
                    <a:lnTo>
                      <a:pt x="60" y="85"/>
                    </a:lnTo>
                    <a:lnTo>
                      <a:pt x="51" y="119"/>
                    </a:lnTo>
                    <a:lnTo>
                      <a:pt x="34" y="144"/>
                    </a:lnTo>
                    <a:lnTo>
                      <a:pt x="26" y="178"/>
                    </a:lnTo>
                    <a:lnTo>
                      <a:pt x="26" y="204"/>
                    </a:lnTo>
                    <a:lnTo>
                      <a:pt x="51" y="204"/>
                    </a:lnTo>
                    <a:lnTo>
                      <a:pt x="60" y="153"/>
                    </a:lnTo>
                    <a:lnTo>
                      <a:pt x="77" y="110"/>
                    </a:lnTo>
                    <a:lnTo>
                      <a:pt x="94" y="77"/>
                    </a:lnTo>
                    <a:lnTo>
                      <a:pt x="110" y="51"/>
                    </a:lnTo>
                    <a:lnTo>
                      <a:pt x="127" y="26"/>
                    </a:lnTo>
                    <a:lnTo>
                      <a:pt x="127" y="9"/>
                    </a:lnTo>
                    <a:lnTo>
                      <a:pt x="0" y="9"/>
                    </a:lnTo>
                    <a:lnTo>
                      <a:pt x="0" y="34"/>
                    </a:lnTo>
                    <a:close/>
                    <a:moveTo>
                      <a:pt x="153" y="102"/>
                    </a:moveTo>
                    <a:lnTo>
                      <a:pt x="153" y="153"/>
                    </a:lnTo>
                    <a:lnTo>
                      <a:pt x="170" y="187"/>
                    </a:lnTo>
                    <a:lnTo>
                      <a:pt x="187" y="204"/>
                    </a:lnTo>
                    <a:lnTo>
                      <a:pt x="212" y="212"/>
                    </a:lnTo>
                    <a:lnTo>
                      <a:pt x="237" y="204"/>
                    </a:lnTo>
                    <a:lnTo>
                      <a:pt x="254" y="195"/>
                    </a:lnTo>
                    <a:lnTo>
                      <a:pt x="263" y="187"/>
                    </a:lnTo>
                    <a:lnTo>
                      <a:pt x="271" y="161"/>
                    </a:lnTo>
                    <a:lnTo>
                      <a:pt x="280" y="136"/>
                    </a:lnTo>
                    <a:lnTo>
                      <a:pt x="280" y="102"/>
                    </a:lnTo>
                    <a:lnTo>
                      <a:pt x="280" y="77"/>
                    </a:lnTo>
                    <a:lnTo>
                      <a:pt x="271" y="60"/>
                    </a:lnTo>
                    <a:lnTo>
                      <a:pt x="263" y="26"/>
                    </a:lnTo>
                    <a:lnTo>
                      <a:pt x="246" y="9"/>
                    </a:lnTo>
                    <a:lnTo>
                      <a:pt x="212" y="0"/>
                    </a:lnTo>
                    <a:lnTo>
                      <a:pt x="195" y="0"/>
                    </a:lnTo>
                    <a:lnTo>
                      <a:pt x="178" y="9"/>
                    </a:lnTo>
                    <a:lnTo>
                      <a:pt x="161" y="26"/>
                    </a:lnTo>
                    <a:lnTo>
                      <a:pt x="153" y="43"/>
                    </a:lnTo>
                    <a:lnTo>
                      <a:pt x="153" y="77"/>
                    </a:lnTo>
                    <a:lnTo>
                      <a:pt x="153" y="102"/>
                    </a:lnTo>
                    <a:close/>
                    <a:moveTo>
                      <a:pt x="178" y="102"/>
                    </a:moveTo>
                    <a:lnTo>
                      <a:pt x="178" y="68"/>
                    </a:lnTo>
                    <a:lnTo>
                      <a:pt x="187" y="43"/>
                    </a:lnTo>
                    <a:lnTo>
                      <a:pt x="195" y="34"/>
                    </a:lnTo>
                    <a:lnTo>
                      <a:pt x="212" y="26"/>
                    </a:lnTo>
                    <a:lnTo>
                      <a:pt x="229" y="34"/>
                    </a:lnTo>
                    <a:lnTo>
                      <a:pt x="246" y="43"/>
                    </a:lnTo>
                    <a:lnTo>
                      <a:pt x="254" y="68"/>
                    </a:lnTo>
                    <a:lnTo>
                      <a:pt x="254" y="102"/>
                    </a:lnTo>
                    <a:lnTo>
                      <a:pt x="254" y="127"/>
                    </a:lnTo>
                    <a:lnTo>
                      <a:pt x="254" y="144"/>
                    </a:lnTo>
                    <a:lnTo>
                      <a:pt x="246" y="161"/>
                    </a:lnTo>
                    <a:lnTo>
                      <a:pt x="246" y="170"/>
                    </a:lnTo>
                    <a:lnTo>
                      <a:pt x="229" y="178"/>
                    </a:lnTo>
                    <a:lnTo>
                      <a:pt x="212" y="187"/>
                    </a:lnTo>
                    <a:lnTo>
                      <a:pt x="195" y="178"/>
                    </a:lnTo>
                    <a:lnTo>
                      <a:pt x="187" y="170"/>
                    </a:lnTo>
                    <a:lnTo>
                      <a:pt x="178" y="161"/>
                    </a:lnTo>
                    <a:lnTo>
                      <a:pt x="178" y="144"/>
                    </a:lnTo>
                    <a:lnTo>
                      <a:pt x="178" y="127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2" name="Rectangle 72">
                <a:extLst>
                  <a:ext uri="{FF2B5EF4-FFF2-40B4-BE49-F238E27FC236}">
                    <a16:creationId xmlns:a16="http://schemas.microsoft.com/office/drawing/2014/main" id="{D54E2710-C540-4972-9673-B930C0B98B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3" y="727"/>
                <a:ext cx="77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Freeform 73">
                <a:extLst>
                  <a:ext uri="{FF2B5EF4-FFF2-40B4-BE49-F238E27FC236}">
                    <a16:creationId xmlns:a16="http://schemas.microsoft.com/office/drawing/2014/main" id="{36E853B2-BB43-41EA-B956-81E52A7738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05" y="674"/>
                <a:ext cx="48" cy="39"/>
              </a:xfrm>
              <a:custGeom>
                <a:avLst/>
                <a:gdLst>
                  <a:gd name="T0" fmla="*/ 135 w 279"/>
                  <a:gd name="T1" fmla="*/ 34 h 229"/>
                  <a:gd name="T2" fmla="*/ 110 w 279"/>
                  <a:gd name="T3" fmla="*/ 8 h 229"/>
                  <a:gd name="T4" fmla="*/ 59 w 279"/>
                  <a:gd name="T5" fmla="*/ 0 h 229"/>
                  <a:gd name="T6" fmla="*/ 17 w 279"/>
                  <a:gd name="T7" fmla="*/ 42 h 229"/>
                  <a:gd name="T8" fmla="*/ 0 w 279"/>
                  <a:gd name="T9" fmla="*/ 93 h 229"/>
                  <a:gd name="T10" fmla="*/ 8 w 279"/>
                  <a:gd name="T11" fmla="*/ 169 h 229"/>
                  <a:gd name="T12" fmla="*/ 51 w 279"/>
                  <a:gd name="T13" fmla="*/ 203 h 229"/>
                  <a:gd name="T14" fmla="*/ 85 w 279"/>
                  <a:gd name="T15" fmla="*/ 195 h 229"/>
                  <a:gd name="T16" fmla="*/ 110 w 279"/>
                  <a:gd name="T17" fmla="*/ 178 h 229"/>
                  <a:gd name="T18" fmla="*/ 127 w 279"/>
                  <a:gd name="T19" fmla="*/ 118 h 229"/>
                  <a:gd name="T20" fmla="*/ 101 w 279"/>
                  <a:gd name="T21" fmla="*/ 76 h 229"/>
                  <a:gd name="T22" fmla="*/ 51 w 279"/>
                  <a:gd name="T23" fmla="*/ 68 h 229"/>
                  <a:gd name="T24" fmla="*/ 34 w 279"/>
                  <a:gd name="T25" fmla="*/ 59 h 229"/>
                  <a:gd name="T26" fmla="*/ 59 w 279"/>
                  <a:gd name="T27" fmla="*/ 25 h 229"/>
                  <a:gd name="T28" fmla="*/ 93 w 279"/>
                  <a:gd name="T29" fmla="*/ 25 h 229"/>
                  <a:gd name="T30" fmla="*/ 110 w 279"/>
                  <a:gd name="T31" fmla="*/ 51 h 229"/>
                  <a:gd name="T32" fmla="*/ 25 w 279"/>
                  <a:gd name="T33" fmla="*/ 127 h 229"/>
                  <a:gd name="T34" fmla="*/ 42 w 279"/>
                  <a:gd name="T35" fmla="*/ 93 h 229"/>
                  <a:gd name="T36" fmla="*/ 68 w 279"/>
                  <a:gd name="T37" fmla="*/ 93 h 229"/>
                  <a:gd name="T38" fmla="*/ 93 w 279"/>
                  <a:gd name="T39" fmla="*/ 110 h 229"/>
                  <a:gd name="T40" fmla="*/ 101 w 279"/>
                  <a:gd name="T41" fmla="*/ 144 h 229"/>
                  <a:gd name="T42" fmla="*/ 85 w 279"/>
                  <a:gd name="T43" fmla="*/ 169 h 229"/>
                  <a:gd name="T44" fmla="*/ 59 w 279"/>
                  <a:gd name="T45" fmla="*/ 178 h 229"/>
                  <a:gd name="T46" fmla="*/ 25 w 279"/>
                  <a:gd name="T47" fmla="*/ 152 h 229"/>
                  <a:gd name="T48" fmla="*/ 152 w 279"/>
                  <a:gd name="T49" fmla="*/ 110 h 229"/>
                  <a:gd name="T50" fmla="*/ 152 w 279"/>
                  <a:gd name="T51" fmla="*/ 195 h 229"/>
                  <a:gd name="T52" fmla="*/ 195 w 279"/>
                  <a:gd name="T53" fmla="*/ 220 h 229"/>
                  <a:gd name="T54" fmla="*/ 237 w 279"/>
                  <a:gd name="T55" fmla="*/ 220 h 229"/>
                  <a:gd name="T56" fmla="*/ 262 w 279"/>
                  <a:gd name="T57" fmla="*/ 186 h 229"/>
                  <a:gd name="T58" fmla="*/ 279 w 279"/>
                  <a:gd name="T59" fmla="*/ 135 h 229"/>
                  <a:gd name="T60" fmla="*/ 279 w 279"/>
                  <a:gd name="T61" fmla="*/ 85 h 229"/>
                  <a:gd name="T62" fmla="*/ 262 w 279"/>
                  <a:gd name="T63" fmla="*/ 34 h 229"/>
                  <a:gd name="T64" fmla="*/ 212 w 279"/>
                  <a:gd name="T65" fmla="*/ 25 h 229"/>
                  <a:gd name="T66" fmla="*/ 178 w 279"/>
                  <a:gd name="T67" fmla="*/ 42 h 229"/>
                  <a:gd name="T68" fmla="*/ 161 w 279"/>
                  <a:gd name="T69" fmla="*/ 85 h 229"/>
                  <a:gd name="T70" fmla="*/ 178 w 279"/>
                  <a:gd name="T71" fmla="*/ 118 h 229"/>
                  <a:gd name="T72" fmla="*/ 203 w 279"/>
                  <a:gd name="T73" fmla="*/ 51 h 229"/>
                  <a:gd name="T74" fmla="*/ 228 w 279"/>
                  <a:gd name="T75" fmla="*/ 42 h 229"/>
                  <a:gd name="T76" fmla="*/ 254 w 279"/>
                  <a:gd name="T77" fmla="*/ 68 h 229"/>
                  <a:gd name="T78" fmla="*/ 254 w 279"/>
                  <a:gd name="T79" fmla="*/ 127 h 229"/>
                  <a:gd name="T80" fmla="*/ 245 w 279"/>
                  <a:gd name="T81" fmla="*/ 169 h 229"/>
                  <a:gd name="T82" fmla="*/ 228 w 279"/>
                  <a:gd name="T83" fmla="*/ 195 h 229"/>
                  <a:gd name="T84" fmla="*/ 203 w 279"/>
                  <a:gd name="T85" fmla="*/ 203 h 229"/>
                  <a:gd name="T86" fmla="*/ 178 w 279"/>
                  <a:gd name="T87" fmla="*/ 186 h 229"/>
                  <a:gd name="T88" fmla="*/ 178 w 279"/>
                  <a:gd name="T89" fmla="*/ 118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9" h="229">
                    <a:moveTo>
                      <a:pt x="135" y="59"/>
                    </a:moveTo>
                    <a:lnTo>
                      <a:pt x="135" y="34"/>
                    </a:lnTo>
                    <a:lnTo>
                      <a:pt x="127" y="17"/>
                    </a:lnTo>
                    <a:lnTo>
                      <a:pt x="110" y="8"/>
                    </a:lnTo>
                    <a:lnTo>
                      <a:pt x="93" y="0"/>
                    </a:lnTo>
                    <a:lnTo>
                      <a:pt x="59" y="0"/>
                    </a:lnTo>
                    <a:lnTo>
                      <a:pt x="34" y="17"/>
                    </a:lnTo>
                    <a:lnTo>
                      <a:pt x="17" y="42"/>
                    </a:lnTo>
                    <a:lnTo>
                      <a:pt x="8" y="68"/>
                    </a:lnTo>
                    <a:lnTo>
                      <a:pt x="0" y="93"/>
                    </a:lnTo>
                    <a:lnTo>
                      <a:pt x="0" y="135"/>
                    </a:lnTo>
                    <a:lnTo>
                      <a:pt x="8" y="169"/>
                    </a:lnTo>
                    <a:lnTo>
                      <a:pt x="25" y="186"/>
                    </a:lnTo>
                    <a:lnTo>
                      <a:pt x="51" y="203"/>
                    </a:lnTo>
                    <a:lnTo>
                      <a:pt x="68" y="203"/>
                    </a:lnTo>
                    <a:lnTo>
                      <a:pt x="85" y="195"/>
                    </a:lnTo>
                    <a:lnTo>
                      <a:pt x="101" y="186"/>
                    </a:lnTo>
                    <a:lnTo>
                      <a:pt x="110" y="178"/>
                    </a:lnTo>
                    <a:lnTo>
                      <a:pt x="127" y="144"/>
                    </a:lnTo>
                    <a:lnTo>
                      <a:pt x="127" y="118"/>
                    </a:lnTo>
                    <a:lnTo>
                      <a:pt x="118" y="93"/>
                    </a:lnTo>
                    <a:lnTo>
                      <a:pt x="101" y="76"/>
                    </a:lnTo>
                    <a:lnTo>
                      <a:pt x="76" y="68"/>
                    </a:lnTo>
                    <a:lnTo>
                      <a:pt x="51" y="68"/>
                    </a:lnTo>
                    <a:lnTo>
                      <a:pt x="25" y="85"/>
                    </a:lnTo>
                    <a:lnTo>
                      <a:pt x="34" y="59"/>
                    </a:lnTo>
                    <a:lnTo>
                      <a:pt x="42" y="42"/>
                    </a:lnTo>
                    <a:lnTo>
                      <a:pt x="59" y="25"/>
                    </a:lnTo>
                    <a:lnTo>
                      <a:pt x="85" y="17"/>
                    </a:lnTo>
                    <a:lnTo>
                      <a:pt x="93" y="25"/>
                    </a:lnTo>
                    <a:lnTo>
                      <a:pt x="110" y="34"/>
                    </a:lnTo>
                    <a:lnTo>
                      <a:pt x="110" y="51"/>
                    </a:lnTo>
                    <a:lnTo>
                      <a:pt x="135" y="59"/>
                    </a:lnTo>
                    <a:close/>
                    <a:moveTo>
                      <a:pt x="25" y="127"/>
                    </a:moveTo>
                    <a:lnTo>
                      <a:pt x="25" y="110"/>
                    </a:lnTo>
                    <a:lnTo>
                      <a:pt x="42" y="93"/>
                    </a:lnTo>
                    <a:lnTo>
                      <a:pt x="51" y="93"/>
                    </a:lnTo>
                    <a:lnTo>
                      <a:pt x="68" y="93"/>
                    </a:lnTo>
                    <a:lnTo>
                      <a:pt x="85" y="93"/>
                    </a:lnTo>
                    <a:lnTo>
                      <a:pt x="93" y="110"/>
                    </a:lnTo>
                    <a:lnTo>
                      <a:pt x="101" y="118"/>
                    </a:lnTo>
                    <a:lnTo>
                      <a:pt x="101" y="144"/>
                    </a:lnTo>
                    <a:lnTo>
                      <a:pt x="93" y="161"/>
                    </a:lnTo>
                    <a:lnTo>
                      <a:pt x="85" y="169"/>
                    </a:lnTo>
                    <a:lnTo>
                      <a:pt x="68" y="178"/>
                    </a:lnTo>
                    <a:lnTo>
                      <a:pt x="59" y="178"/>
                    </a:lnTo>
                    <a:lnTo>
                      <a:pt x="34" y="169"/>
                    </a:lnTo>
                    <a:lnTo>
                      <a:pt x="25" y="152"/>
                    </a:lnTo>
                    <a:lnTo>
                      <a:pt x="25" y="127"/>
                    </a:lnTo>
                    <a:close/>
                    <a:moveTo>
                      <a:pt x="152" y="110"/>
                    </a:moveTo>
                    <a:lnTo>
                      <a:pt x="144" y="161"/>
                    </a:lnTo>
                    <a:lnTo>
                      <a:pt x="152" y="195"/>
                    </a:lnTo>
                    <a:lnTo>
                      <a:pt x="169" y="212"/>
                    </a:lnTo>
                    <a:lnTo>
                      <a:pt x="195" y="220"/>
                    </a:lnTo>
                    <a:lnTo>
                      <a:pt x="220" y="229"/>
                    </a:lnTo>
                    <a:lnTo>
                      <a:pt x="237" y="220"/>
                    </a:lnTo>
                    <a:lnTo>
                      <a:pt x="254" y="203"/>
                    </a:lnTo>
                    <a:lnTo>
                      <a:pt x="262" y="186"/>
                    </a:lnTo>
                    <a:lnTo>
                      <a:pt x="271" y="169"/>
                    </a:lnTo>
                    <a:lnTo>
                      <a:pt x="279" y="135"/>
                    </a:lnTo>
                    <a:lnTo>
                      <a:pt x="279" y="110"/>
                    </a:lnTo>
                    <a:lnTo>
                      <a:pt x="279" y="85"/>
                    </a:lnTo>
                    <a:lnTo>
                      <a:pt x="279" y="59"/>
                    </a:lnTo>
                    <a:lnTo>
                      <a:pt x="262" y="34"/>
                    </a:lnTo>
                    <a:lnTo>
                      <a:pt x="228" y="25"/>
                    </a:lnTo>
                    <a:lnTo>
                      <a:pt x="212" y="25"/>
                    </a:lnTo>
                    <a:lnTo>
                      <a:pt x="195" y="25"/>
                    </a:lnTo>
                    <a:lnTo>
                      <a:pt x="178" y="42"/>
                    </a:lnTo>
                    <a:lnTo>
                      <a:pt x="169" y="59"/>
                    </a:lnTo>
                    <a:lnTo>
                      <a:pt x="161" y="85"/>
                    </a:lnTo>
                    <a:lnTo>
                      <a:pt x="152" y="110"/>
                    </a:lnTo>
                    <a:close/>
                    <a:moveTo>
                      <a:pt x="178" y="118"/>
                    </a:moveTo>
                    <a:lnTo>
                      <a:pt x="186" y="76"/>
                    </a:lnTo>
                    <a:lnTo>
                      <a:pt x="203" y="51"/>
                    </a:lnTo>
                    <a:lnTo>
                      <a:pt x="212" y="42"/>
                    </a:lnTo>
                    <a:lnTo>
                      <a:pt x="228" y="42"/>
                    </a:lnTo>
                    <a:lnTo>
                      <a:pt x="245" y="51"/>
                    </a:lnTo>
                    <a:lnTo>
                      <a:pt x="254" y="68"/>
                    </a:lnTo>
                    <a:lnTo>
                      <a:pt x="262" y="93"/>
                    </a:lnTo>
                    <a:lnTo>
                      <a:pt x="254" y="127"/>
                    </a:lnTo>
                    <a:lnTo>
                      <a:pt x="254" y="152"/>
                    </a:lnTo>
                    <a:lnTo>
                      <a:pt x="245" y="169"/>
                    </a:lnTo>
                    <a:lnTo>
                      <a:pt x="237" y="186"/>
                    </a:lnTo>
                    <a:lnTo>
                      <a:pt x="228" y="195"/>
                    </a:lnTo>
                    <a:lnTo>
                      <a:pt x="220" y="203"/>
                    </a:lnTo>
                    <a:lnTo>
                      <a:pt x="203" y="203"/>
                    </a:lnTo>
                    <a:lnTo>
                      <a:pt x="186" y="195"/>
                    </a:lnTo>
                    <a:lnTo>
                      <a:pt x="178" y="186"/>
                    </a:lnTo>
                    <a:lnTo>
                      <a:pt x="169" y="161"/>
                    </a:lnTo>
                    <a:lnTo>
                      <a:pt x="178" y="118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4" name="Rectangle 74">
                <a:extLst>
                  <a:ext uri="{FF2B5EF4-FFF2-40B4-BE49-F238E27FC236}">
                    <a16:creationId xmlns:a16="http://schemas.microsoft.com/office/drawing/2014/main" id="{1B5C91A4-5C2B-4F0A-AB6D-17137F22C7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">
                <a:off x="3604" y="65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Rectangle 75">
                <a:extLst>
                  <a:ext uri="{FF2B5EF4-FFF2-40B4-BE49-F238E27FC236}">
                    <a16:creationId xmlns:a16="http://schemas.microsoft.com/office/drawing/2014/main" id="{AB6759F6-0D9B-46E5-9842-9B15046DD4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">
                <a:off x="3629" y="661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" name="Freeform 76">
                <a:extLst>
                  <a:ext uri="{FF2B5EF4-FFF2-40B4-BE49-F238E27FC236}">
                    <a16:creationId xmlns:a16="http://schemas.microsoft.com/office/drawing/2014/main" id="{6330E320-64B7-4CA7-BA3B-899D6D1432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50" y="884"/>
                <a:ext cx="52" cy="39"/>
              </a:xfrm>
              <a:custGeom>
                <a:avLst/>
                <a:gdLst>
                  <a:gd name="T0" fmla="*/ 67 w 304"/>
                  <a:gd name="T1" fmla="*/ 187 h 229"/>
                  <a:gd name="T2" fmla="*/ 93 w 304"/>
                  <a:gd name="T3" fmla="*/ 195 h 229"/>
                  <a:gd name="T4" fmla="*/ 110 w 304"/>
                  <a:gd name="T5" fmla="*/ 144 h 229"/>
                  <a:gd name="T6" fmla="*/ 135 w 304"/>
                  <a:gd name="T7" fmla="*/ 153 h 229"/>
                  <a:gd name="T8" fmla="*/ 135 w 304"/>
                  <a:gd name="T9" fmla="*/ 136 h 229"/>
                  <a:gd name="T10" fmla="*/ 110 w 304"/>
                  <a:gd name="T11" fmla="*/ 127 h 229"/>
                  <a:gd name="T12" fmla="*/ 152 w 304"/>
                  <a:gd name="T13" fmla="*/ 0 h 229"/>
                  <a:gd name="T14" fmla="*/ 127 w 304"/>
                  <a:gd name="T15" fmla="*/ 0 h 229"/>
                  <a:gd name="T16" fmla="*/ 8 w 304"/>
                  <a:gd name="T17" fmla="*/ 94 h 229"/>
                  <a:gd name="T18" fmla="*/ 0 w 304"/>
                  <a:gd name="T19" fmla="*/ 119 h 229"/>
                  <a:gd name="T20" fmla="*/ 84 w 304"/>
                  <a:gd name="T21" fmla="*/ 144 h 229"/>
                  <a:gd name="T22" fmla="*/ 67 w 304"/>
                  <a:gd name="T23" fmla="*/ 187 h 229"/>
                  <a:gd name="T24" fmla="*/ 84 w 304"/>
                  <a:gd name="T25" fmla="*/ 119 h 229"/>
                  <a:gd name="T26" fmla="*/ 25 w 304"/>
                  <a:gd name="T27" fmla="*/ 102 h 229"/>
                  <a:gd name="T28" fmla="*/ 110 w 304"/>
                  <a:gd name="T29" fmla="*/ 34 h 229"/>
                  <a:gd name="T30" fmla="*/ 84 w 304"/>
                  <a:gd name="T31" fmla="*/ 119 h 229"/>
                  <a:gd name="T32" fmla="*/ 169 w 304"/>
                  <a:gd name="T33" fmla="*/ 110 h 229"/>
                  <a:gd name="T34" fmla="*/ 161 w 304"/>
                  <a:gd name="T35" fmla="*/ 161 h 229"/>
                  <a:gd name="T36" fmla="*/ 169 w 304"/>
                  <a:gd name="T37" fmla="*/ 195 h 229"/>
                  <a:gd name="T38" fmla="*/ 177 w 304"/>
                  <a:gd name="T39" fmla="*/ 221 h 229"/>
                  <a:gd name="T40" fmla="*/ 203 w 304"/>
                  <a:gd name="T41" fmla="*/ 229 h 229"/>
                  <a:gd name="T42" fmla="*/ 220 w 304"/>
                  <a:gd name="T43" fmla="*/ 229 h 229"/>
                  <a:gd name="T44" fmla="*/ 245 w 304"/>
                  <a:gd name="T45" fmla="*/ 229 h 229"/>
                  <a:gd name="T46" fmla="*/ 254 w 304"/>
                  <a:gd name="T47" fmla="*/ 221 h 229"/>
                  <a:gd name="T48" fmla="*/ 271 w 304"/>
                  <a:gd name="T49" fmla="*/ 204 h 229"/>
                  <a:gd name="T50" fmla="*/ 288 w 304"/>
                  <a:gd name="T51" fmla="*/ 178 h 229"/>
                  <a:gd name="T52" fmla="*/ 296 w 304"/>
                  <a:gd name="T53" fmla="*/ 153 h 229"/>
                  <a:gd name="T54" fmla="*/ 296 w 304"/>
                  <a:gd name="T55" fmla="*/ 127 h 229"/>
                  <a:gd name="T56" fmla="*/ 304 w 304"/>
                  <a:gd name="T57" fmla="*/ 102 h 229"/>
                  <a:gd name="T58" fmla="*/ 296 w 304"/>
                  <a:gd name="T59" fmla="*/ 68 h 229"/>
                  <a:gd name="T60" fmla="*/ 288 w 304"/>
                  <a:gd name="T61" fmla="*/ 51 h 229"/>
                  <a:gd name="T62" fmla="*/ 262 w 304"/>
                  <a:gd name="T63" fmla="*/ 34 h 229"/>
                  <a:gd name="T64" fmla="*/ 237 w 304"/>
                  <a:gd name="T65" fmla="*/ 34 h 229"/>
                  <a:gd name="T66" fmla="*/ 220 w 304"/>
                  <a:gd name="T67" fmla="*/ 34 h 229"/>
                  <a:gd name="T68" fmla="*/ 203 w 304"/>
                  <a:gd name="T69" fmla="*/ 43 h 229"/>
                  <a:gd name="T70" fmla="*/ 194 w 304"/>
                  <a:gd name="T71" fmla="*/ 60 h 229"/>
                  <a:gd name="T72" fmla="*/ 177 w 304"/>
                  <a:gd name="T73" fmla="*/ 85 h 229"/>
                  <a:gd name="T74" fmla="*/ 169 w 304"/>
                  <a:gd name="T75" fmla="*/ 110 h 229"/>
                  <a:gd name="T76" fmla="*/ 194 w 304"/>
                  <a:gd name="T77" fmla="*/ 119 h 229"/>
                  <a:gd name="T78" fmla="*/ 211 w 304"/>
                  <a:gd name="T79" fmla="*/ 85 h 229"/>
                  <a:gd name="T80" fmla="*/ 228 w 304"/>
                  <a:gd name="T81" fmla="*/ 60 h 229"/>
                  <a:gd name="T82" fmla="*/ 237 w 304"/>
                  <a:gd name="T83" fmla="*/ 51 h 229"/>
                  <a:gd name="T84" fmla="*/ 254 w 304"/>
                  <a:gd name="T85" fmla="*/ 51 h 229"/>
                  <a:gd name="T86" fmla="*/ 271 w 304"/>
                  <a:gd name="T87" fmla="*/ 60 h 229"/>
                  <a:gd name="T88" fmla="*/ 279 w 304"/>
                  <a:gd name="T89" fmla="*/ 77 h 229"/>
                  <a:gd name="T90" fmla="*/ 279 w 304"/>
                  <a:gd name="T91" fmla="*/ 102 h 229"/>
                  <a:gd name="T92" fmla="*/ 271 w 304"/>
                  <a:gd name="T93" fmla="*/ 144 h 229"/>
                  <a:gd name="T94" fmla="*/ 262 w 304"/>
                  <a:gd name="T95" fmla="*/ 161 h 229"/>
                  <a:gd name="T96" fmla="*/ 254 w 304"/>
                  <a:gd name="T97" fmla="*/ 178 h 229"/>
                  <a:gd name="T98" fmla="*/ 245 w 304"/>
                  <a:gd name="T99" fmla="*/ 195 h 229"/>
                  <a:gd name="T100" fmla="*/ 237 w 304"/>
                  <a:gd name="T101" fmla="*/ 204 h 229"/>
                  <a:gd name="T102" fmla="*/ 228 w 304"/>
                  <a:gd name="T103" fmla="*/ 212 h 229"/>
                  <a:gd name="T104" fmla="*/ 211 w 304"/>
                  <a:gd name="T105" fmla="*/ 212 h 229"/>
                  <a:gd name="T106" fmla="*/ 194 w 304"/>
                  <a:gd name="T107" fmla="*/ 204 h 229"/>
                  <a:gd name="T108" fmla="*/ 186 w 304"/>
                  <a:gd name="T109" fmla="*/ 187 h 229"/>
                  <a:gd name="T110" fmla="*/ 186 w 304"/>
                  <a:gd name="T111" fmla="*/ 161 h 229"/>
                  <a:gd name="T112" fmla="*/ 194 w 304"/>
                  <a:gd name="T113" fmla="*/ 11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4" h="229">
                    <a:moveTo>
                      <a:pt x="67" y="187"/>
                    </a:moveTo>
                    <a:lnTo>
                      <a:pt x="93" y="195"/>
                    </a:lnTo>
                    <a:lnTo>
                      <a:pt x="110" y="144"/>
                    </a:lnTo>
                    <a:lnTo>
                      <a:pt x="135" y="153"/>
                    </a:lnTo>
                    <a:lnTo>
                      <a:pt x="135" y="136"/>
                    </a:lnTo>
                    <a:lnTo>
                      <a:pt x="110" y="127"/>
                    </a:lnTo>
                    <a:lnTo>
                      <a:pt x="152" y="0"/>
                    </a:lnTo>
                    <a:lnTo>
                      <a:pt x="127" y="0"/>
                    </a:lnTo>
                    <a:lnTo>
                      <a:pt x="8" y="94"/>
                    </a:lnTo>
                    <a:lnTo>
                      <a:pt x="0" y="119"/>
                    </a:lnTo>
                    <a:lnTo>
                      <a:pt x="84" y="144"/>
                    </a:lnTo>
                    <a:lnTo>
                      <a:pt x="67" y="187"/>
                    </a:lnTo>
                    <a:close/>
                    <a:moveTo>
                      <a:pt x="84" y="119"/>
                    </a:moveTo>
                    <a:lnTo>
                      <a:pt x="25" y="102"/>
                    </a:lnTo>
                    <a:lnTo>
                      <a:pt x="110" y="34"/>
                    </a:lnTo>
                    <a:lnTo>
                      <a:pt x="84" y="119"/>
                    </a:lnTo>
                    <a:close/>
                    <a:moveTo>
                      <a:pt x="169" y="110"/>
                    </a:moveTo>
                    <a:lnTo>
                      <a:pt x="161" y="161"/>
                    </a:lnTo>
                    <a:lnTo>
                      <a:pt x="169" y="195"/>
                    </a:lnTo>
                    <a:lnTo>
                      <a:pt x="177" y="221"/>
                    </a:lnTo>
                    <a:lnTo>
                      <a:pt x="203" y="229"/>
                    </a:lnTo>
                    <a:lnTo>
                      <a:pt x="220" y="229"/>
                    </a:lnTo>
                    <a:lnTo>
                      <a:pt x="245" y="229"/>
                    </a:lnTo>
                    <a:lnTo>
                      <a:pt x="254" y="221"/>
                    </a:lnTo>
                    <a:lnTo>
                      <a:pt x="271" y="204"/>
                    </a:lnTo>
                    <a:lnTo>
                      <a:pt x="288" y="178"/>
                    </a:lnTo>
                    <a:lnTo>
                      <a:pt x="296" y="153"/>
                    </a:lnTo>
                    <a:lnTo>
                      <a:pt x="296" y="127"/>
                    </a:lnTo>
                    <a:lnTo>
                      <a:pt x="304" y="102"/>
                    </a:lnTo>
                    <a:lnTo>
                      <a:pt x="296" y="68"/>
                    </a:lnTo>
                    <a:lnTo>
                      <a:pt x="288" y="51"/>
                    </a:lnTo>
                    <a:lnTo>
                      <a:pt x="262" y="34"/>
                    </a:lnTo>
                    <a:lnTo>
                      <a:pt x="237" y="34"/>
                    </a:lnTo>
                    <a:lnTo>
                      <a:pt x="220" y="34"/>
                    </a:lnTo>
                    <a:lnTo>
                      <a:pt x="203" y="43"/>
                    </a:lnTo>
                    <a:lnTo>
                      <a:pt x="194" y="60"/>
                    </a:lnTo>
                    <a:lnTo>
                      <a:pt x="177" y="85"/>
                    </a:lnTo>
                    <a:lnTo>
                      <a:pt x="169" y="110"/>
                    </a:lnTo>
                    <a:close/>
                    <a:moveTo>
                      <a:pt x="194" y="119"/>
                    </a:moveTo>
                    <a:lnTo>
                      <a:pt x="211" y="85"/>
                    </a:lnTo>
                    <a:lnTo>
                      <a:pt x="228" y="60"/>
                    </a:lnTo>
                    <a:lnTo>
                      <a:pt x="237" y="51"/>
                    </a:lnTo>
                    <a:lnTo>
                      <a:pt x="254" y="51"/>
                    </a:lnTo>
                    <a:lnTo>
                      <a:pt x="271" y="60"/>
                    </a:lnTo>
                    <a:lnTo>
                      <a:pt x="279" y="77"/>
                    </a:lnTo>
                    <a:lnTo>
                      <a:pt x="279" y="102"/>
                    </a:lnTo>
                    <a:lnTo>
                      <a:pt x="271" y="144"/>
                    </a:lnTo>
                    <a:lnTo>
                      <a:pt x="262" y="161"/>
                    </a:lnTo>
                    <a:lnTo>
                      <a:pt x="254" y="178"/>
                    </a:lnTo>
                    <a:lnTo>
                      <a:pt x="245" y="195"/>
                    </a:lnTo>
                    <a:lnTo>
                      <a:pt x="237" y="204"/>
                    </a:lnTo>
                    <a:lnTo>
                      <a:pt x="228" y="212"/>
                    </a:lnTo>
                    <a:lnTo>
                      <a:pt x="211" y="212"/>
                    </a:lnTo>
                    <a:lnTo>
                      <a:pt x="194" y="204"/>
                    </a:lnTo>
                    <a:lnTo>
                      <a:pt x="186" y="187"/>
                    </a:lnTo>
                    <a:lnTo>
                      <a:pt x="186" y="161"/>
                    </a:lnTo>
                    <a:lnTo>
                      <a:pt x="194" y="119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7" name="Rectangle 77">
                <a:extLst>
                  <a:ext uri="{FF2B5EF4-FFF2-40B4-BE49-F238E27FC236}">
                    <a16:creationId xmlns:a16="http://schemas.microsoft.com/office/drawing/2014/main" id="{83640431-DEFF-4A4C-A444-2F7A6D212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60000">
                <a:off x="2653" y="86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" name="Rectangle 78">
                <a:extLst>
                  <a:ext uri="{FF2B5EF4-FFF2-40B4-BE49-F238E27FC236}">
                    <a16:creationId xmlns:a16="http://schemas.microsoft.com/office/drawing/2014/main" id="{5F9BC86E-C258-403B-8D96-B9EA5EAF4D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60000">
                <a:off x="2678" y="875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Freeform 79">
                <a:extLst>
                  <a:ext uri="{FF2B5EF4-FFF2-40B4-BE49-F238E27FC236}">
                    <a16:creationId xmlns:a16="http://schemas.microsoft.com/office/drawing/2014/main" id="{0F81D518-0F5C-4B59-891F-D5D63A23EC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07" y="829"/>
                <a:ext cx="49" cy="36"/>
              </a:xfrm>
              <a:custGeom>
                <a:avLst/>
                <a:gdLst>
                  <a:gd name="T0" fmla="*/ 8 w 288"/>
                  <a:gd name="T1" fmla="*/ 169 h 211"/>
                  <a:gd name="T2" fmla="*/ 42 w 288"/>
                  <a:gd name="T3" fmla="*/ 203 h 211"/>
                  <a:gd name="T4" fmla="*/ 93 w 288"/>
                  <a:gd name="T5" fmla="*/ 203 h 211"/>
                  <a:gd name="T6" fmla="*/ 135 w 288"/>
                  <a:gd name="T7" fmla="*/ 161 h 211"/>
                  <a:gd name="T8" fmla="*/ 135 w 288"/>
                  <a:gd name="T9" fmla="*/ 110 h 211"/>
                  <a:gd name="T10" fmla="*/ 102 w 288"/>
                  <a:gd name="T11" fmla="*/ 76 h 211"/>
                  <a:gd name="T12" fmla="*/ 59 w 288"/>
                  <a:gd name="T13" fmla="*/ 67 h 211"/>
                  <a:gd name="T14" fmla="*/ 51 w 288"/>
                  <a:gd name="T15" fmla="*/ 25 h 211"/>
                  <a:gd name="T16" fmla="*/ 127 w 288"/>
                  <a:gd name="T17" fmla="*/ 8 h 211"/>
                  <a:gd name="T18" fmla="*/ 8 w 288"/>
                  <a:gd name="T19" fmla="*/ 101 h 211"/>
                  <a:gd name="T20" fmla="*/ 51 w 288"/>
                  <a:gd name="T21" fmla="*/ 93 h 211"/>
                  <a:gd name="T22" fmla="*/ 85 w 288"/>
                  <a:gd name="T23" fmla="*/ 93 h 211"/>
                  <a:gd name="T24" fmla="*/ 110 w 288"/>
                  <a:gd name="T25" fmla="*/ 118 h 211"/>
                  <a:gd name="T26" fmla="*/ 110 w 288"/>
                  <a:gd name="T27" fmla="*/ 152 h 211"/>
                  <a:gd name="T28" fmla="*/ 85 w 288"/>
                  <a:gd name="T29" fmla="*/ 178 h 211"/>
                  <a:gd name="T30" fmla="*/ 51 w 288"/>
                  <a:gd name="T31" fmla="*/ 178 h 211"/>
                  <a:gd name="T32" fmla="*/ 34 w 288"/>
                  <a:gd name="T33" fmla="*/ 161 h 211"/>
                  <a:gd name="T34" fmla="*/ 0 w 288"/>
                  <a:gd name="T35" fmla="*/ 144 h 211"/>
                  <a:gd name="T36" fmla="*/ 161 w 288"/>
                  <a:gd name="T37" fmla="*/ 152 h 211"/>
                  <a:gd name="T38" fmla="*/ 195 w 288"/>
                  <a:gd name="T39" fmla="*/ 203 h 211"/>
                  <a:gd name="T40" fmla="*/ 237 w 288"/>
                  <a:gd name="T41" fmla="*/ 203 h 211"/>
                  <a:gd name="T42" fmla="*/ 271 w 288"/>
                  <a:gd name="T43" fmla="*/ 186 h 211"/>
                  <a:gd name="T44" fmla="*/ 288 w 288"/>
                  <a:gd name="T45" fmla="*/ 144 h 211"/>
                  <a:gd name="T46" fmla="*/ 288 w 288"/>
                  <a:gd name="T47" fmla="*/ 84 h 211"/>
                  <a:gd name="T48" fmla="*/ 271 w 288"/>
                  <a:gd name="T49" fmla="*/ 34 h 211"/>
                  <a:gd name="T50" fmla="*/ 229 w 288"/>
                  <a:gd name="T51" fmla="*/ 8 h 211"/>
                  <a:gd name="T52" fmla="*/ 186 w 288"/>
                  <a:gd name="T53" fmla="*/ 17 h 211"/>
                  <a:gd name="T54" fmla="*/ 169 w 288"/>
                  <a:gd name="T55" fmla="*/ 51 h 211"/>
                  <a:gd name="T56" fmla="*/ 161 w 288"/>
                  <a:gd name="T57" fmla="*/ 101 h 211"/>
                  <a:gd name="T58" fmla="*/ 186 w 288"/>
                  <a:gd name="T59" fmla="*/ 67 h 211"/>
                  <a:gd name="T60" fmla="*/ 212 w 288"/>
                  <a:gd name="T61" fmla="*/ 25 h 211"/>
                  <a:gd name="T62" fmla="*/ 237 w 288"/>
                  <a:gd name="T63" fmla="*/ 25 h 211"/>
                  <a:gd name="T64" fmla="*/ 262 w 288"/>
                  <a:gd name="T65" fmla="*/ 67 h 211"/>
                  <a:gd name="T66" fmla="*/ 262 w 288"/>
                  <a:gd name="T67" fmla="*/ 152 h 211"/>
                  <a:gd name="T68" fmla="*/ 254 w 288"/>
                  <a:gd name="T69" fmla="*/ 169 h 211"/>
                  <a:gd name="T70" fmla="*/ 220 w 288"/>
                  <a:gd name="T71" fmla="*/ 186 h 211"/>
                  <a:gd name="T72" fmla="*/ 195 w 288"/>
                  <a:gd name="T73" fmla="*/ 169 h 211"/>
                  <a:gd name="T74" fmla="*/ 186 w 288"/>
                  <a:gd name="T75" fmla="*/ 11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8" h="211">
                    <a:moveTo>
                      <a:pt x="0" y="144"/>
                    </a:moveTo>
                    <a:lnTo>
                      <a:pt x="8" y="169"/>
                    </a:lnTo>
                    <a:lnTo>
                      <a:pt x="25" y="186"/>
                    </a:lnTo>
                    <a:lnTo>
                      <a:pt x="42" y="203"/>
                    </a:lnTo>
                    <a:lnTo>
                      <a:pt x="68" y="203"/>
                    </a:lnTo>
                    <a:lnTo>
                      <a:pt x="93" y="203"/>
                    </a:lnTo>
                    <a:lnTo>
                      <a:pt x="119" y="178"/>
                    </a:lnTo>
                    <a:lnTo>
                      <a:pt x="135" y="161"/>
                    </a:lnTo>
                    <a:lnTo>
                      <a:pt x="135" y="135"/>
                    </a:lnTo>
                    <a:lnTo>
                      <a:pt x="135" y="110"/>
                    </a:lnTo>
                    <a:lnTo>
                      <a:pt x="119" y="84"/>
                    </a:lnTo>
                    <a:lnTo>
                      <a:pt x="102" y="76"/>
                    </a:lnTo>
                    <a:lnTo>
                      <a:pt x="76" y="67"/>
                    </a:lnTo>
                    <a:lnTo>
                      <a:pt x="59" y="67"/>
                    </a:lnTo>
                    <a:lnTo>
                      <a:pt x="34" y="84"/>
                    </a:lnTo>
                    <a:lnTo>
                      <a:pt x="51" y="25"/>
                    </a:lnTo>
                    <a:lnTo>
                      <a:pt x="127" y="25"/>
                    </a:lnTo>
                    <a:lnTo>
                      <a:pt x="127" y="8"/>
                    </a:lnTo>
                    <a:lnTo>
                      <a:pt x="34" y="0"/>
                    </a:lnTo>
                    <a:lnTo>
                      <a:pt x="8" y="101"/>
                    </a:lnTo>
                    <a:lnTo>
                      <a:pt x="34" y="110"/>
                    </a:lnTo>
                    <a:lnTo>
                      <a:pt x="51" y="93"/>
                    </a:lnTo>
                    <a:lnTo>
                      <a:pt x="68" y="93"/>
                    </a:lnTo>
                    <a:lnTo>
                      <a:pt x="85" y="93"/>
                    </a:lnTo>
                    <a:lnTo>
                      <a:pt x="102" y="101"/>
                    </a:lnTo>
                    <a:lnTo>
                      <a:pt x="110" y="118"/>
                    </a:lnTo>
                    <a:lnTo>
                      <a:pt x="110" y="135"/>
                    </a:lnTo>
                    <a:lnTo>
                      <a:pt x="110" y="152"/>
                    </a:lnTo>
                    <a:lnTo>
                      <a:pt x="102" y="169"/>
                    </a:lnTo>
                    <a:lnTo>
                      <a:pt x="85" y="178"/>
                    </a:lnTo>
                    <a:lnTo>
                      <a:pt x="68" y="186"/>
                    </a:lnTo>
                    <a:lnTo>
                      <a:pt x="51" y="178"/>
                    </a:lnTo>
                    <a:lnTo>
                      <a:pt x="42" y="178"/>
                    </a:lnTo>
                    <a:lnTo>
                      <a:pt x="34" y="161"/>
                    </a:lnTo>
                    <a:lnTo>
                      <a:pt x="34" y="144"/>
                    </a:lnTo>
                    <a:lnTo>
                      <a:pt x="0" y="144"/>
                    </a:lnTo>
                    <a:close/>
                    <a:moveTo>
                      <a:pt x="161" y="101"/>
                    </a:moveTo>
                    <a:lnTo>
                      <a:pt x="161" y="152"/>
                    </a:lnTo>
                    <a:lnTo>
                      <a:pt x="178" y="186"/>
                    </a:lnTo>
                    <a:lnTo>
                      <a:pt x="195" y="203"/>
                    </a:lnTo>
                    <a:lnTo>
                      <a:pt x="220" y="211"/>
                    </a:lnTo>
                    <a:lnTo>
                      <a:pt x="237" y="203"/>
                    </a:lnTo>
                    <a:lnTo>
                      <a:pt x="254" y="194"/>
                    </a:lnTo>
                    <a:lnTo>
                      <a:pt x="271" y="186"/>
                    </a:lnTo>
                    <a:lnTo>
                      <a:pt x="279" y="161"/>
                    </a:lnTo>
                    <a:lnTo>
                      <a:pt x="288" y="144"/>
                    </a:lnTo>
                    <a:lnTo>
                      <a:pt x="288" y="110"/>
                    </a:lnTo>
                    <a:lnTo>
                      <a:pt x="288" y="84"/>
                    </a:lnTo>
                    <a:lnTo>
                      <a:pt x="288" y="59"/>
                    </a:lnTo>
                    <a:lnTo>
                      <a:pt x="271" y="34"/>
                    </a:lnTo>
                    <a:lnTo>
                      <a:pt x="254" y="8"/>
                    </a:lnTo>
                    <a:lnTo>
                      <a:pt x="229" y="8"/>
                    </a:lnTo>
                    <a:lnTo>
                      <a:pt x="203" y="8"/>
                    </a:lnTo>
                    <a:lnTo>
                      <a:pt x="186" y="17"/>
                    </a:lnTo>
                    <a:lnTo>
                      <a:pt x="178" y="34"/>
                    </a:lnTo>
                    <a:lnTo>
                      <a:pt x="169" y="51"/>
                    </a:lnTo>
                    <a:lnTo>
                      <a:pt x="161" y="76"/>
                    </a:lnTo>
                    <a:lnTo>
                      <a:pt x="161" y="101"/>
                    </a:lnTo>
                    <a:close/>
                    <a:moveTo>
                      <a:pt x="186" y="110"/>
                    </a:moveTo>
                    <a:lnTo>
                      <a:pt x="186" y="67"/>
                    </a:lnTo>
                    <a:lnTo>
                      <a:pt x="195" y="42"/>
                    </a:lnTo>
                    <a:lnTo>
                      <a:pt x="212" y="25"/>
                    </a:lnTo>
                    <a:lnTo>
                      <a:pt x="220" y="25"/>
                    </a:lnTo>
                    <a:lnTo>
                      <a:pt x="237" y="25"/>
                    </a:lnTo>
                    <a:lnTo>
                      <a:pt x="254" y="42"/>
                    </a:lnTo>
                    <a:lnTo>
                      <a:pt x="262" y="67"/>
                    </a:lnTo>
                    <a:lnTo>
                      <a:pt x="262" y="110"/>
                    </a:lnTo>
                    <a:lnTo>
                      <a:pt x="262" y="152"/>
                    </a:lnTo>
                    <a:lnTo>
                      <a:pt x="254" y="161"/>
                    </a:lnTo>
                    <a:lnTo>
                      <a:pt x="254" y="169"/>
                    </a:lnTo>
                    <a:lnTo>
                      <a:pt x="237" y="186"/>
                    </a:lnTo>
                    <a:lnTo>
                      <a:pt x="220" y="186"/>
                    </a:lnTo>
                    <a:lnTo>
                      <a:pt x="203" y="186"/>
                    </a:lnTo>
                    <a:lnTo>
                      <a:pt x="195" y="169"/>
                    </a:lnTo>
                    <a:lnTo>
                      <a:pt x="186" y="144"/>
                    </a:lnTo>
                    <a:lnTo>
                      <a:pt x="186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0" name="Rectangle 80">
                <a:extLst>
                  <a:ext uri="{FF2B5EF4-FFF2-40B4-BE49-F238E27FC236}">
                    <a16:creationId xmlns:a16="http://schemas.microsoft.com/office/drawing/2014/main" id="{015C906E-7446-4548-9359-101BFDF57B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2806" y="81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1" name="Rectangle 81">
                <a:extLst>
                  <a:ext uri="{FF2B5EF4-FFF2-40B4-BE49-F238E27FC236}">
                    <a16:creationId xmlns:a16="http://schemas.microsoft.com/office/drawing/2014/main" id="{A1FC1D90-0DD3-4B33-9FAA-1BAD95968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2832" y="814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" name="Freeform 82">
                <a:extLst>
                  <a:ext uri="{FF2B5EF4-FFF2-40B4-BE49-F238E27FC236}">
                    <a16:creationId xmlns:a16="http://schemas.microsoft.com/office/drawing/2014/main" id="{FDA4A29D-04BF-4AA5-9AD0-7AC58222E16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25" y="1952"/>
                <a:ext cx="52" cy="41"/>
              </a:xfrm>
              <a:custGeom>
                <a:avLst/>
                <a:gdLst>
                  <a:gd name="T0" fmla="*/ 42 w 305"/>
                  <a:gd name="T1" fmla="*/ 170 h 237"/>
                  <a:gd name="T2" fmla="*/ 68 w 305"/>
                  <a:gd name="T3" fmla="*/ 153 h 237"/>
                  <a:gd name="T4" fmla="*/ 110 w 305"/>
                  <a:gd name="T5" fmla="*/ 127 h 237"/>
                  <a:gd name="T6" fmla="*/ 152 w 305"/>
                  <a:gd name="T7" fmla="*/ 93 h 237"/>
                  <a:gd name="T8" fmla="*/ 161 w 305"/>
                  <a:gd name="T9" fmla="*/ 51 h 237"/>
                  <a:gd name="T10" fmla="*/ 135 w 305"/>
                  <a:gd name="T11" fmla="*/ 17 h 237"/>
                  <a:gd name="T12" fmla="*/ 84 w 305"/>
                  <a:gd name="T13" fmla="*/ 0 h 237"/>
                  <a:gd name="T14" fmla="*/ 51 w 305"/>
                  <a:gd name="T15" fmla="*/ 26 h 237"/>
                  <a:gd name="T16" fmla="*/ 59 w 305"/>
                  <a:gd name="T17" fmla="*/ 60 h 237"/>
                  <a:gd name="T18" fmla="*/ 76 w 305"/>
                  <a:gd name="T19" fmla="*/ 34 h 237"/>
                  <a:gd name="T20" fmla="*/ 110 w 305"/>
                  <a:gd name="T21" fmla="*/ 26 h 237"/>
                  <a:gd name="T22" fmla="*/ 135 w 305"/>
                  <a:gd name="T23" fmla="*/ 43 h 237"/>
                  <a:gd name="T24" fmla="*/ 135 w 305"/>
                  <a:gd name="T25" fmla="*/ 68 h 237"/>
                  <a:gd name="T26" fmla="*/ 118 w 305"/>
                  <a:gd name="T27" fmla="*/ 93 h 237"/>
                  <a:gd name="T28" fmla="*/ 68 w 305"/>
                  <a:gd name="T29" fmla="*/ 127 h 237"/>
                  <a:gd name="T30" fmla="*/ 34 w 305"/>
                  <a:gd name="T31" fmla="*/ 144 h 237"/>
                  <a:gd name="T32" fmla="*/ 0 w 305"/>
                  <a:gd name="T33" fmla="*/ 187 h 237"/>
                  <a:gd name="T34" fmla="*/ 135 w 305"/>
                  <a:gd name="T35" fmla="*/ 195 h 237"/>
                  <a:gd name="T36" fmla="*/ 169 w 305"/>
                  <a:gd name="T37" fmla="*/ 170 h 237"/>
                  <a:gd name="T38" fmla="*/ 194 w 305"/>
                  <a:gd name="T39" fmla="*/ 229 h 237"/>
                  <a:gd name="T40" fmla="*/ 237 w 305"/>
                  <a:gd name="T41" fmla="*/ 237 h 237"/>
                  <a:gd name="T42" fmla="*/ 271 w 305"/>
                  <a:gd name="T43" fmla="*/ 220 h 237"/>
                  <a:gd name="T44" fmla="*/ 296 w 305"/>
                  <a:gd name="T45" fmla="*/ 187 h 237"/>
                  <a:gd name="T46" fmla="*/ 305 w 305"/>
                  <a:gd name="T47" fmla="*/ 127 h 237"/>
                  <a:gd name="T48" fmla="*/ 305 w 305"/>
                  <a:gd name="T49" fmla="*/ 76 h 237"/>
                  <a:gd name="T50" fmla="*/ 262 w 305"/>
                  <a:gd name="T51" fmla="*/ 43 h 237"/>
                  <a:gd name="T52" fmla="*/ 220 w 305"/>
                  <a:gd name="T53" fmla="*/ 43 h 237"/>
                  <a:gd name="T54" fmla="*/ 194 w 305"/>
                  <a:gd name="T55" fmla="*/ 68 h 237"/>
                  <a:gd name="T56" fmla="*/ 178 w 305"/>
                  <a:gd name="T57" fmla="*/ 127 h 237"/>
                  <a:gd name="T58" fmla="*/ 211 w 305"/>
                  <a:gd name="T59" fmla="*/ 93 h 237"/>
                  <a:gd name="T60" fmla="*/ 237 w 305"/>
                  <a:gd name="T61" fmla="*/ 60 h 237"/>
                  <a:gd name="T62" fmla="*/ 271 w 305"/>
                  <a:gd name="T63" fmla="*/ 68 h 237"/>
                  <a:gd name="T64" fmla="*/ 288 w 305"/>
                  <a:gd name="T65" fmla="*/ 110 h 237"/>
                  <a:gd name="T66" fmla="*/ 271 w 305"/>
                  <a:gd name="T67" fmla="*/ 170 h 237"/>
                  <a:gd name="T68" fmla="*/ 262 w 305"/>
                  <a:gd name="T69" fmla="*/ 203 h 237"/>
                  <a:gd name="T70" fmla="*/ 237 w 305"/>
                  <a:gd name="T71" fmla="*/ 220 h 237"/>
                  <a:gd name="T72" fmla="*/ 211 w 305"/>
                  <a:gd name="T73" fmla="*/ 212 h 237"/>
                  <a:gd name="T74" fmla="*/ 194 w 305"/>
                  <a:gd name="T75" fmla="*/ 17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05" h="237">
                    <a:moveTo>
                      <a:pt x="135" y="195"/>
                    </a:moveTo>
                    <a:lnTo>
                      <a:pt x="42" y="170"/>
                    </a:lnTo>
                    <a:lnTo>
                      <a:pt x="51" y="161"/>
                    </a:lnTo>
                    <a:lnTo>
                      <a:pt x="68" y="153"/>
                    </a:lnTo>
                    <a:lnTo>
                      <a:pt x="84" y="144"/>
                    </a:lnTo>
                    <a:lnTo>
                      <a:pt x="110" y="127"/>
                    </a:lnTo>
                    <a:lnTo>
                      <a:pt x="135" y="119"/>
                    </a:lnTo>
                    <a:lnTo>
                      <a:pt x="152" y="93"/>
                    </a:lnTo>
                    <a:lnTo>
                      <a:pt x="161" y="76"/>
                    </a:lnTo>
                    <a:lnTo>
                      <a:pt x="161" y="51"/>
                    </a:lnTo>
                    <a:lnTo>
                      <a:pt x="152" y="34"/>
                    </a:lnTo>
                    <a:lnTo>
                      <a:pt x="135" y="17"/>
                    </a:lnTo>
                    <a:lnTo>
                      <a:pt x="110" y="9"/>
                    </a:lnTo>
                    <a:lnTo>
                      <a:pt x="84" y="0"/>
                    </a:lnTo>
                    <a:lnTo>
                      <a:pt x="68" y="9"/>
                    </a:lnTo>
                    <a:lnTo>
                      <a:pt x="51" y="26"/>
                    </a:lnTo>
                    <a:lnTo>
                      <a:pt x="42" y="51"/>
                    </a:lnTo>
                    <a:lnTo>
                      <a:pt x="59" y="60"/>
                    </a:lnTo>
                    <a:lnTo>
                      <a:pt x="68" y="43"/>
                    </a:lnTo>
                    <a:lnTo>
                      <a:pt x="76" y="34"/>
                    </a:lnTo>
                    <a:lnTo>
                      <a:pt x="93" y="26"/>
                    </a:lnTo>
                    <a:lnTo>
                      <a:pt x="110" y="26"/>
                    </a:lnTo>
                    <a:lnTo>
                      <a:pt x="127" y="34"/>
                    </a:lnTo>
                    <a:lnTo>
                      <a:pt x="135" y="43"/>
                    </a:lnTo>
                    <a:lnTo>
                      <a:pt x="135" y="51"/>
                    </a:lnTo>
                    <a:lnTo>
                      <a:pt x="135" y="68"/>
                    </a:lnTo>
                    <a:lnTo>
                      <a:pt x="135" y="76"/>
                    </a:lnTo>
                    <a:lnTo>
                      <a:pt x="118" y="93"/>
                    </a:lnTo>
                    <a:lnTo>
                      <a:pt x="101" y="110"/>
                    </a:lnTo>
                    <a:lnTo>
                      <a:pt x="68" y="127"/>
                    </a:lnTo>
                    <a:lnTo>
                      <a:pt x="51" y="136"/>
                    </a:lnTo>
                    <a:lnTo>
                      <a:pt x="34" y="144"/>
                    </a:lnTo>
                    <a:lnTo>
                      <a:pt x="8" y="170"/>
                    </a:lnTo>
                    <a:lnTo>
                      <a:pt x="0" y="187"/>
                    </a:lnTo>
                    <a:lnTo>
                      <a:pt x="135" y="212"/>
                    </a:lnTo>
                    <a:lnTo>
                      <a:pt x="135" y="195"/>
                    </a:lnTo>
                    <a:close/>
                    <a:moveTo>
                      <a:pt x="178" y="127"/>
                    </a:moveTo>
                    <a:lnTo>
                      <a:pt x="169" y="170"/>
                    </a:lnTo>
                    <a:lnTo>
                      <a:pt x="178" y="212"/>
                    </a:lnTo>
                    <a:lnTo>
                      <a:pt x="194" y="229"/>
                    </a:lnTo>
                    <a:lnTo>
                      <a:pt x="220" y="237"/>
                    </a:lnTo>
                    <a:lnTo>
                      <a:pt x="237" y="237"/>
                    </a:lnTo>
                    <a:lnTo>
                      <a:pt x="254" y="237"/>
                    </a:lnTo>
                    <a:lnTo>
                      <a:pt x="271" y="220"/>
                    </a:lnTo>
                    <a:lnTo>
                      <a:pt x="279" y="203"/>
                    </a:lnTo>
                    <a:lnTo>
                      <a:pt x="296" y="187"/>
                    </a:lnTo>
                    <a:lnTo>
                      <a:pt x="305" y="153"/>
                    </a:lnTo>
                    <a:lnTo>
                      <a:pt x="305" y="127"/>
                    </a:lnTo>
                    <a:lnTo>
                      <a:pt x="305" y="102"/>
                    </a:lnTo>
                    <a:lnTo>
                      <a:pt x="305" y="76"/>
                    </a:lnTo>
                    <a:lnTo>
                      <a:pt x="288" y="51"/>
                    </a:lnTo>
                    <a:lnTo>
                      <a:pt x="262" y="43"/>
                    </a:lnTo>
                    <a:lnTo>
                      <a:pt x="237" y="34"/>
                    </a:lnTo>
                    <a:lnTo>
                      <a:pt x="220" y="43"/>
                    </a:lnTo>
                    <a:lnTo>
                      <a:pt x="211" y="51"/>
                    </a:lnTo>
                    <a:lnTo>
                      <a:pt x="194" y="68"/>
                    </a:lnTo>
                    <a:lnTo>
                      <a:pt x="186" y="93"/>
                    </a:lnTo>
                    <a:lnTo>
                      <a:pt x="178" y="127"/>
                    </a:lnTo>
                    <a:close/>
                    <a:moveTo>
                      <a:pt x="203" y="127"/>
                    </a:moveTo>
                    <a:lnTo>
                      <a:pt x="211" y="93"/>
                    </a:lnTo>
                    <a:lnTo>
                      <a:pt x="228" y="68"/>
                    </a:lnTo>
                    <a:lnTo>
                      <a:pt x="237" y="60"/>
                    </a:lnTo>
                    <a:lnTo>
                      <a:pt x="254" y="60"/>
                    </a:lnTo>
                    <a:lnTo>
                      <a:pt x="271" y="68"/>
                    </a:lnTo>
                    <a:lnTo>
                      <a:pt x="279" y="85"/>
                    </a:lnTo>
                    <a:lnTo>
                      <a:pt x="288" y="110"/>
                    </a:lnTo>
                    <a:lnTo>
                      <a:pt x="279" y="144"/>
                    </a:lnTo>
                    <a:lnTo>
                      <a:pt x="271" y="170"/>
                    </a:lnTo>
                    <a:lnTo>
                      <a:pt x="262" y="187"/>
                    </a:lnTo>
                    <a:lnTo>
                      <a:pt x="262" y="203"/>
                    </a:lnTo>
                    <a:lnTo>
                      <a:pt x="254" y="212"/>
                    </a:lnTo>
                    <a:lnTo>
                      <a:pt x="237" y="220"/>
                    </a:lnTo>
                    <a:lnTo>
                      <a:pt x="220" y="220"/>
                    </a:lnTo>
                    <a:lnTo>
                      <a:pt x="211" y="212"/>
                    </a:lnTo>
                    <a:lnTo>
                      <a:pt x="194" y="195"/>
                    </a:lnTo>
                    <a:lnTo>
                      <a:pt x="194" y="170"/>
                    </a:lnTo>
                    <a:lnTo>
                      <a:pt x="203" y="127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3" name="Rectangle 83">
                <a:extLst>
                  <a:ext uri="{FF2B5EF4-FFF2-40B4-BE49-F238E27FC236}">
                    <a16:creationId xmlns:a16="http://schemas.microsoft.com/office/drawing/2014/main" id="{E7B0901C-4FBB-42ED-BEB3-4C56BFF6F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0000">
                <a:off x="2928" y="193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4" name="Rectangle 84">
                <a:extLst>
                  <a:ext uri="{FF2B5EF4-FFF2-40B4-BE49-F238E27FC236}">
                    <a16:creationId xmlns:a16="http://schemas.microsoft.com/office/drawing/2014/main" id="{222CEC79-1704-4DE4-A33E-57E157262B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0000">
                <a:off x="2954" y="1941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Freeform 85">
                <a:extLst>
                  <a:ext uri="{FF2B5EF4-FFF2-40B4-BE49-F238E27FC236}">
                    <a16:creationId xmlns:a16="http://schemas.microsoft.com/office/drawing/2014/main" id="{1A75C070-3BA7-4388-8DA2-B51BA0CF87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13" y="3087"/>
                <a:ext cx="46" cy="38"/>
              </a:xfrm>
              <a:custGeom>
                <a:avLst/>
                <a:gdLst>
                  <a:gd name="T0" fmla="*/ 93 w 271"/>
                  <a:gd name="T1" fmla="*/ 211 h 220"/>
                  <a:gd name="T2" fmla="*/ 67 w 271"/>
                  <a:gd name="T3" fmla="*/ 17 h 220"/>
                  <a:gd name="T4" fmla="*/ 51 w 271"/>
                  <a:gd name="T5" fmla="*/ 17 h 220"/>
                  <a:gd name="T6" fmla="*/ 42 w 271"/>
                  <a:gd name="T7" fmla="*/ 33 h 220"/>
                  <a:gd name="T8" fmla="*/ 34 w 271"/>
                  <a:gd name="T9" fmla="*/ 50 h 220"/>
                  <a:gd name="T10" fmla="*/ 0 w 271"/>
                  <a:gd name="T11" fmla="*/ 76 h 220"/>
                  <a:gd name="T12" fmla="*/ 0 w 271"/>
                  <a:gd name="T13" fmla="*/ 101 h 220"/>
                  <a:gd name="T14" fmla="*/ 25 w 271"/>
                  <a:gd name="T15" fmla="*/ 84 h 220"/>
                  <a:gd name="T16" fmla="*/ 51 w 271"/>
                  <a:gd name="T17" fmla="*/ 59 h 220"/>
                  <a:gd name="T18" fmla="*/ 67 w 271"/>
                  <a:gd name="T19" fmla="*/ 220 h 220"/>
                  <a:gd name="T20" fmla="*/ 93 w 271"/>
                  <a:gd name="T21" fmla="*/ 211 h 220"/>
                  <a:gd name="T22" fmla="*/ 135 w 271"/>
                  <a:gd name="T23" fmla="*/ 110 h 220"/>
                  <a:gd name="T24" fmla="*/ 144 w 271"/>
                  <a:gd name="T25" fmla="*/ 135 h 220"/>
                  <a:gd name="T26" fmla="*/ 152 w 271"/>
                  <a:gd name="T27" fmla="*/ 152 h 220"/>
                  <a:gd name="T28" fmla="*/ 161 w 271"/>
                  <a:gd name="T29" fmla="*/ 169 h 220"/>
                  <a:gd name="T30" fmla="*/ 169 w 271"/>
                  <a:gd name="T31" fmla="*/ 186 h 220"/>
                  <a:gd name="T32" fmla="*/ 186 w 271"/>
                  <a:gd name="T33" fmla="*/ 194 h 220"/>
                  <a:gd name="T34" fmla="*/ 211 w 271"/>
                  <a:gd name="T35" fmla="*/ 203 h 220"/>
                  <a:gd name="T36" fmla="*/ 237 w 271"/>
                  <a:gd name="T37" fmla="*/ 194 h 220"/>
                  <a:gd name="T38" fmla="*/ 254 w 271"/>
                  <a:gd name="T39" fmla="*/ 186 h 220"/>
                  <a:gd name="T40" fmla="*/ 262 w 271"/>
                  <a:gd name="T41" fmla="*/ 169 h 220"/>
                  <a:gd name="T42" fmla="*/ 271 w 271"/>
                  <a:gd name="T43" fmla="*/ 152 h 220"/>
                  <a:gd name="T44" fmla="*/ 271 w 271"/>
                  <a:gd name="T45" fmla="*/ 127 h 220"/>
                  <a:gd name="T46" fmla="*/ 271 w 271"/>
                  <a:gd name="T47" fmla="*/ 93 h 220"/>
                  <a:gd name="T48" fmla="*/ 262 w 271"/>
                  <a:gd name="T49" fmla="*/ 67 h 220"/>
                  <a:gd name="T50" fmla="*/ 254 w 271"/>
                  <a:gd name="T51" fmla="*/ 42 h 220"/>
                  <a:gd name="T52" fmla="*/ 245 w 271"/>
                  <a:gd name="T53" fmla="*/ 17 h 220"/>
                  <a:gd name="T54" fmla="*/ 220 w 271"/>
                  <a:gd name="T55" fmla="*/ 0 h 220"/>
                  <a:gd name="T56" fmla="*/ 194 w 271"/>
                  <a:gd name="T57" fmla="*/ 0 h 220"/>
                  <a:gd name="T58" fmla="*/ 169 w 271"/>
                  <a:gd name="T59" fmla="*/ 8 h 220"/>
                  <a:gd name="T60" fmla="*/ 161 w 271"/>
                  <a:gd name="T61" fmla="*/ 17 h 220"/>
                  <a:gd name="T62" fmla="*/ 144 w 271"/>
                  <a:gd name="T63" fmla="*/ 33 h 220"/>
                  <a:gd name="T64" fmla="*/ 144 w 271"/>
                  <a:gd name="T65" fmla="*/ 50 h 220"/>
                  <a:gd name="T66" fmla="*/ 135 w 271"/>
                  <a:gd name="T67" fmla="*/ 76 h 220"/>
                  <a:gd name="T68" fmla="*/ 135 w 271"/>
                  <a:gd name="T69" fmla="*/ 110 h 220"/>
                  <a:gd name="T70" fmla="*/ 161 w 271"/>
                  <a:gd name="T71" fmla="*/ 101 h 220"/>
                  <a:gd name="T72" fmla="*/ 161 w 271"/>
                  <a:gd name="T73" fmla="*/ 59 h 220"/>
                  <a:gd name="T74" fmla="*/ 169 w 271"/>
                  <a:gd name="T75" fmla="*/ 33 h 220"/>
                  <a:gd name="T76" fmla="*/ 178 w 271"/>
                  <a:gd name="T77" fmla="*/ 25 h 220"/>
                  <a:gd name="T78" fmla="*/ 194 w 271"/>
                  <a:gd name="T79" fmla="*/ 17 h 220"/>
                  <a:gd name="T80" fmla="*/ 211 w 271"/>
                  <a:gd name="T81" fmla="*/ 25 h 220"/>
                  <a:gd name="T82" fmla="*/ 220 w 271"/>
                  <a:gd name="T83" fmla="*/ 33 h 220"/>
                  <a:gd name="T84" fmla="*/ 237 w 271"/>
                  <a:gd name="T85" fmla="*/ 50 h 220"/>
                  <a:gd name="T86" fmla="*/ 245 w 271"/>
                  <a:gd name="T87" fmla="*/ 93 h 220"/>
                  <a:gd name="T88" fmla="*/ 245 w 271"/>
                  <a:gd name="T89" fmla="*/ 135 h 220"/>
                  <a:gd name="T90" fmla="*/ 237 w 271"/>
                  <a:gd name="T91" fmla="*/ 160 h 220"/>
                  <a:gd name="T92" fmla="*/ 228 w 271"/>
                  <a:gd name="T93" fmla="*/ 177 h 220"/>
                  <a:gd name="T94" fmla="*/ 211 w 271"/>
                  <a:gd name="T95" fmla="*/ 177 h 220"/>
                  <a:gd name="T96" fmla="*/ 194 w 271"/>
                  <a:gd name="T97" fmla="*/ 177 h 220"/>
                  <a:gd name="T98" fmla="*/ 186 w 271"/>
                  <a:gd name="T99" fmla="*/ 169 h 220"/>
                  <a:gd name="T100" fmla="*/ 178 w 271"/>
                  <a:gd name="T101" fmla="*/ 160 h 220"/>
                  <a:gd name="T102" fmla="*/ 169 w 271"/>
                  <a:gd name="T103" fmla="*/ 144 h 220"/>
                  <a:gd name="T104" fmla="*/ 169 w 271"/>
                  <a:gd name="T105" fmla="*/ 127 h 220"/>
                  <a:gd name="T106" fmla="*/ 161 w 271"/>
                  <a:gd name="T107" fmla="*/ 101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1" h="220">
                    <a:moveTo>
                      <a:pt x="93" y="211"/>
                    </a:moveTo>
                    <a:lnTo>
                      <a:pt x="67" y="17"/>
                    </a:lnTo>
                    <a:lnTo>
                      <a:pt x="51" y="17"/>
                    </a:lnTo>
                    <a:lnTo>
                      <a:pt x="42" y="33"/>
                    </a:lnTo>
                    <a:lnTo>
                      <a:pt x="34" y="50"/>
                    </a:lnTo>
                    <a:lnTo>
                      <a:pt x="0" y="76"/>
                    </a:lnTo>
                    <a:lnTo>
                      <a:pt x="0" y="101"/>
                    </a:lnTo>
                    <a:lnTo>
                      <a:pt x="25" y="84"/>
                    </a:lnTo>
                    <a:lnTo>
                      <a:pt x="51" y="59"/>
                    </a:lnTo>
                    <a:lnTo>
                      <a:pt x="67" y="220"/>
                    </a:lnTo>
                    <a:lnTo>
                      <a:pt x="93" y="211"/>
                    </a:lnTo>
                    <a:close/>
                    <a:moveTo>
                      <a:pt x="135" y="110"/>
                    </a:moveTo>
                    <a:lnTo>
                      <a:pt x="144" y="135"/>
                    </a:lnTo>
                    <a:lnTo>
                      <a:pt x="152" y="152"/>
                    </a:lnTo>
                    <a:lnTo>
                      <a:pt x="161" y="169"/>
                    </a:lnTo>
                    <a:lnTo>
                      <a:pt x="169" y="186"/>
                    </a:lnTo>
                    <a:lnTo>
                      <a:pt x="186" y="194"/>
                    </a:lnTo>
                    <a:lnTo>
                      <a:pt x="211" y="203"/>
                    </a:lnTo>
                    <a:lnTo>
                      <a:pt x="237" y="194"/>
                    </a:lnTo>
                    <a:lnTo>
                      <a:pt x="254" y="186"/>
                    </a:lnTo>
                    <a:lnTo>
                      <a:pt x="262" y="169"/>
                    </a:lnTo>
                    <a:lnTo>
                      <a:pt x="271" y="152"/>
                    </a:lnTo>
                    <a:lnTo>
                      <a:pt x="271" y="127"/>
                    </a:lnTo>
                    <a:lnTo>
                      <a:pt x="271" y="93"/>
                    </a:lnTo>
                    <a:lnTo>
                      <a:pt x="262" y="67"/>
                    </a:lnTo>
                    <a:lnTo>
                      <a:pt x="254" y="42"/>
                    </a:lnTo>
                    <a:lnTo>
                      <a:pt x="245" y="17"/>
                    </a:lnTo>
                    <a:lnTo>
                      <a:pt x="220" y="0"/>
                    </a:lnTo>
                    <a:lnTo>
                      <a:pt x="194" y="0"/>
                    </a:lnTo>
                    <a:lnTo>
                      <a:pt x="169" y="8"/>
                    </a:lnTo>
                    <a:lnTo>
                      <a:pt x="161" y="17"/>
                    </a:lnTo>
                    <a:lnTo>
                      <a:pt x="144" y="33"/>
                    </a:lnTo>
                    <a:lnTo>
                      <a:pt x="144" y="50"/>
                    </a:lnTo>
                    <a:lnTo>
                      <a:pt x="135" y="76"/>
                    </a:lnTo>
                    <a:lnTo>
                      <a:pt x="135" y="110"/>
                    </a:lnTo>
                    <a:close/>
                    <a:moveTo>
                      <a:pt x="161" y="101"/>
                    </a:moveTo>
                    <a:lnTo>
                      <a:pt x="161" y="59"/>
                    </a:lnTo>
                    <a:lnTo>
                      <a:pt x="169" y="33"/>
                    </a:lnTo>
                    <a:lnTo>
                      <a:pt x="178" y="25"/>
                    </a:lnTo>
                    <a:lnTo>
                      <a:pt x="194" y="17"/>
                    </a:lnTo>
                    <a:lnTo>
                      <a:pt x="211" y="25"/>
                    </a:lnTo>
                    <a:lnTo>
                      <a:pt x="220" y="33"/>
                    </a:lnTo>
                    <a:lnTo>
                      <a:pt x="237" y="50"/>
                    </a:lnTo>
                    <a:lnTo>
                      <a:pt x="245" y="93"/>
                    </a:lnTo>
                    <a:lnTo>
                      <a:pt x="245" y="135"/>
                    </a:lnTo>
                    <a:lnTo>
                      <a:pt x="237" y="160"/>
                    </a:lnTo>
                    <a:lnTo>
                      <a:pt x="228" y="177"/>
                    </a:lnTo>
                    <a:lnTo>
                      <a:pt x="211" y="177"/>
                    </a:lnTo>
                    <a:lnTo>
                      <a:pt x="194" y="177"/>
                    </a:lnTo>
                    <a:lnTo>
                      <a:pt x="186" y="169"/>
                    </a:lnTo>
                    <a:lnTo>
                      <a:pt x="178" y="160"/>
                    </a:lnTo>
                    <a:lnTo>
                      <a:pt x="169" y="144"/>
                    </a:lnTo>
                    <a:lnTo>
                      <a:pt x="169" y="127"/>
                    </a:lnTo>
                    <a:lnTo>
                      <a:pt x="161" y="101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6" name="Rectangle 86">
                <a:extLst>
                  <a:ext uri="{FF2B5EF4-FFF2-40B4-BE49-F238E27FC236}">
                    <a16:creationId xmlns:a16="http://schemas.microsoft.com/office/drawing/2014/main" id="{77F9CDE9-F7E2-49FC-A5B0-B8860D46B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80000">
                <a:off x="2707" y="307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Rectangle 87">
                <a:extLst>
                  <a:ext uri="{FF2B5EF4-FFF2-40B4-BE49-F238E27FC236}">
                    <a16:creationId xmlns:a16="http://schemas.microsoft.com/office/drawing/2014/main" id="{F84A7FFD-A35C-4E2C-B87F-916A6FC23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80000">
                <a:off x="2733" y="306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8" name="Freeform 88">
                <a:extLst>
                  <a:ext uri="{FF2B5EF4-FFF2-40B4-BE49-F238E27FC236}">
                    <a16:creationId xmlns:a16="http://schemas.microsoft.com/office/drawing/2014/main" id="{569BE57E-E676-479C-963A-B340EA3294B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61" y="339"/>
                <a:ext cx="38" cy="48"/>
              </a:xfrm>
              <a:custGeom>
                <a:avLst/>
                <a:gdLst>
                  <a:gd name="T0" fmla="*/ 169 w 220"/>
                  <a:gd name="T1" fmla="*/ 279 h 279"/>
                  <a:gd name="T2" fmla="*/ 194 w 220"/>
                  <a:gd name="T3" fmla="*/ 254 h 279"/>
                  <a:gd name="T4" fmla="*/ 203 w 220"/>
                  <a:gd name="T5" fmla="*/ 212 h 279"/>
                  <a:gd name="T6" fmla="*/ 186 w 220"/>
                  <a:gd name="T7" fmla="*/ 178 h 279"/>
                  <a:gd name="T8" fmla="*/ 135 w 220"/>
                  <a:gd name="T9" fmla="*/ 152 h 279"/>
                  <a:gd name="T10" fmla="*/ 67 w 220"/>
                  <a:gd name="T11" fmla="*/ 144 h 279"/>
                  <a:gd name="T12" fmla="*/ 25 w 220"/>
                  <a:gd name="T13" fmla="*/ 152 h 279"/>
                  <a:gd name="T14" fmla="*/ 0 w 220"/>
                  <a:gd name="T15" fmla="*/ 186 h 279"/>
                  <a:gd name="T16" fmla="*/ 0 w 220"/>
                  <a:gd name="T17" fmla="*/ 229 h 279"/>
                  <a:gd name="T18" fmla="*/ 33 w 220"/>
                  <a:gd name="T19" fmla="*/ 262 h 279"/>
                  <a:gd name="T20" fmla="*/ 84 w 220"/>
                  <a:gd name="T21" fmla="*/ 271 h 279"/>
                  <a:gd name="T22" fmla="*/ 127 w 220"/>
                  <a:gd name="T23" fmla="*/ 245 h 279"/>
                  <a:gd name="T24" fmla="*/ 127 w 220"/>
                  <a:gd name="T25" fmla="*/ 212 h 279"/>
                  <a:gd name="T26" fmla="*/ 110 w 220"/>
                  <a:gd name="T27" fmla="*/ 169 h 279"/>
                  <a:gd name="T28" fmla="*/ 144 w 220"/>
                  <a:gd name="T29" fmla="*/ 178 h 279"/>
                  <a:gd name="T30" fmla="*/ 177 w 220"/>
                  <a:gd name="T31" fmla="*/ 203 h 279"/>
                  <a:gd name="T32" fmla="*/ 169 w 220"/>
                  <a:gd name="T33" fmla="*/ 245 h 279"/>
                  <a:gd name="T34" fmla="*/ 144 w 220"/>
                  <a:gd name="T35" fmla="*/ 254 h 279"/>
                  <a:gd name="T36" fmla="*/ 67 w 220"/>
                  <a:gd name="T37" fmla="*/ 169 h 279"/>
                  <a:gd name="T38" fmla="*/ 101 w 220"/>
                  <a:gd name="T39" fmla="*/ 186 h 279"/>
                  <a:gd name="T40" fmla="*/ 110 w 220"/>
                  <a:gd name="T41" fmla="*/ 212 h 279"/>
                  <a:gd name="T42" fmla="*/ 93 w 220"/>
                  <a:gd name="T43" fmla="*/ 237 h 279"/>
                  <a:gd name="T44" fmla="*/ 59 w 220"/>
                  <a:gd name="T45" fmla="*/ 245 h 279"/>
                  <a:gd name="T46" fmla="*/ 25 w 220"/>
                  <a:gd name="T47" fmla="*/ 237 h 279"/>
                  <a:gd name="T48" fmla="*/ 17 w 220"/>
                  <a:gd name="T49" fmla="*/ 203 h 279"/>
                  <a:gd name="T50" fmla="*/ 33 w 220"/>
                  <a:gd name="T51" fmla="*/ 178 h 279"/>
                  <a:gd name="T52" fmla="*/ 67 w 220"/>
                  <a:gd name="T53" fmla="*/ 169 h 279"/>
                  <a:gd name="T54" fmla="*/ 160 w 220"/>
                  <a:gd name="T55" fmla="*/ 127 h 279"/>
                  <a:gd name="T56" fmla="*/ 211 w 220"/>
                  <a:gd name="T57" fmla="*/ 102 h 279"/>
                  <a:gd name="T58" fmla="*/ 220 w 220"/>
                  <a:gd name="T59" fmla="*/ 59 h 279"/>
                  <a:gd name="T60" fmla="*/ 203 w 220"/>
                  <a:gd name="T61" fmla="*/ 25 h 279"/>
                  <a:gd name="T62" fmla="*/ 160 w 220"/>
                  <a:gd name="T63" fmla="*/ 8 h 279"/>
                  <a:gd name="T64" fmla="*/ 101 w 220"/>
                  <a:gd name="T65" fmla="*/ 0 h 279"/>
                  <a:gd name="T66" fmla="*/ 42 w 220"/>
                  <a:gd name="T67" fmla="*/ 8 h 279"/>
                  <a:gd name="T68" fmla="*/ 17 w 220"/>
                  <a:gd name="T69" fmla="*/ 51 h 279"/>
                  <a:gd name="T70" fmla="*/ 25 w 220"/>
                  <a:gd name="T71" fmla="*/ 93 h 279"/>
                  <a:gd name="T72" fmla="*/ 50 w 220"/>
                  <a:gd name="T73" fmla="*/ 119 h 279"/>
                  <a:gd name="T74" fmla="*/ 110 w 220"/>
                  <a:gd name="T75" fmla="*/ 127 h 279"/>
                  <a:gd name="T76" fmla="*/ 76 w 220"/>
                  <a:gd name="T77" fmla="*/ 93 h 279"/>
                  <a:gd name="T78" fmla="*/ 33 w 220"/>
                  <a:gd name="T79" fmla="*/ 68 h 279"/>
                  <a:gd name="T80" fmla="*/ 42 w 220"/>
                  <a:gd name="T81" fmla="*/ 42 h 279"/>
                  <a:gd name="T82" fmla="*/ 84 w 220"/>
                  <a:gd name="T83" fmla="*/ 25 h 279"/>
                  <a:gd name="T84" fmla="*/ 144 w 220"/>
                  <a:gd name="T85" fmla="*/ 25 h 279"/>
                  <a:gd name="T86" fmla="*/ 177 w 220"/>
                  <a:gd name="T87" fmla="*/ 34 h 279"/>
                  <a:gd name="T88" fmla="*/ 194 w 220"/>
                  <a:gd name="T89" fmla="*/ 59 h 279"/>
                  <a:gd name="T90" fmla="*/ 194 w 220"/>
                  <a:gd name="T91" fmla="*/ 93 h 279"/>
                  <a:gd name="T92" fmla="*/ 152 w 220"/>
                  <a:gd name="T93" fmla="*/ 11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0" h="279">
                    <a:moveTo>
                      <a:pt x="144" y="279"/>
                    </a:moveTo>
                    <a:lnTo>
                      <a:pt x="169" y="279"/>
                    </a:lnTo>
                    <a:lnTo>
                      <a:pt x="186" y="271"/>
                    </a:lnTo>
                    <a:lnTo>
                      <a:pt x="194" y="254"/>
                    </a:lnTo>
                    <a:lnTo>
                      <a:pt x="203" y="229"/>
                    </a:lnTo>
                    <a:lnTo>
                      <a:pt x="203" y="212"/>
                    </a:lnTo>
                    <a:lnTo>
                      <a:pt x="194" y="186"/>
                    </a:lnTo>
                    <a:lnTo>
                      <a:pt x="186" y="178"/>
                    </a:lnTo>
                    <a:lnTo>
                      <a:pt x="160" y="161"/>
                    </a:lnTo>
                    <a:lnTo>
                      <a:pt x="135" y="152"/>
                    </a:lnTo>
                    <a:lnTo>
                      <a:pt x="101" y="144"/>
                    </a:lnTo>
                    <a:lnTo>
                      <a:pt x="67" y="144"/>
                    </a:lnTo>
                    <a:lnTo>
                      <a:pt x="42" y="144"/>
                    </a:lnTo>
                    <a:lnTo>
                      <a:pt x="25" y="152"/>
                    </a:lnTo>
                    <a:lnTo>
                      <a:pt x="17" y="169"/>
                    </a:lnTo>
                    <a:lnTo>
                      <a:pt x="0" y="186"/>
                    </a:lnTo>
                    <a:lnTo>
                      <a:pt x="0" y="203"/>
                    </a:lnTo>
                    <a:lnTo>
                      <a:pt x="0" y="229"/>
                    </a:lnTo>
                    <a:lnTo>
                      <a:pt x="8" y="254"/>
                    </a:lnTo>
                    <a:lnTo>
                      <a:pt x="33" y="262"/>
                    </a:lnTo>
                    <a:lnTo>
                      <a:pt x="59" y="271"/>
                    </a:lnTo>
                    <a:lnTo>
                      <a:pt x="84" y="271"/>
                    </a:lnTo>
                    <a:lnTo>
                      <a:pt x="110" y="262"/>
                    </a:lnTo>
                    <a:lnTo>
                      <a:pt x="127" y="245"/>
                    </a:lnTo>
                    <a:lnTo>
                      <a:pt x="127" y="220"/>
                    </a:lnTo>
                    <a:lnTo>
                      <a:pt x="127" y="212"/>
                    </a:lnTo>
                    <a:lnTo>
                      <a:pt x="127" y="195"/>
                    </a:lnTo>
                    <a:lnTo>
                      <a:pt x="110" y="169"/>
                    </a:lnTo>
                    <a:lnTo>
                      <a:pt x="118" y="169"/>
                    </a:lnTo>
                    <a:lnTo>
                      <a:pt x="144" y="178"/>
                    </a:lnTo>
                    <a:lnTo>
                      <a:pt x="169" y="195"/>
                    </a:lnTo>
                    <a:lnTo>
                      <a:pt x="177" y="203"/>
                    </a:lnTo>
                    <a:lnTo>
                      <a:pt x="186" y="229"/>
                    </a:lnTo>
                    <a:lnTo>
                      <a:pt x="169" y="245"/>
                    </a:lnTo>
                    <a:lnTo>
                      <a:pt x="160" y="254"/>
                    </a:lnTo>
                    <a:lnTo>
                      <a:pt x="144" y="254"/>
                    </a:lnTo>
                    <a:lnTo>
                      <a:pt x="144" y="279"/>
                    </a:lnTo>
                    <a:close/>
                    <a:moveTo>
                      <a:pt x="67" y="169"/>
                    </a:moveTo>
                    <a:lnTo>
                      <a:pt x="84" y="178"/>
                    </a:lnTo>
                    <a:lnTo>
                      <a:pt x="101" y="186"/>
                    </a:lnTo>
                    <a:lnTo>
                      <a:pt x="110" y="195"/>
                    </a:lnTo>
                    <a:lnTo>
                      <a:pt x="110" y="212"/>
                    </a:lnTo>
                    <a:lnTo>
                      <a:pt x="101" y="229"/>
                    </a:lnTo>
                    <a:lnTo>
                      <a:pt x="93" y="237"/>
                    </a:lnTo>
                    <a:lnTo>
                      <a:pt x="76" y="245"/>
                    </a:lnTo>
                    <a:lnTo>
                      <a:pt x="59" y="245"/>
                    </a:lnTo>
                    <a:lnTo>
                      <a:pt x="42" y="245"/>
                    </a:lnTo>
                    <a:lnTo>
                      <a:pt x="25" y="237"/>
                    </a:lnTo>
                    <a:lnTo>
                      <a:pt x="17" y="220"/>
                    </a:lnTo>
                    <a:lnTo>
                      <a:pt x="17" y="203"/>
                    </a:lnTo>
                    <a:lnTo>
                      <a:pt x="25" y="186"/>
                    </a:lnTo>
                    <a:lnTo>
                      <a:pt x="33" y="178"/>
                    </a:lnTo>
                    <a:lnTo>
                      <a:pt x="50" y="169"/>
                    </a:lnTo>
                    <a:lnTo>
                      <a:pt x="67" y="169"/>
                    </a:lnTo>
                    <a:close/>
                    <a:moveTo>
                      <a:pt x="110" y="127"/>
                    </a:moveTo>
                    <a:lnTo>
                      <a:pt x="160" y="127"/>
                    </a:lnTo>
                    <a:lnTo>
                      <a:pt x="194" y="119"/>
                    </a:lnTo>
                    <a:lnTo>
                      <a:pt x="211" y="102"/>
                    </a:lnTo>
                    <a:lnTo>
                      <a:pt x="220" y="76"/>
                    </a:lnTo>
                    <a:lnTo>
                      <a:pt x="220" y="59"/>
                    </a:lnTo>
                    <a:lnTo>
                      <a:pt x="211" y="42"/>
                    </a:lnTo>
                    <a:lnTo>
                      <a:pt x="203" y="25"/>
                    </a:lnTo>
                    <a:lnTo>
                      <a:pt x="177" y="17"/>
                    </a:lnTo>
                    <a:lnTo>
                      <a:pt x="160" y="8"/>
                    </a:lnTo>
                    <a:lnTo>
                      <a:pt x="127" y="0"/>
                    </a:lnTo>
                    <a:lnTo>
                      <a:pt x="101" y="0"/>
                    </a:lnTo>
                    <a:lnTo>
                      <a:pt x="76" y="0"/>
                    </a:lnTo>
                    <a:lnTo>
                      <a:pt x="42" y="8"/>
                    </a:lnTo>
                    <a:lnTo>
                      <a:pt x="25" y="25"/>
                    </a:lnTo>
                    <a:lnTo>
                      <a:pt x="17" y="51"/>
                    </a:lnTo>
                    <a:lnTo>
                      <a:pt x="17" y="76"/>
                    </a:lnTo>
                    <a:lnTo>
                      <a:pt x="25" y="93"/>
                    </a:lnTo>
                    <a:lnTo>
                      <a:pt x="33" y="102"/>
                    </a:lnTo>
                    <a:lnTo>
                      <a:pt x="50" y="119"/>
                    </a:lnTo>
                    <a:lnTo>
                      <a:pt x="76" y="127"/>
                    </a:lnTo>
                    <a:lnTo>
                      <a:pt x="110" y="127"/>
                    </a:lnTo>
                    <a:close/>
                    <a:moveTo>
                      <a:pt x="110" y="102"/>
                    </a:moveTo>
                    <a:lnTo>
                      <a:pt x="76" y="93"/>
                    </a:lnTo>
                    <a:lnTo>
                      <a:pt x="50" y="85"/>
                    </a:lnTo>
                    <a:lnTo>
                      <a:pt x="33" y="68"/>
                    </a:lnTo>
                    <a:lnTo>
                      <a:pt x="33" y="59"/>
                    </a:lnTo>
                    <a:lnTo>
                      <a:pt x="42" y="42"/>
                    </a:lnTo>
                    <a:lnTo>
                      <a:pt x="59" y="25"/>
                    </a:lnTo>
                    <a:lnTo>
                      <a:pt x="84" y="25"/>
                    </a:lnTo>
                    <a:lnTo>
                      <a:pt x="118" y="25"/>
                    </a:lnTo>
                    <a:lnTo>
                      <a:pt x="144" y="25"/>
                    </a:lnTo>
                    <a:lnTo>
                      <a:pt x="160" y="34"/>
                    </a:lnTo>
                    <a:lnTo>
                      <a:pt x="177" y="34"/>
                    </a:lnTo>
                    <a:lnTo>
                      <a:pt x="186" y="42"/>
                    </a:lnTo>
                    <a:lnTo>
                      <a:pt x="194" y="59"/>
                    </a:lnTo>
                    <a:lnTo>
                      <a:pt x="203" y="76"/>
                    </a:lnTo>
                    <a:lnTo>
                      <a:pt x="194" y="93"/>
                    </a:lnTo>
                    <a:lnTo>
                      <a:pt x="177" y="102"/>
                    </a:lnTo>
                    <a:lnTo>
                      <a:pt x="152" y="110"/>
                    </a:lnTo>
                    <a:lnTo>
                      <a:pt x="110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9" name="Rectangle 89">
                <a:extLst>
                  <a:ext uri="{FF2B5EF4-FFF2-40B4-BE49-F238E27FC236}">
                    <a16:creationId xmlns:a16="http://schemas.microsoft.com/office/drawing/2014/main" id="{DF9F20C7-E057-4BDD-9806-ADA10DD3A1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560000">
                <a:off x="3355" y="333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9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Rectangle 90">
                <a:extLst>
                  <a:ext uri="{FF2B5EF4-FFF2-40B4-BE49-F238E27FC236}">
                    <a16:creationId xmlns:a16="http://schemas.microsoft.com/office/drawing/2014/main" id="{1769E7E7-5B42-45E0-8D41-491ACDBB8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560000">
                <a:off x="3358" y="30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" name="Freeform 91">
                <a:extLst>
                  <a:ext uri="{FF2B5EF4-FFF2-40B4-BE49-F238E27FC236}">
                    <a16:creationId xmlns:a16="http://schemas.microsoft.com/office/drawing/2014/main" id="{6BCB0C6C-77BD-4F64-9FDB-A75CE81D77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86" y="101"/>
                <a:ext cx="57" cy="73"/>
              </a:xfrm>
              <a:custGeom>
                <a:avLst/>
                <a:gdLst>
                  <a:gd name="T0" fmla="*/ 195 w 331"/>
                  <a:gd name="T1" fmla="*/ 42 h 423"/>
                  <a:gd name="T2" fmla="*/ 153 w 331"/>
                  <a:gd name="T3" fmla="*/ 25 h 423"/>
                  <a:gd name="T4" fmla="*/ 93 w 331"/>
                  <a:gd name="T5" fmla="*/ 17 h 423"/>
                  <a:gd name="T6" fmla="*/ 144 w 331"/>
                  <a:gd name="T7" fmla="*/ 42 h 423"/>
                  <a:gd name="T8" fmla="*/ 17 w 331"/>
                  <a:gd name="T9" fmla="*/ 135 h 423"/>
                  <a:gd name="T10" fmla="*/ 110 w 331"/>
                  <a:gd name="T11" fmla="*/ 161 h 423"/>
                  <a:gd name="T12" fmla="*/ 77 w 331"/>
                  <a:gd name="T13" fmla="*/ 186 h 423"/>
                  <a:gd name="T14" fmla="*/ 68 w 331"/>
                  <a:gd name="T15" fmla="*/ 228 h 423"/>
                  <a:gd name="T16" fmla="*/ 85 w 331"/>
                  <a:gd name="T17" fmla="*/ 271 h 423"/>
                  <a:gd name="T18" fmla="*/ 119 w 331"/>
                  <a:gd name="T19" fmla="*/ 279 h 423"/>
                  <a:gd name="T20" fmla="*/ 161 w 331"/>
                  <a:gd name="T21" fmla="*/ 271 h 423"/>
                  <a:gd name="T22" fmla="*/ 212 w 331"/>
                  <a:gd name="T23" fmla="*/ 245 h 423"/>
                  <a:gd name="T24" fmla="*/ 254 w 331"/>
                  <a:gd name="T25" fmla="*/ 211 h 423"/>
                  <a:gd name="T26" fmla="*/ 254 w 331"/>
                  <a:gd name="T27" fmla="*/ 169 h 423"/>
                  <a:gd name="T28" fmla="*/ 237 w 331"/>
                  <a:gd name="T29" fmla="*/ 144 h 423"/>
                  <a:gd name="T30" fmla="*/ 204 w 331"/>
                  <a:gd name="T31" fmla="*/ 127 h 423"/>
                  <a:gd name="T32" fmla="*/ 161 w 331"/>
                  <a:gd name="T33" fmla="*/ 135 h 423"/>
                  <a:gd name="T34" fmla="*/ 144 w 331"/>
                  <a:gd name="T35" fmla="*/ 169 h 423"/>
                  <a:gd name="T36" fmla="*/ 204 w 331"/>
                  <a:gd name="T37" fmla="*/ 144 h 423"/>
                  <a:gd name="T38" fmla="*/ 229 w 331"/>
                  <a:gd name="T39" fmla="*/ 169 h 423"/>
                  <a:gd name="T40" fmla="*/ 229 w 331"/>
                  <a:gd name="T41" fmla="*/ 194 h 423"/>
                  <a:gd name="T42" fmla="*/ 212 w 331"/>
                  <a:gd name="T43" fmla="*/ 220 h 423"/>
                  <a:gd name="T44" fmla="*/ 178 w 331"/>
                  <a:gd name="T45" fmla="*/ 237 h 423"/>
                  <a:gd name="T46" fmla="*/ 119 w 331"/>
                  <a:gd name="T47" fmla="*/ 262 h 423"/>
                  <a:gd name="T48" fmla="*/ 85 w 331"/>
                  <a:gd name="T49" fmla="*/ 245 h 423"/>
                  <a:gd name="T50" fmla="*/ 93 w 331"/>
                  <a:gd name="T51" fmla="*/ 211 h 423"/>
                  <a:gd name="T52" fmla="*/ 110 w 331"/>
                  <a:gd name="T53" fmla="*/ 186 h 423"/>
                  <a:gd name="T54" fmla="*/ 204 w 331"/>
                  <a:gd name="T55" fmla="*/ 288 h 423"/>
                  <a:gd name="T56" fmla="*/ 170 w 331"/>
                  <a:gd name="T57" fmla="*/ 313 h 423"/>
                  <a:gd name="T58" fmla="*/ 144 w 331"/>
                  <a:gd name="T59" fmla="*/ 338 h 423"/>
                  <a:gd name="T60" fmla="*/ 144 w 331"/>
                  <a:gd name="T61" fmla="*/ 389 h 423"/>
                  <a:gd name="T62" fmla="*/ 178 w 331"/>
                  <a:gd name="T63" fmla="*/ 415 h 423"/>
                  <a:gd name="T64" fmla="*/ 212 w 331"/>
                  <a:gd name="T65" fmla="*/ 423 h 423"/>
                  <a:gd name="T66" fmla="*/ 271 w 331"/>
                  <a:gd name="T67" fmla="*/ 398 h 423"/>
                  <a:gd name="T68" fmla="*/ 305 w 331"/>
                  <a:gd name="T69" fmla="*/ 372 h 423"/>
                  <a:gd name="T70" fmla="*/ 331 w 331"/>
                  <a:gd name="T71" fmla="*/ 321 h 423"/>
                  <a:gd name="T72" fmla="*/ 331 w 331"/>
                  <a:gd name="T73" fmla="*/ 296 h 423"/>
                  <a:gd name="T74" fmla="*/ 297 w 331"/>
                  <a:gd name="T75" fmla="*/ 271 h 423"/>
                  <a:gd name="T76" fmla="*/ 263 w 331"/>
                  <a:gd name="T77" fmla="*/ 262 h 423"/>
                  <a:gd name="T78" fmla="*/ 204 w 331"/>
                  <a:gd name="T79" fmla="*/ 288 h 423"/>
                  <a:gd name="T80" fmla="*/ 254 w 331"/>
                  <a:gd name="T81" fmla="*/ 288 h 423"/>
                  <a:gd name="T82" fmla="*/ 297 w 331"/>
                  <a:gd name="T83" fmla="*/ 296 h 423"/>
                  <a:gd name="T84" fmla="*/ 314 w 331"/>
                  <a:gd name="T85" fmla="*/ 321 h 423"/>
                  <a:gd name="T86" fmla="*/ 305 w 331"/>
                  <a:gd name="T87" fmla="*/ 347 h 423"/>
                  <a:gd name="T88" fmla="*/ 271 w 331"/>
                  <a:gd name="T89" fmla="*/ 364 h 423"/>
                  <a:gd name="T90" fmla="*/ 220 w 331"/>
                  <a:gd name="T91" fmla="*/ 398 h 423"/>
                  <a:gd name="T92" fmla="*/ 178 w 331"/>
                  <a:gd name="T93" fmla="*/ 389 h 423"/>
                  <a:gd name="T94" fmla="*/ 161 w 331"/>
                  <a:gd name="T95" fmla="*/ 364 h 423"/>
                  <a:gd name="T96" fmla="*/ 170 w 331"/>
                  <a:gd name="T97" fmla="*/ 338 h 423"/>
                  <a:gd name="T98" fmla="*/ 220 w 331"/>
                  <a:gd name="T99" fmla="*/ 304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31" h="423">
                    <a:moveTo>
                      <a:pt x="17" y="135"/>
                    </a:moveTo>
                    <a:lnTo>
                      <a:pt x="195" y="42"/>
                    </a:lnTo>
                    <a:lnTo>
                      <a:pt x="187" y="34"/>
                    </a:lnTo>
                    <a:lnTo>
                      <a:pt x="153" y="25"/>
                    </a:lnTo>
                    <a:lnTo>
                      <a:pt x="110" y="0"/>
                    </a:lnTo>
                    <a:lnTo>
                      <a:pt x="93" y="17"/>
                    </a:lnTo>
                    <a:lnTo>
                      <a:pt x="119" y="34"/>
                    </a:lnTo>
                    <a:lnTo>
                      <a:pt x="144" y="42"/>
                    </a:lnTo>
                    <a:lnTo>
                      <a:pt x="0" y="118"/>
                    </a:lnTo>
                    <a:lnTo>
                      <a:pt x="17" y="135"/>
                    </a:lnTo>
                    <a:close/>
                    <a:moveTo>
                      <a:pt x="127" y="144"/>
                    </a:moveTo>
                    <a:lnTo>
                      <a:pt x="110" y="161"/>
                    </a:lnTo>
                    <a:lnTo>
                      <a:pt x="93" y="169"/>
                    </a:lnTo>
                    <a:lnTo>
                      <a:pt x="77" y="186"/>
                    </a:lnTo>
                    <a:lnTo>
                      <a:pt x="68" y="203"/>
                    </a:lnTo>
                    <a:lnTo>
                      <a:pt x="68" y="228"/>
                    </a:lnTo>
                    <a:lnTo>
                      <a:pt x="68" y="254"/>
                    </a:lnTo>
                    <a:lnTo>
                      <a:pt x="85" y="271"/>
                    </a:lnTo>
                    <a:lnTo>
                      <a:pt x="102" y="279"/>
                    </a:lnTo>
                    <a:lnTo>
                      <a:pt x="119" y="279"/>
                    </a:lnTo>
                    <a:lnTo>
                      <a:pt x="136" y="279"/>
                    </a:lnTo>
                    <a:lnTo>
                      <a:pt x="161" y="271"/>
                    </a:lnTo>
                    <a:lnTo>
                      <a:pt x="195" y="262"/>
                    </a:lnTo>
                    <a:lnTo>
                      <a:pt x="212" y="245"/>
                    </a:lnTo>
                    <a:lnTo>
                      <a:pt x="229" y="237"/>
                    </a:lnTo>
                    <a:lnTo>
                      <a:pt x="254" y="211"/>
                    </a:lnTo>
                    <a:lnTo>
                      <a:pt x="254" y="186"/>
                    </a:lnTo>
                    <a:lnTo>
                      <a:pt x="254" y="169"/>
                    </a:lnTo>
                    <a:lnTo>
                      <a:pt x="254" y="152"/>
                    </a:lnTo>
                    <a:lnTo>
                      <a:pt x="237" y="144"/>
                    </a:lnTo>
                    <a:lnTo>
                      <a:pt x="220" y="127"/>
                    </a:lnTo>
                    <a:lnTo>
                      <a:pt x="204" y="127"/>
                    </a:lnTo>
                    <a:lnTo>
                      <a:pt x="187" y="127"/>
                    </a:lnTo>
                    <a:lnTo>
                      <a:pt x="161" y="135"/>
                    </a:lnTo>
                    <a:lnTo>
                      <a:pt x="127" y="144"/>
                    </a:lnTo>
                    <a:close/>
                    <a:moveTo>
                      <a:pt x="144" y="169"/>
                    </a:moveTo>
                    <a:lnTo>
                      <a:pt x="178" y="152"/>
                    </a:lnTo>
                    <a:lnTo>
                      <a:pt x="204" y="144"/>
                    </a:lnTo>
                    <a:lnTo>
                      <a:pt x="220" y="152"/>
                    </a:lnTo>
                    <a:lnTo>
                      <a:pt x="229" y="169"/>
                    </a:lnTo>
                    <a:lnTo>
                      <a:pt x="237" y="177"/>
                    </a:lnTo>
                    <a:lnTo>
                      <a:pt x="229" y="194"/>
                    </a:lnTo>
                    <a:lnTo>
                      <a:pt x="229" y="203"/>
                    </a:lnTo>
                    <a:lnTo>
                      <a:pt x="212" y="220"/>
                    </a:lnTo>
                    <a:lnTo>
                      <a:pt x="195" y="228"/>
                    </a:lnTo>
                    <a:lnTo>
                      <a:pt x="178" y="237"/>
                    </a:lnTo>
                    <a:lnTo>
                      <a:pt x="144" y="254"/>
                    </a:lnTo>
                    <a:lnTo>
                      <a:pt x="119" y="262"/>
                    </a:lnTo>
                    <a:lnTo>
                      <a:pt x="102" y="254"/>
                    </a:lnTo>
                    <a:lnTo>
                      <a:pt x="85" y="245"/>
                    </a:lnTo>
                    <a:lnTo>
                      <a:pt x="85" y="228"/>
                    </a:lnTo>
                    <a:lnTo>
                      <a:pt x="93" y="211"/>
                    </a:lnTo>
                    <a:lnTo>
                      <a:pt x="93" y="203"/>
                    </a:lnTo>
                    <a:lnTo>
                      <a:pt x="110" y="186"/>
                    </a:lnTo>
                    <a:lnTo>
                      <a:pt x="144" y="169"/>
                    </a:lnTo>
                    <a:close/>
                    <a:moveTo>
                      <a:pt x="204" y="288"/>
                    </a:moveTo>
                    <a:lnTo>
                      <a:pt x="187" y="296"/>
                    </a:lnTo>
                    <a:lnTo>
                      <a:pt x="170" y="313"/>
                    </a:lnTo>
                    <a:lnTo>
                      <a:pt x="153" y="330"/>
                    </a:lnTo>
                    <a:lnTo>
                      <a:pt x="144" y="338"/>
                    </a:lnTo>
                    <a:lnTo>
                      <a:pt x="144" y="364"/>
                    </a:lnTo>
                    <a:lnTo>
                      <a:pt x="144" y="389"/>
                    </a:lnTo>
                    <a:lnTo>
                      <a:pt x="161" y="406"/>
                    </a:lnTo>
                    <a:lnTo>
                      <a:pt x="178" y="415"/>
                    </a:lnTo>
                    <a:lnTo>
                      <a:pt x="195" y="423"/>
                    </a:lnTo>
                    <a:lnTo>
                      <a:pt x="212" y="423"/>
                    </a:lnTo>
                    <a:lnTo>
                      <a:pt x="237" y="415"/>
                    </a:lnTo>
                    <a:lnTo>
                      <a:pt x="271" y="398"/>
                    </a:lnTo>
                    <a:lnTo>
                      <a:pt x="288" y="389"/>
                    </a:lnTo>
                    <a:lnTo>
                      <a:pt x="305" y="372"/>
                    </a:lnTo>
                    <a:lnTo>
                      <a:pt x="331" y="347"/>
                    </a:lnTo>
                    <a:lnTo>
                      <a:pt x="331" y="321"/>
                    </a:lnTo>
                    <a:lnTo>
                      <a:pt x="331" y="313"/>
                    </a:lnTo>
                    <a:lnTo>
                      <a:pt x="331" y="296"/>
                    </a:lnTo>
                    <a:lnTo>
                      <a:pt x="314" y="279"/>
                    </a:lnTo>
                    <a:lnTo>
                      <a:pt x="297" y="271"/>
                    </a:lnTo>
                    <a:lnTo>
                      <a:pt x="280" y="262"/>
                    </a:lnTo>
                    <a:lnTo>
                      <a:pt x="263" y="262"/>
                    </a:lnTo>
                    <a:lnTo>
                      <a:pt x="237" y="271"/>
                    </a:lnTo>
                    <a:lnTo>
                      <a:pt x="204" y="288"/>
                    </a:lnTo>
                    <a:close/>
                    <a:moveTo>
                      <a:pt x="220" y="304"/>
                    </a:moveTo>
                    <a:lnTo>
                      <a:pt x="254" y="288"/>
                    </a:lnTo>
                    <a:lnTo>
                      <a:pt x="280" y="288"/>
                    </a:lnTo>
                    <a:lnTo>
                      <a:pt x="297" y="296"/>
                    </a:lnTo>
                    <a:lnTo>
                      <a:pt x="305" y="304"/>
                    </a:lnTo>
                    <a:lnTo>
                      <a:pt x="314" y="321"/>
                    </a:lnTo>
                    <a:lnTo>
                      <a:pt x="305" y="338"/>
                    </a:lnTo>
                    <a:lnTo>
                      <a:pt x="305" y="347"/>
                    </a:lnTo>
                    <a:lnTo>
                      <a:pt x="288" y="355"/>
                    </a:lnTo>
                    <a:lnTo>
                      <a:pt x="271" y="364"/>
                    </a:lnTo>
                    <a:lnTo>
                      <a:pt x="254" y="381"/>
                    </a:lnTo>
                    <a:lnTo>
                      <a:pt x="220" y="398"/>
                    </a:lnTo>
                    <a:lnTo>
                      <a:pt x="195" y="398"/>
                    </a:lnTo>
                    <a:lnTo>
                      <a:pt x="178" y="389"/>
                    </a:lnTo>
                    <a:lnTo>
                      <a:pt x="161" y="381"/>
                    </a:lnTo>
                    <a:lnTo>
                      <a:pt x="161" y="364"/>
                    </a:lnTo>
                    <a:lnTo>
                      <a:pt x="170" y="347"/>
                    </a:lnTo>
                    <a:lnTo>
                      <a:pt x="170" y="338"/>
                    </a:lnTo>
                    <a:lnTo>
                      <a:pt x="187" y="330"/>
                    </a:lnTo>
                    <a:lnTo>
                      <a:pt x="220" y="304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22" name="Rectangle 92">
                <a:extLst>
                  <a:ext uri="{FF2B5EF4-FFF2-40B4-BE49-F238E27FC236}">
                    <a16:creationId xmlns:a16="http://schemas.microsoft.com/office/drawing/2014/main" id="{1EFE6876-02C1-4736-BB69-1ABF24B40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720000">
                <a:off x="2685" y="8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3" name="Rectangle 93">
                <a:extLst>
                  <a:ext uri="{FF2B5EF4-FFF2-40B4-BE49-F238E27FC236}">
                    <a16:creationId xmlns:a16="http://schemas.microsoft.com/office/drawing/2014/main" id="{D6121D26-1088-4B11-9E57-988E2D1A74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720000">
                <a:off x="2698" y="114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94">
                <a:extLst>
                  <a:ext uri="{FF2B5EF4-FFF2-40B4-BE49-F238E27FC236}">
                    <a16:creationId xmlns:a16="http://schemas.microsoft.com/office/drawing/2014/main" id="{4B4F6FC7-D8C2-4487-95B6-1BE207713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720000">
                <a:off x="2711" y="13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Freeform 95">
                <a:extLst>
                  <a:ext uri="{FF2B5EF4-FFF2-40B4-BE49-F238E27FC236}">
                    <a16:creationId xmlns:a16="http://schemas.microsoft.com/office/drawing/2014/main" id="{AAE58409-4E5B-48C8-8B07-EEBFB9285B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8" y="305"/>
                <a:ext cx="83" cy="50"/>
              </a:xfrm>
              <a:custGeom>
                <a:avLst/>
                <a:gdLst>
                  <a:gd name="T0" fmla="*/ 161 w 483"/>
                  <a:gd name="T1" fmla="*/ 25 h 296"/>
                  <a:gd name="T2" fmla="*/ 119 w 483"/>
                  <a:gd name="T3" fmla="*/ 17 h 296"/>
                  <a:gd name="T4" fmla="*/ 60 w 483"/>
                  <a:gd name="T5" fmla="*/ 17 h 296"/>
                  <a:gd name="T6" fmla="*/ 119 w 483"/>
                  <a:gd name="T7" fmla="*/ 34 h 296"/>
                  <a:gd name="T8" fmla="*/ 17 w 483"/>
                  <a:gd name="T9" fmla="*/ 161 h 296"/>
                  <a:gd name="T10" fmla="*/ 288 w 483"/>
                  <a:gd name="T11" fmla="*/ 93 h 296"/>
                  <a:gd name="T12" fmla="*/ 263 w 483"/>
                  <a:gd name="T13" fmla="*/ 93 h 296"/>
                  <a:gd name="T14" fmla="*/ 204 w 483"/>
                  <a:gd name="T15" fmla="*/ 110 h 296"/>
                  <a:gd name="T16" fmla="*/ 221 w 483"/>
                  <a:gd name="T17" fmla="*/ 127 h 296"/>
                  <a:gd name="T18" fmla="*/ 187 w 483"/>
                  <a:gd name="T19" fmla="*/ 262 h 296"/>
                  <a:gd name="T20" fmla="*/ 348 w 483"/>
                  <a:gd name="T21" fmla="*/ 203 h 296"/>
                  <a:gd name="T22" fmla="*/ 364 w 483"/>
                  <a:gd name="T23" fmla="*/ 254 h 296"/>
                  <a:gd name="T24" fmla="*/ 390 w 483"/>
                  <a:gd name="T25" fmla="*/ 279 h 296"/>
                  <a:gd name="T26" fmla="*/ 432 w 483"/>
                  <a:gd name="T27" fmla="*/ 288 h 296"/>
                  <a:gd name="T28" fmla="*/ 466 w 483"/>
                  <a:gd name="T29" fmla="*/ 271 h 296"/>
                  <a:gd name="T30" fmla="*/ 483 w 483"/>
                  <a:gd name="T31" fmla="*/ 237 h 296"/>
                  <a:gd name="T32" fmla="*/ 475 w 483"/>
                  <a:gd name="T33" fmla="*/ 178 h 296"/>
                  <a:gd name="T34" fmla="*/ 466 w 483"/>
                  <a:gd name="T35" fmla="*/ 135 h 296"/>
                  <a:gd name="T36" fmla="*/ 424 w 483"/>
                  <a:gd name="T37" fmla="*/ 93 h 296"/>
                  <a:gd name="T38" fmla="*/ 373 w 483"/>
                  <a:gd name="T39" fmla="*/ 101 h 296"/>
                  <a:gd name="T40" fmla="*/ 348 w 483"/>
                  <a:gd name="T41" fmla="*/ 127 h 296"/>
                  <a:gd name="T42" fmla="*/ 348 w 483"/>
                  <a:gd name="T43" fmla="*/ 178 h 296"/>
                  <a:gd name="T44" fmla="*/ 373 w 483"/>
                  <a:gd name="T45" fmla="*/ 203 h 296"/>
                  <a:gd name="T46" fmla="*/ 373 w 483"/>
                  <a:gd name="T47" fmla="*/ 135 h 296"/>
                  <a:gd name="T48" fmla="*/ 398 w 483"/>
                  <a:gd name="T49" fmla="*/ 110 h 296"/>
                  <a:gd name="T50" fmla="*/ 424 w 483"/>
                  <a:gd name="T51" fmla="*/ 127 h 296"/>
                  <a:gd name="T52" fmla="*/ 441 w 483"/>
                  <a:gd name="T53" fmla="*/ 144 h 296"/>
                  <a:gd name="T54" fmla="*/ 449 w 483"/>
                  <a:gd name="T55" fmla="*/ 186 h 296"/>
                  <a:gd name="T56" fmla="*/ 458 w 483"/>
                  <a:gd name="T57" fmla="*/ 254 h 296"/>
                  <a:gd name="T58" fmla="*/ 432 w 483"/>
                  <a:gd name="T59" fmla="*/ 271 h 296"/>
                  <a:gd name="T60" fmla="*/ 398 w 483"/>
                  <a:gd name="T61" fmla="*/ 262 h 296"/>
                  <a:gd name="T62" fmla="*/ 390 w 483"/>
                  <a:gd name="T63" fmla="*/ 237 h 296"/>
                  <a:gd name="T64" fmla="*/ 373 w 483"/>
                  <a:gd name="T65" fmla="*/ 20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3" h="296">
                    <a:moveTo>
                      <a:pt x="17" y="161"/>
                    </a:moveTo>
                    <a:lnTo>
                      <a:pt x="161" y="25"/>
                    </a:lnTo>
                    <a:lnTo>
                      <a:pt x="153" y="8"/>
                    </a:lnTo>
                    <a:lnTo>
                      <a:pt x="119" y="17"/>
                    </a:lnTo>
                    <a:lnTo>
                      <a:pt x="77" y="0"/>
                    </a:lnTo>
                    <a:lnTo>
                      <a:pt x="60" y="17"/>
                    </a:lnTo>
                    <a:lnTo>
                      <a:pt x="85" y="25"/>
                    </a:lnTo>
                    <a:lnTo>
                      <a:pt x="119" y="34"/>
                    </a:lnTo>
                    <a:lnTo>
                      <a:pt x="0" y="144"/>
                    </a:lnTo>
                    <a:lnTo>
                      <a:pt x="17" y="161"/>
                    </a:lnTo>
                    <a:close/>
                    <a:moveTo>
                      <a:pt x="212" y="271"/>
                    </a:moveTo>
                    <a:lnTo>
                      <a:pt x="288" y="93"/>
                    </a:lnTo>
                    <a:lnTo>
                      <a:pt x="280" y="84"/>
                    </a:lnTo>
                    <a:lnTo>
                      <a:pt x="263" y="93"/>
                    </a:lnTo>
                    <a:lnTo>
                      <a:pt x="246" y="101"/>
                    </a:lnTo>
                    <a:lnTo>
                      <a:pt x="204" y="110"/>
                    </a:lnTo>
                    <a:lnTo>
                      <a:pt x="195" y="127"/>
                    </a:lnTo>
                    <a:lnTo>
                      <a:pt x="221" y="127"/>
                    </a:lnTo>
                    <a:lnTo>
                      <a:pt x="254" y="118"/>
                    </a:lnTo>
                    <a:lnTo>
                      <a:pt x="187" y="262"/>
                    </a:lnTo>
                    <a:lnTo>
                      <a:pt x="212" y="271"/>
                    </a:lnTo>
                    <a:close/>
                    <a:moveTo>
                      <a:pt x="348" y="203"/>
                    </a:moveTo>
                    <a:lnTo>
                      <a:pt x="356" y="228"/>
                    </a:lnTo>
                    <a:lnTo>
                      <a:pt x="364" y="254"/>
                    </a:lnTo>
                    <a:lnTo>
                      <a:pt x="373" y="271"/>
                    </a:lnTo>
                    <a:lnTo>
                      <a:pt x="390" y="279"/>
                    </a:lnTo>
                    <a:lnTo>
                      <a:pt x="407" y="296"/>
                    </a:lnTo>
                    <a:lnTo>
                      <a:pt x="432" y="288"/>
                    </a:lnTo>
                    <a:lnTo>
                      <a:pt x="458" y="288"/>
                    </a:lnTo>
                    <a:lnTo>
                      <a:pt x="466" y="271"/>
                    </a:lnTo>
                    <a:lnTo>
                      <a:pt x="475" y="254"/>
                    </a:lnTo>
                    <a:lnTo>
                      <a:pt x="483" y="237"/>
                    </a:lnTo>
                    <a:lnTo>
                      <a:pt x="483" y="211"/>
                    </a:lnTo>
                    <a:lnTo>
                      <a:pt x="475" y="178"/>
                    </a:lnTo>
                    <a:lnTo>
                      <a:pt x="466" y="152"/>
                    </a:lnTo>
                    <a:lnTo>
                      <a:pt x="466" y="135"/>
                    </a:lnTo>
                    <a:lnTo>
                      <a:pt x="441" y="110"/>
                    </a:lnTo>
                    <a:lnTo>
                      <a:pt x="424" y="93"/>
                    </a:lnTo>
                    <a:lnTo>
                      <a:pt x="390" y="93"/>
                    </a:lnTo>
                    <a:lnTo>
                      <a:pt x="373" y="101"/>
                    </a:lnTo>
                    <a:lnTo>
                      <a:pt x="356" y="110"/>
                    </a:lnTo>
                    <a:lnTo>
                      <a:pt x="348" y="127"/>
                    </a:lnTo>
                    <a:lnTo>
                      <a:pt x="348" y="152"/>
                    </a:lnTo>
                    <a:lnTo>
                      <a:pt x="348" y="178"/>
                    </a:lnTo>
                    <a:lnTo>
                      <a:pt x="348" y="203"/>
                    </a:lnTo>
                    <a:close/>
                    <a:moveTo>
                      <a:pt x="373" y="203"/>
                    </a:moveTo>
                    <a:lnTo>
                      <a:pt x="373" y="161"/>
                    </a:lnTo>
                    <a:lnTo>
                      <a:pt x="373" y="135"/>
                    </a:lnTo>
                    <a:lnTo>
                      <a:pt x="381" y="118"/>
                    </a:lnTo>
                    <a:lnTo>
                      <a:pt x="398" y="110"/>
                    </a:lnTo>
                    <a:lnTo>
                      <a:pt x="415" y="118"/>
                    </a:lnTo>
                    <a:lnTo>
                      <a:pt x="424" y="127"/>
                    </a:lnTo>
                    <a:lnTo>
                      <a:pt x="432" y="135"/>
                    </a:lnTo>
                    <a:lnTo>
                      <a:pt x="441" y="144"/>
                    </a:lnTo>
                    <a:lnTo>
                      <a:pt x="449" y="161"/>
                    </a:lnTo>
                    <a:lnTo>
                      <a:pt x="449" y="186"/>
                    </a:lnTo>
                    <a:lnTo>
                      <a:pt x="458" y="228"/>
                    </a:lnTo>
                    <a:lnTo>
                      <a:pt x="458" y="254"/>
                    </a:lnTo>
                    <a:lnTo>
                      <a:pt x="449" y="262"/>
                    </a:lnTo>
                    <a:lnTo>
                      <a:pt x="432" y="271"/>
                    </a:lnTo>
                    <a:lnTo>
                      <a:pt x="415" y="271"/>
                    </a:lnTo>
                    <a:lnTo>
                      <a:pt x="398" y="262"/>
                    </a:lnTo>
                    <a:lnTo>
                      <a:pt x="390" y="254"/>
                    </a:lnTo>
                    <a:lnTo>
                      <a:pt x="390" y="237"/>
                    </a:lnTo>
                    <a:lnTo>
                      <a:pt x="381" y="220"/>
                    </a:lnTo>
                    <a:lnTo>
                      <a:pt x="373" y="203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26" name="Rectangle 96">
                <a:extLst>
                  <a:ext uri="{FF2B5EF4-FFF2-40B4-BE49-F238E27FC236}">
                    <a16:creationId xmlns:a16="http://schemas.microsoft.com/office/drawing/2014/main" id="{0607AC79-826D-4251-96CE-99F02DC04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880000">
                <a:off x="3685" y="291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97">
                <a:extLst>
                  <a:ext uri="{FF2B5EF4-FFF2-40B4-BE49-F238E27FC236}">
                    <a16:creationId xmlns:a16="http://schemas.microsoft.com/office/drawing/2014/main" id="{47A3F974-6AAE-461A-BD9D-96DF9032B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80000">
                <a:off x="3713" y="302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8" name="Rectangle 98">
                <a:extLst>
                  <a:ext uri="{FF2B5EF4-FFF2-40B4-BE49-F238E27FC236}">
                    <a16:creationId xmlns:a16="http://schemas.microsoft.com/office/drawing/2014/main" id="{7CEEB6A5-52C6-40A6-B192-4ED0A9BDF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820000">
                <a:off x="3745" y="30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Freeform 99">
                <a:extLst>
                  <a:ext uri="{FF2B5EF4-FFF2-40B4-BE49-F238E27FC236}">
                    <a16:creationId xmlns:a16="http://schemas.microsoft.com/office/drawing/2014/main" id="{A476C8C2-F75D-4BF0-BC7A-DEF10F8E24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9" y="113"/>
                <a:ext cx="61" cy="71"/>
              </a:xfrm>
              <a:custGeom>
                <a:avLst/>
                <a:gdLst>
                  <a:gd name="T0" fmla="*/ 178 w 355"/>
                  <a:gd name="T1" fmla="*/ 34 h 415"/>
                  <a:gd name="T2" fmla="*/ 135 w 355"/>
                  <a:gd name="T3" fmla="*/ 17 h 415"/>
                  <a:gd name="T4" fmla="*/ 76 w 355"/>
                  <a:gd name="T5" fmla="*/ 17 h 415"/>
                  <a:gd name="T6" fmla="*/ 127 w 355"/>
                  <a:gd name="T7" fmla="*/ 43 h 415"/>
                  <a:gd name="T8" fmla="*/ 8 w 355"/>
                  <a:gd name="T9" fmla="*/ 153 h 415"/>
                  <a:gd name="T10" fmla="*/ 85 w 355"/>
                  <a:gd name="T11" fmla="*/ 212 h 415"/>
                  <a:gd name="T12" fmla="*/ 110 w 355"/>
                  <a:gd name="T13" fmla="*/ 221 h 415"/>
                  <a:gd name="T14" fmla="*/ 169 w 355"/>
                  <a:gd name="T15" fmla="*/ 229 h 415"/>
                  <a:gd name="T16" fmla="*/ 220 w 355"/>
                  <a:gd name="T17" fmla="*/ 237 h 415"/>
                  <a:gd name="T18" fmla="*/ 254 w 355"/>
                  <a:gd name="T19" fmla="*/ 212 h 415"/>
                  <a:gd name="T20" fmla="*/ 262 w 355"/>
                  <a:gd name="T21" fmla="*/ 170 h 415"/>
                  <a:gd name="T22" fmla="*/ 228 w 355"/>
                  <a:gd name="T23" fmla="*/ 127 h 415"/>
                  <a:gd name="T24" fmla="*/ 186 w 355"/>
                  <a:gd name="T25" fmla="*/ 110 h 415"/>
                  <a:gd name="T26" fmla="*/ 178 w 355"/>
                  <a:gd name="T27" fmla="*/ 144 h 415"/>
                  <a:gd name="T28" fmla="*/ 212 w 355"/>
                  <a:gd name="T29" fmla="*/ 136 h 415"/>
                  <a:gd name="T30" fmla="*/ 228 w 355"/>
                  <a:gd name="T31" fmla="*/ 153 h 415"/>
                  <a:gd name="T32" fmla="*/ 237 w 355"/>
                  <a:gd name="T33" fmla="*/ 178 h 415"/>
                  <a:gd name="T34" fmla="*/ 228 w 355"/>
                  <a:gd name="T35" fmla="*/ 204 h 415"/>
                  <a:gd name="T36" fmla="*/ 195 w 355"/>
                  <a:gd name="T37" fmla="*/ 212 h 415"/>
                  <a:gd name="T38" fmla="*/ 135 w 355"/>
                  <a:gd name="T39" fmla="*/ 195 h 415"/>
                  <a:gd name="T40" fmla="*/ 93 w 355"/>
                  <a:gd name="T41" fmla="*/ 187 h 415"/>
                  <a:gd name="T42" fmla="*/ 42 w 355"/>
                  <a:gd name="T43" fmla="*/ 195 h 415"/>
                  <a:gd name="T44" fmla="*/ 135 w 355"/>
                  <a:gd name="T45" fmla="*/ 297 h 415"/>
                  <a:gd name="T46" fmla="*/ 195 w 355"/>
                  <a:gd name="T47" fmla="*/ 288 h 415"/>
                  <a:gd name="T48" fmla="*/ 169 w 355"/>
                  <a:gd name="T49" fmla="*/ 322 h 415"/>
                  <a:gd name="T50" fmla="*/ 161 w 355"/>
                  <a:gd name="T51" fmla="*/ 364 h 415"/>
                  <a:gd name="T52" fmla="*/ 186 w 355"/>
                  <a:gd name="T53" fmla="*/ 407 h 415"/>
                  <a:gd name="T54" fmla="*/ 220 w 355"/>
                  <a:gd name="T55" fmla="*/ 415 h 415"/>
                  <a:gd name="T56" fmla="*/ 262 w 355"/>
                  <a:gd name="T57" fmla="*/ 398 h 415"/>
                  <a:gd name="T58" fmla="*/ 313 w 355"/>
                  <a:gd name="T59" fmla="*/ 373 h 415"/>
                  <a:gd name="T60" fmla="*/ 347 w 355"/>
                  <a:gd name="T61" fmla="*/ 331 h 415"/>
                  <a:gd name="T62" fmla="*/ 339 w 355"/>
                  <a:gd name="T63" fmla="*/ 271 h 415"/>
                  <a:gd name="T64" fmla="*/ 313 w 355"/>
                  <a:gd name="T65" fmla="*/ 246 h 415"/>
                  <a:gd name="T66" fmla="*/ 271 w 355"/>
                  <a:gd name="T67" fmla="*/ 246 h 415"/>
                  <a:gd name="T68" fmla="*/ 220 w 355"/>
                  <a:gd name="T69" fmla="*/ 280 h 415"/>
                  <a:gd name="T70" fmla="*/ 271 w 355"/>
                  <a:gd name="T71" fmla="*/ 280 h 415"/>
                  <a:gd name="T72" fmla="*/ 313 w 355"/>
                  <a:gd name="T73" fmla="*/ 271 h 415"/>
                  <a:gd name="T74" fmla="*/ 330 w 355"/>
                  <a:gd name="T75" fmla="*/ 297 h 415"/>
                  <a:gd name="T76" fmla="*/ 322 w 355"/>
                  <a:gd name="T77" fmla="*/ 331 h 415"/>
                  <a:gd name="T78" fmla="*/ 296 w 355"/>
                  <a:gd name="T79" fmla="*/ 348 h 415"/>
                  <a:gd name="T80" fmla="*/ 245 w 355"/>
                  <a:gd name="T81" fmla="*/ 381 h 415"/>
                  <a:gd name="T82" fmla="*/ 203 w 355"/>
                  <a:gd name="T83" fmla="*/ 390 h 415"/>
                  <a:gd name="T84" fmla="*/ 186 w 355"/>
                  <a:gd name="T85" fmla="*/ 364 h 415"/>
                  <a:gd name="T86" fmla="*/ 203 w 355"/>
                  <a:gd name="T87" fmla="*/ 322 h 415"/>
                  <a:gd name="T88" fmla="*/ 237 w 355"/>
                  <a:gd name="T89" fmla="*/ 297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55" h="415">
                    <a:moveTo>
                      <a:pt x="8" y="153"/>
                    </a:moveTo>
                    <a:lnTo>
                      <a:pt x="178" y="34"/>
                    </a:lnTo>
                    <a:lnTo>
                      <a:pt x="169" y="26"/>
                    </a:lnTo>
                    <a:lnTo>
                      <a:pt x="135" y="17"/>
                    </a:lnTo>
                    <a:lnTo>
                      <a:pt x="93" y="0"/>
                    </a:lnTo>
                    <a:lnTo>
                      <a:pt x="76" y="17"/>
                    </a:lnTo>
                    <a:lnTo>
                      <a:pt x="101" y="34"/>
                    </a:lnTo>
                    <a:lnTo>
                      <a:pt x="127" y="43"/>
                    </a:lnTo>
                    <a:lnTo>
                      <a:pt x="0" y="127"/>
                    </a:lnTo>
                    <a:lnTo>
                      <a:pt x="8" y="153"/>
                    </a:lnTo>
                    <a:close/>
                    <a:moveTo>
                      <a:pt x="135" y="297"/>
                    </a:moveTo>
                    <a:lnTo>
                      <a:pt x="85" y="212"/>
                    </a:lnTo>
                    <a:lnTo>
                      <a:pt x="101" y="212"/>
                    </a:lnTo>
                    <a:lnTo>
                      <a:pt x="110" y="221"/>
                    </a:lnTo>
                    <a:lnTo>
                      <a:pt x="135" y="221"/>
                    </a:lnTo>
                    <a:lnTo>
                      <a:pt x="169" y="229"/>
                    </a:lnTo>
                    <a:lnTo>
                      <a:pt x="186" y="237"/>
                    </a:lnTo>
                    <a:lnTo>
                      <a:pt x="220" y="237"/>
                    </a:lnTo>
                    <a:lnTo>
                      <a:pt x="237" y="229"/>
                    </a:lnTo>
                    <a:lnTo>
                      <a:pt x="254" y="212"/>
                    </a:lnTo>
                    <a:lnTo>
                      <a:pt x="262" y="187"/>
                    </a:lnTo>
                    <a:lnTo>
                      <a:pt x="262" y="170"/>
                    </a:lnTo>
                    <a:lnTo>
                      <a:pt x="245" y="144"/>
                    </a:lnTo>
                    <a:lnTo>
                      <a:pt x="228" y="127"/>
                    </a:lnTo>
                    <a:lnTo>
                      <a:pt x="212" y="110"/>
                    </a:lnTo>
                    <a:lnTo>
                      <a:pt x="186" y="110"/>
                    </a:lnTo>
                    <a:lnTo>
                      <a:pt x="161" y="119"/>
                    </a:lnTo>
                    <a:lnTo>
                      <a:pt x="178" y="144"/>
                    </a:lnTo>
                    <a:lnTo>
                      <a:pt x="195" y="136"/>
                    </a:lnTo>
                    <a:lnTo>
                      <a:pt x="212" y="136"/>
                    </a:lnTo>
                    <a:lnTo>
                      <a:pt x="220" y="144"/>
                    </a:lnTo>
                    <a:lnTo>
                      <a:pt x="228" y="153"/>
                    </a:lnTo>
                    <a:lnTo>
                      <a:pt x="237" y="170"/>
                    </a:lnTo>
                    <a:lnTo>
                      <a:pt x="237" y="178"/>
                    </a:lnTo>
                    <a:lnTo>
                      <a:pt x="237" y="195"/>
                    </a:lnTo>
                    <a:lnTo>
                      <a:pt x="228" y="204"/>
                    </a:lnTo>
                    <a:lnTo>
                      <a:pt x="212" y="212"/>
                    </a:lnTo>
                    <a:lnTo>
                      <a:pt x="195" y="212"/>
                    </a:lnTo>
                    <a:lnTo>
                      <a:pt x="169" y="212"/>
                    </a:lnTo>
                    <a:lnTo>
                      <a:pt x="135" y="195"/>
                    </a:lnTo>
                    <a:lnTo>
                      <a:pt x="110" y="195"/>
                    </a:lnTo>
                    <a:lnTo>
                      <a:pt x="93" y="187"/>
                    </a:lnTo>
                    <a:lnTo>
                      <a:pt x="59" y="195"/>
                    </a:lnTo>
                    <a:lnTo>
                      <a:pt x="42" y="195"/>
                    </a:lnTo>
                    <a:lnTo>
                      <a:pt x="118" y="305"/>
                    </a:lnTo>
                    <a:lnTo>
                      <a:pt x="135" y="297"/>
                    </a:lnTo>
                    <a:close/>
                    <a:moveTo>
                      <a:pt x="220" y="280"/>
                    </a:moveTo>
                    <a:lnTo>
                      <a:pt x="195" y="288"/>
                    </a:lnTo>
                    <a:lnTo>
                      <a:pt x="186" y="305"/>
                    </a:lnTo>
                    <a:lnTo>
                      <a:pt x="169" y="322"/>
                    </a:lnTo>
                    <a:lnTo>
                      <a:pt x="161" y="339"/>
                    </a:lnTo>
                    <a:lnTo>
                      <a:pt x="161" y="364"/>
                    </a:lnTo>
                    <a:lnTo>
                      <a:pt x="169" y="390"/>
                    </a:lnTo>
                    <a:lnTo>
                      <a:pt x="186" y="407"/>
                    </a:lnTo>
                    <a:lnTo>
                      <a:pt x="203" y="415"/>
                    </a:lnTo>
                    <a:lnTo>
                      <a:pt x="220" y="415"/>
                    </a:lnTo>
                    <a:lnTo>
                      <a:pt x="245" y="415"/>
                    </a:lnTo>
                    <a:lnTo>
                      <a:pt x="262" y="398"/>
                    </a:lnTo>
                    <a:lnTo>
                      <a:pt x="296" y="381"/>
                    </a:lnTo>
                    <a:lnTo>
                      <a:pt x="313" y="373"/>
                    </a:lnTo>
                    <a:lnTo>
                      <a:pt x="330" y="356"/>
                    </a:lnTo>
                    <a:lnTo>
                      <a:pt x="347" y="331"/>
                    </a:lnTo>
                    <a:lnTo>
                      <a:pt x="355" y="297"/>
                    </a:lnTo>
                    <a:lnTo>
                      <a:pt x="339" y="271"/>
                    </a:lnTo>
                    <a:lnTo>
                      <a:pt x="330" y="254"/>
                    </a:lnTo>
                    <a:lnTo>
                      <a:pt x="313" y="246"/>
                    </a:lnTo>
                    <a:lnTo>
                      <a:pt x="296" y="246"/>
                    </a:lnTo>
                    <a:lnTo>
                      <a:pt x="271" y="246"/>
                    </a:lnTo>
                    <a:lnTo>
                      <a:pt x="245" y="263"/>
                    </a:lnTo>
                    <a:lnTo>
                      <a:pt x="220" y="280"/>
                    </a:lnTo>
                    <a:close/>
                    <a:moveTo>
                      <a:pt x="237" y="297"/>
                    </a:moveTo>
                    <a:lnTo>
                      <a:pt x="271" y="280"/>
                    </a:lnTo>
                    <a:lnTo>
                      <a:pt x="296" y="271"/>
                    </a:lnTo>
                    <a:lnTo>
                      <a:pt x="313" y="271"/>
                    </a:lnTo>
                    <a:lnTo>
                      <a:pt x="322" y="280"/>
                    </a:lnTo>
                    <a:lnTo>
                      <a:pt x="330" y="297"/>
                    </a:lnTo>
                    <a:lnTo>
                      <a:pt x="330" y="314"/>
                    </a:lnTo>
                    <a:lnTo>
                      <a:pt x="322" y="331"/>
                    </a:lnTo>
                    <a:lnTo>
                      <a:pt x="313" y="339"/>
                    </a:lnTo>
                    <a:lnTo>
                      <a:pt x="296" y="348"/>
                    </a:lnTo>
                    <a:lnTo>
                      <a:pt x="279" y="364"/>
                    </a:lnTo>
                    <a:lnTo>
                      <a:pt x="245" y="381"/>
                    </a:lnTo>
                    <a:lnTo>
                      <a:pt x="220" y="390"/>
                    </a:lnTo>
                    <a:lnTo>
                      <a:pt x="203" y="390"/>
                    </a:lnTo>
                    <a:lnTo>
                      <a:pt x="186" y="373"/>
                    </a:lnTo>
                    <a:lnTo>
                      <a:pt x="186" y="364"/>
                    </a:lnTo>
                    <a:lnTo>
                      <a:pt x="186" y="348"/>
                    </a:lnTo>
                    <a:lnTo>
                      <a:pt x="203" y="322"/>
                    </a:lnTo>
                    <a:lnTo>
                      <a:pt x="220" y="314"/>
                    </a:lnTo>
                    <a:lnTo>
                      <a:pt x="237" y="297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0" name="Rectangle 100">
                <a:extLst>
                  <a:ext uri="{FF2B5EF4-FFF2-40B4-BE49-F238E27FC236}">
                    <a16:creationId xmlns:a16="http://schemas.microsoft.com/office/drawing/2014/main" id="{5AF382FC-1067-4DAA-8F46-4A03B4A107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0000">
                <a:off x="3645" y="101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Rectangle 101">
                <a:extLst>
                  <a:ext uri="{FF2B5EF4-FFF2-40B4-BE49-F238E27FC236}">
                    <a16:creationId xmlns:a16="http://schemas.microsoft.com/office/drawing/2014/main" id="{1E6EDB1F-0C6E-48B7-8C53-7FBEBD8D9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0000">
                <a:off x="3661" y="123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Rectangle 102">
                <a:extLst>
                  <a:ext uri="{FF2B5EF4-FFF2-40B4-BE49-F238E27FC236}">
                    <a16:creationId xmlns:a16="http://schemas.microsoft.com/office/drawing/2014/main" id="{DD3BCF17-F0FB-4352-82C0-E7E2C86B5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0000">
                <a:off x="3674" y="145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Freeform 103">
                <a:extLst>
                  <a:ext uri="{FF2B5EF4-FFF2-40B4-BE49-F238E27FC236}">
                    <a16:creationId xmlns:a16="http://schemas.microsoft.com/office/drawing/2014/main" id="{7E3F36C2-D09C-44E4-8DF8-200541EC2C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93" y="1863"/>
                <a:ext cx="49" cy="38"/>
              </a:xfrm>
              <a:custGeom>
                <a:avLst/>
                <a:gdLst>
                  <a:gd name="T0" fmla="*/ 8 w 288"/>
                  <a:gd name="T1" fmla="*/ 161 h 220"/>
                  <a:gd name="T2" fmla="*/ 34 w 288"/>
                  <a:gd name="T3" fmla="*/ 195 h 220"/>
                  <a:gd name="T4" fmla="*/ 84 w 288"/>
                  <a:gd name="T5" fmla="*/ 195 h 220"/>
                  <a:gd name="T6" fmla="*/ 127 w 288"/>
                  <a:gd name="T7" fmla="*/ 169 h 220"/>
                  <a:gd name="T8" fmla="*/ 135 w 288"/>
                  <a:gd name="T9" fmla="*/ 127 h 220"/>
                  <a:gd name="T10" fmla="*/ 118 w 288"/>
                  <a:gd name="T11" fmla="*/ 102 h 220"/>
                  <a:gd name="T12" fmla="*/ 127 w 288"/>
                  <a:gd name="T13" fmla="*/ 76 h 220"/>
                  <a:gd name="T14" fmla="*/ 135 w 288"/>
                  <a:gd name="T15" fmla="*/ 34 h 220"/>
                  <a:gd name="T16" fmla="*/ 84 w 288"/>
                  <a:gd name="T17" fmla="*/ 0 h 220"/>
                  <a:gd name="T18" fmla="*/ 42 w 288"/>
                  <a:gd name="T19" fmla="*/ 8 h 220"/>
                  <a:gd name="T20" fmla="*/ 17 w 288"/>
                  <a:gd name="T21" fmla="*/ 42 h 220"/>
                  <a:gd name="T22" fmla="*/ 51 w 288"/>
                  <a:gd name="T23" fmla="*/ 34 h 220"/>
                  <a:gd name="T24" fmla="*/ 68 w 288"/>
                  <a:gd name="T25" fmla="*/ 17 h 220"/>
                  <a:gd name="T26" fmla="*/ 110 w 288"/>
                  <a:gd name="T27" fmla="*/ 34 h 220"/>
                  <a:gd name="T28" fmla="*/ 110 w 288"/>
                  <a:gd name="T29" fmla="*/ 51 h 220"/>
                  <a:gd name="T30" fmla="*/ 93 w 288"/>
                  <a:gd name="T31" fmla="*/ 76 h 220"/>
                  <a:gd name="T32" fmla="*/ 68 w 288"/>
                  <a:gd name="T33" fmla="*/ 76 h 220"/>
                  <a:gd name="T34" fmla="*/ 59 w 288"/>
                  <a:gd name="T35" fmla="*/ 102 h 220"/>
                  <a:gd name="T36" fmla="*/ 93 w 288"/>
                  <a:gd name="T37" fmla="*/ 102 h 220"/>
                  <a:gd name="T38" fmla="*/ 110 w 288"/>
                  <a:gd name="T39" fmla="*/ 127 h 220"/>
                  <a:gd name="T40" fmla="*/ 101 w 288"/>
                  <a:gd name="T41" fmla="*/ 161 h 220"/>
                  <a:gd name="T42" fmla="*/ 76 w 288"/>
                  <a:gd name="T43" fmla="*/ 178 h 220"/>
                  <a:gd name="T44" fmla="*/ 51 w 288"/>
                  <a:gd name="T45" fmla="*/ 178 h 220"/>
                  <a:gd name="T46" fmla="*/ 34 w 288"/>
                  <a:gd name="T47" fmla="*/ 152 h 220"/>
                  <a:gd name="T48" fmla="*/ 0 w 288"/>
                  <a:gd name="T49" fmla="*/ 135 h 220"/>
                  <a:gd name="T50" fmla="*/ 152 w 288"/>
                  <a:gd name="T51" fmla="*/ 161 h 220"/>
                  <a:gd name="T52" fmla="*/ 178 w 288"/>
                  <a:gd name="T53" fmla="*/ 212 h 220"/>
                  <a:gd name="T54" fmla="*/ 228 w 288"/>
                  <a:gd name="T55" fmla="*/ 220 h 220"/>
                  <a:gd name="T56" fmla="*/ 262 w 288"/>
                  <a:gd name="T57" fmla="*/ 203 h 220"/>
                  <a:gd name="T58" fmla="*/ 279 w 288"/>
                  <a:gd name="T59" fmla="*/ 161 h 220"/>
                  <a:gd name="T60" fmla="*/ 288 w 288"/>
                  <a:gd name="T61" fmla="*/ 102 h 220"/>
                  <a:gd name="T62" fmla="*/ 279 w 288"/>
                  <a:gd name="T63" fmla="*/ 51 h 220"/>
                  <a:gd name="T64" fmla="*/ 237 w 288"/>
                  <a:gd name="T65" fmla="*/ 17 h 220"/>
                  <a:gd name="T66" fmla="*/ 203 w 288"/>
                  <a:gd name="T67" fmla="*/ 25 h 220"/>
                  <a:gd name="T68" fmla="*/ 178 w 288"/>
                  <a:gd name="T69" fmla="*/ 51 h 220"/>
                  <a:gd name="T70" fmla="*/ 161 w 288"/>
                  <a:gd name="T71" fmla="*/ 110 h 220"/>
                  <a:gd name="T72" fmla="*/ 194 w 288"/>
                  <a:gd name="T73" fmla="*/ 76 h 220"/>
                  <a:gd name="T74" fmla="*/ 220 w 288"/>
                  <a:gd name="T75" fmla="*/ 42 h 220"/>
                  <a:gd name="T76" fmla="*/ 245 w 288"/>
                  <a:gd name="T77" fmla="*/ 42 h 220"/>
                  <a:gd name="T78" fmla="*/ 262 w 288"/>
                  <a:gd name="T79" fmla="*/ 85 h 220"/>
                  <a:gd name="T80" fmla="*/ 254 w 288"/>
                  <a:gd name="T81" fmla="*/ 144 h 220"/>
                  <a:gd name="T82" fmla="*/ 245 w 288"/>
                  <a:gd name="T83" fmla="*/ 178 h 220"/>
                  <a:gd name="T84" fmla="*/ 228 w 288"/>
                  <a:gd name="T85" fmla="*/ 203 h 220"/>
                  <a:gd name="T86" fmla="*/ 194 w 288"/>
                  <a:gd name="T87" fmla="*/ 195 h 220"/>
                  <a:gd name="T88" fmla="*/ 178 w 288"/>
                  <a:gd name="T89" fmla="*/ 15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8" h="220">
                    <a:moveTo>
                      <a:pt x="0" y="135"/>
                    </a:moveTo>
                    <a:lnTo>
                      <a:pt x="8" y="161"/>
                    </a:lnTo>
                    <a:lnTo>
                      <a:pt x="17" y="178"/>
                    </a:lnTo>
                    <a:lnTo>
                      <a:pt x="34" y="195"/>
                    </a:lnTo>
                    <a:lnTo>
                      <a:pt x="59" y="203"/>
                    </a:lnTo>
                    <a:lnTo>
                      <a:pt x="84" y="195"/>
                    </a:lnTo>
                    <a:lnTo>
                      <a:pt x="110" y="186"/>
                    </a:lnTo>
                    <a:lnTo>
                      <a:pt x="127" y="169"/>
                    </a:lnTo>
                    <a:lnTo>
                      <a:pt x="135" y="144"/>
                    </a:lnTo>
                    <a:lnTo>
                      <a:pt x="135" y="127"/>
                    </a:lnTo>
                    <a:lnTo>
                      <a:pt x="127" y="118"/>
                    </a:lnTo>
                    <a:lnTo>
                      <a:pt x="118" y="102"/>
                    </a:lnTo>
                    <a:lnTo>
                      <a:pt x="101" y="93"/>
                    </a:lnTo>
                    <a:lnTo>
                      <a:pt x="127" y="76"/>
                    </a:lnTo>
                    <a:lnTo>
                      <a:pt x="135" y="59"/>
                    </a:lnTo>
                    <a:lnTo>
                      <a:pt x="135" y="34"/>
                    </a:lnTo>
                    <a:lnTo>
                      <a:pt x="118" y="8"/>
                    </a:lnTo>
                    <a:lnTo>
                      <a:pt x="84" y="0"/>
                    </a:lnTo>
                    <a:lnTo>
                      <a:pt x="68" y="0"/>
                    </a:lnTo>
                    <a:lnTo>
                      <a:pt x="42" y="8"/>
                    </a:lnTo>
                    <a:lnTo>
                      <a:pt x="34" y="17"/>
                    </a:lnTo>
                    <a:lnTo>
                      <a:pt x="17" y="42"/>
                    </a:lnTo>
                    <a:lnTo>
                      <a:pt x="42" y="51"/>
                    </a:lnTo>
                    <a:lnTo>
                      <a:pt x="51" y="34"/>
                    </a:lnTo>
                    <a:lnTo>
                      <a:pt x="59" y="25"/>
                    </a:lnTo>
                    <a:lnTo>
                      <a:pt x="68" y="17"/>
                    </a:lnTo>
                    <a:lnTo>
                      <a:pt x="84" y="17"/>
                    </a:lnTo>
                    <a:lnTo>
                      <a:pt x="110" y="34"/>
                    </a:lnTo>
                    <a:lnTo>
                      <a:pt x="110" y="42"/>
                    </a:lnTo>
                    <a:lnTo>
                      <a:pt x="110" y="51"/>
                    </a:lnTo>
                    <a:lnTo>
                      <a:pt x="110" y="68"/>
                    </a:lnTo>
                    <a:lnTo>
                      <a:pt x="93" y="76"/>
                    </a:lnTo>
                    <a:lnTo>
                      <a:pt x="84" y="85"/>
                    </a:lnTo>
                    <a:lnTo>
                      <a:pt x="68" y="76"/>
                    </a:lnTo>
                    <a:lnTo>
                      <a:pt x="59" y="76"/>
                    </a:lnTo>
                    <a:lnTo>
                      <a:pt x="59" y="102"/>
                    </a:lnTo>
                    <a:lnTo>
                      <a:pt x="76" y="102"/>
                    </a:lnTo>
                    <a:lnTo>
                      <a:pt x="93" y="102"/>
                    </a:lnTo>
                    <a:lnTo>
                      <a:pt x="101" y="118"/>
                    </a:lnTo>
                    <a:lnTo>
                      <a:pt x="110" y="127"/>
                    </a:lnTo>
                    <a:lnTo>
                      <a:pt x="110" y="144"/>
                    </a:lnTo>
                    <a:lnTo>
                      <a:pt x="101" y="161"/>
                    </a:lnTo>
                    <a:lnTo>
                      <a:pt x="93" y="169"/>
                    </a:lnTo>
                    <a:lnTo>
                      <a:pt x="76" y="178"/>
                    </a:lnTo>
                    <a:lnTo>
                      <a:pt x="59" y="178"/>
                    </a:lnTo>
                    <a:lnTo>
                      <a:pt x="51" y="178"/>
                    </a:lnTo>
                    <a:lnTo>
                      <a:pt x="34" y="169"/>
                    </a:lnTo>
                    <a:lnTo>
                      <a:pt x="34" y="152"/>
                    </a:lnTo>
                    <a:lnTo>
                      <a:pt x="25" y="135"/>
                    </a:lnTo>
                    <a:lnTo>
                      <a:pt x="0" y="135"/>
                    </a:lnTo>
                    <a:close/>
                    <a:moveTo>
                      <a:pt x="161" y="110"/>
                    </a:moveTo>
                    <a:lnTo>
                      <a:pt x="152" y="161"/>
                    </a:lnTo>
                    <a:lnTo>
                      <a:pt x="161" y="195"/>
                    </a:lnTo>
                    <a:lnTo>
                      <a:pt x="178" y="212"/>
                    </a:lnTo>
                    <a:lnTo>
                      <a:pt x="203" y="220"/>
                    </a:lnTo>
                    <a:lnTo>
                      <a:pt x="228" y="220"/>
                    </a:lnTo>
                    <a:lnTo>
                      <a:pt x="245" y="212"/>
                    </a:lnTo>
                    <a:lnTo>
                      <a:pt x="262" y="203"/>
                    </a:lnTo>
                    <a:lnTo>
                      <a:pt x="271" y="186"/>
                    </a:lnTo>
                    <a:lnTo>
                      <a:pt x="279" y="161"/>
                    </a:lnTo>
                    <a:lnTo>
                      <a:pt x="288" y="127"/>
                    </a:lnTo>
                    <a:lnTo>
                      <a:pt x="288" y="102"/>
                    </a:lnTo>
                    <a:lnTo>
                      <a:pt x="288" y="85"/>
                    </a:lnTo>
                    <a:lnTo>
                      <a:pt x="279" y="51"/>
                    </a:lnTo>
                    <a:lnTo>
                      <a:pt x="262" y="34"/>
                    </a:lnTo>
                    <a:lnTo>
                      <a:pt x="237" y="17"/>
                    </a:lnTo>
                    <a:lnTo>
                      <a:pt x="220" y="17"/>
                    </a:lnTo>
                    <a:lnTo>
                      <a:pt x="203" y="25"/>
                    </a:lnTo>
                    <a:lnTo>
                      <a:pt x="186" y="34"/>
                    </a:lnTo>
                    <a:lnTo>
                      <a:pt x="178" y="51"/>
                    </a:lnTo>
                    <a:lnTo>
                      <a:pt x="161" y="76"/>
                    </a:lnTo>
                    <a:lnTo>
                      <a:pt x="161" y="110"/>
                    </a:lnTo>
                    <a:close/>
                    <a:moveTo>
                      <a:pt x="186" y="110"/>
                    </a:moveTo>
                    <a:lnTo>
                      <a:pt x="194" y="76"/>
                    </a:lnTo>
                    <a:lnTo>
                      <a:pt x="203" y="51"/>
                    </a:lnTo>
                    <a:lnTo>
                      <a:pt x="220" y="42"/>
                    </a:lnTo>
                    <a:lnTo>
                      <a:pt x="237" y="42"/>
                    </a:lnTo>
                    <a:lnTo>
                      <a:pt x="245" y="42"/>
                    </a:lnTo>
                    <a:lnTo>
                      <a:pt x="262" y="59"/>
                    </a:lnTo>
                    <a:lnTo>
                      <a:pt x="262" y="85"/>
                    </a:lnTo>
                    <a:lnTo>
                      <a:pt x="262" y="127"/>
                    </a:lnTo>
                    <a:lnTo>
                      <a:pt x="254" y="144"/>
                    </a:lnTo>
                    <a:lnTo>
                      <a:pt x="254" y="169"/>
                    </a:lnTo>
                    <a:lnTo>
                      <a:pt x="245" y="178"/>
                    </a:lnTo>
                    <a:lnTo>
                      <a:pt x="237" y="186"/>
                    </a:lnTo>
                    <a:lnTo>
                      <a:pt x="228" y="203"/>
                    </a:lnTo>
                    <a:lnTo>
                      <a:pt x="211" y="203"/>
                    </a:lnTo>
                    <a:lnTo>
                      <a:pt x="194" y="195"/>
                    </a:lnTo>
                    <a:lnTo>
                      <a:pt x="186" y="178"/>
                    </a:lnTo>
                    <a:lnTo>
                      <a:pt x="178" y="152"/>
                    </a:lnTo>
                    <a:lnTo>
                      <a:pt x="186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4" name="Rectangle 104">
                <a:extLst>
                  <a:ext uri="{FF2B5EF4-FFF2-40B4-BE49-F238E27FC236}">
                    <a16:creationId xmlns:a16="http://schemas.microsoft.com/office/drawing/2014/main" id="{FF6D7E79-8B89-4FE5-8A0A-8EF12C1AE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">
                <a:off x="5191" y="184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Rectangle 105">
                <a:extLst>
                  <a:ext uri="{FF2B5EF4-FFF2-40B4-BE49-F238E27FC236}">
                    <a16:creationId xmlns:a16="http://schemas.microsoft.com/office/drawing/2014/main" id="{261224B5-B1F8-45B1-A7F2-16D96C5C78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">
                <a:off x="5217" y="185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Freeform 106">
                <a:extLst>
                  <a:ext uri="{FF2B5EF4-FFF2-40B4-BE49-F238E27FC236}">
                    <a16:creationId xmlns:a16="http://schemas.microsoft.com/office/drawing/2014/main" id="{52A1EB92-B2F9-4B04-8A15-BD64CE0978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86" y="307"/>
                <a:ext cx="56" cy="73"/>
              </a:xfrm>
              <a:custGeom>
                <a:avLst/>
                <a:gdLst>
                  <a:gd name="T0" fmla="*/ 195 w 322"/>
                  <a:gd name="T1" fmla="*/ 42 h 423"/>
                  <a:gd name="T2" fmla="*/ 178 w 322"/>
                  <a:gd name="T3" fmla="*/ 25 h 423"/>
                  <a:gd name="T4" fmla="*/ 119 w 322"/>
                  <a:gd name="T5" fmla="*/ 0 h 423"/>
                  <a:gd name="T6" fmla="*/ 119 w 322"/>
                  <a:gd name="T7" fmla="*/ 25 h 423"/>
                  <a:gd name="T8" fmla="*/ 0 w 322"/>
                  <a:gd name="T9" fmla="*/ 110 h 423"/>
                  <a:gd name="T10" fmla="*/ 127 w 322"/>
                  <a:gd name="T11" fmla="*/ 144 h 423"/>
                  <a:gd name="T12" fmla="*/ 85 w 322"/>
                  <a:gd name="T13" fmla="*/ 169 h 423"/>
                  <a:gd name="T14" fmla="*/ 60 w 322"/>
                  <a:gd name="T15" fmla="*/ 194 h 423"/>
                  <a:gd name="T16" fmla="*/ 60 w 322"/>
                  <a:gd name="T17" fmla="*/ 245 h 423"/>
                  <a:gd name="T18" fmla="*/ 93 w 322"/>
                  <a:gd name="T19" fmla="*/ 271 h 423"/>
                  <a:gd name="T20" fmla="*/ 127 w 322"/>
                  <a:gd name="T21" fmla="*/ 279 h 423"/>
                  <a:gd name="T22" fmla="*/ 187 w 322"/>
                  <a:gd name="T23" fmla="*/ 262 h 423"/>
                  <a:gd name="T24" fmla="*/ 229 w 322"/>
                  <a:gd name="T25" fmla="*/ 237 h 423"/>
                  <a:gd name="T26" fmla="*/ 254 w 322"/>
                  <a:gd name="T27" fmla="*/ 186 h 423"/>
                  <a:gd name="T28" fmla="*/ 246 w 322"/>
                  <a:gd name="T29" fmla="*/ 161 h 423"/>
                  <a:gd name="T30" fmla="*/ 220 w 322"/>
                  <a:gd name="T31" fmla="*/ 135 h 423"/>
                  <a:gd name="T32" fmla="*/ 187 w 322"/>
                  <a:gd name="T33" fmla="*/ 127 h 423"/>
                  <a:gd name="T34" fmla="*/ 127 w 322"/>
                  <a:gd name="T35" fmla="*/ 144 h 423"/>
                  <a:gd name="T36" fmla="*/ 178 w 322"/>
                  <a:gd name="T37" fmla="*/ 152 h 423"/>
                  <a:gd name="T38" fmla="*/ 220 w 322"/>
                  <a:gd name="T39" fmla="*/ 152 h 423"/>
                  <a:gd name="T40" fmla="*/ 237 w 322"/>
                  <a:gd name="T41" fmla="*/ 186 h 423"/>
                  <a:gd name="T42" fmla="*/ 220 w 322"/>
                  <a:gd name="T43" fmla="*/ 211 h 423"/>
                  <a:gd name="T44" fmla="*/ 195 w 322"/>
                  <a:gd name="T45" fmla="*/ 228 h 423"/>
                  <a:gd name="T46" fmla="*/ 136 w 322"/>
                  <a:gd name="T47" fmla="*/ 254 h 423"/>
                  <a:gd name="T48" fmla="*/ 93 w 322"/>
                  <a:gd name="T49" fmla="*/ 245 h 423"/>
                  <a:gd name="T50" fmla="*/ 77 w 322"/>
                  <a:gd name="T51" fmla="*/ 220 h 423"/>
                  <a:gd name="T52" fmla="*/ 93 w 322"/>
                  <a:gd name="T53" fmla="*/ 194 h 423"/>
                  <a:gd name="T54" fmla="*/ 119 w 322"/>
                  <a:gd name="T55" fmla="*/ 178 h 423"/>
                  <a:gd name="T56" fmla="*/ 195 w 322"/>
                  <a:gd name="T57" fmla="*/ 288 h 423"/>
                  <a:gd name="T58" fmla="*/ 153 w 322"/>
                  <a:gd name="T59" fmla="*/ 313 h 423"/>
                  <a:gd name="T60" fmla="*/ 127 w 322"/>
                  <a:gd name="T61" fmla="*/ 338 h 423"/>
                  <a:gd name="T62" fmla="*/ 127 w 322"/>
                  <a:gd name="T63" fmla="*/ 389 h 423"/>
                  <a:gd name="T64" fmla="*/ 161 w 322"/>
                  <a:gd name="T65" fmla="*/ 415 h 423"/>
                  <a:gd name="T66" fmla="*/ 195 w 322"/>
                  <a:gd name="T67" fmla="*/ 423 h 423"/>
                  <a:gd name="T68" fmla="*/ 254 w 322"/>
                  <a:gd name="T69" fmla="*/ 406 h 423"/>
                  <a:gd name="T70" fmla="*/ 297 w 322"/>
                  <a:gd name="T71" fmla="*/ 381 h 423"/>
                  <a:gd name="T72" fmla="*/ 322 w 322"/>
                  <a:gd name="T73" fmla="*/ 330 h 423"/>
                  <a:gd name="T74" fmla="*/ 314 w 322"/>
                  <a:gd name="T75" fmla="*/ 305 h 423"/>
                  <a:gd name="T76" fmla="*/ 288 w 322"/>
                  <a:gd name="T77" fmla="*/ 279 h 423"/>
                  <a:gd name="T78" fmla="*/ 254 w 322"/>
                  <a:gd name="T79" fmla="*/ 271 h 423"/>
                  <a:gd name="T80" fmla="*/ 195 w 322"/>
                  <a:gd name="T81" fmla="*/ 288 h 423"/>
                  <a:gd name="T82" fmla="*/ 246 w 322"/>
                  <a:gd name="T83" fmla="*/ 296 h 423"/>
                  <a:gd name="T84" fmla="*/ 288 w 322"/>
                  <a:gd name="T85" fmla="*/ 296 h 423"/>
                  <a:gd name="T86" fmla="*/ 305 w 322"/>
                  <a:gd name="T87" fmla="*/ 330 h 423"/>
                  <a:gd name="T88" fmla="*/ 288 w 322"/>
                  <a:gd name="T89" fmla="*/ 355 h 423"/>
                  <a:gd name="T90" fmla="*/ 263 w 322"/>
                  <a:gd name="T91" fmla="*/ 372 h 423"/>
                  <a:gd name="T92" fmla="*/ 204 w 322"/>
                  <a:gd name="T93" fmla="*/ 398 h 423"/>
                  <a:gd name="T94" fmla="*/ 161 w 322"/>
                  <a:gd name="T95" fmla="*/ 389 h 423"/>
                  <a:gd name="T96" fmla="*/ 144 w 322"/>
                  <a:gd name="T97" fmla="*/ 364 h 423"/>
                  <a:gd name="T98" fmla="*/ 161 w 322"/>
                  <a:gd name="T99" fmla="*/ 338 h 423"/>
                  <a:gd name="T100" fmla="*/ 187 w 322"/>
                  <a:gd name="T101" fmla="*/ 32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2" h="423">
                    <a:moveTo>
                      <a:pt x="17" y="127"/>
                    </a:moveTo>
                    <a:lnTo>
                      <a:pt x="195" y="42"/>
                    </a:lnTo>
                    <a:lnTo>
                      <a:pt x="187" y="34"/>
                    </a:lnTo>
                    <a:lnTo>
                      <a:pt x="178" y="25"/>
                    </a:lnTo>
                    <a:lnTo>
                      <a:pt x="161" y="25"/>
                    </a:lnTo>
                    <a:lnTo>
                      <a:pt x="119" y="0"/>
                    </a:lnTo>
                    <a:lnTo>
                      <a:pt x="102" y="8"/>
                    </a:lnTo>
                    <a:lnTo>
                      <a:pt x="119" y="25"/>
                    </a:lnTo>
                    <a:lnTo>
                      <a:pt x="144" y="42"/>
                    </a:lnTo>
                    <a:lnTo>
                      <a:pt x="0" y="110"/>
                    </a:lnTo>
                    <a:lnTo>
                      <a:pt x="17" y="127"/>
                    </a:lnTo>
                    <a:close/>
                    <a:moveTo>
                      <a:pt x="127" y="144"/>
                    </a:moveTo>
                    <a:lnTo>
                      <a:pt x="102" y="152"/>
                    </a:lnTo>
                    <a:lnTo>
                      <a:pt x="85" y="169"/>
                    </a:lnTo>
                    <a:lnTo>
                      <a:pt x="77" y="178"/>
                    </a:lnTo>
                    <a:lnTo>
                      <a:pt x="60" y="194"/>
                    </a:lnTo>
                    <a:lnTo>
                      <a:pt x="60" y="220"/>
                    </a:lnTo>
                    <a:lnTo>
                      <a:pt x="60" y="245"/>
                    </a:lnTo>
                    <a:lnTo>
                      <a:pt x="77" y="262"/>
                    </a:lnTo>
                    <a:lnTo>
                      <a:pt x="93" y="271"/>
                    </a:lnTo>
                    <a:lnTo>
                      <a:pt x="110" y="279"/>
                    </a:lnTo>
                    <a:lnTo>
                      <a:pt x="127" y="279"/>
                    </a:lnTo>
                    <a:lnTo>
                      <a:pt x="153" y="271"/>
                    </a:lnTo>
                    <a:lnTo>
                      <a:pt x="187" y="262"/>
                    </a:lnTo>
                    <a:lnTo>
                      <a:pt x="204" y="245"/>
                    </a:lnTo>
                    <a:lnTo>
                      <a:pt x="229" y="237"/>
                    </a:lnTo>
                    <a:lnTo>
                      <a:pt x="246" y="211"/>
                    </a:lnTo>
                    <a:lnTo>
                      <a:pt x="254" y="186"/>
                    </a:lnTo>
                    <a:lnTo>
                      <a:pt x="254" y="178"/>
                    </a:lnTo>
                    <a:lnTo>
                      <a:pt x="246" y="161"/>
                    </a:lnTo>
                    <a:lnTo>
                      <a:pt x="237" y="144"/>
                    </a:lnTo>
                    <a:lnTo>
                      <a:pt x="220" y="135"/>
                    </a:lnTo>
                    <a:lnTo>
                      <a:pt x="204" y="127"/>
                    </a:lnTo>
                    <a:lnTo>
                      <a:pt x="187" y="127"/>
                    </a:lnTo>
                    <a:lnTo>
                      <a:pt x="161" y="135"/>
                    </a:lnTo>
                    <a:lnTo>
                      <a:pt x="127" y="144"/>
                    </a:lnTo>
                    <a:close/>
                    <a:moveTo>
                      <a:pt x="136" y="169"/>
                    </a:moveTo>
                    <a:lnTo>
                      <a:pt x="178" y="152"/>
                    </a:lnTo>
                    <a:lnTo>
                      <a:pt x="204" y="152"/>
                    </a:lnTo>
                    <a:lnTo>
                      <a:pt x="220" y="152"/>
                    </a:lnTo>
                    <a:lnTo>
                      <a:pt x="229" y="169"/>
                    </a:lnTo>
                    <a:lnTo>
                      <a:pt x="237" y="186"/>
                    </a:lnTo>
                    <a:lnTo>
                      <a:pt x="229" y="203"/>
                    </a:lnTo>
                    <a:lnTo>
                      <a:pt x="220" y="211"/>
                    </a:lnTo>
                    <a:lnTo>
                      <a:pt x="212" y="220"/>
                    </a:lnTo>
                    <a:lnTo>
                      <a:pt x="195" y="228"/>
                    </a:lnTo>
                    <a:lnTo>
                      <a:pt x="170" y="237"/>
                    </a:lnTo>
                    <a:lnTo>
                      <a:pt x="136" y="254"/>
                    </a:lnTo>
                    <a:lnTo>
                      <a:pt x="110" y="254"/>
                    </a:lnTo>
                    <a:lnTo>
                      <a:pt x="93" y="245"/>
                    </a:lnTo>
                    <a:lnTo>
                      <a:pt x="85" y="237"/>
                    </a:lnTo>
                    <a:lnTo>
                      <a:pt x="77" y="220"/>
                    </a:lnTo>
                    <a:lnTo>
                      <a:pt x="85" y="203"/>
                    </a:lnTo>
                    <a:lnTo>
                      <a:pt x="93" y="194"/>
                    </a:lnTo>
                    <a:lnTo>
                      <a:pt x="102" y="186"/>
                    </a:lnTo>
                    <a:lnTo>
                      <a:pt x="119" y="178"/>
                    </a:lnTo>
                    <a:lnTo>
                      <a:pt x="136" y="169"/>
                    </a:lnTo>
                    <a:close/>
                    <a:moveTo>
                      <a:pt x="195" y="288"/>
                    </a:moveTo>
                    <a:lnTo>
                      <a:pt x="170" y="296"/>
                    </a:lnTo>
                    <a:lnTo>
                      <a:pt x="153" y="313"/>
                    </a:lnTo>
                    <a:lnTo>
                      <a:pt x="144" y="321"/>
                    </a:lnTo>
                    <a:lnTo>
                      <a:pt x="127" y="338"/>
                    </a:lnTo>
                    <a:lnTo>
                      <a:pt x="127" y="364"/>
                    </a:lnTo>
                    <a:lnTo>
                      <a:pt x="127" y="389"/>
                    </a:lnTo>
                    <a:lnTo>
                      <a:pt x="144" y="406"/>
                    </a:lnTo>
                    <a:lnTo>
                      <a:pt x="161" y="415"/>
                    </a:lnTo>
                    <a:lnTo>
                      <a:pt x="178" y="423"/>
                    </a:lnTo>
                    <a:lnTo>
                      <a:pt x="195" y="423"/>
                    </a:lnTo>
                    <a:lnTo>
                      <a:pt x="220" y="415"/>
                    </a:lnTo>
                    <a:lnTo>
                      <a:pt x="254" y="406"/>
                    </a:lnTo>
                    <a:lnTo>
                      <a:pt x="271" y="389"/>
                    </a:lnTo>
                    <a:lnTo>
                      <a:pt x="297" y="381"/>
                    </a:lnTo>
                    <a:lnTo>
                      <a:pt x="314" y="355"/>
                    </a:lnTo>
                    <a:lnTo>
                      <a:pt x="322" y="330"/>
                    </a:lnTo>
                    <a:lnTo>
                      <a:pt x="322" y="321"/>
                    </a:lnTo>
                    <a:lnTo>
                      <a:pt x="314" y="305"/>
                    </a:lnTo>
                    <a:lnTo>
                      <a:pt x="305" y="288"/>
                    </a:lnTo>
                    <a:lnTo>
                      <a:pt x="288" y="279"/>
                    </a:lnTo>
                    <a:lnTo>
                      <a:pt x="271" y="271"/>
                    </a:lnTo>
                    <a:lnTo>
                      <a:pt x="254" y="271"/>
                    </a:lnTo>
                    <a:lnTo>
                      <a:pt x="229" y="279"/>
                    </a:lnTo>
                    <a:lnTo>
                      <a:pt x="195" y="288"/>
                    </a:lnTo>
                    <a:close/>
                    <a:moveTo>
                      <a:pt x="204" y="313"/>
                    </a:moveTo>
                    <a:lnTo>
                      <a:pt x="246" y="296"/>
                    </a:lnTo>
                    <a:lnTo>
                      <a:pt x="271" y="296"/>
                    </a:lnTo>
                    <a:lnTo>
                      <a:pt x="288" y="296"/>
                    </a:lnTo>
                    <a:lnTo>
                      <a:pt x="297" y="313"/>
                    </a:lnTo>
                    <a:lnTo>
                      <a:pt x="305" y="330"/>
                    </a:lnTo>
                    <a:lnTo>
                      <a:pt x="297" y="347"/>
                    </a:lnTo>
                    <a:lnTo>
                      <a:pt x="288" y="355"/>
                    </a:lnTo>
                    <a:lnTo>
                      <a:pt x="280" y="364"/>
                    </a:lnTo>
                    <a:lnTo>
                      <a:pt x="263" y="372"/>
                    </a:lnTo>
                    <a:lnTo>
                      <a:pt x="237" y="381"/>
                    </a:lnTo>
                    <a:lnTo>
                      <a:pt x="204" y="398"/>
                    </a:lnTo>
                    <a:lnTo>
                      <a:pt x="178" y="398"/>
                    </a:lnTo>
                    <a:lnTo>
                      <a:pt x="161" y="389"/>
                    </a:lnTo>
                    <a:lnTo>
                      <a:pt x="153" y="381"/>
                    </a:lnTo>
                    <a:lnTo>
                      <a:pt x="144" y="364"/>
                    </a:lnTo>
                    <a:lnTo>
                      <a:pt x="153" y="347"/>
                    </a:lnTo>
                    <a:lnTo>
                      <a:pt x="161" y="338"/>
                    </a:lnTo>
                    <a:lnTo>
                      <a:pt x="170" y="330"/>
                    </a:lnTo>
                    <a:lnTo>
                      <a:pt x="187" y="321"/>
                    </a:lnTo>
                    <a:lnTo>
                      <a:pt x="204" y="313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7" name="Rectangle 107">
                <a:extLst>
                  <a:ext uri="{FF2B5EF4-FFF2-40B4-BE49-F238E27FC236}">
                    <a16:creationId xmlns:a16="http://schemas.microsoft.com/office/drawing/2014/main" id="{56A912C7-1EF1-49F6-A4CF-9FDCCDBAFB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900000">
                <a:off x="2684" y="29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8" name="Rectangle 108">
                <a:extLst>
                  <a:ext uri="{FF2B5EF4-FFF2-40B4-BE49-F238E27FC236}">
                    <a16:creationId xmlns:a16="http://schemas.microsoft.com/office/drawing/2014/main" id="{FB0CB28B-049A-46B3-BA6E-8811715605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900000">
                <a:off x="2693" y="31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9" name="Rectangle 109">
                <a:extLst>
                  <a:ext uri="{FF2B5EF4-FFF2-40B4-BE49-F238E27FC236}">
                    <a16:creationId xmlns:a16="http://schemas.microsoft.com/office/drawing/2014/main" id="{0E6B6C51-E65A-4F75-9772-533BF6FD4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900000">
                <a:off x="2706" y="343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" name="Freeform 110">
                <a:extLst>
                  <a:ext uri="{FF2B5EF4-FFF2-40B4-BE49-F238E27FC236}">
                    <a16:creationId xmlns:a16="http://schemas.microsoft.com/office/drawing/2014/main" id="{3249E0B0-A115-4C2E-B864-9E545D50EF9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45" y="1416"/>
                <a:ext cx="50" cy="35"/>
              </a:xfrm>
              <a:custGeom>
                <a:avLst/>
                <a:gdLst>
                  <a:gd name="T0" fmla="*/ 17 w 288"/>
                  <a:gd name="T1" fmla="*/ 110 h 203"/>
                  <a:gd name="T2" fmla="*/ 0 w 288"/>
                  <a:gd name="T3" fmla="*/ 144 h 203"/>
                  <a:gd name="T4" fmla="*/ 26 w 288"/>
                  <a:gd name="T5" fmla="*/ 186 h 203"/>
                  <a:gd name="T6" fmla="*/ 68 w 288"/>
                  <a:gd name="T7" fmla="*/ 203 h 203"/>
                  <a:gd name="T8" fmla="*/ 119 w 288"/>
                  <a:gd name="T9" fmla="*/ 186 h 203"/>
                  <a:gd name="T10" fmla="*/ 136 w 288"/>
                  <a:gd name="T11" fmla="*/ 144 h 203"/>
                  <a:gd name="T12" fmla="*/ 127 w 288"/>
                  <a:gd name="T13" fmla="*/ 110 h 203"/>
                  <a:gd name="T14" fmla="*/ 102 w 288"/>
                  <a:gd name="T15" fmla="*/ 93 h 203"/>
                  <a:gd name="T16" fmla="*/ 127 w 288"/>
                  <a:gd name="T17" fmla="*/ 50 h 203"/>
                  <a:gd name="T18" fmla="*/ 110 w 288"/>
                  <a:gd name="T19" fmla="*/ 17 h 203"/>
                  <a:gd name="T20" fmla="*/ 68 w 288"/>
                  <a:gd name="T21" fmla="*/ 0 h 203"/>
                  <a:gd name="T22" fmla="*/ 34 w 288"/>
                  <a:gd name="T23" fmla="*/ 17 h 203"/>
                  <a:gd name="T24" fmla="*/ 17 w 288"/>
                  <a:gd name="T25" fmla="*/ 50 h 203"/>
                  <a:gd name="T26" fmla="*/ 34 w 288"/>
                  <a:gd name="T27" fmla="*/ 84 h 203"/>
                  <a:gd name="T28" fmla="*/ 43 w 288"/>
                  <a:gd name="T29" fmla="*/ 50 h 203"/>
                  <a:gd name="T30" fmla="*/ 51 w 288"/>
                  <a:gd name="T31" fmla="*/ 34 h 203"/>
                  <a:gd name="T32" fmla="*/ 68 w 288"/>
                  <a:gd name="T33" fmla="*/ 17 h 203"/>
                  <a:gd name="T34" fmla="*/ 94 w 288"/>
                  <a:gd name="T35" fmla="*/ 34 h 203"/>
                  <a:gd name="T36" fmla="*/ 102 w 288"/>
                  <a:gd name="T37" fmla="*/ 50 h 203"/>
                  <a:gd name="T38" fmla="*/ 94 w 288"/>
                  <a:gd name="T39" fmla="*/ 76 h 203"/>
                  <a:gd name="T40" fmla="*/ 68 w 288"/>
                  <a:gd name="T41" fmla="*/ 84 h 203"/>
                  <a:gd name="T42" fmla="*/ 51 w 288"/>
                  <a:gd name="T43" fmla="*/ 76 h 203"/>
                  <a:gd name="T44" fmla="*/ 43 w 288"/>
                  <a:gd name="T45" fmla="*/ 50 h 203"/>
                  <a:gd name="T46" fmla="*/ 34 w 288"/>
                  <a:gd name="T47" fmla="*/ 127 h 203"/>
                  <a:gd name="T48" fmla="*/ 51 w 288"/>
                  <a:gd name="T49" fmla="*/ 110 h 203"/>
                  <a:gd name="T50" fmla="*/ 85 w 288"/>
                  <a:gd name="T51" fmla="*/ 110 h 203"/>
                  <a:gd name="T52" fmla="*/ 110 w 288"/>
                  <a:gd name="T53" fmla="*/ 127 h 203"/>
                  <a:gd name="T54" fmla="*/ 110 w 288"/>
                  <a:gd name="T55" fmla="*/ 161 h 203"/>
                  <a:gd name="T56" fmla="*/ 85 w 288"/>
                  <a:gd name="T57" fmla="*/ 186 h 203"/>
                  <a:gd name="T58" fmla="*/ 51 w 288"/>
                  <a:gd name="T59" fmla="*/ 177 h 203"/>
                  <a:gd name="T60" fmla="*/ 26 w 288"/>
                  <a:gd name="T61" fmla="*/ 144 h 203"/>
                  <a:gd name="T62" fmla="*/ 161 w 288"/>
                  <a:gd name="T63" fmla="*/ 152 h 203"/>
                  <a:gd name="T64" fmla="*/ 195 w 288"/>
                  <a:gd name="T65" fmla="*/ 203 h 203"/>
                  <a:gd name="T66" fmla="*/ 237 w 288"/>
                  <a:gd name="T67" fmla="*/ 203 h 203"/>
                  <a:gd name="T68" fmla="*/ 271 w 288"/>
                  <a:gd name="T69" fmla="*/ 177 h 203"/>
                  <a:gd name="T70" fmla="*/ 288 w 288"/>
                  <a:gd name="T71" fmla="*/ 135 h 203"/>
                  <a:gd name="T72" fmla="*/ 288 w 288"/>
                  <a:gd name="T73" fmla="*/ 76 h 203"/>
                  <a:gd name="T74" fmla="*/ 271 w 288"/>
                  <a:gd name="T75" fmla="*/ 25 h 203"/>
                  <a:gd name="T76" fmla="*/ 221 w 288"/>
                  <a:gd name="T77" fmla="*/ 0 h 203"/>
                  <a:gd name="T78" fmla="*/ 187 w 288"/>
                  <a:gd name="T79" fmla="*/ 8 h 203"/>
                  <a:gd name="T80" fmla="*/ 170 w 288"/>
                  <a:gd name="T81" fmla="*/ 42 h 203"/>
                  <a:gd name="T82" fmla="*/ 161 w 288"/>
                  <a:gd name="T83" fmla="*/ 101 h 203"/>
                  <a:gd name="T84" fmla="*/ 187 w 288"/>
                  <a:gd name="T85" fmla="*/ 59 h 203"/>
                  <a:gd name="T86" fmla="*/ 212 w 288"/>
                  <a:gd name="T87" fmla="*/ 25 h 203"/>
                  <a:gd name="T88" fmla="*/ 237 w 288"/>
                  <a:gd name="T89" fmla="*/ 25 h 203"/>
                  <a:gd name="T90" fmla="*/ 263 w 288"/>
                  <a:gd name="T91" fmla="*/ 59 h 203"/>
                  <a:gd name="T92" fmla="*/ 263 w 288"/>
                  <a:gd name="T93" fmla="*/ 144 h 203"/>
                  <a:gd name="T94" fmla="*/ 254 w 288"/>
                  <a:gd name="T95" fmla="*/ 169 h 203"/>
                  <a:gd name="T96" fmla="*/ 221 w 288"/>
                  <a:gd name="T97" fmla="*/ 186 h 203"/>
                  <a:gd name="T98" fmla="*/ 195 w 288"/>
                  <a:gd name="T99" fmla="*/ 169 h 203"/>
                  <a:gd name="T100" fmla="*/ 187 w 288"/>
                  <a:gd name="T101" fmla="*/ 101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8" h="203">
                    <a:moveTo>
                      <a:pt x="43" y="93"/>
                    </a:moveTo>
                    <a:lnTo>
                      <a:pt x="17" y="110"/>
                    </a:lnTo>
                    <a:lnTo>
                      <a:pt x="9" y="127"/>
                    </a:lnTo>
                    <a:lnTo>
                      <a:pt x="0" y="144"/>
                    </a:lnTo>
                    <a:lnTo>
                      <a:pt x="9" y="169"/>
                    </a:lnTo>
                    <a:lnTo>
                      <a:pt x="26" y="186"/>
                    </a:lnTo>
                    <a:lnTo>
                      <a:pt x="43" y="203"/>
                    </a:lnTo>
                    <a:lnTo>
                      <a:pt x="68" y="203"/>
                    </a:lnTo>
                    <a:lnTo>
                      <a:pt x="94" y="203"/>
                    </a:lnTo>
                    <a:lnTo>
                      <a:pt x="119" y="186"/>
                    </a:lnTo>
                    <a:lnTo>
                      <a:pt x="127" y="169"/>
                    </a:lnTo>
                    <a:lnTo>
                      <a:pt x="136" y="144"/>
                    </a:lnTo>
                    <a:lnTo>
                      <a:pt x="136" y="127"/>
                    </a:lnTo>
                    <a:lnTo>
                      <a:pt x="127" y="110"/>
                    </a:lnTo>
                    <a:lnTo>
                      <a:pt x="119" y="101"/>
                    </a:lnTo>
                    <a:lnTo>
                      <a:pt x="102" y="93"/>
                    </a:lnTo>
                    <a:lnTo>
                      <a:pt x="119" y="76"/>
                    </a:lnTo>
                    <a:lnTo>
                      <a:pt x="127" y="50"/>
                    </a:lnTo>
                    <a:lnTo>
                      <a:pt x="127" y="34"/>
                    </a:lnTo>
                    <a:lnTo>
                      <a:pt x="110" y="17"/>
                    </a:lnTo>
                    <a:lnTo>
                      <a:pt x="94" y="8"/>
                    </a:lnTo>
                    <a:lnTo>
                      <a:pt x="68" y="0"/>
                    </a:lnTo>
                    <a:lnTo>
                      <a:pt x="51" y="8"/>
                    </a:lnTo>
                    <a:lnTo>
                      <a:pt x="34" y="17"/>
                    </a:lnTo>
                    <a:lnTo>
                      <a:pt x="17" y="34"/>
                    </a:lnTo>
                    <a:lnTo>
                      <a:pt x="17" y="50"/>
                    </a:lnTo>
                    <a:lnTo>
                      <a:pt x="17" y="76"/>
                    </a:lnTo>
                    <a:lnTo>
                      <a:pt x="34" y="84"/>
                    </a:lnTo>
                    <a:lnTo>
                      <a:pt x="43" y="93"/>
                    </a:lnTo>
                    <a:close/>
                    <a:moveTo>
                      <a:pt x="43" y="50"/>
                    </a:moveTo>
                    <a:lnTo>
                      <a:pt x="43" y="42"/>
                    </a:lnTo>
                    <a:lnTo>
                      <a:pt x="51" y="34"/>
                    </a:lnTo>
                    <a:lnTo>
                      <a:pt x="60" y="25"/>
                    </a:lnTo>
                    <a:lnTo>
                      <a:pt x="68" y="17"/>
                    </a:lnTo>
                    <a:lnTo>
                      <a:pt x="85" y="25"/>
                    </a:lnTo>
                    <a:lnTo>
                      <a:pt x="94" y="34"/>
                    </a:lnTo>
                    <a:lnTo>
                      <a:pt x="102" y="42"/>
                    </a:lnTo>
                    <a:lnTo>
                      <a:pt x="102" y="50"/>
                    </a:lnTo>
                    <a:lnTo>
                      <a:pt x="102" y="67"/>
                    </a:lnTo>
                    <a:lnTo>
                      <a:pt x="94" y="76"/>
                    </a:lnTo>
                    <a:lnTo>
                      <a:pt x="85" y="84"/>
                    </a:lnTo>
                    <a:lnTo>
                      <a:pt x="68" y="84"/>
                    </a:lnTo>
                    <a:lnTo>
                      <a:pt x="60" y="84"/>
                    </a:lnTo>
                    <a:lnTo>
                      <a:pt x="51" y="76"/>
                    </a:lnTo>
                    <a:lnTo>
                      <a:pt x="43" y="67"/>
                    </a:lnTo>
                    <a:lnTo>
                      <a:pt x="43" y="50"/>
                    </a:lnTo>
                    <a:close/>
                    <a:moveTo>
                      <a:pt x="26" y="144"/>
                    </a:moveTo>
                    <a:lnTo>
                      <a:pt x="34" y="127"/>
                    </a:lnTo>
                    <a:lnTo>
                      <a:pt x="43" y="118"/>
                    </a:lnTo>
                    <a:lnTo>
                      <a:pt x="51" y="110"/>
                    </a:lnTo>
                    <a:lnTo>
                      <a:pt x="68" y="101"/>
                    </a:lnTo>
                    <a:lnTo>
                      <a:pt x="85" y="110"/>
                    </a:lnTo>
                    <a:lnTo>
                      <a:pt x="102" y="118"/>
                    </a:lnTo>
                    <a:lnTo>
                      <a:pt x="110" y="127"/>
                    </a:lnTo>
                    <a:lnTo>
                      <a:pt x="110" y="144"/>
                    </a:lnTo>
                    <a:lnTo>
                      <a:pt x="110" y="161"/>
                    </a:lnTo>
                    <a:lnTo>
                      <a:pt x="102" y="177"/>
                    </a:lnTo>
                    <a:lnTo>
                      <a:pt x="85" y="186"/>
                    </a:lnTo>
                    <a:lnTo>
                      <a:pt x="68" y="186"/>
                    </a:lnTo>
                    <a:lnTo>
                      <a:pt x="51" y="177"/>
                    </a:lnTo>
                    <a:lnTo>
                      <a:pt x="34" y="161"/>
                    </a:lnTo>
                    <a:lnTo>
                      <a:pt x="26" y="144"/>
                    </a:lnTo>
                    <a:close/>
                    <a:moveTo>
                      <a:pt x="161" y="101"/>
                    </a:moveTo>
                    <a:lnTo>
                      <a:pt x="161" y="152"/>
                    </a:lnTo>
                    <a:lnTo>
                      <a:pt x="178" y="186"/>
                    </a:lnTo>
                    <a:lnTo>
                      <a:pt x="195" y="203"/>
                    </a:lnTo>
                    <a:lnTo>
                      <a:pt x="221" y="203"/>
                    </a:lnTo>
                    <a:lnTo>
                      <a:pt x="237" y="203"/>
                    </a:lnTo>
                    <a:lnTo>
                      <a:pt x="254" y="194"/>
                    </a:lnTo>
                    <a:lnTo>
                      <a:pt x="271" y="177"/>
                    </a:lnTo>
                    <a:lnTo>
                      <a:pt x="280" y="161"/>
                    </a:lnTo>
                    <a:lnTo>
                      <a:pt x="288" y="135"/>
                    </a:lnTo>
                    <a:lnTo>
                      <a:pt x="288" y="101"/>
                    </a:lnTo>
                    <a:lnTo>
                      <a:pt x="288" y="76"/>
                    </a:lnTo>
                    <a:lnTo>
                      <a:pt x="288" y="59"/>
                    </a:lnTo>
                    <a:lnTo>
                      <a:pt x="271" y="25"/>
                    </a:lnTo>
                    <a:lnTo>
                      <a:pt x="254" y="8"/>
                    </a:lnTo>
                    <a:lnTo>
                      <a:pt x="221" y="0"/>
                    </a:lnTo>
                    <a:lnTo>
                      <a:pt x="204" y="0"/>
                    </a:lnTo>
                    <a:lnTo>
                      <a:pt x="187" y="8"/>
                    </a:lnTo>
                    <a:lnTo>
                      <a:pt x="178" y="25"/>
                    </a:lnTo>
                    <a:lnTo>
                      <a:pt x="170" y="42"/>
                    </a:lnTo>
                    <a:lnTo>
                      <a:pt x="161" y="67"/>
                    </a:lnTo>
                    <a:lnTo>
                      <a:pt x="161" y="101"/>
                    </a:lnTo>
                    <a:close/>
                    <a:moveTo>
                      <a:pt x="187" y="101"/>
                    </a:moveTo>
                    <a:lnTo>
                      <a:pt x="187" y="59"/>
                    </a:lnTo>
                    <a:lnTo>
                      <a:pt x="195" y="34"/>
                    </a:lnTo>
                    <a:lnTo>
                      <a:pt x="212" y="25"/>
                    </a:lnTo>
                    <a:lnTo>
                      <a:pt x="221" y="17"/>
                    </a:lnTo>
                    <a:lnTo>
                      <a:pt x="237" y="25"/>
                    </a:lnTo>
                    <a:lnTo>
                      <a:pt x="254" y="34"/>
                    </a:lnTo>
                    <a:lnTo>
                      <a:pt x="263" y="59"/>
                    </a:lnTo>
                    <a:lnTo>
                      <a:pt x="263" y="101"/>
                    </a:lnTo>
                    <a:lnTo>
                      <a:pt x="263" y="144"/>
                    </a:lnTo>
                    <a:lnTo>
                      <a:pt x="254" y="161"/>
                    </a:lnTo>
                    <a:lnTo>
                      <a:pt x="254" y="169"/>
                    </a:lnTo>
                    <a:lnTo>
                      <a:pt x="237" y="177"/>
                    </a:lnTo>
                    <a:lnTo>
                      <a:pt x="221" y="186"/>
                    </a:lnTo>
                    <a:lnTo>
                      <a:pt x="204" y="177"/>
                    </a:lnTo>
                    <a:lnTo>
                      <a:pt x="195" y="169"/>
                    </a:lnTo>
                    <a:lnTo>
                      <a:pt x="187" y="144"/>
                    </a:lnTo>
                    <a:lnTo>
                      <a:pt x="187" y="101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1" name="Rectangle 111">
                <a:extLst>
                  <a:ext uri="{FF2B5EF4-FFF2-40B4-BE49-F238E27FC236}">
                    <a16:creationId xmlns:a16="http://schemas.microsoft.com/office/drawing/2014/main" id="{47C468C5-D1CA-4CE0-A087-9996831C3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4844" y="139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2" name="Rectangle 112">
                <a:extLst>
                  <a:ext uri="{FF2B5EF4-FFF2-40B4-BE49-F238E27FC236}">
                    <a16:creationId xmlns:a16="http://schemas.microsoft.com/office/drawing/2014/main" id="{F2FB2B4A-F2D8-4B4C-A8B0-EA20F00D4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4870" y="139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3" name="Freeform 113">
                <a:extLst>
                  <a:ext uri="{FF2B5EF4-FFF2-40B4-BE49-F238E27FC236}">
                    <a16:creationId xmlns:a16="http://schemas.microsoft.com/office/drawing/2014/main" id="{7A63361E-2AC9-4936-92A9-902727A354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42" y="1396"/>
                <a:ext cx="48" cy="37"/>
              </a:xfrm>
              <a:custGeom>
                <a:avLst/>
                <a:gdLst>
                  <a:gd name="T0" fmla="*/ 25 w 279"/>
                  <a:gd name="T1" fmla="*/ 93 h 220"/>
                  <a:gd name="T2" fmla="*/ 0 w 279"/>
                  <a:gd name="T3" fmla="*/ 119 h 220"/>
                  <a:gd name="T4" fmla="*/ 0 w 279"/>
                  <a:gd name="T5" fmla="*/ 161 h 220"/>
                  <a:gd name="T6" fmla="*/ 25 w 279"/>
                  <a:gd name="T7" fmla="*/ 195 h 220"/>
                  <a:gd name="T8" fmla="*/ 84 w 279"/>
                  <a:gd name="T9" fmla="*/ 203 h 220"/>
                  <a:gd name="T10" fmla="*/ 118 w 279"/>
                  <a:gd name="T11" fmla="*/ 178 h 220"/>
                  <a:gd name="T12" fmla="*/ 127 w 279"/>
                  <a:gd name="T13" fmla="*/ 136 h 220"/>
                  <a:gd name="T14" fmla="*/ 110 w 279"/>
                  <a:gd name="T15" fmla="*/ 102 h 220"/>
                  <a:gd name="T16" fmla="*/ 118 w 279"/>
                  <a:gd name="T17" fmla="*/ 85 h 220"/>
                  <a:gd name="T18" fmla="*/ 127 w 279"/>
                  <a:gd name="T19" fmla="*/ 34 h 220"/>
                  <a:gd name="T20" fmla="*/ 101 w 279"/>
                  <a:gd name="T21" fmla="*/ 9 h 220"/>
                  <a:gd name="T22" fmla="*/ 50 w 279"/>
                  <a:gd name="T23" fmla="*/ 0 h 220"/>
                  <a:gd name="T24" fmla="*/ 17 w 279"/>
                  <a:gd name="T25" fmla="*/ 26 h 220"/>
                  <a:gd name="T26" fmla="*/ 17 w 279"/>
                  <a:gd name="T27" fmla="*/ 68 h 220"/>
                  <a:gd name="T28" fmla="*/ 42 w 279"/>
                  <a:gd name="T29" fmla="*/ 51 h 220"/>
                  <a:gd name="T30" fmla="*/ 50 w 279"/>
                  <a:gd name="T31" fmla="*/ 26 h 220"/>
                  <a:gd name="T32" fmla="*/ 76 w 279"/>
                  <a:gd name="T33" fmla="*/ 17 h 220"/>
                  <a:gd name="T34" fmla="*/ 101 w 279"/>
                  <a:gd name="T35" fmla="*/ 34 h 220"/>
                  <a:gd name="T36" fmla="*/ 101 w 279"/>
                  <a:gd name="T37" fmla="*/ 59 h 220"/>
                  <a:gd name="T38" fmla="*/ 93 w 279"/>
                  <a:gd name="T39" fmla="*/ 76 h 220"/>
                  <a:gd name="T40" fmla="*/ 67 w 279"/>
                  <a:gd name="T41" fmla="*/ 85 h 220"/>
                  <a:gd name="T42" fmla="*/ 50 w 279"/>
                  <a:gd name="T43" fmla="*/ 68 h 220"/>
                  <a:gd name="T44" fmla="*/ 42 w 279"/>
                  <a:gd name="T45" fmla="*/ 51 h 220"/>
                  <a:gd name="T46" fmla="*/ 25 w 279"/>
                  <a:gd name="T47" fmla="*/ 127 h 220"/>
                  <a:gd name="T48" fmla="*/ 50 w 279"/>
                  <a:gd name="T49" fmla="*/ 102 h 220"/>
                  <a:gd name="T50" fmla="*/ 84 w 279"/>
                  <a:gd name="T51" fmla="*/ 110 h 220"/>
                  <a:gd name="T52" fmla="*/ 101 w 279"/>
                  <a:gd name="T53" fmla="*/ 136 h 220"/>
                  <a:gd name="T54" fmla="*/ 101 w 279"/>
                  <a:gd name="T55" fmla="*/ 161 h 220"/>
                  <a:gd name="T56" fmla="*/ 76 w 279"/>
                  <a:gd name="T57" fmla="*/ 186 h 220"/>
                  <a:gd name="T58" fmla="*/ 34 w 279"/>
                  <a:gd name="T59" fmla="*/ 178 h 220"/>
                  <a:gd name="T60" fmla="*/ 25 w 279"/>
                  <a:gd name="T61" fmla="*/ 136 h 220"/>
                  <a:gd name="T62" fmla="*/ 152 w 279"/>
                  <a:gd name="T63" fmla="*/ 161 h 220"/>
                  <a:gd name="T64" fmla="*/ 177 w 279"/>
                  <a:gd name="T65" fmla="*/ 212 h 220"/>
                  <a:gd name="T66" fmla="*/ 220 w 279"/>
                  <a:gd name="T67" fmla="*/ 220 h 220"/>
                  <a:gd name="T68" fmla="*/ 254 w 279"/>
                  <a:gd name="T69" fmla="*/ 203 h 220"/>
                  <a:gd name="T70" fmla="*/ 271 w 279"/>
                  <a:gd name="T71" fmla="*/ 161 h 220"/>
                  <a:gd name="T72" fmla="*/ 279 w 279"/>
                  <a:gd name="T73" fmla="*/ 102 h 220"/>
                  <a:gd name="T74" fmla="*/ 271 w 279"/>
                  <a:gd name="T75" fmla="*/ 51 h 220"/>
                  <a:gd name="T76" fmla="*/ 228 w 279"/>
                  <a:gd name="T77" fmla="*/ 17 h 220"/>
                  <a:gd name="T78" fmla="*/ 186 w 279"/>
                  <a:gd name="T79" fmla="*/ 26 h 220"/>
                  <a:gd name="T80" fmla="*/ 161 w 279"/>
                  <a:gd name="T81" fmla="*/ 59 h 220"/>
                  <a:gd name="T82" fmla="*/ 152 w 279"/>
                  <a:gd name="T83" fmla="*/ 110 h 220"/>
                  <a:gd name="T84" fmla="*/ 186 w 279"/>
                  <a:gd name="T85" fmla="*/ 76 h 220"/>
                  <a:gd name="T86" fmla="*/ 211 w 279"/>
                  <a:gd name="T87" fmla="*/ 42 h 220"/>
                  <a:gd name="T88" fmla="*/ 237 w 279"/>
                  <a:gd name="T89" fmla="*/ 42 h 220"/>
                  <a:gd name="T90" fmla="*/ 254 w 279"/>
                  <a:gd name="T91" fmla="*/ 85 h 220"/>
                  <a:gd name="T92" fmla="*/ 254 w 279"/>
                  <a:gd name="T93" fmla="*/ 144 h 220"/>
                  <a:gd name="T94" fmla="*/ 245 w 279"/>
                  <a:gd name="T95" fmla="*/ 178 h 220"/>
                  <a:gd name="T96" fmla="*/ 220 w 279"/>
                  <a:gd name="T97" fmla="*/ 195 h 220"/>
                  <a:gd name="T98" fmla="*/ 194 w 279"/>
                  <a:gd name="T99" fmla="*/ 195 h 220"/>
                  <a:gd name="T100" fmla="*/ 169 w 279"/>
                  <a:gd name="T101" fmla="*/ 153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9" h="220">
                    <a:moveTo>
                      <a:pt x="42" y="85"/>
                    </a:moveTo>
                    <a:lnTo>
                      <a:pt x="25" y="93"/>
                    </a:lnTo>
                    <a:lnTo>
                      <a:pt x="8" y="102"/>
                    </a:lnTo>
                    <a:lnTo>
                      <a:pt x="0" y="119"/>
                    </a:lnTo>
                    <a:lnTo>
                      <a:pt x="0" y="136"/>
                    </a:lnTo>
                    <a:lnTo>
                      <a:pt x="0" y="161"/>
                    </a:lnTo>
                    <a:lnTo>
                      <a:pt x="8" y="178"/>
                    </a:lnTo>
                    <a:lnTo>
                      <a:pt x="25" y="195"/>
                    </a:lnTo>
                    <a:lnTo>
                      <a:pt x="59" y="203"/>
                    </a:lnTo>
                    <a:lnTo>
                      <a:pt x="84" y="203"/>
                    </a:lnTo>
                    <a:lnTo>
                      <a:pt x="101" y="195"/>
                    </a:lnTo>
                    <a:lnTo>
                      <a:pt x="118" y="178"/>
                    </a:lnTo>
                    <a:lnTo>
                      <a:pt x="127" y="153"/>
                    </a:lnTo>
                    <a:lnTo>
                      <a:pt x="127" y="136"/>
                    </a:lnTo>
                    <a:lnTo>
                      <a:pt x="118" y="119"/>
                    </a:lnTo>
                    <a:lnTo>
                      <a:pt x="110" y="102"/>
                    </a:lnTo>
                    <a:lnTo>
                      <a:pt x="93" y="93"/>
                    </a:lnTo>
                    <a:lnTo>
                      <a:pt x="118" y="85"/>
                    </a:lnTo>
                    <a:lnTo>
                      <a:pt x="127" y="59"/>
                    </a:lnTo>
                    <a:lnTo>
                      <a:pt x="127" y="34"/>
                    </a:lnTo>
                    <a:lnTo>
                      <a:pt x="118" y="17"/>
                    </a:lnTo>
                    <a:lnTo>
                      <a:pt x="101" y="9"/>
                    </a:lnTo>
                    <a:lnTo>
                      <a:pt x="76" y="0"/>
                    </a:lnTo>
                    <a:lnTo>
                      <a:pt x="50" y="0"/>
                    </a:lnTo>
                    <a:lnTo>
                      <a:pt x="34" y="9"/>
                    </a:lnTo>
                    <a:lnTo>
                      <a:pt x="17" y="26"/>
                    </a:lnTo>
                    <a:lnTo>
                      <a:pt x="17" y="42"/>
                    </a:lnTo>
                    <a:lnTo>
                      <a:pt x="17" y="68"/>
                    </a:lnTo>
                    <a:lnTo>
                      <a:pt x="42" y="85"/>
                    </a:lnTo>
                    <a:close/>
                    <a:moveTo>
                      <a:pt x="42" y="51"/>
                    </a:moveTo>
                    <a:lnTo>
                      <a:pt x="42" y="34"/>
                    </a:lnTo>
                    <a:lnTo>
                      <a:pt x="50" y="26"/>
                    </a:lnTo>
                    <a:lnTo>
                      <a:pt x="59" y="17"/>
                    </a:lnTo>
                    <a:lnTo>
                      <a:pt x="76" y="17"/>
                    </a:lnTo>
                    <a:lnTo>
                      <a:pt x="84" y="26"/>
                    </a:lnTo>
                    <a:lnTo>
                      <a:pt x="101" y="34"/>
                    </a:lnTo>
                    <a:lnTo>
                      <a:pt x="101" y="42"/>
                    </a:lnTo>
                    <a:lnTo>
                      <a:pt x="101" y="59"/>
                    </a:lnTo>
                    <a:lnTo>
                      <a:pt x="101" y="68"/>
                    </a:lnTo>
                    <a:lnTo>
                      <a:pt x="93" y="76"/>
                    </a:lnTo>
                    <a:lnTo>
                      <a:pt x="84" y="85"/>
                    </a:lnTo>
                    <a:lnTo>
                      <a:pt x="67" y="85"/>
                    </a:lnTo>
                    <a:lnTo>
                      <a:pt x="59" y="76"/>
                    </a:lnTo>
                    <a:lnTo>
                      <a:pt x="50" y="68"/>
                    </a:lnTo>
                    <a:lnTo>
                      <a:pt x="42" y="59"/>
                    </a:lnTo>
                    <a:lnTo>
                      <a:pt x="42" y="51"/>
                    </a:lnTo>
                    <a:close/>
                    <a:moveTo>
                      <a:pt x="25" y="136"/>
                    </a:moveTo>
                    <a:lnTo>
                      <a:pt x="25" y="127"/>
                    </a:lnTo>
                    <a:lnTo>
                      <a:pt x="34" y="110"/>
                    </a:lnTo>
                    <a:lnTo>
                      <a:pt x="50" y="102"/>
                    </a:lnTo>
                    <a:lnTo>
                      <a:pt x="67" y="102"/>
                    </a:lnTo>
                    <a:lnTo>
                      <a:pt x="84" y="110"/>
                    </a:lnTo>
                    <a:lnTo>
                      <a:pt x="93" y="119"/>
                    </a:lnTo>
                    <a:lnTo>
                      <a:pt x="101" y="136"/>
                    </a:lnTo>
                    <a:lnTo>
                      <a:pt x="101" y="144"/>
                    </a:lnTo>
                    <a:lnTo>
                      <a:pt x="101" y="161"/>
                    </a:lnTo>
                    <a:lnTo>
                      <a:pt x="84" y="178"/>
                    </a:lnTo>
                    <a:lnTo>
                      <a:pt x="76" y="186"/>
                    </a:lnTo>
                    <a:lnTo>
                      <a:pt x="59" y="186"/>
                    </a:lnTo>
                    <a:lnTo>
                      <a:pt x="34" y="178"/>
                    </a:lnTo>
                    <a:lnTo>
                      <a:pt x="25" y="161"/>
                    </a:lnTo>
                    <a:lnTo>
                      <a:pt x="25" y="136"/>
                    </a:lnTo>
                    <a:close/>
                    <a:moveTo>
                      <a:pt x="152" y="110"/>
                    </a:moveTo>
                    <a:lnTo>
                      <a:pt x="152" y="161"/>
                    </a:lnTo>
                    <a:lnTo>
                      <a:pt x="161" y="195"/>
                    </a:lnTo>
                    <a:lnTo>
                      <a:pt x="177" y="212"/>
                    </a:lnTo>
                    <a:lnTo>
                      <a:pt x="203" y="220"/>
                    </a:lnTo>
                    <a:lnTo>
                      <a:pt x="220" y="220"/>
                    </a:lnTo>
                    <a:lnTo>
                      <a:pt x="237" y="212"/>
                    </a:lnTo>
                    <a:lnTo>
                      <a:pt x="254" y="203"/>
                    </a:lnTo>
                    <a:lnTo>
                      <a:pt x="262" y="186"/>
                    </a:lnTo>
                    <a:lnTo>
                      <a:pt x="271" y="161"/>
                    </a:lnTo>
                    <a:lnTo>
                      <a:pt x="279" y="127"/>
                    </a:lnTo>
                    <a:lnTo>
                      <a:pt x="279" y="102"/>
                    </a:lnTo>
                    <a:lnTo>
                      <a:pt x="279" y="76"/>
                    </a:lnTo>
                    <a:lnTo>
                      <a:pt x="271" y="51"/>
                    </a:lnTo>
                    <a:lnTo>
                      <a:pt x="254" y="26"/>
                    </a:lnTo>
                    <a:lnTo>
                      <a:pt x="228" y="17"/>
                    </a:lnTo>
                    <a:lnTo>
                      <a:pt x="203" y="17"/>
                    </a:lnTo>
                    <a:lnTo>
                      <a:pt x="186" y="26"/>
                    </a:lnTo>
                    <a:lnTo>
                      <a:pt x="177" y="34"/>
                    </a:lnTo>
                    <a:lnTo>
                      <a:pt x="161" y="59"/>
                    </a:lnTo>
                    <a:lnTo>
                      <a:pt x="152" y="76"/>
                    </a:lnTo>
                    <a:lnTo>
                      <a:pt x="152" y="110"/>
                    </a:lnTo>
                    <a:close/>
                    <a:moveTo>
                      <a:pt x="177" y="110"/>
                    </a:moveTo>
                    <a:lnTo>
                      <a:pt x="186" y="76"/>
                    </a:lnTo>
                    <a:lnTo>
                      <a:pt x="194" y="51"/>
                    </a:lnTo>
                    <a:lnTo>
                      <a:pt x="211" y="42"/>
                    </a:lnTo>
                    <a:lnTo>
                      <a:pt x="220" y="34"/>
                    </a:lnTo>
                    <a:lnTo>
                      <a:pt x="237" y="42"/>
                    </a:lnTo>
                    <a:lnTo>
                      <a:pt x="254" y="59"/>
                    </a:lnTo>
                    <a:lnTo>
                      <a:pt x="254" y="85"/>
                    </a:lnTo>
                    <a:lnTo>
                      <a:pt x="254" y="127"/>
                    </a:lnTo>
                    <a:lnTo>
                      <a:pt x="254" y="144"/>
                    </a:lnTo>
                    <a:lnTo>
                      <a:pt x="245" y="161"/>
                    </a:lnTo>
                    <a:lnTo>
                      <a:pt x="245" y="178"/>
                    </a:lnTo>
                    <a:lnTo>
                      <a:pt x="237" y="186"/>
                    </a:lnTo>
                    <a:lnTo>
                      <a:pt x="220" y="195"/>
                    </a:lnTo>
                    <a:lnTo>
                      <a:pt x="203" y="203"/>
                    </a:lnTo>
                    <a:lnTo>
                      <a:pt x="194" y="195"/>
                    </a:lnTo>
                    <a:lnTo>
                      <a:pt x="177" y="178"/>
                    </a:lnTo>
                    <a:lnTo>
                      <a:pt x="169" y="153"/>
                    </a:lnTo>
                    <a:lnTo>
                      <a:pt x="177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4" name="Rectangle 114">
                <a:extLst>
                  <a:ext uri="{FF2B5EF4-FFF2-40B4-BE49-F238E27FC236}">
                    <a16:creationId xmlns:a16="http://schemas.microsoft.com/office/drawing/2014/main" id="{DA116E1E-2EA9-4F5B-B265-5BBB8392F8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60000">
                <a:off x="3438" y="137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5" name="Rectangle 115">
                <a:extLst>
                  <a:ext uri="{FF2B5EF4-FFF2-40B4-BE49-F238E27FC236}">
                    <a16:creationId xmlns:a16="http://schemas.microsoft.com/office/drawing/2014/main" id="{A4ADC98D-5009-448C-9BE6-F38A2335D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60000">
                <a:off x="3467" y="1381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6" name="Freeform 116">
                <a:extLst>
                  <a:ext uri="{FF2B5EF4-FFF2-40B4-BE49-F238E27FC236}">
                    <a16:creationId xmlns:a16="http://schemas.microsoft.com/office/drawing/2014/main" id="{2E7C7E83-9A1F-4F91-A80F-D48BE9A541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5" y="132"/>
                <a:ext cx="51" cy="72"/>
              </a:xfrm>
              <a:custGeom>
                <a:avLst/>
                <a:gdLst>
                  <a:gd name="T0" fmla="*/ 187 w 297"/>
                  <a:gd name="T1" fmla="*/ 398 h 424"/>
                  <a:gd name="T2" fmla="*/ 9 w 297"/>
                  <a:gd name="T3" fmla="*/ 314 h 424"/>
                  <a:gd name="T4" fmla="*/ 0 w 297"/>
                  <a:gd name="T5" fmla="*/ 322 h 424"/>
                  <a:gd name="T6" fmla="*/ 17 w 297"/>
                  <a:gd name="T7" fmla="*/ 356 h 424"/>
                  <a:gd name="T8" fmla="*/ 17 w 297"/>
                  <a:gd name="T9" fmla="*/ 398 h 424"/>
                  <a:gd name="T10" fmla="*/ 43 w 297"/>
                  <a:gd name="T11" fmla="*/ 407 h 424"/>
                  <a:gd name="T12" fmla="*/ 43 w 297"/>
                  <a:gd name="T13" fmla="*/ 381 h 424"/>
                  <a:gd name="T14" fmla="*/ 34 w 297"/>
                  <a:gd name="T15" fmla="*/ 348 h 424"/>
                  <a:gd name="T16" fmla="*/ 178 w 297"/>
                  <a:gd name="T17" fmla="*/ 424 h 424"/>
                  <a:gd name="T18" fmla="*/ 187 w 297"/>
                  <a:gd name="T19" fmla="*/ 398 h 424"/>
                  <a:gd name="T20" fmla="*/ 254 w 297"/>
                  <a:gd name="T21" fmla="*/ 229 h 424"/>
                  <a:gd name="T22" fmla="*/ 60 w 297"/>
                  <a:gd name="T23" fmla="*/ 170 h 424"/>
                  <a:gd name="T24" fmla="*/ 60 w 297"/>
                  <a:gd name="T25" fmla="*/ 178 h 424"/>
                  <a:gd name="T26" fmla="*/ 68 w 297"/>
                  <a:gd name="T27" fmla="*/ 195 h 424"/>
                  <a:gd name="T28" fmla="*/ 77 w 297"/>
                  <a:gd name="T29" fmla="*/ 212 h 424"/>
                  <a:gd name="T30" fmla="*/ 85 w 297"/>
                  <a:gd name="T31" fmla="*/ 254 h 424"/>
                  <a:gd name="T32" fmla="*/ 111 w 297"/>
                  <a:gd name="T33" fmla="*/ 263 h 424"/>
                  <a:gd name="T34" fmla="*/ 102 w 297"/>
                  <a:gd name="T35" fmla="*/ 229 h 424"/>
                  <a:gd name="T36" fmla="*/ 94 w 297"/>
                  <a:gd name="T37" fmla="*/ 204 h 424"/>
                  <a:gd name="T38" fmla="*/ 246 w 297"/>
                  <a:gd name="T39" fmla="*/ 254 h 424"/>
                  <a:gd name="T40" fmla="*/ 254 w 297"/>
                  <a:gd name="T41" fmla="*/ 229 h 424"/>
                  <a:gd name="T42" fmla="*/ 178 w 297"/>
                  <a:gd name="T43" fmla="*/ 136 h 424"/>
                  <a:gd name="T44" fmla="*/ 229 w 297"/>
                  <a:gd name="T45" fmla="*/ 144 h 424"/>
                  <a:gd name="T46" fmla="*/ 263 w 297"/>
                  <a:gd name="T47" fmla="*/ 136 h 424"/>
                  <a:gd name="T48" fmla="*/ 288 w 297"/>
                  <a:gd name="T49" fmla="*/ 127 h 424"/>
                  <a:gd name="T50" fmla="*/ 297 w 297"/>
                  <a:gd name="T51" fmla="*/ 102 h 424"/>
                  <a:gd name="T52" fmla="*/ 297 w 297"/>
                  <a:gd name="T53" fmla="*/ 85 h 424"/>
                  <a:gd name="T54" fmla="*/ 297 w 297"/>
                  <a:gd name="T55" fmla="*/ 68 h 424"/>
                  <a:gd name="T56" fmla="*/ 288 w 297"/>
                  <a:gd name="T57" fmla="*/ 51 h 424"/>
                  <a:gd name="T58" fmla="*/ 271 w 297"/>
                  <a:gd name="T59" fmla="*/ 34 h 424"/>
                  <a:gd name="T60" fmla="*/ 246 w 297"/>
                  <a:gd name="T61" fmla="*/ 17 h 424"/>
                  <a:gd name="T62" fmla="*/ 221 w 297"/>
                  <a:gd name="T63" fmla="*/ 9 h 424"/>
                  <a:gd name="T64" fmla="*/ 195 w 297"/>
                  <a:gd name="T65" fmla="*/ 0 h 424"/>
                  <a:gd name="T66" fmla="*/ 170 w 297"/>
                  <a:gd name="T67" fmla="*/ 0 h 424"/>
                  <a:gd name="T68" fmla="*/ 144 w 297"/>
                  <a:gd name="T69" fmla="*/ 0 h 424"/>
                  <a:gd name="T70" fmla="*/ 119 w 297"/>
                  <a:gd name="T71" fmla="*/ 17 h 424"/>
                  <a:gd name="T72" fmla="*/ 102 w 297"/>
                  <a:gd name="T73" fmla="*/ 43 h 424"/>
                  <a:gd name="T74" fmla="*/ 102 w 297"/>
                  <a:gd name="T75" fmla="*/ 60 h 424"/>
                  <a:gd name="T76" fmla="*/ 102 w 297"/>
                  <a:gd name="T77" fmla="*/ 77 h 424"/>
                  <a:gd name="T78" fmla="*/ 111 w 297"/>
                  <a:gd name="T79" fmla="*/ 94 h 424"/>
                  <a:gd name="T80" fmla="*/ 127 w 297"/>
                  <a:gd name="T81" fmla="*/ 111 h 424"/>
                  <a:gd name="T82" fmla="*/ 153 w 297"/>
                  <a:gd name="T83" fmla="*/ 127 h 424"/>
                  <a:gd name="T84" fmla="*/ 178 w 297"/>
                  <a:gd name="T85" fmla="*/ 136 h 424"/>
                  <a:gd name="T86" fmla="*/ 187 w 297"/>
                  <a:gd name="T87" fmla="*/ 111 h 424"/>
                  <a:gd name="T88" fmla="*/ 153 w 297"/>
                  <a:gd name="T89" fmla="*/ 94 h 424"/>
                  <a:gd name="T90" fmla="*/ 127 w 297"/>
                  <a:gd name="T91" fmla="*/ 77 h 424"/>
                  <a:gd name="T92" fmla="*/ 119 w 297"/>
                  <a:gd name="T93" fmla="*/ 68 h 424"/>
                  <a:gd name="T94" fmla="*/ 119 w 297"/>
                  <a:gd name="T95" fmla="*/ 51 h 424"/>
                  <a:gd name="T96" fmla="*/ 127 w 297"/>
                  <a:gd name="T97" fmla="*/ 34 h 424"/>
                  <a:gd name="T98" fmla="*/ 144 w 297"/>
                  <a:gd name="T99" fmla="*/ 26 h 424"/>
                  <a:gd name="T100" fmla="*/ 170 w 297"/>
                  <a:gd name="T101" fmla="*/ 26 h 424"/>
                  <a:gd name="T102" fmla="*/ 212 w 297"/>
                  <a:gd name="T103" fmla="*/ 34 h 424"/>
                  <a:gd name="T104" fmla="*/ 229 w 297"/>
                  <a:gd name="T105" fmla="*/ 43 h 424"/>
                  <a:gd name="T106" fmla="*/ 246 w 297"/>
                  <a:gd name="T107" fmla="*/ 51 h 424"/>
                  <a:gd name="T108" fmla="*/ 263 w 297"/>
                  <a:gd name="T109" fmla="*/ 60 h 424"/>
                  <a:gd name="T110" fmla="*/ 271 w 297"/>
                  <a:gd name="T111" fmla="*/ 68 h 424"/>
                  <a:gd name="T112" fmla="*/ 280 w 297"/>
                  <a:gd name="T113" fmla="*/ 77 h 424"/>
                  <a:gd name="T114" fmla="*/ 280 w 297"/>
                  <a:gd name="T115" fmla="*/ 94 h 424"/>
                  <a:gd name="T116" fmla="*/ 271 w 297"/>
                  <a:gd name="T117" fmla="*/ 111 h 424"/>
                  <a:gd name="T118" fmla="*/ 254 w 297"/>
                  <a:gd name="T119" fmla="*/ 119 h 424"/>
                  <a:gd name="T120" fmla="*/ 229 w 297"/>
                  <a:gd name="T121" fmla="*/ 119 h 424"/>
                  <a:gd name="T122" fmla="*/ 187 w 297"/>
                  <a:gd name="T123" fmla="*/ 111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7" h="424">
                    <a:moveTo>
                      <a:pt x="187" y="398"/>
                    </a:moveTo>
                    <a:lnTo>
                      <a:pt x="9" y="314"/>
                    </a:lnTo>
                    <a:lnTo>
                      <a:pt x="0" y="322"/>
                    </a:lnTo>
                    <a:lnTo>
                      <a:pt x="17" y="356"/>
                    </a:lnTo>
                    <a:lnTo>
                      <a:pt x="17" y="398"/>
                    </a:lnTo>
                    <a:lnTo>
                      <a:pt x="43" y="407"/>
                    </a:lnTo>
                    <a:lnTo>
                      <a:pt x="43" y="381"/>
                    </a:lnTo>
                    <a:lnTo>
                      <a:pt x="34" y="348"/>
                    </a:lnTo>
                    <a:lnTo>
                      <a:pt x="178" y="424"/>
                    </a:lnTo>
                    <a:lnTo>
                      <a:pt x="187" y="398"/>
                    </a:lnTo>
                    <a:close/>
                    <a:moveTo>
                      <a:pt x="254" y="229"/>
                    </a:moveTo>
                    <a:lnTo>
                      <a:pt x="60" y="170"/>
                    </a:lnTo>
                    <a:lnTo>
                      <a:pt x="60" y="178"/>
                    </a:lnTo>
                    <a:lnTo>
                      <a:pt x="68" y="195"/>
                    </a:lnTo>
                    <a:lnTo>
                      <a:pt x="77" y="212"/>
                    </a:lnTo>
                    <a:lnTo>
                      <a:pt x="85" y="254"/>
                    </a:lnTo>
                    <a:lnTo>
                      <a:pt x="111" y="263"/>
                    </a:lnTo>
                    <a:lnTo>
                      <a:pt x="102" y="229"/>
                    </a:lnTo>
                    <a:lnTo>
                      <a:pt x="94" y="204"/>
                    </a:lnTo>
                    <a:lnTo>
                      <a:pt x="246" y="254"/>
                    </a:lnTo>
                    <a:lnTo>
                      <a:pt x="254" y="229"/>
                    </a:lnTo>
                    <a:close/>
                    <a:moveTo>
                      <a:pt x="178" y="136"/>
                    </a:moveTo>
                    <a:lnTo>
                      <a:pt x="229" y="144"/>
                    </a:lnTo>
                    <a:lnTo>
                      <a:pt x="263" y="136"/>
                    </a:lnTo>
                    <a:lnTo>
                      <a:pt x="288" y="127"/>
                    </a:lnTo>
                    <a:lnTo>
                      <a:pt x="297" y="102"/>
                    </a:lnTo>
                    <a:lnTo>
                      <a:pt x="297" y="85"/>
                    </a:lnTo>
                    <a:lnTo>
                      <a:pt x="297" y="68"/>
                    </a:lnTo>
                    <a:lnTo>
                      <a:pt x="288" y="51"/>
                    </a:lnTo>
                    <a:lnTo>
                      <a:pt x="271" y="34"/>
                    </a:lnTo>
                    <a:lnTo>
                      <a:pt x="246" y="17"/>
                    </a:lnTo>
                    <a:lnTo>
                      <a:pt x="221" y="9"/>
                    </a:lnTo>
                    <a:lnTo>
                      <a:pt x="195" y="0"/>
                    </a:lnTo>
                    <a:lnTo>
                      <a:pt x="170" y="0"/>
                    </a:lnTo>
                    <a:lnTo>
                      <a:pt x="144" y="0"/>
                    </a:lnTo>
                    <a:lnTo>
                      <a:pt x="119" y="17"/>
                    </a:lnTo>
                    <a:lnTo>
                      <a:pt x="102" y="43"/>
                    </a:lnTo>
                    <a:lnTo>
                      <a:pt x="102" y="60"/>
                    </a:lnTo>
                    <a:lnTo>
                      <a:pt x="102" y="77"/>
                    </a:lnTo>
                    <a:lnTo>
                      <a:pt x="111" y="94"/>
                    </a:lnTo>
                    <a:lnTo>
                      <a:pt x="127" y="111"/>
                    </a:lnTo>
                    <a:lnTo>
                      <a:pt x="153" y="127"/>
                    </a:lnTo>
                    <a:lnTo>
                      <a:pt x="178" y="136"/>
                    </a:lnTo>
                    <a:close/>
                    <a:moveTo>
                      <a:pt x="187" y="111"/>
                    </a:moveTo>
                    <a:lnTo>
                      <a:pt x="153" y="94"/>
                    </a:lnTo>
                    <a:lnTo>
                      <a:pt x="127" y="77"/>
                    </a:lnTo>
                    <a:lnTo>
                      <a:pt x="119" y="68"/>
                    </a:lnTo>
                    <a:lnTo>
                      <a:pt x="119" y="51"/>
                    </a:lnTo>
                    <a:lnTo>
                      <a:pt x="127" y="34"/>
                    </a:lnTo>
                    <a:lnTo>
                      <a:pt x="144" y="26"/>
                    </a:lnTo>
                    <a:lnTo>
                      <a:pt x="170" y="26"/>
                    </a:lnTo>
                    <a:lnTo>
                      <a:pt x="212" y="34"/>
                    </a:lnTo>
                    <a:lnTo>
                      <a:pt x="229" y="43"/>
                    </a:lnTo>
                    <a:lnTo>
                      <a:pt x="246" y="51"/>
                    </a:lnTo>
                    <a:lnTo>
                      <a:pt x="263" y="60"/>
                    </a:lnTo>
                    <a:lnTo>
                      <a:pt x="271" y="68"/>
                    </a:lnTo>
                    <a:lnTo>
                      <a:pt x="280" y="77"/>
                    </a:lnTo>
                    <a:lnTo>
                      <a:pt x="280" y="94"/>
                    </a:lnTo>
                    <a:lnTo>
                      <a:pt x="271" y="111"/>
                    </a:lnTo>
                    <a:lnTo>
                      <a:pt x="254" y="119"/>
                    </a:lnTo>
                    <a:lnTo>
                      <a:pt x="229" y="119"/>
                    </a:lnTo>
                    <a:lnTo>
                      <a:pt x="187" y="111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7" name="Rectangle 117">
                <a:extLst>
                  <a:ext uri="{FF2B5EF4-FFF2-40B4-BE49-F238E27FC236}">
                    <a16:creationId xmlns:a16="http://schemas.microsoft.com/office/drawing/2014/main" id="{9A7ECE61-5CBA-445B-BBDD-1AFE4CB8C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700000">
                <a:off x="4407" y="154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8" name="Rectangle 118">
                <a:extLst>
                  <a:ext uri="{FF2B5EF4-FFF2-40B4-BE49-F238E27FC236}">
                    <a16:creationId xmlns:a16="http://schemas.microsoft.com/office/drawing/2014/main" id="{B597DD9F-8858-484C-9877-142AF6598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220000">
                <a:off x="4419" y="12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9" name="Rectangle 119">
                <a:extLst>
                  <a:ext uri="{FF2B5EF4-FFF2-40B4-BE49-F238E27FC236}">
                    <a16:creationId xmlns:a16="http://schemas.microsoft.com/office/drawing/2014/main" id="{D93A69B7-77C9-42B7-8FF0-1109EA949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160000">
                <a:off x="4425" y="101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Freeform 120">
                <a:extLst>
                  <a:ext uri="{FF2B5EF4-FFF2-40B4-BE49-F238E27FC236}">
                    <a16:creationId xmlns:a16="http://schemas.microsoft.com/office/drawing/2014/main" id="{20BC8BAE-189C-47C3-855E-08100FA89B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6" y="1766"/>
                <a:ext cx="51" cy="36"/>
              </a:xfrm>
              <a:custGeom>
                <a:avLst/>
                <a:gdLst>
                  <a:gd name="T0" fmla="*/ 85 w 297"/>
                  <a:gd name="T1" fmla="*/ 203 h 211"/>
                  <a:gd name="T2" fmla="*/ 110 w 297"/>
                  <a:gd name="T3" fmla="*/ 203 h 211"/>
                  <a:gd name="T4" fmla="*/ 110 w 297"/>
                  <a:gd name="T5" fmla="*/ 161 h 211"/>
                  <a:gd name="T6" fmla="*/ 136 w 297"/>
                  <a:gd name="T7" fmla="*/ 161 h 211"/>
                  <a:gd name="T8" fmla="*/ 144 w 297"/>
                  <a:gd name="T9" fmla="*/ 135 h 211"/>
                  <a:gd name="T10" fmla="*/ 110 w 297"/>
                  <a:gd name="T11" fmla="*/ 135 h 211"/>
                  <a:gd name="T12" fmla="*/ 119 w 297"/>
                  <a:gd name="T13" fmla="*/ 8 h 211"/>
                  <a:gd name="T14" fmla="*/ 102 w 297"/>
                  <a:gd name="T15" fmla="*/ 0 h 211"/>
                  <a:gd name="T16" fmla="*/ 0 w 297"/>
                  <a:gd name="T17" fmla="*/ 127 h 211"/>
                  <a:gd name="T18" fmla="*/ 0 w 297"/>
                  <a:gd name="T19" fmla="*/ 152 h 211"/>
                  <a:gd name="T20" fmla="*/ 85 w 297"/>
                  <a:gd name="T21" fmla="*/ 152 h 211"/>
                  <a:gd name="T22" fmla="*/ 85 w 297"/>
                  <a:gd name="T23" fmla="*/ 203 h 211"/>
                  <a:gd name="T24" fmla="*/ 85 w 297"/>
                  <a:gd name="T25" fmla="*/ 135 h 211"/>
                  <a:gd name="T26" fmla="*/ 26 w 297"/>
                  <a:gd name="T27" fmla="*/ 127 h 211"/>
                  <a:gd name="T28" fmla="*/ 93 w 297"/>
                  <a:gd name="T29" fmla="*/ 42 h 211"/>
                  <a:gd name="T30" fmla="*/ 85 w 297"/>
                  <a:gd name="T31" fmla="*/ 135 h 211"/>
                  <a:gd name="T32" fmla="*/ 161 w 297"/>
                  <a:gd name="T33" fmla="*/ 110 h 211"/>
                  <a:gd name="T34" fmla="*/ 170 w 297"/>
                  <a:gd name="T35" fmla="*/ 152 h 211"/>
                  <a:gd name="T36" fmla="*/ 178 w 297"/>
                  <a:gd name="T37" fmla="*/ 186 h 211"/>
                  <a:gd name="T38" fmla="*/ 203 w 297"/>
                  <a:gd name="T39" fmla="*/ 203 h 211"/>
                  <a:gd name="T40" fmla="*/ 229 w 297"/>
                  <a:gd name="T41" fmla="*/ 211 h 211"/>
                  <a:gd name="T42" fmla="*/ 246 w 297"/>
                  <a:gd name="T43" fmla="*/ 211 h 211"/>
                  <a:gd name="T44" fmla="*/ 263 w 297"/>
                  <a:gd name="T45" fmla="*/ 203 h 211"/>
                  <a:gd name="T46" fmla="*/ 271 w 297"/>
                  <a:gd name="T47" fmla="*/ 186 h 211"/>
                  <a:gd name="T48" fmla="*/ 288 w 297"/>
                  <a:gd name="T49" fmla="*/ 169 h 211"/>
                  <a:gd name="T50" fmla="*/ 288 w 297"/>
                  <a:gd name="T51" fmla="*/ 144 h 211"/>
                  <a:gd name="T52" fmla="*/ 297 w 297"/>
                  <a:gd name="T53" fmla="*/ 110 h 211"/>
                  <a:gd name="T54" fmla="*/ 297 w 297"/>
                  <a:gd name="T55" fmla="*/ 84 h 211"/>
                  <a:gd name="T56" fmla="*/ 288 w 297"/>
                  <a:gd name="T57" fmla="*/ 67 h 211"/>
                  <a:gd name="T58" fmla="*/ 280 w 297"/>
                  <a:gd name="T59" fmla="*/ 34 h 211"/>
                  <a:gd name="T60" fmla="*/ 263 w 297"/>
                  <a:gd name="T61" fmla="*/ 17 h 211"/>
                  <a:gd name="T62" fmla="*/ 229 w 297"/>
                  <a:gd name="T63" fmla="*/ 8 h 211"/>
                  <a:gd name="T64" fmla="*/ 212 w 297"/>
                  <a:gd name="T65" fmla="*/ 8 h 211"/>
                  <a:gd name="T66" fmla="*/ 195 w 297"/>
                  <a:gd name="T67" fmla="*/ 17 h 211"/>
                  <a:gd name="T68" fmla="*/ 186 w 297"/>
                  <a:gd name="T69" fmla="*/ 34 h 211"/>
                  <a:gd name="T70" fmla="*/ 170 w 297"/>
                  <a:gd name="T71" fmla="*/ 51 h 211"/>
                  <a:gd name="T72" fmla="*/ 170 w 297"/>
                  <a:gd name="T73" fmla="*/ 76 h 211"/>
                  <a:gd name="T74" fmla="*/ 161 w 297"/>
                  <a:gd name="T75" fmla="*/ 110 h 211"/>
                  <a:gd name="T76" fmla="*/ 186 w 297"/>
                  <a:gd name="T77" fmla="*/ 110 h 211"/>
                  <a:gd name="T78" fmla="*/ 195 w 297"/>
                  <a:gd name="T79" fmla="*/ 67 h 211"/>
                  <a:gd name="T80" fmla="*/ 203 w 297"/>
                  <a:gd name="T81" fmla="*/ 42 h 211"/>
                  <a:gd name="T82" fmla="*/ 220 w 297"/>
                  <a:gd name="T83" fmla="*/ 34 h 211"/>
                  <a:gd name="T84" fmla="*/ 229 w 297"/>
                  <a:gd name="T85" fmla="*/ 25 h 211"/>
                  <a:gd name="T86" fmla="*/ 246 w 297"/>
                  <a:gd name="T87" fmla="*/ 34 h 211"/>
                  <a:gd name="T88" fmla="*/ 263 w 297"/>
                  <a:gd name="T89" fmla="*/ 42 h 211"/>
                  <a:gd name="T90" fmla="*/ 271 w 297"/>
                  <a:gd name="T91" fmla="*/ 67 h 211"/>
                  <a:gd name="T92" fmla="*/ 271 w 297"/>
                  <a:gd name="T93" fmla="*/ 110 h 211"/>
                  <a:gd name="T94" fmla="*/ 263 w 297"/>
                  <a:gd name="T95" fmla="*/ 152 h 211"/>
                  <a:gd name="T96" fmla="*/ 254 w 297"/>
                  <a:gd name="T97" fmla="*/ 178 h 211"/>
                  <a:gd name="T98" fmla="*/ 246 w 297"/>
                  <a:gd name="T99" fmla="*/ 186 h 211"/>
                  <a:gd name="T100" fmla="*/ 229 w 297"/>
                  <a:gd name="T101" fmla="*/ 194 h 211"/>
                  <a:gd name="T102" fmla="*/ 212 w 297"/>
                  <a:gd name="T103" fmla="*/ 186 h 211"/>
                  <a:gd name="T104" fmla="*/ 195 w 297"/>
                  <a:gd name="T105" fmla="*/ 178 h 211"/>
                  <a:gd name="T106" fmla="*/ 186 w 297"/>
                  <a:gd name="T107" fmla="*/ 152 h 211"/>
                  <a:gd name="T108" fmla="*/ 186 w 297"/>
                  <a:gd name="T109" fmla="*/ 11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97" h="211">
                    <a:moveTo>
                      <a:pt x="85" y="203"/>
                    </a:moveTo>
                    <a:lnTo>
                      <a:pt x="110" y="203"/>
                    </a:lnTo>
                    <a:lnTo>
                      <a:pt x="110" y="161"/>
                    </a:lnTo>
                    <a:lnTo>
                      <a:pt x="136" y="161"/>
                    </a:lnTo>
                    <a:lnTo>
                      <a:pt x="144" y="135"/>
                    </a:lnTo>
                    <a:lnTo>
                      <a:pt x="110" y="135"/>
                    </a:lnTo>
                    <a:lnTo>
                      <a:pt x="119" y="8"/>
                    </a:lnTo>
                    <a:lnTo>
                      <a:pt x="102" y="0"/>
                    </a:lnTo>
                    <a:lnTo>
                      <a:pt x="0" y="127"/>
                    </a:lnTo>
                    <a:lnTo>
                      <a:pt x="0" y="152"/>
                    </a:lnTo>
                    <a:lnTo>
                      <a:pt x="85" y="152"/>
                    </a:lnTo>
                    <a:lnTo>
                      <a:pt x="85" y="203"/>
                    </a:lnTo>
                    <a:close/>
                    <a:moveTo>
                      <a:pt x="85" y="135"/>
                    </a:moveTo>
                    <a:lnTo>
                      <a:pt x="26" y="127"/>
                    </a:lnTo>
                    <a:lnTo>
                      <a:pt x="93" y="42"/>
                    </a:lnTo>
                    <a:lnTo>
                      <a:pt x="85" y="135"/>
                    </a:lnTo>
                    <a:close/>
                    <a:moveTo>
                      <a:pt x="161" y="110"/>
                    </a:moveTo>
                    <a:lnTo>
                      <a:pt x="170" y="152"/>
                    </a:lnTo>
                    <a:lnTo>
                      <a:pt x="178" y="186"/>
                    </a:lnTo>
                    <a:lnTo>
                      <a:pt x="203" y="203"/>
                    </a:lnTo>
                    <a:lnTo>
                      <a:pt x="229" y="211"/>
                    </a:lnTo>
                    <a:lnTo>
                      <a:pt x="246" y="211"/>
                    </a:lnTo>
                    <a:lnTo>
                      <a:pt x="263" y="203"/>
                    </a:lnTo>
                    <a:lnTo>
                      <a:pt x="271" y="186"/>
                    </a:lnTo>
                    <a:lnTo>
                      <a:pt x="288" y="169"/>
                    </a:lnTo>
                    <a:lnTo>
                      <a:pt x="288" y="144"/>
                    </a:lnTo>
                    <a:lnTo>
                      <a:pt x="297" y="110"/>
                    </a:lnTo>
                    <a:lnTo>
                      <a:pt x="297" y="84"/>
                    </a:lnTo>
                    <a:lnTo>
                      <a:pt x="288" y="67"/>
                    </a:lnTo>
                    <a:lnTo>
                      <a:pt x="280" y="34"/>
                    </a:lnTo>
                    <a:lnTo>
                      <a:pt x="263" y="17"/>
                    </a:lnTo>
                    <a:lnTo>
                      <a:pt x="229" y="8"/>
                    </a:lnTo>
                    <a:lnTo>
                      <a:pt x="212" y="8"/>
                    </a:lnTo>
                    <a:lnTo>
                      <a:pt x="195" y="17"/>
                    </a:lnTo>
                    <a:lnTo>
                      <a:pt x="186" y="34"/>
                    </a:lnTo>
                    <a:lnTo>
                      <a:pt x="170" y="51"/>
                    </a:lnTo>
                    <a:lnTo>
                      <a:pt x="170" y="76"/>
                    </a:lnTo>
                    <a:lnTo>
                      <a:pt x="161" y="110"/>
                    </a:lnTo>
                    <a:close/>
                    <a:moveTo>
                      <a:pt x="186" y="110"/>
                    </a:moveTo>
                    <a:lnTo>
                      <a:pt x="195" y="67"/>
                    </a:lnTo>
                    <a:lnTo>
                      <a:pt x="203" y="42"/>
                    </a:lnTo>
                    <a:lnTo>
                      <a:pt x="220" y="34"/>
                    </a:lnTo>
                    <a:lnTo>
                      <a:pt x="229" y="25"/>
                    </a:lnTo>
                    <a:lnTo>
                      <a:pt x="246" y="34"/>
                    </a:lnTo>
                    <a:lnTo>
                      <a:pt x="263" y="42"/>
                    </a:lnTo>
                    <a:lnTo>
                      <a:pt x="271" y="67"/>
                    </a:lnTo>
                    <a:lnTo>
                      <a:pt x="271" y="110"/>
                    </a:lnTo>
                    <a:lnTo>
                      <a:pt x="263" y="152"/>
                    </a:lnTo>
                    <a:lnTo>
                      <a:pt x="254" y="178"/>
                    </a:lnTo>
                    <a:lnTo>
                      <a:pt x="246" y="186"/>
                    </a:lnTo>
                    <a:lnTo>
                      <a:pt x="229" y="194"/>
                    </a:lnTo>
                    <a:lnTo>
                      <a:pt x="212" y="186"/>
                    </a:lnTo>
                    <a:lnTo>
                      <a:pt x="195" y="178"/>
                    </a:lnTo>
                    <a:lnTo>
                      <a:pt x="186" y="152"/>
                    </a:lnTo>
                    <a:lnTo>
                      <a:pt x="186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1" name="Rectangle 121">
                <a:extLst>
                  <a:ext uri="{FF2B5EF4-FFF2-40B4-BE49-F238E27FC236}">
                    <a16:creationId xmlns:a16="http://schemas.microsoft.com/office/drawing/2014/main" id="{1EFCCA61-5A4C-4D91-94C7-A9E16E824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">
                <a:off x="3074" y="174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122">
                <a:extLst>
                  <a:ext uri="{FF2B5EF4-FFF2-40B4-BE49-F238E27FC236}">
                    <a16:creationId xmlns:a16="http://schemas.microsoft.com/office/drawing/2014/main" id="{1F3951D2-5EAF-41F9-858B-B75158087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">
                <a:off x="3103" y="174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Freeform 123">
                <a:extLst>
                  <a:ext uri="{FF2B5EF4-FFF2-40B4-BE49-F238E27FC236}">
                    <a16:creationId xmlns:a16="http://schemas.microsoft.com/office/drawing/2014/main" id="{F1A5609C-32F0-41B7-90EE-ED44E09222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62" y="2588"/>
                <a:ext cx="49" cy="37"/>
              </a:xfrm>
              <a:custGeom>
                <a:avLst/>
                <a:gdLst>
                  <a:gd name="T0" fmla="*/ 127 w 288"/>
                  <a:gd name="T1" fmla="*/ 34 h 212"/>
                  <a:gd name="T2" fmla="*/ 94 w 288"/>
                  <a:gd name="T3" fmla="*/ 9 h 212"/>
                  <a:gd name="T4" fmla="*/ 43 w 288"/>
                  <a:gd name="T5" fmla="*/ 9 h 212"/>
                  <a:gd name="T6" fmla="*/ 9 w 288"/>
                  <a:gd name="T7" fmla="*/ 59 h 212"/>
                  <a:gd name="T8" fmla="*/ 9 w 288"/>
                  <a:gd name="T9" fmla="*/ 152 h 212"/>
                  <a:gd name="T10" fmla="*/ 43 w 288"/>
                  <a:gd name="T11" fmla="*/ 203 h 212"/>
                  <a:gd name="T12" fmla="*/ 85 w 288"/>
                  <a:gd name="T13" fmla="*/ 203 h 212"/>
                  <a:gd name="T14" fmla="*/ 127 w 288"/>
                  <a:gd name="T15" fmla="*/ 178 h 212"/>
                  <a:gd name="T16" fmla="*/ 136 w 288"/>
                  <a:gd name="T17" fmla="*/ 135 h 212"/>
                  <a:gd name="T18" fmla="*/ 119 w 288"/>
                  <a:gd name="T19" fmla="*/ 93 h 212"/>
                  <a:gd name="T20" fmla="*/ 77 w 288"/>
                  <a:gd name="T21" fmla="*/ 76 h 212"/>
                  <a:gd name="T22" fmla="*/ 26 w 288"/>
                  <a:gd name="T23" fmla="*/ 102 h 212"/>
                  <a:gd name="T24" fmla="*/ 34 w 288"/>
                  <a:gd name="T25" fmla="*/ 59 h 212"/>
                  <a:gd name="T26" fmla="*/ 68 w 288"/>
                  <a:gd name="T27" fmla="*/ 25 h 212"/>
                  <a:gd name="T28" fmla="*/ 94 w 288"/>
                  <a:gd name="T29" fmla="*/ 34 h 212"/>
                  <a:gd name="T30" fmla="*/ 127 w 288"/>
                  <a:gd name="T31" fmla="*/ 51 h 212"/>
                  <a:gd name="T32" fmla="*/ 34 w 288"/>
                  <a:gd name="T33" fmla="*/ 127 h 212"/>
                  <a:gd name="T34" fmla="*/ 51 w 288"/>
                  <a:gd name="T35" fmla="*/ 102 h 212"/>
                  <a:gd name="T36" fmla="*/ 85 w 288"/>
                  <a:gd name="T37" fmla="*/ 102 h 212"/>
                  <a:gd name="T38" fmla="*/ 102 w 288"/>
                  <a:gd name="T39" fmla="*/ 119 h 212"/>
                  <a:gd name="T40" fmla="*/ 102 w 288"/>
                  <a:gd name="T41" fmla="*/ 161 h 212"/>
                  <a:gd name="T42" fmla="*/ 85 w 288"/>
                  <a:gd name="T43" fmla="*/ 186 h 212"/>
                  <a:gd name="T44" fmla="*/ 51 w 288"/>
                  <a:gd name="T45" fmla="*/ 186 h 212"/>
                  <a:gd name="T46" fmla="*/ 34 w 288"/>
                  <a:gd name="T47" fmla="*/ 144 h 212"/>
                  <a:gd name="T48" fmla="*/ 161 w 288"/>
                  <a:gd name="T49" fmla="*/ 152 h 212"/>
                  <a:gd name="T50" fmla="*/ 195 w 288"/>
                  <a:gd name="T51" fmla="*/ 203 h 212"/>
                  <a:gd name="T52" fmla="*/ 237 w 288"/>
                  <a:gd name="T53" fmla="*/ 203 h 212"/>
                  <a:gd name="T54" fmla="*/ 271 w 288"/>
                  <a:gd name="T55" fmla="*/ 178 h 212"/>
                  <a:gd name="T56" fmla="*/ 288 w 288"/>
                  <a:gd name="T57" fmla="*/ 135 h 212"/>
                  <a:gd name="T58" fmla="*/ 288 w 288"/>
                  <a:gd name="T59" fmla="*/ 76 h 212"/>
                  <a:gd name="T60" fmla="*/ 271 w 288"/>
                  <a:gd name="T61" fmla="*/ 25 h 212"/>
                  <a:gd name="T62" fmla="*/ 221 w 288"/>
                  <a:gd name="T63" fmla="*/ 0 h 212"/>
                  <a:gd name="T64" fmla="*/ 187 w 288"/>
                  <a:gd name="T65" fmla="*/ 17 h 212"/>
                  <a:gd name="T66" fmla="*/ 161 w 288"/>
                  <a:gd name="T67" fmla="*/ 51 h 212"/>
                  <a:gd name="T68" fmla="*/ 153 w 288"/>
                  <a:gd name="T69" fmla="*/ 110 h 212"/>
                  <a:gd name="T70" fmla="*/ 187 w 288"/>
                  <a:gd name="T71" fmla="*/ 68 h 212"/>
                  <a:gd name="T72" fmla="*/ 204 w 288"/>
                  <a:gd name="T73" fmla="*/ 25 h 212"/>
                  <a:gd name="T74" fmla="*/ 237 w 288"/>
                  <a:gd name="T75" fmla="*/ 25 h 212"/>
                  <a:gd name="T76" fmla="*/ 254 w 288"/>
                  <a:gd name="T77" fmla="*/ 68 h 212"/>
                  <a:gd name="T78" fmla="*/ 254 w 288"/>
                  <a:gd name="T79" fmla="*/ 144 h 212"/>
                  <a:gd name="T80" fmla="*/ 237 w 288"/>
                  <a:gd name="T81" fmla="*/ 186 h 212"/>
                  <a:gd name="T82" fmla="*/ 204 w 288"/>
                  <a:gd name="T83" fmla="*/ 186 h 212"/>
                  <a:gd name="T84" fmla="*/ 187 w 288"/>
                  <a:gd name="T85" fmla="*/ 161 h 212"/>
                  <a:gd name="T86" fmla="*/ 178 w 288"/>
                  <a:gd name="T87" fmla="*/ 11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8" h="212">
                    <a:moveTo>
                      <a:pt x="127" y="51"/>
                    </a:moveTo>
                    <a:lnTo>
                      <a:pt x="127" y="34"/>
                    </a:lnTo>
                    <a:lnTo>
                      <a:pt x="110" y="17"/>
                    </a:lnTo>
                    <a:lnTo>
                      <a:pt x="94" y="9"/>
                    </a:lnTo>
                    <a:lnTo>
                      <a:pt x="68" y="0"/>
                    </a:lnTo>
                    <a:lnTo>
                      <a:pt x="43" y="9"/>
                    </a:lnTo>
                    <a:lnTo>
                      <a:pt x="26" y="25"/>
                    </a:lnTo>
                    <a:lnTo>
                      <a:pt x="9" y="59"/>
                    </a:lnTo>
                    <a:lnTo>
                      <a:pt x="0" y="110"/>
                    </a:lnTo>
                    <a:lnTo>
                      <a:pt x="9" y="152"/>
                    </a:lnTo>
                    <a:lnTo>
                      <a:pt x="26" y="186"/>
                    </a:lnTo>
                    <a:lnTo>
                      <a:pt x="43" y="203"/>
                    </a:lnTo>
                    <a:lnTo>
                      <a:pt x="68" y="212"/>
                    </a:lnTo>
                    <a:lnTo>
                      <a:pt x="85" y="203"/>
                    </a:lnTo>
                    <a:lnTo>
                      <a:pt x="102" y="203"/>
                    </a:lnTo>
                    <a:lnTo>
                      <a:pt x="127" y="178"/>
                    </a:lnTo>
                    <a:lnTo>
                      <a:pt x="136" y="161"/>
                    </a:lnTo>
                    <a:lnTo>
                      <a:pt x="136" y="135"/>
                    </a:lnTo>
                    <a:lnTo>
                      <a:pt x="127" y="110"/>
                    </a:lnTo>
                    <a:lnTo>
                      <a:pt x="119" y="93"/>
                    </a:lnTo>
                    <a:lnTo>
                      <a:pt x="94" y="76"/>
                    </a:lnTo>
                    <a:lnTo>
                      <a:pt x="77" y="76"/>
                    </a:lnTo>
                    <a:lnTo>
                      <a:pt x="51" y="85"/>
                    </a:lnTo>
                    <a:lnTo>
                      <a:pt x="26" y="102"/>
                    </a:lnTo>
                    <a:lnTo>
                      <a:pt x="26" y="76"/>
                    </a:lnTo>
                    <a:lnTo>
                      <a:pt x="34" y="59"/>
                    </a:lnTo>
                    <a:lnTo>
                      <a:pt x="51" y="34"/>
                    </a:lnTo>
                    <a:lnTo>
                      <a:pt x="68" y="25"/>
                    </a:lnTo>
                    <a:lnTo>
                      <a:pt x="85" y="25"/>
                    </a:lnTo>
                    <a:lnTo>
                      <a:pt x="94" y="34"/>
                    </a:lnTo>
                    <a:lnTo>
                      <a:pt x="102" y="59"/>
                    </a:lnTo>
                    <a:lnTo>
                      <a:pt x="127" y="51"/>
                    </a:lnTo>
                    <a:close/>
                    <a:moveTo>
                      <a:pt x="34" y="144"/>
                    </a:moveTo>
                    <a:lnTo>
                      <a:pt x="34" y="127"/>
                    </a:lnTo>
                    <a:lnTo>
                      <a:pt x="43" y="110"/>
                    </a:lnTo>
                    <a:lnTo>
                      <a:pt x="51" y="102"/>
                    </a:lnTo>
                    <a:lnTo>
                      <a:pt x="68" y="93"/>
                    </a:lnTo>
                    <a:lnTo>
                      <a:pt x="85" y="102"/>
                    </a:lnTo>
                    <a:lnTo>
                      <a:pt x="94" y="110"/>
                    </a:lnTo>
                    <a:lnTo>
                      <a:pt x="102" y="119"/>
                    </a:lnTo>
                    <a:lnTo>
                      <a:pt x="110" y="144"/>
                    </a:lnTo>
                    <a:lnTo>
                      <a:pt x="102" y="161"/>
                    </a:lnTo>
                    <a:lnTo>
                      <a:pt x="102" y="178"/>
                    </a:lnTo>
                    <a:lnTo>
                      <a:pt x="85" y="186"/>
                    </a:lnTo>
                    <a:lnTo>
                      <a:pt x="68" y="186"/>
                    </a:lnTo>
                    <a:lnTo>
                      <a:pt x="51" y="186"/>
                    </a:lnTo>
                    <a:lnTo>
                      <a:pt x="34" y="161"/>
                    </a:lnTo>
                    <a:lnTo>
                      <a:pt x="34" y="144"/>
                    </a:lnTo>
                    <a:close/>
                    <a:moveTo>
                      <a:pt x="153" y="110"/>
                    </a:moveTo>
                    <a:lnTo>
                      <a:pt x="161" y="152"/>
                    </a:lnTo>
                    <a:lnTo>
                      <a:pt x="178" y="186"/>
                    </a:lnTo>
                    <a:lnTo>
                      <a:pt x="195" y="203"/>
                    </a:lnTo>
                    <a:lnTo>
                      <a:pt x="221" y="212"/>
                    </a:lnTo>
                    <a:lnTo>
                      <a:pt x="237" y="203"/>
                    </a:lnTo>
                    <a:lnTo>
                      <a:pt x="254" y="195"/>
                    </a:lnTo>
                    <a:lnTo>
                      <a:pt x="271" y="178"/>
                    </a:lnTo>
                    <a:lnTo>
                      <a:pt x="280" y="161"/>
                    </a:lnTo>
                    <a:lnTo>
                      <a:pt x="288" y="135"/>
                    </a:lnTo>
                    <a:lnTo>
                      <a:pt x="288" y="102"/>
                    </a:lnTo>
                    <a:lnTo>
                      <a:pt x="288" y="76"/>
                    </a:lnTo>
                    <a:lnTo>
                      <a:pt x="280" y="59"/>
                    </a:lnTo>
                    <a:lnTo>
                      <a:pt x="271" y="25"/>
                    </a:lnTo>
                    <a:lnTo>
                      <a:pt x="246" y="9"/>
                    </a:lnTo>
                    <a:lnTo>
                      <a:pt x="221" y="0"/>
                    </a:lnTo>
                    <a:lnTo>
                      <a:pt x="195" y="9"/>
                    </a:lnTo>
                    <a:lnTo>
                      <a:pt x="187" y="17"/>
                    </a:lnTo>
                    <a:lnTo>
                      <a:pt x="170" y="34"/>
                    </a:lnTo>
                    <a:lnTo>
                      <a:pt x="161" y="51"/>
                    </a:lnTo>
                    <a:lnTo>
                      <a:pt x="153" y="76"/>
                    </a:lnTo>
                    <a:lnTo>
                      <a:pt x="153" y="110"/>
                    </a:lnTo>
                    <a:close/>
                    <a:moveTo>
                      <a:pt x="178" y="110"/>
                    </a:moveTo>
                    <a:lnTo>
                      <a:pt x="187" y="68"/>
                    </a:lnTo>
                    <a:lnTo>
                      <a:pt x="195" y="42"/>
                    </a:lnTo>
                    <a:lnTo>
                      <a:pt x="204" y="25"/>
                    </a:lnTo>
                    <a:lnTo>
                      <a:pt x="221" y="25"/>
                    </a:lnTo>
                    <a:lnTo>
                      <a:pt x="237" y="25"/>
                    </a:lnTo>
                    <a:lnTo>
                      <a:pt x="246" y="42"/>
                    </a:lnTo>
                    <a:lnTo>
                      <a:pt x="254" y="68"/>
                    </a:lnTo>
                    <a:lnTo>
                      <a:pt x="263" y="102"/>
                    </a:lnTo>
                    <a:lnTo>
                      <a:pt x="254" y="144"/>
                    </a:lnTo>
                    <a:lnTo>
                      <a:pt x="246" y="169"/>
                    </a:lnTo>
                    <a:lnTo>
                      <a:pt x="237" y="186"/>
                    </a:lnTo>
                    <a:lnTo>
                      <a:pt x="221" y="186"/>
                    </a:lnTo>
                    <a:lnTo>
                      <a:pt x="204" y="186"/>
                    </a:lnTo>
                    <a:lnTo>
                      <a:pt x="195" y="169"/>
                    </a:lnTo>
                    <a:lnTo>
                      <a:pt x="187" y="161"/>
                    </a:lnTo>
                    <a:lnTo>
                      <a:pt x="187" y="144"/>
                    </a:lnTo>
                    <a:lnTo>
                      <a:pt x="178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4" name="Rectangle 124">
                <a:extLst>
                  <a:ext uri="{FF2B5EF4-FFF2-40B4-BE49-F238E27FC236}">
                    <a16:creationId xmlns:a16="http://schemas.microsoft.com/office/drawing/2014/main" id="{9E0A82A6-E17D-48F5-BA07-88F3B7C091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540000">
                <a:off x="2660" y="257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125">
                <a:extLst>
                  <a:ext uri="{FF2B5EF4-FFF2-40B4-BE49-F238E27FC236}">
                    <a16:creationId xmlns:a16="http://schemas.microsoft.com/office/drawing/2014/main" id="{DDF00811-D0A4-490A-B29D-115E4F4F54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540000">
                <a:off x="2686" y="257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Freeform 126">
                <a:extLst>
                  <a:ext uri="{FF2B5EF4-FFF2-40B4-BE49-F238E27FC236}">
                    <a16:creationId xmlns:a16="http://schemas.microsoft.com/office/drawing/2014/main" id="{37A64358-DADE-4890-BF2F-FAE6F30439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47" y="1513"/>
                <a:ext cx="48" cy="37"/>
              </a:xfrm>
              <a:custGeom>
                <a:avLst/>
                <a:gdLst>
                  <a:gd name="T0" fmla="*/ 0 w 279"/>
                  <a:gd name="T1" fmla="*/ 25 h 211"/>
                  <a:gd name="T2" fmla="*/ 102 w 279"/>
                  <a:gd name="T3" fmla="*/ 34 h 211"/>
                  <a:gd name="T4" fmla="*/ 76 w 279"/>
                  <a:gd name="T5" fmla="*/ 51 h 211"/>
                  <a:gd name="T6" fmla="*/ 59 w 279"/>
                  <a:gd name="T7" fmla="*/ 84 h 211"/>
                  <a:gd name="T8" fmla="*/ 34 w 279"/>
                  <a:gd name="T9" fmla="*/ 144 h 211"/>
                  <a:gd name="T10" fmla="*/ 25 w 279"/>
                  <a:gd name="T11" fmla="*/ 178 h 211"/>
                  <a:gd name="T12" fmla="*/ 17 w 279"/>
                  <a:gd name="T13" fmla="*/ 203 h 211"/>
                  <a:gd name="T14" fmla="*/ 42 w 279"/>
                  <a:gd name="T15" fmla="*/ 203 h 211"/>
                  <a:gd name="T16" fmla="*/ 59 w 279"/>
                  <a:gd name="T17" fmla="*/ 152 h 211"/>
                  <a:gd name="T18" fmla="*/ 68 w 279"/>
                  <a:gd name="T19" fmla="*/ 118 h 211"/>
                  <a:gd name="T20" fmla="*/ 93 w 279"/>
                  <a:gd name="T21" fmla="*/ 84 h 211"/>
                  <a:gd name="T22" fmla="*/ 110 w 279"/>
                  <a:gd name="T23" fmla="*/ 51 h 211"/>
                  <a:gd name="T24" fmla="*/ 127 w 279"/>
                  <a:gd name="T25" fmla="*/ 25 h 211"/>
                  <a:gd name="T26" fmla="*/ 127 w 279"/>
                  <a:gd name="T27" fmla="*/ 8 h 211"/>
                  <a:gd name="T28" fmla="*/ 0 w 279"/>
                  <a:gd name="T29" fmla="*/ 0 h 211"/>
                  <a:gd name="T30" fmla="*/ 0 w 279"/>
                  <a:gd name="T31" fmla="*/ 25 h 211"/>
                  <a:gd name="T32" fmla="*/ 144 w 279"/>
                  <a:gd name="T33" fmla="*/ 110 h 211"/>
                  <a:gd name="T34" fmla="*/ 152 w 279"/>
                  <a:gd name="T35" fmla="*/ 152 h 211"/>
                  <a:gd name="T36" fmla="*/ 161 w 279"/>
                  <a:gd name="T37" fmla="*/ 186 h 211"/>
                  <a:gd name="T38" fmla="*/ 186 w 279"/>
                  <a:gd name="T39" fmla="*/ 203 h 211"/>
                  <a:gd name="T40" fmla="*/ 212 w 279"/>
                  <a:gd name="T41" fmla="*/ 211 h 211"/>
                  <a:gd name="T42" fmla="*/ 229 w 279"/>
                  <a:gd name="T43" fmla="*/ 211 h 211"/>
                  <a:gd name="T44" fmla="*/ 245 w 279"/>
                  <a:gd name="T45" fmla="*/ 203 h 211"/>
                  <a:gd name="T46" fmla="*/ 254 w 279"/>
                  <a:gd name="T47" fmla="*/ 186 h 211"/>
                  <a:gd name="T48" fmla="*/ 271 w 279"/>
                  <a:gd name="T49" fmla="*/ 169 h 211"/>
                  <a:gd name="T50" fmla="*/ 271 w 279"/>
                  <a:gd name="T51" fmla="*/ 144 h 211"/>
                  <a:gd name="T52" fmla="*/ 279 w 279"/>
                  <a:gd name="T53" fmla="*/ 110 h 211"/>
                  <a:gd name="T54" fmla="*/ 279 w 279"/>
                  <a:gd name="T55" fmla="*/ 84 h 211"/>
                  <a:gd name="T56" fmla="*/ 279 w 279"/>
                  <a:gd name="T57" fmla="*/ 68 h 211"/>
                  <a:gd name="T58" fmla="*/ 262 w 279"/>
                  <a:gd name="T59" fmla="*/ 34 h 211"/>
                  <a:gd name="T60" fmla="*/ 245 w 279"/>
                  <a:gd name="T61" fmla="*/ 17 h 211"/>
                  <a:gd name="T62" fmla="*/ 220 w 279"/>
                  <a:gd name="T63" fmla="*/ 8 h 211"/>
                  <a:gd name="T64" fmla="*/ 195 w 279"/>
                  <a:gd name="T65" fmla="*/ 8 h 211"/>
                  <a:gd name="T66" fmla="*/ 178 w 279"/>
                  <a:gd name="T67" fmla="*/ 17 h 211"/>
                  <a:gd name="T68" fmla="*/ 169 w 279"/>
                  <a:gd name="T69" fmla="*/ 34 h 211"/>
                  <a:gd name="T70" fmla="*/ 161 w 279"/>
                  <a:gd name="T71" fmla="*/ 51 h 211"/>
                  <a:gd name="T72" fmla="*/ 152 w 279"/>
                  <a:gd name="T73" fmla="*/ 76 h 211"/>
                  <a:gd name="T74" fmla="*/ 144 w 279"/>
                  <a:gd name="T75" fmla="*/ 110 h 211"/>
                  <a:gd name="T76" fmla="*/ 169 w 279"/>
                  <a:gd name="T77" fmla="*/ 110 h 211"/>
                  <a:gd name="T78" fmla="*/ 178 w 279"/>
                  <a:gd name="T79" fmla="*/ 68 h 211"/>
                  <a:gd name="T80" fmla="*/ 186 w 279"/>
                  <a:gd name="T81" fmla="*/ 42 h 211"/>
                  <a:gd name="T82" fmla="*/ 203 w 279"/>
                  <a:gd name="T83" fmla="*/ 34 h 211"/>
                  <a:gd name="T84" fmla="*/ 212 w 279"/>
                  <a:gd name="T85" fmla="*/ 25 h 211"/>
                  <a:gd name="T86" fmla="*/ 229 w 279"/>
                  <a:gd name="T87" fmla="*/ 34 h 211"/>
                  <a:gd name="T88" fmla="*/ 245 w 279"/>
                  <a:gd name="T89" fmla="*/ 42 h 211"/>
                  <a:gd name="T90" fmla="*/ 254 w 279"/>
                  <a:gd name="T91" fmla="*/ 68 h 211"/>
                  <a:gd name="T92" fmla="*/ 254 w 279"/>
                  <a:gd name="T93" fmla="*/ 110 h 211"/>
                  <a:gd name="T94" fmla="*/ 245 w 279"/>
                  <a:gd name="T95" fmla="*/ 152 h 211"/>
                  <a:gd name="T96" fmla="*/ 237 w 279"/>
                  <a:gd name="T97" fmla="*/ 178 h 211"/>
                  <a:gd name="T98" fmla="*/ 229 w 279"/>
                  <a:gd name="T99" fmla="*/ 186 h 211"/>
                  <a:gd name="T100" fmla="*/ 212 w 279"/>
                  <a:gd name="T101" fmla="*/ 195 h 211"/>
                  <a:gd name="T102" fmla="*/ 195 w 279"/>
                  <a:gd name="T103" fmla="*/ 186 h 211"/>
                  <a:gd name="T104" fmla="*/ 178 w 279"/>
                  <a:gd name="T105" fmla="*/ 178 h 211"/>
                  <a:gd name="T106" fmla="*/ 178 w 279"/>
                  <a:gd name="T107" fmla="*/ 152 h 211"/>
                  <a:gd name="T108" fmla="*/ 169 w 279"/>
                  <a:gd name="T109" fmla="*/ 11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9" h="211">
                    <a:moveTo>
                      <a:pt x="0" y="25"/>
                    </a:moveTo>
                    <a:lnTo>
                      <a:pt x="102" y="34"/>
                    </a:lnTo>
                    <a:lnTo>
                      <a:pt x="76" y="51"/>
                    </a:lnTo>
                    <a:lnTo>
                      <a:pt x="59" y="84"/>
                    </a:lnTo>
                    <a:lnTo>
                      <a:pt x="34" y="144"/>
                    </a:lnTo>
                    <a:lnTo>
                      <a:pt x="25" y="178"/>
                    </a:lnTo>
                    <a:lnTo>
                      <a:pt x="17" y="203"/>
                    </a:lnTo>
                    <a:lnTo>
                      <a:pt x="42" y="203"/>
                    </a:lnTo>
                    <a:lnTo>
                      <a:pt x="59" y="152"/>
                    </a:lnTo>
                    <a:lnTo>
                      <a:pt x="68" y="118"/>
                    </a:lnTo>
                    <a:lnTo>
                      <a:pt x="93" y="84"/>
                    </a:lnTo>
                    <a:lnTo>
                      <a:pt x="110" y="51"/>
                    </a:lnTo>
                    <a:lnTo>
                      <a:pt x="127" y="25"/>
                    </a:lnTo>
                    <a:lnTo>
                      <a:pt x="127" y="8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  <a:moveTo>
                      <a:pt x="144" y="110"/>
                    </a:moveTo>
                    <a:lnTo>
                      <a:pt x="152" y="152"/>
                    </a:lnTo>
                    <a:lnTo>
                      <a:pt x="161" y="186"/>
                    </a:lnTo>
                    <a:lnTo>
                      <a:pt x="186" y="203"/>
                    </a:lnTo>
                    <a:lnTo>
                      <a:pt x="212" y="211"/>
                    </a:lnTo>
                    <a:lnTo>
                      <a:pt x="229" y="211"/>
                    </a:lnTo>
                    <a:lnTo>
                      <a:pt x="245" y="203"/>
                    </a:lnTo>
                    <a:lnTo>
                      <a:pt x="254" y="186"/>
                    </a:lnTo>
                    <a:lnTo>
                      <a:pt x="271" y="169"/>
                    </a:lnTo>
                    <a:lnTo>
                      <a:pt x="271" y="144"/>
                    </a:lnTo>
                    <a:lnTo>
                      <a:pt x="279" y="110"/>
                    </a:lnTo>
                    <a:lnTo>
                      <a:pt x="279" y="84"/>
                    </a:lnTo>
                    <a:lnTo>
                      <a:pt x="279" y="68"/>
                    </a:lnTo>
                    <a:lnTo>
                      <a:pt x="262" y="34"/>
                    </a:lnTo>
                    <a:lnTo>
                      <a:pt x="245" y="17"/>
                    </a:lnTo>
                    <a:lnTo>
                      <a:pt x="220" y="8"/>
                    </a:lnTo>
                    <a:lnTo>
                      <a:pt x="195" y="8"/>
                    </a:lnTo>
                    <a:lnTo>
                      <a:pt x="178" y="17"/>
                    </a:lnTo>
                    <a:lnTo>
                      <a:pt x="169" y="34"/>
                    </a:lnTo>
                    <a:lnTo>
                      <a:pt x="161" y="51"/>
                    </a:lnTo>
                    <a:lnTo>
                      <a:pt x="152" y="76"/>
                    </a:lnTo>
                    <a:lnTo>
                      <a:pt x="144" y="110"/>
                    </a:lnTo>
                    <a:close/>
                    <a:moveTo>
                      <a:pt x="169" y="110"/>
                    </a:moveTo>
                    <a:lnTo>
                      <a:pt x="178" y="68"/>
                    </a:lnTo>
                    <a:lnTo>
                      <a:pt x="186" y="42"/>
                    </a:lnTo>
                    <a:lnTo>
                      <a:pt x="203" y="34"/>
                    </a:lnTo>
                    <a:lnTo>
                      <a:pt x="212" y="25"/>
                    </a:lnTo>
                    <a:lnTo>
                      <a:pt x="229" y="34"/>
                    </a:lnTo>
                    <a:lnTo>
                      <a:pt x="245" y="42"/>
                    </a:lnTo>
                    <a:lnTo>
                      <a:pt x="254" y="68"/>
                    </a:lnTo>
                    <a:lnTo>
                      <a:pt x="254" y="110"/>
                    </a:lnTo>
                    <a:lnTo>
                      <a:pt x="245" y="152"/>
                    </a:lnTo>
                    <a:lnTo>
                      <a:pt x="237" y="178"/>
                    </a:lnTo>
                    <a:lnTo>
                      <a:pt x="229" y="186"/>
                    </a:lnTo>
                    <a:lnTo>
                      <a:pt x="212" y="195"/>
                    </a:lnTo>
                    <a:lnTo>
                      <a:pt x="195" y="186"/>
                    </a:lnTo>
                    <a:lnTo>
                      <a:pt x="178" y="178"/>
                    </a:lnTo>
                    <a:lnTo>
                      <a:pt x="178" y="152"/>
                    </a:lnTo>
                    <a:lnTo>
                      <a:pt x="169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7" name="Rectangle 127">
                <a:extLst>
                  <a:ext uri="{FF2B5EF4-FFF2-40B4-BE49-F238E27FC236}">
                    <a16:creationId xmlns:a16="http://schemas.microsoft.com/office/drawing/2014/main" id="{68AE7CA8-4EA4-40BC-8E24-C6FBACC325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">
                <a:off x="3045" y="149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128">
                <a:extLst>
                  <a:ext uri="{FF2B5EF4-FFF2-40B4-BE49-F238E27FC236}">
                    <a16:creationId xmlns:a16="http://schemas.microsoft.com/office/drawing/2014/main" id="{96A13D43-C145-4E87-B0E3-2338E9D58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">
                <a:off x="3070" y="149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9" name="Freeform 129">
                <a:extLst>
                  <a:ext uri="{FF2B5EF4-FFF2-40B4-BE49-F238E27FC236}">
                    <a16:creationId xmlns:a16="http://schemas.microsoft.com/office/drawing/2014/main" id="{8C77BB73-80E1-419F-836A-460D3BF872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29" y="117"/>
                <a:ext cx="39" cy="73"/>
              </a:xfrm>
              <a:custGeom>
                <a:avLst/>
                <a:gdLst>
                  <a:gd name="T0" fmla="*/ 0 w 229"/>
                  <a:gd name="T1" fmla="*/ 347 h 423"/>
                  <a:gd name="T2" fmla="*/ 9 w 229"/>
                  <a:gd name="T3" fmla="*/ 372 h 423"/>
                  <a:gd name="T4" fmla="*/ 43 w 229"/>
                  <a:gd name="T5" fmla="*/ 423 h 423"/>
                  <a:gd name="T6" fmla="*/ 59 w 229"/>
                  <a:gd name="T7" fmla="*/ 398 h 423"/>
                  <a:gd name="T8" fmla="*/ 195 w 229"/>
                  <a:gd name="T9" fmla="*/ 389 h 423"/>
                  <a:gd name="T10" fmla="*/ 195 w 229"/>
                  <a:gd name="T11" fmla="*/ 169 h 423"/>
                  <a:gd name="T12" fmla="*/ 169 w 229"/>
                  <a:gd name="T13" fmla="*/ 254 h 423"/>
                  <a:gd name="T14" fmla="*/ 144 w 229"/>
                  <a:gd name="T15" fmla="*/ 228 h 423"/>
                  <a:gd name="T16" fmla="*/ 119 w 229"/>
                  <a:gd name="T17" fmla="*/ 186 h 423"/>
                  <a:gd name="T18" fmla="*/ 68 w 229"/>
                  <a:gd name="T19" fmla="*/ 161 h 423"/>
                  <a:gd name="T20" fmla="*/ 26 w 229"/>
                  <a:gd name="T21" fmla="*/ 178 h 423"/>
                  <a:gd name="T22" fmla="*/ 9 w 229"/>
                  <a:gd name="T23" fmla="*/ 220 h 423"/>
                  <a:gd name="T24" fmla="*/ 17 w 229"/>
                  <a:gd name="T25" fmla="*/ 262 h 423"/>
                  <a:gd name="T26" fmla="*/ 59 w 229"/>
                  <a:gd name="T27" fmla="*/ 288 h 423"/>
                  <a:gd name="T28" fmla="*/ 51 w 229"/>
                  <a:gd name="T29" fmla="*/ 262 h 423"/>
                  <a:gd name="T30" fmla="*/ 34 w 229"/>
                  <a:gd name="T31" fmla="*/ 237 h 423"/>
                  <a:gd name="T32" fmla="*/ 34 w 229"/>
                  <a:gd name="T33" fmla="*/ 203 h 423"/>
                  <a:gd name="T34" fmla="*/ 51 w 229"/>
                  <a:gd name="T35" fmla="*/ 186 h 423"/>
                  <a:gd name="T36" fmla="*/ 85 w 229"/>
                  <a:gd name="T37" fmla="*/ 186 h 423"/>
                  <a:gd name="T38" fmla="*/ 110 w 229"/>
                  <a:gd name="T39" fmla="*/ 220 h 423"/>
                  <a:gd name="T40" fmla="*/ 153 w 229"/>
                  <a:gd name="T41" fmla="*/ 271 h 423"/>
                  <a:gd name="T42" fmla="*/ 186 w 229"/>
                  <a:gd name="T43" fmla="*/ 305 h 423"/>
                  <a:gd name="T44" fmla="*/ 212 w 229"/>
                  <a:gd name="T45" fmla="*/ 169 h 423"/>
                  <a:gd name="T46" fmla="*/ 119 w 229"/>
                  <a:gd name="T47" fmla="*/ 135 h 423"/>
                  <a:gd name="T48" fmla="*/ 203 w 229"/>
                  <a:gd name="T49" fmla="*/ 118 h 423"/>
                  <a:gd name="T50" fmla="*/ 229 w 229"/>
                  <a:gd name="T51" fmla="*/ 76 h 423"/>
                  <a:gd name="T52" fmla="*/ 220 w 229"/>
                  <a:gd name="T53" fmla="*/ 42 h 423"/>
                  <a:gd name="T54" fmla="*/ 186 w 229"/>
                  <a:gd name="T55" fmla="*/ 17 h 423"/>
                  <a:gd name="T56" fmla="*/ 127 w 229"/>
                  <a:gd name="T57" fmla="*/ 0 h 423"/>
                  <a:gd name="T58" fmla="*/ 85 w 229"/>
                  <a:gd name="T59" fmla="*/ 0 h 423"/>
                  <a:gd name="T60" fmla="*/ 34 w 229"/>
                  <a:gd name="T61" fmla="*/ 34 h 423"/>
                  <a:gd name="T62" fmla="*/ 26 w 229"/>
                  <a:gd name="T63" fmla="*/ 76 h 423"/>
                  <a:gd name="T64" fmla="*/ 43 w 229"/>
                  <a:gd name="T65" fmla="*/ 110 h 423"/>
                  <a:gd name="T66" fmla="*/ 85 w 229"/>
                  <a:gd name="T67" fmla="*/ 127 h 423"/>
                  <a:gd name="T68" fmla="*/ 119 w 229"/>
                  <a:gd name="T69" fmla="*/ 110 h 423"/>
                  <a:gd name="T70" fmla="*/ 51 w 229"/>
                  <a:gd name="T71" fmla="*/ 84 h 423"/>
                  <a:gd name="T72" fmla="*/ 43 w 229"/>
                  <a:gd name="T73" fmla="*/ 59 h 423"/>
                  <a:gd name="T74" fmla="*/ 59 w 229"/>
                  <a:gd name="T75" fmla="*/ 34 h 423"/>
                  <a:gd name="T76" fmla="*/ 127 w 229"/>
                  <a:gd name="T77" fmla="*/ 25 h 423"/>
                  <a:gd name="T78" fmla="*/ 169 w 229"/>
                  <a:gd name="T79" fmla="*/ 34 h 423"/>
                  <a:gd name="T80" fmla="*/ 195 w 229"/>
                  <a:gd name="T81" fmla="*/ 42 h 423"/>
                  <a:gd name="T82" fmla="*/ 203 w 229"/>
                  <a:gd name="T83" fmla="*/ 76 h 423"/>
                  <a:gd name="T84" fmla="*/ 186 w 229"/>
                  <a:gd name="T85" fmla="*/ 101 h 423"/>
                  <a:gd name="T86" fmla="*/ 119 w 229"/>
                  <a:gd name="T87" fmla="*/ 11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9" h="423">
                    <a:moveTo>
                      <a:pt x="203" y="364"/>
                    </a:moveTo>
                    <a:lnTo>
                      <a:pt x="0" y="347"/>
                    </a:lnTo>
                    <a:lnTo>
                      <a:pt x="0" y="364"/>
                    </a:lnTo>
                    <a:lnTo>
                      <a:pt x="9" y="372"/>
                    </a:lnTo>
                    <a:lnTo>
                      <a:pt x="26" y="381"/>
                    </a:lnTo>
                    <a:lnTo>
                      <a:pt x="43" y="423"/>
                    </a:lnTo>
                    <a:lnTo>
                      <a:pt x="68" y="423"/>
                    </a:lnTo>
                    <a:lnTo>
                      <a:pt x="59" y="398"/>
                    </a:lnTo>
                    <a:lnTo>
                      <a:pt x="43" y="372"/>
                    </a:lnTo>
                    <a:lnTo>
                      <a:pt x="195" y="389"/>
                    </a:lnTo>
                    <a:lnTo>
                      <a:pt x="203" y="364"/>
                    </a:lnTo>
                    <a:close/>
                    <a:moveTo>
                      <a:pt x="195" y="169"/>
                    </a:moveTo>
                    <a:lnTo>
                      <a:pt x="186" y="271"/>
                    </a:lnTo>
                    <a:lnTo>
                      <a:pt x="169" y="254"/>
                    </a:lnTo>
                    <a:lnTo>
                      <a:pt x="161" y="245"/>
                    </a:lnTo>
                    <a:lnTo>
                      <a:pt x="144" y="228"/>
                    </a:lnTo>
                    <a:lnTo>
                      <a:pt x="127" y="203"/>
                    </a:lnTo>
                    <a:lnTo>
                      <a:pt x="119" y="186"/>
                    </a:lnTo>
                    <a:lnTo>
                      <a:pt x="93" y="169"/>
                    </a:lnTo>
                    <a:lnTo>
                      <a:pt x="68" y="161"/>
                    </a:lnTo>
                    <a:lnTo>
                      <a:pt x="51" y="161"/>
                    </a:lnTo>
                    <a:lnTo>
                      <a:pt x="26" y="178"/>
                    </a:lnTo>
                    <a:lnTo>
                      <a:pt x="17" y="195"/>
                    </a:lnTo>
                    <a:lnTo>
                      <a:pt x="9" y="220"/>
                    </a:lnTo>
                    <a:lnTo>
                      <a:pt x="9" y="245"/>
                    </a:lnTo>
                    <a:lnTo>
                      <a:pt x="17" y="262"/>
                    </a:lnTo>
                    <a:lnTo>
                      <a:pt x="34" y="279"/>
                    </a:lnTo>
                    <a:lnTo>
                      <a:pt x="59" y="288"/>
                    </a:lnTo>
                    <a:lnTo>
                      <a:pt x="68" y="262"/>
                    </a:lnTo>
                    <a:lnTo>
                      <a:pt x="51" y="262"/>
                    </a:lnTo>
                    <a:lnTo>
                      <a:pt x="34" y="254"/>
                    </a:lnTo>
                    <a:lnTo>
                      <a:pt x="34" y="237"/>
                    </a:lnTo>
                    <a:lnTo>
                      <a:pt x="26" y="220"/>
                    </a:lnTo>
                    <a:lnTo>
                      <a:pt x="34" y="203"/>
                    </a:lnTo>
                    <a:lnTo>
                      <a:pt x="43" y="195"/>
                    </a:lnTo>
                    <a:lnTo>
                      <a:pt x="51" y="186"/>
                    </a:lnTo>
                    <a:lnTo>
                      <a:pt x="68" y="186"/>
                    </a:lnTo>
                    <a:lnTo>
                      <a:pt x="85" y="186"/>
                    </a:lnTo>
                    <a:lnTo>
                      <a:pt x="93" y="203"/>
                    </a:lnTo>
                    <a:lnTo>
                      <a:pt x="110" y="220"/>
                    </a:lnTo>
                    <a:lnTo>
                      <a:pt x="136" y="245"/>
                    </a:lnTo>
                    <a:lnTo>
                      <a:pt x="153" y="271"/>
                    </a:lnTo>
                    <a:lnTo>
                      <a:pt x="161" y="279"/>
                    </a:lnTo>
                    <a:lnTo>
                      <a:pt x="186" y="305"/>
                    </a:lnTo>
                    <a:lnTo>
                      <a:pt x="203" y="305"/>
                    </a:lnTo>
                    <a:lnTo>
                      <a:pt x="212" y="169"/>
                    </a:lnTo>
                    <a:lnTo>
                      <a:pt x="195" y="169"/>
                    </a:lnTo>
                    <a:close/>
                    <a:moveTo>
                      <a:pt x="119" y="135"/>
                    </a:moveTo>
                    <a:lnTo>
                      <a:pt x="169" y="135"/>
                    </a:lnTo>
                    <a:lnTo>
                      <a:pt x="203" y="118"/>
                    </a:lnTo>
                    <a:lnTo>
                      <a:pt x="220" y="101"/>
                    </a:lnTo>
                    <a:lnTo>
                      <a:pt x="229" y="76"/>
                    </a:lnTo>
                    <a:lnTo>
                      <a:pt x="229" y="59"/>
                    </a:lnTo>
                    <a:lnTo>
                      <a:pt x="220" y="42"/>
                    </a:lnTo>
                    <a:lnTo>
                      <a:pt x="203" y="25"/>
                    </a:lnTo>
                    <a:lnTo>
                      <a:pt x="186" y="17"/>
                    </a:lnTo>
                    <a:lnTo>
                      <a:pt x="161" y="8"/>
                    </a:lnTo>
                    <a:lnTo>
                      <a:pt x="127" y="0"/>
                    </a:lnTo>
                    <a:lnTo>
                      <a:pt x="102" y="0"/>
                    </a:lnTo>
                    <a:lnTo>
                      <a:pt x="85" y="0"/>
                    </a:lnTo>
                    <a:lnTo>
                      <a:pt x="51" y="17"/>
                    </a:lnTo>
                    <a:lnTo>
                      <a:pt x="34" y="34"/>
                    </a:lnTo>
                    <a:lnTo>
                      <a:pt x="26" y="59"/>
                    </a:lnTo>
                    <a:lnTo>
                      <a:pt x="26" y="76"/>
                    </a:lnTo>
                    <a:lnTo>
                      <a:pt x="34" y="93"/>
                    </a:lnTo>
                    <a:lnTo>
                      <a:pt x="43" y="110"/>
                    </a:lnTo>
                    <a:lnTo>
                      <a:pt x="59" y="118"/>
                    </a:lnTo>
                    <a:lnTo>
                      <a:pt x="85" y="127"/>
                    </a:lnTo>
                    <a:lnTo>
                      <a:pt x="119" y="135"/>
                    </a:lnTo>
                    <a:close/>
                    <a:moveTo>
                      <a:pt x="119" y="110"/>
                    </a:moveTo>
                    <a:lnTo>
                      <a:pt x="76" y="101"/>
                    </a:lnTo>
                    <a:lnTo>
                      <a:pt x="51" y="84"/>
                    </a:lnTo>
                    <a:lnTo>
                      <a:pt x="43" y="76"/>
                    </a:lnTo>
                    <a:lnTo>
                      <a:pt x="43" y="59"/>
                    </a:lnTo>
                    <a:lnTo>
                      <a:pt x="51" y="42"/>
                    </a:lnTo>
                    <a:lnTo>
                      <a:pt x="59" y="34"/>
                    </a:lnTo>
                    <a:lnTo>
                      <a:pt x="85" y="25"/>
                    </a:lnTo>
                    <a:lnTo>
                      <a:pt x="127" y="25"/>
                    </a:lnTo>
                    <a:lnTo>
                      <a:pt x="153" y="34"/>
                    </a:lnTo>
                    <a:lnTo>
                      <a:pt x="169" y="34"/>
                    </a:lnTo>
                    <a:lnTo>
                      <a:pt x="186" y="42"/>
                    </a:lnTo>
                    <a:lnTo>
                      <a:pt x="195" y="42"/>
                    </a:lnTo>
                    <a:lnTo>
                      <a:pt x="203" y="59"/>
                    </a:lnTo>
                    <a:lnTo>
                      <a:pt x="203" y="76"/>
                    </a:lnTo>
                    <a:lnTo>
                      <a:pt x="203" y="93"/>
                    </a:lnTo>
                    <a:lnTo>
                      <a:pt x="186" y="101"/>
                    </a:lnTo>
                    <a:lnTo>
                      <a:pt x="161" y="110"/>
                    </a:lnTo>
                    <a:lnTo>
                      <a:pt x="119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0" name="Rectangle 130">
                <a:extLst>
                  <a:ext uri="{FF2B5EF4-FFF2-40B4-BE49-F238E27FC236}">
                    <a16:creationId xmlns:a16="http://schemas.microsoft.com/office/drawing/2014/main" id="{0E2B7FFE-B76A-4513-A9C7-AD7235A37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440000">
                <a:off x="3218" y="139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1" name="Rectangle 131">
                <a:extLst>
                  <a:ext uri="{FF2B5EF4-FFF2-40B4-BE49-F238E27FC236}">
                    <a16:creationId xmlns:a16="http://schemas.microsoft.com/office/drawing/2014/main" id="{BCC9240D-072D-4118-8D0B-4794D81553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440000">
                <a:off x="3222" y="114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2" name="Rectangle 132">
                <a:extLst>
                  <a:ext uri="{FF2B5EF4-FFF2-40B4-BE49-F238E27FC236}">
                    <a16:creationId xmlns:a16="http://schemas.microsoft.com/office/drawing/2014/main" id="{6C9BE592-7D98-4B54-826D-E6A495B544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440000">
                <a:off x="3225" y="85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3" name="Freeform 133">
                <a:extLst>
                  <a:ext uri="{FF2B5EF4-FFF2-40B4-BE49-F238E27FC236}">
                    <a16:creationId xmlns:a16="http://schemas.microsoft.com/office/drawing/2014/main" id="{FF2C6F08-817D-4213-935F-D266740283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5" y="2931"/>
                <a:ext cx="51" cy="38"/>
              </a:xfrm>
              <a:custGeom>
                <a:avLst/>
                <a:gdLst>
                  <a:gd name="T0" fmla="*/ 33 w 296"/>
                  <a:gd name="T1" fmla="*/ 178 h 220"/>
                  <a:gd name="T2" fmla="*/ 59 w 296"/>
                  <a:gd name="T3" fmla="*/ 152 h 220"/>
                  <a:gd name="T4" fmla="*/ 101 w 296"/>
                  <a:gd name="T5" fmla="*/ 118 h 220"/>
                  <a:gd name="T6" fmla="*/ 135 w 296"/>
                  <a:gd name="T7" fmla="*/ 84 h 220"/>
                  <a:gd name="T8" fmla="*/ 144 w 296"/>
                  <a:gd name="T9" fmla="*/ 42 h 220"/>
                  <a:gd name="T10" fmla="*/ 118 w 296"/>
                  <a:gd name="T11" fmla="*/ 8 h 220"/>
                  <a:gd name="T12" fmla="*/ 67 w 296"/>
                  <a:gd name="T13" fmla="*/ 0 h 220"/>
                  <a:gd name="T14" fmla="*/ 25 w 296"/>
                  <a:gd name="T15" fmla="*/ 25 h 220"/>
                  <a:gd name="T16" fmla="*/ 42 w 296"/>
                  <a:gd name="T17" fmla="*/ 59 h 220"/>
                  <a:gd name="T18" fmla="*/ 59 w 296"/>
                  <a:gd name="T19" fmla="*/ 25 h 220"/>
                  <a:gd name="T20" fmla="*/ 84 w 296"/>
                  <a:gd name="T21" fmla="*/ 17 h 220"/>
                  <a:gd name="T22" fmla="*/ 110 w 296"/>
                  <a:gd name="T23" fmla="*/ 34 h 220"/>
                  <a:gd name="T24" fmla="*/ 118 w 296"/>
                  <a:gd name="T25" fmla="*/ 59 h 220"/>
                  <a:gd name="T26" fmla="*/ 110 w 296"/>
                  <a:gd name="T27" fmla="*/ 84 h 220"/>
                  <a:gd name="T28" fmla="*/ 59 w 296"/>
                  <a:gd name="T29" fmla="*/ 127 h 220"/>
                  <a:gd name="T30" fmla="*/ 25 w 296"/>
                  <a:gd name="T31" fmla="*/ 152 h 220"/>
                  <a:gd name="T32" fmla="*/ 0 w 296"/>
                  <a:gd name="T33" fmla="*/ 195 h 220"/>
                  <a:gd name="T34" fmla="*/ 135 w 296"/>
                  <a:gd name="T35" fmla="*/ 186 h 220"/>
                  <a:gd name="T36" fmla="*/ 169 w 296"/>
                  <a:gd name="T37" fmla="*/ 161 h 220"/>
                  <a:gd name="T38" fmla="*/ 194 w 296"/>
                  <a:gd name="T39" fmla="*/ 211 h 220"/>
                  <a:gd name="T40" fmla="*/ 237 w 296"/>
                  <a:gd name="T41" fmla="*/ 220 h 220"/>
                  <a:gd name="T42" fmla="*/ 271 w 296"/>
                  <a:gd name="T43" fmla="*/ 195 h 220"/>
                  <a:gd name="T44" fmla="*/ 287 w 296"/>
                  <a:gd name="T45" fmla="*/ 152 h 220"/>
                  <a:gd name="T46" fmla="*/ 296 w 296"/>
                  <a:gd name="T47" fmla="*/ 93 h 220"/>
                  <a:gd name="T48" fmla="*/ 287 w 296"/>
                  <a:gd name="T49" fmla="*/ 42 h 220"/>
                  <a:gd name="T50" fmla="*/ 237 w 296"/>
                  <a:gd name="T51" fmla="*/ 8 h 220"/>
                  <a:gd name="T52" fmla="*/ 203 w 296"/>
                  <a:gd name="T53" fmla="*/ 17 h 220"/>
                  <a:gd name="T54" fmla="*/ 177 w 296"/>
                  <a:gd name="T55" fmla="*/ 51 h 220"/>
                  <a:gd name="T56" fmla="*/ 169 w 296"/>
                  <a:gd name="T57" fmla="*/ 110 h 220"/>
                  <a:gd name="T58" fmla="*/ 194 w 296"/>
                  <a:gd name="T59" fmla="*/ 68 h 220"/>
                  <a:gd name="T60" fmla="*/ 220 w 296"/>
                  <a:gd name="T61" fmla="*/ 34 h 220"/>
                  <a:gd name="T62" fmla="*/ 254 w 296"/>
                  <a:gd name="T63" fmla="*/ 42 h 220"/>
                  <a:gd name="T64" fmla="*/ 271 w 296"/>
                  <a:gd name="T65" fmla="*/ 76 h 220"/>
                  <a:gd name="T66" fmla="*/ 271 w 296"/>
                  <a:gd name="T67" fmla="*/ 144 h 220"/>
                  <a:gd name="T68" fmla="*/ 262 w 296"/>
                  <a:gd name="T69" fmla="*/ 169 h 220"/>
                  <a:gd name="T70" fmla="*/ 237 w 296"/>
                  <a:gd name="T71" fmla="*/ 195 h 220"/>
                  <a:gd name="T72" fmla="*/ 203 w 296"/>
                  <a:gd name="T73" fmla="*/ 195 h 220"/>
                  <a:gd name="T74" fmla="*/ 186 w 296"/>
                  <a:gd name="T75" fmla="*/ 15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6" h="220">
                    <a:moveTo>
                      <a:pt x="135" y="186"/>
                    </a:moveTo>
                    <a:lnTo>
                      <a:pt x="33" y="178"/>
                    </a:lnTo>
                    <a:lnTo>
                      <a:pt x="50" y="161"/>
                    </a:lnTo>
                    <a:lnTo>
                      <a:pt x="59" y="152"/>
                    </a:lnTo>
                    <a:lnTo>
                      <a:pt x="76" y="135"/>
                    </a:lnTo>
                    <a:lnTo>
                      <a:pt x="101" y="118"/>
                    </a:lnTo>
                    <a:lnTo>
                      <a:pt x="118" y="110"/>
                    </a:lnTo>
                    <a:lnTo>
                      <a:pt x="135" y="84"/>
                    </a:lnTo>
                    <a:lnTo>
                      <a:pt x="144" y="59"/>
                    </a:lnTo>
                    <a:lnTo>
                      <a:pt x="144" y="42"/>
                    </a:lnTo>
                    <a:lnTo>
                      <a:pt x="135" y="17"/>
                    </a:lnTo>
                    <a:lnTo>
                      <a:pt x="118" y="8"/>
                    </a:lnTo>
                    <a:lnTo>
                      <a:pt x="93" y="0"/>
                    </a:lnTo>
                    <a:lnTo>
                      <a:pt x="67" y="0"/>
                    </a:lnTo>
                    <a:lnTo>
                      <a:pt x="42" y="8"/>
                    </a:lnTo>
                    <a:lnTo>
                      <a:pt x="25" y="25"/>
                    </a:lnTo>
                    <a:lnTo>
                      <a:pt x="17" y="51"/>
                    </a:lnTo>
                    <a:lnTo>
                      <a:pt x="42" y="59"/>
                    </a:lnTo>
                    <a:lnTo>
                      <a:pt x="50" y="42"/>
                    </a:lnTo>
                    <a:lnTo>
                      <a:pt x="59" y="25"/>
                    </a:lnTo>
                    <a:lnTo>
                      <a:pt x="67" y="25"/>
                    </a:lnTo>
                    <a:lnTo>
                      <a:pt x="84" y="17"/>
                    </a:lnTo>
                    <a:lnTo>
                      <a:pt x="101" y="25"/>
                    </a:lnTo>
                    <a:lnTo>
                      <a:pt x="110" y="34"/>
                    </a:lnTo>
                    <a:lnTo>
                      <a:pt x="118" y="42"/>
                    </a:lnTo>
                    <a:lnTo>
                      <a:pt x="118" y="59"/>
                    </a:lnTo>
                    <a:lnTo>
                      <a:pt x="118" y="76"/>
                    </a:lnTo>
                    <a:lnTo>
                      <a:pt x="110" y="84"/>
                    </a:lnTo>
                    <a:lnTo>
                      <a:pt x="84" y="101"/>
                    </a:lnTo>
                    <a:lnTo>
                      <a:pt x="59" y="127"/>
                    </a:lnTo>
                    <a:lnTo>
                      <a:pt x="42" y="135"/>
                    </a:lnTo>
                    <a:lnTo>
                      <a:pt x="25" y="152"/>
                    </a:lnTo>
                    <a:lnTo>
                      <a:pt x="8" y="178"/>
                    </a:lnTo>
                    <a:lnTo>
                      <a:pt x="0" y="195"/>
                    </a:lnTo>
                    <a:lnTo>
                      <a:pt x="135" y="203"/>
                    </a:lnTo>
                    <a:lnTo>
                      <a:pt x="135" y="186"/>
                    </a:lnTo>
                    <a:close/>
                    <a:moveTo>
                      <a:pt x="169" y="110"/>
                    </a:moveTo>
                    <a:lnTo>
                      <a:pt x="169" y="161"/>
                    </a:lnTo>
                    <a:lnTo>
                      <a:pt x="177" y="195"/>
                    </a:lnTo>
                    <a:lnTo>
                      <a:pt x="194" y="211"/>
                    </a:lnTo>
                    <a:lnTo>
                      <a:pt x="220" y="220"/>
                    </a:lnTo>
                    <a:lnTo>
                      <a:pt x="237" y="220"/>
                    </a:lnTo>
                    <a:lnTo>
                      <a:pt x="254" y="211"/>
                    </a:lnTo>
                    <a:lnTo>
                      <a:pt x="271" y="195"/>
                    </a:lnTo>
                    <a:lnTo>
                      <a:pt x="279" y="178"/>
                    </a:lnTo>
                    <a:lnTo>
                      <a:pt x="287" y="152"/>
                    </a:lnTo>
                    <a:lnTo>
                      <a:pt x="296" y="118"/>
                    </a:lnTo>
                    <a:lnTo>
                      <a:pt x="296" y="93"/>
                    </a:lnTo>
                    <a:lnTo>
                      <a:pt x="296" y="76"/>
                    </a:lnTo>
                    <a:lnTo>
                      <a:pt x="287" y="42"/>
                    </a:lnTo>
                    <a:lnTo>
                      <a:pt x="271" y="25"/>
                    </a:lnTo>
                    <a:lnTo>
                      <a:pt x="237" y="8"/>
                    </a:lnTo>
                    <a:lnTo>
                      <a:pt x="220" y="17"/>
                    </a:lnTo>
                    <a:lnTo>
                      <a:pt x="203" y="17"/>
                    </a:lnTo>
                    <a:lnTo>
                      <a:pt x="186" y="34"/>
                    </a:lnTo>
                    <a:lnTo>
                      <a:pt x="177" y="51"/>
                    </a:lnTo>
                    <a:lnTo>
                      <a:pt x="169" y="76"/>
                    </a:lnTo>
                    <a:lnTo>
                      <a:pt x="169" y="110"/>
                    </a:lnTo>
                    <a:close/>
                    <a:moveTo>
                      <a:pt x="194" y="110"/>
                    </a:moveTo>
                    <a:lnTo>
                      <a:pt x="194" y="68"/>
                    </a:lnTo>
                    <a:lnTo>
                      <a:pt x="211" y="42"/>
                    </a:lnTo>
                    <a:lnTo>
                      <a:pt x="220" y="34"/>
                    </a:lnTo>
                    <a:lnTo>
                      <a:pt x="237" y="34"/>
                    </a:lnTo>
                    <a:lnTo>
                      <a:pt x="254" y="42"/>
                    </a:lnTo>
                    <a:lnTo>
                      <a:pt x="262" y="51"/>
                    </a:lnTo>
                    <a:lnTo>
                      <a:pt x="271" y="76"/>
                    </a:lnTo>
                    <a:lnTo>
                      <a:pt x="271" y="118"/>
                    </a:lnTo>
                    <a:lnTo>
                      <a:pt x="271" y="144"/>
                    </a:lnTo>
                    <a:lnTo>
                      <a:pt x="262" y="161"/>
                    </a:lnTo>
                    <a:lnTo>
                      <a:pt x="262" y="169"/>
                    </a:lnTo>
                    <a:lnTo>
                      <a:pt x="254" y="186"/>
                    </a:lnTo>
                    <a:lnTo>
                      <a:pt x="237" y="195"/>
                    </a:lnTo>
                    <a:lnTo>
                      <a:pt x="220" y="195"/>
                    </a:lnTo>
                    <a:lnTo>
                      <a:pt x="203" y="195"/>
                    </a:lnTo>
                    <a:lnTo>
                      <a:pt x="194" y="178"/>
                    </a:lnTo>
                    <a:lnTo>
                      <a:pt x="186" y="152"/>
                    </a:lnTo>
                    <a:lnTo>
                      <a:pt x="194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4" name="Rectangle 134">
                <a:extLst>
                  <a:ext uri="{FF2B5EF4-FFF2-40B4-BE49-F238E27FC236}">
                    <a16:creationId xmlns:a16="http://schemas.microsoft.com/office/drawing/2014/main" id="{94AC43F1-9C92-4DE9-8F9F-98A6ABF45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00000">
                <a:off x="2675" y="2913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Rectangle 135">
                <a:extLst>
                  <a:ext uri="{FF2B5EF4-FFF2-40B4-BE49-F238E27FC236}">
                    <a16:creationId xmlns:a16="http://schemas.microsoft.com/office/drawing/2014/main" id="{70A00AF8-20C2-4417-8C1F-90A04DFFA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00000">
                <a:off x="2701" y="291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6" name="Freeform 136">
                <a:extLst>
                  <a:ext uri="{FF2B5EF4-FFF2-40B4-BE49-F238E27FC236}">
                    <a16:creationId xmlns:a16="http://schemas.microsoft.com/office/drawing/2014/main" id="{09049664-F545-40C1-922B-60358A5083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47" y="2827"/>
                <a:ext cx="50" cy="35"/>
              </a:xfrm>
              <a:custGeom>
                <a:avLst/>
                <a:gdLst>
                  <a:gd name="T0" fmla="*/ 9 w 288"/>
                  <a:gd name="T1" fmla="*/ 178 h 203"/>
                  <a:gd name="T2" fmla="*/ 51 w 288"/>
                  <a:gd name="T3" fmla="*/ 203 h 203"/>
                  <a:gd name="T4" fmla="*/ 102 w 288"/>
                  <a:gd name="T5" fmla="*/ 203 h 203"/>
                  <a:gd name="T6" fmla="*/ 136 w 288"/>
                  <a:gd name="T7" fmla="*/ 170 h 203"/>
                  <a:gd name="T8" fmla="*/ 136 w 288"/>
                  <a:gd name="T9" fmla="*/ 127 h 203"/>
                  <a:gd name="T10" fmla="*/ 110 w 288"/>
                  <a:gd name="T11" fmla="*/ 102 h 203"/>
                  <a:gd name="T12" fmla="*/ 119 w 288"/>
                  <a:gd name="T13" fmla="*/ 77 h 203"/>
                  <a:gd name="T14" fmla="*/ 110 w 288"/>
                  <a:gd name="T15" fmla="*/ 26 h 203"/>
                  <a:gd name="T16" fmla="*/ 59 w 288"/>
                  <a:gd name="T17" fmla="*/ 0 h 203"/>
                  <a:gd name="T18" fmla="*/ 26 w 288"/>
                  <a:gd name="T19" fmla="*/ 17 h 203"/>
                  <a:gd name="T20" fmla="*/ 0 w 288"/>
                  <a:gd name="T21" fmla="*/ 60 h 203"/>
                  <a:gd name="T22" fmla="*/ 34 w 288"/>
                  <a:gd name="T23" fmla="*/ 43 h 203"/>
                  <a:gd name="T24" fmla="*/ 51 w 288"/>
                  <a:gd name="T25" fmla="*/ 26 h 203"/>
                  <a:gd name="T26" fmla="*/ 76 w 288"/>
                  <a:gd name="T27" fmla="*/ 26 h 203"/>
                  <a:gd name="T28" fmla="*/ 93 w 288"/>
                  <a:gd name="T29" fmla="*/ 43 h 203"/>
                  <a:gd name="T30" fmla="*/ 93 w 288"/>
                  <a:gd name="T31" fmla="*/ 68 h 203"/>
                  <a:gd name="T32" fmla="*/ 76 w 288"/>
                  <a:gd name="T33" fmla="*/ 85 h 203"/>
                  <a:gd name="T34" fmla="*/ 51 w 288"/>
                  <a:gd name="T35" fmla="*/ 85 h 203"/>
                  <a:gd name="T36" fmla="*/ 68 w 288"/>
                  <a:gd name="T37" fmla="*/ 102 h 203"/>
                  <a:gd name="T38" fmla="*/ 102 w 288"/>
                  <a:gd name="T39" fmla="*/ 119 h 203"/>
                  <a:gd name="T40" fmla="*/ 110 w 288"/>
                  <a:gd name="T41" fmla="*/ 144 h 203"/>
                  <a:gd name="T42" fmla="*/ 102 w 288"/>
                  <a:gd name="T43" fmla="*/ 170 h 203"/>
                  <a:gd name="T44" fmla="*/ 68 w 288"/>
                  <a:gd name="T45" fmla="*/ 187 h 203"/>
                  <a:gd name="T46" fmla="*/ 43 w 288"/>
                  <a:gd name="T47" fmla="*/ 178 h 203"/>
                  <a:gd name="T48" fmla="*/ 34 w 288"/>
                  <a:gd name="T49" fmla="*/ 153 h 203"/>
                  <a:gd name="T50" fmla="*/ 153 w 288"/>
                  <a:gd name="T51" fmla="*/ 102 h 203"/>
                  <a:gd name="T52" fmla="*/ 178 w 288"/>
                  <a:gd name="T53" fmla="*/ 187 h 203"/>
                  <a:gd name="T54" fmla="*/ 229 w 288"/>
                  <a:gd name="T55" fmla="*/ 203 h 203"/>
                  <a:gd name="T56" fmla="*/ 263 w 288"/>
                  <a:gd name="T57" fmla="*/ 187 h 203"/>
                  <a:gd name="T58" fmla="*/ 280 w 288"/>
                  <a:gd name="T59" fmla="*/ 153 h 203"/>
                  <a:gd name="T60" fmla="*/ 288 w 288"/>
                  <a:gd name="T61" fmla="*/ 93 h 203"/>
                  <a:gd name="T62" fmla="*/ 280 w 288"/>
                  <a:gd name="T63" fmla="*/ 51 h 203"/>
                  <a:gd name="T64" fmla="*/ 246 w 288"/>
                  <a:gd name="T65" fmla="*/ 0 h 203"/>
                  <a:gd name="T66" fmla="*/ 195 w 288"/>
                  <a:gd name="T67" fmla="*/ 0 h 203"/>
                  <a:gd name="T68" fmla="*/ 170 w 288"/>
                  <a:gd name="T69" fmla="*/ 26 h 203"/>
                  <a:gd name="T70" fmla="*/ 153 w 288"/>
                  <a:gd name="T71" fmla="*/ 68 h 203"/>
                  <a:gd name="T72" fmla="*/ 178 w 288"/>
                  <a:gd name="T73" fmla="*/ 102 h 203"/>
                  <a:gd name="T74" fmla="*/ 195 w 288"/>
                  <a:gd name="T75" fmla="*/ 34 h 203"/>
                  <a:gd name="T76" fmla="*/ 220 w 288"/>
                  <a:gd name="T77" fmla="*/ 17 h 203"/>
                  <a:gd name="T78" fmla="*/ 246 w 288"/>
                  <a:gd name="T79" fmla="*/ 34 h 203"/>
                  <a:gd name="T80" fmla="*/ 263 w 288"/>
                  <a:gd name="T81" fmla="*/ 102 h 203"/>
                  <a:gd name="T82" fmla="*/ 254 w 288"/>
                  <a:gd name="T83" fmla="*/ 161 h 203"/>
                  <a:gd name="T84" fmla="*/ 220 w 288"/>
                  <a:gd name="T85" fmla="*/ 178 h 203"/>
                  <a:gd name="T86" fmla="*/ 195 w 288"/>
                  <a:gd name="T87" fmla="*/ 170 h 203"/>
                  <a:gd name="T88" fmla="*/ 186 w 288"/>
                  <a:gd name="T89" fmla="*/ 144 h 203"/>
                  <a:gd name="T90" fmla="*/ 178 w 288"/>
                  <a:gd name="T91" fmla="*/ 1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8" h="203">
                    <a:moveTo>
                      <a:pt x="9" y="153"/>
                    </a:moveTo>
                    <a:lnTo>
                      <a:pt x="9" y="178"/>
                    </a:lnTo>
                    <a:lnTo>
                      <a:pt x="26" y="195"/>
                    </a:lnTo>
                    <a:lnTo>
                      <a:pt x="51" y="203"/>
                    </a:lnTo>
                    <a:lnTo>
                      <a:pt x="68" y="203"/>
                    </a:lnTo>
                    <a:lnTo>
                      <a:pt x="102" y="203"/>
                    </a:lnTo>
                    <a:lnTo>
                      <a:pt x="119" y="187"/>
                    </a:lnTo>
                    <a:lnTo>
                      <a:pt x="136" y="170"/>
                    </a:lnTo>
                    <a:lnTo>
                      <a:pt x="136" y="144"/>
                    </a:lnTo>
                    <a:lnTo>
                      <a:pt x="136" y="127"/>
                    </a:lnTo>
                    <a:lnTo>
                      <a:pt x="127" y="110"/>
                    </a:lnTo>
                    <a:lnTo>
                      <a:pt x="110" y="102"/>
                    </a:lnTo>
                    <a:lnTo>
                      <a:pt x="93" y="93"/>
                    </a:lnTo>
                    <a:lnTo>
                      <a:pt x="119" y="77"/>
                    </a:lnTo>
                    <a:lnTo>
                      <a:pt x="119" y="51"/>
                    </a:lnTo>
                    <a:lnTo>
                      <a:pt x="110" y="26"/>
                    </a:lnTo>
                    <a:lnTo>
                      <a:pt x="93" y="9"/>
                    </a:lnTo>
                    <a:lnTo>
                      <a:pt x="59" y="0"/>
                    </a:lnTo>
                    <a:lnTo>
                      <a:pt x="43" y="9"/>
                    </a:lnTo>
                    <a:lnTo>
                      <a:pt x="26" y="17"/>
                    </a:lnTo>
                    <a:lnTo>
                      <a:pt x="9" y="34"/>
                    </a:lnTo>
                    <a:lnTo>
                      <a:pt x="0" y="60"/>
                    </a:lnTo>
                    <a:lnTo>
                      <a:pt x="26" y="60"/>
                    </a:lnTo>
                    <a:lnTo>
                      <a:pt x="34" y="43"/>
                    </a:lnTo>
                    <a:lnTo>
                      <a:pt x="43" y="34"/>
                    </a:lnTo>
                    <a:lnTo>
                      <a:pt x="51" y="26"/>
                    </a:lnTo>
                    <a:lnTo>
                      <a:pt x="59" y="26"/>
                    </a:lnTo>
                    <a:lnTo>
                      <a:pt x="76" y="26"/>
                    </a:lnTo>
                    <a:lnTo>
                      <a:pt x="85" y="34"/>
                    </a:lnTo>
                    <a:lnTo>
                      <a:pt x="93" y="43"/>
                    </a:lnTo>
                    <a:lnTo>
                      <a:pt x="93" y="51"/>
                    </a:lnTo>
                    <a:lnTo>
                      <a:pt x="93" y="68"/>
                    </a:lnTo>
                    <a:lnTo>
                      <a:pt x="85" y="77"/>
                    </a:lnTo>
                    <a:lnTo>
                      <a:pt x="76" y="85"/>
                    </a:lnTo>
                    <a:lnTo>
                      <a:pt x="59" y="85"/>
                    </a:lnTo>
                    <a:lnTo>
                      <a:pt x="51" y="85"/>
                    </a:lnTo>
                    <a:lnTo>
                      <a:pt x="51" y="110"/>
                    </a:lnTo>
                    <a:lnTo>
                      <a:pt x="68" y="102"/>
                    </a:lnTo>
                    <a:lnTo>
                      <a:pt x="85" y="110"/>
                    </a:lnTo>
                    <a:lnTo>
                      <a:pt x="102" y="119"/>
                    </a:lnTo>
                    <a:lnTo>
                      <a:pt x="110" y="127"/>
                    </a:lnTo>
                    <a:lnTo>
                      <a:pt x="110" y="144"/>
                    </a:lnTo>
                    <a:lnTo>
                      <a:pt x="110" y="161"/>
                    </a:lnTo>
                    <a:lnTo>
                      <a:pt x="102" y="170"/>
                    </a:lnTo>
                    <a:lnTo>
                      <a:pt x="85" y="187"/>
                    </a:lnTo>
                    <a:lnTo>
                      <a:pt x="68" y="187"/>
                    </a:lnTo>
                    <a:lnTo>
                      <a:pt x="59" y="187"/>
                    </a:lnTo>
                    <a:lnTo>
                      <a:pt x="43" y="178"/>
                    </a:lnTo>
                    <a:lnTo>
                      <a:pt x="34" y="170"/>
                    </a:lnTo>
                    <a:lnTo>
                      <a:pt x="34" y="153"/>
                    </a:lnTo>
                    <a:lnTo>
                      <a:pt x="9" y="153"/>
                    </a:lnTo>
                    <a:close/>
                    <a:moveTo>
                      <a:pt x="153" y="102"/>
                    </a:moveTo>
                    <a:lnTo>
                      <a:pt x="161" y="153"/>
                    </a:lnTo>
                    <a:lnTo>
                      <a:pt x="178" y="187"/>
                    </a:lnTo>
                    <a:lnTo>
                      <a:pt x="203" y="195"/>
                    </a:lnTo>
                    <a:lnTo>
                      <a:pt x="229" y="203"/>
                    </a:lnTo>
                    <a:lnTo>
                      <a:pt x="246" y="195"/>
                    </a:lnTo>
                    <a:lnTo>
                      <a:pt x="263" y="187"/>
                    </a:lnTo>
                    <a:lnTo>
                      <a:pt x="271" y="178"/>
                    </a:lnTo>
                    <a:lnTo>
                      <a:pt x="280" y="153"/>
                    </a:lnTo>
                    <a:lnTo>
                      <a:pt x="288" y="127"/>
                    </a:lnTo>
                    <a:lnTo>
                      <a:pt x="288" y="93"/>
                    </a:lnTo>
                    <a:lnTo>
                      <a:pt x="288" y="68"/>
                    </a:lnTo>
                    <a:lnTo>
                      <a:pt x="280" y="51"/>
                    </a:lnTo>
                    <a:lnTo>
                      <a:pt x="263" y="17"/>
                    </a:lnTo>
                    <a:lnTo>
                      <a:pt x="246" y="0"/>
                    </a:lnTo>
                    <a:lnTo>
                      <a:pt x="220" y="0"/>
                    </a:lnTo>
                    <a:lnTo>
                      <a:pt x="195" y="0"/>
                    </a:lnTo>
                    <a:lnTo>
                      <a:pt x="178" y="9"/>
                    </a:lnTo>
                    <a:lnTo>
                      <a:pt x="170" y="26"/>
                    </a:lnTo>
                    <a:lnTo>
                      <a:pt x="161" y="43"/>
                    </a:lnTo>
                    <a:lnTo>
                      <a:pt x="153" y="68"/>
                    </a:lnTo>
                    <a:lnTo>
                      <a:pt x="153" y="102"/>
                    </a:lnTo>
                    <a:close/>
                    <a:moveTo>
                      <a:pt x="178" y="102"/>
                    </a:moveTo>
                    <a:lnTo>
                      <a:pt x="186" y="60"/>
                    </a:lnTo>
                    <a:lnTo>
                      <a:pt x="195" y="34"/>
                    </a:lnTo>
                    <a:lnTo>
                      <a:pt x="203" y="26"/>
                    </a:lnTo>
                    <a:lnTo>
                      <a:pt x="220" y="17"/>
                    </a:lnTo>
                    <a:lnTo>
                      <a:pt x="237" y="26"/>
                    </a:lnTo>
                    <a:lnTo>
                      <a:pt x="246" y="34"/>
                    </a:lnTo>
                    <a:lnTo>
                      <a:pt x="254" y="60"/>
                    </a:lnTo>
                    <a:lnTo>
                      <a:pt x="263" y="102"/>
                    </a:lnTo>
                    <a:lnTo>
                      <a:pt x="263" y="136"/>
                    </a:lnTo>
                    <a:lnTo>
                      <a:pt x="254" y="161"/>
                    </a:lnTo>
                    <a:lnTo>
                      <a:pt x="237" y="178"/>
                    </a:lnTo>
                    <a:lnTo>
                      <a:pt x="220" y="178"/>
                    </a:lnTo>
                    <a:lnTo>
                      <a:pt x="212" y="178"/>
                    </a:lnTo>
                    <a:lnTo>
                      <a:pt x="195" y="170"/>
                    </a:lnTo>
                    <a:lnTo>
                      <a:pt x="186" y="161"/>
                    </a:lnTo>
                    <a:lnTo>
                      <a:pt x="186" y="144"/>
                    </a:lnTo>
                    <a:lnTo>
                      <a:pt x="186" y="127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7" name="Rectangle 137">
                <a:extLst>
                  <a:ext uri="{FF2B5EF4-FFF2-40B4-BE49-F238E27FC236}">
                    <a16:creationId xmlns:a16="http://schemas.microsoft.com/office/drawing/2014/main" id="{092C5B19-B536-42A4-A309-78D67EB2E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3245" y="280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Rectangle 138">
                <a:extLst>
                  <a:ext uri="{FF2B5EF4-FFF2-40B4-BE49-F238E27FC236}">
                    <a16:creationId xmlns:a16="http://schemas.microsoft.com/office/drawing/2014/main" id="{7B9D3EB0-14F1-492E-B799-522E7C94E5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3271" y="280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Freeform 139">
                <a:extLst>
                  <a:ext uri="{FF2B5EF4-FFF2-40B4-BE49-F238E27FC236}">
                    <a16:creationId xmlns:a16="http://schemas.microsoft.com/office/drawing/2014/main" id="{AF7B7F3D-758F-4087-B265-4ADAF5889C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8" y="1667"/>
                <a:ext cx="48" cy="37"/>
              </a:xfrm>
              <a:custGeom>
                <a:avLst/>
                <a:gdLst>
                  <a:gd name="T0" fmla="*/ 8 w 279"/>
                  <a:gd name="T1" fmla="*/ 178 h 212"/>
                  <a:gd name="T2" fmla="*/ 42 w 279"/>
                  <a:gd name="T3" fmla="*/ 203 h 212"/>
                  <a:gd name="T4" fmla="*/ 93 w 279"/>
                  <a:gd name="T5" fmla="*/ 203 h 212"/>
                  <a:gd name="T6" fmla="*/ 127 w 279"/>
                  <a:gd name="T7" fmla="*/ 161 h 212"/>
                  <a:gd name="T8" fmla="*/ 127 w 279"/>
                  <a:gd name="T9" fmla="*/ 110 h 212"/>
                  <a:gd name="T10" fmla="*/ 93 w 279"/>
                  <a:gd name="T11" fmla="*/ 76 h 212"/>
                  <a:gd name="T12" fmla="*/ 42 w 279"/>
                  <a:gd name="T13" fmla="*/ 76 h 212"/>
                  <a:gd name="T14" fmla="*/ 33 w 279"/>
                  <a:gd name="T15" fmla="*/ 34 h 212"/>
                  <a:gd name="T16" fmla="*/ 118 w 279"/>
                  <a:gd name="T17" fmla="*/ 9 h 212"/>
                  <a:gd name="T18" fmla="*/ 0 w 279"/>
                  <a:gd name="T19" fmla="*/ 110 h 212"/>
                  <a:gd name="T20" fmla="*/ 42 w 279"/>
                  <a:gd name="T21" fmla="*/ 102 h 212"/>
                  <a:gd name="T22" fmla="*/ 76 w 279"/>
                  <a:gd name="T23" fmla="*/ 102 h 212"/>
                  <a:gd name="T24" fmla="*/ 101 w 279"/>
                  <a:gd name="T25" fmla="*/ 119 h 212"/>
                  <a:gd name="T26" fmla="*/ 101 w 279"/>
                  <a:gd name="T27" fmla="*/ 161 h 212"/>
                  <a:gd name="T28" fmla="*/ 76 w 279"/>
                  <a:gd name="T29" fmla="*/ 186 h 212"/>
                  <a:gd name="T30" fmla="*/ 50 w 279"/>
                  <a:gd name="T31" fmla="*/ 186 h 212"/>
                  <a:gd name="T32" fmla="*/ 25 w 279"/>
                  <a:gd name="T33" fmla="*/ 169 h 212"/>
                  <a:gd name="T34" fmla="*/ 0 w 279"/>
                  <a:gd name="T35" fmla="*/ 153 h 212"/>
                  <a:gd name="T36" fmla="*/ 152 w 279"/>
                  <a:gd name="T37" fmla="*/ 153 h 212"/>
                  <a:gd name="T38" fmla="*/ 194 w 279"/>
                  <a:gd name="T39" fmla="*/ 203 h 212"/>
                  <a:gd name="T40" fmla="*/ 237 w 279"/>
                  <a:gd name="T41" fmla="*/ 203 h 212"/>
                  <a:gd name="T42" fmla="*/ 262 w 279"/>
                  <a:gd name="T43" fmla="*/ 178 h 212"/>
                  <a:gd name="T44" fmla="*/ 279 w 279"/>
                  <a:gd name="T45" fmla="*/ 136 h 212"/>
                  <a:gd name="T46" fmla="*/ 279 w 279"/>
                  <a:gd name="T47" fmla="*/ 76 h 212"/>
                  <a:gd name="T48" fmla="*/ 262 w 279"/>
                  <a:gd name="T49" fmla="*/ 26 h 212"/>
                  <a:gd name="T50" fmla="*/ 211 w 279"/>
                  <a:gd name="T51" fmla="*/ 0 h 212"/>
                  <a:gd name="T52" fmla="*/ 177 w 279"/>
                  <a:gd name="T53" fmla="*/ 17 h 212"/>
                  <a:gd name="T54" fmla="*/ 152 w 279"/>
                  <a:gd name="T55" fmla="*/ 51 h 212"/>
                  <a:gd name="T56" fmla="*/ 152 w 279"/>
                  <a:gd name="T57" fmla="*/ 102 h 212"/>
                  <a:gd name="T58" fmla="*/ 177 w 279"/>
                  <a:gd name="T59" fmla="*/ 68 h 212"/>
                  <a:gd name="T60" fmla="*/ 194 w 279"/>
                  <a:gd name="T61" fmla="*/ 26 h 212"/>
                  <a:gd name="T62" fmla="*/ 228 w 279"/>
                  <a:gd name="T63" fmla="*/ 26 h 212"/>
                  <a:gd name="T64" fmla="*/ 245 w 279"/>
                  <a:gd name="T65" fmla="*/ 59 h 212"/>
                  <a:gd name="T66" fmla="*/ 254 w 279"/>
                  <a:gd name="T67" fmla="*/ 144 h 212"/>
                  <a:gd name="T68" fmla="*/ 228 w 279"/>
                  <a:gd name="T69" fmla="*/ 178 h 212"/>
                  <a:gd name="T70" fmla="*/ 203 w 279"/>
                  <a:gd name="T71" fmla="*/ 186 h 212"/>
                  <a:gd name="T72" fmla="*/ 177 w 279"/>
                  <a:gd name="T73" fmla="*/ 144 h 212"/>
                  <a:gd name="T74" fmla="*/ 177 w 279"/>
                  <a:gd name="T75" fmla="*/ 10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9" h="212">
                    <a:moveTo>
                      <a:pt x="0" y="153"/>
                    </a:moveTo>
                    <a:lnTo>
                      <a:pt x="8" y="178"/>
                    </a:lnTo>
                    <a:lnTo>
                      <a:pt x="16" y="195"/>
                    </a:lnTo>
                    <a:lnTo>
                      <a:pt x="42" y="203"/>
                    </a:lnTo>
                    <a:lnTo>
                      <a:pt x="59" y="212"/>
                    </a:lnTo>
                    <a:lnTo>
                      <a:pt x="93" y="203"/>
                    </a:lnTo>
                    <a:lnTo>
                      <a:pt x="118" y="186"/>
                    </a:lnTo>
                    <a:lnTo>
                      <a:pt x="127" y="161"/>
                    </a:lnTo>
                    <a:lnTo>
                      <a:pt x="127" y="136"/>
                    </a:lnTo>
                    <a:lnTo>
                      <a:pt x="127" y="110"/>
                    </a:lnTo>
                    <a:lnTo>
                      <a:pt x="110" y="93"/>
                    </a:lnTo>
                    <a:lnTo>
                      <a:pt x="93" y="76"/>
                    </a:lnTo>
                    <a:lnTo>
                      <a:pt x="67" y="76"/>
                    </a:lnTo>
                    <a:lnTo>
                      <a:pt x="42" y="76"/>
                    </a:lnTo>
                    <a:lnTo>
                      <a:pt x="25" y="85"/>
                    </a:lnTo>
                    <a:lnTo>
                      <a:pt x="33" y="34"/>
                    </a:lnTo>
                    <a:lnTo>
                      <a:pt x="118" y="34"/>
                    </a:lnTo>
                    <a:lnTo>
                      <a:pt x="118" y="9"/>
                    </a:lnTo>
                    <a:lnTo>
                      <a:pt x="16" y="9"/>
                    </a:lnTo>
                    <a:lnTo>
                      <a:pt x="0" y="110"/>
                    </a:lnTo>
                    <a:lnTo>
                      <a:pt x="25" y="119"/>
                    </a:lnTo>
                    <a:lnTo>
                      <a:pt x="42" y="102"/>
                    </a:lnTo>
                    <a:lnTo>
                      <a:pt x="59" y="93"/>
                    </a:lnTo>
                    <a:lnTo>
                      <a:pt x="76" y="102"/>
                    </a:lnTo>
                    <a:lnTo>
                      <a:pt x="93" y="110"/>
                    </a:lnTo>
                    <a:lnTo>
                      <a:pt x="101" y="119"/>
                    </a:lnTo>
                    <a:lnTo>
                      <a:pt x="101" y="144"/>
                    </a:lnTo>
                    <a:lnTo>
                      <a:pt x="101" y="161"/>
                    </a:lnTo>
                    <a:lnTo>
                      <a:pt x="93" y="178"/>
                    </a:lnTo>
                    <a:lnTo>
                      <a:pt x="76" y="186"/>
                    </a:lnTo>
                    <a:lnTo>
                      <a:pt x="59" y="186"/>
                    </a:lnTo>
                    <a:lnTo>
                      <a:pt x="50" y="186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25" y="153"/>
                    </a:lnTo>
                    <a:lnTo>
                      <a:pt x="0" y="153"/>
                    </a:lnTo>
                    <a:close/>
                    <a:moveTo>
                      <a:pt x="152" y="102"/>
                    </a:moveTo>
                    <a:lnTo>
                      <a:pt x="152" y="153"/>
                    </a:lnTo>
                    <a:lnTo>
                      <a:pt x="169" y="186"/>
                    </a:lnTo>
                    <a:lnTo>
                      <a:pt x="194" y="203"/>
                    </a:lnTo>
                    <a:lnTo>
                      <a:pt x="220" y="203"/>
                    </a:lnTo>
                    <a:lnTo>
                      <a:pt x="237" y="203"/>
                    </a:lnTo>
                    <a:lnTo>
                      <a:pt x="254" y="195"/>
                    </a:lnTo>
                    <a:lnTo>
                      <a:pt x="262" y="178"/>
                    </a:lnTo>
                    <a:lnTo>
                      <a:pt x="270" y="161"/>
                    </a:lnTo>
                    <a:lnTo>
                      <a:pt x="279" y="136"/>
                    </a:lnTo>
                    <a:lnTo>
                      <a:pt x="279" y="102"/>
                    </a:lnTo>
                    <a:lnTo>
                      <a:pt x="279" y="76"/>
                    </a:lnTo>
                    <a:lnTo>
                      <a:pt x="270" y="51"/>
                    </a:lnTo>
                    <a:lnTo>
                      <a:pt x="262" y="26"/>
                    </a:lnTo>
                    <a:lnTo>
                      <a:pt x="237" y="9"/>
                    </a:lnTo>
                    <a:lnTo>
                      <a:pt x="211" y="0"/>
                    </a:lnTo>
                    <a:lnTo>
                      <a:pt x="194" y="9"/>
                    </a:lnTo>
                    <a:lnTo>
                      <a:pt x="177" y="17"/>
                    </a:lnTo>
                    <a:lnTo>
                      <a:pt x="160" y="26"/>
                    </a:lnTo>
                    <a:lnTo>
                      <a:pt x="152" y="51"/>
                    </a:lnTo>
                    <a:lnTo>
                      <a:pt x="152" y="76"/>
                    </a:lnTo>
                    <a:lnTo>
                      <a:pt x="152" y="102"/>
                    </a:lnTo>
                    <a:close/>
                    <a:moveTo>
                      <a:pt x="177" y="102"/>
                    </a:moveTo>
                    <a:lnTo>
                      <a:pt x="177" y="68"/>
                    </a:lnTo>
                    <a:lnTo>
                      <a:pt x="186" y="34"/>
                    </a:lnTo>
                    <a:lnTo>
                      <a:pt x="194" y="26"/>
                    </a:lnTo>
                    <a:lnTo>
                      <a:pt x="211" y="26"/>
                    </a:lnTo>
                    <a:lnTo>
                      <a:pt x="228" y="26"/>
                    </a:lnTo>
                    <a:lnTo>
                      <a:pt x="237" y="34"/>
                    </a:lnTo>
                    <a:lnTo>
                      <a:pt x="245" y="59"/>
                    </a:lnTo>
                    <a:lnTo>
                      <a:pt x="254" y="102"/>
                    </a:lnTo>
                    <a:lnTo>
                      <a:pt x="254" y="144"/>
                    </a:lnTo>
                    <a:lnTo>
                      <a:pt x="245" y="169"/>
                    </a:lnTo>
                    <a:lnTo>
                      <a:pt x="228" y="178"/>
                    </a:lnTo>
                    <a:lnTo>
                      <a:pt x="220" y="186"/>
                    </a:lnTo>
                    <a:lnTo>
                      <a:pt x="203" y="186"/>
                    </a:lnTo>
                    <a:lnTo>
                      <a:pt x="186" y="169"/>
                    </a:lnTo>
                    <a:lnTo>
                      <a:pt x="177" y="144"/>
                    </a:lnTo>
                    <a:lnTo>
                      <a:pt x="177" y="127"/>
                    </a:lnTo>
                    <a:lnTo>
                      <a:pt x="177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0" name="Rectangle 140">
                <a:extLst>
                  <a:ext uri="{FF2B5EF4-FFF2-40B4-BE49-F238E27FC236}">
                    <a16:creationId xmlns:a16="http://schemas.microsoft.com/office/drawing/2014/main" id="{001917EB-3F6B-489A-B8EA-FBF9BE688D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3295" y="1649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1" name="Rectangle 141">
                <a:extLst>
                  <a:ext uri="{FF2B5EF4-FFF2-40B4-BE49-F238E27FC236}">
                    <a16:creationId xmlns:a16="http://schemas.microsoft.com/office/drawing/2014/main" id="{2C55D935-7BFD-4267-90E2-80C085D23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3324" y="1649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2" name="Freeform 142">
                <a:extLst>
                  <a:ext uri="{FF2B5EF4-FFF2-40B4-BE49-F238E27FC236}">
                    <a16:creationId xmlns:a16="http://schemas.microsoft.com/office/drawing/2014/main" id="{D0BCBC1D-C043-42F3-96DC-97FBCB965A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10" y="243"/>
                <a:ext cx="76" cy="46"/>
              </a:xfrm>
              <a:custGeom>
                <a:avLst/>
                <a:gdLst>
                  <a:gd name="T0" fmla="*/ 68 w 441"/>
                  <a:gd name="T1" fmla="*/ 60 h 263"/>
                  <a:gd name="T2" fmla="*/ 43 w 441"/>
                  <a:gd name="T3" fmla="*/ 68 h 263"/>
                  <a:gd name="T4" fmla="*/ 0 w 441"/>
                  <a:gd name="T5" fmla="*/ 110 h 263"/>
                  <a:gd name="T6" fmla="*/ 26 w 441"/>
                  <a:gd name="T7" fmla="*/ 119 h 263"/>
                  <a:gd name="T8" fmla="*/ 43 w 441"/>
                  <a:gd name="T9" fmla="*/ 263 h 263"/>
                  <a:gd name="T10" fmla="*/ 263 w 441"/>
                  <a:gd name="T11" fmla="*/ 237 h 263"/>
                  <a:gd name="T12" fmla="*/ 204 w 441"/>
                  <a:gd name="T13" fmla="*/ 43 h 263"/>
                  <a:gd name="T14" fmla="*/ 187 w 441"/>
                  <a:gd name="T15" fmla="*/ 76 h 263"/>
                  <a:gd name="T16" fmla="*/ 161 w 441"/>
                  <a:gd name="T17" fmla="*/ 127 h 263"/>
                  <a:gd name="T18" fmla="*/ 204 w 441"/>
                  <a:gd name="T19" fmla="*/ 85 h 263"/>
                  <a:gd name="T20" fmla="*/ 263 w 441"/>
                  <a:gd name="T21" fmla="*/ 237 h 263"/>
                  <a:gd name="T22" fmla="*/ 314 w 441"/>
                  <a:gd name="T23" fmla="*/ 144 h 263"/>
                  <a:gd name="T24" fmla="*/ 339 w 441"/>
                  <a:gd name="T25" fmla="*/ 187 h 263"/>
                  <a:gd name="T26" fmla="*/ 373 w 441"/>
                  <a:gd name="T27" fmla="*/ 203 h 263"/>
                  <a:gd name="T28" fmla="*/ 415 w 441"/>
                  <a:gd name="T29" fmla="*/ 195 h 263"/>
                  <a:gd name="T30" fmla="*/ 441 w 441"/>
                  <a:gd name="T31" fmla="*/ 161 h 263"/>
                  <a:gd name="T32" fmla="*/ 441 w 441"/>
                  <a:gd name="T33" fmla="*/ 110 h 263"/>
                  <a:gd name="T34" fmla="*/ 424 w 441"/>
                  <a:gd name="T35" fmla="*/ 60 h 263"/>
                  <a:gd name="T36" fmla="*/ 390 w 441"/>
                  <a:gd name="T37" fmla="*/ 17 h 263"/>
                  <a:gd name="T38" fmla="*/ 339 w 441"/>
                  <a:gd name="T39" fmla="*/ 9 h 263"/>
                  <a:gd name="T40" fmla="*/ 305 w 441"/>
                  <a:gd name="T41" fmla="*/ 26 h 263"/>
                  <a:gd name="T42" fmla="*/ 297 w 441"/>
                  <a:gd name="T43" fmla="*/ 68 h 263"/>
                  <a:gd name="T44" fmla="*/ 305 w 441"/>
                  <a:gd name="T45" fmla="*/ 127 h 263"/>
                  <a:gd name="T46" fmla="*/ 322 w 441"/>
                  <a:gd name="T47" fmla="*/ 76 h 263"/>
                  <a:gd name="T48" fmla="*/ 331 w 441"/>
                  <a:gd name="T49" fmla="*/ 34 h 263"/>
                  <a:gd name="T50" fmla="*/ 364 w 441"/>
                  <a:gd name="T51" fmla="*/ 26 h 263"/>
                  <a:gd name="T52" fmla="*/ 381 w 441"/>
                  <a:gd name="T53" fmla="*/ 43 h 263"/>
                  <a:gd name="T54" fmla="*/ 398 w 441"/>
                  <a:gd name="T55" fmla="*/ 68 h 263"/>
                  <a:gd name="T56" fmla="*/ 415 w 441"/>
                  <a:gd name="T57" fmla="*/ 127 h 263"/>
                  <a:gd name="T58" fmla="*/ 407 w 441"/>
                  <a:gd name="T59" fmla="*/ 170 h 263"/>
                  <a:gd name="T60" fmla="*/ 381 w 441"/>
                  <a:gd name="T61" fmla="*/ 187 h 263"/>
                  <a:gd name="T62" fmla="*/ 356 w 441"/>
                  <a:gd name="T63" fmla="*/ 170 h 263"/>
                  <a:gd name="T64" fmla="*/ 339 w 441"/>
                  <a:gd name="T65" fmla="*/ 136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41" h="263">
                    <a:moveTo>
                      <a:pt x="68" y="263"/>
                    </a:moveTo>
                    <a:lnTo>
                      <a:pt x="68" y="60"/>
                    </a:lnTo>
                    <a:lnTo>
                      <a:pt x="51" y="60"/>
                    </a:lnTo>
                    <a:lnTo>
                      <a:pt x="43" y="68"/>
                    </a:lnTo>
                    <a:lnTo>
                      <a:pt x="34" y="85"/>
                    </a:lnTo>
                    <a:lnTo>
                      <a:pt x="0" y="110"/>
                    </a:lnTo>
                    <a:lnTo>
                      <a:pt x="0" y="136"/>
                    </a:lnTo>
                    <a:lnTo>
                      <a:pt x="26" y="119"/>
                    </a:lnTo>
                    <a:lnTo>
                      <a:pt x="43" y="102"/>
                    </a:lnTo>
                    <a:lnTo>
                      <a:pt x="43" y="263"/>
                    </a:lnTo>
                    <a:lnTo>
                      <a:pt x="68" y="263"/>
                    </a:lnTo>
                    <a:close/>
                    <a:moveTo>
                      <a:pt x="263" y="237"/>
                    </a:moveTo>
                    <a:lnTo>
                      <a:pt x="220" y="43"/>
                    </a:lnTo>
                    <a:lnTo>
                      <a:pt x="204" y="43"/>
                    </a:lnTo>
                    <a:lnTo>
                      <a:pt x="195" y="60"/>
                    </a:lnTo>
                    <a:lnTo>
                      <a:pt x="187" y="76"/>
                    </a:lnTo>
                    <a:lnTo>
                      <a:pt x="153" y="102"/>
                    </a:lnTo>
                    <a:lnTo>
                      <a:pt x="161" y="127"/>
                    </a:lnTo>
                    <a:lnTo>
                      <a:pt x="187" y="110"/>
                    </a:lnTo>
                    <a:lnTo>
                      <a:pt x="204" y="85"/>
                    </a:lnTo>
                    <a:lnTo>
                      <a:pt x="237" y="246"/>
                    </a:lnTo>
                    <a:lnTo>
                      <a:pt x="263" y="237"/>
                    </a:lnTo>
                    <a:close/>
                    <a:moveTo>
                      <a:pt x="305" y="127"/>
                    </a:moveTo>
                    <a:lnTo>
                      <a:pt x="314" y="144"/>
                    </a:lnTo>
                    <a:lnTo>
                      <a:pt x="331" y="170"/>
                    </a:lnTo>
                    <a:lnTo>
                      <a:pt x="339" y="187"/>
                    </a:lnTo>
                    <a:lnTo>
                      <a:pt x="347" y="195"/>
                    </a:lnTo>
                    <a:lnTo>
                      <a:pt x="373" y="203"/>
                    </a:lnTo>
                    <a:lnTo>
                      <a:pt x="398" y="203"/>
                    </a:lnTo>
                    <a:lnTo>
                      <a:pt x="415" y="195"/>
                    </a:lnTo>
                    <a:lnTo>
                      <a:pt x="432" y="178"/>
                    </a:lnTo>
                    <a:lnTo>
                      <a:pt x="441" y="161"/>
                    </a:lnTo>
                    <a:lnTo>
                      <a:pt x="441" y="136"/>
                    </a:lnTo>
                    <a:lnTo>
                      <a:pt x="441" y="110"/>
                    </a:lnTo>
                    <a:lnTo>
                      <a:pt x="432" y="85"/>
                    </a:lnTo>
                    <a:lnTo>
                      <a:pt x="424" y="60"/>
                    </a:lnTo>
                    <a:lnTo>
                      <a:pt x="415" y="43"/>
                    </a:lnTo>
                    <a:lnTo>
                      <a:pt x="390" y="17"/>
                    </a:lnTo>
                    <a:lnTo>
                      <a:pt x="364" y="0"/>
                    </a:lnTo>
                    <a:lnTo>
                      <a:pt x="339" y="9"/>
                    </a:lnTo>
                    <a:lnTo>
                      <a:pt x="322" y="17"/>
                    </a:lnTo>
                    <a:lnTo>
                      <a:pt x="305" y="26"/>
                    </a:lnTo>
                    <a:lnTo>
                      <a:pt x="297" y="43"/>
                    </a:lnTo>
                    <a:lnTo>
                      <a:pt x="297" y="68"/>
                    </a:lnTo>
                    <a:lnTo>
                      <a:pt x="297" y="93"/>
                    </a:lnTo>
                    <a:lnTo>
                      <a:pt x="305" y="127"/>
                    </a:lnTo>
                    <a:close/>
                    <a:moveTo>
                      <a:pt x="331" y="119"/>
                    </a:moveTo>
                    <a:lnTo>
                      <a:pt x="322" y="76"/>
                    </a:lnTo>
                    <a:lnTo>
                      <a:pt x="322" y="51"/>
                    </a:lnTo>
                    <a:lnTo>
                      <a:pt x="331" y="34"/>
                    </a:lnTo>
                    <a:lnTo>
                      <a:pt x="347" y="26"/>
                    </a:lnTo>
                    <a:lnTo>
                      <a:pt x="364" y="26"/>
                    </a:lnTo>
                    <a:lnTo>
                      <a:pt x="373" y="34"/>
                    </a:lnTo>
                    <a:lnTo>
                      <a:pt x="381" y="43"/>
                    </a:lnTo>
                    <a:lnTo>
                      <a:pt x="390" y="51"/>
                    </a:lnTo>
                    <a:lnTo>
                      <a:pt x="398" y="68"/>
                    </a:lnTo>
                    <a:lnTo>
                      <a:pt x="407" y="93"/>
                    </a:lnTo>
                    <a:lnTo>
                      <a:pt x="415" y="127"/>
                    </a:lnTo>
                    <a:lnTo>
                      <a:pt x="415" y="161"/>
                    </a:lnTo>
                    <a:lnTo>
                      <a:pt x="407" y="170"/>
                    </a:lnTo>
                    <a:lnTo>
                      <a:pt x="398" y="178"/>
                    </a:lnTo>
                    <a:lnTo>
                      <a:pt x="381" y="187"/>
                    </a:lnTo>
                    <a:lnTo>
                      <a:pt x="364" y="178"/>
                    </a:lnTo>
                    <a:lnTo>
                      <a:pt x="356" y="170"/>
                    </a:lnTo>
                    <a:lnTo>
                      <a:pt x="347" y="153"/>
                    </a:lnTo>
                    <a:lnTo>
                      <a:pt x="339" y="136"/>
                    </a:lnTo>
                    <a:lnTo>
                      <a:pt x="331" y="119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3" name="Rectangle 143">
                <a:extLst>
                  <a:ext uri="{FF2B5EF4-FFF2-40B4-BE49-F238E27FC236}">
                    <a16:creationId xmlns:a16="http://schemas.microsoft.com/office/drawing/2014/main" id="{E76FFC1D-C46A-43D0-A58F-0FFAEF611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540000">
                <a:off x="5204" y="23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4" name="Rectangle 144">
                <a:extLst>
                  <a:ext uri="{FF2B5EF4-FFF2-40B4-BE49-F238E27FC236}">
                    <a16:creationId xmlns:a16="http://schemas.microsoft.com/office/drawing/2014/main" id="{304F3B09-52D3-4F69-9EF7-47D9145BA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880000">
                <a:off x="5232" y="233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5" name="Rectangle 145">
                <a:extLst>
                  <a:ext uri="{FF2B5EF4-FFF2-40B4-BE49-F238E27FC236}">
                    <a16:creationId xmlns:a16="http://schemas.microsoft.com/office/drawing/2014/main" id="{A9D1A676-AAB3-49D9-BAD2-353AAF5EF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520000">
                <a:off x="5258" y="225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Freeform 146">
                <a:extLst>
                  <a:ext uri="{FF2B5EF4-FFF2-40B4-BE49-F238E27FC236}">
                    <a16:creationId xmlns:a16="http://schemas.microsoft.com/office/drawing/2014/main" id="{6B773B25-0C0C-4BC8-8FDC-FD06BB3598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74" y="2610"/>
                <a:ext cx="49" cy="35"/>
              </a:xfrm>
              <a:custGeom>
                <a:avLst/>
                <a:gdLst>
                  <a:gd name="T0" fmla="*/ 127 w 288"/>
                  <a:gd name="T1" fmla="*/ 25 h 203"/>
                  <a:gd name="T2" fmla="*/ 102 w 288"/>
                  <a:gd name="T3" fmla="*/ 0 h 203"/>
                  <a:gd name="T4" fmla="*/ 51 w 288"/>
                  <a:gd name="T5" fmla="*/ 0 h 203"/>
                  <a:gd name="T6" fmla="*/ 9 w 288"/>
                  <a:gd name="T7" fmla="*/ 51 h 203"/>
                  <a:gd name="T8" fmla="*/ 9 w 288"/>
                  <a:gd name="T9" fmla="*/ 152 h 203"/>
                  <a:gd name="T10" fmla="*/ 43 w 288"/>
                  <a:gd name="T11" fmla="*/ 195 h 203"/>
                  <a:gd name="T12" fmla="*/ 85 w 288"/>
                  <a:gd name="T13" fmla="*/ 203 h 203"/>
                  <a:gd name="T14" fmla="*/ 119 w 288"/>
                  <a:gd name="T15" fmla="*/ 186 h 203"/>
                  <a:gd name="T16" fmla="*/ 136 w 288"/>
                  <a:gd name="T17" fmla="*/ 152 h 203"/>
                  <a:gd name="T18" fmla="*/ 136 w 288"/>
                  <a:gd name="T19" fmla="*/ 110 h 203"/>
                  <a:gd name="T20" fmla="*/ 102 w 288"/>
                  <a:gd name="T21" fmla="*/ 76 h 203"/>
                  <a:gd name="T22" fmla="*/ 51 w 288"/>
                  <a:gd name="T23" fmla="*/ 76 h 203"/>
                  <a:gd name="T24" fmla="*/ 34 w 288"/>
                  <a:gd name="T25" fmla="*/ 68 h 203"/>
                  <a:gd name="T26" fmla="*/ 60 w 288"/>
                  <a:gd name="T27" fmla="*/ 25 h 203"/>
                  <a:gd name="T28" fmla="*/ 94 w 288"/>
                  <a:gd name="T29" fmla="*/ 25 h 203"/>
                  <a:gd name="T30" fmla="*/ 110 w 288"/>
                  <a:gd name="T31" fmla="*/ 51 h 203"/>
                  <a:gd name="T32" fmla="*/ 34 w 288"/>
                  <a:gd name="T33" fmla="*/ 135 h 203"/>
                  <a:gd name="T34" fmla="*/ 43 w 288"/>
                  <a:gd name="T35" fmla="*/ 102 h 203"/>
                  <a:gd name="T36" fmla="*/ 77 w 288"/>
                  <a:gd name="T37" fmla="*/ 93 h 203"/>
                  <a:gd name="T38" fmla="*/ 102 w 288"/>
                  <a:gd name="T39" fmla="*/ 102 h 203"/>
                  <a:gd name="T40" fmla="*/ 110 w 288"/>
                  <a:gd name="T41" fmla="*/ 135 h 203"/>
                  <a:gd name="T42" fmla="*/ 102 w 288"/>
                  <a:gd name="T43" fmla="*/ 169 h 203"/>
                  <a:gd name="T44" fmla="*/ 68 w 288"/>
                  <a:gd name="T45" fmla="*/ 178 h 203"/>
                  <a:gd name="T46" fmla="*/ 34 w 288"/>
                  <a:gd name="T47" fmla="*/ 161 h 203"/>
                  <a:gd name="T48" fmla="*/ 161 w 288"/>
                  <a:gd name="T49" fmla="*/ 102 h 203"/>
                  <a:gd name="T50" fmla="*/ 178 w 288"/>
                  <a:gd name="T51" fmla="*/ 186 h 203"/>
                  <a:gd name="T52" fmla="*/ 221 w 288"/>
                  <a:gd name="T53" fmla="*/ 203 h 203"/>
                  <a:gd name="T54" fmla="*/ 254 w 288"/>
                  <a:gd name="T55" fmla="*/ 195 h 203"/>
                  <a:gd name="T56" fmla="*/ 280 w 288"/>
                  <a:gd name="T57" fmla="*/ 161 h 203"/>
                  <a:gd name="T58" fmla="*/ 288 w 288"/>
                  <a:gd name="T59" fmla="*/ 102 h 203"/>
                  <a:gd name="T60" fmla="*/ 288 w 288"/>
                  <a:gd name="T61" fmla="*/ 59 h 203"/>
                  <a:gd name="T62" fmla="*/ 254 w 288"/>
                  <a:gd name="T63" fmla="*/ 8 h 203"/>
                  <a:gd name="T64" fmla="*/ 204 w 288"/>
                  <a:gd name="T65" fmla="*/ 8 h 203"/>
                  <a:gd name="T66" fmla="*/ 178 w 288"/>
                  <a:gd name="T67" fmla="*/ 25 h 203"/>
                  <a:gd name="T68" fmla="*/ 161 w 288"/>
                  <a:gd name="T69" fmla="*/ 68 h 203"/>
                  <a:gd name="T70" fmla="*/ 187 w 288"/>
                  <a:gd name="T71" fmla="*/ 102 h 203"/>
                  <a:gd name="T72" fmla="*/ 195 w 288"/>
                  <a:gd name="T73" fmla="*/ 34 h 203"/>
                  <a:gd name="T74" fmla="*/ 221 w 288"/>
                  <a:gd name="T75" fmla="*/ 25 h 203"/>
                  <a:gd name="T76" fmla="*/ 254 w 288"/>
                  <a:gd name="T77" fmla="*/ 42 h 203"/>
                  <a:gd name="T78" fmla="*/ 263 w 288"/>
                  <a:gd name="T79" fmla="*/ 102 h 203"/>
                  <a:gd name="T80" fmla="*/ 254 w 288"/>
                  <a:gd name="T81" fmla="*/ 161 h 203"/>
                  <a:gd name="T82" fmla="*/ 237 w 288"/>
                  <a:gd name="T83" fmla="*/ 186 h 203"/>
                  <a:gd name="T84" fmla="*/ 204 w 288"/>
                  <a:gd name="T85" fmla="*/ 178 h 203"/>
                  <a:gd name="T86" fmla="*/ 187 w 288"/>
                  <a:gd name="T87" fmla="*/ 14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8" h="203">
                    <a:moveTo>
                      <a:pt x="136" y="51"/>
                    </a:moveTo>
                    <a:lnTo>
                      <a:pt x="127" y="25"/>
                    </a:lnTo>
                    <a:lnTo>
                      <a:pt x="119" y="8"/>
                    </a:lnTo>
                    <a:lnTo>
                      <a:pt x="102" y="0"/>
                    </a:lnTo>
                    <a:lnTo>
                      <a:pt x="77" y="0"/>
                    </a:lnTo>
                    <a:lnTo>
                      <a:pt x="51" y="0"/>
                    </a:lnTo>
                    <a:lnTo>
                      <a:pt x="26" y="17"/>
                    </a:lnTo>
                    <a:lnTo>
                      <a:pt x="9" y="51"/>
                    </a:lnTo>
                    <a:lnTo>
                      <a:pt x="0" y="102"/>
                    </a:lnTo>
                    <a:lnTo>
                      <a:pt x="9" y="152"/>
                    </a:lnTo>
                    <a:lnTo>
                      <a:pt x="26" y="178"/>
                    </a:lnTo>
                    <a:lnTo>
                      <a:pt x="43" y="195"/>
                    </a:lnTo>
                    <a:lnTo>
                      <a:pt x="68" y="203"/>
                    </a:lnTo>
                    <a:lnTo>
                      <a:pt x="85" y="203"/>
                    </a:lnTo>
                    <a:lnTo>
                      <a:pt x="102" y="195"/>
                    </a:lnTo>
                    <a:lnTo>
                      <a:pt x="119" y="186"/>
                    </a:lnTo>
                    <a:lnTo>
                      <a:pt x="127" y="169"/>
                    </a:lnTo>
                    <a:lnTo>
                      <a:pt x="136" y="152"/>
                    </a:lnTo>
                    <a:lnTo>
                      <a:pt x="136" y="135"/>
                    </a:lnTo>
                    <a:lnTo>
                      <a:pt x="136" y="110"/>
                    </a:lnTo>
                    <a:lnTo>
                      <a:pt x="119" y="85"/>
                    </a:lnTo>
                    <a:lnTo>
                      <a:pt x="102" y="76"/>
                    </a:lnTo>
                    <a:lnTo>
                      <a:pt x="77" y="68"/>
                    </a:lnTo>
                    <a:lnTo>
                      <a:pt x="51" y="76"/>
                    </a:lnTo>
                    <a:lnTo>
                      <a:pt x="26" y="93"/>
                    </a:lnTo>
                    <a:lnTo>
                      <a:pt x="34" y="68"/>
                    </a:lnTo>
                    <a:lnTo>
                      <a:pt x="34" y="51"/>
                    </a:lnTo>
                    <a:lnTo>
                      <a:pt x="60" y="25"/>
                    </a:lnTo>
                    <a:lnTo>
                      <a:pt x="77" y="17"/>
                    </a:lnTo>
                    <a:lnTo>
                      <a:pt x="94" y="25"/>
                    </a:lnTo>
                    <a:lnTo>
                      <a:pt x="102" y="25"/>
                    </a:lnTo>
                    <a:lnTo>
                      <a:pt x="110" y="51"/>
                    </a:lnTo>
                    <a:lnTo>
                      <a:pt x="136" y="51"/>
                    </a:lnTo>
                    <a:close/>
                    <a:moveTo>
                      <a:pt x="34" y="135"/>
                    </a:moveTo>
                    <a:lnTo>
                      <a:pt x="34" y="119"/>
                    </a:lnTo>
                    <a:lnTo>
                      <a:pt x="43" y="102"/>
                    </a:lnTo>
                    <a:lnTo>
                      <a:pt x="60" y="93"/>
                    </a:lnTo>
                    <a:lnTo>
                      <a:pt x="77" y="93"/>
                    </a:lnTo>
                    <a:lnTo>
                      <a:pt x="85" y="93"/>
                    </a:lnTo>
                    <a:lnTo>
                      <a:pt x="102" y="102"/>
                    </a:lnTo>
                    <a:lnTo>
                      <a:pt x="110" y="119"/>
                    </a:lnTo>
                    <a:lnTo>
                      <a:pt x="110" y="135"/>
                    </a:lnTo>
                    <a:lnTo>
                      <a:pt x="110" y="152"/>
                    </a:lnTo>
                    <a:lnTo>
                      <a:pt x="102" y="169"/>
                    </a:lnTo>
                    <a:lnTo>
                      <a:pt x="85" y="178"/>
                    </a:lnTo>
                    <a:lnTo>
                      <a:pt x="68" y="178"/>
                    </a:lnTo>
                    <a:lnTo>
                      <a:pt x="51" y="178"/>
                    </a:lnTo>
                    <a:lnTo>
                      <a:pt x="34" y="161"/>
                    </a:lnTo>
                    <a:lnTo>
                      <a:pt x="34" y="135"/>
                    </a:lnTo>
                    <a:close/>
                    <a:moveTo>
                      <a:pt x="161" y="102"/>
                    </a:moveTo>
                    <a:lnTo>
                      <a:pt x="161" y="152"/>
                    </a:lnTo>
                    <a:lnTo>
                      <a:pt x="178" y="186"/>
                    </a:lnTo>
                    <a:lnTo>
                      <a:pt x="195" y="203"/>
                    </a:lnTo>
                    <a:lnTo>
                      <a:pt x="221" y="203"/>
                    </a:lnTo>
                    <a:lnTo>
                      <a:pt x="237" y="203"/>
                    </a:lnTo>
                    <a:lnTo>
                      <a:pt x="254" y="195"/>
                    </a:lnTo>
                    <a:lnTo>
                      <a:pt x="271" y="178"/>
                    </a:lnTo>
                    <a:lnTo>
                      <a:pt x="280" y="161"/>
                    </a:lnTo>
                    <a:lnTo>
                      <a:pt x="288" y="135"/>
                    </a:lnTo>
                    <a:lnTo>
                      <a:pt x="288" y="102"/>
                    </a:lnTo>
                    <a:lnTo>
                      <a:pt x="288" y="76"/>
                    </a:lnTo>
                    <a:lnTo>
                      <a:pt x="288" y="59"/>
                    </a:lnTo>
                    <a:lnTo>
                      <a:pt x="271" y="25"/>
                    </a:lnTo>
                    <a:lnTo>
                      <a:pt x="254" y="8"/>
                    </a:lnTo>
                    <a:lnTo>
                      <a:pt x="229" y="0"/>
                    </a:lnTo>
                    <a:lnTo>
                      <a:pt x="204" y="8"/>
                    </a:lnTo>
                    <a:lnTo>
                      <a:pt x="187" y="17"/>
                    </a:lnTo>
                    <a:lnTo>
                      <a:pt x="178" y="25"/>
                    </a:lnTo>
                    <a:lnTo>
                      <a:pt x="170" y="42"/>
                    </a:lnTo>
                    <a:lnTo>
                      <a:pt x="161" y="68"/>
                    </a:lnTo>
                    <a:lnTo>
                      <a:pt x="161" y="102"/>
                    </a:lnTo>
                    <a:close/>
                    <a:moveTo>
                      <a:pt x="187" y="102"/>
                    </a:moveTo>
                    <a:lnTo>
                      <a:pt x="187" y="59"/>
                    </a:lnTo>
                    <a:lnTo>
                      <a:pt x="195" y="34"/>
                    </a:lnTo>
                    <a:lnTo>
                      <a:pt x="212" y="25"/>
                    </a:lnTo>
                    <a:lnTo>
                      <a:pt x="221" y="25"/>
                    </a:lnTo>
                    <a:lnTo>
                      <a:pt x="237" y="25"/>
                    </a:lnTo>
                    <a:lnTo>
                      <a:pt x="254" y="42"/>
                    </a:lnTo>
                    <a:lnTo>
                      <a:pt x="263" y="68"/>
                    </a:lnTo>
                    <a:lnTo>
                      <a:pt x="263" y="102"/>
                    </a:lnTo>
                    <a:lnTo>
                      <a:pt x="263" y="144"/>
                    </a:lnTo>
                    <a:lnTo>
                      <a:pt x="254" y="161"/>
                    </a:lnTo>
                    <a:lnTo>
                      <a:pt x="254" y="169"/>
                    </a:lnTo>
                    <a:lnTo>
                      <a:pt x="237" y="186"/>
                    </a:lnTo>
                    <a:lnTo>
                      <a:pt x="221" y="186"/>
                    </a:lnTo>
                    <a:lnTo>
                      <a:pt x="204" y="178"/>
                    </a:lnTo>
                    <a:lnTo>
                      <a:pt x="195" y="169"/>
                    </a:lnTo>
                    <a:lnTo>
                      <a:pt x="187" y="144"/>
                    </a:lnTo>
                    <a:lnTo>
                      <a:pt x="187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7" name="Rectangle 147">
                <a:extLst>
                  <a:ext uri="{FF2B5EF4-FFF2-40B4-BE49-F238E27FC236}">
                    <a16:creationId xmlns:a16="http://schemas.microsoft.com/office/drawing/2014/main" id="{56E88D51-BFAB-4D23-A631-E7DFB5B27F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4674" y="259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8" name="Rectangle 148">
                <a:extLst>
                  <a:ext uri="{FF2B5EF4-FFF2-40B4-BE49-F238E27FC236}">
                    <a16:creationId xmlns:a16="http://schemas.microsoft.com/office/drawing/2014/main" id="{F1012157-6F03-4D59-BEAA-328423A9F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4700" y="2594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Freeform 149">
                <a:extLst>
                  <a:ext uri="{FF2B5EF4-FFF2-40B4-BE49-F238E27FC236}">
                    <a16:creationId xmlns:a16="http://schemas.microsoft.com/office/drawing/2014/main" id="{88946F4F-9B1B-412A-88A9-61C9BA165A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66" y="1449"/>
                <a:ext cx="48" cy="37"/>
              </a:xfrm>
              <a:custGeom>
                <a:avLst/>
                <a:gdLst>
                  <a:gd name="T0" fmla="*/ 17 w 279"/>
                  <a:gd name="T1" fmla="*/ 102 h 212"/>
                  <a:gd name="T2" fmla="*/ 0 w 279"/>
                  <a:gd name="T3" fmla="*/ 127 h 212"/>
                  <a:gd name="T4" fmla="*/ 0 w 279"/>
                  <a:gd name="T5" fmla="*/ 170 h 212"/>
                  <a:gd name="T6" fmla="*/ 34 w 279"/>
                  <a:gd name="T7" fmla="*/ 204 h 212"/>
                  <a:gd name="T8" fmla="*/ 84 w 279"/>
                  <a:gd name="T9" fmla="*/ 204 h 212"/>
                  <a:gd name="T10" fmla="*/ 118 w 279"/>
                  <a:gd name="T11" fmla="*/ 170 h 212"/>
                  <a:gd name="T12" fmla="*/ 127 w 279"/>
                  <a:gd name="T13" fmla="*/ 127 h 212"/>
                  <a:gd name="T14" fmla="*/ 101 w 279"/>
                  <a:gd name="T15" fmla="*/ 102 h 212"/>
                  <a:gd name="T16" fmla="*/ 110 w 279"/>
                  <a:gd name="T17" fmla="*/ 77 h 212"/>
                  <a:gd name="T18" fmla="*/ 118 w 279"/>
                  <a:gd name="T19" fmla="*/ 34 h 212"/>
                  <a:gd name="T20" fmla="*/ 84 w 279"/>
                  <a:gd name="T21" fmla="*/ 9 h 212"/>
                  <a:gd name="T22" fmla="*/ 34 w 279"/>
                  <a:gd name="T23" fmla="*/ 9 h 212"/>
                  <a:gd name="T24" fmla="*/ 8 w 279"/>
                  <a:gd name="T25" fmla="*/ 34 h 212"/>
                  <a:gd name="T26" fmla="*/ 8 w 279"/>
                  <a:gd name="T27" fmla="*/ 77 h 212"/>
                  <a:gd name="T28" fmla="*/ 34 w 279"/>
                  <a:gd name="T29" fmla="*/ 51 h 212"/>
                  <a:gd name="T30" fmla="*/ 59 w 279"/>
                  <a:gd name="T31" fmla="*/ 26 h 212"/>
                  <a:gd name="T32" fmla="*/ 93 w 279"/>
                  <a:gd name="T33" fmla="*/ 51 h 212"/>
                  <a:gd name="T34" fmla="*/ 84 w 279"/>
                  <a:gd name="T35" fmla="*/ 77 h 212"/>
                  <a:gd name="T36" fmla="*/ 59 w 279"/>
                  <a:gd name="T37" fmla="*/ 85 h 212"/>
                  <a:gd name="T38" fmla="*/ 34 w 279"/>
                  <a:gd name="T39" fmla="*/ 77 h 212"/>
                  <a:gd name="T40" fmla="*/ 25 w 279"/>
                  <a:gd name="T41" fmla="*/ 144 h 212"/>
                  <a:gd name="T42" fmla="*/ 34 w 279"/>
                  <a:gd name="T43" fmla="*/ 119 h 212"/>
                  <a:gd name="T44" fmla="*/ 59 w 279"/>
                  <a:gd name="T45" fmla="*/ 110 h 212"/>
                  <a:gd name="T46" fmla="*/ 93 w 279"/>
                  <a:gd name="T47" fmla="*/ 119 h 212"/>
                  <a:gd name="T48" fmla="*/ 101 w 279"/>
                  <a:gd name="T49" fmla="*/ 144 h 212"/>
                  <a:gd name="T50" fmla="*/ 93 w 279"/>
                  <a:gd name="T51" fmla="*/ 170 h 212"/>
                  <a:gd name="T52" fmla="*/ 59 w 279"/>
                  <a:gd name="T53" fmla="*/ 187 h 212"/>
                  <a:gd name="T54" fmla="*/ 25 w 279"/>
                  <a:gd name="T55" fmla="*/ 161 h 212"/>
                  <a:gd name="T56" fmla="*/ 152 w 279"/>
                  <a:gd name="T57" fmla="*/ 102 h 212"/>
                  <a:gd name="T58" fmla="*/ 169 w 279"/>
                  <a:gd name="T59" fmla="*/ 187 h 212"/>
                  <a:gd name="T60" fmla="*/ 211 w 279"/>
                  <a:gd name="T61" fmla="*/ 212 h 212"/>
                  <a:gd name="T62" fmla="*/ 254 w 279"/>
                  <a:gd name="T63" fmla="*/ 195 h 212"/>
                  <a:gd name="T64" fmla="*/ 271 w 279"/>
                  <a:gd name="T65" fmla="*/ 161 h 212"/>
                  <a:gd name="T66" fmla="*/ 279 w 279"/>
                  <a:gd name="T67" fmla="*/ 102 h 212"/>
                  <a:gd name="T68" fmla="*/ 271 w 279"/>
                  <a:gd name="T69" fmla="*/ 60 h 212"/>
                  <a:gd name="T70" fmla="*/ 245 w 279"/>
                  <a:gd name="T71" fmla="*/ 9 h 212"/>
                  <a:gd name="T72" fmla="*/ 195 w 279"/>
                  <a:gd name="T73" fmla="*/ 0 h 212"/>
                  <a:gd name="T74" fmla="*/ 161 w 279"/>
                  <a:gd name="T75" fmla="*/ 26 h 212"/>
                  <a:gd name="T76" fmla="*/ 152 w 279"/>
                  <a:gd name="T77" fmla="*/ 77 h 212"/>
                  <a:gd name="T78" fmla="*/ 178 w 279"/>
                  <a:gd name="T79" fmla="*/ 102 h 212"/>
                  <a:gd name="T80" fmla="*/ 186 w 279"/>
                  <a:gd name="T81" fmla="*/ 43 h 212"/>
                  <a:gd name="T82" fmla="*/ 211 w 279"/>
                  <a:gd name="T83" fmla="*/ 26 h 212"/>
                  <a:gd name="T84" fmla="*/ 245 w 279"/>
                  <a:gd name="T85" fmla="*/ 43 h 212"/>
                  <a:gd name="T86" fmla="*/ 254 w 279"/>
                  <a:gd name="T87" fmla="*/ 102 h 212"/>
                  <a:gd name="T88" fmla="*/ 254 w 279"/>
                  <a:gd name="T89" fmla="*/ 144 h 212"/>
                  <a:gd name="T90" fmla="*/ 245 w 279"/>
                  <a:gd name="T91" fmla="*/ 170 h 212"/>
                  <a:gd name="T92" fmla="*/ 211 w 279"/>
                  <a:gd name="T93" fmla="*/ 187 h 212"/>
                  <a:gd name="T94" fmla="*/ 186 w 279"/>
                  <a:gd name="T95" fmla="*/ 170 h 212"/>
                  <a:gd name="T96" fmla="*/ 178 w 279"/>
                  <a:gd name="T97" fmla="*/ 144 h 212"/>
                  <a:gd name="T98" fmla="*/ 178 w 279"/>
                  <a:gd name="T99" fmla="*/ 10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79" h="212">
                    <a:moveTo>
                      <a:pt x="34" y="93"/>
                    </a:moveTo>
                    <a:lnTo>
                      <a:pt x="17" y="102"/>
                    </a:lnTo>
                    <a:lnTo>
                      <a:pt x="8" y="110"/>
                    </a:lnTo>
                    <a:lnTo>
                      <a:pt x="0" y="127"/>
                    </a:lnTo>
                    <a:lnTo>
                      <a:pt x="0" y="144"/>
                    </a:lnTo>
                    <a:lnTo>
                      <a:pt x="0" y="170"/>
                    </a:lnTo>
                    <a:lnTo>
                      <a:pt x="17" y="195"/>
                    </a:lnTo>
                    <a:lnTo>
                      <a:pt x="34" y="204"/>
                    </a:lnTo>
                    <a:lnTo>
                      <a:pt x="59" y="212"/>
                    </a:lnTo>
                    <a:lnTo>
                      <a:pt x="84" y="204"/>
                    </a:lnTo>
                    <a:lnTo>
                      <a:pt x="110" y="195"/>
                    </a:lnTo>
                    <a:lnTo>
                      <a:pt x="118" y="170"/>
                    </a:lnTo>
                    <a:lnTo>
                      <a:pt x="127" y="144"/>
                    </a:lnTo>
                    <a:lnTo>
                      <a:pt x="127" y="127"/>
                    </a:lnTo>
                    <a:lnTo>
                      <a:pt x="118" y="110"/>
                    </a:lnTo>
                    <a:lnTo>
                      <a:pt x="101" y="102"/>
                    </a:lnTo>
                    <a:lnTo>
                      <a:pt x="93" y="93"/>
                    </a:lnTo>
                    <a:lnTo>
                      <a:pt x="110" y="77"/>
                    </a:lnTo>
                    <a:lnTo>
                      <a:pt x="118" y="51"/>
                    </a:lnTo>
                    <a:lnTo>
                      <a:pt x="118" y="34"/>
                    </a:lnTo>
                    <a:lnTo>
                      <a:pt x="101" y="17"/>
                    </a:lnTo>
                    <a:lnTo>
                      <a:pt x="84" y="9"/>
                    </a:lnTo>
                    <a:lnTo>
                      <a:pt x="59" y="0"/>
                    </a:lnTo>
                    <a:lnTo>
                      <a:pt x="34" y="9"/>
                    </a:lnTo>
                    <a:lnTo>
                      <a:pt x="17" y="17"/>
                    </a:lnTo>
                    <a:lnTo>
                      <a:pt x="8" y="34"/>
                    </a:lnTo>
                    <a:lnTo>
                      <a:pt x="8" y="51"/>
                    </a:lnTo>
                    <a:lnTo>
                      <a:pt x="8" y="77"/>
                    </a:lnTo>
                    <a:lnTo>
                      <a:pt x="34" y="93"/>
                    </a:lnTo>
                    <a:close/>
                    <a:moveTo>
                      <a:pt x="34" y="51"/>
                    </a:moveTo>
                    <a:lnTo>
                      <a:pt x="34" y="34"/>
                    </a:lnTo>
                    <a:lnTo>
                      <a:pt x="59" y="26"/>
                    </a:lnTo>
                    <a:lnTo>
                      <a:pt x="84" y="34"/>
                    </a:lnTo>
                    <a:lnTo>
                      <a:pt x="93" y="51"/>
                    </a:lnTo>
                    <a:lnTo>
                      <a:pt x="93" y="68"/>
                    </a:lnTo>
                    <a:lnTo>
                      <a:pt x="84" y="77"/>
                    </a:lnTo>
                    <a:lnTo>
                      <a:pt x="76" y="77"/>
                    </a:lnTo>
                    <a:lnTo>
                      <a:pt x="59" y="85"/>
                    </a:lnTo>
                    <a:lnTo>
                      <a:pt x="51" y="77"/>
                    </a:lnTo>
                    <a:lnTo>
                      <a:pt x="34" y="77"/>
                    </a:lnTo>
                    <a:lnTo>
                      <a:pt x="34" y="51"/>
                    </a:lnTo>
                    <a:close/>
                    <a:moveTo>
                      <a:pt x="25" y="144"/>
                    </a:moveTo>
                    <a:lnTo>
                      <a:pt x="25" y="127"/>
                    </a:lnTo>
                    <a:lnTo>
                      <a:pt x="34" y="119"/>
                    </a:lnTo>
                    <a:lnTo>
                      <a:pt x="42" y="110"/>
                    </a:lnTo>
                    <a:lnTo>
                      <a:pt x="59" y="110"/>
                    </a:lnTo>
                    <a:lnTo>
                      <a:pt x="76" y="110"/>
                    </a:lnTo>
                    <a:lnTo>
                      <a:pt x="93" y="119"/>
                    </a:lnTo>
                    <a:lnTo>
                      <a:pt x="101" y="127"/>
                    </a:lnTo>
                    <a:lnTo>
                      <a:pt x="101" y="144"/>
                    </a:lnTo>
                    <a:lnTo>
                      <a:pt x="101" y="161"/>
                    </a:lnTo>
                    <a:lnTo>
                      <a:pt x="93" y="170"/>
                    </a:lnTo>
                    <a:lnTo>
                      <a:pt x="76" y="178"/>
                    </a:lnTo>
                    <a:lnTo>
                      <a:pt x="59" y="187"/>
                    </a:lnTo>
                    <a:lnTo>
                      <a:pt x="42" y="178"/>
                    </a:lnTo>
                    <a:lnTo>
                      <a:pt x="25" y="161"/>
                    </a:lnTo>
                    <a:lnTo>
                      <a:pt x="25" y="144"/>
                    </a:lnTo>
                    <a:close/>
                    <a:moveTo>
                      <a:pt x="152" y="102"/>
                    </a:moveTo>
                    <a:lnTo>
                      <a:pt x="152" y="153"/>
                    </a:lnTo>
                    <a:lnTo>
                      <a:pt x="169" y="187"/>
                    </a:lnTo>
                    <a:lnTo>
                      <a:pt x="186" y="204"/>
                    </a:lnTo>
                    <a:lnTo>
                      <a:pt x="211" y="212"/>
                    </a:lnTo>
                    <a:lnTo>
                      <a:pt x="237" y="204"/>
                    </a:lnTo>
                    <a:lnTo>
                      <a:pt x="254" y="195"/>
                    </a:lnTo>
                    <a:lnTo>
                      <a:pt x="262" y="187"/>
                    </a:lnTo>
                    <a:lnTo>
                      <a:pt x="271" y="161"/>
                    </a:lnTo>
                    <a:lnTo>
                      <a:pt x="279" y="136"/>
                    </a:lnTo>
                    <a:lnTo>
                      <a:pt x="279" y="102"/>
                    </a:lnTo>
                    <a:lnTo>
                      <a:pt x="279" y="77"/>
                    </a:lnTo>
                    <a:lnTo>
                      <a:pt x="271" y="60"/>
                    </a:lnTo>
                    <a:lnTo>
                      <a:pt x="262" y="26"/>
                    </a:lnTo>
                    <a:lnTo>
                      <a:pt x="245" y="9"/>
                    </a:lnTo>
                    <a:lnTo>
                      <a:pt x="211" y="0"/>
                    </a:lnTo>
                    <a:lnTo>
                      <a:pt x="195" y="0"/>
                    </a:lnTo>
                    <a:lnTo>
                      <a:pt x="178" y="9"/>
                    </a:lnTo>
                    <a:lnTo>
                      <a:pt x="161" y="26"/>
                    </a:lnTo>
                    <a:lnTo>
                      <a:pt x="152" y="43"/>
                    </a:lnTo>
                    <a:lnTo>
                      <a:pt x="152" y="77"/>
                    </a:lnTo>
                    <a:lnTo>
                      <a:pt x="152" y="102"/>
                    </a:lnTo>
                    <a:close/>
                    <a:moveTo>
                      <a:pt x="178" y="102"/>
                    </a:moveTo>
                    <a:lnTo>
                      <a:pt x="178" y="68"/>
                    </a:lnTo>
                    <a:lnTo>
                      <a:pt x="186" y="43"/>
                    </a:lnTo>
                    <a:lnTo>
                      <a:pt x="195" y="34"/>
                    </a:lnTo>
                    <a:lnTo>
                      <a:pt x="211" y="26"/>
                    </a:lnTo>
                    <a:lnTo>
                      <a:pt x="228" y="34"/>
                    </a:lnTo>
                    <a:lnTo>
                      <a:pt x="245" y="43"/>
                    </a:lnTo>
                    <a:lnTo>
                      <a:pt x="254" y="68"/>
                    </a:lnTo>
                    <a:lnTo>
                      <a:pt x="254" y="102"/>
                    </a:lnTo>
                    <a:lnTo>
                      <a:pt x="254" y="127"/>
                    </a:lnTo>
                    <a:lnTo>
                      <a:pt x="254" y="144"/>
                    </a:lnTo>
                    <a:lnTo>
                      <a:pt x="245" y="161"/>
                    </a:lnTo>
                    <a:lnTo>
                      <a:pt x="245" y="170"/>
                    </a:lnTo>
                    <a:lnTo>
                      <a:pt x="228" y="178"/>
                    </a:lnTo>
                    <a:lnTo>
                      <a:pt x="211" y="187"/>
                    </a:lnTo>
                    <a:lnTo>
                      <a:pt x="195" y="178"/>
                    </a:lnTo>
                    <a:lnTo>
                      <a:pt x="186" y="170"/>
                    </a:lnTo>
                    <a:lnTo>
                      <a:pt x="178" y="161"/>
                    </a:lnTo>
                    <a:lnTo>
                      <a:pt x="178" y="144"/>
                    </a:lnTo>
                    <a:lnTo>
                      <a:pt x="178" y="127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0" name="Rectangle 150">
                <a:extLst>
                  <a:ext uri="{FF2B5EF4-FFF2-40B4-BE49-F238E27FC236}">
                    <a16:creationId xmlns:a16="http://schemas.microsoft.com/office/drawing/2014/main" id="{DDBF38EF-59BC-40FD-807B-5E510C13E2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1" y="1439"/>
                <a:ext cx="77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Freeform 151">
                <a:extLst>
                  <a:ext uri="{FF2B5EF4-FFF2-40B4-BE49-F238E27FC236}">
                    <a16:creationId xmlns:a16="http://schemas.microsoft.com/office/drawing/2014/main" id="{B3D5E62B-1D91-4416-BF88-42BC9CF287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55" y="309"/>
                <a:ext cx="74" cy="52"/>
              </a:xfrm>
              <a:custGeom>
                <a:avLst/>
                <a:gdLst>
                  <a:gd name="T0" fmla="*/ 59 w 431"/>
                  <a:gd name="T1" fmla="*/ 102 h 305"/>
                  <a:gd name="T2" fmla="*/ 42 w 431"/>
                  <a:gd name="T3" fmla="*/ 119 h 305"/>
                  <a:gd name="T4" fmla="*/ 0 w 431"/>
                  <a:gd name="T5" fmla="*/ 170 h 305"/>
                  <a:gd name="T6" fmla="*/ 25 w 431"/>
                  <a:gd name="T7" fmla="*/ 170 h 305"/>
                  <a:gd name="T8" fmla="*/ 67 w 431"/>
                  <a:gd name="T9" fmla="*/ 305 h 305"/>
                  <a:gd name="T10" fmla="*/ 152 w 431"/>
                  <a:gd name="T11" fmla="*/ 186 h 305"/>
                  <a:gd name="T12" fmla="*/ 177 w 431"/>
                  <a:gd name="T13" fmla="*/ 229 h 305"/>
                  <a:gd name="T14" fmla="*/ 203 w 431"/>
                  <a:gd name="T15" fmla="*/ 254 h 305"/>
                  <a:gd name="T16" fmla="*/ 254 w 431"/>
                  <a:gd name="T17" fmla="*/ 254 h 305"/>
                  <a:gd name="T18" fmla="*/ 279 w 431"/>
                  <a:gd name="T19" fmla="*/ 229 h 305"/>
                  <a:gd name="T20" fmla="*/ 288 w 431"/>
                  <a:gd name="T21" fmla="*/ 195 h 305"/>
                  <a:gd name="T22" fmla="*/ 271 w 431"/>
                  <a:gd name="T23" fmla="*/ 136 h 305"/>
                  <a:gd name="T24" fmla="*/ 245 w 431"/>
                  <a:gd name="T25" fmla="*/ 93 h 305"/>
                  <a:gd name="T26" fmla="*/ 194 w 431"/>
                  <a:gd name="T27" fmla="*/ 68 h 305"/>
                  <a:gd name="T28" fmla="*/ 152 w 431"/>
                  <a:gd name="T29" fmla="*/ 85 h 305"/>
                  <a:gd name="T30" fmla="*/ 135 w 431"/>
                  <a:gd name="T31" fmla="*/ 110 h 305"/>
                  <a:gd name="T32" fmla="*/ 144 w 431"/>
                  <a:gd name="T33" fmla="*/ 161 h 305"/>
                  <a:gd name="T34" fmla="*/ 177 w 431"/>
                  <a:gd name="T35" fmla="*/ 178 h 305"/>
                  <a:gd name="T36" fmla="*/ 161 w 431"/>
                  <a:gd name="T37" fmla="*/ 110 h 305"/>
                  <a:gd name="T38" fmla="*/ 177 w 431"/>
                  <a:gd name="T39" fmla="*/ 85 h 305"/>
                  <a:gd name="T40" fmla="*/ 211 w 431"/>
                  <a:gd name="T41" fmla="*/ 93 h 305"/>
                  <a:gd name="T42" fmla="*/ 228 w 431"/>
                  <a:gd name="T43" fmla="*/ 110 h 305"/>
                  <a:gd name="T44" fmla="*/ 245 w 431"/>
                  <a:gd name="T45" fmla="*/ 144 h 305"/>
                  <a:gd name="T46" fmla="*/ 262 w 431"/>
                  <a:gd name="T47" fmla="*/ 212 h 305"/>
                  <a:gd name="T48" fmla="*/ 245 w 431"/>
                  <a:gd name="T49" fmla="*/ 237 h 305"/>
                  <a:gd name="T50" fmla="*/ 211 w 431"/>
                  <a:gd name="T51" fmla="*/ 237 h 305"/>
                  <a:gd name="T52" fmla="*/ 194 w 431"/>
                  <a:gd name="T53" fmla="*/ 212 h 305"/>
                  <a:gd name="T54" fmla="*/ 177 w 431"/>
                  <a:gd name="T55" fmla="*/ 178 h 305"/>
                  <a:gd name="T56" fmla="*/ 313 w 431"/>
                  <a:gd name="T57" fmla="*/ 144 h 305"/>
                  <a:gd name="T58" fmla="*/ 338 w 431"/>
                  <a:gd name="T59" fmla="*/ 178 h 305"/>
                  <a:gd name="T60" fmla="*/ 372 w 431"/>
                  <a:gd name="T61" fmla="*/ 195 h 305"/>
                  <a:gd name="T62" fmla="*/ 414 w 431"/>
                  <a:gd name="T63" fmla="*/ 178 h 305"/>
                  <a:gd name="T64" fmla="*/ 431 w 431"/>
                  <a:gd name="T65" fmla="*/ 144 h 305"/>
                  <a:gd name="T66" fmla="*/ 423 w 431"/>
                  <a:gd name="T67" fmla="*/ 93 h 305"/>
                  <a:gd name="T68" fmla="*/ 398 w 431"/>
                  <a:gd name="T69" fmla="*/ 43 h 305"/>
                  <a:gd name="T70" fmla="*/ 364 w 431"/>
                  <a:gd name="T71" fmla="*/ 9 h 305"/>
                  <a:gd name="T72" fmla="*/ 313 w 431"/>
                  <a:gd name="T73" fmla="*/ 0 h 305"/>
                  <a:gd name="T74" fmla="*/ 288 w 431"/>
                  <a:gd name="T75" fmla="*/ 34 h 305"/>
                  <a:gd name="T76" fmla="*/ 279 w 431"/>
                  <a:gd name="T77" fmla="*/ 68 h 305"/>
                  <a:gd name="T78" fmla="*/ 296 w 431"/>
                  <a:gd name="T79" fmla="*/ 127 h 305"/>
                  <a:gd name="T80" fmla="*/ 304 w 431"/>
                  <a:gd name="T81" fmla="*/ 76 h 305"/>
                  <a:gd name="T82" fmla="*/ 304 w 431"/>
                  <a:gd name="T83" fmla="*/ 34 h 305"/>
                  <a:gd name="T84" fmla="*/ 338 w 431"/>
                  <a:gd name="T85" fmla="*/ 17 h 305"/>
                  <a:gd name="T86" fmla="*/ 372 w 431"/>
                  <a:gd name="T87" fmla="*/ 43 h 305"/>
                  <a:gd name="T88" fmla="*/ 389 w 431"/>
                  <a:gd name="T89" fmla="*/ 76 h 305"/>
                  <a:gd name="T90" fmla="*/ 406 w 431"/>
                  <a:gd name="T91" fmla="*/ 144 h 305"/>
                  <a:gd name="T92" fmla="*/ 389 w 431"/>
                  <a:gd name="T93" fmla="*/ 170 h 305"/>
                  <a:gd name="T94" fmla="*/ 355 w 431"/>
                  <a:gd name="T95" fmla="*/ 170 h 305"/>
                  <a:gd name="T96" fmla="*/ 338 w 431"/>
                  <a:gd name="T97" fmla="*/ 144 h 305"/>
                  <a:gd name="T98" fmla="*/ 321 w 431"/>
                  <a:gd name="T99" fmla="*/ 11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31" h="305">
                    <a:moveTo>
                      <a:pt x="93" y="305"/>
                    </a:moveTo>
                    <a:lnTo>
                      <a:pt x="59" y="102"/>
                    </a:lnTo>
                    <a:lnTo>
                      <a:pt x="42" y="110"/>
                    </a:lnTo>
                    <a:lnTo>
                      <a:pt x="42" y="119"/>
                    </a:lnTo>
                    <a:lnTo>
                      <a:pt x="25" y="136"/>
                    </a:lnTo>
                    <a:lnTo>
                      <a:pt x="0" y="170"/>
                    </a:lnTo>
                    <a:lnTo>
                      <a:pt x="0" y="186"/>
                    </a:lnTo>
                    <a:lnTo>
                      <a:pt x="25" y="170"/>
                    </a:lnTo>
                    <a:lnTo>
                      <a:pt x="42" y="153"/>
                    </a:lnTo>
                    <a:lnTo>
                      <a:pt x="67" y="305"/>
                    </a:lnTo>
                    <a:lnTo>
                      <a:pt x="93" y="305"/>
                    </a:lnTo>
                    <a:close/>
                    <a:moveTo>
                      <a:pt x="152" y="186"/>
                    </a:moveTo>
                    <a:lnTo>
                      <a:pt x="161" y="212"/>
                    </a:lnTo>
                    <a:lnTo>
                      <a:pt x="177" y="229"/>
                    </a:lnTo>
                    <a:lnTo>
                      <a:pt x="186" y="246"/>
                    </a:lnTo>
                    <a:lnTo>
                      <a:pt x="203" y="254"/>
                    </a:lnTo>
                    <a:lnTo>
                      <a:pt x="228" y="263"/>
                    </a:lnTo>
                    <a:lnTo>
                      <a:pt x="254" y="254"/>
                    </a:lnTo>
                    <a:lnTo>
                      <a:pt x="271" y="246"/>
                    </a:lnTo>
                    <a:lnTo>
                      <a:pt x="279" y="229"/>
                    </a:lnTo>
                    <a:lnTo>
                      <a:pt x="288" y="212"/>
                    </a:lnTo>
                    <a:lnTo>
                      <a:pt x="288" y="195"/>
                    </a:lnTo>
                    <a:lnTo>
                      <a:pt x="279" y="170"/>
                    </a:lnTo>
                    <a:lnTo>
                      <a:pt x="271" y="136"/>
                    </a:lnTo>
                    <a:lnTo>
                      <a:pt x="262" y="110"/>
                    </a:lnTo>
                    <a:lnTo>
                      <a:pt x="245" y="93"/>
                    </a:lnTo>
                    <a:lnTo>
                      <a:pt x="228" y="76"/>
                    </a:lnTo>
                    <a:lnTo>
                      <a:pt x="194" y="68"/>
                    </a:lnTo>
                    <a:lnTo>
                      <a:pt x="169" y="68"/>
                    </a:lnTo>
                    <a:lnTo>
                      <a:pt x="152" y="85"/>
                    </a:lnTo>
                    <a:lnTo>
                      <a:pt x="144" y="93"/>
                    </a:lnTo>
                    <a:lnTo>
                      <a:pt x="135" y="110"/>
                    </a:lnTo>
                    <a:lnTo>
                      <a:pt x="135" y="136"/>
                    </a:lnTo>
                    <a:lnTo>
                      <a:pt x="144" y="161"/>
                    </a:lnTo>
                    <a:lnTo>
                      <a:pt x="152" y="186"/>
                    </a:lnTo>
                    <a:close/>
                    <a:moveTo>
                      <a:pt x="177" y="178"/>
                    </a:moveTo>
                    <a:lnTo>
                      <a:pt x="161" y="144"/>
                    </a:lnTo>
                    <a:lnTo>
                      <a:pt x="161" y="110"/>
                    </a:lnTo>
                    <a:lnTo>
                      <a:pt x="169" y="102"/>
                    </a:lnTo>
                    <a:lnTo>
                      <a:pt x="177" y="85"/>
                    </a:lnTo>
                    <a:lnTo>
                      <a:pt x="194" y="85"/>
                    </a:lnTo>
                    <a:lnTo>
                      <a:pt x="211" y="93"/>
                    </a:lnTo>
                    <a:lnTo>
                      <a:pt x="220" y="102"/>
                    </a:lnTo>
                    <a:lnTo>
                      <a:pt x="228" y="110"/>
                    </a:lnTo>
                    <a:lnTo>
                      <a:pt x="237" y="127"/>
                    </a:lnTo>
                    <a:lnTo>
                      <a:pt x="245" y="144"/>
                    </a:lnTo>
                    <a:lnTo>
                      <a:pt x="262" y="186"/>
                    </a:lnTo>
                    <a:lnTo>
                      <a:pt x="262" y="212"/>
                    </a:lnTo>
                    <a:lnTo>
                      <a:pt x="254" y="229"/>
                    </a:lnTo>
                    <a:lnTo>
                      <a:pt x="245" y="237"/>
                    </a:lnTo>
                    <a:lnTo>
                      <a:pt x="228" y="237"/>
                    </a:lnTo>
                    <a:lnTo>
                      <a:pt x="211" y="237"/>
                    </a:lnTo>
                    <a:lnTo>
                      <a:pt x="203" y="229"/>
                    </a:lnTo>
                    <a:lnTo>
                      <a:pt x="194" y="212"/>
                    </a:lnTo>
                    <a:lnTo>
                      <a:pt x="186" y="203"/>
                    </a:lnTo>
                    <a:lnTo>
                      <a:pt x="177" y="178"/>
                    </a:lnTo>
                    <a:close/>
                    <a:moveTo>
                      <a:pt x="296" y="127"/>
                    </a:moveTo>
                    <a:lnTo>
                      <a:pt x="313" y="144"/>
                    </a:lnTo>
                    <a:lnTo>
                      <a:pt x="321" y="161"/>
                    </a:lnTo>
                    <a:lnTo>
                      <a:pt x="338" y="178"/>
                    </a:lnTo>
                    <a:lnTo>
                      <a:pt x="347" y="186"/>
                    </a:lnTo>
                    <a:lnTo>
                      <a:pt x="372" y="195"/>
                    </a:lnTo>
                    <a:lnTo>
                      <a:pt x="398" y="186"/>
                    </a:lnTo>
                    <a:lnTo>
                      <a:pt x="414" y="178"/>
                    </a:lnTo>
                    <a:lnTo>
                      <a:pt x="431" y="161"/>
                    </a:lnTo>
                    <a:lnTo>
                      <a:pt x="431" y="144"/>
                    </a:lnTo>
                    <a:lnTo>
                      <a:pt x="431" y="119"/>
                    </a:lnTo>
                    <a:lnTo>
                      <a:pt x="423" y="93"/>
                    </a:lnTo>
                    <a:lnTo>
                      <a:pt x="414" y="68"/>
                    </a:lnTo>
                    <a:lnTo>
                      <a:pt x="398" y="43"/>
                    </a:lnTo>
                    <a:lnTo>
                      <a:pt x="389" y="26"/>
                    </a:lnTo>
                    <a:lnTo>
                      <a:pt x="364" y="9"/>
                    </a:lnTo>
                    <a:lnTo>
                      <a:pt x="338" y="0"/>
                    </a:lnTo>
                    <a:lnTo>
                      <a:pt x="313" y="0"/>
                    </a:lnTo>
                    <a:lnTo>
                      <a:pt x="296" y="17"/>
                    </a:lnTo>
                    <a:lnTo>
                      <a:pt x="288" y="34"/>
                    </a:lnTo>
                    <a:lnTo>
                      <a:pt x="279" y="51"/>
                    </a:lnTo>
                    <a:lnTo>
                      <a:pt x="279" y="68"/>
                    </a:lnTo>
                    <a:lnTo>
                      <a:pt x="288" y="93"/>
                    </a:lnTo>
                    <a:lnTo>
                      <a:pt x="296" y="127"/>
                    </a:lnTo>
                    <a:close/>
                    <a:moveTo>
                      <a:pt x="321" y="110"/>
                    </a:moveTo>
                    <a:lnTo>
                      <a:pt x="304" y="76"/>
                    </a:lnTo>
                    <a:lnTo>
                      <a:pt x="304" y="43"/>
                    </a:lnTo>
                    <a:lnTo>
                      <a:pt x="304" y="34"/>
                    </a:lnTo>
                    <a:lnTo>
                      <a:pt x="321" y="26"/>
                    </a:lnTo>
                    <a:lnTo>
                      <a:pt x="338" y="17"/>
                    </a:lnTo>
                    <a:lnTo>
                      <a:pt x="355" y="26"/>
                    </a:lnTo>
                    <a:lnTo>
                      <a:pt x="372" y="43"/>
                    </a:lnTo>
                    <a:lnTo>
                      <a:pt x="381" y="59"/>
                    </a:lnTo>
                    <a:lnTo>
                      <a:pt x="389" y="76"/>
                    </a:lnTo>
                    <a:lnTo>
                      <a:pt x="406" y="119"/>
                    </a:lnTo>
                    <a:lnTo>
                      <a:pt x="406" y="144"/>
                    </a:lnTo>
                    <a:lnTo>
                      <a:pt x="406" y="161"/>
                    </a:lnTo>
                    <a:lnTo>
                      <a:pt x="389" y="170"/>
                    </a:lnTo>
                    <a:lnTo>
                      <a:pt x="372" y="170"/>
                    </a:lnTo>
                    <a:lnTo>
                      <a:pt x="355" y="170"/>
                    </a:lnTo>
                    <a:lnTo>
                      <a:pt x="347" y="161"/>
                    </a:lnTo>
                    <a:lnTo>
                      <a:pt x="338" y="144"/>
                    </a:lnTo>
                    <a:lnTo>
                      <a:pt x="330" y="136"/>
                    </a:lnTo>
                    <a:lnTo>
                      <a:pt x="321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2" name="Rectangle 152">
                <a:extLst>
                  <a:ext uri="{FF2B5EF4-FFF2-40B4-BE49-F238E27FC236}">
                    <a16:creationId xmlns:a16="http://schemas.microsoft.com/office/drawing/2014/main" id="{FCC68479-25CA-4E1D-B328-403DCEF02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060000">
                <a:off x="5150" y="30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Rectangle 153">
                <a:extLst>
                  <a:ext uri="{FF2B5EF4-FFF2-40B4-BE49-F238E27FC236}">
                    <a16:creationId xmlns:a16="http://schemas.microsoft.com/office/drawing/2014/main" id="{42F270D1-1F78-487C-9BC4-DBF06B1D68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5175" y="29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Rectangle 154">
                <a:extLst>
                  <a:ext uri="{FF2B5EF4-FFF2-40B4-BE49-F238E27FC236}">
                    <a16:creationId xmlns:a16="http://schemas.microsoft.com/office/drawing/2014/main" id="{C47938FD-1B37-411A-B0A4-A6F88709A4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980000">
                <a:off x="5199" y="28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5" name="Freeform 155">
                <a:extLst>
                  <a:ext uri="{FF2B5EF4-FFF2-40B4-BE49-F238E27FC236}">
                    <a16:creationId xmlns:a16="http://schemas.microsoft.com/office/drawing/2014/main" id="{08F1438A-FB04-468C-AFCB-E20217AAD9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3" y="2655"/>
                <a:ext cx="48" cy="35"/>
              </a:xfrm>
              <a:custGeom>
                <a:avLst/>
                <a:gdLst>
                  <a:gd name="T0" fmla="*/ 9 w 280"/>
                  <a:gd name="T1" fmla="*/ 178 h 204"/>
                  <a:gd name="T2" fmla="*/ 43 w 280"/>
                  <a:gd name="T3" fmla="*/ 204 h 204"/>
                  <a:gd name="T4" fmla="*/ 93 w 280"/>
                  <a:gd name="T5" fmla="*/ 204 h 204"/>
                  <a:gd name="T6" fmla="*/ 127 w 280"/>
                  <a:gd name="T7" fmla="*/ 161 h 204"/>
                  <a:gd name="T8" fmla="*/ 127 w 280"/>
                  <a:gd name="T9" fmla="*/ 110 h 204"/>
                  <a:gd name="T10" fmla="*/ 93 w 280"/>
                  <a:gd name="T11" fmla="*/ 77 h 204"/>
                  <a:gd name="T12" fmla="*/ 43 w 280"/>
                  <a:gd name="T13" fmla="*/ 77 h 204"/>
                  <a:gd name="T14" fmla="*/ 34 w 280"/>
                  <a:gd name="T15" fmla="*/ 34 h 204"/>
                  <a:gd name="T16" fmla="*/ 119 w 280"/>
                  <a:gd name="T17" fmla="*/ 9 h 204"/>
                  <a:gd name="T18" fmla="*/ 0 w 280"/>
                  <a:gd name="T19" fmla="*/ 110 h 204"/>
                  <a:gd name="T20" fmla="*/ 43 w 280"/>
                  <a:gd name="T21" fmla="*/ 102 h 204"/>
                  <a:gd name="T22" fmla="*/ 77 w 280"/>
                  <a:gd name="T23" fmla="*/ 94 h 204"/>
                  <a:gd name="T24" fmla="*/ 102 w 280"/>
                  <a:gd name="T25" fmla="*/ 119 h 204"/>
                  <a:gd name="T26" fmla="*/ 102 w 280"/>
                  <a:gd name="T27" fmla="*/ 161 h 204"/>
                  <a:gd name="T28" fmla="*/ 77 w 280"/>
                  <a:gd name="T29" fmla="*/ 187 h 204"/>
                  <a:gd name="T30" fmla="*/ 51 w 280"/>
                  <a:gd name="T31" fmla="*/ 187 h 204"/>
                  <a:gd name="T32" fmla="*/ 26 w 280"/>
                  <a:gd name="T33" fmla="*/ 170 h 204"/>
                  <a:gd name="T34" fmla="*/ 0 w 280"/>
                  <a:gd name="T35" fmla="*/ 153 h 204"/>
                  <a:gd name="T36" fmla="*/ 153 w 280"/>
                  <a:gd name="T37" fmla="*/ 153 h 204"/>
                  <a:gd name="T38" fmla="*/ 195 w 280"/>
                  <a:gd name="T39" fmla="*/ 195 h 204"/>
                  <a:gd name="T40" fmla="*/ 237 w 280"/>
                  <a:gd name="T41" fmla="*/ 204 h 204"/>
                  <a:gd name="T42" fmla="*/ 263 w 280"/>
                  <a:gd name="T43" fmla="*/ 178 h 204"/>
                  <a:gd name="T44" fmla="*/ 280 w 280"/>
                  <a:gd name="T45" fmla="*/ 127 h 204"/>
                  <a:gd name="T46" fmla="*/ 280 w 280"/>
                  <a:gd name="T47" fmla="*/ 77 h 204"/>
                  <a:gd name="T48" fmla="*/ 263 w 280"/>
                  <a:gd name="T49" fmla="*/ 26 h 204"/>
                  <a:gd name="T50" fmla="*/ 212 w 280"/>
                  <a:gd name="T51" fmla="*/ 0 h 204"/>
                  <a:gd name="T52" fmla="*/ 178 w 280"/>
                  <a:gd name="T53" fmla="*/ 9 h 204"/>
                  <a:gd name="T54" fmla="*/ 153 w 280"/>
                  <a:gd name="T55" fmla="*/ 43 h 204"/>
                  <a:gd name="T56" fmla="*/ 153 w 280"/>
                  <a:gd name="T57" fmla="*/ 102 h 204"/>
                  <a:gd name="T58" fmla="*/ 178 w 280"/>
                  <a:gd name="T59" fmla="*/ 60 h 204"/>
                  <a:gd name="T60" fmla="*/ 195 w 280"/>
                  <a:gd name="T61" fmla="*/ 26 h 204"/>
                  <a:gd name="T62" fmla="*/ 229 w 280"/>
                  <a:gd name="T63" fmla="*/ 26 h 204"/>
                  <a:gd name="T64" fmla="*/ 246 w 280"/>
                  <a:gd name="T65" fmla="*/ 60 h 204"/>
                  <a:gd name="T66" fmla="*/ 254 w 280"/>
                  <a:gd name="T67" fmla="*/ 144 h 204"/>
                  <a:gd name="T68" fmla="*/ 229 w 280"/>
                  <a:gd name="T69" fmla="*/ 178 h 204"/>
                  <a:gd name="T70" fmla="*/ 203 w 280"/>
                  <a:gd name="T71" fmla="*/ 178 h 204"/>
                  <a:gd name="T72" fmla="*/ 178 w 280"/>
                  <a:gd name="T73" fmla="*/ 144 h 204"/>
                  <a:gd name="T74" fmla="*/ 178 w 280"/>
                  <a:gd name="T75" fmla="*/ 10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0" h="204">
                    <a:moveTo>
                      <a:pt x="0" y="153"/>
                    </a:moveTo>
                    <a:lnTo>
                      <a:pt x="9" y="178"/>
                    </a:lnTo>
                    <a:lnTo>
                      <a:pt x="17" y="195"/>
                    </a:lnTo>
                    <a:lnTo>
                      <a:pt x="43" y="204"/>
                    </a:lnTo>
                    <a:lnTo>
                      <a:pt x="60" y="204"/>
                    </a:lnTo>
                    <a:lnTo>
                      <a:pt x="93" y="204"/>
                    </a:lnTo>
                    <a:lnTo>
                      <a:pt x="119" y="178"/>
                    </a:lnTo>
                    <a:lnTo>
                      <a:pt x="127" y="161"/>
                    </a:lnTo>
                    <a:lnTo>
                      <a:pt x="127" y="136"/>
                    </a:lnTo>
                    <a:lnTo>
                      <a:pt x="127" y="110"/>
                    </a:lnTo>
                    <a:lnTo>
                      <a:pt x="110" y="85"/>
                    </a:lnTo>
                    <a:lnTo>
                      <a:pt x="93" y="77"/>
                    </a:lnTo>
                    <a:lnTo>
                      <a:pt x="68" y="68"/>
                    </a:lnTo>
                    <a:lnTo>
                      <a:pt x="43" y="77"/>
                    </a:lnTo>
                    <a:lnTo>
                      <a:pt x="26" y="85"/>
                    </a:lnTo>
                    <a:lnTo>
                      <a:pt x="34" y="34"/>
                    </a:lnTo>
                    <a:lnTo>
                      <a:pt x="119" y="26"/>
                    </a:lnTo>
                    <a:lnTo>
                      <a:pt x="119" y="9"/>
                    </a:lnTo>
                    <a:lnTo>
                      <a:pt x="17" y="9"/>
                    </a:lnTo>
                    <a:lnTo>
                      <a:pt x="0" y="110"/>
                    </a:lnTo>
                    <a:lnTo>
                      <a:pt x="26" y="110"/>
                    </a:lnTo>
                    <a:lnTo>
                      <a:pt x="43" y="102"/>
                    </a:lnTo>
                    <a:lnTo>
                      <a:pt x="60" y="94"/>
                    </a:lnTo>
                    <a:lnTo>
                      <a:pt x="77" y="94"/>
                    </a:lnTo>
                    <a:lnTo>
                      <a:pt x="93" y="102"/>
                    </a:lnTo>
                    <a:lnTo>
                      <a:pt x="102" y="119"/>
                    </a:lnTo>
                    <a:lnTo>
                      <a:pt x="102" y="136"/>
                    </a:lnTo>
                    <a:lnTo>
                      <a:pt x="102" y="161"/>
                    </a:lnTo>
                    <a:lnTo>
                      <a:pt x="93" y="170"/>
                    </a:lnTo>
                    <a:lnTo>
                      <a:pt x="77" y="187"/>
                    </a:lnTo>
                    <a:lnTo>
                      <a:pt x="60" y="187"/>
                    </a:lnTo>
                    <a:lnTo>
                      <a:pt x="51" y="187"/>
                    </a:lnTo>
                    <a:lnTo>
                      <a:pt x="34" y="178"/>
                    </a:lnTo>
                    <a:lnTo>
                      <a:pt x="26" y="170"/>
                    </a:lnTo>
                    <a:lnTo>
                      <a:pt x="26" y="153"/>
                    </a:lnTo>
                    <a:lnTo>
                      <a:pt x="0" y="153"/>
                    </a:lnTo>
                    <a:close/>
                    <a:moveTo>
                      <a:pt x="153" y="102"/>
                    </a:moveTo>
                    <a:lnTo>
                      <a:pt x="153" y="153"/>
                    </a:lnTo>
                    <a:lnTo>
                      <a:pt x="170" y="187"/>
                    </a:lnTo>
                    <a:lnTo>
                      <a:pt x="195" y="195"/>
                    </a:lnTo>
                    <a:lnTo>
                      <a:pt x="220" y="204"/>
                    </a:lnTo>
                    <a:lnTo>
                      <a:pt x="237" y="204"/>
                    </a:lnTo>
                    <a:lnTo>
                      <a:pt x="254" y="187"/>
                    </a:lnTo>
                    <a:lnTo>
                      <a:pt x="263" y="178"/>
                    </a:lnTo>
                    <a:lnTo>
                      <a:pt x="271" y="153"/>
                    </a:lnTo>
                    <a:lnTo>
                      <a:pt x="280" y="127"/>
                    </a:lnTo>
                    <a:lnTo>
                      <a:pt x="280" y="102"/>
                    </a:lnTo>
                    <a:lnTo>
                      <a:pt x="280" y="77"/>
                    </a:lnTo>
                    <a:lnTo>
                      <a:pt x="271" y="51"/>
                    </a:lnTo>
                    <a:lnTo>
                      <a:pt x="263" y="26"/>
                    </a:lnTo>
                    <a:lnTo>
                      <a:pt x="237" y="0"/>
                    </a:lnTo>
                    <a:lnTo>
                      <a:pt x="212" y="0"/>
                    </a:lnTo>
                    <a:lnTo>
                      <a:pt x="195" y="0"/>
                    </a:lnTo>
                    <a:lnTo>
                      <a:pt x="178" y="9"/>
                    </a:lnTo>
                    <a:lnTo>
                      <a:pt x="161" y="26"/>
                    </a:lnTo>
                    <a:lnTo>
                      <a:pt x="153" y="43"/>
                    </a:lnTo>
                    <a:lnTo>
                      <a:pt x="153" y="68"/>
                    </a:lnTo>
                    <a:lnTo>
                      <a:pt x="153" y="102"/>
                    </a:lnTo>
                    <a:close/>
                    <a:moveTo>
                      <a:pt x="178" y="102"/>
                    </a:moveTo>
                    <a:lnTo>
                      <a:pt x="178" y="60"/>
                    </a:lnTo>
                    <a:lnTo>
                      <a:pt x="187" y="34"/>
                    </a:lnTo>
                    <a:lnTo>
                      <a:pt x="195" y="26"/>
                    </a:lnTo>
                    <a:lnTo>
                      <a:pt x="212" y="17"/>
                    </a:lnTo>
                    <a:lnTo>
                      <a:pt x="229" y="26"/>
                    </a:lnTo>
                    <a:lnTo>
                      <a:pt x="237" y="34"/>
                    </a:lnTo>
                    <a:lnTo>
                      <a:pt x="246" y="60"/>
                    </a:lnTo>
                    <a:lnTo>
                      <a:pt x="254" y="102"/>
                    </a:lnTo>
                    <a:lnTo>
                      <a:pt x="254" y="144"/>
                    </a:lnTo>
                    <a:lnTo>
                      <a:pt x="246" y="170"/>
                    </a:lnTo>
                    <a:lnTo>
                      <a:pt x="229" y="178"/>
                    </a:lnTo>
                    <a:lnTo>
                      <a:pt x="220" y="187"/>
                    </a:lnTo>
                    <a:lnTo>
                      <a:pt x="203" y="178"/>
                    </a:lnTo>
                    <a:lnTo>
                      <a:pt x="187" y="170"/>
                    </a:lnTo>
                    <a:lnTo>
                      <a:pt x="178" y="144"/>
                    </a:lnTo>
                    <a:lnTo>
                      <a:pt x="178" y="127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6" name="Rectangle 156">
                <a:extLst>
                  <a:ext uri="{FF2B5EF4-FFF2-40B4-BE49-F238E27FC236}">
                    <a16:creationId xmlns:a16="http://schemas.microsoft.com/office/drawing/2014/main" id="{8FBA5ADC-0B1F-4B43-9591-82B96B467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3069" y="263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7" name="Rectangle 157">
                <a:extLst>
                  <a:ext uri="{FF2B5EF4-FFF2-40B4-BE49-F238E27FC236}">
                    <a16:creationId xmlns:a16="http://schemas.microsoft.com/office/drawing/2014/main" id="{06586EB2-32DF-4003-AA94-64AB7026B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3098" y="263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8" name="Freeform 158">
                <a:extLst>
                  <a:ext uri="{FF2B5EF4-FFF2-40B4-BE49-F238E27FC236}">
                    <a16:creationId xmlns:a16="http://schemas.microsoft.com/office/drawing/2014/main" id="{5405E558-2A0E-4324-A12E-1A02CBCB3D6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62" y="2548"/>
                <a:ext cx="50" cy="38"/>
              </a:xfrm>
              <a:custGeom>
                <a:avLst/>
                <a:gdLst>
                  <a:gd name="T0" fmla="*/ 0 w 288"/>
                  <a:gd name="T1" fmla="*/ 169 h 220"/>
                  <a:gd name="T2" fmla="*/ 34 w 288"/>
                  <a:gd name="T3" fmla="*/ 195 h 220"/>
                  <a:gd name="T4" fmla="*/ 93 w 288"/>
                  <a:gd name="T5" fmla="*/ 203 h 220"/>
                  <a:gd name="T6" fmla="*/ 127 w 288"/>
                  <a:gd name="T7" fmla="*/ 161 h 220"/>
                  <a:gd name="T8" fmla="*/ 135 w 288"/>
                  <a:gd name="T9" fmla="*/ 110 h 220"/>
                  <a:gd name="T10" fmla="*/ 101 w 288"/>
                  <a:gd name="T11" fmla="*/ 76 h 220"/>
                  <a:gd name="T12" fmla="*/ 59 w 288"/>
                  <a:gd name="T13" fmla="*/ 68 h 220"/>
                  <a:gd name="T14" fmla="*/ 51 w 288"/>
                  <a:gd name="T15" fmla="*/ 25 h 220"/>
                  <a:gd name="T16" fmla="*/ 135 w 288"/>
                  <a:gd name="T17" fmla="*/ 8 h 220"/>
                  <a:gd name="T18" fmla="*/ 8 w 288"/>
                  <a:gd name="T19" fmla="*/ 102 h 220"/>
                  <a:gd name="T20" fmla="*/ 51 w 288"/>
                  <a:gd name="T21" fmla="*/ 93 h 220"/>
                  <a:gd name="T22" fmla="*/ 84 w 288"/>
                  <a:gd name="T23" fmla="*/ 93 h 220"/>
                  <a:gd name="T24" fmla="*/ 110 w 288"/>
                  <a:gd name="T25" fmla="*/ 119 h 220"/>
                  <a:gd name="T26" fmla="*/ 101 w 288"/>
                  <a:gd name="T27" fmla="*/ 161 h 220"/>
                  <a:gd name="T28" fmla="*/ 76 w 288"/>
                  <a:gd name="T29" fmla="*/ 178 h 220"/>
                  <a:gd name="T30" fmla="*/ 51 w 288"/>
                  <a:gd name="T31" fmla="*/ 178 h 220"/>
                  <a:gd name="T32" fmla="*/ 25 w 288"/>
                  <a:gd name="T33" fmla="*/ 161 h 220"/>
                  <a:gd name="T34" fmla="*/ 0 w 288"/>
                  <a:gd name="T35" fmla="*/ 144 h 220"/>
                  <a:gd name="T36" fmla="*/ 161 w 288"/>
                  <a:gd name="T37" fmla="*/ 161 h 220"/>
                  <a:gd name="T38" fmla="*/ 186 w 288"/>
                  <a:gd name="T39" fmla="*/ 212 h 220"/>
                  <a:gd name="T40" fmla="*/ 228 w 288"/>
                  <a:gd name="T41" fmla="*/ 212 h 220"/>
                  <a:gd name="T42" fmla="*/ 262 w 288"/>
                  <a:gd name="T43" fmla="*/ 195 h 220"/>
                  <a:gd name="T44" fmla="*/ 279 w 288"/>
                  <a:gd name="T45" fmla="*/ 152 h 220"/>
                  <a:gd name="T46" fmla="*/ 288 w 288"/>
                  <a:gd name="T47" fmla="*/ 93 h 220"/>
                  <a:gd name="T48" fmla="*/ 279 w 288"/>
                  <a:gd name="T49" fmla="*/ 42 h 220"/>
                  <a:gd name="T50" fmla="*/ 228 w 288"/>
                  <a:gd name="T51" fmla="*/ 8 h 220"/>
                  <a:gd name="T52" fmla="*/ 195 w 288"/>
                  <a:gd name="T53" fmla="*/ 17 h 220"/>
                  <a:gd name="T54" fmla="*/ 169 w 288"/>
                  <a:gd name="T55" fmla="*/ 51 h 220"/>
                  <a:gd name="T56" fmla="*/ 152 w 288"/>
                  <a:gd name="T57" fmla="*/ 110 h 220"/>
                  <a:gd name="T58" fmla="*/ 186 w 288"/>
                  <a:gd name="T59" fmla="*/ 68 h 220"/>
                  <a:gd name="T60" fmla="*/ 211 w 288"/>
                  <a:gd name="T61" fmla="*/ 34 h 220"/>
                  <a:gd name="T62" fmla="*/ 245 w 288"/>
                  <a:gd name="T63" fmla="*/ 34 h 220"/>
                  <a:gd name="T64" fmla="*/ 262 w 288"/>
                  <a:gd name="T65" fmla="*/ 76 h 220"/>
                  <a:gd name="T66" fmla="*/ 262 w 288"/>
                  <a:gd name="T67" fmla="*/ 144 h 220"/>
                  <a:gd name="T68" fmla="*/ 254 w 288"/>
                  <a:gd name="T69" fmla="*/ 169 h 220"/>
                  <a:gd name="T70" fmla="*/ 228 w 288"/>
                  <a:gd name="T71" fmla="*/ 195 h 220"/>
                  <a:gd name="T72" fmla="*/ 195 w 288"/>
                  <a:gd name="T73" fmla="*/ 186 h 220"/>
                  <a:gd name="T74" fmla="*/ 178 w 288"/>
                  <a:gd name="T75" fmla="*/ 15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8" h="220">
                    <a:moveTo>
                      <a:pt x="0" y="144"/>
                    </a:moveTo>
                    <a:lnTo>
                      <a:pt x="0" y="169"/>
                    </a:lnTo>
                    <a:lnTo>
                      <a:pt x="17" y="186"/>
                    </a:lnTo>
                    <a:lnTo>
                      <a:pt x="34" y="195"/>
                    </a:lnTo>
                    <a:lnTo>
                      <a:pt x="59" y="203"/>
                    </a:lnTo>
                    <a:lnTo>
                      <a:pt x="93" y="203"/>
                    </a:lnTo>
                    <a:lnTo>
                      <a:pt x="110" y="186"/>
                    </a:lnTo>
                    <a:lnTo>
                      <a:pt x="127" y="161"/>
                    </a:lnTo>
                    <a:lnTo>
                      <a:pt x="135" y="135"/>
                    </a:lnTo>
                    <a:lnTo>
                      <a:pt x="135" y="110"/>
                    </a:lnTo>
                    <a:lnTo>
                      <a:pt x="118" y="93"/>
                    </a:lnTo>
                    <a:lnTo>
                      <a:pt x="101" y="76"/>
                    </a:lnTo>
                    <a:lnTo>
                      <a:pt x="76" y="68"/>
                    </a:lnTo>
                    <a:lnTo>
                      <a:pt x="59" y="68"/>
                    </a:lnTo>
                    <a:lnTo>
                      <a:pt x="42" y="76"/>
                    </a:lnTo>
                    <a:lnTo>
                      <a:pt x="51" y="25"/>
                    </a:lnTo>
                    <a:lnTo>
                      <a:pt x="135" y="34"/>
                    </a:lnTo>
                    <a:lnTo>
                      <a:pt x="135" y="8"/>
                    </a:lnTo>
                    <a:lnTo>
                      <a:pt x="34" y="0"/>
                    </a:lnTo>
                    <a:lnTo>
                      <a:pt x="8" y="102"/>
                    </a:lnTo>
                    <a:lnTo>
                      <a:pt x="34" y="102"/>
                    </a:lnTo>
                    <a:lnTo>
                      <a:pt x="51" y="93"/>
                    </a:lnTo>
                    <a:lnTo>
                      <a:pt x="68" y="85"/>
                    </a:lnTo>
                    <a:lnTo>
                      <a:pt x="84" y="93"/>
                    </a:lnTo>
                    <a:lnTo>
                      <a:pt x="101" y="102"/>
                    </a:lnTo>
                    <a:lnTo>
                      <a:pt x="110" y="119"/>
                    </a:lnTo>
                    <a:lnTo>
                      <a:pt x="110" y="135"/>
                    </a:lnTo>
                    <a:lnTo>
                      <a:pt x="101" y="161"/>
                    </a:lnTo>
                    <a:lnTo>
                      <a:pt x="93" y="169"/>
                    </a:lnTo>
                    <a:lnTo>
                      <a:pt x="76" y="178"/>
                    </a:lnTo>
                    <a:lnTo>
                      <a:pt x="59" y="186"/>
                    </a:lnTo>
                    <a:lnTo>
                      <a:pt x="51" y="178"/>
                    </a:lnTo>
                    <a:lnTo>
                      <a:pt x="34" y="169"/>
                    </a:lnTo>
                    <a:lnTo>
                      <a:pt x="25" y="161"/>
                    </a:lnTo>
                    <a:lnTo>
                      <a:pt x="25" y="144"/>
                    </a:lnTo>
                    <a:lnTo>
                      <a:pt x="0" y="144"/>
                    </a:lnTo>
                    <a:close/>
                    <a:moveTo>
                      <a:pt x="152" y="110"/>
                    </a:moveTo>
                    <a:lnTo>
                      <a:pt x="161" y="161"/>
                    </a:lnTo>
                    <a:lnTo>
                      <a:pt x="169" y="195"/>
                    </a:lnTo>
                    <a:lnTo>
                      <a:pt x="186" y="212"/>
                    </a:lnTo>
                    <a:lnTo>
                      <a:pt x="211" y="220"/>
                    </a:lnTo>
                    <a:lnTo>
                      <a:pt x="228" y="212"/>
                    </a:lnTo>
                    <a:lnTo>
                      <a:pt x="245" y="212"/>
                    </a:lnTo>
                    <a:lnTo>
                      <a:pt x="262" y="195"/>
                    </a:lnTo>
                    <a:lnTo>
                      <a:pt x="271" y="178"/>
                    </a:lnTo>
                    <a:lnTo>
                      <a:pt x="279" y="152"/>
                    </a:lnTo>
                    <a:lnTo>
                      <a:pt x="288" y="119"/>
                    </a:lnTo>
                    <a:lnTo>
                      <a:pt x="288" y="93"/>
                    </a:lnTo>
                    <a:lnTo>
                      <a:pt x="288" y="76"/>
                    </a:lnTo>
                    <a:lnTo>
                      <a:pt x="279" y="42"/>
                    </a:lnTo>
                    <a:lnTo>
                      <a:pt x="262" y="17"/>
                    </a:lnTo>
                    <a:lnTo>
                      <a:pt x="228" y="8"/>
                    </a:lnTo>
                    <a:lnTo>
                      <a:pt x="211" y="17"/>
                    </a:lnTo>
                    <a:lnTo>
                      <a:pt x="195" y="17"/>
                    </a:lnTo>
                    <a:lnTo>
                      <a:pt x="178" y="34"/>
                    </a:lnTo>
                    <a:lnTo>
                      <a:pt x="169" y="51"/>
                    </a:lnTo>
                    <a:lnTo>
                      <a:pt x="161" y="76"/>
                    </a:lnTo>
                    <a:lnTo>
                      <a:pt x="152" y="110"/>
                    </a:lnTo>
                    <a:close/>
                    <a:moveTo>
                      <a:pt x="178" y="110"/>
                    </a:moveTo>
                    <a:lnTo>
                      <a:pt x="186" y="68"/>
                    </a:lnTo>
                    <a:lnTo>
                      <a:pt x="203" y="42"/>
                    </a:lnTo>
                    <a:lnTo>
                      <a:pt x="211" y="34"/>
                    </a:lnTo>
                    <a:lnTo>
                      <a:pt x="228" y="34"/>
                    </a:lnTo>
                    <a:lnTo>
                      <a:pt x="245" y="34"/>
                    </a:lnTo>
                    <a:lnTo>
                      <a:pt x="254" y="51"/>
                    </a:lnTo>
                    <a:lnTo>
                      <a:pt x="262" y="76"/>
                    </a:lnTo>
                    <a:lnTo>
                      <a:pt x="262" y="119"/>
                    </a:lnTo>
                    <a:lnTo>
                      <a:pt x="262" y="144"/>
                    </a:lnTo>
                    <a:lnTo>
                      <a:pt x="254" y="161"/>
                    </a:lnTo>
                    <a:lnTo>
                      <a:pt x="254" y="169"/>
                    </a:lnTo>
                    <a:lnTo>
                      <a:pt x="245" y="186"/>
                    </a:lnTo>
                    <a:lnTo>
                      <a:pt x="228" y="195"/>
                    </a:lnTo>
                    <a:lnTo>
                      <a:pt x="211" y="195"/>
                    </a:lnTo>
                    <a:lnTo>
                      <a:pt x="195" y="186"/>
                    </a:lnTo>
                    <a:lnTo>
                      <a:pt x="186" y="178"/>
                    </a:lnTo>
                    <a:lnTo>
                      <a:pt x="178" y="152"/>
                    </a:lnTo>
                    <a:lnTo>
                      <a:pt x="178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9" name="Rectangle 159">
                <a:extLst>
                  <a:ext uri="{FF2B5EF4-FFF2-40B4-BE49-F238E27FC236}">
                    <a16:creationId xmlns:a16="http://schemas.microsoft.com/office/drawing/2014/main" id="{A106980D-AA9E-45EC-BD90-B13E1BBA67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00000">
                <a:off x="4762" y="2529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0" name="Rectangle 160">
                <a:extLst>
                  <a:ext uri="{FF2B5EF4-FFF2-40B4-BE49-F238E27FC236}">
                    <a16:creationId xmlns:a16="http://schemas.microsoft.com/office/drawing/2014/main" id="{97977C30-059D-430E-9E7F-27498BA125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00000">
                <a:off x="4787" y="2532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1" name="Freeform 161">
                <a:extLst>
                  <a:ext uri="{FF2B5EF4-FFF2-40B4-BE49-F238E27FC236}">
                    <a16:creationId xmlns:a16="http://schemas.microsoft.com/office/drawing/2014/main" id="{AEEF64FF-ADE4-47FA-AFD9-CB282F17409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13" y="2956"/>
                <a:ext cx="49" cy="35"/>
              </a:xfrm>
              <a:custGeom>
                <a:avLst/>
                <a:gdLst>
                  <a:gd name="T0" fmla="*/ 34 w 288"/>
                  <a:gd name="T1" fmla="*/ 178 h 203"/>
                  <a:gd name="T2" fmla="*/ 51 w 288"/>
                  <a:gd name="T3" fmla="*/ 152 h 203"/>
                  <a:gd name="T4" fmla="*/ 93 w 288"/>
                  <a:gd name="T5" fmla="*/ 118 h 203"/>
                  <a:gd name="T6" fmla="*/ 127 w 288"/>
                  <a:gd name="T7" fmla="*/ 76 h 203"/>
                  <a:gd name="T8" fmla="*/ 127 w 288"/>
                  <a:gd name="T9" fmla="*/ 34 h 203"/>
                  <a:gd name="T10" fmla="*/ 93 w 288"/>
                  <a:gd name="T11" fmla="*/ 0 h 203"/>
                  <a:gd name="T12" fmla="*/ 43 w 288"/>
                  <a:gd name="T13" fmla="*/ 0 h 203"/>
                  <a:gd name="T14" fmla="*/ 9 w 288"/>
                  <a:gd name="T15" fmla="*/ 34 h 203"/>
                  <a:gd name="T16" fmla="*/ 26 w 288"/>
                  <a:gd name="T17" fmla="*/ 59 h 203"/>
                  <a:gd name="T18" fmla="*/ 43 w 288"/>
                  <a:gd name="T19" fmla="*/ 25 h 203"/>
                  <a:gd name="T20" fmla="*/ 68 w 288"/>
                  <a:gd name="T21" fmla="*/ 17 h 203"/>
                  <a:gd name="T22" fmla="*/ 93 w 288"/>
                  <a:gd name="T23" fmla="*/ 25 h 203"/>
                  <a:gd name="T24" fmla="*/ 102 w 288"/>
                  <a:gd name="T25" fmla="*/ 51 h 203"/>
                  <a:gd name="T26" fmla="*/ 93 w 288"/>
                  <a:gd name="T27" fmla="*/ 84 h 203"/>
                  <a:gd name="T28" fmla="*/ 51 w 288"/>
                  <a:gd name="T29" fmla="*/ 127 h 203"/>
                  <a:gd name="T30" fmla="*/ 17 w 288"/>
                  <a:gd name="T31" fmla="*/ 152 h 203"/>
                  <a:gd name="T32" fmla="*/ 0 w 288"/>
                  <a:gd name="T33" fmla="*/ 194 h 203"/>
                  <a:gd name="T34" fmla="*/ 127 w 288"/>
                  <a:gd name="T35" fmla="*/ 178 h 203"/>
                  <a:gd name="T36" fmla="*/ 161 w 288"/>
                  <a:gd name="T37" fmla="*/ 152 h 203"/>
                  <a:gd name="T38" fmla="*/ 195 w 288"/>
                  <a:gd name="T39" fmla="*/ 203 h 203"/>
                  <a:gd name="T40" fmla="*/ 237 w 288"/>
                  <a:gd name="T41" fmla="*/ 203 h 203"/>
                  <a:gd name="T42" fmla="*/ 263 w 288"/>
                  <a:gd name="T43" fmla="*/ 186 h 203"/>
                  <a:gd name="T44" fmla="*/ 280 w 288"/>
                  <a:gd name="T45" fmla="*/ 135 h 203"/>
                  <a:gd name="T46" fmla="*/ 280 w 288"/>
                  <a:gd name="T47" fmla="*/ 76 h 203"/>
                  <a:gd name="T48" fmla="*/ 271 w 288"/>
                  <a:gd name="T49" fmla="*/ 25 h 203"/>
                  <a:gd name="T50" fmla="*/ 220 w 288"/>
                  <a:gd name="T51" fmla="*/ 0 h 203"/>
                  <a:gd name="T52" fmla="*/ 187 w 288"/>
                  <a:gd name="T53" fmla="*/ 17 h 203"/>
                  <a:gd name="T54" fmla="*/ 161 w 288"/>
                  <a:gd name="T55" fmla="*/ 42 h 203"/>
                  <a:gd name="T56" fmla="*/ 153 w 288"/>
                  <a:gd name="T57" fmla="*/ 101 h 203"/>
                  <a:gd name="T58" fmla="*/ 187 w 288"/>
                  <a:gd name="T59" fmla="*/ 59 h 203"/>
                  <a:gd name="T60" fmla="*/ 203 w 288"/>
                  <a:gd name="T61" fmla="*/ 25 h 203"/>
                  <a:gd name="T62" fmla="*/ 237 w 288"/>
                  <a:gd name="T63" fmla="*/ 25 h 203"/>
                  <a:gd name="T64" fmla="*/ 254 w 288"/>
                  <a:gd name="T65" fmla="*/ 67 h 203"/>
                  <a:gd name="T66" fmla="*/ 254 w 288"/>
                  <a:gd name="T67" fmla="*/ 144 h 203"/>
                  <a:gd name="T68" fmla="*/ 246 w 288"/>
                  <a:gd name="T69" fmla="*/ 169 h 203"/>
                  <a:gd name="T70" fmla="*/ 220 w 288"/>
                  <a:gd name="T71" fmla="*/ 186 h 203"/>
                  <a:gd name="T72" fmla="*/ 187 w 288"/>
                  <a:gd name="T73" fmla="*/ 169 h 203"/>
                  <a:gd name="T74" fmla="*/ 178 w 288"/>
                  <a:gd name="T75" fmla="*/ 101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8" h="203">
                    <a:moveTo>
                      <a:pt x="127" y="178"/>
                    </a:moveTo>
                    <a:lnTo>
                      <a:pt x="34" y="178"/>
                    </a:lnTo>
                    <a:lnTo>
                      <a:pt x="43" y="161"/>
                    </a:lnTo>
                    <a:lnTo>
                      <a:pt x="51" y="152"/>
                    </a:lnTo>
                    <a:lnTo>
                      <a:pt x="68" y="135"/>
                    </a:lnTo>
                    <a:lnTo>
                      <a:pt x="93" y="118"/>
                    </a:lnTo>
                    <a:lnTo>
                      <a:pt x="110" y="101"/>
                    </a:lnTo>
                    <a:lnTo>
                      <a:pt x="127" y="76"/>
                    </a:lnTo>
                    <a:lnTo>
                      <a:pt x="127" y="59"/>
                    </a:lnTo>
                    <a:lnTo>
                      <a:pt x="127" y="34"/>
                    </a:lnTo>
                    <a:lnTo>
                      <a:pt x="119" y="17"/>
                    </a:lnTo>
                    <a:lnTo>
                      <a:pt x="93" y="0"/>
                    </a:lnTo>
                    <a:lnTo>
                      <a:pt x="68" y="0"/>
                    </a:lnTo>
                    <a:lnTo>
                      <a:pt x="43" y="0"/>
                    </a:lnTo>
                    <a:lnTo>
                      <a:pt x="26" y="8"/>
                    </a:lnTo>
                    <a:lnTo>
                      <a:pt x="9" y="34"/>
                    </a:lnTo>
                    <a:lnTo>
                      <a:pt x="0" y="51"/>
                    </a:lnTo>
                    <a:lnTo>
                      <a:pt x="26" y="59"/>
                    </a:lnTo>
                    <a:lnTo>
                      <a:pt x="34" y="42"/>
                    </a:lnTo>
                    <a:lnTo>
                      <a:pt x="43" y="25"/>
                    </a:lnTo>
                    <a:lnTo>
                      <a:pt x="51" y="17"/>
                    </a:lnTo>
                    <a:lnTo>
                      <a:pt x="68" y="17"/>
                    </a:lnTo>
                    <a:lnTo>
                      <a:pt x="85" y="25"/>
                    </a:lnTo>
                    <a:lnTo>
                      <a:pt x="93" y="25"/>
                    </a:lnTo>
                    <a:lnTo>
                      <a:pt x="102" y="42"/>
                    </a:lnTo>
                    <a:lnTo>
                      <a:pt x="102" y="51"/>
                    </a:lnTo>
                    <a:lnTo>
                      <a:pt x="102" y="67"/>
                    </a:lnTo>
                    <a:lnTo>
                      <a:pt x="93" y="84"/>
                    </a:lnTo>
                    <a:lnTo>
                      <a:pt x="76" y="101"/>
                    </a:lnTo>
                    <a:lnTo>
                      <a:pt x="51" y="127"/>
                    </a:lnTo>
                    <a:lnTo>
                      <a:pt x="34" y="144"/>
                    </a:lnTo>
                    <a:lnTo>
                      <a:pt x="17" y="152"/>
                    </a:lnTo>
                    <a:lnTo>
                      <a:pt x="0" y="178"/>
                    </a:lnTo>
                    <a:lnTo>
                      <a:pt x="0" y="194"/>
                    </a:lnTo>
                    <a:lnTo>
                      <a:pt x="127" y="203"/>
                    </a:lnTo>
                    <a:lnTo>
                      <a:pt x="127" y="178"/>
                    </a:lnTo>
                    <a:close/>
                    <a:moveTo>
                      <a:pt x="153" y="101"/>
                    </a:moveTo>
                    <a:lnTo>
                      <a:pt x="161" y="152"/>
                    </a:lnTo>
                    <a:lnTo>
                      <a:pt x="170" y="186"/>
                    </a:lnTo>
                    <a:lnTo>
                      <a:pt x="195" y="203"/>
                    </a:lnTo>
                    <a:lnTo>
                      <a:pt x="220" y="203"/>
                    </a:lnTo>
                    <a:lnTo>
                      <a:pt x="237" y="203"/>
                    </a:lnTo>
                    <a:lnTo>
                      <a:pt x="254" y="194"/>
                    </a:lnTo>
                    <a:lnTo>
                      <a:pt x="263" y="186"/>
                    </a:lnTo>
                    <a:lnTo>
                      <a:pt x="280" y="161"/>
                    </a:lnTo>
                    <a:lnTo>
                      <a:pt x="280" y="135"/>
                    </a:lnTo>
                    <a:lnTo>
                      <a:pt x="288" y="110"/>
                    </a:lnTo>
                    <a:lnTo>
                      <a:pt x="280" y="76"/>
                    </a:lnTo>
                    <a:lnTo>
                      <a:pt x="280" y="59"/>
                    </a:lnTo>
                    <a:lnTo>
                      <a:pt x="271" y="25"/>
                    </a:lnTo>
                    <a:lnTo>
                      <a:pt x="246" y="8"/>
                    </a:lnTo>
                    <a:lnTo>
                      <a:pt x="220" y="0"/>
                    </a:lnTo>
                    <a:lnTo>
                      <a:pt x="203" y="8"/>
                    </a:lnTo>
                    <a:lnTo>
                      <a:pt x="187" y="17"/>
                    </a:lnTo>
                    <a:lnTo>
                      <a:pt x="170" y="25"/>
                    </a:lnTo>
                    <a:lnTo>
                      <a:pt x="161" y="42"/>
                    </a:lnTo>
                    <a:lnTo>
                      <a:pt x="153" y="67"/>
                    </a:lnTo>
                    <a:lnTo>
                      <a:pt x="153" y="101"/>
                    </a:lnTo>
                    <a:close/>
                    <a:moveTo>
                      <a:pt x="178" y="101"/>
                    </a:moveTo>
                    <a:lnTo>
                      <a:pt x="187" y="59"/>
                    </a:lnTo>
                    <a:lnTo>
                      <a:pt x="195" y="34"/>
                    </a:lnTo>
                    <a:lnTo>
                      <a:pt x="203" y="25"/>
                    </a:lnTo>
                    <a:lnTo>
                      <a:pt x="220" y="25"/>
                    </a:lnTo>
                    <a:lnTo>
                      <a:pt x="237" y="25"/>
                    </a:lnTo>
                    <a:lnTo>
                      <a:pt x="246" y="42"/>
                    </a:lnTo>
                    <a:lnTo>
                      <a:pt x="254" y="67"/>
                    </a:lnTo>
                    <a:lnTo>
                      <a:pt x="263" y="101"/>
                    </a:lnTo>
                    <a:lnTo>
                      <a:pt x="254" y="144"/>
                    </a:lnTo>
                    <a:lnTo>
                      <a:pt x="254" y="161"/>
                    </a:lnTo>
                    <a:lnTo>
                      <a:pt x="246" y="169"/>
                    </a:lnTo>
                    <a:lnTo>
                      <a:pt x="229" y="186"/>
                    </a:lnTo>
                    <a:lnTo>
                      <a:pt x="220" y="186"/>
                    </a:lnTo>
                    <a:lnTo>
                      <a:pt x="203" y="186"/>
                    </a:lnTo>
                    <a:lnTo>
                      <a:pt x="187" y="169"/>
                    </a:lnTo>
                    <a:lnTo>
                      <a:pt x="178" y="144"/>
                    </a:lnTo>
                    <a:lnTo>
                      <a:pt x="178" y="101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2" name="Rectangle 162">
                <a:extLst>
                  <a:ext uri="{FF2B5EF4-FFF2-40B4-BE49-F238E27FC236}">
                    <a16:creationId xmlns:a16="http://schemas.microsoft.com/office/drawing/2014/main" id="{F754A28C-FDEA-4642-BC7E-F487811C6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5211" y="293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3" name="Rectangle 163">
                <a:extLst>
                  <a:ext uri="{FF2B5EF4-FFF2-40B4-BE49-F238E27FC236}">
                    <a16:creationId xmlns:a16="http://schemas.microsoft.com/office/drawing/2014/main" id="{7BFD9C71-3DB4-4D78-BE10-481B5FE25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5237" y="293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4" name="Freeform 164">
                <a:extLst>
                  <a:ext uri="{FF2B5EF4-FFF2-40B4-BE49-F238E27FC236}">
                    <a16:creationId xmlns:a16="http://schemas.microsoft.com/office/drawing/2014/main" id="{6AA9ABBF-3919-4186-8C98-0C3B7E3F30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18" y="123"/>
                <a:ext cx="51" cy="46"/>
              </a:xfrm>
              <a:custGeom>
                <a:avLst/>
                <a:gdLst>
                  <a:gd name="T0" fmla="*/ 76 w 296"/>
                  <a:gd name="T1" fmla="*/ 262 h 271"/>
                  <a:gd name="T2" fmla="*/ 110 w 296"/>
                  <a:gd name="T3" fmla="*/ 271 h 271"/>
                  <a:gd name="T4" fmla="*/ 144 w 296"/>
                  <a:gd name="T5" fmla="*/ 254 h 271"/>
                  <a:gd name="T6" fmla="*/ 161 w 296"/>
                  <a:gd name="T7" fmla="*/ 211 h 271"/>
                  <a:gd name="T8" fmla="*/ 152 w 296"/>
                  <a:gd name="T9" fmla="*/ 161 h 271"/>
                  <a:gd name="T10" fmla="*/ 118 w 296"/>
                  <a:gd name="T11" fmla="*/ 110 h 271"/>
                  <a:gd name="T12" fmla="*/ 85 w 296"/>
                  <a:gd name="T13" fmla="*/ 76 h 271"/>
                  <a:gd name="T14" fmla="*/ 51 w 296"/>
                  <a:gd name="T15" fmla="*/ 76 h 271"/>
                  <a:gd name="T16" fmla="*/ 8 w 296"/>
                  <a:gd name="T17" fmla="*/ 101 h 271"/>
                  <a:gd name="T18" fmla="*/ 0 w 296"/>
                  <a:gd name="T19" fmla="*/ 152 h 271"/>
                  <a:gd name="T20" fmla="*/ 25 w 296"/>
                  <a:gd name="T21" fmla="*/ 194 h 271"/>
                  <a:gd name="T22" fmla="*/ 76 w 296"/>
                  <a:gd name="T23" fmla="*/ 211 h 271"/>
                  <a:gd name="T24" fmla="*/ 118 w 296"/>
                  <a:gd name="T25" fmla="*/ 177 h 271"/>
                  <a:gd name="T26" fmla="*/ 127 w 296"/>
                  <a:gd name="T27" fmla="*/ 161 h 271"/>
                  <a:gd name="T28" fmla="*/ 144 w 296"/>
                  <a:gd name="T29" fmla="*/ 211 h 271"/>
                  <a:gd name="T30" fmla="*/ 118 w 296"/>
                  <a:gd name="T31" fmla="*/ 245 h 271"/>
                  <a:gd name="T32" fmla="*/ 101 w 296"/>
                  <a:gd name="T33" fmla="*/ 254 h 271"/>
                  <a:gd name="T34" fmla="*/ 76 w 296"/>
                  <a:gd name="T35" fmla="*/ 237 h 271"/>
                  <a:gd name="T36" fmla="*/ 101 w 296"/>
                  <a:gd name="T37" fmla="*/ 118 h 271"/>
                  <a:gd name="T38" fmla="*/ 110 w 296"/>
                  <a:gd name="T39" fmla="*/ 152 h 271"/>
                  <a:gd name="T40" fmla="*/ 85 w 296"/>
                  <a:gd name="T41" fmla="*/ 177 h 271"/>
                  <a:gd name="T42" fmla="*/ 59 w 296"/>
                  <a:gd name="T43" fmla="*/ 186 h 271"/>
                  <a:gd name="T44" fmla="*/ 34 w 296"/>
                  <a:gd name="T45" fmla="*/ 161 h 271"/>
                  <a:gd name="T46" fmla="*/ 25 w 296"/>
                  <a:gd name="T47" fmla="*/ 127 h 271"/>
                  <a:gd name="T48" fmla="*/ 42 w 296"/>
                  <a:gd name="T49" fmla="*/ 101 h 271"/>
                  <a:gd name="T50" fmla="*/ 76 w 296"/>
                  <a:gd name="T51" fmla="*/ 101 h 271"/>
                  <a:gd name="T52" fmla="*/ 101 w 296"/>
                  <a:gd name="T53" fmla="*/ 118 h 271"/>
                  <a:gd name="T54" fmla="*/ 169 w 296"/>
                  <a:gd name="T55" fmla="*/ 152 h 271"/>
                  <a:gd name="T56" fmla="*/ 203 w 296"/>
                  <a:gd name="T57" fmla="*/ 177 h 271"/>
                  <a:gd name="T58" fmla="*/ 245 w 296"/>
                  <a:gd name="T59" fmla="*/ 194 h 271"/>
                  <a:gd name="T60" fmla="*/ 279 w 296"/>
                  <a:gd name="T61" fmla="*/ 169 h 271"/>
                  <a:gd name="T62" fmla="*/ 296 w 296"/>
                  <a:gd name="T63" fmla="*/ 135 h 271"/>
                  <a:gd name="T64" fmla="*/ 288 w 296"/>
                  <a:gd name="T65" fmla="*/ 93 h 271"/>
                  <a:gd name="T66" fmla="*/ 254 w 296"/>
                  <a:gd name="T67" fmla="*/ 42 h 271"/>
                  <a:gd name="T68" fmla="*/ 220 w 296"/>
                  <a:gd name="T69" fmla="*/ 8 h 271"/>
                  <a:gd name="T70" fmla="*/ 161 w 296"/>
                  <a:gd name="T71" fmla="*/ 8 h 271"/>
                  <a:gd name="T72" fmla="*/ 135 w 296"/>
                  <a:gd name="T73" fmla="*/ 34 h 271"/>
                  <a:gd name="T74" fmla="*/ 135 w 296"/>
                  <a:gd name="T75" fmla="*/ 76 h 271"/>
                  <a:gd name="T76" fmla="*/ 161 w 296"/>
                  <a:gd name="T77" fmla="*/ 127 h 271"/>
                  <a:gd name="T78" fmla="*/ 161 w 296"/>
                  <a:gd name="T79" fmla="*/ 76 h 271"/>
                  <a:gd name="T80" fmla="*/ 161 w 296"/>
                  <a:gd name="T81" fmla="*/ 34 h 271"/>
                  <a:gd name="T82" fmla="*/ 186 w 296"/>
                  <a:gd name="T83" fmla="*/ 17 h 271"/>
                  <a:gd name="T84" fmla="*/ 212 w 296"/>
                  <a:gd name="T85" fmla="*/ 34 h 271"/>
                  <a:gd name="T86" fmla="*/ 245 w 296"/>
                  <a:gd name="T87" fmla="*/ 76 h 271"/>
                  <a:gd name="T88" fmla="*/ 271 w 296"/>
                  <a:gd name="T89" fmla="*/ 135 h 271"/>
                  <a:gd name="T90" fmla="*/ 254 w 296"/>
                  <a:gd name="T91" fmla="*/ 169 h 271"/>
                  <a:gd name="T92" fmla="*/ 220 w 296"/>
                  <a:gd name="T93" fmla="*/ 169 h 271"/>
                  <a:gd name="T94" fmla="*/ 203 w 296"/>
                  <a:gd name="T95" fmla="*/ 152 h 271"/>
                  <a:gd name="T96" fmla="*/ 178 w 296"/>
                  <a:gd name="T97" fmla="*/ 118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6" h="271">
                    <a:moveTo>
                      <a:pt x="59" y="245"/>
                    </a:moveTo>
                    <a:lnTo>
                      <a:pt x="76" y="262"/>
                    </a:lnTo>
                    <a:lnTo>
                      <a:pt x="93" y="271"/>
                    </a:lnTo>
                    <a:lnTo>
                      <a:pt x="110" y="271"/>
                    </a:lnTo>
                    <a:lnTo>
                      <a:pt x="135" y="262"/>
                    </a:lnTo>
                    <a:lnTo>
                      <a:pt x="144" y="254"/>
                    </a:lnTo>
                    <a:lnTo>
                      <a:pt x="161" y="237"/>
                    </a:lnTo>
                    <a:lnTo>
                      <a:pt x="161" y="211"/>
                    </a:lnTo>
                    <a:lnTo>
                      <a:pt x="161" y="194"/>
                    </a:lnTo>
                    <a:lnTo>
                      <a:pt x="152" y="161"/>
                    </a:lnTo>
                    <a:lnTo>
                      <a:pt x="135" y="135"/>
                    </a:lnTo>
                    <a:lnTo>
                      <a:pt x="118" y="110"/>
                    </a:lnTo>
                    <a:lnTo>
                      <a:pt x="101" y="93"/>
                    </a:lnTo>
                    <a:lnTo>
                      <a:pt x="85" y="76"/>
                    </a:lnTo>
                    <a:lnTo>
                      <a:pt x="68" y="76"/>
                    </a:lnTo>
                    <a:lnTo>
                      <a:pt x="51" y="76"/>
                    </a:lnTo>
                    <a:lnTo>
                      <a:pt x="25" y="84"/>
                    </a:lnTo>
                    <a:lnTo>
                      <a:pt x="8" y="101"/>
                    </a:lnTo>
                    <a:lnTo>
                      <a:pt x="0" y="127"/>
                    </a:lnTo>
                    <a:lnTo>
                      <a:pt x="0" y="152"/>
                    </a:lnTo>
                    <a:lnTo>
                      <a:pt x="8" y="177"/>
                    </a:lnTo>
                    <a:lnTo>
                      <a:pt x="25" y="194"/>
                    </a:lnTo>
                    <a:lnTo>
                      <a:pt x="51" y="211"/>
                    </a:lnTo>
                    <a:lnTo>
                      <a:pt x="76" y="211"/>
                    </a:lnTo>
                    <a:lnTo>
                      <a:pt x="93" y="203"/>
                    </a:lnTo>
                    <a:lnTo>
                      <a:pt x="118" y="177"/>
                    </a:lnTo>
                    <a:lnTo>
                      <a:pt x="118" y="152"/>
                    </a:lnTo>
                    <a:lnTo>
                      <a:pt x="127" y="161"/>
                    </a:lnTo>
                    <a:lnTo>
                      <a:pt x="135" y="186"/>
                    </a:lnTo>
                    <a:lnTo>
                      <a:pt x="144" y="211"/>
                    </a:lnTo>
                    <a:lnTo>
                      <a:pt x="135" y="228"/>
                    </a:lnTo>
                    <a:lnTo>
                      <a:pt x="118" y="245"/>
                    </a:lnTo>
                    <a:lnTo>
                      <a:pt x="110" y="254"/>
                    </a:lnTo>
                    <a:lnTo>
                      <a:pt x="101" y="254"/>
                    </a:lnTo>
                    <a:lnTo>
                      <a:pt x="85" y="245"/>
                    </a:lnTo>
                    <a:lnTo>
                      <a:pt x="76" y="237"/>
                    </a:lnTo>
                    <a:lnTo>
                      <a:pt x="59" y="245"/>
                    </a:lnTo>
                    <a:close/>
                    <a:moveTo>
                      <a:pt x="101" y="118"/>
                    </a:moveTo>
                    <a:lnTo>
                      <a:pt x="110" y="135"/>
                    </a:lnTo>
                    <a:lnTo>
                      <a:pt x="110" y="152"/>
                    </a:lnTo>
                    <a:lnTo>
                      <a:pt x="101" y="169"/>
                    </a:lnTo>
                    <a:lnTo>
                      <a:pt x="85" y="177"/>
                    </a:lnTo>
                    <a:lnTo>
                      <a:pt x="76" y="186"/>
                    </a:lnTo>
                    <a:lnTo>
                      <a:pt x="59" y="186"/>
                    </a:lnTo>
                    <a:lnTo>
                      <a:pt x="42" y="177"/>
                    </a:lnTo>
                    <a:lnTo>
                      <a:pt x="34" y="161"/>
                    </a:lnTo>
                    <a:lnTo>
                      <a:pt x="25" y="144"/>
                    </a:lnTo>
                    <a:lnTo>
                      <a:pt x="25" y="127"/>
                    </a:lnTo>
                    <a:lnTo>
                      <a:pt x="34" y="110"/>
                    </a:lnTo>
                    <a:lnTo>
                      <a:pt x="42" y="101"/>
                    </a:lnTo>
                    <a:lnTo>
                      <a:pt x="59" y="93"/>
                    </a:lnTo>
                    <a:lnTo>
                      <a:pt x="76" y="101"/>
                    </a:lnTo>
                    <a:lnTo>
                      <a:pt x="85" y="110"/>
                    </a:lnTo>
                    <a:lnTo>
                      <a:pt x="101" y="118"/>
                    </a:lnTo>
                    <a:close/>
                    <a:moveTo>
                      <a:pt x="161" y="127"/>
                    </a:moveTo>
                    <a:lnTo>
                      <a:pt x="169" y="152"/>
                    </a:lnTo>
                    <a:lnTo>
                      <a:pt x="186" y="169"/>
                    </a:lnTo>
                    <a:lnTo>
                      <a:pt x="203" y="177"/>
                    </a:lnTo>
                    <a:lnTo>
                      <a:pt x="220" y="186"/>
                    </a:lnTo>
                    <a:lnTo>
                      <a:pt x="245" y="194"/>
                    </a:lnTo>
                    <a:lnTo>
                      <a:pt x="271" y="186"/>
                    </a:lnTo>
                    <a:lnTo>
                      <a:pt x="279" y="169"/>
                    </a:lnTo>
                    <a:lnTo>
                      <a:pt x="296" y="152"/>
                    </a:lnTo>
                    <a:lnTo>
                      <a:pt x="296" y="135"/>
                    </a:lnTo>
                    <a:lnTo>
                      <a:pt x="296" y="118"/>
                    </a:lnTo>
                    <a:lnTo>
                      <a:pt x="288" y="93"/>
                    </a:lnTo>
                    <a:lnTo>
                      <a:pt x="271" y="59"/>
                    </a:lnTo>
                    <a:lnTo>
                      <a:pt x="254" y="42"/>
                    </a:lnTo>
                    <a:lnTo>
                      <a:pt x="245" y="25"/>
                    </a:lnTo>
                    <a:lnTo>
                      <a:pt x="220" y="8"/>
                    </a:lnTo>
                    <a:lnTo>
                      <a:pt x="195" y="0"/>
                    </a:lnTo>
                    <a:lnTo>
                      <a:pt x="161" y="8"/>
                    </a:lnTo>
                    <a:lnTo>
                      <a:pt x="144" y="17"/>
                    </a:lnTo>
                    <a:lnTo>
                      <a:pt x="135" y="34"/>
                    </a:lnTo>
                    <a:lnTo>
                      <a:pt x="135" y="59"/>
                    </a:lnTo>
                    <a:lnTo>
                      <a:pt x="135" y="76"/>
                    </a:lnTo>
                    <a:lnTo>
                      <a:pt x="144" y="101"/>
                    </a:lnTo>
                    <a:lnTo>
                      <a:pt x="161" y="127"/>
                    </a:lnTo>
                    <a:close/>
                    <a:moveTo>
                      <a:pt x="178" y="118"/>
                    </a:moveTo>
                    <a:lnTo>
                      <a:pt x="161" y="76"/>
                    </a:lnTo>
                    <a:lnTo>
                      <a:pt x="161" y="50"/>
                    </a:lnTo>
                    <a:lnTo>
                      <a:pt x="161" y="34"/>
                    </a:lnTo>
                    <a:lnTo>
                      <a:pt x="169" y="25"/>
                    </a:lnTo>
                    <a:lnTo>
                      <a:pt x="186" y="17"/>
                    </a:lnTo>
                    <a:lnTo>
                      <a:pt x="203" y="25"/>
                    </a:lnTo>
                    <a:lnTo>
                      <a:pt x="212" y="34"/>
                    </a:lnTo>
                    <a:lnTo>
                      <a:pt x="228" y="42"/>
                    </a:lnTo>
                    <a:lnTo>
                      <a:pt x="245" y="76"/>
                    </a:lnTo>
                    <a:lnTo>
                      <a:pt x="271" y="110"/>
                    </a:lnTo>
                    <a:lnTo>
                      <a:pt x="271" y="135"/>
                    </a:lnTo>
                    <a:lnTo>
                      <a:pt x="271" y="152"/>
                    </a:lnTo>
                    <a:lnTo>
                      <a:pt x="254" y="169"/>
                    </a:lnTo>
                    <a:lnTo>
                      <a:pt x="245" y="169"/>
                    </a:lnTo>
                    <a:lnTo>
                      <a:pt x="220" y="169"/>
                    </a:lnTo>
                    <a:lnTo>
                      <a:pt x="212" y="161"/>
                    </a:lnTo>
                    <a:lnTo>
                      <a:pt x="203" y="152"/>
                    </a:lnTo>
                    <a:lnTo>
                      <a:pt x="195" y="135"/>
                    </a:lnTo>
                    <a:lnTo>
                      <a:pt x="178" y="118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5" name="Rectangle 165">
                <a:extLst>
                  <a:ext uri="{FF2B5EF4-FFF2-40B4-BE49-F238E27FC236}">
                    <a16:creationId xmlns:a16="http://schemas.microsoft.com/office/drawing/2014/main" id="{678EDC0C-AE68-4BB4-BFBA-7F6FC3BD0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740000">
                <a:off x="5017" y="114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9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6" name="Rectangle 166">
                <a:extLst>
                  <a:ext uri="{FF2B5EF4-FFF2-40B4-BE49-F238E27FC236}">
                    <a16:creationId xmlns:a16="http://schemas.microsoft.com/office/drawing/2014/main" id="{56944C40-12F1-4E28-92EF-8DD467FD2A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740000">
                <a:off x="5040" y="9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7" name="Freeform 167">
                <a:extLst>
                  <a:ext uri="{FF2B5EF4-FFF2-40B4-BE49-F238E27FC236}">
                    <a16:creationId xmlns:a16="http://schemas.microsoft.com/office/drawing/2014/main" id="{17D163CE-49EC-472C-85AC-C098EB6ECC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1" y="94"/>
                <a:ext cx="45" cy="74"/>
              </a:xfrm>
              <a:custGeom>
                <a:avLst/>
                <a:gdLst>
                  <a:gd name="T0" fmla="*/ 203 w 262"/>
                  <a:gd name="T1" fmla="*/ 60 h 432"/>
                  <a:gd name="T2" fmla="*/ 186 w 262"/>
                  <a:gd name="T3" fmla="*/ 34 h 432"/>
                  <a:gd name="T4" fmla="*/ 144 w 262"/>
                  <a:gd name="T5" fmla="*/ 0 h 432"/>
                  <a:gd name="T6" fmla="*/ 135 w 262"/>
                  <a:gd name="T7" fmla="*/ 26 h 432"/>
                  <a:gd name="T8" fmla="*/ 0 w 262"/>
                  <a:gd name="T9" fmla="*/ 77 h 432"/>
                  <a:gd name="T10" fmla="*/ 118 w 262"/>
                  <a:gd name="T11" fmla="*/ 144 h 432"/>
                  <a:gd name="T12" fmla="*/ 67 w 262"/>
                  <a:gd name="T13" fmla="*/ 153 h 432"/>
                  <a:gd name="T14" fmla="*/ 42 w 262"/>
                  <a:gd name="T15" fmla="*/ 178 h 432"/>
                  <a:gd name="T16" fmla="*/ 25 w 262"/>
                  <a:gd name="T17" fmla="*/ 229 h 432"/>
                  <a:gd name="T18" fmla="*/ 50 w 262"/>
                  <a:gd name="T19" fmla="*/ 263 h 432"/>
                  <a:gd name="T20" fmla="*/ 84 w 262"/>
                  <a:gd name="T21" fmla="*/ 271 h 432"/>
                  <a:gd name="T22" fmla="*/ 144 w 262"/>
                  <a:gd name="T23" fmla="*/ 271 h 432"/>
                  <a:gd name="T24" fmla="*/ 186 w 262"/>
                  <a:gd name="T25" fmla="*/ 254 h 432"/>
                  <a:gd name="T26" fmla="*/ 228 w 262"/>
                  <a:gd name="T27" fmla="*/ 212 h 432"/>
                  <a:gd name="T28" fmla="*/ 220 w 262"/>
                  <a:gd name="T29" fmla="*/ 170 h 432"/>
                  <a:gd name="T30" fmla="*/ 194 w 262"/>
                  <a:gd name="T31" fmla="*/ 144 h 432"/>
                  <a:gd name="T32" fmla="*/ 152 w 262"/>
                  <a:gd name="T33" fmla="*/ 136 h 432"/>
                  <a:gd name="T34" fmla="*/ 118 w 262"/>
                  <a:gd name="T35" fmla="*/ 170 h 432"/>
                  <a:gd name="T36" fmla="*/ 186 w 262"/>
                  <a:gd name="T37" fmla="*/ 161 h 432"/>
                  <a:gd name="T38" fmla="*/ 211 w 262"/>
                  <a:gd name="T39" fmla="*/ 187 h 432"/>
                  <a:gd name="T40" fmla="*/ 203 w 262"/>
                  <a:gd name="T41" fmla="*/ 220 h 432"/>
                  <a:gd name="T42" fmla="*/ 177 w 262"/>
                  <a:gd name="T43" fmla="*/ 237 h 432"/>
                  <a:gd name="T44" fmla="*/ 135 w 262"/>
                  <a:gd name="T45" fmla="*/ 246 h 432"/>
                  <a:gd name="T46" fmla="*/ 67 w 262"/>
                  <a:gd name="T47" fmla="*/ 246 h 432"/>
                  <a:gd name="T48" fmla="*/ 50 w 262"/>
                  <a:gd name="T49" fmla="*/ 220 h 432"/>
                  <a:gd name="T50" fmla="*/ 59 w 262"/>
                  <a:gd name="T51" fmla="*/ 187 h 432"/>
                  <a:gd name="T52" fmla="*/ 84 w 262"/>
                  <a:gd name="T53" fmla="*/ 178 h 432"/>
                  <a:gd name="T54" fmla="*/ 118 w 262"/>
                  <a:gd name="T55" fmla="*/ 170 h 432"/>
                  <a:gd name="T56" fmla="*/ 118 w 262"/>
                  <a:gd name="T57" fmla="*/ 305 h 432"/>
                  <a:gd name="T58" fmla="*/ 84 w 262"/>
                  <a:gd name="T59" fmla="*/ 322 h 432"/>
                  <a:gd name="T60" fmla="*/ 59 w 262"/>
                  <a:gd name="T61" fmla="*/ 356 h 432"/>
                  <a:gd name="T62" fmla="*/ 67 w 262"/>
                  <a:gd name="T63" fmla="*/ 398 h 432"/>
                  <a:gd name="T64" fmla="*/ 93 w 262"/>
                  <a:gd name="T65" fmla="*/ 424 h 432"/>
                  <a:gd name="T66" fmla="*/ 144 w 262"/>
                  <a:gd name="T67" fmla="*/ 432 h 432"/>
                  <a:gd name="T68" fmla="*/ 194 w 262"/>
                  <a:gd name="T69" fmla="*/ 424 h 432"/>
                  <a:gd name="T70" fmla="*/ 245 w 262"/>
                  <a:gd name="T71" fmla="*/ 398 h 432"/>
                  <a:gd name="T72" fmla="*/ 262 w 262"/>
                  <a:gd name="T73" fmla="*/ 339 h 432"/>
                  <a:gd name="T74" fmla="*/ 237 w 262"/>
                  <a:gd name="T75" fmla="*/ 305 h 432"/>
                  <a:gd name="T76" fmla="*/ 203 w 262"/>
                  <a:gd name="T77" fmla="*/ 297 h 432"/>
                  <a:gd name="T78" fmla="*/ 144 w 262"/>
                  <a:gd name="T79" fmla="*/ 297 h 432"/>
                  <a:gd name="T80" fmla="*/ 194 w 262"/>
                  <a:gd name="T81" fmla="*/ 314 h 432"/>
                  <a:gd name="T82" fmla="*/ 237 w 262"/>
                  <a:gd name="T83" fmla="*/ 331 h 432"/>
                  <a:gd name="T84" fmla="*/ 237 w 262"/>
                  <a:gd name="T85" fmla="*/ 364 h 432"/>
                  <a:gd name="T86" fmla="*/ 220 w 262"/>
                  <a:gd name="T87" fmla="*/ 381 h 432"/>
                  <a:gd name="T88" fmla="*/ 186 w 262"/>
                  <a:gd name="T89" fmla="*/ 398 h 432"/>
                  <a:gd name="T90" fmla="*/ 127 w 262"/>
                  <a:gd name="T91" fmla="*/ 407 h 432"/>
                  <a:gd name="T92" fmla="*/ 84 w 262"/>
                  <a:gd name="T93" fmla="*/ 390 h 432"/>
                  <a:gd name="T94" fmla="*/ 76 w 262"/>
                  <a:gd name="T95" fmla="*/ 364 h 432"/>
                  <a:gd name="T96" fmla="*/ 101 w 262"/>
                  <a:gd name="T97" fmla="*/ 339 h 432"/>
                  <a:gd name="T98" fmla="*/ 127 w 262"/>
                  <a:gd name="T99" fmla="*/ 331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62" h="432">
                    <a:moveTo>
                      <a:pt x="8" y="102"/>
                    </a:moveTo>
                    <a:lnTo>
                      <a:pt x="203" y="60"/>
                    </a:lnTo>
                    <a:lnTo>
                      <a:pt x="203" y="43"/>
                    </a:lnTo>
                    <a:lnTo>
                      <a:pt x="186" y="34"/>
                    </a:lnTo>
                    <a:lnTo>
                      <a:pt x="169" y="26"/>
                    </a:lnTo>
                    <a:lnTo>
                      <a:pt x="144" y="0"/>
                    </a:lnTo>
                    <a:lnTo>
                      <a:pt x="118" y="0"/>
                    </a:lnTo>
                    <a:lnTo>
                      <a:pt x="135" y="26"/>
                    </a:lnTo>
                    <a:lnTo>
                      <a:pt x="160" y="43"/>
                    </a:lnTo>
                    <a:lnTo>
                      <a:pt x="0" y="77"/>
                    </a:lnTo>
                    <a:lnTo>
                      <a:pt x="8" y="102"/>
                    </a:lnTo>
                    <a:close/>
                    <a:moveTo>
                      <a:pt x="118" y="144"/>
                    </a:moveTo>
                    <a:lnTo>
                      <a:pt x="93" y="144"/>
                    </a:lnTo>
                    <a:lnTo>
                      <a:pt x="67" y="153"/>
                    </a:lnTo>
                    <a:lnTo>
                      <a:pt x="50" y="161"/>
                    </a:lnTo>
                    <a:lnTo>
                      <a:pt x="42" y="178"/>
                    </a:lnTo>
                    <a:lnTo>
                      <a:pt x="25" y="195"/>
                    </a:lnTo>
                    <a:lnTo>
                      <a:pt x="25" y="229"/>
                    </a:lnTo>
                    <a:lnTo>
                      <a:pt x="33" y="246"/>
                    </a:lnTo>
                    <a:lnTo>
                      <a:pt x="50" y="263"/>
                    </a:lnTo>
                    <a:lnTo>
                      <a:pt x="67" y="271"/>
                    </a:lnTo>
                    <a:lnTo>
                      <a:pt x="84" y="271"/>
                    </a:lnTo>
                    <a:lnTo>
                      <a:pt x="110" y="271"/>
                    </a:lnTo>
                    <a:lnTo>
                      <a:pt x="144" y="271"/>
                    </a:lnTo>
                    <a:lnTo>
                      <a:pt x="169" y="263"/>
                    </a:lnTo>
                    <a:lnTo>
                      <a:pt x="186" y="254"/>
                    </a:lnTo>
                    <a:lnTo>
                      <a:pt x="211" y="237"/>
                    </a:lnTo>
                    <a:lnTo>
                      <a:pt x="228" y="212"/>
                    </a:lnTo>
                    <a:lnTo>
                      <a:pt x="228" y="187"/>
                    </a:lnTo>
                    <a:lnTo>
                      <a:pt x="220" y="170"/>
                    </a:lnTo>
                    <a:lnTo>
                      <a:pt x="211" y="153"/>
                    </a:lnTo>
                    <a:lnTo>
                      <a:pt x="194" y="144"/>
                    </a:lnTo>
                    <a:lnTo>
                      <a:pt x="177" y="136"/>
                    </a:lnTo>
                    <a:lnTo>
                      <a:pt x="152" y="136"/>
                    </a:lnTo>
                    <a:lnTo>
                      <a:pt x="118" y="144"/>
                    </a:lnTo>
                    <a:close/>
                    <a:moveTo>
                      <a:pt x="118" y="170"/>
                    </a:moveTo>
                    <a:lnTo>
                      <a:pt x="160" y="161"/>
                    </a:lnTo>
                    <a:lnTo>
                      <a:pt x="186" y="161"/>
                    </a:lnTo>
                    <a:lnTo>
                      <a:pt x="203" y="178"/>
                    </a:lnTo>
                    <a:lnTo>
                      <a:pt x="211" y="187"/>
                    </a:lnTo>
                    <a:lnTo>
                      <a:pt x="211" y="204"/>
                    </a:lnTo>
                    <a:lnTo>
                      <a:pt x="203" y="220"/>
                    </a:lnTo>
                    <a:lnTo>
                      <a:pt x="194" y="229"/>
                    </a:lnTo>
                    <a:lnTo>
                      <a:pt x="177" y="237"/>
                    </a:lnTo>
                    <a:lnTo>
                      <a:pt x="160" y="237"/>
                    </a:lnTo>
                    <a:lnTo>
                      <a:pt x="135" y="246"/>
                    </a:lnTo>
                    <a:lnTo>
                      <a:pt x="93" y="246"/>
                    </a:lnTo>
                    <a:lnTo>
                      <a:pt x="67" y="246"/>
                    </a:lnTo>
                    <a:lnTo>
                      <a:pt x="59" y="237"/>
                    </a:lnTo>
                    <a:lnTo>
                      <a:pt x="50" y="220"/>
                    </a:lnTo>
                    <a:lnTo>
                      <a:pt x="50" y="204"/>
                    </a:lnTo>
                    <a:lnTo>
                      <a:pt x="59" y="187"/>
                    </a:lnTo>
                    <a:lnTo>
                      <a:pt x="67" y="187"/>
                    </a:lnTo>
                    <a:lnTo>
                      <a:pt x="84" y="178"/>
                    </a:lnTo>
                    <a:lnTo>
                      <a:pt x="101" y="170"/>
                    </a:lnTo>
                    <a:lnTo>
                      <a:pt x="118" y="170"/>
                    </a:lnTo>
                    <a:close/>
                    <a:moveTo>
                      <a:pt x="144" y="297"/>
                    </a:moveTo>
                    <a:lnTo>
                      <a:pt x="118" y="305"/>
                    </a:lnTo>
                    <a:lnTo>
                      <a:pt x="101" y="314"/>
                    </a:lnTo>
                    <a:lnTo>
                      <a:pt x="84" y="322"/>
                    </a:lnTo>
                    <a:lnTo>
                      <a:pt x="67" y="331"/>
                    </a:lnTo>
                    <a:lnTo>
                      <a:pt x="59" y="356"/>
                    </a:lnTo>
                    <a:lnTo>
                      <a:pt x="59" y="381"/>
                    </a:lnTo>
                    <a:lnTo>
                      <a:pt x="67" y="398"/>
                    </a:lnTo>
                    <a:lnTo>
                      <a:pt x="76" y="415"/>
                    </a:lnTo>
                    <a:lnTo>
                      <a:pt x="93" y="424"/>
                    </a:lnTo>
                    <a:lnTo>
                      <a:pt x="118" y="432"/>
                    </a:lnTo>
                    <a:lnTo>
                      <a:pt x="144" y="432"/>
                    </a:lnTo>
                    <a:lnTo>
                      <a:pt x="169" y="424"/>
                    </a:lnTo>
                    <a:lnTo>
                      <a:pt x="194" y="424"/>
                    </a:lnTo>
                    <a:lnTo>
                      <a:pt x="220" y="415"/>
                    </a:lnTo>
                    <a:lnTo>
                      <a:pt x="245" y="398"/>
                    </a:lnTo>
                    <a:lnTo>
                      <a:pt x="262" y="373"/>
                    </a:lnTo>
                    <a:lnTo>
                      <a:pt x="262" y="339"/>
                    </a:lnTo>
                    <a:lnTo>
                      <a:pt x="254" y="322"/>
                    </a:lnTo>
                    <a:lnTo>
                      <a:pt x="237" y="305"/>
                    </a:lnTo>
                    <a:lnTo>
                      <a:pt x="228" y="297"/>
                    </a:lnTo>
                    <a:lnTo>
                      <a:pt x="203" y="297"/>
                    </a:lnTo>
                    <a:lnTo>
                      <a:pt x="177" y="297"/>
                    </a:lnTo>
                    <a:lnTo>
                      <a:pt x="144" y="297"/>
                    </a:lnTo>
                    <a:close/>
                    <a:moveTo>
                      <a:pt x="152" y="322"/>
                    </a:moveTo>
                    <a:lnTo>
                      <a:pt x="194" y="314"/>
                    </a:lnTo>
                    <a:lnTo>
                      <a:pt x="220" y="322"/>
                    </a:lnTo>
                    <a:lnTo>
                      <a:pt x="237" y="331"/>
                    </a:lnTo>
                    <a:lnTo>
                      <a:pt x="237" y="347"/>
                    </a:lnTo>
                    <a:lnTo>
                      <a:pt x="237" y="364"/>
                    </a:lnTo>
                    <a:lnTo>
                      <a:pt x="228" y="373"/>
                    </a:lnTo>
                    <a:lnTo>
                      <a:pt x="220" y="381"/>
                    </a:lnTo>
                    <a:lnTo>
                      <a:pt x="203" y="390"/>
                    </a:lnTo>
                    <a:lnTo>
                      <a:pt x="186" y="398"/>
                    </a:lnTo>
                    <a:lnTo>
                      <a:pt x="169" y="398"/>
                    </a:lnTo>
                    <a:lnTo>
                      <a:pt x="127" y="407"/>
                    </a:lnTo>
                    <a:lnTo>
                      <a:pt x="101" y="407"/>
                    </a:lnTo>
                    <a:lnTo>
                      <a:pt x="84" y="390"/>
                    </a:lnTo>
                    <a:lnTo>
                      <a:pt x="76" y="381"/>
                    </a:lnTo>
                    <a:lnTo>
                      <a:pt x="76" y="364"/>
                    </a:lnTo>
                    <a:lnTo>
                      <a:pt x="84" y="347"/>
                    </a:lnTo>
                    <a:lnTo>
                      <a:pt x="101" y="339"/>
                    </a:lnTo>
                    <a:lnTo>
                      <a:pt x="110" y="331"/>
                    </a:lnTo>
                    <a:lnTo>
                      <a:pt x="127" y="331"/>
                    </a:lnTo>
                    <a:lnTo>
                      <a:pt x="152" y="32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8" name="Rectangle 168">
                <a:extLst>
                  <a:ext uri="{FF2B5EF4-FFF2-40B4-BE49-F238E27FC236}">
                    <a16:creationId xmlns:a16="http://schemas.microsoft.com/office/drawing/2014/main" id="{0F711D7E-4C6C-471A-A2D2-C040562C9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680000">
                <a:off x="3997" y="79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9" name="Rectangle 169">
                <a:extLst>
                  <a:ext uri="{FF2B5EF4-FFF2-40B4-BE49-F238E27FC236}">
                    <a16:creationId xmlns:a16="http://schemas.microsoft.com/office/drawing/2014/main" id="{33106800-9F71-4E28-87A7-821D572ED6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680000">
                <a:off x="4003" y="10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Rectangle 170">
                <a:extLst>
                  <a:ext uri="{FF2B5EF4-FFF2-40B4-BE49-F238E27FC236}">
                    <a16:creationId xmlns:a16="http://schemas.microsoft.com/office/drawing/2014/main" id="{4EA4BEC7-89FD-4D02-9DDB-563EFAE95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680000">
                <a:off x="4006" y="133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1" name="Freeform 171">
                <a:extLst>
                  <a:ext uri="{FF2B5EF4-FFF2-40B4-BE49-F238E27FC236}">
                    <a16:creationId xmlns:a16="http://schemas.microsoft.com/office/drawing/2014/main" id="{C7C9A0E4-6FD8-4638-A7B1-62F60D29FA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3" y="1580"/>
                <a:ext cx="49" cy="37"/>
              </a:xfrm>
              <a:custGeom>
                <a:avLst/>
                <a:gdLst>
                  <a:gd name="T0" fmla="*/ 119 w 288"/>
                  <a:gd name="T1" fmla="*/ 34 h 212"/>
                  <a:gd name="T2" fmla="*/ 94 w 288"/>
                  <a:gd name="T3" fmla="*/ 9 h 212"/>
                  <a:gd name="T4" fmla="*/ 43 w 288"/>
                  <a:gd name="T5" fmla="*/ 9 h 212"/>
                  <a:gd name="T6" fmla="*/ 9 w 288"/>
                  <a:gd name="T7" fmla="*/ 68 h 212"/>
                  <a:gd name="T8" fmla="*/ 9 w 288"/>
                  <a:gd name="T9" fmla="*/ 161 h 212"/>
                  <a:gd name="T10" fmla="*/ 51 w 288"/>
                  <a:gd name="T11" fmla="*/ 203 h 212"/>
                  <a:gd name="T12" fmla="*/ 94 w 288"/>
                  <a:gd name="T13" fmla="*/ 203 h 212"/>
                  <a:gd name="T14" fmla="*/ 127 w 288"/>
                  <a:gd name="T15" fmla="*/ 170 h 212"/>
                  <a:gd name="T16" fmla="*/ 136 w 288"/>
                  <a:gd name="T17" fmla="*/ 136 h 212"/>
                  <a:gd name="T18" fmla="*/ 119 w 288"/>
                  <a:gd name="T19" fmla="*/ 93 h 212"/>
                  <a:gd name="T20" fmla="*/ 77 w 288"/>
                  <a:gd name="T21" fmla="*/ 76 h 212"/>
                  <a:gd name="T22" fmla="*/ 26 w 288"/>
                  <a:gd name="T23" fmla="*/ 102 h 212"/>
                  <a:gd name="T24" fmla="*/ 34 w 288"/>
                  <a:gd name="T25" fmla="*/ 59 h 212"/>
                  <a:gd name="T26" fmla="*/ 68 w 288"/>
                  <a:gd name="T27" fmla="*/ 26 h 212"/>
                  <a:gd name="T28" fmla="*/ 94 w 288"/>
                  <a:gd name="T29" fmla="*/ 34 h 212"/>
                  <a:gd name="T30" fmla="*/ 127 w 288"/>
                  <a:gd name="T31" fmla="*/ 51 h 212"/>
                  <a:gd name="T32" fmla="*/ 34 w 288"/>
                  <a:gd name="T33" fmla="*/ 127 h 212"/>
                  <a:gd name="T34" fmla="*/ 51 w 288"/>
                  <a:gd name="T35" fmla="*/ 102 h 212"/>
                  <a:gd name="T36" fmla="*/ 85 w 288"/>
                  <a:gd name="T37" fmla="*/ 102 h 212"/>
                  <a:gd name="T38" fmla="*/ 111 w 288"/>
                  <a:gd name="T39" fmla="*/ 119 h 212"/>
                  <a:gd name="T40" fmla="*/ 111 w 288"/>
                  <a:gd name="T41" fmla="*/ 161 h 212"/>
                  <a:gd name="T42" fmla="*/ 94 w 288"/>
                  <a:gd name="T43" fmla="*/ 186 h 212"/>
                  <a:gd name="T44" fmla="*/ 51 w 288"/>
                  <a:gd name="T45" fmla="*/ 186 h 212"/>
                  <a:gd name="T46" fmla="*/ 34 w 288"/>
                  <a:gd name="T47" fmla="*/ 144 h 212"/>
                  <a:gd name="T48" fmla="*/ 161 w 288"/>
                  <a:gd name="T49" fmla="*/ 153 h 212"/>
                  <a:gd name="T50" fmla="*/ 204 w 288"/>
                  <a:gd name="T51" fmla="*/ 195 h 212"/>
                  <a:gd name="T52" fmla="*/ 246 w 288"/>
                  <a:gd name="T53" fmla="*/ 195 h 212"/>
                  <a:gd name="T54" fmla="*/ 271 w 288"/>
                  <a:gd name="T55" fmla="*/ 170 h 212"/>
                  <a:gd name="T56" fmla="*/ 288 w 288"/>
                  <a:gd name="T57" fmla="*/ 127 h 212"/>
                  <a:gd name="T58" fmla="*/ 280 w 288"/>
                  <a:gd name="T59" fmla="*/ 68 h 212"/>
                  <a:gd name="T60" fmla="*/ 263 w 288"/>
                  <a:gd name="T61" fmla="*/ 17 h 212"/>
                  <a:gd name="T62" fmla="*/ 212 w 288"/>
                  <a:gd name="T63" fmla="*/ 0 h 212"/>
                  <a:gd name="T64" fmla="*/ 178 w 288"/>
                  <a:gd name="T65" fmla="*/ 9 h 212"/>
                  <a:gd name="T66" fmla="*/ 161 w 288"/>
                  <a:gd name="T67" fmla="*/ 43 h 212"/>
                  <a:gd name="T68" fmla="*/ 153 w 288"/>
                  <a:gd name="T69" fmla="*/ 102 h 212"/>
                  <a:gd name="T70" fmla="*/ 178 w 288"/>
                  <a:gd name="T71" fmla="*/ 59 h 212"/>
                  <a:gd name="T72" fmla="*/ 204 w 288"/>
                  <a:gd name="T73" fmla="*/ 17 h 212"/>
                  <a:gd name="T74" fmla="*/ 229 w 288"/>
                  <a:gd name="T75" fmla="*/ 17 h 212"/>
                  <a:gd name="T76" fmla="*/ 254 w 288"/>
                  <a:gd name="T77" fmla="*/ 59 h 212"/>
                  <a:gd name="T78" fmla="*/ 263 w 288"/>
                  <a:gd name="T79" fmla="*/ 93 h 212"/>
                  <a:gd name="T80" fmla="*/ 254 w 288"/>
                  <a:gd name="T81" fmla="*/ 161 h 212"/>
                  <a:gd name="T82" fmla="*/ 221 w 288"/>
                  <a:gd name="T83" fmla="*/ 178 h 212"/>
                  <a:gd name="T84" fmla="*/ 195 w 288"/>
                  <a:gd name="T85" fmla="*/ 170 h 212"/>
                  <a:gd name="T86" fmla="*/ 187 w 288"/>
                  <a:gd name="T87" fmla="*/ 144 h 212"/>
                  <a:gd name="T88" fmla="*/ 178 w 288"/>
                  <a:gd name="T89" fmla="*/ 10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8" h="212">
                    <a:moveTo>
                      <a:pt x="127" y="51"/>
                    </a:moveTo>
                    <a:lnTo>
                      <a:pt x="119" y="34"/>
                    </a:lnTo>
                    <a:lnTo>
                      <a:pt x="111" y="17"/>
                    </a:lnTo>
                    <a:lnTo>
                      <a:pt x="94" y="9"/>
                    </a:lnTo>
                    <a:lnTo>
                      <a:pt x="68" y="0"/>
                    </a:lnTo>
                    <a:lnTo>
                      <a:pt x="43" y="9"/>
                    </a:lnTo>
                    <a:lnTo>
                      <a:pt x="17" y="26"/>
                    </a:lnTo>
                    <a:lnTo>
                      <a:pt x="9" y="68"/>
                    </a:lnTo>
                    <a:lnTo>
                      <a:pt x="0" y="119"/>
                    </a:lnTo>
                    <a:lnTo>
                      <a:pt x="9" y="161"/>
                    </a:lnTo>
                    <a:lnTo>
                      <a:pt x="26" y="186"/>
                    </a:lnTo>
                    <a:lnTo>
                      <a:pt x="51" y="203"/>
                    </a:lnTo>
                    <a:lnTo>
                      <a:pt x="77" y="212"/>
                    </a:lnTo>
                    <a:lnTo>
                      <a:pt x="94" y="203"/>
                    </a:lnTo>
                    <a:lnTo>
                      <a:pt x="111" y="195"/>
                    </a:lnTo>
                    <a:lnTo>
                      <a:pt x="127" y="170"/>
                    </a:lnTo>
                    <a:lnTo>
                      <a:pt x="136" y="153"/>
                    </a:lnTo>
                    <a:lnTo>
                      <a:pt x="136" y="136"/>
                    </a:lnTo>
                    <a:lnTo>
                      <a:pt x="127" y="110"/>
                    </a:lnTo>
                    <a:lnTo>
                      <a:pt x="119" y="93"/>
                    </a:lnTo>
                    <a:lnTo>
                      <a:pt x="94" y="76"/>
                    </a:lnTo>
                    <a:lnTo>
                      <a:pt x="77" y="76"/>
                    </a:lnTo>
                    <a:lnTo>
                      <a:pt x="43" y="85"/>
                    </a:lnTo>
                    <a:lnTo>
                      <a:pt x="26" y="102"/>
                    </a:lnTo>
                    <a:lnTo>
                      <a:pt x="26" y="76"/>
                    </a:lnTo>
                    <a:lnTo>
                      <a:pt x="34" y="59"/>
                    </a:lnTo>
                    <a:lnTo>
                      <a:pt x="51" y="34"/>
                    </a:lnTo>
                    <a:lnTo>
                      <a:pt x="68" y="26"/>
                    </a:lnTo>
                    <a:lnTo>
                      <a:pt x="85" y="26"/>
                    </a:lnTo>
                    <a:lnTo>
                      <a:pt x="94" y="34"/>
                    </a:lnTo>
                    <a:lnTo>
                      <a:pt x="102" y="51"/>
                    </a:lnTo>
                    <a:lnTo>
                      <a:pt x="127" y="51"/>
                    </a:lnTo>
                    <a:close/>
                    <a:moveTo>
                      <a:pt x="34" y="144"/>
                    </a:moveTo>
                    <a:lnTo>
                      <a:pt x="34" y="127"/>
                    </a:lnTo>
                    <a:lnTo>
                      <a:pt x="43" y="110"/>
                    </a:lnTo>
                    <a:lnTo>
                      <a:pt x="51" y="102"/>
                    </a:lnTo>
                    <a:lnTo>
                      <a:pt x="68" y="93"/>
                    </a:lnTo>
                    <a:lnTo>
                      <a:pt x="85" y="102"/>
                    </a:lnTo>
                    <a:lnTo>
                      <a:pt x="94" y="110"/>
                    </a:lnTo>
                    <a:lnTo>
                      <a:pt x="111" y="119"/>
                    </a:lnTo>
                    <a:lnTo>
                      <a:pt x="111" y="136"/>
                    </a:lnTo>
                    <a:lnTo>
                      <a:pt x="111" y="161"/>
                    </a:lnTo>
                    <a:lnTo>
                      <a:pt x="102" y="178"/>
                    </a:lnTo>
                    <a:lnTo>
                      <a:pt x="94" y="186"/>
                    </a:lnTo>
                    <a:lnTo>
                      <a:pt x="77" y="186"/>
                    </a:lnTo>
                    <a:lnTo>
                      <a:pt x="51" y="186"/>
                    </a:lnTo>
                    <a:lnTo>
                      <a:pt x="34" y="170"/>
                    </a:lnTo>
                    <a:lnTo>
                      <a:pt x="34" y="144"/>
                    </a:lnTo>
                    <a:close/>
                    <a:moveTo>
                      <a:pt x="153" y="102"/>
                    </a:moveTo>
                    <a:lnTo>
                      <a:pt x="161" y="153"/>
                    </a:lnTo>
                    <a:lnTo>
                      <a:pt x="178" y="178"/>
                    </a:lnTo>
                    <a:lnTo>
                      <a:pt x="204" y="195"/>
                    </a:lnTo>
                    <a:lnTo>
                      <a:pt x="229" y="203"/>
                    </a:lnTo>
                    <a:lnTo>
                      <a:pt x="246" y="195"/>
                    </a:lnTo>
                    <a:lnTo>
                      <a:pt x="263" y="186"/>
                    </a:lnTo>
                    <a:lnTo>
                      <a:pt x="271" y="170"/>
                    </a:lnTo>
                    <a:lnTo>
                      <a:pt x="280" y="153"/>
                    </a:lnTo>
                    <a:lnTo>
                      <a:pt x="288" y="127"/>
                    </a:lnTo>
                    <a:lnTo>
                      <a:pt x="288" y="93"/>
                    </a:lnTo>
                    <a:lnTo>
                      <a:pt x="280" y="68"/>
                    </a:lnTo>
                    <a:lnTo>
                      <a:pt x="280" y="51"/>
                    </a:lnTo>
                    <a:lnTo>
                      <a:pt x="263" y="17"/>
                    </a:lnTo>
                    <a:lnTo>
                      <a:pt x="246" y="0"/>
                    </a:lnTo>
                    <a:lnTo>
                      <a:pt x="212" y="0"/>
                    </a:lnTo>
                    <a:lnTo>
                      <a:pt x="195" y="0"/>
                    </a:lnTo>
                    <a:lnTo>
                      <a:pt x="178" y="9"/>
                    </a:lnTo>
                    <a:lnTo>
                      <a:pt x="170" y="26"/>
                    </a:lnTo>
                    <a:lnTo>
                      <a:pt x="161" y="43"/>
                    </a:lnTo>
                    <a:lnTo>
                      <a:pt x="153" y="68"/>
                    </a:lnTo>
                    <a:lnTo>
                      <a:pt x="153" y="102"/>
                    </a:lnTo>
                    <a:close/>
                    <a:moveTo>
                      <a:pt x="178" y="102"/>
                    </a:moveTo>
                    <a:lnTo>
                      <a:pt x="178" y="59"/>
                    </a:lnTo>
                    <a:lnTo>
                      <a:pt x="187" y="34"/>
                    </a:lnTo>
                    <a:lnTo>
                      <a:pt x="204" y="17"/>
                    </a:lnTo>
                    <a:lnTo>
                      <a:pt x="212" y="17"/>
                    </a:lnTo>
                    <a:lnTo>
                      <a:pt x="229" y="17"/>
                    </a:lnTo>
                    <a:lnTo>
                      <a:pt x="246" y="34"/>
                    </a:lnTo>
                    <a:lnTo>
                      <a:pt x="254" y="59"/>
                    </a:lnTo>
                    <a:lnTo>
                      <a:pt x="254" y="76"/>
                    </a:lnTo>
                    <a:lnTo>
                      <a:pt x="263" y="93"/>
                    </a:lnTo>
                    <a:lnTo>
                      <a:pt x="263" y="136"/>
                    </a:lnTo>
                    <a:lnTo>
                      <a:pt x="254" y="161"/>
                    </a:lnTo>
                    <a:lnTo>
                      <a:pt x="238" y="178"/>
                    </a:lnTo>
                    <a:lnTo>
                      <a:pt x="221" y="178"/>
                    </a:lnTo>
                    <a:lnTo>
                      <a:pt x="212" y="178"/>
                    </a:lnTo>
                    <a:lnTo>
                      <a:pt x="195" y="170"/>
                    </a:lnTo>
                    <a:lnTo>
                      <a:pt x="187" y="153"/>
                    </a:lnTo>
                    <a:lnTo>
                      <a:pt x="187" y="144"/>
                    </a:lnTo>
                    <a:lnTo>
                      <a:pt x="178" y="127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2" name="Rectangle 172">
                <a:extLst>
                  <a:ext uri="{FF2B5EF4-FFF2-40B4-BE49-F238E27FC236}">
                    <a16:creationId xmlns:a16="http://schemas.microsoft.com/office/drawing/2014/main" id="{04BF3076-0272-45AB-8B1B-D04BCBA2B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4540" y="1562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3" name="Rectangle 173">
                <a:extLst>
                  <a:ext uri="{FF2B5EF4-FFF2-40B4-BE49-F238E27FC236}">
                    <a16:creationId xmlns:a16="http://schemas.microsoft.com/office/drawing/2014/main" id="{972943E8-E542-4ACF-8658-F90086082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4566" y="1562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4" name="Freeform 174">
                <a:extLst>
                  <a:ext uri="{FF2B5EF4-FFF2-40B4-BE49-F238E27FC236}">
                    <a16:creationId xmlns:a16="http://schemas.microsoft.com/office/drawing/2014/main" id="{E96CCCB5-F232-419E-897C-A3720BC0C1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4" y="1586"/>
                <a:ext cx="50" cy="36"/>
              </a:xfrm>
              <a:custGeom>
                <a:avLst/>
                <a:gdLst>
                  <a:gd name="T0" fmla="*/ 118 w 288"/>
                  <a:gd name="T1" fmla="*/ 34 h 212"/>
                  <a:gd name="T2" fmla="*/ 93 w 288"/>
                  <a:gd name="T3" fmla="*/ 9 h 212"/>
                  <a:gd name="T4" fmla="*/ 42 w 288"/>
                  <a:gd name="T5" fmla="*/ 9 h 212"/>
                  <a:gd name="T6" fmla="*/ 8 w 288"/>
                  <a:gd name="T7" fmla="*/ 68 h 212"/>
                  <a:gd name="T8" fmla="*/ 8 w 288"/>
                  <a:gd name="T9" fmla="*/ 161 h 212"/>
                  <a:gd name="T10" fmla="*/ 51 w 288"/>
                  <a:gd name="T11" fmla="*/ 203 h 212"/>
                  <a:gd name="T12" fmla="*/ 93 w 288"/>
                  <a:gd name="T13" fmla="*/ 203 h 212"/>
                  <a:gd name="T14" fmla="*/ 127 w 288"/>
                  <a:gd name="T15" fmla="*/ 169 h 212"/>
                  <a:gd name="T16" fmla="*/ 135 w 288"/>
                  <a:gd name="T17" fmla="*/ 136 h 212"/>
                  <a:gd name="T18" fmla="*/ 118 w 288"/>
                  <a:gd name="T19" fmla="*/ 93 h 212"/>
                  <a:gd name="T20" fmla="*/ 76 w 288"/>
                  <a:gd name="T21" fmla="*/ 76 h 212"/>
                  <a:gd name="T22" fmla="*/ 25 w 288"/>
                  <a:gd name="T23" fmla="*/ 102 h 212"/>
                  <a:gd name="T24" fmla="*/ 34 w 288"/>
                  <a:gd name="T25" fmla="*/ 59 h 212"/>
                  <a:gd name="T26" fmla="*/ 68 w 288"/>
                  <a:gd name="T27" fmla="*/ 25 h 212"/>
                  <a:gd name="T28" fmla="*/ 93 w 288"/>
                  <a:gd name="T29" fmla="*/ 34 h 212"/>
                  <a:gd name="T30" fmla="*/ 127 w 288"/>
                  <a:gd name="T31" fmla="*/ 51 h 212"/>
                  <a:gd name="T32" fmla="*/ 34 w 288"/>
                  <a:gd name="T33" fmla="*/ 127 h 212"/>
                  <a:gd name="T34" fmla="*/ 51 w 288"/>
                  <a:gd name="T35" fmla="*/ 102 h 212"/>
                  <a:gd name="T36" fmla="*/ 84 w 288"/>
                  <a:gd name="T37" fmla="*/ 102 h 212"/>
                  <a:gd name="T38" fmla="*/ 110 w 288"/>
                  <a:gd name="T39" fmla="*/ 119 h 212"/>
                  <a:gd name="T40" fmla="*/ 110 w 288"/>
                  <a:gd name="T41" fmla="*/ 161 h 212"/>
                  <a:gd name="T42" fmla="*/ 93 w 288"/>
                  <a:gd name="T43" fmla="*/ 186 h 212"/>
                  <a:gd name="T44" fmla="*/ 51 w 288"/>
                  <a:gd name="T45" fmla="*/ 186 h 212"/>
                  <a:gd name="T46" fmla="*/ 34 w 288"/>
                  <a:gd name="T47" fmla="*/ 144 h 212"/>
                  <a:gd name="T48" fmla="*/ 161 w 288"/>
                  <a:gd name="T49" fmla="*/ 152 h 212"/>
                  <a:gd name="T50" fmla="*/ 203 w 288"/>
                  <a:gd name="T51" fmla="*/ 195 h 212"/>
                  <a:gd name="T52" fmla="*/ 245 w 288"/>
                  <a:gd name="T53" fmla="*/ 195 h 212"/>
                  <a:gd name="T54" fmla="*/ 271 w 288"/>
                  <a:gd name="T55" fmla="*/ 169 h 212"/>
                  <a:gd name="T56" fmla="*/ 288 w 288"/>
                  <a:gd name="T57" fmla="*/ 127 h 212"/>
                  <a:gd name="T58" fmla="*/ 279 w 288"/>
                  <a:gd name="T59" fmla="*/ 68 h 212"/>
                  <a:gd name="T60" fmla="*/ 262 w 288"/>
                  <a:gd name="T61" fmla="*/ 17 h 212"/>
                  <a:gd name="T62" fmla="*/ 211 w 288"/>
                  <a:gd name="T63" fmla="*/ 0 h 212"/>
                  <a:gd name="T64" fmla="*/ 178 w 288"/>
                  <a:gd name="T65" fmla="*/ 9 h 212"/>
                  <a:gd name="T66" fmla="*/ 161 w 288"/>
                  <a:gd name="T67" fmla="*/ 42 h 212"/>
                  <a:gd name="T68" fmla="*/ 152 w 288"/>
                  <a:gd name="T69" fmla="*/ 102 h 212"/>
                  <a:gd name="T70" fmla="*/ 178 w 288"/>
                  <a:gd name="T71" fmla="*/ 59 h 212"/>
                  <a:gd name="T72" fmla="*/ 203 w 288"/>
                  <a:gd name="T73" fmla="*/ 17 h 212"/>
                  <a:gd name="T74" fmla="*/ 228 w 288"/>
                  <a:gd name="T75" fmla="*/ 17 h 212"/>
                  <a:gd name="T76" fmla="*/ 254 w 288"/>
                  <a:gd name="T77" fmla="*/ 59 h 212"/>
                  <a:gd name="T78" fmla="*/ 262 w 288"/>
                  <a:gd name="T79" fmla="*/ 93 h 212"/>
                  <a:gd name="T80" fmla="*/ 254 w 288"/>
                  <a:gd name="T81" fmla="*/ 161 h 212"/>
                  <a:gd name="T82" fmla="*/ 220 w 288"/>
                  <a:gd name="T83" fmla="*/ 178 h 212"/>
                  <a:gd name="T84" fmla="*/ 195 w 288"/>
                  <a:gd name="T85" fmla="*/ 169 h 212"/>
                  <a:gd name="T86" fmla="*/ 186 w 288"/>
                  <a:gd name="T87" fmla="*/ 144 h 212"/>
                  <a:gd name="T88" fmla="*/ 178 w 288"/>
                  <a:gd name="T89" fmla="*/ 10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8" h="212">
                    <a:moveTo>
                      <a:pt x="127" y="51"/>
                    </a:moveTo>
                    <a:lnTo>
                      <a:pt x="118" y="34"/>
                    </a:lnTo>
                    <a:lnTo>
                      <a:pt x="110" y="17"/>
                    </a:lnTo>
                    <a:lnTo>
                      <a:pt x="93" y="9"/>
                    </a:lnTo>
                    <a:lnTo>
                      <a:pt x="68" y="0"/>
                    </a:lnTo>
                    <a:lnTo>
                      <a:pt x="42" y="9"/>
                    </a:lnTo>
                    <a:lnTo>
                      <a:pt x="17" y="25"/>
                    </a:lnTo>
                    <a:lnTo>
                      <a:pt x="8" y="68"/>
                    </a:lnTo>
                    <a:lnTo>
                      <a:pt x="0" y="119"/>
                    </a:lnTo>
                    <a:lnTo>
                      <a:pt x="8" y="161"/>
                    </a:lnTo>
                    <a:lnTo>
                      <a:pt x="25" y="186"/>
                    </a:lnTo>
                    <a:lnTo>
                      <a:pt x="51" y="203"/>
                    </a:lnTo>
                    <a:lnTo>
                      <a:pt x="76" y="212"/>
                    </a:lnTo>
                    <a:lnTo>
                      <a:pt x="93" y="203"/>
                    </a:lnTo>
                    <a:lnTo>
                      <a:pt x="110" y="195"/>
                    </a:lnTo>
                    <a:lnTo>
                      <a:pt x="127" y="169"/>
                    </a:lnTo>
                    <a:lnTo>
                      <a:pt x="135" y="152"/>
                    </a:lnTo>
                    <a:lnTo>
                      <a:pt x="135" y="136"/>
                    </a:lnTo>
                    <a:lnTo>
                      <a:pt x="127" y="110"/>
                    </a:lnTo>
                    <a:lnTo>
                      <a:pt x="118" y="93"/>
                    </a:lnTo>
                    <a:lnTo>
                      <a:pt x="93" y="76"/>
                    </a:lnTo>
                    <a:lnTo>
                      <a:pt x="76" y="76"/>
                    </a:lnTo>
                    <a:lnTo>
                      <a:pt x="42" y="85"/>
                    </a:lnTo>
                    <a:lnTo>
                      <a:pt x="25" y="102"/>
                    </a:lnTo>
                    <a:lnTo>
                      <a:pt x="25" y="76"/>
                    </a:lnTo>
                    <a:lnTo>
                      <a:pt x="34" y="59"/>
                    </a:lnTo>
                    <a:lnTo>
                      <a:pt x="51" y="34"/>
                    </a:lnTo>
                    <a:lnTo>
                      <a:pt x="68" y="25"/>
                    </a:lnTo>
                    <a:lnTo>
                      <a:pt x="84" y="25"/>
                    </a:lnTo>
                    <a:lnTo>
                      <a:pt x="93" y="34"/>
                    </a:lnTo>
                    <a:lnTo>
                      <a:pt x="101" y="51"/>
                    </a:lnTo>
                    <a:lnTo>
                      <a:pt x="127" y="51"/>
                    </a:lnTo>
                    <a:close/>
                    <a:moveTo>
                      <a:pt x="34" y="144"/>
                    </a:moveTo>
                    <a:lnTo>
                      <a:pt x="34" y="127"/>
                    </a:lnTo>
                    <a:lnTo>
                      <a:pt x="42" y="110"/>
                    </a:lnTo>
                    <a:lnTo>
                      <a:pt x="51" y="102"/>
                    </a:lnTo>
                    <a:lnTo>
                      <a:pt x="68" y="93"/>
                    </a:lnTo>
                    <a:lnTo>
                      <a:pt x="84" y="102"/>
                    </a:lnTo>
                    <a:lnTo>
                      <a:pt x="93" y="110"/>
                    </a:lnTo>
                    <a:lnTo>
                      <a:pt x="110" y="119"/>
                    </a:lnTo>
                    <a:lnTo>
                      <a:pt x="110" y="136"/>
                    </a:lnTo>
                    <a:lnTo>
                      <a:pt x="110" y="161"/>
                    </a:lnTo>
                    <a:lnTo>
                      <a:pt x="101" y="178"/>
                    </a:lnTo>
                    <a:lnTo>
                      <a:pt x="93" y="186"/>
                    </a:lnTo>
                    <a:lnTo>
                      <a:pt x="76" y="186"/>
                    </a:lnTo>
                    <a:lnTo>
                      <a:pt x="51" y="186"/>
                    </a:lnTo>
                    <a:lnTo>
                      <a:pt x="34" y="169"/>
                    </a:lnTo>
                    <a:lnTo>
                      <a:pt x="34" y="144"/>
                    </a:lnTo>
                    <a:close/>
                    <a:moveTo>
                      <a:pt x="152" y="102"/>
                    </a:moveTo>
                    <a:lnTo>
                      <a:pt x="161" y="152"/>
                    </a:lnTo>
                    <a:lnTo>
                      <a:pt x="178" y="178"/>
                    </a:lnTo>
                    <a:lnTo>
                      <a:pt x="203" y="195"/>
                    </a:lnTo>
                    <a:lnTo>
                      <a:pt x="228" y="203"/>
                    </a:lnTo>
                    <a:lnTo>
                      <a:pt x="245" y="195"/>
                    </a:lnTo>
                    <a:lnTo>
                      <a:pt x="262" y="186"/>
                    </a:lnTo>
                    <a:lnTo>
                      <a:pt x="271" y="169"/>
                    </a:lnTo>
                    <a:lnTo>
                      <a:pt x="279" y="152"/>
                    </a:lnTo>
                    <a:lnTo>
                      <a:pt x="288" y="127"/>
                    </a:lnTo>
                    <a:lnTo>
                      <a:pt x="288" y="93"/>
                    </a:lnTo>
                    <a:lnTo>
                      <a:pt x="279" y="68"/>
                    </a:lnTo>
                    <a:lnTo>
                      <a:pt x="279" y="51"/>
                    </a:lnTo>
                    <a:lnTo>
                      <a:pt x="262" y="17"/>
                    </a:lnTo>
                    <a:lnTo>
                      <a:pt x="245" y="0"/>
                    </a:lnTo>
                    <a:lnTo>
                      <a:pt x="211" y="0"/>
                    </a:lnTo>
                    <a:lnTo>
                      <a:pt x="195" y="0"/>
                    </a:lnTo>
                    <a:lnTo>
                      <a:pt x="178" y="9"/>
                    </a:lnTo>
                    <a:lnTo>
                      <a:pt x="169" y="25"/>
                    </a:lnTo>
                    <a:lnTo>
                      <a:pt x="161" y="42"/>
                    </a:lnTo>
                    <a:lnTo>
                      <a:pt x="152" y="68"/>
                    </a:lnTo>
                    <a:lnTo>
                      <a:pt x="152" y="102"/>
                    </a:lnTo>
                    <a:close/>
                    <a:moveTo>
                      <a:pt x="178" y="102"/>
                    </a:moveTo>
                    <a:lnTo>
                      <a:pt x="178" y="59"/>
                    </a:lnTo>
                    <a:lnTo>
                      <a:pt x="186" y="34"/>
                    </a:lnTo>
                    <a:lnTo>
                      <a:pt x="203" y="17"/>
                    </a:lnTo>
                    <a:lnTo>
                      <a:pt x="211" y="17"/>
                    </a:lnTo>
                    <a:lnTo>
                      <a:pt x="228" y="17"/>
                    </a:lnTo>
                    <a:lnTo>
                      <a:pt x="245" y="34"/>
                    </a:lnTo>
                    <a:lnTo>
                      <a:pt x="254" y="59"/>
                    </a:lnTo>
                    <a:lnTo>
                      <a:pt x="254" y="76"/>
                    </a:lnTo>
                    <a:lnTo>
                      <a:pt x="262" y="93"/>
                    </a:lnTo>
                    <a:lnTo>
                      <a:pt x="262" y="136"/>
                    </a:lnTo>
                    <a:lnTo>
                      <a:pt x="254" y="161"/>
                    </a:lnTo>
                    <a:lnTo>
                      <a:pt x="237" y="178"/>
                    </a:lnTo>
                    <a:lnTo>
                      <a:pt x="220" y="178"/>
                    </a:lnTo>
                    <a:lnTo>
                      <a:pt x="211" y="178"/>
                    </a:lnTo>
                    <a:lnTo>
                      <a:pt x="195" y="169"/>
                    </a:lnTo>
                    <a:lnTo>
                      <a:pt x="186" y="152"/>
                    </a:lnTo>
                    <a:lnTo>
                      <a:pt x="186" y="144"/>
                    </a:lnTo>
                    <a:lnTo>
                      <a:pt x="178" y="127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" name="Rectangle 175">
                <a:extLst>
                  <a:ext uri="{FF2B5EF4-FFF2-40B4-BE49-F238E27FC236}">
                    <a16:creationId xmlns:a16="http://schemas.microsoft.com/office/drawing/2014/main" id="{8B683EDB-3A35-490F-970D-575B128FB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3561" y="156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Rectangle 176">
                <a:extLst>
                  <a:ext uri="{FF2B5EF4-FFF2-40B4-BE49-F238E27FC236}">
                    <a16:creationId xmlns:a16="http://schemas.microsoft.com/office/drawing/2014/main" id="{6096371B-F69E-4BE3-AED2-50C0EFB95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3590" y="1565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" name="Freeform 177">
                <a:extLst>
                  <a:ext uri="{FF2B5EF4-FFF2-40B4-BE49-F238E27FC236}">
                    <a16:creationId xmlns:a16="http://schemas.microsoft.com/office/drawing/2014/main" id="{0E659FDA-003F-42B6-8EF3-280CCE7DCC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68" y="162"/>
                <a:ext cx="77" cy="51"/>
              </a:xfrm>
              <a:custGeom>
                <a:avLst/>
                <a:gdLst>
                  <a:gd name="T0" fmla="*/ 67 w 448"/>
                  <a:gd name="T1" fmla="*/ 93 h 297"/>
                  <a:gd name="T2" fmla="*/ 42 w 448"/>
                  <a:gd name="T3" fmla="*/ 102 h 297"/>
                  <a:gd name="T4" fmla="*/ 0 w 448"/>
                  <a:gd name="T5" fmla="*/ 144 h 297"/>
                  <a:gd name="T6" fmla="*/ 25 w 448"/>
                  <a:gd name="T7" fmla="*/ 153 h 297"/>
                  <a:gd name="T8" fmla="*/ 42 w 448"/>
                  <a:gd name="T9" fmla="*/ 297 h 297"/>
                  <a:gd name="T10" fmla="*/ 262 w 448"/>
                  <a:gd name="T11" fmla="*/ 254 h 297"/>
                  <a:gd name="T12" fmla="*/ 194 w 448"/>
                  <a:gd name="T13" fmla="*/ 60 h 297"/>
                  <a:gd name="T14" fmla="*/ 177 w 448"/>
                  <a:gd name="T15" fmla="*/ 93 h 297"/>
                  <a:gd name="T16" fmla="*/ 160 w 448"/>
                  <a:gd name="T17" fmla="*/ 153 h 297"/>
                  <a:gd name="T18" fmla="*/ 194 w 448"/>
                  <a:gd name="T19" fmla="*/ 110 h 297"/>
                  <a:gd name="T20" fmla="*/ 262 w 448"/>
                  <a:gd name="T21" fmla="*/ 254 h 297"/>
                  <a:gd name="T22" fmla="*/ 330 w 448"/>
                  <a:gd name="T23" fmla="*/ 153 h 297"/>
                  <a:gd name="T24" fmla="*/ 364 w 448"/>
                  <a:gd name="T25" fmla="*/ 178 h 297"/>
                  <a:gd name="T26" fmla="*/ 398 w 448"/>
                  <a:gd name="T27" fmla="*/ 186 h 297"/>
                  <a:gd name="T28" fmla="*/ 440 w 448"/>
                  <a:gd name="T29" fmla="*/ 161 h 297"/>
                  <a:gd name="T30" fmla="*/ 448 w 448"/>
                  <a:gd name="T31" fmla="*/ 127 h 297"/>
                  <a:gd name="T32" fmla="*/ 440 w 448"/>
                  <a:gd name="T33" fmla="*/ 85 h 297"/>
                  <a:gd name="T34" fmla="*/ 406 w 448"/>
                  <a:gd name="T35" fmla="*/ 34 h 297"/>
                  <a:gd name="T36" fmla="*/ 364 w 448"/>
                  <a:gd name="T37" fmla="*/ 0 h 297"/>
                  <a:gd name="T38" fmla="*/ 313 w 448"/>
                  <a:gd name="T39" fmla="*/ 9 h 297"/>
                  <a:gd name="T40" fmla="*/ 287 w 448"/>
                  <a:gd name="T41" fmla="*/ 43 h 297"/>
                  <a:gd name="T42" fmla="*/ 287 w 448"/>
                  <a:gd name="T43" fmla="*/ 76 h 297"/>
                  <a:gd name="T44" fmla="*/ 313 w 448"/>
                  <a:gd name="T45" fmla="*/ 127 h 297"/>
                  <a:gd name="T46" fmla="*/ 313 w 448"/>
                  <a:gd name="T47" fmla="*/ 76 h 297"/>
                  <a:gd name="T48" fmla="*/ 313 w 448"/>
                  <a:gd name="T49" fmla="*/ 34 h 297"/>
                  <a:gd name="T50" fmla="*/ 338 w 448"/>
                  <a:gd name="T51" fmla="*/ 17 h 297"/>
                  <a:gd name="T52" fmla="*/ 372 w 448"/>
                  <a:gd name="T53" fmla="*/ 34 h 297"/>
                  <a:gd name="T54" fmla="*/ 423 w 448"/>
                  <a:gd name="T55" fmla="*/ 102 h 297"/>
                  <a:gd name="T56" fmla="*/ 423 w 448"/>
                  <a:gd name="T57" fmla="*/ 144 h 297"/>
                  <a:gd name="T58" fmla="*/ 398 w 448"/>
                  <a:gd name="T59" fmla="*/ 161 h 297"/>
                  <a:gd name="T60" fmla="*/ 372 w 448"/>
                  <a:gd name="T61" fmla="*/ 153 h 297"/>
                  <a:gd name="T62" fmla="*/ 330 w 448"/>
                  <a:gd name="T63" fmla="*/ 119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8" h="297">
                    <a:moveTo>
                      <a:pt x="67" y="297"/>
                    </a:moveTo>
                    <a:lnTo>
                      <a:pt x="67" y="93"/>
                    </a:lnTo>
                    <a:lnTo>
                      <a:pt x="50" y="93"/>
                    </a:lnTo>
                    <a:lnTo>
                      <a:pt x="42" y="102"/>
                    </a:lnTo>
                    <a:lnTo>
                      <a:pt x="33" y="119"/>
                    </a:lnTo>
                    <a:lnTo>
                      <a:pt x="0" y="144"/>
                    </a:lnTo>
                    <a:lnTo>
                      <a:pt x="0" y="170"/>
                    </a:lnTo>
                    <a:lnTo>
                      <a:pt x="25" y="153"/>
                    </a:lnTo>
                    <a:lnTo>
                      <a:pt x="42" y="136"/>
                    </a:lnTo>
                    <a:lnTo>
                      <a:pt x="42" y="297"/>
                    </a:lnTo>
                    <a:lnTo>
                      <a:pt x="67" y="297"/>
                    </a:lnTo>
                    <a:close/>
                    <a:moveTo>
                      <a:pt x="262" y="254"/>
                    </a:moveTo>
                    <a:lnTo>
                      <a:pt x="203" y="60"/>
                    </a:lnTo>
                    <a:lnTo>
                      <a:pt x="194" y="60"/>
                    </a:lnTo>
                    <a:lnTo>
                      <a:pt x="186" y="76"/>
                    </a:lnTo>
                    <a:lnTo>
                      <a:pt x="177" y="93"/>
                    </a:lnTo>
                    <a:lnTo>
                      <a:pt x="152" y="127"/>
                    </a:lnTo>
                    <a:lnTo>
                      <a:pt x="160" y="153"/>
                    </a:lnTo>
                    <a:lnTo>
                      <a:pt x="177" y="127"/>
                    </a:lnTo>
                    <a:lnTo>
                      <a:pt x="194" y="110"/>
                    </a:lnTo>
                    <a:lnTo>
                      <a:pt x="237" y="254"/>
                    </a:lnTo>
                    <a:lnTo>
                      <a:pt x="262" y="254"/>
                    </a:lnTo>
                    <a:close/>
                    <a:moveTo>
                      <a:pt x="313" y="127"/>
                    </a:moveTo>
                    <a:lnTo>
                      <a:pt x="330" y="153"/>
                    </a:lnTo>
                    <a:lnTo>
                      <a:pt x="347" y="170"/>
                    </a:lnTo>
                    <a:lnTo>
                      <a:pt x="364" y="178"/>
                    </a:lnTo>
                    <a:lnTo>
                      <a:pt x="372" y="186"/>
                    </a:lnTo>
                    <a:lnTo>
                      <a:pt x="398" y="186"/>
                    </a:lnTo>
                    <a:lnTo>
                      <a:pt x="423" y="178"/>
                    </a:lnTo>
                    <a:lnTo>
                      <a:pt x="440" y="161"/>
                    </a:lnTo>
                    <a:lnTo>
                      <a:pt x="448" y="144"/>
                    </a:lnTo>
                    <a:lnTo>
                      <a:pt x="448" y="127"/>
                    </a:lnTo>
                    <a:lnTo>
                      <a:pt x="448" y="110"/>
                    </a:lnTo>
                    <a:lnTo>
                      <a:pt x="440" y="85"/>
                    </a:lnTo>
                    <a:lnTo>
                      <a:pt x="423" y="60"/>
                    </a:lnTo>
                    <a:lnTo>
                      <a:pt x="406" y="34"/>
                    </a:lnTo>
                    <a:lnTo>
                      <a:pt x="389" y="17"/>
                    </a:lnTo>
                    <a:lnTo>
                      <a:pt x="364" y="0"/>
                    </a:lnTo>
                    <a:lnTo>
                      <a:pt x="338" y="0"/>
                    </a:lnTo>
                    <a:lnTo>
                      <a:pt x="313" y="9"/>
                    </a:lnTo>
                    <a:lnTo>
                      <a:pt x="296" y="26"/>
                    </a:lnTo>
                    <a:lnTo>
                      <a:pt x="287" y="43"/>
                    </a:lnTo>
                    <a:lnTo>
                      <a:pt x="287" y="60"/>
                    </a:lnTo>
                    <a:lnTo>
                      <a:pt x="287" y="76"/>
                    </a:lnTo>
                    <a:lnTo>
                      <a:pt x="296" y="102"/>
                    </a:lnTo>
                    <a:lnTo>
                      <a:pt x="313" y="127"/>
                    </a:lnTo>
                    <a:close/>
                    <a:moveTo>
                      <a:pt x="330" y="119"/>
                    </a:moveTo>
                    <a:lnTo>
                      <a:pt x="313" y="76"/>
                    </a:lnTo>
                    <a:lnTo>
                      <a:pt x="304" y="51"/>
                    </a:lnTo>
                    <a:lnTo>
                      <a:pt x="313" y="34"/>
                    </a:lnTo>
                    <a:lnTo>
                      <a:pt x="321" y="26"/>
                    </a:lnTo>
                    <a:lnTo>
                      <a:pt x="338" y="17"/>
                    </a:lnTo>
                    <a:lnTo>
                      <a:pt x="355" y="26"/>
                    </a:lnTo>
                    <a:lnTo>
                      <a:pt x="372" y="34"/>
                    </a:lnTo>
                    <a:lnTo>
                      <a:pt x="398" y="68"/>
                    </a:lnTo>
                    <a:lnTo>
                      <a:pt x="423" y="102"/>
                    </a:lnTo>
                    <a:lnTo>
                      <a:pt x="423" y="127"/>
                    </a:lnTo>
                    <a:lnTo>
                      <a:pt x="423" y="144"/>
                    </a:lnTo>
                    <a:lnTo>
                      <a:pt x="414" y="161"/>
                    </a:lnTo>
                    <a:lnTo>
                      <a:pt x="398" y="161"/>
                    </a:lnTo>
                    <a:lnTo>
                      <a:pt x="381" y="161"/>
                    </a:lnTo>
                    <a:lnTo>
                      <a:pt x="372" y="153"/>
                    </a:lnTo>
                    <a:lnTo>
                      <a:pt x="364" y="144"/>
                    </a:lnTo>
                    <a:lnTo>
                      <a:pt x="330" y="119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" name="Rectangle 178">
                <a:extLst>
                  <a:ext uri="{FF2B5EF4-FFF2-40B4-BE49-F238E27FC236}">
                    <a16:creationId xmlns:a16="http://schemas.microsoft.com/office/drawing/2014/main" id="{82DEFFD6-7269-4690-97C3-947E282AF2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540000">
                <a:off x="2860" y="161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9" name="Rectangle 179">
                <a:extLst>
                  <a:ext uri="{FF2B5EF4-FFF2-40B4-BE49-F238E27FC236}">
                    <a16:creationId xmlns:a16="http://schemas.microsoft.com/office/drawing/2014/main" id="{DAD4FCEF-FEEC-45FE-90DA-7E4091E0F5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580000">
                <a:off x="2889" y="152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0" name="Rectangle 180">
                <a:extLst>
                  <a:ext uri="{FF2B5EF4-FFF2-40B4-BE49-F238E27FC236}">
                    <a16:creationId xmlns:a16="http://schemas.microsoft.com/office/drawing/2014/main" id="{93B5330A-38E9-46E0-AC6B-5D48A501F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00000">
                <a:off x="2913" y="13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1" name="Freeform 181">
                <a:extLst>
                  <a:ext uri="{FF2B5EF4-FFF2-40B4-BE49-F238E27FC236}">
                    <a16:creationId xmlns:a16="http://schemas.microsoft.com/office/drawing/2014/main" id="{B8AB5E6A-1A0C-4F3E-8125-02A59997253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78" y="1505"/>
                <a:ext cx="49" cy="36"/>
              </a:xfrm>
              <a:custGeom>
                <a:avLst/>
                <a:gdLst>
                  <a:gd name="T0" fmla="*/ 0 w 288"/>
                  <a:gd name="T1" fmla="*/ 34 h 212"/>
                  <a:gd name="T2" fmla="*/ 102 w 288"/>
                  <a:gd name="T3" fmla="*/ 34 h 212"/>
                  <a:gd name="T4" fmla="*/ 85 w 288"/>
                  <a:gd name="T5" fmla="*/ 59 h 212"/>
                  <a:gd name="T6" fmla="*/ 68 w 288"/>
                  <a:gd name="T7" fmla="*/ 85 h 212"/>
                  <a:gd name="T8" fmla="*/ 42 w 288"/>
                  <a:gd name="T9" fmla="*/ 152 h 212"/>
                  <a:gd name="T10" fmla="*/ 34 w 288"/>
                  <a:gd name="T11" fmla="*/ 186 h 212"/>
                  <a:gd name="T12" fmla="*/ 34 w 288"/>
                  <a:gd name="T13" fmla="*/ 212 h 212"/>
                  <a:gd name="T14" fmla="*/ 59 w 288"/>
                  <a:gd name="T15" fmla="*/ 212 h 212"/>
                  <a:gd name="T16" fmla="*/ 68 w 288"/>
                  <a:gd name="T17" fmla="*/ 152 h 212"/>
                  <a:gd name="T18" fmla="*/ 76 w 288"/>
                  <a:gd name="T19" fmla="*/ 119 h 212"/>
                  <a:gd name="T20" fmla="*/ 93 w 288"/>
                  <a:gd name="T21" fmla="*/ 85 h 212"/>
                  <a:gd name="T22" fmla="*/ 110 w 288"/>
                  <a:gd name="T23" fmla="*/ 51 h 212"/>
                  <a:gd name="T24" fmla="*/ 127 w 288"/>
                  <a:gd name="T25" fmla="*/ 25 h 212"/>
                  <a:gd name="T26" fmla="*/ 127 w 288"/>
                  <a:gd name="T27" fmla="*/ 9 h 212"/>
                  <a:gd name="T28" fmla="*/ 0 w 288"/>
                  <a:gd name="T29" fmla="*/ 9 h 212"/>
                  <a:gd name="T30" fmla="*/ 0 w 288"/>
                  <a:gd name="T31" fmla="*/ 34 h 212"/>
                  <a:gd name="T32" fmla="*/ 152 w 288"/>
                  <a:gd name="T33" fmla="*/ 110 h 212"/>
                  <a:gd name="T34" fmla="*/ 161 w 288"/>
                  <a:gd name="T35" fmla="*/ 152 h 212"/>
                  <a:gd name="T36" fmla="*/ 178 w 288"/>
                  <a:gd name="T37" fmla="*/ 186 h 212"/>
                  <a:gd name="T38" fmla="*/ 195 w 288"/>
                  <a:gd name="T39" fmla="*/ 203 h 212"/>
                  <a:gd name="T40" fmla="*/ 220 w 288"/>
                  <a:gd name="T41" fmla="*/ 203 h 212"/>
                  <a:gd name="T42" fmla="*/ 237 w 288"/>
                  <a:gd name="T43" fmla="*/ 203 h 212"/>
                  <a:gd name="T44" fmla="*/ 254 w 288"/>
                  <a:gd name="T45" fmla="*/ 195 h 212"/>
                  <a:gd name="T46" fmla="*/ 271 w 288"/>
                  <a:gd name="T47" fmla="*/ 178 h 212"/>
                  <a:gd name="T48" fmla="*/ 279 w 288"/>
                  <a:gd name="T49" fmla="*/ 161 h 212"/>
                  <a:gd name="T50" fmla="*/ 279 w 288"/>
                  <a:gd name="T51" fmla="*/ 135 h 212"/>
                  <a:gd name="T52" fmla="*/ 288 w 288"/>
                  <a:gd name="T53" fmla="*/ 102 h 212"/>
                  <a:gd name="T54" fmla="*/ 279 w 288"/>
                  <a:gd name="T55" fmla="*/ 76 h 212"/>
                  <a:gd name="T56" fmla="*/ 279 w 288"/>
                  <a:gd name="T57" fmla="*/ 59 h 212"/>
                  <a:gd name="T58" fmla="*/ 262 w 288"/>
                  <a:gd name="T59" fmla="*/ 25 h 212"/>
                  <a:gd name="T60" fmla="*/ 245 w 288"/>
                  <a:gd name="T61" fmla="*/ 9 h 212"/>
                  <a:gd name="T62" fmla="*/ 220 w 288"/>
                  <a:gd name="T63" fmla="*/ 0 h 212"/>
                  <a:gd name="T64" fmla="*/ 195 w 288"/>
                  <a:gd name="T65" fmla="*/ 9 h 212"/>
                  <a:gd name="T66" fmla="*/ 178 w 288"/>
                  <a:gd name="T67" fmla="*/ 17 h 212"/>
                  <a:gd name="T68" fmla="*/ 169 w 288"/>
                  <a:gd name="T69" fmla="*/ 25 h 212"/>
                  <a:gd name="T70" fmla="*/ 161 w 288"/>
                  <a:gd name="T71" fmla="*/ 51 h 212"/>
                  <a:gd name="T72" fmla="*/ 152 w 288"/>
                  <a:gd name="T73" fmla="*/ 76 h 212"/>
                  <a:gd name="T74" fmla="*/ 152 w 288"/>
                  <a:gd name="T75" fmla="*/ 110 h 212"/>
                  <a:gd name="T76" fmla="*/ 178 w 288"/>
                  <a:gd name="T77" fmla="*/ 102 h 212"/>
                  <a:gd name="T78" fmla="*/ 178 w 288"/>
                  <a:gd name="T79" fmla="*/ 68 h 212"/>
                  <a:gd name="T80" fmla="*/ 186 w 288"/>
                  <a:gd name="T81" fmla="*/ 34 h 212"/>
                  <a:gd name="T82" fmla="*/ 203 w 288"/>
                  <a:gd name="T83" fmla="*/ 25 h 212"/>
                  <a:gd name="T84" fmla="*/ 220 w 288"/>
                  <a:gd name="T85" fmla="*/ 25 h 212"/>
                  <a:gd name="T86" fmla="*/ 229 w 288"/>
                  <a:gd name="T87" fmla="*/ 25 h 212"/>
                  <a:gd name="T88" fmla="*/ 245 w 288"/>
                  <a:gd name="T89" fmla="*/ 34 h 212"/>
                  <a:gd name="T90" fmla="*/ 254 w 288"/>
                  <a:gd name="T91" fmla="*/ 59 h 212"/>
                  <a:gd name="T92" fmla="*/ 262 w 288"/>
                  <a:gd name="T93" fmla="*/ 102 h 212"/>
                  <a:gd name="T94" fmla="*/ 254 w 288"/>
                  <a:gd name="T95" fmla="*/ 144 h 212"/>
                  <a:gd name="T96" fmla="*/ 245 w 288"/>
                  <a:gd name="T97" fmla="*/ 169 h 212"/>
                  <a:gd name="T98" fmla="*/ 237 w 288"/>
                  <a:gd name="T99" fmla="*/ 178 h 212"/>
                  <a:gd name="T100" fmla="*/ 220 w 288"/>
                  <a:gd name="T101" fmla="*/ 186 h 212"/>
                  <a:gd name="T102" fmla="*/ 203 w 288"/>
                  <a:gd name="T103" fmla="*/ 186 h 212"/>
                  <a:gd name="T104" fmla="*/ 195 w 288"/>
                  <a:gd name="T105" fmla="*/ 169 h 212"/>
                  <a:gd name="T106" fmla="*/ 186 w 288"/>
                  <a:gd name="T107" fmla="*/ 161 h 212"/>
                  <a:gd name="T108" fmla="*/ 186 w 288"/>
                  <a:gd name="T109" fmla="*/ 144 h 212"/>
                  <a:gd name="T110" fmla="*/ 178 w 288"/>
                  <a:gd name="T111" fmla="*/ 10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8" h="212">
                    <a:moveTo>
                      <a:pt x="0" y="34"/>
                    </a:moveTo>
                    <a:lnTo>
                      <a:pt x="102" y="34"/>
                    </a:lnTo>
                    <a:lnTo>
                      <a:pt x="85" y="59"/>
                    </a:lnTo>
                    <a:lnTo>
                      <a:pt x="68" y="85"/>
                    </a:lnTo>
                    <a:lnTo>
                      <a:pt x="42" y="152"/>
                    </a:lnTo>
                    <a:lnTo>
                      <a:pt x="34" y="186"/>
                    </a:lnTo>
                    <a:lnTo>
                      <a:pt x="34" y="212"/>
                    </a:lnTo>
                    <a:lnTo>
                      <a:pt x="59" y="212"/>
                    </a:lnTo>
                    <a:lnTo>
                      <a:pt x="68" y="152"/>
                    </a:lnTo>
                    <a:lnTo>
                      <a:pt x="76" y="119"/>
                    </a:lnTo>
                    <a:lnTo>
                      <a:pt x="93" y="85"/>
                    </a:lnTo>
                    <a:lnTo>
                      <a:pt x="110" y="51"/>
                    </a:lnTo>
                    <a:lnTo>
                      <a:pt x="127" y="25"/>
                    </a:lnTo>
                    <a:lnTo>
                      <a:pt x="127" y="9"/>
                    </a:lnTo>
                    <a:lnTo>
                      <a:pt x="0" y="9"/>
                    </a:lnTo>
                    <a:lnTo>
                      <a:pt x="0" y="34"/>
                    </a:lnTo>
                    <a:close/>
                    <a:moveTo>
                      <a:pt x="152" y="110"/>
                    </a:moveTo>
                    <a:lnTo>
                      <a:pt x="161" y="152"/>
                    </a:lnTo>
                    <a:lnTo>
                      <a:pt x="178" y="186"/>
                    </a:lnTo>
                    <a:lnTo>
                      <a:pt x="195" y="203"/>
                    </a:lnTo>
                    <a:lnTo>
                      <a:pt x="220" y="203"/>
                    </a:lnTo>
                    <a:lnTo>
                      <a:pt x="237" y="203"/>
                    </a:lnTo>
                    <a:lnTo>
                      <a:pt x="254" y="195"/>
                    </a:lnTo>
                    <a:lnTo>
                      <a:pt x="271" y="178"/>
                    </a:lnTo>
                    <a:lnTo>
                      <a:pt x="279" y="161"/>
                    </a:lnTo>
                    <a:lnTo>
                      <a:pt x="279" y="135"/>
                    </a:lnTo>
                    <a:lnTo>
                      <a:pt x="288" y="102"/>
                    </a:lnTo>
                    <a:lnTo>
                      <a:pt x="279" y="76"/>
                    </a:lnTo>
                    <a:lnTo>
                      <a:pt x="279" y="59"/>
                    </a:lnTo>
                    <a:lnTo>
                      <a:pt x="262" y="25"/>
                    </a:lnTo>
                    <a:lnTo>
                      <a:pt x="245" y="9"/>
                    </a:lnTo>
                    <a:lnTo>
                      <a:pt x="220" y="0"/>
                    </a:lnTo>
                    <a:lnTo>
                      <a:pt x="195" y="9"/>
                    </a:lnTo>
                    <a:lnTo>
                      <a:pt x="178" y="17"/>
                    </a:lnTo>
                    <a:lnTo>
                      <a:pt x="169" y="25"/>
                    </a:lnTo>
                    <a:lnTo>
                      <a:pt x="161" y="51"/>
                    </a:lnTo>
                    <a:lnTo>
                      <a:pt x="152" y="76"/>
                    </a:lnTo>
                    <a:lnTo>
                      <a:pt x="152" y="110"/>
                    </a:lnTo>
                    <a:close/>
                    <a:moveTo>
                      <a:pt x="178" y="102"/>
                    </a:moveTo>
                    <a:lnTo>
                      <a:pt x="178" y="68"/>
                    </a:lnTo>
                    <a:lnTo>
                      <a:pt x="186" y="34"/>
                    </a:lnTo>
                    <a:lnTo>
                      <a:pt x="203" y="25"/>
                    </a:lnTo>
                    <a:lnTo>
                      <a:pt x="220" y="25"/>
                    </a:lnTo>
                    <a:lnTo>
                      <a:pt x="229" y="25"/>
                    </a:lnTo>
                    <a:lnTo>
                      <a:pt x="245" y="34"/>
                    </a:lnTo>
                    <a:lnTo>
                      <a:pt x="254" y="59"/>
                    </a:lnTo>
                    <a:lnTo>
                      <a:pt x="262" y="102"/>
                    </a:lnTo>
                    <a:lnTo>
                      <a:pt x="254" y="144"/>
                    </a:lnTo>
                    <a:lnTo>
                      <a:pt x="245" y="169"/>
                    </a:lnTo>
                    <a:lnTo>
                      <a:pt x="237" y="178"/>
                    </a:lnTo>
                    <a:lnTo>
                      <a:pt x="220" y="186"/>
                    </a:lnTo>
                    <a:lnTo>
                      <a:pt x="203" y="186"/>
                    </a:lnTo>
                    <a:lnTo>
                      <a:pt x="195" y="169"/>
                    </a:lnTo>
                    <a:lnTo>
                      <a:pt x="186" y="161"/>
                    </a:lnTo>
                    <a:lnTo>
                      <a:pt x="186" y="144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2" name="Rectangle 182">
                <a:extLst>
                  <a:ext uri="{FF2B5EF4-FFF2-40B4-BE49-F238E27FC236}">
                    <a16:creationId xmlns:a16="http://schemas.microsoft.com/office/drawing/2014/main" id="{A1798C97-468A-42FA-A29C-021173A59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5075" y="148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3" name="Rectangle 183">
                <a:extLst>
                  <a:ext uri="{FF2B5EF4-FFF2-40B4-BE49-F238E27FC236}">
                    <a16:creationId xmlns:a16="http://schemas.microsoft.com/office/drawing/2014/main" id="{813FD867-01ED-4273-A652-AE804F385F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5101" y="148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4" name="Freeform 184">
                <a:extLst>
                  <a:ext uri="{FF2B5EF4-FFF2-40B4-BE49-F238E27FC236}">
                    <a16:creationId xmlns:a16="http://schemas.microsoft.com/office/drawing/2014/main" id="{A02227A2-205E-4D10-A976-8C9219857D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" y="2575"/>
                <a:ext cx="49" cy="37"/>
              </a:xfrm>
              <a:custGeom>
                <a:avLst/>
                <a:gdLst>
                  <a:gd name="T0" fmla="*/ 118 w 288"/>
                  <a:gd name="T1" fmla="*/ 34 h 211"/>
                  <a:gd name="T2" fmla="*/ 93 w 288"/>
                  <a:gd name="T3" fmla="*/ 8 h 211"/>
                  <a:gd name="T4" fmla="*/ 42 w 288"/>
                  <a:gd name="T5" fmla="*/ 17 h 211"/>
                  <a:gd name="T6" fmla="*/ 8 w 288"/>
                  <a:gd name="T7" fmla="*/ 68 h 211"/>
                  <a:gd name="T8" fmla="*/ 8 w 288"/>
                  <a:gd name="T9" fmla="*/ 161 h 211"/>
                  <a:gd name="T10" fmla="*/ 42 w 288"/>
                  <a:gd name="T11" fmla="*/ 203 h 211"/>
                  <a:gd name="T12" fmla="*/ 84 w 288"/>
                  <a:gd name="T13" fmla="*/ 211 h 211"/>
                  <a:gd name="T14" fmla="*/ 118 w 288"/>
                  <a:gd name="T15" fmla="*/ 195 h 211"/>
                  <a:gd name="T16" fmla="*/ 135 w 288"/>
                  <a:gd name="T17" fmla="*/ 161 h 211"/>
                  <a:gd name="T18" fmla="*/ 127 w 288"/>
                  <a:gd name="T19" fmla="*/ 118 h 211"/>
                  <a:gd name="T20" fmla="*/ 93 w 288"/>
                  <a:gd name="T21" fmla="*/ 85 h 211"/>
                  <a:gd name="T22" fmla="*/ 42 w 288"/>
                  <a:gd name="T23" fmla="*/ 85 h 211"/>
                  <a:gd name="T24" fmla="*/ 25 w 288"/>
                  <a:gd name="T25" fmla="*/ 76 h 211"/>
                  <a:gd name="T26" fmla="*/ 51 w 288"/>
                  <a:gd name="T27" fmla="*/ 34 h 211"/>
                  <a:gd name="T28" fmla="*/ 84 w 288"/>
                  <a:gd name="T29" fmla="*/ 34 h 211"/>
                  <a:gd name="T30" fmla="*/ 101 w 288"/>
                  <a:gd name="T31" fmla="*/ 59 h 211"/>
                  <a:gd name="T32" fmla="*/ 25 w 288"/>
                  <a:gd name="T33" fmla="*/ 144 h 211"/>
                  <a:gd name="T34" fmla="*/ 42 w 288"/>
                  <a:gd name="T35" fmla="*/ 110 h 211"/>
                  <a:gd name="T36" fmla="*/ 68 w 288"/>
                  <a:gd name="T37" fmla="*/ 101 h 211"/>
                  <a:gd name="T38" fmla="*/ 93 w 288"/>
                  <a:gd name="T39" fmla="*/ 110 h 211"/>
                  <a:gd name="T40" fmla="*/ 110 w 288"/>
                  <a:gd name="T41" fmla="*/ 144 h 211"/>
                  <a:gd name="T42" fmla="*/ 101 w 288"/>
                  <a:gd name="T43" fmla="*/ 178 h 211"/>
                  <a:gd name="T44" fmla="*/ 68 w 288"/>
                  <a:gd name="T45" fmla="*/ 195 h 211"/>
                  <a:gd name="T46" fmla="*/ 34 w 288"/>
                  <a:gd name="T47" fmla="*/ 169 h 211"/>
                  <a:gd name="T48" fmla="*/ 152 w 288"/>
                  <a:gd name="T49" fmla="*/ 110 h 211"/>
                  <a:gd name="T50" fmla="*/ 178 w 288"/>
                  <a:gd name="T51" fmla="*/ 186 h 211"/>
                  <a:gd name="T52" fmla="*/ 220 w 288"/>
                  <a:gd name="T53" fmla="*/ 211 h 211"/>
                  <a:gd name="T54" fmla="*/ 254 w 288"/>
                  <a:gd name="T55" fmla="*/ 195 h 211"/>
                  <a:gd name="T56" fmla="*/ 279 w 288"/>
                  <a:gd name="T57" fmla="*/ 161 h 211"/>
                  <a:gd name="T58" fmla="*/ 288 w 288"/>
                  <a:gd name="T59" fmla="*/ 101 h 211"/>
                  <a:gd name="T60" fmla="*/ 279 w 288"/>
                  <a:gd name="T61" fmla="*/ 59 h 211"/>
                  <a:gd name="T62" fmla="*/ 245 w 288"/>
                  <a:gd name="T63" fmla="*/ 8 h 211"/>
                  <a:gd name="T64" fmla="*/ 195 w 288"/>
                  <a:gd name="T65" fmla="*/ 8 h 211"/>
                  <a:gd name="T66" fmla="*/ 169 w 288"/>
                  <a:gd name="T67" fmla="*/ 34 h 211"/>
                  <a:gd name="T68" fmla="*/ 152 w 288"/>
                  <a:gd name="T69" fmla="*/ 76 h 211"/>
                  <a:gd name="T70" fmla="*/ 178 w 288"/>
                  <a:gd name="T71" fmla="*/ 110 h 211"/>
                  <a:gd name="T72" fmla="*/ 195 w 288"/>
                  <a:gd name="T73" fmla="*/ 42 h 211"/>
                  <a:gd name="T74" fmla="*/ 220 w 288"/>
                  <a:gd name="T75" fmla="*/ 25 h 211"/>
                  <a:gd name="T76" fmla="*/ 245 w 288"/>
                  <a:gd name="T77" fmla="*/ 42 h 211"/>
                  <a:gd name="T78" fmla="*/ 262 w 288"/>
                  <a:gd name="T79" fmla="*/ 101 h 211"/>
                  <a:gd name="T80" fmla="*/ 245 w 288"/>
                  <a:gd name="T81" fmla="*/ 169 h 211"/>
                  <a:gd name="T82" fmla="*/ 220 w 288"/>
                  <a:gd name="T83" fmla="*/ 186 h 211"/>
                  <a:gd name="T84" fmla="*/ 195 w 288"/>
                  <a:gd name="T85" fmla="*/ 169 h 211"/>
                  <a:gd name="T86" fmla="*/ 186 w 288"/>
                  <a:gd name="T87" fmla="*/ 144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8" h="211">
                    <a:moveTo>
                      <a:pt x="127" y="59"/>
                    </a:moveTo>
                    <a:lnTo>
                      <a:pt x="118" y="34"/>
                    </a:lnTo>
                    <a:lnTo>
                      <a:pt x="110" y="17"/>
                    </a:lnTo>
                    <a:lnTo>
                      <a:pt x="93" y="8"/>
                    </a:lnTo>
                    <a:lnTo>
                      <a:pt x="68" y="8"/>
                    </a:lnTo>
                    <a:lnTo>
                      <a:pt x="42" y="17"/>
                    </a:lnTo>
                    <a:lnTo>
                      <a:pt x="17" y="34"/>
                    </a:lnTo>
                    <a:lnTo>
                      <a:pt x="8" y="68"/>
                    </a:lnTo>
                    <a:lnTo>
                      <a:pt x="0" y="118"/>
                    </a:lnTo>
                    <a:lnTo>
                      <a:pt x="8" y="161"/>
                    </a:lnTo>
                    <a:lnTo>
                      <a:pt x="25" y="186"/>
                    </a:lnTo>
                    <a:lnTo>
                      <a:pt x="42" y="203"/>
                    </a:lnTo>
                    <a:lnTo>
                      <a:pt x="68" y="211"/>
                    </a:lnTo>
                    <a:lnTo>
                      <a:pt x="84" y="211"/>
                    </a:lnTo>
                    <a:lnTo>
                      <a:pt x="101" y="203"/>
                    </a:lnTo>
                    <a:lnTo>
                      <a:pt x="118" y="195"/>
                    </a:lnTo>
                    <a:lnTo>
                      <a:pt x="127" y="178"/>
                    </a:lnTo>
                    <a:lnTo>
                      <a:pt x="135" y="161"/>
                    </a:lnTo>
                    <a:lnTo>
                      <a:pt x="135" y="144"/>
                    </a:lnTo>
                    <a:lnTo>
                      <a:pt x="127" y="118"/>
                    </a:lnTo>
                    <a:lnTo>
                      <a:pt x="118" y="93"/>
                    </a:lnTo>
                    <a:lnTo>
                      <a:pt x="93" y="85"/>
                    </a:lnTo>
                    <a:lnTo>
                      <a:pt x="76" y="76"/>
                    </a:lnTo>
                    <a:lnTo>
                      <a:pt x="42" y="85"/>
                    </a:lnTo>
                    <a:lnTo>
                      <a:pt x="25" y="110"/>
                    </a:lnTo>
                    <a:lnTo>
                      <a:pt x="25" y="76"/>
                    </a:lnTo>
                    <a:lnTo>
                      <a:pt x="34" y="59"/>
                    </a:lnTo>
                    <a:lnTo>
                      <a:pt x="51" y="34"/>
                    </a:lnTo>
                    <a:lnTo>
                      <a:pt x="68" y="25"/>
                    </a:lnTo>
                    <a:lnTo>
                      <a:pt x="84" y="34"/>
                    </a:lnTo>
                    <a:lnTo>
                      <a:pt x="93" y="34"/>
                    </a:lnTo>
                    <a:lnTo>
                      <a:pt x="101" y="59"/>
                    </a:lnTo>
                    <a:lnTo>
                      <a:pt x="127" y="59"/>
                    </a:lnTo>
                    <a:close/>
                    <a:moveTo>
                      <a:pt x="25" y="144"/>
                    </a:moveTo>
                    <a:lnTo>
                      <a:pt x="34" y="127"/>
                    </a:lnTo>
                    <a:lnTo>
                      <a:pt x="42" y="110"/>
                    </a:lnTo>
                    <a:lnTo>
                      <a:pt x="51" y="101"/>
                    </a:lnTo>
                    <a:lnTo>
                      <a:pt x="68" y="101"/>
                    </a:lnTo>
                    <a:lnTo>
                      <a:pt x="84" y="101"/>
                    </a:lnTo>
                    <a:lnTo>
                      <a:pt x="93" y="110"/>
                    </a:lnTo>
                    <a:lnTo>
                      <a:pt x="101" y="127"/>
                    </a:lnTo>
                    <a:lnTo>
                      <a:pt x="110" y="144"/>
                    </a:lnTo>
                    <a:lnTo>
                      <a:pt x="101" y="161"/>
                    </a:lnTo>
                    <a:lnTo>
                      <a:pt x="101" y="178"/>
                    </a:lnTo>
                    <a:lnTo>
                      <a:pt x="84" y="186"/>
                    </a:lnTo>
                    <a:lnTo>
                      <a:pt x="68" y="195"/>
                    </a:lnTo>
                    <a:lnTo>
                      <a:pt x="51" y="186"/>
                    </a:lnTo>
                    <a:lnTo>
                      <a:pt x="34" y="169"/>
                    </a:lnTo>
                    <a:lnTo>
                      <a:pt x="25" y="144"/>
                    </a:lnTo>
                    <a:close/>
                    <a:moveTo>
                      <a:pt x="152" y="110"/>
                    </a:moveTo>
                    <a:lnTo>
                      <a:pt x="161" y="152"/>
                    </a:lnTo>
                    <a:lnTo>
                      <a:pt x="178" y="186"/>
                    </a:lnTo>
                    <a:lnTo>
                      <a:pt x="195" y="203"/>
                    </a:lnTo>
                    <a:lnTo>
                      <a:pt x="220" y="211"/>
                    </a:lnTo>
                    <a:lnTo>
                      <a:pt x="237" y="203"/>
                    </a:lnTo>
                    <a:lnTo>
                      <a:pt x="254" y="195"/>
                    </a:lnTo>
                    <a:lnTo>
                      <a:pt x="271" y="178"/>
                    </a:lnTo>
                    <a:lnTo>
                      <a:pt x="279" y="161"/>
                    </a:lnTo>
                    <a:lnTo>
                      <a:pt x="279" y="135"/>
                    </a:lnTo>
                    <a:lnTo>
                      <a:pt x="288" y="101"/>
                    </a:lnTo>
                    <a:lnTo>
                      <a:pt x="279" y="76"/>
                    </a:lnTo>
                    <a:lnTo>
                      <a:pt x="279" y="59"/>
                    </a:lnTo>
                    <a:lnTo>
                      <a:pt x="262" y="25"/>
                    </a:lnTo>
                    <a:lnTo>
                      <a:pt x="245" y="8"/>
                    </a:lnTo>
                    <a:lnTo>
                      <a:pt x="220" y="0"/>
                    </a:lnTo>
                    <a:lnTo>
                      <a:pt x="195" y="8"/>
                    </a:lnTo>
                    <a:lnTo>
                      <a:pt x="178" y="17"/>
                    </a:lnTo>
                    <a:lnTo>
                      <a:pt x="169" y="34"/>
                    </a:lnTo>
                    <a:lnTo>
                      <a:pt x="161" y="51"/>
                    </a:lnTo>
                    <a:lnTo>
                      <a:pt x="152" y="76"/>
                    </a:lnTo>
                    <a:lnTo>
                      <a:pt x="152" y="110"/>
                    </a:lnTo>
                    <a:close/>
                    <a:moveTo>
                      <a:pt x="178" y="110"/>
                    </a:moveTo>
                    <a:lnTo>
                      <a:pt x="178" y="68"/>
                    </a:lnTo>
                    <a:lnTo>
                      <a:pt x="195" y="42"/>
                    </a:lnTo>
                    <a:lnTo>
                      <a:pt x="203" y="25"/>
                    </a:lnTo>
                    <a:lnTo>
                      <a:pt x="220" y="25"/>
                    </a:lnTo>
                    <a:lnTo>
                      <a:pt x="237" y="25"/>
                    </a:lnTo>
                    <a:lnTo>
                      <a:pt x="245" y="42"/>
                    </a:lnTo>
                    <a:lnTo>
                      <a:pt x="254" y="68"/>
                    </a:lnTo>
                    <a:lnTo>
                      <a:pt x="262" y="101"/>
                    </a:lnTo>
                    <a:lnTo>
                      <a:pt x="254" y="144"/>
                    </a:lnTo>
                    <a:lnTo>
                      <a:pt x="245" y="169"/>
                    </a:lnTo>
                    <a:lnTo>
                      <a:pt x="237" y="186"/>
                    </a:lnTo>
                    <a:lnTo>
                      <a:pt x="220" y="186"/>
                    </a:lnTo>
                    <a:lnTo>
                      <a:pt x="203" y="186"/>
                    </a:lnTo>
                    <a:lnTo>
                      <a:pt x="195" y="169"/>
                    </a:lnTo>
                    <a:lnTo>
                      <a:pt x="186" y="161"/>
                    </a:lnTo>
                    <a:lnTo>
                      <a:pt x="186" y="144"/>
                    </a:lnTo>
                    <a:lnTo>
                      <a:pt x="178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5" name="Rectangle 185">
                <a:extLst>
                  <a:ext uri="{FF2B5EF4-FFF2-40B4-BE49-F238E27FC236}">
                    <a16:creationId xmlns:a16="http://schemas.microsoft.com/office/drawing/2014/main" id="{76F14E98-E9FC-4709-B54A-B3D3C52D50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540000">
                <a:off x="3433" y="255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6" name="Rectangle 186">
                <a:extLst>
                  <a:ext uri="{FF2B5EF4-FFF2-40B4-BE49-F238E27FC236}">
                    <a16:creationId xmlns:a16="http://schemas.microsoft.com/office/drawing/2014/main" id="{78A56B3E-3BFE-431E-A5B9-C7D075F55C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540000">
                <a:off x="3462" y="255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7" name="Freeform 187">
                <a:extLst>
                  <a:ext uri="{FF2B5EF4-FFF2-40B4-BE49-F238E27FC236}">
                    <a16:creationId xmlns:a16="http://schemas.microsoft.com/office/drawing/2014/main" id="{8767B082-3444-46EA-BEF8-3B713B70D9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6" y="2744"/>
                <a:ext cx="50" cy="35"/>
              </a:xfrm>
              <a:custGeom>
                <a:avLst/>
                <a:gdLst>
                  <a:gd name="T0" fmla="*/ 93 w 296"/>
                  <a:gd name="T1" fmla="*/ 203 h 203"/>
                  <a:gd name="T2" fmla="*/ 118 w 296"/>
                  <a:gd name="T3" fmla="*/ 203 h 203"/>
                  <a:gd name="T4" fmla="*/ 118 w 296"/>
                  <a:gd name="T5" fmla="*/ 152 h 203"/>
                  <a:gd name="T6" fmla="*/ 144 w 296"/>
                  <a:gd name="T7" fmla="*/ 152 h 203"/>
                  <a:gd name="T8" fmla="*/ 144 w 296"/>
                  <a:gd name="T9" fmla="*/ 135 h 203"/>
                  <a:gd name="T10" fmla="*/ 118 w 296"/>
                  <a:gd name="T11" fmla="*/ 135 h 203"/>
                  <a:gd name="T12" fmla="*/ 110 w 296"/>
                  <a:gd name="T13" fmla="*/ 0 h 203"/>
                  <a:gd name="T14" fmla="*/ 84 w 296"/>
                  <a:gd name="T15" fmla="*/ 8 h 203"/>
                  <a:gd name="T16" fmla="*/ 0 w 296"/>
                  <a:gd name="T17" fmla="*/ 135 h 203"/>
                  <a:gd name="T18" fmla="*/ 8 w 296"/>
                  <a:gd name="T19" fmla="*/ 161 h 203"/>
                  <a:gd name="T20" fmla="*/ 93 w 296"/>
                  <a:gd name="T21" fmla="*/ 161 h 203"/>
                  <a:gd name="T22" fmla="*/ 93 w 296"/>
                  <a:gd name="T23" fmla="*/ 203 h 203"/>
                  <a:gd name="T24" fmla="*/ 93 w 296"/>
                  <a:gd name="T25" fmla="*/ 135 h 203"/>
                  <a:gd name="T26" fmla="*/ 25 w 296"/>
                  <a:gd name="T27" fmla="*/ 135 h 203"/>
                  <a:gd name="T28" fmla="*/ 84 w 296"/>
                  <a:gd name="T29" fmla="*/ 42 h 203"/>
                  <a:gd name="T30" fmla="*/ 93 w 296"/>
                  <a:gd name="T31" fmla="*/ 135 h 203"/>
                  <a:gd name="T32" fmla="*/ 160 w 296"/>
                  <a:gd name="T33" fmla="*/ 101 h 203"/>
                  <a:gd name="T34" fmla="*/ 169 w 296"/>
                  <a:gd name="T35" fmla="*/ 152 h 203"/>
                  <a:gd name="T36" fmla="*/ 186 w 296"/>
                  <a:gd name="T37" fmla="*/ 186 h 203"/>
                  <a:gd name="T38" fmla="*/ 211 w 296"/>
                  <a:gd name="T39" fmla="*/ 195 h 203"/>
                  <a:gd name="T40" fmla="*/ 237 w 296"/>
                  <a:gd name="T41" fmla="*/ 203 h 203"/>
                  <a:gd name="T42" fmla="*/ 254 w 296"/>
                  <a:gd name="T43" fmla="*/ 195 h 203"/>
                  <a:gd name="T44" fmla="*/ 271 w 296"/>
                  <a:gd name="T45" fmla="*/ 186 h 203"/>
                  <a:gd name="T46" fmla="*/ 279 w 296"/>
                  <a:gd name="T47" fmla="*/ 169 h 203"/>
                  <a:gd name="T48" fmla="*/ 287 w 296"/>
                  <a:gd name="T49" fmla="*/ 152 h 203"/>
                  <a:gd name="T50" fmla="*/ 296 w 296"/>
                  <a:gd name="T51" fmla="*/ 127 h 203"/>
                  <a:gd name="T52" fmla="*/ 296 w 296"/>
                  <a:gd name="T53" fmla="*/ 93 h 203"/>
                  <a:gd name="T54" fmla="*/ 287 w 296"/>
                  <a:gd name="T55" fmla="*/ 68 h 203"/>
                  <a:gd name="T56" fmla="*/ 287 w 296"/>
                  <a:gd name="T57" fmla="*/ 51 h 203"/>
                  <a:gd name="T58" fmla="*/ 271 w 296"/>
                  <a:gd name="T59" fmla="*/ 17 h 203"/>
                  <a:gd name="T60" fmla="*/ 254 w 296"/>
                  <a:gd name="T61" fmla="*/ 0 h 203"/>
                  <a:gd name="T62" fmla="*/ 220 w 296"/>
                  <a:gd name="T63" fmla="*/ 0 h 203"/>
                  <a:gd name="T64" fmla="*/ 203 w 296"/>
                  <a:gd name="T65" fmla="*/ 0 h 203"/>
                  <a:gd name="T66" fmla="*/ 186 w 296"/>
                  <a:gd name="T67" fmla="*/ 8 h 203"/>
                  <a:gd name="T68" fmla="*/ 177 w 296"/>
                  <a:gd name="T69" fmla="*/ 25 h 203"/>
                  <a:gd name="T70" fmla="*/ 169 w 296"/>
                  <a:gd name="T71" fmla="*/ 42 h 203"/>
                  <a:gd name="T72" fmla="*/ 160 w 296"/>
                  <a:gd name="T73" fmla="*/ 68 h 203"/>
                  <a:gd name="T74" fmla="*/ 160 w 296"/>
                  <a:gd name="T75" fmla="*/ 101 h 203"/>
                  <a:gd name="T76" fmla="*/ 186 w 296"/>
                  <a:gd name="T77" fmla="*/ 101 h 203"/>
                  <a:gd name="T78" fmla="*/ 186 w 296"/>
                  <a:gd name="T79" fmla="*/ 59 h 203"/>
                  <a:gd name="T80" fmla="*/ 194 w 296"/>
                  <a:gd name="T81" fmla="*/ 34 h 203"/>
                  <a:gd name="T82" fmla="*/ 211 w 296"/>
                  <a:gd name="T83" fmla="*/ 25 h 203"/>
                  <a:gd name="T84" fmla="*/ 220 w 296"/>
                  <a:gd name="T85" fmla="*/ 17 h 203"/>
                  <a:gd name="T86" fmla="*/ 237 w 296"/>
                  <a:gd name="T87" fmla="*/ 17 h 203"/>
                  <a:gd name="T88" fmla="*/ 254 w 296"/>
                  <a:gd name="T89" fmla="*/ 34 h 203"/>
                  <a:gd name="T90" fmla="*/ 262 w 296"/>
                  <a:gd name="T91" fmla="*/ 59 h 203"/>
                  <a:gd name="T92" fmla="*/ 271 w 296"/>
                  <a:gd name="T93" fmla="*/ 93 h 203"/>
                  <a:gd name="T94" fmla="*/ 271 w 296"/>
                  <a:gd name="T95" fmla="*/ 135 h 203"/>
                  <a:gd name="T96" fmla="*/ 262 w 296"/>
                  <a:gd name="T97" fmla="*/ 161 h 203"/>
                  <a:gd name="T98" fmla="*/ 245 w 296"/>
                  <a:gd name="T99" fmla="*/ 178 h 203"/>
                  <a:gd name="T100" fmla="*/ 228 w 296"/>
                  <a:gd name="T101" fmla="*/ 178 h 203"/>
                  <a:gd name="T102" fmla="*/ 220 w 296"/>
                  <a:gd name="T103" fmla="*/ 178 h 203"/>
                  <a:gd name="T104" fmla="*/ 203 w 296"/>
                  <a:gd name="T105" fmla="*/ 169 h 203"/>
                  <a:gd name="T106" fmla="*/ 194 w 296"/>
                  <a:gd name="T107" fmla="*/ 152 h 203"/>
                  <a:gd name="T108" fmla="*/ 194 w 296"/>
                  <a:gd name="T109" fmla="*/ 144 h 203"/>
                  <a:gd name="T110" fmla="*/ 186 w 296"/>
                  <a:gd name="T111" fmla="*/ 127 h 203"/>
                  <a:gd name="T112" fmla="*/ 186 w 296"/>
                  <a:gd name="T113" fmla="*/ 101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6" h="203">
                    <a:moveTo>
                      <a:pt x="93" y="203"/>
                    </a:moveTo>
                    <a:lnTo>
                      <a:pt x="118" y="203"/>
                    </a:lnTo>
                    <a:lnTo>
                      <a:pt x="118" y="152"/>
                    </a:lnTo>
                    <a:lnTo>
                      <a:pt x="144" y="152"/>
                    </a:lnTo>
                    <a:lnTo>
                      <a:pt x="144" y="135"/>
                    </a:lnTo>
                    <a:lnTo>
                      <a:pt x="118" y="135"/>
                    </a:lnTo>
                    <a:lnTo>
                      <a:pt x="110" y="0"/>
                    </a:lnTo>
                    <a:lnTo>
                      <a:pt x="84" y="8"/>
                    </a:lnTo>
                    <a:lnTo>
                      <a:pt x="0" y="135"/>
                    </a:lnTo>
                    <a:lnTo>
                      <a:pt x="8" y="161"/>
                    </a:lnTo>
                    <a:lnTo>
                      <a:pt x="93" y="161"/>
                    </a:lnTo>
                    <a:lnTo>
                      <a:pt x="93" y="203"/>
                    </a:lnTo>
                    <a:close/>
                    <a:moveTo>
                      <a:pt x="93" y="135"/>
                    </a:moveTo>
                    <a:lnTo>
                      <a:pt x="25" y="135"/>
                    </a:lnTo>
                    <a:lnTo>
                      <a:pt x="84" y="42"/>
                    </a:lnTo>
                    <a:lnTo>
                      <a:pt x="93" y="135"/>
                    </a:lnTo>
                    <a:close/>
                    <a:moveTo>
                      <a:pt x="160" y="101"/>
                    </a:moveTo>
                    <a:lnTo>
                      <a:pt x="169" y="152"/>
                    </a:lnTo>
                    <a:lnTo>
                      <a:pt x="186" y="186"/>
                    </a:lnTo>
                    <a:lnTo>
                      <a:pt x="211" y="195"/>
                    </a:lnTo>
                    <a:lnTo>
                      <a:pt x="237" y="203"/>
                    </a:lnTo>
                    <a:lnTo>
                      <a:pt x="254" y="195"/>
                    </a:lnTo>
                    <a:lnTo>
                      <a:pt x="271" y="186"/>
                    </a:lnTo>
                    <a:lnTo>
                      <a:pt x="279" y="169"/>
                    </a:lnTo>
                    <a:lnTo>
                      <a:pt x="287" y="152"/>
                    </a:lnTo>
                    <a:lnTo>
                      <a:pt x="296" y="127"/>
                    </a:lnTo>
                    <a:lnTo>
                      <a:pt x="296" y="93"/>
                    </a:lnTo>
                    <a:lnTo>
                      <a:pt x="287" y="68"/>
                    </a:lnTo>
                    <a:lnTo>
                      <a:pt x="287" y="51"/>
                    </a:lnTo>
                    <a:lnTo>
                      <a:pt x="271" y="17"/>
                    </a:lnTo>
                    <a:lnTo>
                      <a:pt x="254" y="0"/>
                    </a:lnTo>
                    <a:lnTo>
                      <a:pt x="220" y="0"/>
                    </a:lnTo>
                    <a:lnTo>
                      <a:pt x="203" y="0"/>
                    </a:lnTo>
                    <a:lnTo>
                      <a:pt x="186" y="8"/>
                    </a:lnTo>
                    <a:lnTo>
                      <a:pt x="177" y="25"/>
                    </a:lnTo>
                    <a:lnTo>
                      <a:pt x="169" y="42"/>
                    </a:lnTo>
                    <a:lnTo>
                      <a:pt x="160" y="68"/>
                    </a:lnTo>
                    <a:lnTo>
                      <a:pt x="160" y="101"/>
                    </a:lnTo>
                    <a:close/>
                    <a:moveTo>
                      <a:pt x="186" y="101"/>
                    </a:moveTo>
                    <a:lnTo>
                      <a:pt x="186" y="59"/>
                    </a:lnTo>
                    <a:lnTo>
                      <a:pt x="194" y="34"/>
                    </a:lnTo>
                    <a:lnTo>
                      <a:pt x="211" y="25"/>
                    </a:lnTo>
                    <a:lnTo>
                      <a:pt x="220" y="17"/>
                    </a:lnTo>
                    <a:lnTo>
                      <a:pt x="237" y="17"/>
                    </a:lnTo>
                    <a:lnTo>
                      <a:pt x="254" y="34"/>
                    </a:lnTo>
                    <a:lnTo>
                      <a:pt x="262" y="59"/>
                    </a:lnTo>
                    <a:lnTo>
                      <a:pt x="271" y="93"/>
                    </a:lnTo>
                    <a:lnTo>
                      <a:pt x="271" y="135"/>
                    </a:lnTo>
                    <a:lnTo>
                      <a:pt x="262" y="161"/>
                    </a:lnTo>
                    <a:lnTo>
                      <a:pt x="245" y="178"/>
                    </a:lnTo>
                    <a:lnTo>
                      <a:pt x="228" y="178"/>
                    </a:lnTo>
                    <a:lnTo>
                      <a:pt x="220" y="178"/>
                    </a:lnTo>
                    <a:lnTo>
                      <a:pt x="203" y="169"/>
                    </a:lnTo>
                    <a:lnTo>
                      <a:pt x="194" y="152"/>
                    </a:lnTo>
                    <a:lnTo>
                      <a:pt x="194" y="144"/>
                    </a:lnTo>
                    <a:lnTo>
                      <a:pt x="186" y="127"/>
                    </a:lnTo>
                    <a:lnTo>
                      <a:pt x="186" y="101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8" name="Rectangle 188">
                <a:extLst>
                  <a:ext uri="{FF2B5EF4-FFF2-40B4-BE49-F238E27FC236}">
                    <a16:creationId xmlns:a16="http://schemas.microsoft.com/office/drawing/2014/main" id="{70DAA937-97B4-470C-BC94-9E51731B88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3294" y="2725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9" name="Rectangle 189">
                <a:extLst>
                  <a:ext uri="{FF2B5EF4-FFF2-40B4-BE49-F238E27FC236}">
                    <a16:creationId xmlns:a16="http://schemas.microsoft.com/office/drawing/2014/main" id="{4A893D8F-EE54-4C5A-B1E5-54A951854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3319" y="2722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0" name="Freeform 190">
                <a:extLst>
                  <a:ext uri="{FF2B5EF4-FFF2-40B4-BE49-F238E27FC236}">
                    <a16:creationId xmlns:a16="http://schemas.microsoft.com/office/drawing/2014/main" id="{667E9D2F-FC68-4946-B6C0-EEF1572B268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0" y="1356"/>
                <a:ext cx="48" cy="38"/>
              </a:xfrm>
              <a:custGeom>
                <a:avLst/>
                <a:gdLst>
                  <a:gd name="T0" fmla="*/ 8 w 279"/>
                  <a:gd name="T1" fmla="*/ 194 h 220"/>
                  <a:gd name="T2" fmla="*/ 42 w 279"/>
                  <a:gd name="T3" fmla="*/ 220 h 220"/>
                  <a:gd name="T4" fmla="*/ 101 w 279"/>
                  <a:gd name="T5" fmla="*/ 211 h 220"/>
                  <a:gd name="T6" fmla="*/ 127 w 279"/>
                  <a:gd name="T7" fmla="*/ 169 h 220"/>
                  <a:gd name="T8" fmla="*/ 118 w 279"/>
                  <a:gd name="T9" fmla="*/ 118 h 220"/>
                  <a:gd name="T10" fmla="*/ 85 w 279"/>
                  <a:gd name="T11" fmla="*/ 84 h 220"/>
                  <a:gd name="T12" fmla="*/ 42 w 279"/>
                  <a:gd name="T13" fmla="*/ 93 h 220"/>
                  <a:gd name="T14" fmla="*/ 25 w 279"/>
                  <a:gd name="T15" fmla="*/ 50 h 220"/>
                  <a:gd name="T16" fmla="*/ 101 w 279"/>
                  <a:gd name="T17" fmla="*/ 17 h 220"/>
                  <a:gd name="T18" fmla="*/ 0 w 279"/>
                  <a:gd name="T19" fmla="*/ 127 h 220"/>
                  <a:gd name="T20" fmla="*/ 34 w 279"/>
                  <a:gd name="T21" fmla="*/ 118 h 220"/>
                  <a:gd name="T22" fmla="*/ 76 w 279"/>
                  <a:gd name="T23" fmla="*/ 110 h 220"/>
                  <a:gd name="T24" fmla="*/ 101 w 279"/>
                  <a:gd name="T25" fmla="*/ 127 h 220"/>
                  <a:gd name="T26" fmla="*/ 101 w 279"/>
                  <a:gd name="T27" fmla="*/ 169 h 220"/>
                  <a:gd name="T28" fmla="*/ 85 w 279"/>
                  <a:gd name="T29" fmla="*/ 194 h 220"/>
                  <a:gd name="T30" fmla="*/ 51 w 279"/>
                  <a:gd name="T31" fmla="*/ 203 h 220"/>
                  <a:gd name="T32" fmla="*/ 34 w 279"/>
                  <a:gd name="T33" fmla="*/ 186 h 220"/>
                  <a:gd name="T34" fmla="*/ 0 w 279"/>
                  <a:gd name="T35" fmla="*/ 169 h 220"/>
                  <a:gd name="T36" fmla="*/ 161 w 279"/>
                  <a:gd name="T37" fmla="*/ 152 h 220"/>
                  <a:gd name="T38" fmla="*/ 178 w 279"/>
                  <a:gd name="T39" fmla="*/ 186 h 220"/>
                  <a:gd name="T40" fmla="*/ 220 w 279"/>
                  <a:gd name="T41" fmla="*/ 194 h 220"/>
                  <a:gd name="T42" fmla="*/ 262 w 279"/>
                  <a:gd name="T43" fmla="*/ 186 h 220"/>
                  <a:gd name="T44" fmla="*/ 279 w 279"/>
                  <a:gd name="T45" fmla="*/ 144 h 220"/>
                  <a:gd name="T46" fmla="*/ 279 w 279"/>
                  <a:gd name="T47" fmla="*/ 93 h 220"/>
                  <a:gd name="T48" fmla="*/ 262 w 279"/>
                  <a:gd name="T49" fmla="*/ 42 h 220"/>
                  <a:gd name="T50" fmla="*/ 228 w 279"/>
                  <a:gd name="T51" fmla="*/ 0 h 220"/>
                  <a:gd name="T52" fmla="*/ 178 w 279"/>
                  <a:gd name="T53" fmla="*/ 0 h 220"/>
                  <a:gd name="T54" fmla="*/ 152 w 279"/>
                  <a:gd name="T55" fmla="*/ 25 h 220"/>
                  <a:gd name="T56" fmla="*/ 144 w 279"/>
                  <a:gd name="T57" fmla="*/ 76 h 220"/>
                  <a:gd name="T58" fmla="*/ 169 w 279"/>
                  <a:gd name="T59" fmla="*/ 101 h 220"/>
                  <a:gd name="T60" fmla="*/ 178 w 279"/>
                  <a:gd name="T61" fmla="*/ 33 h 220"/>
                  <a:gd name="T62" fmla="*/ 203 w 279"/>
                  <a:gd name="T63" fmla="*/ 17 h 220"/>
                  <a:gd name="T64" fmla="*/ 228 w 279"/>
                  <a:gd name="T65" fmla="*/ 33 h 220"/>
                  <a:gd name="T66" fmla="*/ 254 w 279"/>
                  <a:gd name="T67" fmla="*/ 93 h 220"/>
                  <a:gd name="T68" fmla="*/ 245 w 279"/>
                  <a:gd name="T69" fmla="*/ 160 h 220"/>
                  <a:gd name="T70" fmla="*/ 220 w 279"/>
                  <a:gd name="T71" fmla="*/ 177 h 220"/>
                  <a:gd name="T72" fmla="*/ 195 w 279"/>
                  <a:gd name="T73" fmla="*/ 169 h 220"/>
                  <a:gd name="T74" fmla="*/ 178 w 279"/>
                  <a:gd name="T75" fmla="*/ 144 h 220"/>
                  <a:gd name="T76" fmla="*/ 169 w 279"/>
                  <a:gd name="T77" fmla="*/ 101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9" h="220">
                    <a:moveTo>
                      <a:pt x="0" y="169"/>
                    </a:moveTo>
                    <a:lnTo>
                      <a:pt x="8" y="194"/>
                    </a:lnTo>
                    <a:lnTo>
                      <a:pt x="25" y="211"/>
                    </a:lnTo>
                    <a:lnTo>
                      <a:pt x="42" y="220"/>
                    </a:lnTo>
                    <a:lnTo>
                      <a:pt x="68" y="220"/>
                    </a:lnTo>
                    <a:lnTo>
                      <a:pt x="101" y="211"/>
                    </a:lnTo>
                    <a:lnTo>
                      <a:pt x="118" y="186"/>
                    </a:lnTo>
                    <a:lnTo>
                      <a:pt x="127" y="169"/>
                    </a:lnTo>
                    <a:lnTo>
                      <a:pt x="127" y="144"/>
                    </a:lnTo>
                    <a:lnTo>
                      <a:pt x="118" y="118"/>
                    </a:lnTo>
                    <a:lnTo>
                      <a:pt x="101" y="93"/>
                    </a:lnTo>
                    <a:lnTo>
                      <a:pt x="85" y="84"/>
                    </a:lnTo>
                    <a:lnTo>
                      <a:pt x="59" y="84"/>
                    </a:lnTo>
                    <a:lnTo>
                      <a:pt x="42" y="93"/>
                    </a:lnTo>
                    <a:lnTo>
                      <a:pt x="25" y="101"/>
                    </a:lnTo>
                    <a:lnTo>
                      <a:pt x="25" y="50"/>
                    </a:lnTo>
                    <a:lnTo>
                      <a:pt x="110" y="33"/>
                    </a:lnTo>
                    <a:lnTo>
                      <a:pt x="101" y="17"/>
                    </a:lnTo>
                    <a:lnTo>
                      <a:pt x="8" y="25"/>
                    </a:lnTo>
                    <a:lnTo>
                      <a:pt x="0" y="127"/>
                    </a:lnTo>
                    <a:lnTo>
                      <a:pt x="25" y="127"/>
                    </a:lnTo>
                    <a:lnTo>
                      <a:pt x="34" y="118"/>
                    </a:lnTo>
                    <a:lnTo>
                      <a:pt x="59" y="110"/>
                    </a:lnTo>
                    <a:lnTo>
                      <a:pt x="76" y="110"/>
                    </a:lnTo>
                    <a:lnTo>
                      <a:pt x="85" y="118"/>
                    </a:lnTo>
                    <a:lnTo>
                      <a:pt x="101" y="127"/>
                    </a:lnTo>
                    <a:lnTo>
                      <a:pt x="101" y="144"/>
                    </a:lnTo>
                    <a:lnTo>
                      <a:pt x="101" y="169"/>
                    </a:lnTo>
                    <a:lnTo>
                      <a:pt x="93" y="186"/>
                    </a:lnTo>
                    <a:lnTo>
                      <a:pt x="85" y="194"/>
                    </a:lnTo>
                    <a:lnTo>
                      <a:pt x="68" y="203"/>
                    </a:lnTo>
                    <a:lnTo>
                      <a:pt x="51" y="203"/>
                    </a:lnTo>
                    <a:lnTo>
                      <a:pt x="42" y="194"/>
                    </a:lnTo>
                    <a:lnTo>
                      <a:pt x="34" y="186"/>
                    </a:lnTo>
                    <a:lnTo>
                      <a:pt x="25" y="169"/>
                    </a:lnTo>
                    <a:lnTo>
                      <a:pt x="0" y="169"/>
                    </a:lnTo>
                    <a:close/>
                    <a:moveTo>
                      <a:pt x="144" y="110"/>
                    </a:moveTo>
                    <a:lnTo>
                      <a:pt x="161" y="152"/>
                    </a:lnTo>
                    <a:lnTo>
                      <a:pt x="169" y="169"/>
                    </a:lnTo>
                    <a:lnTo>
                      <a:pt x="178" y="186"/>
                    </a:lnTo>
                    <a:lnTo>
                      <a:pt x="195" y="194"/>
                    </a:lnTo>
                    <a:lnTo>
                      <a:pt x="220" y="194"/>
                    </a:lnTo>
                    <a:lnTo>
                      <a:pt x="245" y="194"/>
                    </a:lnTo>
                    <a:lnTo>
                      <a:pt x="262" y="186"/>
                    </a:lnTo>
                    <a:lnTo>
                      <a:pt x="271" y="169"/>
                    </a:lnTo>
                    <a:lnTo>
                      <a:pt x="279" y="144"/>
                    </a:lnTo>
                    <a:lnTo>
                      <a:pt x="279" y="118"/>
                    </a:lnTo>
                    <a:lnTo>
                      <a:pt x="279" y="93"/>
                    </a:lnTo>
                    <a:lnTo>
                      <a:pt x="271" y="67"/>
                    </a:lnTo>
                    <a:lnTo>
                      <a:pt x="262" y="42"/>
                    </a:lnTo>
                    <a:lnTo>
                      <a:pt x="245" y="17"/>
                    </a:lnTo>
                    <a:lnTo>
                      <a:pt x="228" y="0"/>
                    </a:lnTo>
                    <a:lnTo>
                      <a:pt x="195" y="0"/>
                    </a:lnTo>
                    <a:lnTo>
                      <a:pt x="178" y="0"/>
                    </a:lnTo>
                    <a:lnTo>
                      <a:pt x="161" y="17"/>
                    </a:lnTo>
                    <a:lnTo>
                      <a:pt x="152" y="25"/>
                    </a:lnTo>
                    <a:lnTo>
                      <a:pt x="144" y="50"/>
                    </a:lnTo>
                    <a:lnTo>
                      <a:pt x="144" y="76"/>
                    </a:lnTo>
                    <a:lnTo>
                      <a:pt x="144" y="110"/>
                    </a:lnTo>
                    <a:close/>
                    <a:moveTo>
                      <a:pt x="169" y="101"/>
                    </a:moveTo>
                    <a:lnTo>
                      <a:pt x="169" y="59"/>
                    </a:lnTo>
                    <a:lnTo>
                      <a:pt x="178" y="33"/>
                    </a:lnTo>
                    <a:lnTo>
                      <a:pt x="186" y="25"/>
                    </a:lnTo>
                    <a:lnTo>
                      <a:pt x="203" y="17"/>
                    </a:lnTo>
                    <a:lnTo>
                      <a:pt x="220" y="17"/>
                    </a:lnTo>
                    <a:lnTo>
                      <a:pt x="228" y="33"/>
                    </a:lnTo>
                    <a:lnTo>
                      <a:pt x="245" y="50"/>
                    </a:lnTo>
                    <a:lnTo>
                      <a:pt x="254" y="93"/>
                    </a:lnTo>
                    <a:lnTo>
                      <a:pt x="254" y="135"/>
                    </a:lnTo>
                    <a:lnTo>
                      <a:pt x="245" y="160"/>
                    </a:lnTo>
                    <a:lnTo>
                      <a:pt x="237" y="169"/>
                    </a:lnTo>
                    <a:lnTo>
                      <a:pt x="220" y="177"/>
                    </a:lnTo>
                    <a:lnTo>
                      <a:pt x="203" y="177"/>
                    </a:lnTo>
                    <a:lnTo>
                      <a:pt x="195" y="169"/>
                    </a:lnTo>
                    <a:lnTo>
                      <a:pt x="186" y="160"/>
                    </a:lnTo>
                    <a:lnTo>
                      <a:pt x="178" y="144"/>
                    </a:lnTo>
                    <a:lnTo>
                      <a:pt x="178" y="127"/>
                    </a:lnTo>
                    <a:lnTo>
                      <a:pt x="169" y="101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1" name="Rectangle 191">
                <a:extLst>
                  <a:ext uri="{FF2B5EF4-FFF2-40B4-BE49-F238E27FC236}">
                    <a16:creationId xmlns:a16="http://schemas.microsoft.com/office/drawing/2014/main" id="{3BEFFBA5-732A-4E5B-81FB-0843CE4FC8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20000">
                <a:off x="5228" y="134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192">
                <a:extLst>
                  <a:ext uri="{FF2B5EF4-FFF2-40B4-BE49-F238E27FC236}">
                    <a16:creationId xmlns:a16="http://schemas.microsoft.com/office/drawing/2014/main" id="{57F16BCA-8787-448B-97A2-DA524B3306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20000">
                <a:off x="5254" y="133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3" name="Freeform 193">
                <a:extLst>
                  <a:ext uri="{FF2B5EF4-FFF2-40B4-BE49-F238E27FC236}">
                    <a16:creationId xmlns:a16="http://schemas.microsoft.com/office/drawing/2014/main" id="{4F81C7D7-0A67-47ED-B85E-AE25FB557E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79" y="2879"/>
                <a:ext cx="48" cy="35"/>
              </a:xfrm>
              <a:custGeom>
                <a:avLst/>
                <a:gdLst>
                  <a:gd name="T0" fmla="*/ 0 w 280"/>
                  <a:gd name="T1" fmla="*/ 169 h 203"/>
                  <a:gd name="T2" fmla="*/ 34 w 280"/>
                  <a:gd name="T3" fmla="*/ 203 h 203"/>
                  <a:gd name="T4" fmla="*/ 85 w 280"/>
                  <a:gd name="T5" fmla="*/ 203 h 203"/>
                  <a:gd name="T6" fmla="*/ 119 w 280"/>
                  <a:gd name="T7" fmla="*/ 169 h 203"/>
                  <a:gd name="T8" fmla="*/ 127 w 280"/>
                  <a:gd name="T9" fmla="*/ 119 h 203"/>
                  <a:gd name="T10" fmla="*/ 110 w 280"/>
                  <a:gd name="T11" fmla="*/ 93 h 203"/>
                  <a:gd name="T12" fmla="*/ 110 w 280"/>
                  <a:gd name="T13" fmla="*/ 76 h 203"/>
                  <a:gd name="T14" fmla="*/ 110 w 280"/>
                  <a:gd name="T15" fmla="*/ 25 h 203"/>
                  <a:gd name="T16" fmla="*/ 60 w 280"/>
                  <a:gd name="T17" fmla="*/ 0 h 203"/>
                  <a:gd name="T18" fmla="*/ 17 w 280"/>
                  <a:gd name="T19" fmla="*/ 9 h 203"/>
                  <a:gd name="T20" fmla="*/ 0 w 280"/>
                  <a:gd name="T21" fmla="*/ 51 h 203"/>
                  <a:gd name="T22" fmla="*/ 34 w 280"/>
                  <a:gd name="T23" fmla="*/ 34 h 203"/>
                  <a:gd name="T24" fmla="*/ 85 w 280"/>
                  <a:gd name="T25" fmla="*/ 34 h 203"/>
                  <a:gd name="T26" fmla="*/ 93 w 280"/>
                  <a:gd name="T27" fmla="*/ 51 h 203"/>
                  <a:gd name="T28" fmla="*/ 85 w 280"/>
                  <a:gd name="T29" fmla="*/ 76 h 203"/>
                  <a:gd name="T30" fmla="*/ 43 w 280"/>
                  <a:gd name="T31" fmla="*/ 102 h 203"/>
                  <a:gd name="T32" fmla="*/ 76 w 280"/>
                  <a:gd name="T33" fmla="*/ 102 h 203"/>
                  <a:gd name="T34" fmla="*/ 102 w 280"/>
                  <a:gd name="T35" fmla="*/ 127 h 203"/>
                  <a:gd name="T36" fmla="*/ 102 w 280"/>
                  <a:gd name="T37" fmla="*/ 152 h 203"/>
                  <a:gd name="T38" fmla="*/ 76 w 280"/>
                  <a:gd name="T39" fmla="*/ 178 h 203"/>
                  <a:gd name="T40" fmla="*/ 43 w 280"/>
                  <a:gd name="T41" fmla="*/ 178 h 203"/>
                  <a:gd name="T42" fmla="*/ 26 w 280"/>
                  <a:gd name="T43" fmla="*/ 161 h 203"/>
                  <a:gd name="T44" fmla="*/ 0 w 280"/>
                  <a:gd name="T45" fmla="*/ 152 h 203"/>
                  <a:gd name="T46" fmla="*/ 153 w 280"/>
                  <a:gd name="T47" fmla="*/ 152 h 203"/>
                  <a:gd name="T48" fmla="*/ 187 w 280"/>
                  <a:gd name="T49" fmla="*/ 203 h 203"/>
                  <a:gd name="T50" fmla="*/ 237 w 280"/>
                  <a:gd name="T51" fmla="*/ 203 h 203"/>
                  <a:gd name="T52" fmla="*/ 263 w 280"/>
                  <a:gd name="T53" fmla="*/ 178 h 203"/>
                  <a:gd name="T54" fmla="*/ 280 w 280"/>
                  <a:gd name="T55" fmla="*/ 136 h 203"/>
                  <a:gd name="T56" fmla="*/ 280 w 280"/>
                  <a:gd name="T57" fmla="*/ 76 h 203"/>
                  <a:gd name="T58" fmla="*/ 263 w 280"/>
                  <a:gd name="T59" fmla="*/ 25 h 203"/>
                  <a:gd name="T60" fmla="*/ 212 w 280"/>
                  <a:gd name="T61" fmla="*/ 0 h 203"/>
                  <a:gd name="T62" fmla="*/ 178 w 280"/>
                  <a:gd name="T63" fmla="*/ 9 h 203"/>
                  <a:gd name="T64" fmla="*/ 153 w 280"/>
                  <a:gd name="T65" fmla="*/ 42 h 203"/>
                  <a:gd name="T66" fmla="*/ 153 w 280"/>
                  <a:gd name="T67" fmla="*/ 102 h 203"/>
                  <a:gd name="T68" fmla="*/ 178 w 280"/>
                  <a:gd name="T69" fmla="*/ 59 h 203"/>
                  <a:gd name="T70" fmla="*/ 195 w 280"/>
                  <a:gd name="T71" fmla="*/ 25 h 203"/>
                  <a:gd name="T72" fmla="*/ 229 w 280"/>
                  <a:gd name="T73" fmla="*/ 25 h 203"/>
                  <a:gd name="T74" fmla="*/ 254 w 280"/>
                  <a:gd name="T75" fmla="*/ 59 h 203"/>
                  <a:gd name="T76" fmla="*/ 254 w 280"/>
                  <a:gd name="T77" fmla="*/ 127 h 203"/>
                  <a:gd name="T78" fmla="*/ 246 w 280"/>
                  <a:gd name="T79" fmla="*/ 161 h 203"/>
                  <a:gd name="T80" fmla="*/ 229 w 280"/>
                  <a:gd name="T81" fmla="*/ 178 h 203"/>
                  <a:gd name="T82" fmla="*/ 195 w 280"/>
                  <a:gd name="T83" fmla="*/ 178 h 203"/>
                  <a:gd name="T84" fmla="*/ 178 w 280"/>
                  <a:gd name="T85" fmla="*/ 161 h 203"/>
                  <a:gd name="T86" fmla="*/ 178 w 280"/>
                  <a:gd name="T87" fmla="*/ 127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0" h="203">
                    <a:moveTo>
                      <a:pt x="0" y="152"/>
                    </a:moveTo>
                    <a:lnTo>
                      <a:pt x="0" y="169"/>
                    </a:lnTo>
                    <a:lnTo>
                      <a:pt x="17" y="195"/>
                    </a:lnTo>
                    <a:lnTo>
                      <a:pt x="34" y="203"/>
                    </a:lnTo>
                    <a:lnTo>
                      <a:pt x="60" y="203"/>
                    </a:lnTo>
                    <a:lnTo>
                      <a:pt x="85" y="203"/>
                    </a:lnTo>
                    <a:lnTo>
                      <a:pt x="110" y="186"/>
                    </a:lnTo>
                    <a:lnTo>
                      <a:pt x="119" y="169"/>
                    </a:lnTo>
                    <a:lnTo>
                      <a:pt x="127" y="144"/>
                    </a:lnTo>
                    <a:lnTo>
                      <a:pt x="127" y="119"/>
                    </a:lnTo>
                    <a:lnTo>
                      <a:pt x="119" y="110"/>
                    </a:lnTo>
                    <a:lnTo>
                      <a:pt x="110" y="93"/>
                    </a:lnTo>
                    <a:lnTo>
                      <a:pt x="93" y="85"/>
                    </a:lnTo>
                    <a:lnTo>
                      <a:pt x="110" y="76"/>
                    </a:lnTo>
                    <a:lnTo>
                      <a:pt x="119" y="51"/>
                    </a:lnTo>
                    <a:lnTo>
                      <a:pt x="110" y="25"/>
                    </a:lnTo>
                    <a:lnTo>
                      <a:pt x="93" y="9"/>
                    </a:lnTo>
                    <a:lnTo>
                      <a:pt x="60" y="0"/>
                    </a:lnTo>
                    <a:lnTo>
                      <a:pt x="34" y="0"/>
                    </a:lnTo>
                    <a:lnTo>
                      <a:pt x="17" y="9"/>
                    </a:lnTo>
                    <a:lnTo>
                      <a:pt x="0" y="25"/>
                    </a:lnTo>
                    <a:lnTo>
                      <a:pt x="0" y="51"/>
                    </a:lnTo>
                    <a:lnTo>
                      <a:pt x="26" y="51"/>
                    </a:lnTo>
                    <a:lnTo>
                      <a:pt x="34" y="34"/>
                    </a:lnTo>
                    <a:lnTo>
                      <a:pt x="60" y="25"/>
                    </a:lnTo>
                    <a:lnTo>
                      <a:pt x="85" y="34"/>
                    </a:lnTo>
                    <a:lnTo>
                      <a:pt x="93" y="42"/>
                    </a:lnTo>
                    <a:lnTo>
                      <a:pt x="93" y="51"/>
                    </a:lnTo>
                    <a:lnTo>
                      <a:pt x="93" y="59"/>
                    </a:lnTo>
                    <a:lnTo>
                      <a:pt x="85" y="76"/>
                    </a:lnTo>
                    <a:lnTo>
                      <a:pt x="51" y="76"/>
                    </a:lnTo>
                    <a:lnTo>
                      <a:pt x="43" y="102"/>
                    </a:lnTo>
                    <a:lnTo>
                      <a:pt x="60" y="102"/>
                    </a:lnTo>
                    <a:lnTo>
                      <a:pt x="76" y="102"/>
                    </a:lnTo>
                    <a:lnTo>
                      <a:pt x="93" y="110"/>
                    </a:lnTo>
                    <a:lnTo>
                      <a:pt x="102" y="127"/>
                    </a:lnTo>
                    <a:lnTo>
                      <a:pt x="102" y="136"/>
                    </a:lnTo>
                    <a:lnTo>
                      <a:pt x="102" y="152"/>
                    </a:lnTo>
                    <a:lnTo>
                      <a:pt x="93" y="169"/>
                    </a:lnTo>
                    <a:lnTo>
                      <a:pt x="76" y="178"/>
                    </a:lnTo>
                    <a:lnTo>
                      <a:pt x="60" y="178"/>
                    </a:lnTo>
                    <a:lnTo>
                      <a:pt x="43" y="178"/>
                    </a:lnTo>
                    <a:lnTo>
                      <a:pt x="34" y="169"/>
                    </a:lnTo>
                    <a:lnTo>
                      <a:pt x="26" y="161"/>
                    </a:lnTo>
                    <a:lnTo>
                      <a:pt x="26" y="144"/>
                    </a:lnTo>
                    <a:lnTo>
                      <a:pt x="0" y="152"/>
                    </a:lnTo>
                    <a:close/>
                    <a:moveTo>
                      <a:pt x="153" y="102"/>
                    </a:moveTo>
                    <a:lnTo>
                      <a:pt x="153" y="152"/>
                    </a:lnTo>
                    <a:lnTo>
                      <a:pt x="170" y="186"/>
                    </a:lnTo>
                    <a:lnTo>
                      <a:pt x="187" y="203"/>
                    </a:lnTo>
                    <a:lnTo>
                      <a:pt x="212" y="203"/>
                    </a:lnTo>
                    <a:lnTo>
                      <a:pt x="237" y="203"/>
                    </a:lnTo>
                    <a:lnTo>
                      <a:pt x="254" y="195"/>
                    </a:lnTo>
                    <a:lnTo>
                      <a:pt x="263" y="178"/>
                    </a:lnTo>
                    <a:lnTo>
                      <a:pt x="271" y="161"/>
                    </a:lnTo>
                    <a:lnTo>
                      <a:pt x="280" y="136"/>
                    </a:lnTo>
                    <a:lnTo>
                      <a:pt x="280" y="102"/>
                    </a:lnTo>
                    <a:lnTo>
                      <a:pt x="280" y="76"/>
                    </a:lnTo>
                    <a:lnTo>
                      <a:pt x="271" y="51"/>
                    </a:lnTo>
                    <a:lnTo>
                      <a:pt x="263" y="25"/>
                    </a:lnTo>
                    <a:lnTo>
                      <a:pt x="246" y="9"/>
                    </a:lnTo>
                    <a:lnTo>
                      <a:pt x="212" y="0"/>
                    </a:lnTo>
                    <a:lnTo>
                      <a:pt x="195" y="0"/>
                    </a:lnTo>
                    <a:lnTo>
                      <a:pt x="178" y="9"/>
                    </a:lnTo>
                    <a:lnTo>
                      <a:pt x="161" y="25"/>
                    </a:lnTo>
                    <a:lnTo>
                      <a:pt x="153" y="42"/>
                    </a:lnTo>
                    <a:lnTo>
                      <a:pt x="153" y="68"/>
                    </a:lnTo>
                    <a:lnTo>
                      <a:pt x="153" y="102"/>
                    </a:lnTo>
                    <a:close/>
                    <a:moveTo>
                      <a:pt x="178" y="102"/>
                    </a:moveTo>
                    <a:lnTo>
                      <a:pt x="178" y="59"/>
                    </a:lnTo>
                    <a:lnTo>
                      <a:pt x="187" y="34"/>
                    </a:lnTo>
                    <a:lnTo>
                      <a:pt x="195" y="25"/>
                    </a:lnTo>
                    <a:lnTo>
                      <a:pt x="212" y="25"/>
                    </a:lnTo>
                    <a:lnTo>
                      <a:pt x="229" y="25"/>
                    </a:lnTo>
                    <a:lnTo>
                      <a:pt x="246" y="42"/>
                    </a:lnTo>
                    <a:lnTo>
                      <a:pt x="254" y="59"/>
                    </a:lnTo>
                    <a:lnTo>
                      <a:pt x="254" y="102"/>
                    </a:lnTo>
                    <a:lnTo>
                      <a:pt x="254" y="127"/>
                    </a:lnTo>
                    <a:lnTo>
                      <a:pt x="254" y="144"/>
                    </a:lnTo>
                    <a:lnTo>
                      <a:pt x="246" y="161"/>
                    </a:lnTo>
                    <a:lnTo>
                      <a:pt x="246" y="169"/>
                    </a:lnTo>
                    <a:lnTo>
                      <a:pt x="229" y="178"/>
                    </a:lnTo>
                    <a:lnTo>
                      <a:pt x="212" y="178"/>
                    </a:lnTo>
                    <a:lnTo>
                      <a:pt x="195" y="178"/>
                    </a:lnTo>
                    <a:lnTo>
                      <a:pt x="187" y="169"/>
                    </a:lnTo>
                    <a:lnTo>
                      <a:pt x="178" y="161"/>
                    </a:lnTo>
                    <a:lnTo>
                      <a:pt x="178" y="144"/>
                    </a:lnTo>
                    <a:lnTo>
                      <a:pt x="178" y="127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4" name="Rectangle 194">
                <a:extLst>
                  <a:ext uri="{FF2B5EF4-FFF2-40B4-BE49-F238E27FC236}">
                    <a16:creationId xmlns:a16="http://schemas.microsoft.com/office/drawing/2014/main" id="{A290DEE3-2560-4C7F-A0FB-CC5B43E1C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" y="2867"/>
                <a:ext cx="77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5" name="Freeform 195">
                <a:extLst>
                  <a:ext uri="{FF2B5EF4-FFF2-40B4-BE49-F238E27FC236}">
                    <a16:creationId xmlns:a16="http://schemas.microsoft.com/office/drawing/2014/main" id="{64906A7D-C623-44FD-B911-7082EEFCAB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59" y="2504"/>
                <a:ext cx="49" cy="40"/>
              </a:xfrm>
              <a:custGeom>
                <a:avLst/>
                <a:gdLst>
                  <a:gd name="T0" fmla="*/ 0 w 288"/>
                  <a:gd name="T1" fmla="*/ 169 h 229"/>
                  <a:gd name="T2" fmla="*/ 26 w 288"/>
                  <a:gd name="T3" fmla="*/ 203 h 229"/>
                  <a:gd name="T4" fmla="*/ 85 w 288"/>
                  <a:gd name="T5" fmla="*/ 203 h 229"/>
                  <a:gd name="T6" fmla="*/ 127 w 288"/>
                  <a:gd name="T7" fmla="*/ 169 h 229"/>
                  <a:gd name="T8" fmla="*/ 127 w 288"/>
                  <a:gd name="T9" fmla="*/ 119 h 229"/>
                  <a:gd name="T10" fmla="*/ 102 w 288"/>
                  <a:gd name="T11" fmla="*/ 85 h 229"/>
                  <a:gd name="T12" fmla="*/ 60 w 288"/>
                  <a:gd name="T13" fmla="*/ 76 h 229"/>
                  <a:gd name="T14" fmla="*/ 60 w 288"/>
                  <a:gd name="T15" fmla="*/ 25 h 229"/>
                  <a:gd name="T16" fmla="*/ 136 w 288"/>
                  <a:gd name="T17" fmla="*/ 17 h 229"/>
                  <a:gd name="T18" fmla="*/ 9 w 288"/>
                  <a:gd name="T19" fmla="*/ 102 h 229"/>
                  <a:gd name="T20" fmla="*/ 51 w 288"/>
                  <a:gd name="T21" fmla="*/ 93 h 229"/>
                  <a:gd name="T22" fmla="*/ 85 w 288"/>
                  <a:gd name="T23" fmla="*/ 102 h 229"/>
                  <a:gd name="T24" fmla="*/ 102 w 288"/>
                  <a:gd name="T25" fmla="*/ 127 h 229"/>
                  <a:gd name="T26" fmla="*/ 102 w 288"/>
                  <a:gd name="T27" fmla="*/ 161 h 229"/>
                  <a:gd name="T28" fmla="*/ 77 w 288"/>
                  <a:gd name="T29" fmla="*/ 186 h 229"/>
                  <a:gd name="T30" fmla="*/ 43 w 288"/>
                  <a:gd name="T31" fmla="*/ 186 h 229"/>
                  <a:gd name="T32" fmla="*/ 26 w 288"/>
                  <a:gd name="T33" fmla="*/ 161 h 229"/>
                  <a:gd name="T34" fmla="*/ 0 w 288"/>
                  <a:gd name="T35" fmla="*/ 144 h 229"/>
                  <a:gd name="T36" fmla="*/ 153 w 288"/>
                  <a:gd name="T37" fmla="*/ 169 h 229"/>
                  <a:gd name="T38" fmla="*/ 178 w 288"/>
                  <a:gd name="T39" fmla="*/ 220 h 229"/>
                  <a:gd name="T40" fmla="*/ 229 w 288"/>
                  <a:gd name="T41" fmla="*/ 229 h 229"/>
                  <a:gd name="T42" fmla="*/ 263 w 288"/>
                  <a:gd name="T43" fmla="*/ 212 h 229"/>
                  <a:gd name="T44" fmla="*/ 280 w 288"/>
                  <a:gd name="T45" fmla="*/ 169 h 229"/>
                  <a:gd name="T46" fmla="*/ 288 w 288"/>
                  <a:gd name="T47" fmla="*/ 110 h 229"/>
                  <a:gd name="T48" fmla="*/ 280 w 288"/>
                  <a:gd name="T49" fmla="*/ 59 h 229"/>
                  <a:gd name="T50" fmla="*/ 238 w 288"/>
                  <a:gd name="T51" fmla="*/ 25 h 229"/>
                  <a:gd name="T52" fmla="*/ 195 w 288"/>
                  <a:gd name="T53" fmla="*/ 34 h 229"/>
                  <a:gd name="T54" fmla="*/ 170 w 288"/>
                  <a:gd name="T55" fmla="*/ 59 h 229"/>
                  <a:gd name="T56" fmla="*/ 161 w 288"/>
                  <a:gd name="T57" fmla="*/ 119 h 229"/>
                  <a:gd name="T58" fmla="*/ 195 w 288"/>
                  <a:gd name="T59" fmla="*/ 85 h 229"/>
                  <a:gd name="T60" fmla="*/ 221 w 288"/>
                  <a:gd name="T61" fmla="*/ 51 h 229"/>
                  <a:gd name="T62" fmla="*/ 246 w 288"/>
                  <a:gd name="T63" fmla="*/ 51 h 229"/>
                  <a:gd name="T64" fmla="*/ 263 w 288"/>
                  <a:gd name="T65" fmla="*/ 93 h 229"/>
                  <a:gd name="T66" fmla="*/ 254 w 288"/>
                  <a:gd name="T67" fmla="*/ 152 h 229"/>
                  <a:gd name="T68" fmla="*/ 246 w 288"/>
                  <a:gd name="T69" fmla="*/ 186 h 229"/>
                  <a:gd name="T70" fmla="*/ 229 w 288"/>
                  <a:gd name="T71" fmla="*/ 203 h 229"/>
                  <a:gd name="T72" fmla="*/ 195 w 288"/>
                  <a:gd name="T73" fmla="*/ 203 h 229"/>
                  <a:gd name="T74" fmla="*/ 178 w 288"/>
                  <a:gd name="T75" fmla="*/ 16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8" h="229">
                    <a:moveTo>
                      <a:pt x="0" y="144"/>
                    </a:moveTo>
                    <a:lnTo>
                      <a:pt x="0" y="169"/>
                    </a:lnTo>
                    <a:lnTo>
                      <a:pt x="9" y="186"/>
                    </a:lnTo>
                    <a:lnTo>
                      <a:pt x="26" y="203"/>
                    </a:lnTo>
                    <a:lnTo>
                      <a:pt x="51" y="203"/>
                    </a:lnTo>
                    <a:lnTo>
                      <a:pt x="85" y="203"/>
                    </a:lnTo>
                    <a:lnTo>
                      <a:pt x="111" y="186"/>
                    </a:lnTo>
                    <a:lnTo>
                      <a:pt x="127" y="169"/>
                    </a:lnTo>
                    <a:lnTo>
                      <a:pt x="127" y="144"/>
                    </a:lnTo>
                    <a:lnTo>
                      <a:pt x="127" y="119"/>
                    </a:lnTo>
                    <a:lnTo>
                      <a:pt x="119" y="102"/>
                    </a:lnTo>
                    <a:lnTo>
                      <a:pt x="102" y="85"/>
                    </a:lnTo>
                    <a:lnTo>
                      <a:pt x="77" y="76"/>
                    </a:lnTo>
                    <a:lnTo>
                      <a:pt x="60" y="76"/>
                    </a:lnTo>
                    <a:lnTo>
                      <a:pt x="43" y="85"/>
                    </a:lnTo>
                    <a:lnTo>
                      <a:pt x="60" y="25"/>
                    </a:lnTo>
                    <a:lnTo>
                      <a:pt x="136" y="42"/>
                    </a:lnTo>
                    <a:lnTo>
                      <a:pt x="136" y="17"/>
                    </a:lnTo>
                    <a:lnTo>
                      <a:pt x="43" y="0"/>
                    </a:lnTo>
                    <a:lnTo>
                      <a:pt x="9" y="102"/>
                    </a:lnTo>
                    <a:lnTo>
                      <a:pt x="34" y="110"/>
                    </a:lnTo>
                    <a:lnTo>
                      <a:pt x="51" y="93"/>
                    </a:lnTo>
                    <a:lnTo>
                      <a:pt x="68" y="93"/>
                    </a:lnTo>
                    <a:lnTo>
                      <a:pt x="85" y="102"/>
                    </a:lnTo>
                    <a:lnTo>
                      <a:pt x="102" y="110"/>
                    </a:lnTo>
                    <a:lnTo>
                      <a:pt x="102" y="127"/>
                    </a:lnTo>
                    <a:lnTo>
                      <a:pt x="102" y="144"/>
                    </a:lnTo>
                    <a:lnTo>
                      <a:pt x="102" y="161"/>
                    </a:lnTo>
                    <a:lnTo>
                      <a:pt x="85" y="178"/>
                    </a:lnTo>
                    <a:lnTo>
                      <a:pt x="77" y="186"/>
                    </a:lnTo>
                    <a:lnTo>
                      <a:pt x="60" y="186"/>
                    </a:lnTo>
                    <a:lnTo>
                      <a:pt x="43" y="186"/>
                    </a:lnTo>
                    <a:lnTo>
                      <a:pt x="34" y="178"/>
                    </a:lnTo>
                    <a:lnTo>
                      <a:pt x="26" y="161"/>
                    </a:lnTo>
                    <a:lnTo>
                      <a:pt x="26" y="144"/>
                    </a:lnTo>
                    <a:lnTo>
                      <a:pt x="0" y="144"/>
                    </a:lnTo>
                    <a:close/>
                    <a:moveTo>
                      <a:pt x="161" y="119"/>
                    </a:moveTo>
                    <a:lnTo>
                      <a:pt x="153" y="169"/>
                    </a:lnTo>
                    <a:lnTo>
                      <a:pt x="161" y="203"/>
                    </a:lnTo>
                    <a:lnTo>
                      <a:pt x="178" y="220"/>
                    </a:lnTo>
                    <a:lnTo>
                      <a:pt x="204" y="229"/>
                    </a:lnTo>
                    <a:lnTo>
                      <a:pt x="229" y="229"/>
                    </a:lnTo>
                    <a:lnTo>
                      <a:pt x="246" y="220"/>
                    </a:lnTo>
                    <a:lnTo>
                      <a:pt x="263" y="212"/>
                    </a:lnTo>
                    <a:lnTo>
                      <a:pt x="271" y="195"/>
                    </a:lnTo>
                    <a:lnTo>
                      <a:pt x="280" y="169"/>
                    </a:lnTo>
                    <a:lnTo>
                      <a:pt x="288" y="136"/>
                    </a:lnTo>
                    <a:lnTo>
                      <a:pt x="288" y="110"/>
                    </a:lnTo>
                    <a:lnTo>
                      <a:pt x="288" y="93"/>
                    </a:lnTo>
                    <a:lnTo>
                      <a:pt x="280" y="59"/>
                    </a:lnTo>
                    <a:lnTo>
                      <a:pt x="263" y="34"/>
                    </a:lnTo>
                    <a:lnTo>
                      <a:pt x="238" y="25"/>
                    </a:lnTo>
                    <a:lnTo>
                      <a:pt x="212" y="25"/>
                    </a:lnTo>
                    <a:lnTo>
                      <a:pt x="195" y="34"/>
                    </a:lnTo>
                    <a:lnTo>
                      <a:pt x="187" y="42"/>
                    </a:lnTo>
                    <a:lnTo>
                      <a:pt x="170" y="59"/>
                    </a:lnTo>
                    <a:lnTo>
                      <a:pt x="161" y="85"/>
                    </a:lnTo>
                    <a:lnTo>
                      <a:pt x="161" y="119"/>
                    </a:lnTo>
                    <a:close/>
                    <a:moveTo>
                      <a:pt x="178" y="119"/>
                    </a:moveTo>
                    <a:lnTo>
                      <a:pt x="195" y="85"/>
                    </a:lnTo>
                    <a:lnTo>
                      <a:pt x="204" y="59"/>
                    </a:lnTo>
                    <a:lnTo>
                      <a:pt x="221" y="51"/>
                    </a:lnTo>
                    <a:lnTo>
                      <a:pt x="229" y="51"/>
                    </a:lnTo>
                    <a:lnTo>
                      <a:pt x="246" y="51"/>
                    </a:lnTo>
                    <a:lnTo>
                      <a:pt x="263" y="68"/>
                    </a:lnTo>
                    <a:lnTo>
                      <a:pt x="263" y="93"/>
                    </a:lnTo>
                    <a:lnTo>
                      <a:pt x="263" y="136"/>
                    </a:lnTo>
                    <a:lnTo>
                      <a:pt x="254" y="152"/>
                    </a:lnTo>
                    <a:lnTo>
                      <a:pt x="254" y="178"/>
                    </a:lnTo>
                    <a:lnTo>
                      <a:pt x="246" y="186"/>
                    </a:lnTo>
                    <a:lnTo>
                      <a:pt x="238" y="195"/>
                    </a:lnTo>
                    <a:lnTo>
                      <a:pt x="229" y="203"/>
                    </a:lnTo>
                    <a:lnTo>
                      <a:pt x="212" y="212"/>
                    </a:lnTo>
                    <a:lnTo>
                      <a:pt x="195" y="203"/>
                    </a:lnTo>
                    <a:lnTo>
                      <a:pt x="187" y="186"/>
                    </a:lnTo>
                    <a:lnTo>
                      <a:pt x="178" y="161"/>
                    </a:lnTo>
                    <a:lnTo>
                      <a:pt x="178" y="119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6" name="Rectangle 196">
                <a:extLst>
                  <a:ext uri="{FF2B5EF4-FFF2-40B4-BE49-F238E27FC236}">
                    <a16:creationId xmlns:a16="http://schemas.microsoft.com/office/drawing/2014/main" id="{912AD023-10D7-40C8-808A-C987070D7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80000">
                <a:off x="2657" y="248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7" name="Rectangle 197">
                <a:extLst>
                  <a:ext uri="{FF2B5EF4-FFF2-40B4-BE49-F238E27FC236}">
                    <a16:creationId xmlns:a16="http://schemas.microsoft.com/office/drawing/2014/main" id="{EC55D33E-946A-4823-BD32-7F80CDBE1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80000">
                <a:off x="2683" y="2492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8" name="Freeform 198">
                <a:extLst>
                  <a:ext uri="{FF2B5EF4-FFF2-40B4-BE49-F238E27FC236}">
                    <a16:creationId xmlns:a16="http://schemas.microsoft.com/office/drawing/2014/main" id="{5C8CDEBB-2BCC-44FA-B908-EDB68AA12E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1" y="265"/>
                <a:ext cx="58" cy="69"/>
              </a:xfrm>
              <a:custGeom>
                <a:avLst/>
                <a:gdLst>
                  <a:gd name="T0" fmla="*/ 9 w 339"/>
                  <a:gd name="T1" fmla="*/ 271 h 398"/>
                  <a:gd name="T2" fmla="*/ 9 w 339"/>
                  <a:gd name="T3" fmla="*/ 313 h 398"/>
                  <a:gd name="T4" fmla="*/ 34 w 339"/>
                  <a:gd name="T5" fmla="*/ 373 h 398"/>
                  <a:gd name="T6" fmla="*/ 34 w 339"/>
                  <a:gd name="T7" fmla="*/ 313 h 398"/>
                  <a:gd name="T8" fmla="*/ 178 w 339"/>
                  <a:gd name="T9" fmla="*/ 381 h 398"/>
                  <a:gd name="T10" fmla="*/ 152 w 339"/>
                  <a:gd name="T11" fmla="*/ 288 h 398"/>
                  <a:gd name="T12" fmla="*/ 186 w 339"/>
                  <a:gd name="T13" fmla="*/ 297 h 398"/>
                  <a:gd name="T14" fmla="*/ 229 w 339"/>
                  <a:gd name="T15" fmla="*/ 288 h 398"/>
                  <a:gd name="T16" fmla="*/ 254 w 339"/>
                  <a:gd name="T17" fmla="*/ 254 h 398"/>
                  <a:gd name="T18" fmla="*/ 254 w 339"/>
                  <a:gd name="T19" fmla="*/ 220 h 398"/>
                  <a:gd name="T20" fmla="*/ 220 w 339"/>
                  <a:gd name="T21" fmla="*/ 178 h 398"/>
                  <a:gd name="T22" fmla="*/ 169 w 339"/>
                  <a:gd name="T23" fmla="*/ 153 h 398"/>
                  <a:gd name="T24" fmla="*/ 119 w 339"/>
                  <a:gd name="T25" fmla="*/ 136 h 398"/>
                  <a:gd name="T26" fmla="*/ 76 w 339"/>
                  <a:gd name="T27" fmla="*/ 161 h 398"/>
                  <a:gd name="T28" fmla="*/ 68 w 339"/>
                  <a:gd name="T29" fmla="*/ 203 h 398"/>
                  <a:gd name="T30" fmla="*/ 85 w 339"/>
                  <a:gd name="T31" fmla="*/ 237 h 398"/>
                  <a:gd name="T32" fmla="*/ 127 w 339"/>
                  <a:gd name="T33" fmla="*/ 271 h 398"/>
                  <a:gd name="T34" fmla="*/ 110 w 339"/>
                  <a:gd name="T35" fmla="*/ 229 h 398"/>
                  <a:gd name="T36" fmla="*/ 85 w 339"/>
                  <a:gd name="T37" fmla="*/ 187 h 398"/>
                  <a:gd name="T38" fmla="*/ 102 w 339"/>
                  <a:gd name="T39" fmla="*/ 161 h 398"/>
                  <a:gd name="T40" fmla="*/ 144 w 339"/>
                  <a:gd name="T41" fmla="*/ 161 h 398"/>
                  <a:gd name="T42" fmla="*/ 203 w 339"/>
                  <a:gd name="T43" fmla="*/ 195 h 398"/>
                  <a:gd name="T44" fmla="*/ 229 w 339"/>
                  <a:gd name="T45" fmla="*/ 220 h 398"/>
                  <a:gd name="T46" fmla="*/ 237 w 339"/>
                  <a:gd name="T47" fmla="*/ 246 h 398"/>
                  <a:gd name="T48" fmla="*/ 220 w 339"/>
                  <a:gd name="T49" fmla="*/ 271 h 398"/>
                  <a:gd name="T50" fmla="*/ 178 w 339"/>
                  <a:gd name="T51" fmla="*/ 271 h 398"/>
                  <a:gd name="T52" fmla="*/ 212 w 339"/>
                  <a:gd name="T53" fmla="*/ 136 h 398"/>
                  <a:gd name="T54" fmla="*/ 254 w 339"/>
                  <a:gd name="T55" fmla="*/ 161 h 398"/>
                  <a:gd name="T56" fmla="*/ 288 w 339"/>
                  <a:gd name="T57" fmla="*/ 161 h 398"/>
                  <a:gd name="T58" fmla="*/ 330 w 339"/>
                  <a:gd name="T59" fmla="*/ 136 h 398"/>
                  <a:gd name="T60" fmla="*/ 339 w 339"/>
                  <a:gd name="T61" fmla="*/ 102 h 398"/>
                  <a:gd name="T62" fmla="*/ 322 w 339"/>
                  <a:gd name="T63" fmla="*/ 60 h 398"/>
                  <a:gd name="T64" fmla="*/ 279 w 339"/>
                  <a:gd name="T65" fmla="*/ 26 h 398"/>
                  <a:gd name="T66" fmla="*/ 237 w 339"/>
                  <a:gd name="T67" fmla="*/ 9 h 398"/>
                  <a:gd name="T68" fmla="*/ 178 w 339"/>
                  <a:gd name="T69" fmla="*/ 9 h 398"/>
                  <a:gd name="T70" fmla="*/ 152 w 339"/>
                  <a:gd name="T71" fmla="*/ 43 h 398"/>
                  <a:gd name="T72" fmla="*/ 152 w 339"/>
                  <a:gd name="T73" fmla="*/ 85 h 398"/>
                  <a:gd name="T74" fmla="*/ 186 w 339"/>
                  <a:gd name="T75" fmla="*/ 119 h 398"/>
                  <a:gd name="T76" fmla="*/ 220 w 339"/>
                  <a:gd name="T77" fmla="*/ 119 h 398"/>
                  <a:gd name="T78" fmla="*/ 169 w 339"/>
                  <a:gd name="T79" fmla="*/ 68 h 398"/>
                  <a:gd name="T80" fmla="*/ 178 w 339"/>
                  <a:gd name="T81" fmla="*/ 43 h 398"/>
                  <a:gd name="T82" fmla="*/ 203 w 339"/>
                  <a:gd name="T83" fmla="*/ 26 h 398"/>
                  <a:gd name="T84" fmla="*/ 262 w 339"/>
                  <a:gd name="T85" fmla="*/ 51 h 398"/>
                  <a:gd name="T86" fmla="*/ 296 w 339"/>
                  <a:gd name="T87" fmla="*/ 76 h 398"/>
                  <a:gd name="T88" fmla="*/ 313 w 339"/>
                  <a:gd name="T89" fmla="*/ 93 h 398"/>
                  <a:gd name="T90" fmla="*/ 313 w 339"/>
                  <a:gd name="T91" fmla="*/ 127 h 398"/>
                  <a:gd name="T92" fmla="*/ 288 w 339"/>
                  <a:gd name="T93" fmla="*/ 144 h 398"/>
                  <a:gd name="T94" fmla="*/ 220 w 339"/>
                  <a:gd name="T95" fmla="*/ 119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39" h="398">
                    <a:moveTo>
                      <a:pt x="178" y="381"/>
                    </a:moveTo>
                    <a:lnTo>
                      <a:pt x="9" y="271"/>
                    </a:lnTo>
                    <a:lnTo>
                      <a:pt x="0" y="288"/>
                    </a:lnTo>
                    <a:lnTo>
                      <a:pt x="9" y="313"/>
                    </a:lnTo>
                    <a:lnTo>
                      <a:pt x="9" y="364"/>
                    </a:lnTo>
                    <a:lnTo>
                      <a:pt x="34" y="373"/>
                    </a:lnTo>
                    <a:lnTo>
                      <a:pt x="34" y="347"/>
                    </a:lnTo>
                    <a:lnTo>
                      <a:pt x="34" y="313"/>
                    </a:lnTo>
                    <a:lnTo>
                      <a:pt x="169" y="398"/>
                    </a:lnTo>
                    <a:lnTo>
                      <a:pt x="178" y="381"/>
                    </a:lnTo>
                    <a:close/>
                    <a:moveTo>
                      <a:pt x="127" y="271"/>
                    </a:moveTo>
                    <a:lnTo>
                      <a:pt x="152" y="288"/>
                    </a:lnTo>
                    <a:lnTo>
                      <a:pt x="169" y="297"/>
                    </a:lnTo>
                    <a:lnTo>
                      <a:pt x="186" y="297"/>
                    </a:lnTo>
                    <a:lnTo>
                      <a:pt x="203" y="297"/>
                    </a:lnTo>
                    <a:lnTo>
                      <a:pt x="229" y="288"/>
                    </a:lnTo>
                    <a:lnTo>
                      <a:pt x="246" y="271"/>
                    </a:lnTo>
                    <a:lnTo>
                      <a:pt x="254" y="254"/>
                    </a:lnTo>
                    <a:lnTo>
                      <a:pt x="254" y="237"/>
                    </a:lnTo>
                    <a:lnTo>
                      <a:pt x="254" y="220"/>
                    </a:lnTo>
                    <a:lnTo>
                      <a:pt x="237" y="195"/>
                    </a:lnTo>
                    <a:lnTo>
                      <a:pt x="220" y="178"/>
                    </a:lnTo>
                    <a:lnTo>
                      <a:pt x="195" y="161"/>
                    </a:lnTo>
                    <a:lnTo>
                      <a:pt x="169" y="153"/>
                    </a:lnTo>
                    <a:lnTo>
                      <a:pt x="152" y="144"/>
                    </a:lnTo>
                    <a:lnTo>
                      <a:pt x="119" y="136"/>
                    </a:lnTo>
                    <a:lnTo>
                      <a:pt x="93" y="144"/>
                    </a:lnTo>
                    <a:lnTo>
                      <a:pt x="76" y="161"/>
                    </a:lnTo>
                    <a:lnTo>
                      <a:pt x="68" y="178"/>
                    </a:lnTo>
                    <a:lnTo>
                      <a:pt x="68" y="203"/>
                    </a:lnTo>
                    <a:lnTo>
                      <a:pt x="68" y="220"/>
                    </a:lnTo>
                    <a:lnTo>
                      <a:pt x="85" y="237"/>
                    </a:lnTo>
                    <a:lnTo>
                      <a:pt x="102" y="254"/>
                    </a:lnTo>
                    <a:lnTo>
                      <a:pt x="127" y="271"/>
                    </a:lnTo>
                    <a:close/>
                    <a:moveTo>
                      <a:pt x="136" y="254"/>
                    </a:moveTo>
                    <a:lnTo>
                      <a:pt x="110" y="229"/>
                    </a:lnTo>
                    <a:lnTo>
                      <a:pt x="85" y="203"/>
                    </a:lnTo>
                    <a:lnTo>
                      <a:pt x="85" y="187"/>
                    </a:lnTo>
                    <a:lnTo>
                      <a:pt x="93" y="178"/>
                    </a:lnTo>
                    <a:lnTo>
                      <a:pt x="102" y="161"/>
                    </a:lnTo>
                    <a:lnTo>
                      <a:pt x="119" y="161"/>
                    </a:lnTo>
                    <a:lnTo>
                      <a:pt x="144" y="161"/>
                    </a:lnTo>
                    <a:lnTo>
                      <a:pt x="178" y="187"/>
                    </a:lnTo>
                    <a:lnTo>
                      <a:pt x="203" y="195"/>
                    </a:lnTo>
                    <a:lnTo>
                      <a:pt x="212" y="212"/>
                    </a:lnTo>
                    <a:lnTo>
                      <a:pt x="229" y="220"/>
                    </a:lnTo>
                    <a:lnTo>
                      <a:pt x="229" y="229"/>
                    </a:lnTo>
                    <a:lnTo>
                      <a:pt x="237" y="246"/>
                    </a:lnTo>
                    <a:lnTo>
                      <a:pt x="229" y="263"/>
                    </a:lnTo>
                    <a:lnTo>
                      <a:pt x="220" y="271"/>
                    </a:lnTo>
                    <a:lnTo>
                      <a:pt x="203" y="280"/>
                    </a:lnTo>
                    <a:lnTo>
                      <a:pt x="178" y="271"/>
                    </a:lnTo>
                    <a:lnTo>
                      <a:pt x="136" y="254"/>
                    </a:lnTo>
                    <a:close/>
                    <a:moveTo>
                      <a:pt x="212" y="136"/>
                    </a:moveTo>
                    <a:lnTo>
                      <a:pt x="237" y="153"/>
                    </a:lnTo>
                    <a:lnTo>
                      <a:pt x="254" y="161"/>
                    </a:lnTo>
                    <a:lnTo>
                      <a:pt x="271" y="161"/>
                    </a:lnTo>
                    <a:lnTo>
                      <a:pt x="288" y="161"/>
                    </a:lnTo>
                    <a:lnTo>
                      <a:pt x="313" y="153"/>
                    </a:lnTo>
                    <a:lnTo>
                      <a:pt x="330" y="136"/>
                    </a:lnTo>
                    <a:lnTo>
                      <a:pt x="339" y="119"/>
                    </a:lnTo>
                    <a:lnTo>
                      <a:pt x="339" y="102"/>
                    </a:lnTo>
                    <a:lnTo>
                      <a:pt x="339" y="85"/>
                    </a:lnTo>
                    <a:lnTo>
                      <a:pt x="322" y="60"/>
                    </a:lnTo>
                    <a:lnTo>
                      <a:pt x="305" y="43"/>
                    </a:lnTo>
                    <a:lnTo>
                      <a:pt x="279" y="26"/>
                    </a:lnTo>
                    <a:lnTo>
                      <a:pt x="254" y="17"/>
                    </a:lnTo>
                    <a:lnTo>
                      <a:pt x="237" y="9"/>
                    </a:lnTo>
                    <a:lnTo>
                      <a:pt x="203" y="0"/>
                    </a:lnTo>
                    <a:lnTo>
                      <a:pt x="178" y="9"/>
                    </a:lnTo>
                    <a:lnTo>
                      <a:pt x="161" y="26"/>
                    </a:lnTo>
                    <a:lnTo>
                      <a:pt x="152" y="43"/>
                    </a:lnTo>
                    <a:lnTo>
                      <a:pt x="152" y="68"/>
                    </a:lnTo>
                    <a:lnTo>
                      <a:pt x="152" y="85"/>
                    </a:lnTo>
                    <a:lnTo>
                      <a:pt x="169" y="102"/>
                    </a:lnTo>
                    <a:lnTo>
                      <a:pt x="186" y="119"/>
                    </a:lnTo>
                    <a:lnTo>
                      <a:pt x="212" y="136"/>
                    </a:lnTo>
                    <a:close/>
                    <a:moveTo>
                      <a:pt x="220" y="119"/>
                    </a:moveTo>
                    <a:lnTo>
                      <a:pt x="195" y="93"/>
                    </a:lnTo>
                    <a:lnTo>
                      <a:pt x="169" y="68"/>
                    </a:lnTo>
                    <a:lnTo>
                      <a:pt x="169" y="51"/>
                    </a:lnTo>
                    <a:lnTo>
                      <a:pt x="178" y="43"/>
                    </a:lnTo>
                    <a:lnTo>
                      <a:pt x="186" y="26"/>
                    </a:lnTo>
                    <a:lnTo>
                      <a:pt x="203" y="26"/>
                    </a:lnTo>
                    <a:lnTo>
                      <a:pt x="229" y="26"/>
                    </a:lnTo>
                    <a:lnTo>
                      <a:pt x="262" y="51"/>
                    </a:lnTo>
                    <a:lnTo>
                      <a:pt x="288" y="60"/>
                    </a:lnTo>
                    <a:lnTo>
                      <a:pt x="296" y="76"/>
                    </a:lnTo>
                    <a:lnTo>
                      <a:pt x="313" y="85"/>
                    </a:lnTo>
                    <a:lnTo>
                      <a:pt x="313" y="93"/>
                    </a:lnTo>
                    <a:lnTo>
                      <a:pt x="322" y="110"/>
                    </a:lnTo>
                    <a:lnTo>
                      <a:pt x="313" y="127"/>
                    </a:lnTo>
                    <a:lnTo>
                      <a:pt x="305" y="136"/>
                    </a:lnTo>
                    <a:lnTo>
                      <a:pt x="288" y="144"/>
                    </a:lnTo>
                    <a:lnTo>
                      <a:pt x="262" y="136"/>
                    </a:lnTo>
                    <a:lnTo>
                      <a:pt x="220" y="119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9" name="Rectangle 199">
                <a:extLst>
                  <a:ext uri="{FF2B5EF4-FFF2-40B4-BE49-F238E27FC236}">
                    <a16:creationId xmlns:a16="http://schemas.microsoft.com/office/drawing/2014/main" id="{AD1880EE-100A-4D12-8D97-E95294C4E6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60000">
                <a:off x="4404" y="28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0" name="Rectangle 200">
                <a:extLst>
                  <a:ext uri="{FF2B5EF4-FFF2-40B4-BE49-F238E27FC236}">
                    <a16:creationId xmlns:a16="http://schemas.microsoft.com/office/drawing/2014/main" id="{A6F819FC-58C7-4209-8B26-031C953AD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60000">
                <a:off x="4417" y="25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1" name="Rectangle 201">
                <a:extLst>
                  <a:ext uri="{FF2B5EF4-FFF2-40B4-BE49-F238E27FC236}">
                    <a16:creationId xmlns:a16="http://schemas.microsoft.com/office/drawing/2014/main" id="{3C6C5A97-9031-42C0-9177-52D269E90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60000">
                <a:off x="4433" y="23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2" name="Freeform 202">
                <a:extLst>
                  <a:ext uri="{FF2B5EF4-FFF2-40B4-BE49-F238E27FC236}">
                    <a16:creationId xmlns:a16="http://schemas.microsoft.com/office/drawing/2014/main" id="{75B81E64-0F44-4582-824B-5EDDA926AD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1" y="1423"/>
                <a:ext cx="50" cy="37"/>
              </a:xfrm>
              <a:custGeom>
                <a:avLst/>
                <a:gdLst>
                  <a:gd name="T0" fmla="*/ 25 w 288"/>
                  <a:gd name="T1" fmla="*/ 110 h 212"/>
                  <a:gd name="T2" fmla="*/ 0 w 288"/>
                  <a:gd name="T3" fmla="*/ 135 h 212"/>
                  <a:gd name="T4" fmla="*/ 8 w 288"/>
                  <a:gd name="T5" fmla="*/ 178 h 212"/>
                  <a:gd name="T6" fmla="*/ 42 w 288"/>
                  <a:gd name="T7" fmla="*/ 203 h 212"/>
                  <a:gd name="T8" fmla="*/ 93 w 288"/>
                  <a:gd name="T9" fmla="*/ 203 h 212"/>
                  <a:gd name="T10" fmla="*/ 127 w 288"/>
                  <a:gd name="T11" fmla="*/ 169 h 212"/>
                  <a:gd name="T12" fmla="*/ 127 w 288"/>
                  <a:gd name="T13" fmla="*/ 135 h 212"/>
                  <a:gd name="T14" fmla="*/ 110 w 288"/>
                  <a:gd name="T15" fmla="*/ 102 h 212"/>
                  <a:gd name="T16" fmla="*/ 118 w 288"/>
                  <a:gd name="T17" fmla="*/ 85 h 212"/>
                  <a:gd name="T18" fmla="*/ 118 w 288"/>
                  <a:gd name="T19" fmla="*/ 34 h 212"/>
                  <a:gd name="T20" fmla="*/ 85 w 288"/>
                  <a:gd name="T21" fmla="*/ 8 h 212"/>
                  <a:gd name="T22" fmla="*/ 42 w 288"/>
                  <a:gd name="T23" fmla="*/ 8 h 212"/>
                  <a:gd name="T24" fmla="*/ 8 w 288"/>
                  <a:gd name="T25" fmla="*/ 42 h 212"/>
                  <a:gd name="T26" fmla="*/ 17 w 288"/>
                  <a:gd name="T27" fmla="*/ 85 h 212"/>
                  <a:gd name="T28" fmla="*/ 34 w 288"/>
                  <a:gd name="T29" fmla="*/ 59 h 212"/>
                  <a:gd name="T30" fmla="*/ 42 w 288"/>
                  <a:gd name="T31" fmla="*/ 34 h 212"/>
                  <a:gd name="T32" fmla="*/ 76 w 288"/>
                  <a:gd name="T33" fmla="*/ 25 h 212"/>
                  <a:gd name="T34" fmla="*/ 93 w 288"/>
                  <a:gd name="T35" fmla="*/ 42 h 212"/>
                  <a:gd name="T36" fmla="*/ 93 w 288"/>
                  <a:gd name="T37" fmla="*/ 68 h 212"/>
                  <a:gd name="T38" fmla="*/ 76 w 288"/>
                  <a:gd name="T39" fmla="*/ 85 h 212"/>
                  <a:gd name="T40" fmla="*/ 51 w 288"/>
                  <a:gd name="T41" fmla="*/ 85 h 212"/>
                  <a:gd name="T42" fmla="*/ 34 w 288"/>
                  <a:gd name="T43" fmla="*/ 68 h 212"/>
                  <a:gd name="T44" fmla="*/ 25 w 288"/>
                  <a:gd name="T45" fmla="*/ 152 h 212"/>
                  <a:gd name="T46" fmla="*/ 34 w 288"/>
                  <a:gd name="T47" fmla="*/ 119 h 212"/>
                  <a:gd name="T48" fmla="*/ 68 w 288"/>
                  <a:gd name="T49" fmla="*/ 110 h 212"/>
                  <a:gd name="T50" fmla="*/ 93 w 288"/>
                  <a:gd name="T51" fmla="*/ 119 h 212"/>
                  <a:gd name="T52" fmla="*/ 110 w 288"/>
                  <a:gd name="T53" fmla="*/ 152 h 212"/>
                  <a:gd name="T54" fmla="*/ 102 w 288"/>
                  <a:gd name="T55" fmla="*/ 178 h 212"/>
                  <a:gd name="T56" fmla="*/ 68 w 288"/>
                  <a:gd name="T57" fmla="*/ 186 h 212"/>
                  <a:gd name="T58" fmla="*/ 34 w 288"/>
                  <a:gd name="T59" fmla="*/ 169 h 212"/>
                  <a:gd name="T60" fmla="*/ 152 w 288"/>
                  <a:gd name="T61" fmla="*/ 102 h 212"/>
                  <a:gd name="T62" fmla="*/ 178 w 288"/>
                  <a:gd name="T63" fmla="*/ 186 h 212"/>
                  <a:gd name="T64" fmla="*/ 220 w 288"/>
                  <a:gd name="T65" fmla="*/ 203 h 212"/>
                  <a:gd name="T66" fmla="*/ 254 w 288"/>
                  <a:gd name="T67" fmla="*/ 195 h 212"/>
                  <a:gd name="T68" fmla="*/ 279 w 288"/>
                  <a:gd name="T69" fmla="*/ 161 h 212"/>
                  <a:gd name="T70" fmla="*/ 288 w 288"/>
                  <a:gd name="T71" fmla="*/ 102 h 212"/>
                  <a:gd name="T72" fmla="*/ 279 w 288"/>
                  <a:gd name="T73" fmla="*/ 59 h 212"/>
                  <a:gd name="T74" fmla="*/ 245 w 288"/>
                  <a:gd name="T75" fmla="*/ 8 h 212"/>
                  <a:gd name="T76" fmla="*/ 195 w 288"/>
                  <a:gd name="T77" fmla="*/ 8 h 212"/>
                  <a:gd name="T78" fmla="*/ 169 w 288"/>
                  <a:gd name="T79" fmla="*/ 25 h 212"/>
                  <a:gd name="T80" fmla="*/ 152 w 288"/>
                  <a:gd name="T81" fmla="*/ 76 h 212"/>
                  <a:gd name="T82" fmla="*/ 178 w 288"/>
                  <a:gd name="T83" fmla="*/ 102 h 212"/>
                  <a:gd name="T84" fmla="*/ 186 w 288"/>
                  <a:gd name="T85" fmla="*/ 34 h 212"/>
                  <a:gd name="T86" fmla="*/ 220 w 288"/>
                  <a:gd name="T87" fmla="*/ 25 h 212"/>
                  <a:gd name="T88" fmla="*/ 245 w 288"/>
                  <a:gd name="T89" fmla="*/ 42 h 212"/>
                  <a:gd name="T90" fmla="*/ 262 w 288"/>
                  <a:gd name="T91" fmla="*/ 102 h 212"/>
                  <a:gd name="T92" fmla="*/ 245 w 288"/>
                  <a:gd name="T93" fmla="*/ 169 h 212"/>
                  <a:gd name="T94" fmla="*/ 220 w 288"/>
                  <a:gd name="T95" fmla="*/ 186 h 212"/>
                  <a:gd name="T96" fmla="*/ 195 w 288"/>
                  <a:gd name="T97" fmla="*/ 169 h 212"/>
                  <a:gd name="T98" fmla="*/ 178 w 288"/>
                  <a:gd name="T99" fmla="*/ 127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8" h="212">
                    <a:moveTo>
                      <a:pt x="42" y="102"/>
                    </a:moveTo>
                    <a:lnTo>
                      <a:pt x="25" y="110"/>
                    </a:lnTo>
                    <a:lnTo>
                      <a:pt x="8" y="119"/>
                    </a:lnTo>
                    <a:lnTo>
                      <a:pt x="0" y="135"/>
                    </a:lnTo>
                    <a:lnTo>
                      <a:pt x="0" y="152"/>
                    </a:lnTo>
                    <a:lnTo>
                      <a:pt x="8" y="178"/>
                    </a:lnTo>
                    <a:lnTo>
                      <a:pt x="17" y="195"/>
                    </a:lnTo>
                    <a:lnTo>
                      <a:pt x="42" y="203"/>
                    </a:lnTo>
                    <a:lnTo>
                      <a:pt x="68" y="212"/>
                    </a:lnTo>
                    <a:lnTo>
                      <a:pt x="93" y="203"/>
                    </a:lnTo>
                    <a:lnTo>
                      <a:pt x="118" y="195"/>
                    </a:lnTo>
                    <a:lnTo>
                      <a:pt x="127" y="169"/>
                    </a:lnTo>
                    <a:lnTo>
                      <a:pt x="135" y="152"/>
                    </a:lnTo>
                    <a:lnTo>
                      <a:pt x="127" y="135"/>
                    </a:lnTo>
                    <a:lnTo>
                      <a:pt x="127" y="119"/>
                    </a:lnTo>
                    <a:lnTo>
                      <a:pt x="110" y="102"/>
                    </a:lnTo>
                    <a:lnTo>
                      <a:pt x="93" y="102"/>
                    </a:lnTo>
                    <a:lnTo>
                      <a:pt x="118" y="85"/>
                    </a:lnTo>
                    <a:lnTo>
                      <a:pt x="127" y="59"/>
                    </a:lnTo>
                    <a:lnTo>
                      <a:pt x="118" y="34"/>
                    </a:lnTo>
                    <a:lnTo>
                      <a:pt x="110" y="17"/>
                    </a:lnTo>
                    <a:lnTo>
                      <a:pt x="85" y="8"/>
                    </a:lnTo>
                    <a:lnTo>
                      <a:pt x="68" y="8"/>
                    </a:lnTo>
                    <a:lnTo>
                      <a:pt x="42" y="8"/>
                    </a:lnTo>
                    <a:lnTo>
                      <a:pt x="25" y="25"/>
                    </a:lnTo>
                    <a:lnTo>
                      <a:pt x="8" y="42"/>
                    </a:lnTo>
                    <a:lnTo>
                      <a:pt x="8" y="59"/>
                    </a:lnTo>
                    <a:lnTo>
                      <a:pt x="17" y="85"/>
                    </a:lnTo>
                    <a:lnTo>
                      <a:pt x="42" y="102"/>
                    </a:lnTo>
                    <a:close/>
                    <a:moveTo>
                      <a:pt x="34" y="59"/>
                    </a:moveTo>
                    <a:lnTo>
                      <a:pt x="34" y="42"/>
                    </a:lnTo>
                    <a:lnTo>
                      <a:pt x="42" y="34"/>
                    </a:lnTo>
                    <a:lnTo>
                      <a:pt x="68" y="25"/>
                    </a:lnTo>
                    <a:lnTo>
                      <a:pt x="76" y="25"/>
                    </a:lnTo>
                    <a:lnTo>
                      <a:pt x="85" y="34"/>
                    </a:lnTo>
                    <a:lnTo>
                      <a:pt x="93" y="42"/>
                    </a:lnTo>
                    <a:lnTo>
                      <a:pt x="102" y="59"/>
                    </a:lnTo>
                    <a:lnTo>
                      <a:pt x="93" y="68"/>
                    </a:lnTo>
                    <a:lnTo>
                      <a:pt x="93" y="76"/>
                    </a:lnTo>
                    <a:lnTo>
                      <a:pt x="76" y="85"/>
                    </a:lnTo>
                    <a:lnTo>
                      <a:pt x="68" y="93"/>
                    </a:lnTo>
                    <a:lnTo>
                      <a:pt x="51" y="85"/>
                    </a:lnTo>
                    <a:lnTo>
                      <a:pt x="42" y="85"/>
                    </a:lnTo>
                    <a:lnTo>
                      <a:pt x="34" y="68"/>
                    </a:lnTo>
                    <a:lnTo>
                      <a:pt x="34" y="59"/>
                    </a:lnTo>
                    <a:close/>
                    <a:moveTo>
                      <a:pt x="25" y="152"/>
                    </a:moveTo>
                    <a:lnTo>
                      <a:pt x="25" y="135"/>
                    </a:lnTo>
                    <a:lnTo>
                      <a:pt x="34" y="119"/>
                    </a:lnTo>
                    <a:lnTo>
                      <a:pt x="51" y="110"/>
                    </a:lnTo>
                    <a:lnTo>
                      <a:pt x="68" y="110"/>
                    </a:lnTo>
                    <a:lnTo>
                      <a:pt x="85" y="110"/>
                    </a:lnTo>
                    <a:lnTo>
                      <a:pt x="93" y="119"/>
                    </a:lnTo>
                    <a:lnTo>
                      <a:pt x="102" y="135"/>
                    </a:lnTo>
                    <a:lnTo>
                      <a:pt x="110" y="152"/>
                    </a:lnTo>
                    <a:lnTo>
                      <a:pt x="110" y="169"/>
                    </a:lnTo>
                    <a:lnTo>
                      <a:pt x="102" y="178"/>
                    </a:lnTo>
                    <a:lnTo>
                      <a:pt x="85" y="186"/>
                    </a:lnTo>
                    <a:lnTo>
                      <a:pt x="68" y="186"/>
                    </a:lnTo>
                    <a:lnTo>
                      <a:pt x="51" y="186"/>
                    </a:lnTo>
                    <a:lnTo>
                      <a:pt x="34" y="169"/>
                    </a:lnTo>
                    <a:lnTo>
                      <a:pt x="25" y="152"/>
                    </a:lnTo>
                    <a:close/>
                    <a:moveTo>
                      <a:pt x="152" y="102"/>
                    </a:moveTo>
                    <a:lnTo>
                      <a:pt x="161" y="152"/>
                    </a:lnTo>
                    <a:lnTo>
                      <a:pt x="178" y="186"/>
                    </a:lnTo>
                    <a:lnTo>
                      <a:pt x="195" y="203"/>
                    </a:lnTo>
                    <a:lnTo>
                      <a:pt x="220" y="203"/>
                    </a:lnTo>
                    <a:lnTo>
                      <a:pt x="237" y="203"/>
                    </a:lnTo>
                    <a:lnTo>
                      <a:pt x="254" y="195"/>
                    </a:lnTo>
                    <a:lnTo>
                      <a:pt x="271" y="178"/>
                    </a:lnTo>
                    <a:lnTo>
                      <a:pt x="279" y="161"/>
                    </a:lnTo>
                    <a:lnTo>
                      <a:pt x="279" y="135"/>
                    </a:lnTo>
                    <a:lnTo>
                      <a:pt x="288" y="102"/>
                    </a:lnTo>
                    <a:lnTo>
                      <a:pt x="279" y="76"/>
                    </a:lnTo>
                    <a:lnTo>
                      <a:pt x="279" y="59"/>
                    </a:lnTo>
                    <a:lnTo>
                      <a:pt x="262" y="25"/>
                    </a:lnTo>
                    <a:lnTo>
                      <a:pt x="245" y="8"/>
                    </a:lnTo>
                    <a:lnTo>
                      <a:pt x="220" y="0"/>
                    </a:lnTo>
                    <a:lnTo>
                      <a:pt x="195" y="8"/>
                    </a:lnTo>
                    <a:lnTo>
                      <a:pt x="178" y="17"/>
                    </a:lnTo>
                    <a:lnTo>
                      <a:pt x="169" y="25"/>
                    </a:lnTo>
                    <a:lnTo>
                      <a:pt x="161" y="51"/>
                    </a:lnTo>
                    <a:lnTo>
                      <a:pt x="152" y="76"/>
                    </a:lnTo>
                    <a:lnTo>
                      <a:pt x="152" y="102"/>
                    </a:lnTo>
                    <a:close/>
                    <a:moveTo>
                      <a:pt x="178" y="102"/>
                    </a:moveTo>
                    <a:lnTo>
                      <a:pt x="178" y="68"/>
                    </a:lnTo>
                    <a:lnTo>
                      <a:pt x="186" y="34"/>
                    </a:lnTo>
                    <a:lnTo>
                      <a:pt x="203" y="25"/>
                    </a:lnTo>
                    <a:lnTo>
                      <a:pt x="220" y="25"/>
                    </a:lnTo>
                    <a:lnTo>
                      <a:pt x="229" y="25"/>
                    </a:lnTo>
                    <a:lnTo>
                      <a:pt x="245" y="42"/>
                    </a:lnTo>
                    <a:lnTo>
                      <a:pt x="254" y="59"/>
                    </a:lnTo>
                    <a:lnTo>
                      <a:pt x="262" y="102"/>
                    </a:lnTo>
                    <a:lnTo>
                      <a:pt x="254" y="144"/>
                    </a:lnTo>
                    <a:lnTo>
                      <a:pt x="245" y="169"/>
                    </a:lnTo>
                    <a:lnTo>
                      <a:pt x="237" y="178"/>
                    </a:lnTo>
                    <a:lnTo>
                      <a:pt x="220" y="186"/>
                    </a:lnTo>
                    <a:lnTo>
                      <a:pt x="203" y="186"/>
                    </a:lnTo>
                    <a:lnTo>
                      <a:pt x="195" y="169"/>
                    </a:lnTo>
                    <a:lnTo>
                      <a:pt x="186" y="144"/>
                    </a:lnTo>
                    <a:lnTo>
                      <a:pt x="178" y="127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3" name="Rectangle 203">
                <a:extLst>
                  <a:ext uri="{FF2B5EF4-FFF2-40B4-BE49-F238E27FC236}">
                    <a16:creationId xmlns:a16="http://schemas.microsoft.com/office/drawing/2014/main" id="{2E522378-5D82-436C-A36F-BA40426B9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5120" y="140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4" name="Rectangle 204">
                <a:extLst>
                  <a:ext uri="{FF2B5EF4-FFF2-40B4-BE49-F238E27FC236}">
                    <a16:creationId xmlns:a16="http://schemas.microsoft.com/office/drawing/2014/main" id="{5C54E0B2-0191-476E-B268-F0F92B77C9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5146" y="140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" name="Freeform 206">
              <a:extLst>
                <a:ext uri="{FF2B5EF4-FFF2-40B4-BE49-F238E27FC236}">
                  <a16:creationId xmlns:a16="http://schemas.microsoft.com/office/drawing/2014/main" id="{5FB53FB7-0A1E-42AC-B964-8064417384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3" y="2530"/>
              <a:ext cx="49" cy="37"/>
            </a:xfrm>
            <a:custGeom>
              <a:avLst/>
              <a:gdLst>
                <a:gd name="T0" fmla="*/ 119 w 288"/>
                <a:gd name="T1" fmla="*/ 34 h 212"/>
                <a:gd name="T2" fmla="*/ 94 w 288"/>
                <a:gd name="T3" fmla="*/ 9 h 212"/>
                <a:gd name="T4" fmla="*/ 43 w 288"/>
                <a:gd name="T5" fmla="*/ 9 h 212"/>
                <a:gd name="T6" fmla="*/ 9 w 288"/>
                <a:gd name="T7" fmla="*/ 68 h 212"/>
                <a:gd name="T8" fmla="*/ 9 w 288"/>
                <a:gd name="T9" fmla="*/ 161 h 212"/>
                <a:gd name="T10" fmla="*/ 51 w 288"/>
                <a:gd name="T11" fmla="*/ 204 h 212"/>
                <a:gd name="T12" fmla="*/ 94 w 288"/>
                <a:gd name="T13" fmla="*/ 204 h 212"/>
                <a:gd name="T14" fmla="*/ 127 w 288"/>
                <a:gd name="T15" fmla="*/ 178 h 212"/>
                <a:gd name="T16" fmla="*/ 127 w 288"/>
                <a:gd name="T17" fmla="*/ 110 h 212"/>
                <a:gd name="T18" fmla="*/ 94 w 288"/>
                <a:gd name="T19" fmla="*/ 77 h 212"/>
                <a:gd name="T20" fmla="*/ 51 w 288"/>
                <a:gd name="T21" fmla="*/ 85 h 212"/>
                <a:gd name="T22" fmla="*/ 26 w 288"/>
                <a:gd name="T23" fmla="*/ 77 h 212"/>
                <a:gd name="T24" fmla="*/ 51 w 288"/>
                <a:gd name="T25" fmla="*/ 34 h 212"/>
                <a:gd name="T26" fmla="*/ 85 w 288"/>
                <a:gd name="T27" fmla="*/ 26 h 212"/>
                <a:gd name="T28" fmla="*/ 102 w 288"/>
                <a:gd name="T29" fmla="*/ 60 h 212"/>
                <a:gd name="T30" fmla="*/ 34 w 288"/>
                <a:gd name="T31" fmla="*/ 144 h 212"/>
                <a:gd name="T32" fmla="*/ 43 w 288"/>
                <a:gd name="T33" fmla="*/ 110 h 212"/>
                <a:gd name="T34" fmla="*/ 68 w 288"/>
                <a:gd name="T35" fmla="*/ 102 h 212"/>
                <a:gd name="T36" fmla="*/ 102 w 288"/>
                <a:gd name="T37" fmla="*/ 110 h 212"/>
                <a:gd name="T38" fmla="*/ 110 w 288"/>
                <a:gd name="T39" fmla="*/ 144 h 212"/>
                <a:gd name="T40" fmla="*/ 102 w 288"/>
                <a:gd name="T41" fmla="*/ 178 h 212"/>
                <a:gd name="T42" fmla="*/ 77 w 288"/>
                <a:gd name="T43" fmla="*/ 187 h 212"/>
                <a:gd name="T44" fmla="*/ 43 w 288"/>
                <a:gd name="T45" fmla="*/ 170 h 212"/>
                <a:gd name="T46" fmla="*/ 153 w 288"/>
                <a:gd name="T47" fmla="*/ 102 h 212"/>
                <a:gd name="T48" fmla="*/ 178 w 288"/>
                <a:gd name="T49" fmla="*/ 187 h 212"/>
                <a:gd name="T50" fmla="*/ 229 w 288"/>
                <a:gd name="T51" fmla="*/ 204 h 212"/>
                <a:gd name="T52" fmla="*/ 263 w 288"/>
                <a:gd name="T53" fmla="*/ 187 h 212"/>
                <a:gd name="T54" fmla="*/ 280 w 288"/>
                <a:gd name="T55" fmla="*/ 153 h 212"/>
                <a:gd name="T56" fmla="*/ 288 w 288"/>
                <a:gd name="T57" fmla="*/ 94 h 212"/>
                <a:gd name="T58" fmla="*/ 280 w 288"/>
                <a:gd name="T59" fmla="*/ 51 h 212"/>
                <a:gd name="T60" fmla="*/ 246 w 288"/>
                <a:gd name="T61" fmla="*/ 0 h 212"/>
                <a:gd name="T62" fmla="*/ 195 w 288"/>
                <a:gd name="T63" fmla="*/ 0 h 212"/>
                <a:gd name="T64" fmla="*/ 170 w 288"/>
                <a:gd name="T65" fmla="*/ 26 h 212"/>
                <a:gd name="T66" fmla="*/ 153 w 288"/>
                <a:gd name="T67" fmla="*/ 68 h 212"/>
                <a:gd name="T68" fmla="*/ 178 w 288"/>
                <a:gd name="T69" fmla="*/ 102 h 212"/>
                <a:gd name="T70" fmla="*/ 187 w 288"/>
                <a:gd name="T71" fmla="*/ 34 h 212"/>
                <a:gd name="T72" fmla="*/ 221 w 288"/>
                <a:gd name="T73" fmla="*/ 17 h 212"/>
                <a:gd name="T74" fmla="*/ 246 w 288"/>
                <a:gd name="T75" fmla="*/ 34 h 212"/>
                <a:gd name="T76" fmla="*/ 263 w 288"/>
                <a:gd name="T77" fmla="*/ 94 h 212"/>
                <a:gd name="T78" fmla="*/ 254 w 288"/>
                <a:gd name="T79" fmla="*/ 161 h 212"/>
                <a:gd name="T80" fmla="*/ 221 w 288"/>
                <a:gd name="T81" fmla="*/ 178 h 212"/>
                <a:gd name="T82" fmla="*/ 195 w 288"/>
                <a:gd name="T83" fmla="*/ 170 h 212"/>
                <a:gd name="T84" fmla="*/ 187 w 288"/>
                <a:gd name="T85" fmla="*/ 144 h 212"/>
                <a:gd name="T86" fmla="*/ 178 w 288"/>
                <a:gd name="T87" fmla="*/ 10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8" h="212">
                  <a:moveTo>
                    <a:pt x="127" y="51"/>
                  </a:moveTo>
                  <a:lnTo>
                    <a:pt x="119" y="34"/>
                  </a:lnTo>
                  <a:lnTo>
                    <a:pt x="110" y="17"/>
                  </a:lnTo>
                  <a:lnTo>
                    <a:pt x="94" y="9"/>
                  </a:lnTo>
                  <a:lnTo>
                    <a:pt x="68" y="9"/>
                  </a:lnTo>
                  <a:lnTo>
                    <a:pt x="43" y="9"/>
                  </a:lnTo>
                  <a:lnTo>
                    <a:pt x="17" y="34"/>
                  </a:lnTo>
                  <a:lnTo>
                    <a:pt x="9" y="68"/>
                  </a:lnTo>
                  <a:lnTo>
                    <a:pt x="0" y="119"/>
                  </a:lnTo>
                  <a:lnTo>
                    <a:pt x="9" y="161"/>
                  </a:lnTo>
                  <a:lnTo>
                    <a:pt x="26" y="187"/>
                  </a:lnTo>
                  <a:lnTo>
                    <a:pt x="51" y="204"/>
                  </a:lnTo>
                  <a:lnTo>
                    <a:pt x="77" y="212"/>
                  </a:lnTo>
                  <a:lnTo>
                    <a:pt x="94" y="204"/>
                  </a:lnTo>
                  <a:lnTo>
                    <a:pt x="110" y="204"/>
                  </a:lnTo>
                  <a:lnTo>
                    <a:pt x="127" y="178"/>
                  </a:lnTo>
                  <a:lnTo>
                    <a:pt x="136" y="136"/>
                  </a:lnTo>
                  <a:lnTo>
                    <a:pt x="127" y="110"/>
                  </a:lnTo>
                  <a:lnTo>
                    <a:pt x="119" y="94"/>
                  </a:lnTo>
                  <a:lnTo>
                    <a:pt x="94" y="77"/>
                  </a:lnTo>
                  <a:lnTo>
                    <a:pt x="77" y="77"/>
                  </a:lnTo>
                  <a:lnTo>
                    <a:pt x="51" y="85"/>
                  </a:lnTo>
                  <a:lnTo>
                    <a:pt x="26" y="102"/>
                  </a:lnTo>
                  <a:lnTo>
                    <a:pt x="26" y="77"/>
                  </a:lnTo>
                  <a:lnTo>
                    <a:pt x="34" y="60"/>
                  </a:lnTo>
                  <a:lnTo>
                    <a:pt x="51" y="34"/>
                  </a:lnTo>
                  <a:lnTo>
                    <a:pt x="68" y="26"/>
                  </a:lnTo>
                  <a:lnTo>
                    <a:pt x="85" y="26"/>
                  </a:lnTo>
                  <a:lnTo>
                    <a:pt x="94" y="34"/>
                  </a:lnTo>
                  <a:lnTo>
                    <a:pt x="102" y="60"/>
                  </a:lnTo>
                  <a:lnTo>
                    <a:pt x="127" y="51"/>
                  </a:lnTo>
                  <a:close/>
                  <a:moveTo>
                    <a:pt x="34" y="144"/>
                  </a:moveTo>
                  <a:lnTo>
                    <a:pt x="34" y="127"/>
                  </a:lnTo>
                  <a:lnTo>
                    <a:pt x="43" y="110"/>
                  </a:lnTo>
                  <a:lnTo>
                    <a:pt x="51" y="102"/>
                  </a:lnTo>
                  <a:lnTo>
                    <a:pt x="68" y="102"/>
                  </a:lnTo>
                  <a:lnTo>
                    <a:pt x="85" y="102"/>
                  </a:lnTo>
                  <a:lnTo>
                    <a:pt x="102" y="110"/>
                  </a:lnTo>
                  <a:lnTo>
                    <a:pt x="110" y="119"/>
                  </a:lnTo>
                  <a:lnTo>
                    <a:pt x="110" y="144"/>
                  </a:lnTo>
                  <a:lnTo>
                    <a:pt x="110" y="161"/>
                  </a:lnTo>
                  <a:lnTo>
                    <a:pt x="102" y="178"/>
                  </a:lnTo>
                  <a:lnTo>
                    <a:pt x="94" y="187"/>
                  </a:lnTo>
                  <a:lnTo>
                    <a:pt x="77" y="187"/>
                  </a:lnTo>
                  <a:lnTo>
                    <a:pt x="51" y="187"/>
                  </a:lnTo>
                  <a:lnTo>
                    <a:pt x="43" y="170"/>
                  </a:lnTo>
                  <a:lnTo>
                    <a:pt x="34" y="144"/>
                  </a:lnTo>
                  <a:close/>
                  <a:moveTo>
                    <a:pt x="153" y="102"/>
                  </a:moveTo>
                  <a:lnTo>
                    <a:pt x="161" y="153"/>
                  </a:lnTo>
                  <a:lnTo>
                    <a:pt x="178" y="187"/>
                  </a:lnTo>
                  <a:lnTo>
                    <a:pt x="204" y="195"/>
                  </a:lnTo>
                  <a:lnTo>
                    <a:pt x="229" y="204"/>
                  </a:lnTo>
                  <a:lnTo>
                    <a:pt x="246" y="195"/>
                  </a:lnTo>
                  <a:lnTo>
                    <a:pt x="263" y="187"/>
                  </a:lnTo>
                  <a:lnTo>
                    <a:pt x="271" y="170"/>
                  </a:lnTo>
                  <a:lnTo>
                    <a:pt x="280" y="153"/>
                  </a:lnTo>
                  <a:lnTo>
                    <a:pt x="288" y="127"/>
                  </a:lnTo>
                  <a:lnTo>
                    <a:pt x="288" y="94"/>
                  </a:lnTo>
                  <a:lnTo>
                    <a:pt x="280" y="68"/>
                  </a:lnTo>
                  <a:lnTo>
                    <a:pt x="280" y="51"/>
                  </a:lnTo>
                  <a:lnTo>
                    <a:pt x="263" y="17"/>
                  </a:lnTo>
                  <a:lnTo>
                    <a:pt x="246" y="0"/>
                  </a:lnTo>
                  <a:lnTo>
                    <a:pt x="212" y="0"/>
                  </a:lnTo>
                  <a:lnTo>
                    <a:pt x="195" y="0"/>
                  </a:lnTo>
                  <a:lnTo>
                    <a:pt x="178" y="9"/>
                  </a:lnTo>
                  <a:lnTo>
                    <a:pt x="170" y="26"/>
                  </a:lnTo>
                  <a:lnTo>
                    <a:pt x="161" y="43"/>
                  </a:lnTo>
                  <a:lnTo>
                    <a:pt x="153" y="68"/>
                  </a:lnTo>
                  <a:lnTo>
                    <a:pt x="153" y="102"/>
                  </a:lnTo>
                  <a:close/>
                  <a:moveTo>
                    <a:pt x="178" y="102"/>
                  </a:moveTo>
                  <a:lnTo>
                    <a:pt x="178" y="60"/>
                  </a:lnTo>
                  <a:lnTo>
                    <a:pt x="187" y="34"/>
                  </a:lnTo>
                  <a:lnTo>
                    <a:pt x="204" y="26"/>
                  </a:lnTo>
                  <a:lnTo>
                    <a:pt x="221" y="17"/>
                  </a:lnTo>
                  <a:lnTo>
                    <a:pt x="229" y="17"/>
                  </a:lnTo>
                  <a:lnTo>
                    <a:pt x="246" y="34"/>
                  </a:lnTo>
                  <a:lnTo>
                    <a:pt x="254" y="60"/>
                  </a:lnTo>
                  <a:lnTo>
                    <a:pt x="263" y="94"/>
                  </a:lnTo>
                  <a:lnTo>
                    <a:pt x="263" y="136"/>
                  </a:lnTo>
                  <a:lnTo>
                    <a:pt x="254" y="161"/>
                  </a:lnTo>
                  <a:lnTo>
                    <a:pt x="237" y="178"/>
                  </a:lnTo>
                  <a:lnTo>
                    <a:pt x="221" y="178"/>
                  </a:lnTo>
                  <a:lnTo>
                    <a:pt x="212" y="178"/>
                  </a:lnTo>
                  <a:lnTo>
                    <a:pt x="195" y="170"/>
                  </a:lnTo>
                  <a:lnTo>
                    <a:pt x="187" y="153"/>
                  </a:lnTo>
                  <a:lnTo>
                    <a:pt x="187" y="144"/>
                  </a:lnTo>
                  <a:lnTo>
                    <a:pt x="187" y="127"/>
                  </a:lnTo>
                  <a:lnTo>
                    <a:pt x="178" y="102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" name="Rectangle 207">
              <a:extLst>
                <a:ext uri="{FF2B5EF4-FFF2-40B4-BE49-F238E27FC236}">
                  <a16:creationId xmlns:a16="http://schemas.microsoft.com/office/drawing/2014/main" id="{55EB1EF1-097C-4020-963E-60E6B4B085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0000">
              <a:off x="3130" y="2512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Rectangle 208">
              <a:extLst>
                <a:ext uri="{FF2B5EF4-FFF2-40B4-BE49-F238E27FC236}">
                  <a16:creationId xmlns:a16="http://schemas.microsoft.com/office/drawing/2014/main" id="{22E0EA76-161C-46AA-9C67-38EC72541E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0000">
              <a:off x="3155" y="2509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Freeform 209">
              <a:extLst>
                <a:ext uri="{FF2B5EF4-FFF2-40B4-BE49-F238E27FC236}">
                  <a16:creationId xmlns:a16="http://schemas.microsoft.com/office/drawing/2014/main" id="{80A7390B-ADF4-4217-908E-DF8594F0EF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5" y="2629"/>
              <a:ext cx="52" cy="45"/>
            </a:xfrm>
            <a:custGeom>
              <a:avLst/>
              <a:gdLst>
                <a:gd name="T0" fmla="*/ 42 w 304"/>
                <a:gd name="T1" fmla="*/ 246 h 262"/>
                <a:gd name="T2" fmla="*/ 84 w 304"/>
                <a:gd name="T3" fmla="*/ 262 h 262"/>
                <a:gd name="T4" fmla="*/ 135 w 304"/>
                <a:gd name="T5" fmla="*/ 237 h 262"/>
                <a:gd name="T6" fmla="*/ 152 w 304"/>
                <a:gd name="T7" fmla="*/ 195 h 262"/>
                <a:gd name="T8" fmla="*/ 135 w 304"/>
                <a:gd name="T9" fmla="*/ 144 h 262"/>
                <a:gd name="T10" fmla="*/ 93 w 304"/>
                <a:gd name="T11" fmla="*/ 127 h 262"/>
                <a:gd name="T12" fmla="*/ 51 w 304"/>
                <a:gd name="T13" fmla="*/ 136 h 262"/>
                <a:gd name="T14" fmla="*/ 25 w 304"/>
                <a:gd name="T15" fmla="*/ 102 h 262"/>
                <a:gd name="T16" fmla="*/ 93 w 304"/>
                <a:gd name="T17" fmla="*/ 51 h 262"/>
                <a:gd name="T18" fmla="*/ 17 w 304"/>
                <a:gd name="T19" fmla="*/ 186 h 262"/>
                <a:gd name="T20" fmla="*/ 51 w 304"/>
                <a:gd name="T21" fmla="*/ 161 h 262"/>
                <a:gd name="T22" fmla="*/ 84 w 304"/>
                <a:gd name="T23" fmla="*/ 144 h 262"/>
                <a:gd name="T24" fmla="*/ 110 w 304"/>
                <a:gd name="T25" fmla="*/ 161 h 262"/>
                <a:gd name="T26" fmla="*/ 127 w 304"/>
                <a:gd name="T27" fmla="*/ 195 h 262"/>
                <a:gd name="T28" fmla="*/ 118 w 304"/>
                <a:gd name="T29" fmla="*/ 229 h 262"/>
                <a:gd name="T30" fmla="*/ 84 w 304"/>
                <a:gd name="T31" fmla="*/ 237 h 262"/>
                <a:gd name="T32" fmla="*/ 59 w 304"/>
                <a:gd name="T33" fmla="*/ 229 h 262"/>
                <a:gd name="T34" fmla="*/ 25 w 304"/>
                <a:gd name="T35" fmla="*/ 229 h 262"/>
                <a:gd name="T36" fmla="*/ 186 w 304"/>
                <a:gd name="T37" fmla="*/ 144 h 262"/>
                <a:gd name="T38" fmla="*/ 211 w 304"/>
                <a:gd name="T39" fmla="*/ 178 h 262"/>
                <a:gd name="T40" fmla="*/ 245 w 304"/>
                <a:gd name="T41" fmla="*/ 195 h 262"/>
                <a:gd name="T42" fmla="*/ 288 w 304"/>
                <a:gd name="T43" fmla="*/ 178 h 262"/>
                <a:gd name="T44" fmla="*/ 304 w 304"/>
                <a:gd name="T45" fmla="*/ 144 h 262"/>
                <a:gd name="T46" fmla="*/ 296 w 304"/>
                <a:gd name="T47" fmla="*/ 102 h 262"/>
                <a:gd name="T48" fmla="*/ 271 w 304"/>
                <a:gd name="T49" fmla="*/ 42 h 262"/>
                <a:gd name="T50" fmla="*/ 237 w 304"/>
                <a:gd name="T51" fmla="*/ 9 h 262"/>
                <a:gd name="T52" fmla="*/ 186 w 304"/>
                <a:gd name="T53" fmla="*/ 9 h 262"/>
                <a:gd name="T54" fmla="*/ 161 w 304"/>
                <a:gd name="T55" fmla="*/ 34 h 262"/>
                <a:gd name="T56" fmla="*/ 152 w 304"/>
                <a:gd name="T57" fmla="*/ 68 h 262"/>
                <a:gd name="T58" fmla="*/ 169 w 304"/>
                <a:gd name="T59" fmla="*/ 127 h 262"/>
                <a:gd name="T60" fmla="*/ 178 w 304"/>
                <a:gd name="T61" fmla="*/ 76 h 262"/>
                <a:gd name="T62" fmla="*/ 178 w 304"/>
                <a:gd name="T63" fmla="*/ 34 h 262"/>
                <a:gd name="T64" fmla="*/ 211 w 304"/>
                <a:gd name="T65" fmla="*/ 17 h 262"/>
                <a:gd name="T66" fmla="*/ 237 w 304"/>
                <a:gd name="T67" fmla="*/ 34 h 262"/>
                <a:gd name="T68" fmla="*/ 254 w 304"/>
                <a:gd name="T69" fmla="*/ 59 h 262"/>
                <a:gd name="T70" fmla="*/ 279 w 304"/>
                <a:gd name="T71" fmla="*/ 119 h 262"/>
                <a:gd name="T72" fmla="*/ 279 w 304"/>
                <a:gd name="T73" fmla="*/ 161 h 262"/>
                <a:gd name="T74" fmla="*/ 245 w 304"/>
                <a:gd name="T75" fmla="*/ 169 h 262"/>
                <a:gd name="T76" fmla="*/ 220 w 304"/>
                <a:gd name="T77" fmla="*/ 161 h 262"/>
                <a:gd name="T78" fmla="*/ 203 w 304"/>
                <a:gd name="T79" fmla="*/ 13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4" h="262">
                  <a:moveTo>
                    <a:pt x="25" y="229"/>
                  </a:moveTo>
                  <a:lnTo>
                    <a:pt x="42" y="246"/>
                  </a:lnTo>
                  <a:lnTo>
                    <a:pt x="59" y="262"/>
                  </a:lnTo>
                  <a:lnTo>
                    <a:pt x="84" y="262"/>
                  </a:lnTo>
                  <a:lnTo>
                    <a:pt x="110" y="254"/>
                  </a:lnTo>
                  <a:lnTo>
                    <a:pt x="135" y="237"/>
                  </a:lnTo>
                  <a:lnTo>
                    <a:pt x="152" y="212"/>
                  </a:lnTo>
                  <a:lnTo>
                    <a:pt x="152" y="195"/>
                  </a:lnTo>
                  <a:lnTo>
                    <a:pt x="144" y="169"/>
                  </a:lnTo>
                  <a:lnTo>
                    <a:pt x="135" y="144"/>
                  </a:lnTo>
                  <a:lnTo>
                    <a:pt x="110" y="127"/>
                  </a:lnTo>
                  <a:lnTo>
                    <a:pt x="93" y="127"/>
                  </a:lnTo>
                  <a:lnTo>
                    <a:pt x="67" y="127"/>
                  </a:lnTo>
                  <a:lnTo>
                    <a:pt x="51" y="136"/>
                  </a:lnTo>
                  <a:lnTo>
                    <a:pt x="34" y="152"/>
                  </a:lnTo>
                  <a:lnTo>
                    <a:pt x="25" y="102"/>
                  </a:lnTo>
                  <a:lnTo>
                    <a:pt x="101" y="68"/>
                  </a:lnTo>
                  <a:lnTo>
                    <a:pt x="93" y="51"/>
                  </a:lnTo>
                  <a:lnTo>
                    <a:pt x="0" y="85"/>
                  </a:lnTo>
                  <a:lnTo>
                    <a:pt x="17" y="186"/>
                  </a:lnTo>
                  <a:lnTo>
                    <a:pt x="42" y="186"/>
                  </a:lnTo>
                  <a:lnTo>
                    <a:pt x="51" y="161"/>
                  </a:lnTo>
                  <a:lnTo>
                    <a:pt x="67" y="152"/>
                  </a:lnTo>
                  <a:lnTo>
                    <a:pt x="84" y="144"/>
                  </a:lnTo>
                  <a:lnTo>
                    <a:pt x="101" y="152"/>
                  </a:lnTo>
                  <a:lnTo>
                    <a:pt x="110" y="161"/>
                  </a:lnTo>
                  <a:lnTo>
                    <a:pt x="127" y="178"/>
                  </a:lnTo>
                  <a:lnTo>
                    <a:pt x="127" y="195"/>
                  </a:lnTo>
                  <a:lnTo>
                    <a:pt x="127" y="212"/>
                  </a:lnTo>
                  <a:lnTo>
                    <a:pt x="118" y="229"/>
                  </a:lnTo>
                  <a:lnTo>
                    <a:pt x="101" y="237"/>
                  </a:lnTo>
                  <a:lnTo>
                    <a:pt x="84" y="237"/>
                  </a:lnTo>
                  <a:lnTo>
                    <a:pt x="76" y="237"/>
                  </a:lnTo>
                  <a:lnTo>
                    <a:pt x="59" y="229"/>
                  </a:lnTo>
                  <a:lnTo>
                    <a:pt x="51" y="220"/>
                  </a:lnTo>
                  <a:lnTo>
                    <a:pt x="25" y="229"/>
                  </a:lnTo>
                  <a:close/>
                  <a:moveTo>
                    <a:pt x="169" y="127"/>
                  </a:moveTo>
                  <a:lnTo>
                    <a:pt x="186" y="144"/>
                  </a:lnTo>
                  <a:lnTo>
                    <a:pt x="194" y="169"/>
                  </a:lnTo>
                  <a:lnTo>
                    <a:pt x="211" y="178"/>
                  </a:lnTo>
                  <a:lnTo>
                    <a:pt x="220" y="186"/>
                  </a:lnTo>
                  <a:lnTo>
                    <a:pt x="245" y="195"/>
                  </a:lnTo>
                  <a:lnTo>
                    <a:pt x="271" y="186"/>
                  </a:lnTo>
                  <a:lnTo>
                    <a:pt x="288" y="178"/>
                  </a:lnTo>
                  <a:lnTo>
                    <a:pt x="304" y="161"/>
                  </a:lnTo>
                  <a:lnTo>
                    <a:pt x="304" y="144"/>
                  </a:lnTo>
                  <a:lnTo>
                    <a:pt x="304" y="119"/>
                  </a:lnTo>
                  <a:lnTo>
                    <a:pt x="296" y="102"/>
                  </a:lnTo>
                  <a:lnTo>
                    <a:pt x="288" y="68"/>
                  </a:lnTo>
                  <a:lnTo>
                    <a:pt x="271" y="42"/>
                  </a:lnTo>
                  <a:lnTo>
                    <a:pt x="262" y="25"/>
                  </a:lnTo>
                  <a:lnTo>
                    <a:pt x="237" y="9"/>
                  </a:lnTo>
                  <a:lnTo>
                    <a:pt x="211" y="0"/>
                  </a:lnTo>
                  <a:lnTo>
                    <a:pt x="186" y="9"/>
                  </a:lnTo>
                  <a:lnTo>
                    <a:pt x="169" y="17"/>
                  </a:lnTo>
                  <a:lnTo>
                    <a:pt x="161" y="34"/>
                  </a:lnTo>
                  <a:lnTo>
                    <a:pt x="152" y="51"/>
                  </a:lnTo>
                  <a:lnTo>
                    <a:pt x="152" y="68"/>
                  </a:lnTo>
                  <a:lnTo>
                    <a:pt x="161" y="93"/>
                  </a:lnTo>
                  <a:lnTo>
                    <a:pt x="169" y="127"/>
                  </a:lnTo>
                  <a:close/>
                  <a:moveTo>
                    <a:pt x="194" y="110"/>
                  </a:moveTo>
                  <a:lnTo>
                    <a:pt x="178" y="76"/>
                  </a:lnTo>
                  <a:lnTo>
                    <a:pt x="178" y="51"/>
                  </a:lnTo>
                  <a:lnTo>
                    <a:pt x="178" y="34"/>
                  </a:lnTo>
                  <a:lnTo>
                    <a:pt x="194" y="25"/>
                  </a:lnTo>
                  <a:lnTo>
                    <a:pt x="211" y="17"/>
                  </a:lnTo>
                  <a:lnTo>
                    <a:pt x="228" y="25"/>
                  </a:lnTo>
                  <a:lnTo>
                    <a:pt x="237" y="34"/>
                  </a:lnTo>
                  <a:lnTo>
                    <a:pt x="245" y="42"/>
                  </a:lnTo>
                  <a:lnTo>
                    <a:pt x="254" y="59"/>
                  </a:lnTo>
                  <a:lnTo>
                    <a:pt x="262" y="76"/>
                  </a:lnTo>
                  <a:lnTo>
                    <a:pt x="279" y="119"/>
                  </a:lnTo>
                  <a:lnTo>
                    <a:pt x="279" y="144"/>
                  </a:lnTo>
                  <a:lnTo>
                    <a:pt x="279" y="161"/>
                  </a:lnTo>
                  <a:lnTo>
                    <a:pt x="262" y="169"/>
                  </a:lnTo>
                  <a:lnTo>
                    <a:pt x="245" y="169"/>
                  </a:lnTo>
                  <a:lnTo>
                    <a:pt x="228" y="169"/>
                  </a:lnTo>
                  <a:lnTo>
                    <a:pt x="220" y="161"/>
                  </a:lnTo>
                  <a:lnTo>
                    <a:pt x="211" y="152"/>
                  </a:lnTo>
                  <a:lnTo>
                    <a:pt x="203" y="136"/>
                  </a:lnTo>
                  <a:lnTo>
                    <a:pt x="194" y="110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" name="Rectangle 210">
              <a:extLst>
                <a:ext uri="{FF2B5EF4-FFF2-40B4-BE49-F238E27FC236}">
                  <a16:creationId xmlns:a16="http://schemas.microsoft.com/office/drawing/2014/main" id="{9C91BBDE-6F87-4BB4-917A-B1FBD44AB5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220000">
              <a:off x="3501" y="2617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211">
              <a:extLst>
                <a:ext uri="{FF2B5EF4-FFF2-40B4-BE49-F238E27FC236}">
                  <a16:creationId xmlns:a16="http://schemas.microsoft.com/office/drawing/2014/main" id="{5CAF0BA4-FFE7-43E9-87A9-9DFF1D6941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980000">
              <a:off x="3528" y="2604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Freeform 212">
              <a:extLst>
                <a:ext uri="{FF2B5EF4-FFF2-40B4-BE49-F238E27FC236}">
                  <a16:creationId xmlns:a16="http://schemas.microsoft.com/office/drawing/2014/main" id="{FA01D971-41FA-4BE4-94D2-2DA9837226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8" y="1316"/>
              <a:ext cx="48" cy="38"/>
            </a:xfrm>
            <a:custGeom>
              <a:avLst/>
              <a:gdLst>
                <a:gd name="T0" fmla="*/ 101 w 279"/>
                <a:gd name="T1" fmla="*/ 220 h 220"/>
                <a:gd name="T2" fmla="*/ 127 w 279"/>
                <a:gd name="T3" fmla="*/ 220 h 220"/>
                <a:gd name="T4" fmla="*/ 110 w 279"/>
                <a:gd name="T5" fmla="*/ 169 h 220"/>
                <a:gd name="T6" fmla="*/ 143 w 279"/>
                <a:gd name="T7" fmla="*/ 169 h 220"/>
                <a:gd name="T8" fmla="*/ 135 w 279"/>
                <a:gd name="T9" fmla="*/ 143 h 220"/>
                <a:gd name="T10" fmla="*/ 110 w 279"/>
                <a:gd name="T11" fmla="*/ 152 h 220"/>
                <a:gd name="T12" fmla="*/ 76 w 279"/>
                <a:gd name="T13" fmla="*/ 25 h 220"/>
                <a:gd name="T14" fmla="*/ 59 w 279"/>
                <a:gd name="T15" fmla="*/ 25 h 220"/>
                <a:gd name="T16" fmla="*/ 0 w 279"/>
                <a:gd name="T17" fmla="*/ 169 h 220"/>
                <a:gd name="T18" fmla="*/ 8 w 279"/>
                <a:gd name="T19" fmla="*/ 194 h 220"/>
                <a:gd name="T20" fmla="*/ 93 w 279"/>
                <a:gd name="T21" fmla="*/ 177 h 220"/>
                <a:gd name="T22" fmla="*/ 101 w 279"/>
                <a:gd name="T23" fmla="*/ 220 h 220"/>
                <a:gd name="T24" fmla="*/ 84 w 279"/>
                <a:gd name="T25" fmla="*/ 152 h 220"/>
                <a:gd name="T26" fmla="*/ 25 w 279"/>
                <a:gd name="T27" fmla="*/ 169 h 220"/>
                <a:gd name="T28" fmla="*/ 67 w 279"/>
                <a:gd name="T29" fmla="*/ 67 h 220"/>
                <a:gd name="T30" fmla="*/ 84 w 279"/>
                <a:gd name="T31" fmla="*/ 152 h 220"/>
                <a:gd name="T32" fmla="*/ 152 w 279"/>
                <a:gd name="T33" fmla="*/ 110 h 220"/>
                <a:gd name="T34" fmla="*/ 160 w 279"/>
                <a:gd name="T35" fmla="*/ 135 h 220"/>
                <a:gd name="T36" fmla="*/ 169 w 279"/>
                <a:gd name="T37" fmla="*/ 160 h 220"/>
                <a:gd name="T38" fmla="*/ 177 w 279"/>
                <a:gd name="T39" fmla="*/ 169 h 220"/>
                <a:gd name="T40" fmla="*/ 186 w 279"/>
                <a:gd name="T41" fmla="*/ 186 h 220"/>
                <a:gd name="T42" fmla="*/ 211 w 279"/>
                <a:gd name="T43" fmla="*/ 194 h 220"/>
                <a:gd name="T44" fmla="*/ 237 w 279"/>
                <a:gd name="T45" fmla="*/ 194 h 220"/>
                <a:gd name="T46" fmla="*/ 254 w 279"/>
                <a:gd name="T47" fmla="*/ 186 h 220"/>
                <a:gd name="T48" fmla="*/ 270 w 279"/>
                <a:gd name="T49" fmla="*/ 177 h 220"/>
                <a:gd name="T50" fmla="*/ 279 w 279"/>
                <a:gd name="T51" fmla="*/ 160 h 220"/>
                <a:gd name="T52" fmla="*/ 279 w 279"/>
                <a:gd name="T53" fmla="*/ 135 h 220"/>
                <a:gd name="T54" fmla="*/ 279 w 279"/>
                <a:gd name="T55" fmla="*/ 110 h 220"/>
                <a:gd name="T56" fmla="*/ 279 w 279"/>
                <a:gd name="T57" fmla="*/ 84 h 220"/>
                <a:gd name="T58" fmla="*/ 270 w 279"/>
                <a:gd name="T59" fmla="*/ 59 h 220"/>
                <a:gd name="T60" fmla="*/ 262 w 279"/>
                <a:gd name="T61" fmla="*/ 33 h 220"/>
                <a:gd name="T62" fmla="*/ 245 w 279"/>
                <a:gd name="T63" fmla="*/ 8 h 220"/>
                <a:gd name="T64" fmla="*/ 220 w 279"/>
                <a:gd name="T65" fmla="*/ 0 h 220"/>
                <a:gd name="T66" fmla="*/ 194 w 279"/>
                <a:gd name="T67" fmla="*/ 0 h 220"/>
                <a:gd name="T68" fmla="*/ 169 w 279"/>
                <a:gd name="T69" fmla="*/ 8 h 220"/>
                <a:gd name="T70" fmla="*/ 160 w 279"/>
                <a:gd name="T71" fmla="*/ 17 h 220"/>
                <a:gd name="T72" fmla="*/ 152 w 279"/>
                <a:gd name="T73" fmla="*/ 33 h 220"/>
                <a:gd name="T74" fmla="*/ 143 w 279"/>
                <a:gd name="T75" fmla="*/ 50 h 220"/>
                <a:gd name="T76" fmla="*/ 143 w 279"/>
                <a:gd name="T77" fmla="*/ 76 h 220"/>
                <a:gd name="T78" fmla="*/ 152 w 279"/>
                <a:gd name="T79" fmla="*/ 110 h 220"/>
                <a:gd name="T80" fmla="*/ 177 w 279"/>
                <a:gd name="T81" fmla="*/ 101 h 220"/>
                <a:gd name="T82" fmla="*/ 169 w 279"/>
                <a:gd name="T83" fmla="*/ 67 h 220"/>
                <a:gd name="T84" fmla="*/ 169 w 279"/>
                <a:gd name="T85" fmla="*/ 33 h 220"/>
                <a:gd name="T86" fmla="*/ 177 w 279"/>
                <a:gd name="T87" fmla="*/ 25 h 220"/>
                <a:gd name="T88" fmla="*/ 194 w 279"/>
                <a:gd name="T89" fmla="*/ 17 h 220"/>
                <a:gd name="T90" fmla="*/ 211 w 279"/>
                <a:gd name="T91" fmla="*/ 17 h 220"/>
                <a:gd name="T92" fmla="*/ 228 w 279"/>
                <a:gd name="T93" fmla="*/ 25 h 220"/>
                <a:gd name="T94" fmla="*/ 237 w 279"/>
                <a:gd name="T95" fmla="*/ 33 h 220"/>
                <a:gd name="T96" fmla="*/ 237 w 279"/>
                <a:gd name="T97" fmla="*/ 50 h 220"/>
                <a:gd name="T98" fmla="*/ 245 w 279"/>
                <a:gd name="T99" fmla="*/ 67 h 220"/>
                <a:gd name="T100" fmla="*/ 254 w 279"/>
                <a:gd name="T101" fmla="*/ 84 h 220"/>
                <a:gd name="T102" fmla="*/ 262 w 279"/>
                <a:gd name="T103" fmla="*/ 127 h 220"/>
                <a:gd name="T104" fmla="*/ 254 w 279"/>
                <a:gd name="T105" fmla="*/ 152 h 220"/>
                <a:gd name="T106" fmla="*/ 245 w 279"/>
                <a:gd name="T107" fmla="*/ 169 h 220"/>
                <a:gd name="T108" fmla="*/ 228 w 279"/>
                <a:gd name="T109" fmla="*/ 177 h 220"/>
                <a:gd name="T110" fmla="*/ 211 w 279"/>
                <a:gd name="T111" fmla="*/ 177 h 220"/>
                <a:gd name="T112" fmla="*/ 203 w 279"/>
                <a:gd name="T113" fmla="*/ 169 h 220"/>
                <a:gd name="T114" fmla="*/ 194 w 279"/>
                <a:gd name="T115" fmla="*/ 160 h 220"/>
                <a:gd name="T116" fmla="*/ 186 w 279"/>
                <a:gd name="T117" fmla="*/ 143 h 220"/>
                <a:gd name="T118" fmla="*/ 177 w 279"/>
                <a:gd name="T119" fmla="*/ 127 h 220"/>
                <a:gd name="T120" fmla="*/ 177 w 279"/>
                <a:gd name="T121" fmla="*/ 10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9" h="220">
                  <a:moveTo>
                    <a:pt x="101" y="220"/>
                  </a:moveTo>
                  <a:lnTo>
                    <a:pt x="127" y="220"/>
                  </a:lnTo>
                  <a:lnTo>
                    <a:pt x="110" y="169"/>
                  </a:lnTo>
                  <a:lnTo>
                    <a:pt x="143" y="169"/>
                  </a:lnTo>
                  <a:lnTo>
                    <a:pt x="135" y="143"/>
                  </a:lnTo>
                  <a:lnTo>
                    <a:pt x="110" y="152"/>
                  </a:lnTo>
                  <a:lnTo>
                    <a:pt x="76" y="25"/>
                  </a:lnTo>
                  <a:lnTo>
                    <a:pt x="59" y="25"/>
                  </a:lnTo>
                  <a:lnTo>
                    <a:pt x="0" y="169"/>
                  </a:lnTo>
                  <a:lnTo>
                    <a:pt x="8" y="194"/>
                  </a:lnTo>
                  <a:lnTo>
                    <a:pt x="93" y="177"/>
                  </a:lnTo>
                  <a:lnTo>
                    <a:pt x="101" y="220"/>
                  </a:lnTo>
                  <a:close/>
                  <a:moveTo>
                    <a:pt x="84" y="152"/>
                  </a:moveTo>
                  <a:lnTo>
                    <a:pt x="25" y="169"/>
                  </a:lnTo>
                  <a:lnTo>
                    <a:pt x="67" y="67"/>
                  </a:lnTo>
                  <a:lnTo>
                    <a:pt x="84" y="152"/>
                  </a:lnTo>
                  <a:close/>
                  <a:moveTo>
                    <a:pt x="152" y="110"/>
                  </a:moveTo>
                  <a:lnTo>
                    <a:pt x="160" y="135"/>
                  </a:lnTo>
                  <a:lnTo>
                    <a:pt x="169" y="160"/>
                  </a:lnTo>
                  <a:lnTo>
                    <a:pt x="177" y="169"/>
                  </a:lnTo>
                  <a:lnTo>
                    <a:pt x="186" y="186"/>
                  </a:lnTo>
                  <a:lnTo>
                    <a:pt x="211" y="194"/>
                  </a:lnTo>
                  <a:lnTo>
                    <a:pt x="237" y="194"/>
                  </a:lnTo>
                  <a:lnTo>
                    <a:pt x="254" y="186"/>
                  </a:lnTo>
                  <a:lnTo>
                    <a:pt x="270" y="177"/>
                  </a:lnTo>
                  <a:lnTo>
                    <a:pt x="279" y="160"/>
                  </a:lnTo>
                  <a:lnTo>
                    <a:pt x="279" y="135"/>
                  </a:lnTo>
                  <a:lnTo>
                    <a:pt x="279" y="110"/>
                  </a:lnTo>
                  <a:lnTo>
                    <a:pt x="279" y="84"/>
                  </a:lnTo>
                  <a:lnTo>
                    <a:pt x="270" y="59"/>
                  </a:lnTo>
                  <a:lnTo>
                    <a:pt x="262" y="33"/>
                  </a:lnTo>
                  <a:lnTo>
                    <a:pt x="245" y="8"/>
                  </a:lnTo>
                  <a:lnTo>
                    <a:pt x="220" y="0"/>
                  </a:lnTo>
                  <a:lnTo>
                    <a:pt x="194" y="0"/>
                  </a:lnTo>
                  <a:lnTo>
                    <a:pt x="169" y="8"/>
                  </a:lnTo>
                  <a:lnTo>
                    <a:pt x="160" y="17"/>
                  </a:lnTo>
                  <a:lnTo>
                    <a:pt x="152" y="33"/>
                  </a:lnTo>
                  <a:lnTo>
                    <a:pt x="143" y="50"/>
                  </a:lnTo>
                  <a:lnTo>
                    <a:pt x="143" y="76"/>
                  </a:lnTo>
                  <a:lnTo>
                    <a:pt x="152" y="110"/>
                  </a:lnTo>
                  <a:close/>
                  <a:moveTo>
                    <a:pt x="177" y="101"/>
                  </a:moveTo>
                  <a:lnTo>
                    <a:pt x="169" y="67"/>
                  </a:lnTo>
                  <a:lnTo>
                    <a:pt x="169" y="33"/>
                  </a:lnTo>
                  <a:lnTo>
                    <a:pt x="177" y="25"/>
                  </a:lnTo>
                  <a:lnTo>
                    <a:pt x="194" y="17"/>
                  </a:lnTo>
                  <a:lnTo>
                    <a:pt x="211" y="17"/>
                  </a:lnTo>
                  <a:lnTo>
                    <a:pt x="228" y="25"/>
                  </a:lnTo>
                  <a:lnTo>
                    <a:pt x="237" y="33"/>
                  </a:lnTo>
                  <a:lnTo>
                    <a:pt x="237" y="50"/>
                  </a:lnTo>
                  <a:lnTo>
                    <a:pt x="245" y="67"/>
                  </a:lnTo>
                  <a:lnTo>
                    <a:pt x="254" y="84"/>
                  </a:lnTo>
                  <a:lnTo>
                    <a:pt x="262" y="127"/>
                  </a:lnTo>
                  <a:lnTo>
                    <a:pt x="254" y="152"/>
                  </a:lnTo>
                  <a:lnTo>
                    <a:pt x="245" y="169"/>
                  </a:lnTo>
                  <a:lnTo>
                    <a:pt x="228" y="177"/>
                  </a:lnTo>
                  <a:lnTo>
                    <a:pt x="211" y="177"/>
                  </a:lnTo>
                  <a:lnTo>
                    <a:pt x="203" y="169"/>
                  </a:lnTo>
                  <a:lnTo>
                    <a:pt x="194" y="160"/>
                  </a:lnTo>
                  <a:lnTo>
                    <a:pt x="186" y="143"/>
                  </a:lnTo>
                  <a:lnTo>
                    <a:pt x="177" y="127"/>
                  </a:lnTo>
                  <a:lnTo>
                    <a:pt x="177" y="101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" name="Rectangle 213">
              <a:extLst>
                <a:ext uri="{FF2B5EF4-FFF2-40B4-BE49-F238E27FC236}">
                  <a16:creationId xmlns:a16="http://schemas.microsoft.com/office/drawing/2014/main" id="{225A7CE0-EB93-42F4-A174-92D8B31BEF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20000">
              <a:off x="4666" y="1301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214">
              <a:extLst>
                <a:ext uri="{FF2B5EF4-FFF2-40B4-BE49-F238E27FC236}">
                  <a16:creationId xmlns:a16="http://schemas.microsoft.com/office/drawing/2014/main" id="{8689EDB2-10C8-4C4B-88C8-AF54308CBA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20000">
              <a:off x="4691" y="1295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Freeform 215">
              <a:extLst>
                <a:ext uri="{FF2B5EF4-FFF2-40B4-BE49-F238E27FC236}">
                  <a16:creationId xmlns:a16="http://schemas.microsoft.com/office/drawing/2014/main" id="{30293A34-7237-47CD-9628-904A76DFA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6" y="2777"/>
              <a:ext cx="49" cy="35"/>
            </a:xfrm>
            <a:custGeom>
              <a:avLst/>
              <a:gdLst>
                <a:gd name="T0" fmla="*/ 84 w 288"/>
                <a:gd name="T1" fmla="*/ 203 h 203"/>
                <a:gd name="T2" fmla="*/ 110 w 288"/>
                <a:gd name="T3" fmla="*/ 203 h 203"/>
                <a:gd name="T4" fmla="*/ 110 w 288"/>
                <a:gd name="T5" fmla="*/ 152 h 203"/>
                <a:gd name="T6" fmla="*/ 135 w 288"/>
                <a:gd name="T7" fmla="*/ 152 h 203"/>
                <a:gd name="T8" fmla="*/ 135 w 288"/>
                <a:gd name="T9" fmla="*/ 126 h 203"/>
                <a:gd name="T10" fmla="*/ 110 w 288"/>
                <a:gd name="T11" fmla="*/ 126 h 203"/>
                <a:gd name="T12" fmla="*/ 110 w 288"/>
                <a:gd name="T13" fmla="*/ 0 h 203"/>
                <a:gd name="T14" fmla="*/ 93 w 288"/>
                <a:gd name="T15" fmla="*/ 0 h 203"/>
                <a:gd name="T16" fmla="*/ 0 w 288"/>
                <a:gd name="T17" fmla="*/ 126 h 203"/>
                <a:gd name="T18" fmla="*/ 0 w 288"/>
                <a:gd name="T19" fmla="*/ 152 h 203"/>
                <a:gd name="T20" fmla="*/ 84 w 288"/>
                <a:gd name="T21" fmla="*/ 152 h 203"/>
                <a:gd name="T22" fmla="*/ 84 w 288"/>
                <a:gd name="T23" fmla="*/ 203 h 203"/>
                <a:gd name="T24" fmla="*/ 84 w 288"/>
                <a:gd name="T25" fmla="*/ 126 h 203"/>
                <a:gd name="T26" fmla="*/ 17 w 288"/>
                <a:gd name="T27" fmla="*/ 126 h 203"/>
                <a:gd name="T28" fmla="*/ 84 w 288"/>
                <a:gd name="T29" fmla="*/ 42 h 203"/>
                <a:gd name="T30" fmla="*/ 84 w 288"/>
                <a:gd name="T31" fmla="*/ 126 h 203"/>
                <a:gd name="T32" fmla="*/ 161 w 288"/>
                <a:gd name="T33" fmla="*/ 101 h 203"/>
                <a:gd name="T34" fmla="*/ 161 w 288"/>
                <a:gd name="T35" fmla="*/ 152 h 203"/>
                <a:gd name="T36" fmla="*/ 177 w 288"/>
                <a:gd name="T37" fmla="*/ 186 h 203"/>
                <a:gd name="T38" fmla="*/ 194 w 288"/>
                <a:gd name="T39" fmla="*/ 203 h 203"/>
                <a:gd name="T40" fmla="*/ 220 w 288"/>
                <a:gd name="T41" fmla="*/ 203 h 203"/>
                <a:gd name="T42" fmla="*/ 237 w 288"/>
                <a:gd name="T43" fmla="*/ 203 h 203"/>
                <a:gd name="T44" fmla="*/ 254 w 288"/>
                <a:gd name="T45" fmla="*/ 194 h 203"/>
                <a:gd name="T46" fmla="*/ 271 w 288"/>
                <a:gd name="T47" fmla="*/ 177 h 203"/>
                <a:gd name="T48" fmla="*/ 279 w 288"/>
                <a:gd name="T49" fmla="*/ 160 h 203"/>
                <a:gd name="T50" fmla="*/ 288 w 288"/>
                <a:gd name="T51" fmla="*/ 135 h 203"/>
                <a:gd name="T52" fmla="*/ 288 w 288"/>
                <a:gd name="T53" fmla="*/ 101 h 203"/>
                <a:gd name="T54" fmla="*/ 288 w 288"/>
                <a:gd name="T55" fmla="*/ 76 h 203"/>
                <a:gd name="T56" fmla="*/ 288 w 288"/>
                <a:gd name="T57" fmla="*/ 59 h 203"/>
                <a:gd name="T58" fmla="*/ 271 w 288"/>
                <a:gd name="T59" fmla="*/ 25 h 203"/>
                <a:gd name="T60" fmla="*/ 254 w 288"/>
                <a:gd name="T61" fmla="*/ 8 h 203"/>
                <a:gd name="T62" fmla="*/ 228 w 288"/>
                <a:gd name="T63" fmla="*/ 0 h 203"/>
                <a:gd name="T64" fmla="*/ 203 w 288"/>
                <a:gd name="T65" fmla="*/ 8 h 203"/>
                <a:gd name="T66" fmla="*/ 186 w 288"/>
                <a:gd name="T67" fmla="*/ 16 h 203"/>
                <a:gd name="T68" fmla="*/ 177 w 288"/>
                <a:gd name="T69" fmla="*/ 25 h 203"/>
                <a:gd name="T70" fmla="*/ 169 w 288"/>
                <a:gd name="T71" fmla="*/ 42 h 203"/>
                <a:gd name="T72" fmla="*/ 161 w 288"/>
                <a:gd name="T73" fmla="*/ 67 h 203"/>
                <a:gd name="T74" fmla="*/ 161 w 288"/>
                <a:gd name="T75" fmla="*/ 101 h 203"/>
                <a:gd name="T76" fmla="*/ 186 w 288"/>
                <a:gd name="T77" fmla="*/ 101 h 203"/>
                <a:gd name="T78" fmla="*/ 186 w 288"/>
                <a:gd name="T79" fmla="*/ 59 h 203"/>
                <a:gd name="T80" fmla="*/ 194 w 288"/>
                <a:gd name="T81" fmla="*/ 33 h 203"/>
                <a:gd name="T82" fmla="*/ 211 w 288"/>
                <a:gd name="T83" fmla="*/ 25 h 203"/>
                <a:gd name="T84" fmla="*/ 220 w 288"/>
                <a:gd name="T85" fmla="*/ 25 h 203"/>
                <a:gd name="T86" fmla="*/ 237 w 288"/>
                <a:gd name="T87" fmla="*/ 25 h 203"/>
                <a:gd name="T88" fmla="*/ 254 w 288"/>
                <a:gd name="T89" fmla="*/ 42 h 203"/>
                <a:gd name="T90" fmla="*/ 262 w 288"/>
                <a:gd name="T91" fmla="*/ 67 h 203"/>
                <a:gd name="T92" fmla="*/ 262 w 288"/>
                <a:gd name="T93" fmla="*/ 101 h 203"/>
                <a:gd name="T94" fmla="*/ 262 w 288"/>
                <a:gd name="T95" fmla="*/ 143 h 203"/>
                <a:gd name="T96" fmla="*/ 254 w 288"/>
                <a:gd name="T97" fmla="*/ 160 h 203"/>
                <a:gd name="T98" fmla="*/ 254 w 288"/>
                <a:gd name="T99" fmla="*/ 169 h 203"/>
                <a:gd name="T100" fmla="*/ 237 w 288"/>
                <a:gd name="T101" fmla="*/ 186 h 203"/>
                <a:gd name="T102" fmla="*/ 220 w 288"/>
                <a:gd name="T103" fmla="*/ 186 h 203"/>
                <a:gd name="T104" fmla="*/ 203 w 288"/>
                <a:gd name="T105" fmla="*/ 186 h 203"/>
                <a:gd name="T106" fmla="*/ 194 w 288"/>
                <a:gd name="T107" fmla="*/ 169 h 203"/>
                <a:gd name="T108" fmla="*/ 186 w 288"/>
                <a:gd name="T109" fmla="*/ 143 h 203"/>
                <a:gd name="T110" fmla="*/ 186 w 288"/>
                <a:gd name="T111" fmla="*/ 1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8" h="203">
                  <a:moveTo>
                    <a:pt x="84" y="203"/>
                  </a:moveTo>
                  <a:lnTo>
                    <a:pt x="110" y="203"/>
                  </a:lnTo>
                  <a:lnTo>
                    <a:pt x="110" y="152"/>
                  </a:lnTo>
                  <a:lnTo>
                    <a:pt x="135" y="152"/>
                  </a:lnTo>
                  <a:lnTo>
                    <a:pt x="135" y="126"/>
                  </a:lnTo>
                  <a:lnTo>
                    <a:pt x="110" y="126"/>
                  </a:lnTo>
                  <a:lnTo>
                    <a:pt x="110" y="0"/>
                  </a:lnTo>
                  <a:lnTo>
                    <a:pt x="93" y="0"/>
                  </a:lnTo>
                  <a:lnTo>
                    <a:pt x="0" y="126"/>
                  </a:lnTo>
                  <a:lnTo>
                    <a:pt x="0" y="152"/>
                  </a:lnTo>
                  <a:lnTo>
                    <a:pt x="84" y="152"/>
                  </a:lnTo>
                  <a:lnTo>
                    <a:pt x="84" y="203"/>
                  </a:lnTo>
                  <a:close/>
                  <a:moveTo>
                    <a:pt x="84" y="126"/>
                  </a:moveTo>
                  <a:lnTo>
                    <a:pt x="17" y="126"/>
                  </a:lnTo>
                  <a:lnTo>
                    <a:pt x="84" y="42"/>
                  </a:lnTo>
                  <a:lnTo>
                    <a:pt x="84" y="126"/>
                  </a:lnTo>
                  <a:close/>
                  <a:moveTo>
                    <a:pt x="161" y="101"/>
                  </a:moveTo>
                  <a:lnTo>
                    <a:pt x="161" y="152"/>
                  </a:lnTo>
                  <a:lnTo>
                    <a:pt x="177" y="186"/>
                  </a:lnTo>
                  <a:lnTo>
                    <a:pt x="194" y="203"/>
                  </a:lnTo>
                  <a:lnTo>
                    <a:pt x="220" y="203"/>
                  </a:lnTo>
                  <a:lnTo>
                    <a:pt x="237" y="203"/>
                  </a:lnTo>
                  <a:lnTo>
                    <a:pt x="254" y="194"/>
                  </a:lnTo>
                  <a:lnTo>
                    <a:pt x="271" y="177"/>
                  </a:lnTo>
                  <a:lnTo>
                    <a:pt x="279" y="160"/>
                  </a:lnTo>
                  <a:lnTo>
                    <a:pt x="288" y="135"/>
                  </a:lnTo>
                  <a:lnTo>
                    <a:pt x="288" y="101"/>
                  </a:lnTo>
                  <a:lnTo>
                    <a:pt x="288" y="76"/>
                  </a:lnTo>
                  <a:lnTo>
                    <a:pt x="288" y="59"/>
                  </a:lnTo>
                  <a:lnTo>
                    <a:pt x="271" y="25"/>
                  </a:lnTo>
                  <a:lnTo>
                    <a:pt x="254" y="8"/>
                  </a:lnTo>
                  <a:lnTo>
                    <a:pt x="228" y="0"/>
                  </a:lnTo>
                  <a:lnTo>
                    <a:pt x="203" y="8"/>
                  </a:lnTo>
                  <a:lnTo>
                    <a:pt x="186" y="16"/>
                  </a:lnTo>
                  <a:lnTo>
                    <a:pt x="177" y="25"/>
                  </a:lnTo>
                  <a:lnTo>
                    <a:pt x="169" y="42"/>
                  </a:lnTo>
                  <a:lnTo>
                    <a:pt x="161" y="67"/>
                  </a:lnTo>
                  <a:lnTo>
                    <a:pt x="161" y="101"/>
                  </a:lnTo>
                  <a:close/>
                  <a:moveTo>
                    <a:pt x="186" y="101"/>
                  </a:moveTo>
                  <a:lnTo>
                    <a:pt x="186" y="59"/>
                  </a:lnTo>
                  <a:lnTo>
                    <a:pt x="194" y="33"/>
                  </a:lnTo>
                  <a:lnTo>
                    <a:pt x="211" y="25"/>
                  </a:lnTo>
                  <a:lnTo>
                    <a:pt x="220" y="25"/>
                  </a:lnTo>
                  <a:lnTo>
                    <a:pt x="237" y="25"/>
                  </a:lnTo>
                  <a:lnTo>
                    <a:pt x="254" y="42"/>
                  </a:lnTo>
                  <a:lnTo>
                    <a:pt x="262" y="67"/>
                  </a:lnTo>
                  <a:lnTo>
                    <a:pt x="262" y="101"/>
                  </a:lnTo>
                  <a:lnTo>
                    <a:pt x="262" y="143"/>
                  </a:lnTo>
                  <a:lnTo>
                    <a:pt x="254" y="160"/>
                  </a:lnTo>
                  <a:lnTo>
                    <a:pt x="254" y="169"/>
                  </a:lnTo>
                  <a:lnTo>
                    <a:pt x="237" y="186"/>
                  </a:lnTo>
                  <a:lnTo>
                    <a:pt x="220" y="186"/>
                  </a:lnTo>
                  <a:lnTo>
                    <a:pt x="203" y="186"/>
                  </a:lnTo>
                  <a:lnTo>
                    <a:pt x="194" y="169"/>
                  </a:lnTo>
                  <a:lnTo>
                    <a:pt x="186" y="143"/>
                  </a:lnTo>
                  <a:lnTo>
                    <a:pt x="186" y="101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" name="Rectangle 216">
              <a:extLst>
                <a:ext uri="{FF2B5EF4-FFF2-40B4-BE49-F238E27FC236}">
                  <a16:creationId xmlns:a16="http://schemas.microsoft.com/office/drawing/2014/main" id="{FF7BBBDB-F9FA-4999-B942-6345A959EB4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5195" y="2759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217">
              <a:extLst>
                <a:ext uri="{FF2B5EF4-FFF2-40B4-BE49-F238E27FC236}">
                  <a16:creationId xmlns:a16="http://schemas.microsoft.com/office/drawing/2014/main" id="{773CE772-F7A2-4670-A252-22CA75A123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5221" y="2759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Freeform 218">
              <a:extLst>
                <a:ext uri="{FF2B5EF4-FFF2-40B4-BE49-F238E27FC236}">
                  <a16:creationId xmlns:a16="http://schemas.microsoft.com/office/drawing/2014/main" id="{D6C1A5E7-959B-4CAA-BF32-6CD91DBEC7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8" y="97"/>
              <a:ext cx="54" cy="72"/>
            </a:xfrm>
            <a:custGeom>
              <a:avLst/>
              <a:gdLst>
                <a:gd name="T0" fmla="*/ 195 w 313"/>
                <a:gd name="T1" fmla="*/ 51 h 424"/>
                <a:gd name="T2" fmla="*/ 178 w 313"/>
                <a:gd name="T3" fmla="*/ 34 h 424"/>
                <a:gd name="T4" fmla="*/ 119 w 313"/>
                <a:gd name="T5" fmla="*/ 0 h 424"/>
                <a:gd name="T6" fmla="*/ 119 w 313"/>
                <a:gd name="T7" fmla="*/ 26 h 424"/>
                <a:gd name="T8" fmla="*/ 0 w 313"/>
                <a:gd name="T9" fmla="*/ 102 h 424"/>
                <a:gd name="T10" fmla="*/ 127 w 313"/>
                <a:gd name="T11" fmla="*/ 144 h 424"/>
                <a:gd name="T12" fmla="*/ 85 w 313"/>
                <a:gd name="T13" fmla="*/ 170 h 424"/>
                <a:gd name="T14" fmla="*/ 59 w 313"/>
                <a:gd name="T15" fmla="*/ 195 h 424"/>
                <a:gd name="T16" fmla="*/ 59 w 313"/>
                <a:gd name="T17" fmla="*/ 246 h 424"/>
                <a:gd name="T18" fmla="*/ 85 w 313"/>
                <a:gd name="T19" fmla="*/ 271 h 424"/>
                <a:gd name="T20" fmla="*/ 119 w 313"/>
                <a:gd name="T21" fmla="*/ 280 h 424"/>
                <a:gd name="T22" fmla="*/ 178 w 313"/>
                <a:gd name="T23" fmla="*/ 263 h 424"/>
                <a:gd name="T24" fmla="*/ 220 w 313"/>
                <a:gd name="T25" fmla="*/ 237 h 424"/>
                <a:gd name="T26" fmla="*/ 254 w 313"/>
                <a:gd name="T27" fmla="*/ 187 h 424"/>
                <a:gd name="T28" fmla="*/ 237 w 313"/>
                <a:gd name="T29" fmla="*/ 144 h 424"/>
                <a:gd name="T30" fmla="*/ 203 w 313"/>
                <a:gd name="T31" fmla="*/ 127 h 424"/>
                <a:gd name="T32" fmla="*/ 153 w 313"/>
                <a:gd name="T33" fmla="*/ 127 h 424"/>
                <a:gd name="T34" fmla="*/ 136 w 313"/>
                <a:gd name="T35" fmla="*/ 161 h 424"/>
                <a:gd name="T36" fmla="*/ 203 w 313"/>
                <a:gd name="T37" fmla="*/ 153 h 424"/>
                <a:gd name="T38" fmla="*/ 229 w 313"/>
                <a:gd name="T39" fmla="*/ 170 h 424"/>
                <a:gd name="T40" fmla="*/ 220 w 313"/>
                <a:gd name="T41" fmla="*/ 203 h 424"/>
                <a:gd name="T42" fmla="*/ 203 w 313"/>
                <a:gd name="T43" fmla="*/ 220 h 424"/>
                <a:gd name="T44" fmla="*/ 169 w 313"/>
                <a:gd name="T45" fmla="*/ 237 h 424"/>
                <a:gd name="T46" fmla="*/ 102 w 313"/>
                <a:gd name="T47" fmla="*/ 254 h 424"/>
                <a:gd name="T48" fmla="*/ 76 w 313"/>
                <a:gd name="T49" fmla="*/ 237 h 424"/>
                <a:gd name="T50" fmla="*/ 76 w 313"/>
                <a:gd name="T51" fmla="*/ 203 h 424"/>
                <a:gd name="T52" fmla="*/ 102 w 313"/>
                <a:gd name="T53" fmla="*/ 187 h 424"/>
                <a:gd name="T54" fmla="*/ 136 w 313"/>
                <a:gd name="T55" fmla="*/ 161 h 424"/>
                <a:gd name="T56" fmla="*/ 169 w 313"/>
                <a:gd name="T57" fmla="*/ 305 h 424"/>
                <a:gd name="T58" fmla="*/ 136 w 313"/>
                <a:gd name="T59" fmla="*/ 330 h 424"/>
                <a:gd name="T60" fmla="*/ 119 w 313"/>
                <a:gd name="T61" fmla="*/ 364 h 424"/>
                <a:gd name="T62" fmla="*/ 127 w 313"/>
                <a:gd name="T63" fmla="*/ 407 h 424"/>
                <a:gd name="T64" fmla="*/ 161 w 313"/>
                <a:gd name="T65" fmla="*/ 424 h 424"/>
                <a:gd name="T66" fmla="*/ 212 w 313"/>
                <a:gd name="T67" fmla="*/ 424 h 424"/>
                <a:gd name="T68" fmla="*/ 263 w 313"/>
                <a:gd name="T69" fmla="*/ 398 h 424"/>
                <a:gd name="T70" fmla="*/ 305 w 313"/>
                <a:gd name="T71" fmla="*/ 364 h 424"/>
                <a:gd name="T72" fmla="*/ 305 w 313"/>
                <a:gd name="T73" fmla="*/ 314 h 424"/>
                <a:gd name="T74" fmla="*/ 288 w 313"/>
                <a:gd name="T75" fmla="*/ 280 h 424"/>
                <a:gd name="T76" fmla="*/ 246 w 313"/>
                <a:gd name="T77" fmla="*/ 271 h 424"/>
                <a:gd name="T78" fmla="*/ 186 w 313"/>
                <a:gd name="T79" fmla="*/ 288 h 424"/>
                <a:gd name="T80" fmla="*/ 237 w 313"/>
                <a:gd name="T81" fmla="*/ 297 h 424"/>
                <a:gd name="T82" fmla="*/ 280 w 313"/>
                <a:gd name="T83" fmla="*/ 305 h 424"/>
                <a:gd name="T84" fmla="*/ 296 w 313"/>
                <a:gd name="T85" fmla="*/ 330 h 424"/>
                <a:gd name="T86" fmla="*/ 280 w 313"/>
                <a:gd name="T87" fmla="*/ 356 h 424"/>
                <a:gd name="T88" fmla="*/ 254 w 313"/>
                <a:gd name="T89" fmla="*/ 381 h 424"/>
                <a:gd name="T90" fmla="*/ 195 w 313"/>
                <a:gd name="T91" fmla="*/ 398 h 424"/>
                <a:gd name="T92" fmla="*/ 153 w 313"/>
                <a:gd name="T93" fmla="*/ 398 h 424"/>
                <a:gd name="T94" fmla="*/ 136 w 313"/>
                <a:gd name="T95" fmla="*/ 364 h 424"/>
                <a:gd name="T96" fmla="*/ 153 w 313"/>
                <a:gd name="T97" fmla="*/ 339 h 424"/>
                <a:gd name="T98" fmla="*/ 178 w 313"/>
                <a:gd name="T99" fmla="*/ 3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3" h="424">
                  <a:moveTo>
                    <a:pt x="9" y="127"/>
                  </a:moveTo>
                  <a:lnTo>
                    <a:pt x="195" y="51"/>
                  </a:lnTo>
                  <a:lnTo>
                    <a:pt x="195" y="34"/>
                  </a:lnTo>
                  <a:lnTo>
                    <a:pt x="178" y="34"/>
                  </a:lnTo>
                  <a:lnTo>
                    <a:pt x="161" y="26"/>
                  </a:lnTo>
                  <a:lnTo>
                    <a:pt x="119" y="0"/>
                  </a:lnTo>
                  <a:lnTo>
                    <a:pt x="102" y="9"/>
                  </a:lnTo>
                  <a:lnTo>
                    <a:pt x="119" y="26"/>
                  </a:lnTo>
                  <a:lnTo>
                    <a:pt x="144" y="43"/>
                  </a:lnTo>
                  <a:lnTo>
                    <a:pt x="0" y="102"/>
                  </a:lnTo>
                  <a:lnTo>
                    <a:pt x="9" y="127"/>
                  </a:lnTo>
                  <a:close/>
                  <a:moveTo>
                    <a:pt x="127" y="144"/>
                  </a:moveTo>
                  <a:lnTo>
                    <a:pt x="102" y="153"/>
                  </a:lnTo>
                  <a:lnTo>
                    <a:pt x="85" y="170"/>
                  </a:lnTo>
                  <a:lnTo>
                    <a:pt x="68" y="178"/>
                  </a:lnTo>
                  <a:lnTo>
                    <a:pt x="59" y="195"/>
                  </a:lnTo>
                  <a:lnTo>
                    <a:pt x="51" y="220"/>
                  </a:lnTo>
                  <a:lnTo>
                    <a:pt x="59" y="246"/>
                  </a:lnTo>
                  <a:lnTo>
                    <a:pt x="68" y="263"/>
                  </a:lnTo>
                  <a:lnTo>
                    <a:pt x="85" y="271"/>
                  </a:lnTo>
                  <a:lnTo>
                    <a:pt x="102" y="280"/>
                  </a:lnTo>
                  <a:lnTo>
                    <a:pt x="119" y="280"/>
                  </a:lnTo>
                  <a:lnTo>
                    <a:pt x="144" y="271"/>
                  </a:lnTo>
                  <a:lnTo>
                    <a:pt x="178" y="263"/>
                  </a:lnTo>
                  <a:lnTo>
                    <a:pt x="203" y="254"/>
                  </a:lnTo>
                  <a:lnTo>
                    <a:pt x="220" y="237"/>
                  </a:lnTo>
                  <a:lnTo>
                    <a:pt x="237" y="220"/>
                  </a:lnTo>
                  <a:lnTo>
                    <a:pt x="254" y="187"/>
                  </a:lnTo>
                  <a:lnTo>
                    <a:pt x="246" y="161"/>
                  </a:lnTo>
                  <a:lnTo>
                    <a:pt x="237" y="144"/>
                  </a:lnTo>
                  <a:lnTo>
                    <a:pt x="220" y="136"/>
                  </a:lnTo>
                  <a:lnTo>
                    <a:pt x="203" y="127"/>
                  </a:lnTo>
                  <a:lnTo>
                    <a:pt x="178" y="127"/>
                  </a:lnTo>
                  <a:lnTo>
                    <a:pt x="153" y="127"/>
                  </a:lnTo>
                  <a:lnTo>
                    <a:pt x="127" y="144"/>
                  </a:lnTo>
                  <a:close/>
                  <a:moveTo>
                    <a:pt x="136" y="161"/>
                  </a:moveTo>
                  <a:lnTo>
                    <a:pt x="178" y="153"/>
                  </a:lnTo>
                  <a:lnTo>
                    <a:pt x="203" y="153"/>
                  </a:lnTo>
                  <a:lnTo>
                    <a:pt x="220" y="161"/>
                  </a:lnTo>
                  <a:lnTo>
                    <a:pt x="229" y="170"/>
                  </a:lnTo>
                  <a:lnTo>
                    <a:pt x="229" y="187"/>
                  </a:lnTo>
                  <a:lnTo>
                    <a:pt x="220" y="203"/>
                  </a:lnTo>
                  <a:lnTo>
                    <a:pt x="212" y="212"/>
                  </a:lnTo>
                  <a:lnTo>
                    <a:pt x="203" y="220"/>
                  </a:lnTo>
                  <a:lnTo>
                    <a:pt x="186" y="229"/>
                  </a:lnTo>
                  <a:lnTo>
                    <a:pt x="169" y="237"/>
                  </a:lnTo>
                  <a:lnTo>
                    <a:pt x="127" y="254"/>
                  </a:lnTo>
                  <a:lnTo>
                    <a:pt x="102" y="254"/>
                  </a:lnTo>
                  <a:lnTo>
                    <a:pt x="85" y="246"/>
                  </a:lnTo>
                  <a:lnTo>
                    <a:pt x="76" y="237"/>
                  </a:lnTo>
                  <a:lnTo>
                    <a:pt x="76" y="220"/>
                  </a:lnTo>
                  <a:lnTo>
                    <a:pt x="76" y="203"/>
                  </a:lnTo>
                  <a:lnTo>
                    <a:pt x="85" y="195"/>
                  </a:lnTo>
                  <a:lnTo>
                    <a:pt x="102" y="187"/>
                  </a:lnTo>
                  <a:lnTo>
                    <a:pt x="119" y="178"/>
                  </a:lnTo>
                  <a:lnTo>
                    <a:pt x="136" y="161"/>
                  </a:lnTo>
                  <a:close/>
                  <a:moveTo>
                    <a:pt x="186" y="288"/>
                  </a:moveTo>
                  <a:lnTo>
                    <a:pt x="169" y="305"/>
                  </a:lnTo>
                  <a:lnTo>
                    <a:pt x="144" y="314"/>
                  </a:lnTo>
                  <a:lnTo>
                    <a:pt x="136" y="330"/>
                  </a:lnTo>
                  <a:lnTo>
                    <a:pt x="119" y="339"/>
                  </a:lnTo>
                  <a:lnTo>
                    <a:pt x="119" y="364"/>
                  </a:lnTo>
                  <a:lnTo>
                    <a:pt x="119" y="390"/>
                  </a:lnTo>
                  <a:lnTo>
                    <a:pt x="127" y="407"/>
                  </a:lnTo>
                  <a:lnTo>
                    <a:pt x="144" y="415"/>
                  </a:lnTo>
                  <a:lnTo>
                    <a:pt x="161" y="424"/>
                  </a:lnTo>
                  <a:lnTo>
                    <a:pt x="186" y="424"/>
                  </a:lnTo>
                  <a:lnTo>
                    <a:pt x="212" y="424"/>
                  </a:lnTo>
                  <a:lnTo>
                    <a:pt x="237" y="407"/>
                  </a:lnTo>
                  <a:lnTo>
                    <a:pt x="263" y="398"/>
                  </a:lnTo>
                  <a:lnTo>
                    <a:pt x="280" y="390"/>
                  </a:lnTo>
                  <a:lnTo>
                    <a:pt x="305" y="364"/>
                  </a:lnTo>
                  <a:lnTo>
                    <a:pt x="313" y="339"/>
                  </a:lnTo>
                  <a:lnTo>
                    <a:pt x="305" y="314"/>
                  </a:lnTo>
                  <a:lnTo>
                    <a:pt x="296" y="297"/>
                  </a:lnTo>
                  <a:lnTo>
                    <a:pt x="288" y="280"/>
                  </a:lnTo>
                  <a:lnTo>
                    <a:pt x="263" y="280"/>
                  </a:lnTo>
                  <a:lnTo>
                    <a:pt x="246" y="271"/>
                  </a:lnTo>
                  <a:lnTo>
                    <a:pt x="220" y="280"/>
                  </a:lnTo>
                  <a:lnTo>
                    <a:pt x="186" y="288"/>
                  </a:lnTo>
                  <a:close/>
                  <a:moveTo>
                    <a:pt x="195" y="314"/>
                  </a:moveTo>
                  <a:lnTo>
                    <a:pt x="237" y="297"/>
                  </a:lnTo>
                  <a:lnTo>
                    <a:pt x="263" y="297"/>
                  </a:lnTo>
                  <a:lnTo>
                    <a:pt x="280" y="305"/>
                  </a:lnTo>
                  <a:lnTo>
                    <a:pt x="288" y="322"/>
                  </a:lnTo>
                  <a:lnTo>
                    <a:pt x="296" y="330"/>
                  </a:lnTo>
                  <a:lnTo>
                    <a:pt x="288" y="347"/>
                  </a:lnTo>
                  <a:lnTo>
                    <a:pt x="280" y="356"/>
                  </a:lnTo>
                  <a:lnTo>
                    <a:pt x="271" y="373"/>
                  </a:lnTo>
                  <a:lnTo>
                    <a:pt x="254" y="381"/>
                  </a:lnTo>
                  <a:lnTo>
                    <a:pt x="229" y="390"/>
                  </a:lnTo>
                  <a:lnTo>
                    <a:pt x="195" y="398"/>
                  </a:lnTo>
                  <a:lnTo>
                    <a:pt x="169" y="398"/>
                  </a:lnTo>
                  <a:lnTo>
                    <a:pt x="153" y="398"/>
                  </a:lnTo>
                  <a:lnTo>
                    <a:pt x="136" y="381"/>
                  </a:lnTo>
                  <a:lnTo>
                    <a:pt x="136" y="364"/>
                  </a:lnTo>
                  <a:lnTo>
                    <a:pt x="144" y="347"/>
                  </a:lnTo>
                  <a:lnTo>
                    <a:pt x="153" y="339"/>
                  </a:lnTo>
                  <a:lnTo>
                    <a:pt x="161" y="330"/>
                  </a:lnTo>
                  <a:lnTo>
                    <a:pt x="178" y="322"/>
                  </a:lnTo>
                  <a:lnTo>
                    <a:pt x="195" y="314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" name="Rectangle 219">
              <a:extLst>
                <a:ext uri="{FF2B5EF4-FFF2-40B4-BE49-F238E27FC236}">
                  <a16:creationId xmlns:a16="http://schemas.microsoft.com/office/drawing/2014/main" id="{E0B4D477-5AAC-435D-B551-7597BB2F68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020000">
              <a:off x="3375" y="84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220">
              <a:extLst>
                <a:ext uri="{FF2B5EF4-FFF2-40B4-BE49-F238E27FC236}">
                  <a16:creationId xmlns:a16="http://schemas.microsoft.com/office/drawing/2014/main" id="{E0067FE7-8D0F-495D-A243-2104E52E1E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020000">
              <a:off x="3385" y="109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221">
              <a:extLst>
                <a:ext uri="{FF2B5EF4-FFF2-40B4-BE49-F238E27FC236}">
                  <a16:creationId xmlns:a16="http://schemas.microsoft.com/office/drawing/2014/main" id="{6365753A-9F9A-4553-A2D2-9872DCE3FBB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020000">
              <a:off x="3398" y="131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Freeform 222">
              <a:extLst>
                <a:ext uri="{FF2B5EF4-FFF2-40B4-BE49-F238E27FC236}">
                  <a16:creationId xmlns:a16="http://schemas.microsoft.com/office/drawing/2014/main" id="{FD07E3FE-7A5D-4817-995A-FBC3D587B5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7" y="1425"/>
              <a:ext cx="48" cy="36"/>
            </a:xfrm>
            <a:custGeom>
              <a:avLst/>
              <a:gdLst>
                <a:gd name="T0" fmla="*/ 17 w 280"/>
                <a:gd name="T1" fmla="*/ 102 h 212"/>
                <a:gd name="T2" fmla="*/ 0 w 280"/>
                <a:gd name="T3" fmla="*/ 127 h 212"/>
                <a:gd name="T4" fmla="*/ 0 w 280"/>
                <a:gd name="T5" fmla="*/ 170 h 212"/>
                <a:gd name="T6" fmla="*/ 34 w 280"/>
                <a:gd name="T7" fmla="*/ 204 h 212"/>
                <a:gd name="T8" fmla="*/ 85 w 280"/>
                <a:gd name="T9" fmla="*/ 204 h 212"/>
                <a:gd name="T10" fmla="*/ 119 w 280"/>
                <a:gd name="T11" fmla="*/ 170 h 212"/>
                <a:gd name="T12" fmla="*/ 127 w 280"/>
                <a:gd name="T13" fmla="*/ 127 h 212"/>
                <a:gd name="T14" fmla="*/ 102 w 280"/>
                <a:gd name="T15" fmla="*/ 102 h 212"/>
                <a:gd name="T16" fmla="*/ 111 w 280"/>
                <a:gd name="T17" fmla="*/ 77 h 212"/>
                <a:gd name="T18" fmla="*/ 119 w 280"/>
                <a:gd name="T19" fmla="*/ 34 h 212"/>
                <a:gd name="T20" fmla="*/ 85 w 280"/>
                <a:gd name="T21" fmla="*/ 9 h 212"/>
                <a:gd name="T22" fmla="*/ 34 w 280"/>
                <a:gd name="T23" fmla="*/ 9 h 212"/>
                <a:gd name="T24" fmla="*/ 9 w 280"/>
                <a:gd name="T25" fmla="*/ 34 h 212"/>
                <a:gd name="T26" fmla="*/ 9 w 280"/>
                <a:gd name="T27" fmla="*/ 77 h 212"/>
                <a:gd name="T28" fmla="*/ 34 w 280"/>
                <a:gd name="T29" fmla="*/ 51 h 212"/>
                <a:gd name="T30" fmla="*/ 60 w 280"/>
                <a:gd name="T31" fmla="*/ 26 h 212"/>
                <a:gd name="T32" fmla="*/ 94 w 280"/>
                <a:gd name="T33" fmla="*/ 51 h 212"/>
                <a:gd name="T34" fmla="*/ 85 w 280"/>
                <a:gd name="T35" fmla="*/ 77 h 212"/>
                <a:gd name="T36" fmla="*/ 60 w 280"/>
                <a:gd name="T37" fmla="*/ 85 h 212"/>
                <a:gd name="T38" fmla="*/ 34 w 280"/>
                <a:gd name="T39" fmla="*/ 77 h 212"/>
                <a:gd name="T40" fmla="*/ 26 w 280"/>
                <a:gd name="T41" fmla="*/ 144 h 212"/>
                <a:gd name="T42" fmla="*/ 34 w 280"/>
                <a:gd name="T43" fmla="*/ 119 h 212"/>
                <a:gd name="T44" fmla="*/ 60 w 280"/>
                <a:gd name="T45" fmla="*/ 111 h 212"/>
                <a:gd name="T46" fmla="*/ 94 w 280"/>
                <a:gd name="T47" fmla="*/ 119 h 212"/>
                <a:gd name="T48" fmla="*/ 102 w 280"/>
                <a:gd name="T49" fmla="*/ 144 h 212"/>
                <a:gd name="T50" fmla="*/ 94 w 280"/>
                <a:gd name="T51" fmla="*/ 170 h 212"/>
                <a:gd name="T52" fmla="*/ 60 w 280"/>
                <a:gd name="T53" fmla="*/ 187 h 212"/>
                <a:gd name="T54" fmla="*/ 26 w 280"/>
                <a:gd name="T55" fmla="*/ 161 h 212"/>
                <a:gd name="T56" fmla="*/ 153 w 280"/>
                <a:gd name="T57" fmla="*/ 102 h 212"/>
                <a:gd name="T58" fmla="*/ 170 w 280"/>
                <a:gd name="T59" fmla="*/ 187 h 212"/>
                <a:gd name="T60" fmla="*/ 212 w 280"/>
                <a:gd name="T61" fmla="*/ 212 h 212"/>
                <a:gd name="T62" fmla="*/ 254 w 280"/>
                <a:gd name="T63" fmla="*/ 195 h 212"/>
                <a:gd name="T64" fmla="*/ 271 w 280"/>
                <a:gd name="T65" fmla="*/ 161 h 212"/>
                <a:gd name="T66" fmla="*/ 280 w 280"/>
                <a:gd name="T67" fmla="*/ 102 h 212"/>
                <a:gd name="T68" fmla="*/ 271 w 280"/>
                <a:gd name="T69" fmla="*/ 60 h 212"/>
                <a:gd name="T70" fmla="*/ 246 w 280"/>
                <a:gd name="T71" fmla="*/ 9 h 212"/>
                <a:gd name="T72" fmla="*/ 195 w 280"/>
                <a:gd name="T73" fmla="*/ 0 h 212"/>
                <a:gd name="T74" fmla="*/ 161 w 280"/>
                <a:gd name="T75" fmla="*/ 26 h 212"/>
                <a:gd name="T76" fmla="*/ 153 w 280"/>
                <a:gd name="T77" fmla="*/ 77 h 212"/>
                <a:gd name="T78" fmla="*/ 178 w 280"/>
                <a:gd name="T79" fmla="*/ 102 h 212"/>
                <a:gd name="T80" fmla="*/ 187 w 280"/>
                <a:gd name="T81" fmla="*/ 43 h 212"/>
                <a:gd name="T82" fmla="*/ 212 w 280"/>
                <a:gd name="T83" fmla="*/ 26 h 212"/>
                <a:gd name="T84" fmla="*/ 246 w 280"/>
                <a:gd name="T85" fmla="*/ 43 h 212"/>
                <a:gd name="T86" fmla="*/ 254 w 280"/>
                <a:gd name="T87" fmla="*/ 102 h 212"/>
                <a:gd name="T88" fmla="*/ 254 w 280"/>
                <a:gd name="T89" fmla="*/ 144 h 212"/>
                <a:gd name="T90" fmla="*/ 246 w 280"/>
                <a:gd name="T91" fmla="*/ 170 h 212"/>
                <a:gd name="T92" fmla="*/ 212 w 280"/>
                <a:gd name="T93" fmla="*/ 187 h 212"/>
                <a:gd name="T94" fmla="*/ 187 w 280"/>
                <a:gd name="T95" fmla="*/ 170 h 212"/>
                <a:gd name="T96" fmla="*/ 178 w 280"/>
                <a:gd name="T97" fmla="*/ 144 h 212"/>
                <a:gd name="T98" fmla="*/ 178 w 280"/>
                <a:gd name="T99" fmla="*/ 10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0" h="212">
                  <a:moveTo>
                    <a:pt x="34" y="94"/>
                  </a:moveTo>
                  <a:lnTo>
                    <a:pt x="17" y="102"/>
                  </a:lnTo>
                  <a:lnTo>
                    <a:pt x="9" y="111"/>
                  </a:lnTo>
                  <a:lnTo>
                    <a:pt x="0" y="127"/>
                  </a:lnTo>
                  <a:lnTo>
                    <a:pt x="0" y="144"/>
                  </a:lnTo>
                  <a:lnTo>
                    <a:pt x="0" y="170"/>
                  </a:lnTo>
                  <a:lnTo>
                    <a:pt x="17" y="195"/>
                  </a:lnTo>
                  <a:lnTo>
                    <a:pt x="34" y="204"/>
                  </a:lnTo>
                  <a:lnTo>
                    <a:pt x="60" y="212"/>
                  </a:lnTo>
                  <a:lnTo>
                    <a:pt x="85" y="204"/>
                  </a:lnTo>
                  <a:lnTo>
                    <a:pt x="111" y="195"/>
                  </a:lnTo>
                  <a:lnTo>
                    <a:pt x="119" y="170"/>
                  </a:lnTo>
                  <a:lnTo>
                    <a:pt x="127" y="144"/>
                  </a:lnTo>
                  <a:lnTo>
                    <a:pt x="127" y="127"/>
                  </a:lnTo>
                  <a:lnTo>
                    <a:pt x="119" y="111"/>
                  </a:lnTo>
                  <a:lnTo>
                    <a:pt x="102" y="102"/>
                  </a:lnTo>
                  <a:lnTo>
                    <a:pt x="94" y="94"/>
                  </a:lnTo>
                  <a:lnTo>
                    <a:pt x="111" y="77"/>
                  </a:lnTo>
                  <a:lnTo>
                    <a:pt x="119" y="51"/>
                  </a:lnTo>
                  <a:lnTo>
                    <a:pt x="119" y="34"/>
                  </a:lnTo>
                  <a:lnTo>
                    <a:pt x="102" y="17"/>
                  </a:lnTo>
                  <a:lnTo>
                    <a:pt x="85" y="9"/>
                  </a:lnTo>
                  <a:lnTo>
                    <a:pt x="60" y="0"/>
                  </a:lnTo>
                  <a:lnTo>
                    <a:pt x="34" y="9"/>
                  </a:lnTo>
                  <a:lnTo>
                    <a:pt x="17" y="17"/>
                  </a:lnTo>
                  <a:lnTo>
                    <a:pt x="9" y="34"/>
                  </a:lnTo>
                  <a:lnTo>
                    <a:pt x="9" y="51"/>
                  </a:lnTo>
                  <a:lnTo>
                    <a:pt x="9" y="77"/>
                  </a:lnTo>
                  <a:lnTo>
                    <a:pt x="34" y="94"/>
                  </a:lnTo>
                  <a:close/>
                  <a:moveTo>
                    <a:pt x="34" y="51"/>
                  </a:moveTo>
                  <a:lnTo>
                    <a:pt x="34" y="34"/>
                  </a:lnTo>
                  <a:lnTo>
                    <a:pt x="60" y="26"/>
                  </a:lnTo>
                  <a:lnTo>
                    <a:pt x="85" y="34"/>
                  </a:lnTo>
                  <a:lnTo>
                    <a:pt x="94" y="51"/>
                  </a:lnTo>
                  <a:lnTo>
                    <a:pt x="94" y="68"/>
                  </a:lnTo>
                  <a:lnTo>
                    <a:pt x="85" y="77"/>
                  </a:lnTo>
                  <a:lnTo>
                    <a:pt x="77" y="77"/>
                  </a:lnTo>
                  <a:lnTo>
                    <a:pt x="60" y="85"/>
                  </a:lnTo>
                  <a:lnTo>
                    <a:pt x="51" y="77"/>
                  </a:lnTo>
                  <a:lnTo>
                    <a:pt x="34" y="77"/>
                  </a:lnTo>
                  <a:lnTo>
                    <a:pt x="34" y="51"/>
                  </a:lnTo>
                  <a:close/>
                  <a:moveTo>
                    <a:pt x="26" y="144"/>
                  </a:moveTo>
                  <a:lnTo>
                    <a:pt x="26" y="127"/>
                  </a:lnTo>
                  <a:lnTo>
                    <a:pt x="34" y="119"/>
                  </a:lnTo>
                  <a:lnTo>
                    <a:pt x="43" y="111"/>
                  </a:lnTo>
                  <a:lnTo>
                    <a:pt x="60" y="111"/>
                  </a:lnTo>
                  <a:lnTo>
                    <a:pt x="77" y="111"/>
                  </a:lnTo>
                  <a:lnTo>
                    <a:pt x="94" y="119"/>
                  </a:lnTo>
                  <a:lnTo>
                    <a:pt x="102" y="127"/>
                  </a:lnTo>
                  <a:lnTo>
                    <a:pt x="102" y="144"/>
                  </a:lnTo>
                  <a:lnTo>
                    <a:pt x="102" y="161"/>
                  </a:lnTo>
                  <a:lnTo>
                    <a:pt x="94" y="170"/>
                  </a:lnTo>
                  <a:lnTo>
                    <a:pt x="77" y="178"/>
                  </a:lnTo>
                  <a:lnTo>
                    <a:pt x="60" y="187"/>
                  </a:lnTo>
                  <a:lnTo>
                    <a:pt x="43" y="178"/>
                  </a:lnTo>
                  <a:lnTo>
                    <a:pt x="26" y="161"/>
                  </a:lnTo>
                  <a:lnTo>
                    <a:pt x="26" y="144"/>
                  </a:lnTo>
                  <a:close/>
                  <a:moveTo>
                    <a:pt x="153" y="102"/>
                  </a:moveTo>
                  <a:lnTo>
                    <a:pt x="153" y="153"/>
                  </a:lnTo>
                  <a:lnTo>
                    <a:pt x="170" y="187"/>
                  </a:lnTo>
                  <a:lnTo>
                    <a:pt x="187" y="204"/>
                  </a:lnTo>
                  <a:lnTo>
                    <a:pt x="212" y="212"/>
                  </a:lnTo>
                  <a:lnTo>
                    <a:pt x="238" y="204"/>
                  </a:lnTo>
                  <a:lnTo>
                    <a:pt x="254" y="195"/>
                  </a:lnTo>
                  <a:lnTo>
                    <a:pt x="263" y="187"/>
                  </a:lnTo>
                  <a:lnTo>
                    <a:pt x="271" y="161"/>
                  </a:lnTo>
                  <a:lnTo>
                    <a:pt x="280" y="136"/>
                  </a:lnTo>
                  <a:lnTo>
                    <a:pt x="280" y="102"/>
                  </a:lnTo>
                  <a:lnTo>
                    <a:pt x="280" y="77"/>
                  </a:lnTo>
                  <a:lnTo>
                    <a:pt x="271" y="60"/>
                  </a:lnTo>
                  <a:lnTo>
                    <a:pt x="263" y="26"/>
                  </a:lnTo>
                  <a:lnTo>
                    <a:pt x="246" y="9"/>
                  </a:lnTo>
                  <a:lnTo>
                    <a:pt x="212" y="0"/>
                  </a:lnTo>
                  <a:lnTo>
                    <a:pt x="195" y="0"/>
                  </a:lnTo>
                  <a:lnTo>
                    <a:pt x="178" y="9"/>
                  </a:lnTo>
                  <a:lnTo>
                    <a:pt x="161" y="26"/>
                  </a:lnTo>
                  <a:lnTo>
                    <a:pt x="153" y="43"/>
                  </a:lnTo>
                  <a:lnTo>
                    <a:pt x="153" y="77"/>
                  </a:lnTo>
                  <a:lnTo>
                    <a:pt x="153" y="102"/>
                  </a:lnTo>
                  <a:close/>
                  <a:moveTo>
                    <a:pt x="178" y="102"/>
                  </a:moveTo>
                  <a:lnTo>
                    <a:pt x="178" y="68"/>
                  </a:lnTo>
                  <a:lnTo>
                    <a:pt x="187" y="43"/>
                  </a:lnTo>
                  <a:lnTo>
                    <a:pt x="195" y="34"/>
                  </a:lnTo>
                  <a:lnTo>
                    <a:pt x="212" y="26"/>
                  </a:lnTo>
                  <a:lnTo>
                    <a:pt x="229" y="34"/>
                  </a:lnTo>
                  <a:lnTo>
                    <a:pt x="246" y="43"/>
                  </a:lnTo>
                  <a:lnTo>
                    <a:pt x="254" y="68"/>
                  </a:lnTo>
                  <a:lnTo>
                    <a:pt x="254" y="102"/>
                  </a:lnTo>
                  <a:lnTo>
                    <a:pt x="254" y="127"/>
                  </a:lnTo>
                  <a:lnTo>
                    <a:pt x="254" y="144"/>
                  </a:lnTo>
                  <a:lnTo>
                    <a:pt x="246" y="161"/>
                  </a:lnTo>
                  <a:lnTo>
                    <a:pt x="246" y="170"/>
                  </a:lnTo>
                  <a:lnTo>
                    <a:pt x="229" y="178"/>
                  </a:lnTo>
                  <a:lnTo>
                    <a:pt x="212" y="187"/>
                  </a:lnTo>
                  <a:lnTo>
                    <a:pt x="195" y="178"/>
                  </a:lnTo>
                  <a:lnTo>
                    <a:pt x="187" y="170"/>
                  </a:lnTo>
                  <a:lnTo>
                    <a:pt x="178" y="161"/>
                  </a:lnTo>
                  <a:lnTo>
                    <a:pt x="178" y="144"/>
                  </a:lnTo>
                  <a:lnTo>
                    <a:pt x="178" y="127"/>
                  </a:lnTo>
                  <a:lnTo>
                    <a:pt x="178" y="102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" name="Rectangle 223">
              <a:extLst>
                <a:ext uri="{FF2B5EF4-FFF2-40B4-BE49-F238E27FC236}">
                  <a16:creationId xmlns:a16="http://schemas.microsoft.com/office/drawing/2014/main" id="{D6A437C1-2144-49CA-8DDB-5427A8BA6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" y="1414"/>
              <a:ext cx="77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Freeform 224">
              <a:extLst>
                <a:ext uri="{FF2B5EF4-FFF2-40B4-BE49-F238E27FC236}">
                  <a16:creationId xmlns:a16="http://schemas.microsoft.com/office/drawing/2014/main" id="{7AECDF51-BA75-4E31-8821-71D5D960D2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2" y="111"/>
              <a:ext cx="74" cy="51"/>
            </a:xfrm>
            <a:custGeom>
              <a:avLst/>
              <a:gdLst>
                <a:gd name="T0" fmla="*/ 51 w 432"/>
                <a:gd name="T1" fmla="*/ 102 h 296"/>
                <a:gd name="T2" fmla="*/ 34 w 432"/>
                <a:gd name="T3" fmla="*/ 118 h 296"/>
                <a:gd name="T4" fmla="*/ 0 w 432"/>
                <a:gd name="T5" fmla="*/ 169 h 296"/>
                <a:gd name="T6" fmla="*/ 25 w 432"/>
                <a:gd name="T7" fmla="*/ 169 h 296"/>
                <a:gd name="T8" fmla="*/ 93 w 432"/>
                <a:gd name="T9" fmla="*/ 296 h 296"/>
                <a:gd name="T10" fmla="*/ 144 w 432"/>
                <a:gd name="T11" fmla="*/ 178 h 296"/>
                <a:gd name="T12" fmla="*/ 161 w 432"/>
                <a:gd name="T13" fmla="*/ 220 h 296"/>
                <a:gd name="T14" fmla="*/ 186 w 432"/>
                <a:gd name="T15" fmla="*/ 245 h 296"/>
                <a:gd name="T16" fmla="*/ 237 w 432"/>
                <a:gd name="T17" fmla="*/ 254 h 296"/>
                <a:gd name="T18" fmla="*/ 271 w 432"/>
                <a:gd name="T19" fmla="*/ 229 h 296"/>
                <a:gd name="T20" fmla="*/ 279 w 432"/>
                <a:gd name="T21" fmla="*/ 195 h 296"/>
                <a:gd name="T22" fmla="*/ 271 w 432"/>
                <a:gd name="T23" fmla="*/ 135 h 296"/>
                <a:gd name="T24" fmla="*/ 246 w 432"/>
                <a:gd name="T25" fmla="*/ 93 h 296"/>
                <a:gd name="T26" fmla="*/ 203 w 432"/>
                <a:gd name="T27" fmla="*/ 59 h 296"/>
                <a:gd name="T28" fmla="*/ 152 w 432"/>
                <a:gd name="T29" fmla="*/ 68 h 296"/>
                <a:gd name="T30" fmla="*/ 136 w 432"/>
                <a:gd name="T31" fmla="*/ 102 h 296"/>
                <a:gd name="T32" fmla="*/ 136 w 432"/>
                <a:gd name="T33" fmla="*/ 152 h 296"/>
                <a:gd name="T34" fmla="*/ 169 w 432"/>
                <a:gd name="T35" fmla="*/ 169 h 296"/>
                <a:gd name="T36" fmla="*/ 161 w 432"/>
                <a:gd name="T37" fmla="*/ 102 h 296"/>
                <a:gd name="T38" fmla="*/ 178 w 432"/>
                <a:gd name="T39" fmla="*/ 85 h 296"/>
                <a:gd name="T40" fmla="*/ 212 w 432"/>
                <a:gd name="T41" fmla="*/ 85 h 296"/>
                <a:gd name="T42" fmla="*/ 229 w 432"/>
                <a:gd name="T43" fmla="*/ 110 h 296"/>
                <a:gd name="T44" fmla="*/ 246 w 432"/>
                <a:gd name="T45" fmla="*/ 144 h 296"/>
                <a:gd name="T46" fmla="*/ 254 w 432"/>
                <a:gd name="T47" fmla="*/ 212 h 296"/>
                <a:gd name="T48" fmla="*/ 229 w 432"/>
                <a:gd name="T49" fmla="*/ 237 h 296"/>
                <a:gd name="T50" fmla="*/ 203 w 432"/>
                <a:gd name="T51" fmla="*/ 229 h 296"/>
                <a:gd name="T52" fmla="*/ 186 w 432"/>
                <a:gd name="T53" fmla="*/ 212 h 296"/>
                <a:gd name="T54" fmla="*/ 169 w 432"/>
                <a:gd name="T55" fmla="*/ 169 h 296"/>
                <a:gd name="T56" fmla="*/ 305 w 432"/>
                <a:gd name="T57" fmla="*/ 152 h 296"/>
                <a:gd name="T58" fmla="*/ 330 w 432"/>
                <a:gd name="T59" fmla="*/ 186 h 296"/>
                <a:gd name="T60" fmla="*/ 364 w 432"/>
                <a:gd name="T61" fmla="*/ 203 h 296"/>
                <a:gd name="T62" fmla="*/ 406 w 432"/>
                <a:gd name="T63" fmla="*/ 186 h 296"/>
                <a:gd name="T64" fmla="*/ 432 w 432"/>
                <a:gd name="T65" fmla="*/ 161 h 296"/>
                <a:gd name="T66" fmla="*/ 432 w 432"/>
                <a:gd name="T67" fmla="*/ 110 h 296"/>
                <a:gd name="T68" fmla="*/ 406 w 432"/>
                <a:gd name="T69" fmla="*/ 59 h 296"/>
                <a:gd name="T70" fmla="*/ 381 w 432"/>
                <a:gd name="T71" fmla="*/ 17 h 296"/>
                <a:gd name="T72" fmla="*/ 322 w 432"/>
                <a:gd name="T73" fmla="*/ 8 h 296"/>
                <a:gd name="T74" fmla="*/ 296 w 432"/>
                <a:gd name="T75" fmla="*/ 34 h 296"/>
                <a:gd name="T76" fmla="*/ 288 w 432"/>
                <a:gd name="T77" fmla="*/ 68 h 296"/>
                <a:gd name="T78" fmla="*/ 296 w 432"/>
                <a:gd name="T79" fmla="*/ 127 h 296"/>
                <a:gd name="T80" fmla="*/ 313 w 432"/>
                <a:gd name="T81" fmla="*/ 76 h 296"/>
                <a:gd name="T82" fmla="*/ 322 w 432"/>
                <a:gd name="T83" fmla="*/ 34 h 296"/>
                <a:gd name="T84" fmla="*/ 347 w 432"/>
                <a:gd name="T85" fmla="*/ 25 h 296"/>
                <a:gd name="T86" fmla="*/ 373 w 432"/>
                <a:gd name="T87" fmla="*/ 42 h 296"/>
                <a:gd name="T88" fmla="*/ 389 w 432"/>
                <a:gd name="T89" fmla="*/ 68 h 296"/>
                <a:gd name="T90" fmla="*/ 406 w 432"/>
                <a:gd name="T91" fmla="*/ 127 h 296"/>
                <a:gd name="T92" fmla="*/ 398 w 432"/>
                <a:gd name="T93" fmla="*/ 169 h 296"/>
                <a:gd name="T94" fmla="*/ 373 w 432"/>
                <a:gd name="T95" fmla="*/ 178 h 296"/>
                <a:gd name="T96" fmla="*/ 347 w 432"/>
                <a:gd name="T97" fmla="*/ 169 h 296"/>
                <a:gd name="T98" fmla="*/ 330 w 432"/>
                <a:gd name="T99" fmla="*/ 13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2" h="296">
                  <a:moveTo>
                    <a:pt x="119" y="288"/>
                  </a:moveTo>
                  <a:lnTo>
                    <a:pt x="51" y="102"/>
                  </a:lnTo>
                  <a:lnTo>
                    <a:pt x="42" y="102"/>
                  </a:lnTo>
                  <a:lnTo>
                    <a:pt x="34" y="118"/>
                  </a:lnTo>
                  <a:lnTo>
                    <a:pt x="25" y="135"/>
                  </a:lnTo>
                  <a:lnTo>
                    <a:pt x="0" y="169"/>
                  </a:lnTo>
                  <a:lnTo>
                    <a:pt x="9" y="195"/>
                  </a:lnTo>
                  <a:lnTo>
                    <a:pt x="25" y="169"/>
                  </a:lnTo>
                  <a:lnTo>
                    <a:pt x="42" y="152"/>
                  </a:lnTo>
                  <a:lnTo>
                    <a:pt x="93" y="296"/>
                  </a:lnTo>
                  <a:lnTo>
                    <a:pt x="119" y="288"/>
                  </a:lnTo>
                  <a:close/>
                  <a:moveTo>
                    <a:pt x="144" y="178"/>
                  </a:moveTo>
                  <a:lnTo>
                    <a:pt x="152" y="203"/>
                  </a:lnTo>
                  <a:lnTo>
                    <a:pt x="161" y="220"/>
                  </a:lnTo>
                  <a:lnTo>
                    <a:pt x="178" y="237"/>
                  </a:lnTo>
                  <a:lnTo>
                    <a:pt x="186" y="245"/>
                  </a:lnTo>
                  <a:lnTo>
                    <a:pt x="212" y="254"/>
                  </a:lnTo>
                  <a:lnTo>
                    <a:pt x="237" y="254"/>
                  </a:lnTo>
                  <a:lnTo>
                    <a:pt x="254" y="245"/>
                  </a:lnTo>
                  <a:lnTo>
                    <a:pt x="271" y="229"/>
                  </a:lnTo>
                  <a:lnTo>
                    <a:pt x="279" y="212"/>
                  </a:lnTo>
                  <a:lnTo>
                    <a:pt x="279" y="195"/>
                  </a:lnTo>
                  <a:lnTo>
                    <a:pt x="279" y="169"/>
                  </a:lnTo>
                  <a:lnTo>
                    <a:pt x="271" y="135"/>
                  </a:lnTo>
                  <a:lnTo>
                    <a:pt x="254" y="110"/>
                  </a:lnTo>
                  <a:lnTo>
                    <a:pt x="246" y="93"/>
                  </a:lnTo>
                  <a:lnTo>
                    <a:pt x="229" y="68"/>
                  </a:lnTo>
                  <a:lnTo>
                    <a:pt x="203" y="59"/>
                  </a:lnTo>
                  <a:lnTo>
                    <a:pt x="169" y="59"/>
                  </a:lnTo>
                  <a:lnTo>
                    <a:pt x="152" y="68"/>
                  </a:lnTo>
                  <a:lnTo>
                    <a:pt x="144" y="85"/>
                  </a:lnTo>
                  <a:lnTo>
                    <a:pt x="136" y="102"/>
                  </a:lnTo>
                  <a:lnTo>
                    <a:pt x="136" y="127"/>
                  </a:lnTo>
                  <a:lnTo>
                    <a:pt x="136" y="152"/>
                  </a:lnTo>
                  <a:lnTo>
                    <a:pt x="144" y="178"/>
                  </a:lnTo>
                  <a:close/>
                  <a:moveTo>
                    <a:pt x="169" y="169"/>
                  </a:moveTo>
                  <a:lnTo>
                    <a:pt x="161" y="127"/>
                  </a:lnTo>
                  <a:lnTo>
                    <a:pt x="161" y="102"/>
                  </a:lnTo>
                  <a:lnTo>
                    <a:pt x="169" y="93"/>
                  </a:lnTo>
                  <a:lnTo>
                    <a:pt x="178" y="85"/>
                  </a:lnTo>
                  <a:lnTo>
                    <a:pt x="195" y="76"/>
                  </a:lnTo>
                  <a:lnTo>
                    <a:pt x="212" y="85"/>
                  </a:lnTo>
                  <a:lnTo>
                    <a:pt x="220" y="93"/>
                  </a:lnTo>
                  <a:lnTo>
                    <a:pt x="229" y="110"/>
                  </a:lnTo>
                  <a:lnTo>
                    <a:pt x="237" y="127"/>
                  </a:lnTo>
                  <a:lnTo>
                    <a:pt x="246" y="144"/>
                  </a:lnTo>
                  <a:lnTo>
                    <a:pt x="254" y="186"/>
                  </a:lnTo>
                  <a:lnTo>
                    <a:pt x="254" y="212"/>
                  </a:lnTo>
                  <a:lnTo>
                    <a:pt x="246" y="229"/>
                  </a:lnTo>
                  <a:lnTo>
                    <a:pt x="229" y="237"/>
                  </a:lnTo>
                  <a:lnTo>
                    <a:pt x="220" y="237"/>
                  </a:lnTo>
                  <a:lnTo>
                    <a:pt x="203" y="229"/>
                  </a:lnTo>
                  <a:lnTo>
                    <a:pt x="195" y="220"/>
                  </a:lnTo>
                  <a:lnTo>
                    <a:pt x="186" y="212"/>
                  </a:lnTo>
                  <a:lnTo>
                    <a:pt x="178" y="195"/>
                  </a:lnTo>
                  <a:lnTo>
                    <a:pt x="169" y="169"/>
                  </a:lnTo>
                  <a:close/>
                  <a:moveTo>
                    <a:pt x="296" y="127"/>
                  </a:moveTo>
                  <a:lnTo>
                    <a:pt x="305" y="152"/>
                  </a:lnTo>
                  <a:lnTo>
                    <a:pt x="313" y="169"/>
                  </a:lnTo>
                  <a:lnTo>
                    <a:pt x="330" y="186"/>
                  </a:lnTo>
                  <a:lnTo>
                    <a:pt x="339" y="195"/>
                  </a:lnTo>
                  <a:lnTo>
                    <a:pt x="364" y="203"/>
                  </a:lnTo>
                  <a:lnTo>
                    <a:pt x="389" y="195"/>
                  </a:lnTo>
                  <a:lnTo>
                    <a:pt x="406" y="186"/>
                  </a:lnTo>
                  <a:lnTo>
                    <a:pt x="423" y="178"/>
                  </a:lnTo>
                  <a:lnTo>
                    <a:pt x="432" y="161"/>
                  </a:lnTo>
                  <a:lnTo>
                    <a:pt x="432" y="135"/>
                  </a:lnTo>
                  <a:lnTo>
                    <a:pt x="432" y="110"/>
                  </a:lnTo>
                  <a:lnTo>
                    <a:pt x="423" y="85"/>
                  </a:lnTo>
                  <a:lnTo>
                    <a:pt x="406" y="59"/>
                  </a:lnTo>
                  <a:lnTo>
                    <a:pt x="398" y="42"/>
                  </a:lnTo>
                  <a:lnTo>
                    <a:pt x="381" y="17"/>
                  </a:lnTo>
                  <a:lnTo>
                    <a:pt x="356" y="0"/>
                  </a:lnTo>
                  <a:lnTo>
                    <a:pt x="322" y="8"/>
                  </a:lnTo>
                  <a:lnTo>
                    <a:pt x="305" y="17"/>
                  </a:lnTo>
                  <a:lnTo>
                    <a:pt x="296" y="34"/>
                  </a:lnTo>
                  <a:lnTo>
                    <a:pt x="288" y="51"/>
                  </a:lnTo>
                  <a:lnTo>
                    <a:pt x="288" y="68"/>
                  </a:lnTo>
                  <a:lnTo>
                    <a:pt x="288" y="93"/>
                  </a:lnTo>
                  <a:lnTo>
                    <a:pt x="296" y="127"/>
                  </a:lnTo>
                  <a:close/>
                  <a:moveTo>
                    <a:pt x="322" y="118"/>
                  </a:moveTo>
                  <a:lnTo>
                    <a:pt x="313" y="76"/>
                  </a:lnTo>
                  <a:lnTo>
                    <a:pt x="313" y="51"/>
                  </a:lnTo>
                  <a:lnTo>
                    <a:pt x="322" y="34"/>
                  </a:lnTo>
                  <a:lnTo>
                    <a:pt x="330" y="25"/>
                  </a:lnTo>
                  <a:lnTo>
                    <a:pt x="347" y="25"/>
                  </a:lnTo>
                  <a:lnTo>
                    <a:pt x="364" y="34"/>
                  </a:lnTo>
                  <a:lnTo>
                    <a:pt x="373" y="42"/>
                  </a:lnTo>
                  <a:lnTo>
                    <a:pt x="381" y="51"/>
                  </a:lnTo>
                  <a:lnTo>
                    <a:pt x="389" y="68"/>
                  </a:lnTo>
                  <a:lnTo>
                    <a:pt x="398" y="93"/>
                  </a:lnTo>
                  <a:lnTo>
                    <a:pt x="406" y="127"/>
                  </a:lnTo>
                  <a:lnTo>
                    <a:pt x="406" y="152"/>
                  </a:lnTo>
                  <a:lnTo>
                    <a:pt x="398" y="169"/>
                  </a:lnTo>
                  <a:lnTo>
                    <a:pt x="381" y="178"/>
                  </a:lnTo>
                  <a:lnTo>
                    <a:pt x="373" y="178"/>
                  </a:lnTo>
                  <a:lnTo>
                    <a:pt x="356" y="178"/>
                  </a:lnTo>
                  <a:lnTo>
                    <a:pt x="347" y="169"/>
                  </a:lnTo>
                  <a:lnTo>
                    <a:pt x="339" y="152"/>
                  </a:lnTo>
                  <a:lnTo>
                    <a:pt x="330" y="135"/>
                  </a:lnTo>
                  <a:lnTo>
                    <a:pt x="322" y="118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" name="Rectangle 225">
              <a:extLst>
                <a:ext uri="{FF2B5EF4-FFF2-40B4-BE49-F238E27FC236}">
                  <a16:creationId xmlns:a16="http://schemas.microsoft.com/office/drawing/2014/main" id="{4E8C1958-5090-4AE3-A547-B79BCCC698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00000">
              <a:off x="4878" y="106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26">
              <a:extLst>
                <a:ext uri="{FF2B5EF4-FFF2-40B4-BE49-F238E27FC236}">
                  <a16:creationId xmlns:a16="http://schemas.microsoft.com/office/drawing/2014/main" id="{5A31EA47-7D05-46C5-B2D9-024B6C233F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00000">
              <a:off x="4904" y="100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27">
              <a:extLst>
                <a:ext uri="{FF2B5EF4-FFF2-40B4-BE49-F238E27FC236}">
                  <a16:creationId xmlns:a16="http://schemas.microsoft.com/office/drawing/2014/main" id="{B227AAAC-87F5-475D-BF3E-C1E71D860F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00000">
              <a:off x="4927" y="90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Freeform 228">
              <a:extLst>
                <a:ext uri="{FF2B5EF4-FFF2-40B4-BE49-F238E27FC236}">
                  <a16:creationId xmlns:a16="http://schemas.microsoft.com/office/drawing/2014/main" id="{ACF8F4C6-6639-45EB-B6FA-0FE7C2B0DD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6" y="398"/>
              <a:ext cx="51" cy="81"/>
            </a:xfrm>
            <a:custGeom>
              <a:avLst/>
              <a:gdLst>
                <a:gd name="T0" fmla="*/ 9 w 296"/>
                <a:gd name="T1" fmla="*/ 127 h 474"/>
                <a:gd name="T2" fmla="*/ 195 w 296"/>
                <a:gd name="T3" fmla="*/ 50 h 474"/>
                <a:gd name="T4" fmla="*/ 186 w 296"/>
                <a:gd name="T5" fmla="*/ 33 h 474"/>
                <a:gd name="T6" fmla="*/ 169 w 296"/>
                <a:gd name="T7" fmla="*/ 33 h 474"/>
                <a:gd name="T8" fmla="*/ 152 w 296"/>
                <a:gd name="T9" fmla="*/ 25 h 474"/>
                <a:gd name="T10" fmla="*/ 119 w 296"/>
                <a:gd name="T11" fmla="*/ 0 h 474"/>
                <a:gd name="T12" fmla="*/ 102 w 296"/>
                <a:gd name="T13" fmla="*/ 8 h 474"/>
                <a:gd name="T14" fmla="*/ 119 w 296"/>
                <a:gd name="T15" fmla="*/ 33 h 474"/>
                <a:gd name="T16" fmla="*/ 144 w 296"/>
                <a:gd name="T17" fmla="*/ 42 h 474"/>
                <a:gd name="T18" fmla="*/ 0 w 296"/>
                <a:gd name="T19" fmla="*/ 101 h 474"/>
                <a:gd name="T20" fmla="*/ 9 w 296"/>
                <a:gd name="T21" fmla="*/ 127 h 474"/>
                <a:gd name="T22" fmla="*/ 68 w 296"/>
                <a:gd name="T23" fmla="*/ 270 h 474"/>
                <a:gd name="T24" fmla="*/ 254 w 296"/>
                <a:gd name="T25" fmla="*/ 203 h 474"/>
                <a:gd name="T26" fmla="*/ 246 w 296"/>
                <a:gd name="T27" fmla="*/ 186 h 474"/>
                <a:gd name="T28" fmla="*/ 212 w 296"/>
                <a:gd name="T29" fmla="*/ 177 h 474"/>
                <a:gd name="T30" fmla="*/ 178 w 296"/>
                <a:gd name="T31" fmla="*/ 152 h 474"/>
                <a:gd name="T32" fmla="*/ 161 w 296"/>
                <a:gd name="T33" fmla="*/ 160 h 474"/>
                <a:gd name="T34" fmla="*/ 178 w 296"/>
                <a:gd name="T35" fmla="*/ 177 h 474"/>
                <a:gd name="T36" fmla="*/ 203 w 296"/>
                <a:gd name="T37" fmla="*/ 194 h 474"/>
                <a:gd name="T38" fmla="*/ 59 w 296"/>
                <a:gd name="T39" fmla="*/ 254 h 474"/>
                <a:gd name="T40" fmla="*/ 68 w 296"/>
                <a:gd name="T41" fmla="*/ 270 h 474"/>
                <a:gd name="T42" fmla="*/ 186 w 296"/>
                <a:gd name="T43" fmla="*/ 338 h 474"/>
                <a:gd name="T44" fmla="*/ 144 w 296"/>
                <a:gd name="T45" fmla="*/ 347 h 474"/>
                <a:gd name="T46" fmla="*/ 110 w 296"/>
                <a:gd name="T47" fmla="*/ 364 h 474"/>
                <a:gd name="T48" fmla="*/ 93 w 296"/>
                <a:gd name="T49" fmla="*/ 389 h 474"/>
                <a:gd name="T50" fmla="*/ 93 w 296"/>
                <a:gd name="T51" fmla="*/ 414 h 474"/>
                <a:gd name="T52" fmla="*/ 93 w 296"/>
                <a:gd name="T53" fmla="*/ 431 h 474"/>
                <a:gd name="T54" fmla="*/ 102 w 296"/>
                <a:gd name="T55" fmla="*/ 448 h 474"/>
                <a:gd name="T56" fmla="*/ 119 w 296"/>
                <a:gd name="T57" fmla="*/ 457 h 474"/>
                <a:gd name="T58" fmla="*/ 136 w 296"/>
                <a:gd name="T59" fmla="*/ 465 h 474"/>
                <a:gd name="T60" fmla="*/ 161 w 296"/>
                <a:gd name="T61" fmla="*/ 474 h 474"/>
                <a:gd name="T62" fmla="*/ 195 w 296"/>
                <a:gd name="T63" fmla="*/ 474 h 474"/>
                <a:gd name="T64" fmla="*/ 220 w 296"/>
                <a:gd name="T65" fmla="*/ 465 h 474"/>
                <a:gd name="T66" fmla="*/ 246 w 296"/>
                <a:gd name="T67" fmla="*/ 465 h 474"/>
                <a:gd name="T68" fmla="*/ 271 w 296"/>
                <a:gd name="T69" fmla="*/ 448 h 474"/>
                <a:gd name="T70" fmla="*/ 288 w 296"/>
                <a:gd name="T71" fmla="*/ 431 h 474"/>
                <a:gd name="T72" fmla="*/ 296 w 296"/>
                <a:gd name="T73" fmla="*/ 397 h 474"/>
                <a:gd name="T74" fmla="*/ 288 w 296"/>
                <a:gd name="T75" fmla="*/ 381 h 474"/>
                <a:gd name="T76" fmla="*/ 279 w 296"/>
                <a:gd name="T77" fmla="*/ 364 h 474"/>
                <a:gd name="T78" fmla="*/ 263 w 296"/>
                <a:gd name="T79" fmla="*/ 355 h 474"/>
                <a:gd name="T80" fmla="*/ 246 w 296"/>
                <a:gd name="T81" fmla="*/ 347 h 474"/>
                <a:gd name="T82" fmla="*/ 220 w 296"/>
                <a:gd name="T83" fmla="*/ 338 h 474"/>
                <a:gd name="T84" fmla="*/ 186 w 296"/>
                <a:gd name="T85" fmla="*/ 338 h 474"/>
                <a:gd name="T86" fmla="*/ 186 w 296"/>
                <a:gd name="T87" fmla="*/ 364 h 474"/>
                <a:gd name="T88" fmla="*/ 229 w 296"/>
                <a:gd name="T89" fmla="*/ 364 h 474"/>
                <a:gd name="T90" fmla="*/ 254 w 296"/>
                <a:gd name="T91" fmla="*/ 372 h 474"/>
                <a:gd name="T92" fmla="*/ 271 w 296"/>
                <a:gd name="T93" fmla="*/ 389 h 474"/>
                <a:gd name="T94" fmla="*/ 271 w 296"/>
                <a:gd name="T95" fmla="*/ 397 h 474"/>
                <a:gd name="T96" fmla="*/ 271 w 296"/>
                <a:gd name="T97" fmla="*/ 414 h 474"/>
                <a:gd name="T98" fmla="*/ 263 w 296"/>
                <a:gd name="T99" fmla="*/ 431 h 474"/>
                <a:gd name="T100" fmla="*/ 246 w 296"/>
                <a:gd name="T101" fmla="*/ 440 h 474"/>
                <a:gd name="T102" fmla="*/ 237 w 296"/>
                <a:gd name="T103" fmla="*/ 440 h 474"/>
                <a:gd name="T104" fmla="*/ 220 w 296"/>
                <a:gd name="T105" fmla="*/ 440 h 474"/>
                <a:gd name="T106" fmla="*/ 195 w 296"/>
                <a:gd name="T107" fmla="*/ 448 h 474"/>
                <a:gd name="T108" fmla="*/ 152 w 296"/>
                <a:gd name="T109" fmla="*/ 448 h 474"/>
                <a:gd name="T110" fmla="*/ 127 w 296"/>
                <a:gd name="T111" fmla="*/ 440 h 474"/>
                <a:gd name="T112" fmla="*/ 119 w 296"/>
                <a:gd name="T113" fmla="*/ 423 h 474"/>
                <a:gd name="T114" fmla="*/ 110 w 296"/>
                <a:gd name="T115" fmla="*/ 414 h 474"/>
                <a:gd name="T116" fmla="*/ 110 w 296"/>
                <a:gd name="T117" fmla="*/ 397 h 474"/>
                <a:gd name="T118" fmla="*/ 127 w 296"/>
                <a:gd name="T119" fmla="*/ 381 h 474"/>
                <a:gd name="T120" fmla="*/ 152 w 296"/>
                <a:gd name="T121" fmla="*/ 372 h 474"/>
                <a:gd name="T122" fmla="*/ 169 w 296"/>
                <a:gd name="T123" fmla="*/ 372 h 474"/>
                <a:gd name="T124" fmla="*/ 186 w 296"/>
                <a:gd name="T125" fmla="*/ 36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6" h="474">
                  <a:moveTo>
                    <a:pt x="9" y="127"/>
                  </a:moveTo>
                  <a:lnTo>
                    <a:pt x="195" y="50"/>
                  </a:lnTo>
                  <a:lnTo>
                    <a:pt x="186" y="33"/>
                  </a:lnTo>
                  <a:lnTo>
                    <a:pt x="169" y="33"/>
                  </a:lnTo>
                  <a:lnTo>
                    <a:pt x="152" y="25"/>
                  </a:lnTo>
                  <a:lnTo>
                    <a:pt x="119" y="0"/>
                  </a:lnTo>
                  <a:lnTo>
                    <a:pt x="102" y="8"/>
                  </a:lnTo>
                  <a:lnTo>
                    <a:pt x="119" y="33"/>
                  </a:lnTo>
                  <a:lnTo>
                    <a:pt x="144" y="42"/>
                  </a:lnTo>
                  <a:lnTo>
                    <a:pt x="0" y="101"/>
                  </a:lnTo>
                  <a:lnTo>
                    <a:pt x="9" y="127"/>
                  </a:lnTo>
                  <a:close/>
                  <a:moveTo>
                    <a:pt x="68" y="270"/>
                  </a:moveTo>
                  <a:lnTo>
                    <a:pt x="254" y="203"/>
                  </a:lnTo>
                  <a:lnTo>
                    <a:pt x="246" y="186"/>
                  </a:lnTo>
                  <a:lnTo>
                    <a:pt x="212" y="177"/>
                  </a:lnTo>
                  <a:lnTo>
                    <a:pt x="178" y="152"/>
                  </a:lnTo>
                  <a:lnTo>
                    <a:pt x="161" y="160"/>
                  </a:lnTo>
                  <a:lnTo>
                    <a:pt x="178" y="177"/>
                  </a:lnTo>
                  <a:lnTo>
                    <a:pt x="203" y="194"/>
                  </a:lnTo>
                  <a:lnTo>
                    <a:pt x="59" y="254"/>
                  </a:lnTo>
                  <a:lnTo>
                    <a:pt x="68" y="270"/>
                  </a:lnTo>
                  <a:close/>
                  <a:moveTo>
                    <a:pt x="186" y="338"/>
                  </a:moveTo>
                  <a:lnTo>
                    <a:pt x="144" y="347"/>
                  </a:lnTo>
                  <a:lnTo>
                    <a:pt x="110" y="364"/>
                  </a:lnTo>
                  <a:lnTo>
                    <a:pt x="93" y="389"/>
                  </a:lnTo>
                  <a:lnTo>
                    <a:pt x="93" y="414"/>
                  </a:lnTo>
                  <a:lnTo>
                    <a:pt x="93" y="431"/>
                  </a:lnTo>
                  <a:lnTo>
                    <a:pt x="102" y="448"/>
                  </a:lnTo>
                  <a:lnTo>
                    <a:pt x="119" y="457"/>
                  </a:lnTo>
                  <a:lnTo>
                    <a:pt x="136" y="465"/>
                  </a:lnTo>
                  <a:lnTo>
                    <a:pt x="161" y="474"/>
                  </a:lnTo>
                  <a:lnTo>
                    <a:pt x="195" y="474"/>
                  </a:lnTo>
                  <a:lnTo>
                    <a:pt x="220" y="465"/>
                  </a:lnTo>
                  <a:lnTo>
                    <a:pt x="246" y="465"/>
                  </a:lnTo>
                  <a:lnTo>
                    <a:pt x="271" y="448"/>
                  </a:lnTo>
                  <a:lnTo>
                    <a:pt x="288" y="431"/>
                  </a:lnTo>
                  <a:lnTo>
                    <a:pt x="296" y="397"/>
                  </a:lnTo>
                  <a:lnTo>
                    <a:pt x="288" y="381"/>
                  </a:lnTo>
                  <a:lnTo>
                    <a:pt x="279" y="364"/>
                  </a:lnTo>
                  <a:lnTo>
                    <a:pt x="263" y="355"/>
                  </a:lnTo>
                  <a:lnTo>
                    <a:pt x="246" y="347"/>
                  </a:lnTo>
                  <a:lnTo>
                    <a:pt x="220" y="338"/>
                  </a:lnTo>
                  <a:lnTo>
                    <a:pt x="186" y="338"/>
                  </a:lnTo>
                  <a:close/>
                  <a:moveTo>
                    <a:pt x="186" y="364"/>
                  </a:moveTo>
                  <a:lnTo>
                    <a:pt x="229" y="364"/>
                  </a:lnTo>
                  <a:lnTo>
                    <a:pt x="254" y="372"/>
                  </a:lnTo>
                  <a:lnTo>
                    <a:pt x="271" y="389"/>
                  </a:lnTo>
                  <a:lnTo>
                    <a:pt x="271" y="397"/>
                  </a:lnTo>
                  <a:lnTo>
                    <a:pt x="271" y="414"/>
                  </a:lnTo>
                  <a:lnTo>
                    <a:pt x="263" y="431"/>
                  </a:lnTo>
                  <a:lnTo>
                    <a:pt x="246" y="440"/>
                  </a:lnTo>
                  <a:lnTo>
                    <a:pt x="237" y="440"/>
                  </a:lnTo>
                  <a:lnTo>
                    <a:pt x="220" y="440"/>
                  </a:lnTo>
                  <a:lnTo>
                    <a:pt x="195" y="448"/>
                  </a:lnTo>
                  <a:lnTo>
                    <a:pt x="152" y="448"/>
                  </a:lnTo>
                  <a:lnTo>
                    <a:pt x="127" y="440"/>
                  </a:lnTo>
                  <a:lnTo>
                    <a:pt x="119" y="423"/>
                  </a:lnTo>
                  <a:lnTo>
                    <a:pt x="110" y="414"/>
                  </a:lnTo>
                  <a:lnTo>
                    <a:pt x="110" y="397"/>
                  </a:lnTo>
                  <a:lnTo>
                    <a:pt x="127" y="381"/>
                  </a:lnTo>
                  <a:lnTo>
                    <a:pt x="152" y="372"/>
                  </a:lnTo>
                  <a:lnTo>
                    <a:pt x="169" y="372"/>
                  </a:lnTo>
                  <a:lnTo>
                    <a:pt x="186" y="364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" name="Rectangle 229">
              <a:extLst>
                <a:ext uri="{FF2B5EF4-FFF2-40B4-BE49-F238E27FC236}">
                  <a16:creationId xmlns:a16="http://schemas.microsoft.com/office/drawing/2014/main" id="{075FC9CB-BCB4-4D91-8B3E-80951C66A2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080000">
              <a:off x="2673" y="387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30">
              <a:extLst>
                <a:ext uri="{FF2B5EF4-FFF2-40B4-BE49-F238E27FC236}">
                  <a16:creationId xmlns:a16="http://schemas.microsoft.com/office/drawing/2014/main" id="{F4D1819C-7F2A-4538-9CF3-F0F5AD0B10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40000">
              <a:off x="2683" y="409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31">
              <a:extLst>
                <a:ext uri="{FF2B5EF4-FFF2-40B4-BE49-F238E27FC236}">
                  <a16:creationId xmlns:a16="http://schemas.microsoft.com/office/drawing/2014/main" id="{1C3A0629-29A5-4683-8958-DF7F0CA035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160000">
              <a:off x="2686" y="445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32">
              <a:extLst>
                <a:ext uri="{FF2B5EF4-FFF2-40B4-BE49-F238E27FC236}">
                  <a16:creationId xmlns:a16="http://schemas.microsoft.com/office/drawing/2014/main" id="{CC63AEE0-AF0E-4D92-8247-F7BA67F26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" y="82"/>
              <a:ext cx="2667" cy="436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" name="Rectangle 233">
              <a:extLst>
                <a:ext uri="{FF2B5EF4-FFF2-40B4-BE49-F238E27FC236}">
                  <a16:creationId xmlns:a16="http://schemas.microsoft.com/office/drawing/2014/main" id="{3A80FEC3-475E-4586-905B-CC31D516E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" y="-6"/>
              <a:ext cx="71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34">
              <a:extLst>
                <a:ext uri="{FF2B5EF4-FFF2-40B4-BE49-F238E27FC236}">
                  <a16:creationId xmlns:a16="http://schemas.microsoft.com/office/drawing/2014/main" id="{9644A23B-5EB8-42AD-A96F-5EBCBF73E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4472"/>
              <a:ext cx="71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0" name="Freeform 8">
            <a:extLst>
              <a:ext uri="{FF2B5EF4-FFF2-40B4-BE49-F238E27FC236}">
                <a16:creationId xmlns:a16="http://schemas.microsoft.com/office/drawing/2014/main" id="{BA5859CB-A23A-4F02-B649-964A737322CC}"/>
              </a:ext>
            </a:extLst>
          </p:cNvPr>
          <p:cNvSpPr>
            <a:spLocks/>
          </p:cNvSpPr>
          <p:nvPr/>
        </p:nvSpPr>
        <p:spPr bwMode="auto">
          <a:xfrm>
            <a:off x="7289800" y="1714500"/>
            <a:ext cx="111125" cy="627062"/>
          </a:xfrm>
          <a:custGeom>
            <a:avLst/>
            <a:gdLst>
              <a:gd name="T0" fmla="*/ 406 w 406"/>
              <a:gd name="T1" fmla="*/ 2302 h 2302"/>
              <a:gd name="T2" fmla="*/ 381 w 406"/>
              <a:gd name="T3" fmla="*/ 1947 h 2302"/>
              <a:gd name="T4" fmla="*/ 339 w 406"/>
              <a:gd name="T5" fmla="*/ 1515 h 2302"/>
              <a:gd name="T6" fmla="*/ 220 w 406"/>
              <a:gd name="T7" fmla="*/ 1067 h 2302"/>
              <a:gd name="T8" fmla="*/ 178 w 406"/>
              <a:gd name="T9" fmla="*/ 643 h 2302"/>
              <a:gd name="T10" fmla="*/ 0 w 406"/>
              <a:gd name="T11" fmla="*/ 0 h 2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6" h="2302">
                <a:moveTo>
                  <a:pt x="406" y="2302"/>
                </a:moveTo>
                <a:lnTo>
                  <a:pt x="381" y="1947"/>
                </a:lnTo>
                <a:lnTo>
                  <a:pt x="339" y="1515"/>
                </a:lnTo>
                <a:lnTo>
                  <a:pt x="220" y="1067"/>
                </a:lnTo>
                <a:lnTo>
                  <a:pt x="178" y="643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1" name="Freeform 9">
            <a:extLst>
              <a:ext uri="{FF2B5EF4-FFF2-40B4-BE49-F238E27FC236}">
                <a16:creationId xmlns:a16="http://schemas.microsoft.com/office/drawing/2014/main" id="{B24F58A9-2DEA-442A-B53C-8521D6462CCC}"/>
              </a:ext>
            </a:extLst>
          </p:cNvPr>
          <p:cNvSpPr>
            <a:spLocks/>
          </p:cNvSpPr>
          <p:nvPr/>
        </p:nvSpPr>
        <p:spPr bwMode="auto">
          <a:xfrm>
            <a:off x="7202488" y="176213"/>
            <a:ext cx="381000" cy="1511300"/>
          </a:xfrm>
          <a:custGeom>
            <a:avLst/>
            <a:gdLst>
              <a:gd name="T0" fmla="*/ 17 w 1397"/>
              <a:gd name="T1" fmla="*/ 5544 h 5544"/>
              <a:gd name="T2" fmla="*/ 771 w 1397"/>
              <a:gd name="T3" fmla="*/ 4029 h 5544"/>
              <a:gd name="T4" fmla="*/ 1262 w 1397"/>
              <a:gd name="T5" fmla="*/ 3056 h 5544"/>
              <a:gd name="T6" fmla="*/ 1397 w 1397"/>
              <a:gd name="T7" fmla="*/ 2582 h 5544"/>
              <a:gd name="T8" fmla="*/ 1101 w 1397"/>
              <a:gd name="T9" fmla="*/ 1947 h 5544"/>
              <a:gd name="T10" fmla="*/ 779 w 1397"/>
              <a:gd name="T11" fmla="*/ 1473 h 5544"/>
              <a:gd name="T12" fmla="*/ 415 w 1397"/>
              <a:gd name="T13" fmla="*/ 922 h 5544"/>
              <a:gd name="T14" fmla="*/ 85 w 1397"/>
              <a:gd name="T15" fmla="*/ 516 h 5544"/>
              <a:gd name="T16" fmla="*/ 0 w 1397"/>
              <a:gd name="T17" fmla="*/ 0 h 5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7" h="5544">
                <a:moveTo>
                  <a:pt x="17" y="5544"/>
                </a:moveTo>
                <a:lnTo>
                  <a:pt x="771" y="4029"/>
                </a:lnTo>
                <a:lnTo>
                  <a:pt x="1262" y="3056"/>
                </a:lnTo>
                <a:lnTo>
                  <a:pt x="1397" y="2582"/>
                </a:lnTo>
                <a:lnTo>
                  <a:pt x="1101" y="1947"/>
                </a:lnTo>
                <a:lnTo>
                  <a:pt x="779" y="1473"/>
                </a:lnTo>
                <a:lnTo>
                  <a:pt x="415" y="922"/>
                </a:lnTo>
                <a:lnTo>
                  <a:pt x="85" y="516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2" name="Freeform 10">
            <a:extLst>
              <a:ext uri="{FF2B5EF4-FFF2-40B4-BE49-F238E27FC236}">
                <a16:creationId xmlns:a16="http://schemas.microsoft.com/office/drawing/2014/main" id="{35A1A053-EEC7-4C0A-8147-B46480EADEA7}"/>
              </a:ext>
            </a:extLst>
          </p:cNvPr>
          <p:cNvSpPr>
            <a:spLocks/>
          </p:cNvSpPr>
          <p:nvPr/>
        </p:nvSpPr>
        <p:spPr bwMode="auto">
          <a:xfrm>
            <a:off x="5529263" y="369888"/>
            <a:ext cx="279400" cy="469900"/>
          </a:xfrm>
          <a:custGeom>
            <a:avLst/>
            <a:gdLst>
              <a:gd name="T0" fmla="*/ 0 w 1025"/>
              <a:gd name="T1" fmla="*/ 1727 h 1727"/>
              <a:gd name="T2" fmla="*/ 254 w 1025"/>
              <a:gd name="T3" fmla="*/ 1261 h 1727"/>
              <a:gd name="T4" fmla="*/ 314 w 1025"/>
              <a:gd name="T5" fmla="*/ 990 h 1727"/>
              <a:gd name="T6" fmla="*/ 601 w 1025"/>
              <a:gd name="T7" fmla="*/ 592 h 1727"/>
              <a:gd name="T8" fmla="*/ 830 w 1025"/>
              <a:gd name="T9" fmla="*/ 398 h 1727"/>
              <a:gd name="T10" fmla="*/ 1025 w 1025"/>
              <a:gd name="T11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5" h="1727">
                <a:moveTo>
                  <a:pt x="0" y="1727"/>
                </a:moveTo>
                <a:lnTo>
                  <a:pt x="254" y="1261"/>
                </a:lnTo>
                <a:lnTo>
                  <a:pt x="314" y="990"/>
                </a:lnTo>
                <a:lnTo>
                  <a:pt x="601" y="592"/>
                </a:lnTo>
                <a:lnTo>
                  <a:pt x="830" y="398"/>
                </a:lnTo>
                <a:lnTo>
                  <a:pt x="1025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3" name="Freeform 11">
            <a:extLst>
              <a:ext uri="{FF2B5EF4-FFF2-40B4-BE49-F238E27FC236}">
                <a16:creationId xmlns:a16="http://schemas.microsoft.com/office/drawing/2014/main" id="{70C27DDE-AB3E-45E1-9CA6-6B12560CC42F}"/>
              </a:ext>
            </a:extLst>
          </p:cNvPr>
          <p:cNvSpPr>
            <a:spLocks/>
          </p:cNvSpPr>
          <p:nvPr/>
        </p:nvSpPr>
        <p:spPr bwMode="auto">
          <a:xfrm>
            <a:off x="6334125" y="190500"/>
            <a:ext cx="69850" cy="1484312"/>
          </a:xfrm>
          <a:custGeom>
            <a:avLst/>
            <a:gdLst>
              <a:gd name="T0" fmla="*/ 102 w 254"/>
              <a:gd name="T1" fmla="*/ 5452 h 5452"/>
              <a:gd name="T2" fmla="*/ 169 w 254"/>
              <a:gd name="T3" fmla="*/ 4682 h 5452"/>
              <a:gd name="T4" fmla="*/ 169 w 254"/>
              <a:gd name="T5" fmla="*/ 4123 h 5452"/>
              <a:gd name="T6" fmla="*/ 127 w 254"/>
              <a:gd name="T7" fmla="*/ 3353 h 5452"/>
              <a:gd name="T8" fmla="*/ 195 w 254"/>
              <a:gd name="T9" fmla="*/ 2794 h 5452"/>
              <a:gd name="T10" fmla="*/ 254 w 254"/>
              <a:gd name="T11" fmla="*/ 2125 h 5452"/>
              <a:gd name="T12" fmla="*/ 169 w 254"/>
              <a:gd name="T13" fmla="*/ 1499 h 5452"/>
              <a:gd name="T14" fmla="*/ 68 w 254"/>
              <a:gd name="T15" fmla="*/ 940 h 5452"/>
              <a:gd name="T16" fmla="*/ 0 w 254"/>
              <a:gd name="T17" fmla="*/ 551 h 5452"/>
              <a:gd name="T18" fmla="*/ 59 w 254"/>
              <a:gd name="T19" fmla="*/ 0 h 5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4" h="5452">
                <a:moveTo>
                  <a:pt x="102" y="5452"/>
                </a:moveTo>
                <a:lnTo>
                  <a:pt x="169" y="4682"/>
                </a:lnTo>
                <a:lnTo>
                  <a:pt x="169" y="4123"/>
                </a:lnTo>
                <a:lnTo>
                  <a:pt x="127" y="3353"/>
                </a:lnTo>
                <a:lnTo>
                  <a:pt x="195" y="2794"/>
                </a:lnTo>
                <a:lnTo>
                  <a:pt x="254" y="2125"/>
                </a:lnTo>
                <a:lnTo>
                  <a:pt x="169" y="1499"/>
                </a:lnTo>
                <a:lnTo>
                  <a:pt x="68" y="940"/>
                </a:lnTo>
                <a:lnTo>
                  <a:pt x="0" y="551"/>
                </a:lnTo>
                <a:lnTo>
                  <a:pt x="59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4" name="Freeform 12">
            <a:extLst>
              <a:ext uri="{FF2B5EF4-FFF2-40B4-BE49-F238E27FC236}">
                <a16:creationId xmlns:a16="http://schemas.microsoft.com/office/drawing/2014/main" id="{9E466A3D-1817-4FAC-8CE1-78F2EA4A7FBE}"/>
              </a:ext>
            </a:extLst>
          </p:cNvPr>
          <p:cNvSpPr>
            <a:spLocks/>
          </p:cNvSpPr>
          <p:nvPr/>
        </p:nvSpPr>
        <p:spPr bwMode="auto">
          <a:xfrm>
            <a:off x="5856288" y="4291013"/>
            <a:ext cx="463550" cy="387350"/>
          </a:xfrm>
          <a:custGeom>
            <a:avLst/>
            <a:gdLst>
              <a:gd name="T0" fmla="*/ 1701 w 1701"/>
              <a:gd name="T1" fmla="*/ 1423 h 1423"/>
              <a:gd name="T2" fmla="*/ 1286 w 1701"/>
              <a:gd name="T3" fmla="*/ 1253 h 1423"/>
              <a:gd name="T4" fmla="*/ 1049 w 1701"/>
              <a:gd name="T5" fmla="*/ 974 h 1423"/>
              <a:gd name="T6" fmla="*/ 821 w 1701"/>
              <a:gd name="T7" fmla="*/ 686 h 1423"/>
              <a:gd name="T8" fmla="*/ 609 w 1701"/>
              <a:gd name="T9" fmla="*/ 364 h 1423"/>
              <a:gd name="T10" fmla="*/ 448 w 1701"/>
              <a:gd name="T11" fmla="*/ 153 h 1423"/>
              <a:gd name="T12" fmla="*/ 0 w 1701"/>
              <a:gd name="T13" fmla="*/ 0 h 1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1" h="1423">
                <a:moveTo>
                  <a:pt x="1701" y="1423"/>
                </a:moveTo>
                <a:lnTo>
                  <a:pt x="1286" y="1253"/>
                </a:lnTo>
                <a:lnTo>
                  <a:pt x="1049" y="974"/>
                </a:lnTo>
                <a:lnTo>
                  <a:pt x="821" y="686"/>
                </a:lnTo>
                <a:lnTo>
                  <a:pt x="609" y="364"/>
                </a:lnTo>
                <a:lnTo>
                  <a:pt x="448" y="153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5" name="Freeform 13">
            <a:extLst>
              <a:ext uri="{FF2B5EF4-FFF2-40B4-BE49-F238E27FC236}">
                <a16:creationId xmlns:a16="http://schemas.microsoft.com/office/drawing/2014/main" id="{6365EE28-BB1C-4C46-9829-19BA36998EF0}"/>
              </a:ext>
            </a:extLst>
          </p:cNvPr>
          <p:cNvSpPr>
            <a:spLocks/>
          </p:cNvSpPr>
          <p:nvPr/>
        </p:nvSpPr>
        <p:spPr bwMode="auto">
          <a:xfrm>
            <a:off x="7866063" y="1712913"/>
            <a:ext cx="109537" cy="525462"/>
          </a:xfrm>
          <a:custGeom>
            <a:avLst/>
            <a:gdLst>
              <a:gd name="T0" fmla="*/ 398 w 398"/>
              <a:gd name="T1" fmla="*/ 1930 h 1930"/>
              <a:gd name="T2" fmla="*/ 339 w 398"/>
              <a:gd name="T3" fmla="*/ 1313 h 1930"/>
              <a:gd name="T4" fmla="*/ 271 w 398"/>
              <a:gd name="T5" fmla="*/ 881 h 1930"/>
              <a:gd name="T6" fmla="*/ 127 w 398"/>
              <a:gd name="T7" fmla="*/ 280 h 1930"/>
              <a:gd name="T8" fmla="*/ 0 w 398"/>
              <a:gd name="T9" fmla="*/ 0 h 1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1930">
                <a:moveTo>
                  <a:pt x="398" y="1930"/>
                </a:moveTo>
                <a:lnTo>
                  <a:pt x="339" y="1313"/>
                </a:lnTo>
                <a:lnTo>
                  <a:pt x="271" y="881"/>
                </a:lnTo>
                <a:lnTo>
                  <a:pt x="127" y="280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6" name="Freeform 14">
            <a:extLst>
              <a:ext uri="{FF2B5EF4-FFF2-40B4-BE49-F238E27FC236}">
                <a16:creationId xmlns:a16="http://schemas.microsoft.com/office/drawing/2014/main" id="{1C59E6A1-6721-4FBD-99A2-7D4D821E83EC}"/>
              </a:ext>
            </a:extLst>
          </p:cNvPr>
          <p:cNvSpPr>
            <a:spLocks/>
          </p:cNvSpPr>
          <p:nvPr/>
        </p:nvSpPr>
        <p:spPr bwMode="auto">
          <a:xfrm>
            <a:off x="4684713" y="176213"/>
            <a:ext cx="279400" cy="663575"/>
          </a:xfrm>
          <a:custGeom>
            <a:avLst/>
            <a:gdLst>
              <a:gd name="T0" fmla="*/ 0 w 1024"/>
              <a:gd name="T1" fmla="*/ 2438 h 2438"/>
              <a:gd name="T2" fmla="*/ 203 w 1024"/>
              <a:gd name="T3" fmla="*/ 2057 h 2438"/>
              <a:gd name="T4" fmla="*/ 432 w 1024"/>
              <a:gd name="T5" fmla="*/ 1456 h 2438"/>
              <a:gd name="T6" fmla="*/ 559 w 1024"/>
              <a:gd name="T7" fmla="*/ 939 h 2438"/>
              <a:gd name="T8" fmla="*/ 753 w 1024"/>
              <a:gd name="T9" fmla="*/ 482 h 2438"/>
              <a:gd name="T10" fmla="*/ 1024 w 1024"/>
              <a:gd name="T11" fmla="*/ 0 h 2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4" h="2438">
                <a:moveTo>
                  <a:pt x="0" y="2438"/>
                </a:moveTo>
                <a:lnTo>
                  <a:pt x="203" y="2057"/>
                </a:lnTo>
                <a:lnTo>
                  <a:pt x="432" y="1456"/>
                </a:lnTo>
                <a:lnTo>
                  <a:pt x="559" y="939"/>
                </a:lnTo>
                <a:lnTo>
                  <a:pt x="753" y="482"/>
                </a:lnTo>
                <a:lnTo>
                  <a:pt x="1024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9" name="Freeform 17">
            <a:extLst>
              <a:ext uri="{FF2B5EF4-FFF2-40B4-BE49-F238E27FC236}">
                <a16:creationId xmlns:a16="http://schemas.microsoft.com/office/drawing/2014/main" id="{7A304C33-C8CC-4850-9B65-E8F549132CFC}"/>
              </a:ext>
            </a:extLst>
          </p:cNvPr>
          <p:cNvSpPr>
            <a:spLocks/>
          </p:cNvSpPr>
          <p:nvPr/>
        </p:nvSpPr>
        <p:spPr bwMode="auto">
          <a:xfrm>
            <a:off x="7931150" y="3614738"/>
            <a:ext cx="163512" cy="569912"/>
          </a:xfrm>
          <a:custGeom>
            <a:avLst/>
            <a:gdLst>
              <a:gd name="T0" fmla="*/ 558 w 601"/>
              <a:gd name="T1" fmla="*/ 2091 h 2091"/>
              <a:gd name="T2" fmla="*/ 558 w 601"/>
              <a:gd name="T3" fmla="*/ 1617 h 2091"/>
              <a:gd name="T4" fmla="*/ 601 w 601"/>
              <a:gd name="T5" fmla="*/ 1219 h 2091"/>
              <a:gd name="T6" fmla="*/ 397 w 601"/>
              <a:gd name="T7" fmla="*/ 821 h 2091"/>
              <a:gd name="T8" fmla="*/ 228 w 601"/>
              <a:gd name="T9" fmla="*/ 381 h 2091"/>
              <a:gd name="T10" fmla="*/ 110 w 601"/>
              <a:gd name="T11" fmla="*/ 263 h 2091"/>
              <a:gd name="T12" fmla="*/ 0 w 601"/>
              <a:gd name="T13" fmla="*/ 0 h 2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1" h="2091">
                <a:moveTo>
                  <a:pt x="558" y="2091"/>
                </a:moveTo>
                <a:lnTo>
                  <a:pt x="558" y="1617"/>
                </a:lnTo>
                <a:lnTo>
                  <a:pt x="601" y="1219"/>
                </a:lnTo>
                <a:lnTo>
                  <a:pt x="397" y="821"/>
                </a:lnTo>
                <a:lnTo>
                  <a:pt x="228" y="381"/>
                </a:lnTo>
                <a:lnTo>
                  <a:pt x="110" y="263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0" name="Freeform 18">
            <a:extLst>
              <a:ext uri="{FF2B5EF4-FFF2-40B4-BE49-F238E27FC236}">
                <a16:creationId xmlns:a16="http://schemas.microsoft.com/office/drawing/2014/main" id="{7C31DAFE-D2D6-4FD3-B1C3-3BB0CF60F4B3}"/>
              </a:ext>
            </a:extLst>
          </p:cNvPr>
          <p:cNvSpPr>
            <a:spLocks/>
          </p:cNvSpPr>
          <p:nvPr/>
        </p:nvSpPr>
        <p:spPr bwMode="auto">
          <a:xfrm>
            <a:off x="4600575" y="2662238"/>
            <a:ext cx="44450" cy="879475"/>
          </a:xfrm>
          <a:custGeom>
            <a:avLst/>
            <a:gdLst>
              <a:gd name="T0" fmla="*/ 102 w 161"/>
              <a:gd name="T1" fmla="*/ 3225 h 3225"/>
              <a:gd name="T2" fmla="*/ 161 w 161"/>
              <a:gd name="T3" fmla="*/ 2497 h 3225"/>
              <a:gd name="T4" fmla="*/ 42 w 161"/>
              <a:gd name="T5" fmla="*/ 1939 h 3225"/>
              <a:gd name="T6" fmla="*/ 17 w 161"/>
              <a:gd name="T7" fmla="*/ 1668 h 3225"/>
              <a:gd name="T8" fmla="*/ 17 w 161"/>
              <a:gd name="T9" fmla="*/ 1456 h 3225"/>
              <a:gd name="T10" fmla="*/ 68 w 161"/>
              <a:gd name="T11" fmla="*/ 872 h 3225"/>
              <a:gd name="T12" fmla="*/ 34 w 161"/>
              <a:gd name="T13" fmla="*/ 584 h 3225"/>
              <a:gd name="T14" fmla="*/ 0 w 161"/>
              <a:gd name="T15" fmla="*/ 212 h 3225"/>
              <a:gd name="T16" fmla="*/ 17 w 161"/>
              <a:gd name="T17" fmla="*/ 0 h 3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1" h="3225">
                <a:moveTo>
                  <a:pt x="102" y="3225"/>
                </a:moveTo>
                <a:lnTo>
                  <a:pt x="161" y="2497"/>
                </a:lnTo>
                <a:lnTo>
                  <a:pt x="42" y="1939"/>
                </a:lnTo>
                <a:lnTo>
                  <a:pt x="17" y="1668"/>
                </a:lnTo>
                <a:lnTo>
                  <a:pt x="17" y="1456"/>
                </a:lnTo>
                <a:lnTo>
                  <a:pt x="68" y="872"/>
                </a:lnTo>
                <a:lnTo>
                  <a:pt x="34" y="584"/>
                </a:lnTo>
                <a:lnTo>
                  <a:pt x="0" y="212"/>
                </a:lnTo>
                <a:lnTo>
                  <a:pt x="17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7" name="Freeform 5">
            <a:extLst>
              <a:ext uri="{FF2B5EF4-FFF2-40B4-BE49-F238E27FC236}">
                <a16:creationId xmlns:a16="http://schemas.microsoft.com/office/drawing/2014/main" id="{16033C09-62E2-4B7F-80D3-49B2A60083FA}"/>
              </a:ext>
            </a:extLst>
          </p:cNvPr>
          <p:cNvSpPr>
            <a:spLocks/>
          </p:cNvSpPr>
          <p:nvPr/>
        </p:nvSpPr>
        <p:spPr bwMode="auto">
          <a:xfrm>
            <a:off x="4194175" y="3505200"/>
            <a:ext cx="2144712" cy="50800"/>
          </a:xfrm>
          <a:custGeom>
            <a:avLst/>
            <a:gdLst>
              <a:gd name="T0" fmla="*/ 7865 w 7865"/>
              <a:gd name="T1" fmla="*/ 152 h 186"/>
              <a:gd name="T2" fmla="*/ 6256 w 7865"/>
              <a:gd name="T3" fmla="*/ 76 h 186"/>
              <a:gd name="T4" fmla="*/ 4902 w 7865"/>
              <a:gd name="T5" fmla="*/ 0 h 186"/>
              <a:gd name="T6" fmla="*/ 3784 w 7865"/>
              <a:gd name="T7" fmla="*/ 76 h 186"/>
              <a:gd name="T8" fmla="*/ 2608 w 7865"/>
              <a:gd name="T9" fmla="*/ 186 h 186"/>
              <a:gd name="T10" fmla="*/ 0 w 7865"/>
              <a:gd name="T11" fmla="*/ 7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65" h="186">
                <a:moveTo>
                  <a:pt x="7865" y="152"/>
                </a:moveTo>
                <a:lnTo>
                  <a:pt x="6256" y="76"/>
                </a:lnTo>
                <a:lnTo>
                  <a:pt x="4902" y="0"/>
                </a:lnTo>
                <a:lnTo>
                  <a:pt x="3784" y="76"/>
                </a:lnTo>
                <a:lnTo>
                  <a:pt x="2608" y="186"/>
                </a:lnTo>
                <a:lnTo>
                  <a:pt x="0" y="76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8" name="Freeform 6">
            <a:extLst>
              <a:ext uri="{FF2B5EF4-FFF2-40B4-BE49-F238E27FC236}">
                <a16:creationId xmlns:a16="http://schemas.microsoft.com/office/drawing/2014/main" id="{109F8AC8-AAC7-4CF6-AD16-4C2F193395DD}"/>
              </a:ext>
            </a:extLst>
          </p:cNvPr>
          <p:cNvSpPr>
            <a:spLocks/>
          </p:cNvSpPr>
          <p:nvPr/>
        </p:nvSpPr>
        <p:spPr bwMode="auto">
          <a:xfrm>
            <a:off x="4194175" y="1720850"/>
            <a:ext cx="2082800" cy="74612"/>
          </a:xfrm>
          <a:custGeom>
            <a:avLst/>
            <a:gdLst>
              <a:gd name="T0" fmla="*/ 7636 w 7636"/>
              <a:gd name="T1" fmla="*/ 17 h 271"/>
              <a:gd name="T2" fmla="*/ 6747 w 7636"/>
              <a:gd name="T3" fmla="*/ 102 h 271"/>
              <a:gd name="T4" fmla="*/ 5554 w 7636"/>
              <a:gd name="T5" fmla="*/ 34 h 271"/>
              <a:gd name="T6" fmla="*/ 4301 w 7636"/>
              <a:gd name="T7" fmla="*/ 0 h 271"/>
              <a:gd name="T8" fmla="*/ 2548 w 7636"/>
              <a:gd name="T9" fmla="*/ 195 h 271"/>
              <a:gd name="T10" fmla="*/ 1397 w 7636"/>
              <a:gd name="T11" fmla="*/ 271 h 271"/>
              <a:gd name="T12" fmla="*/ 229 w 7636"/>
              <a:gd name="T13" fmla="*/ 187 h 271"/>
              <a:gd name="T14" fmla="*/ 0 w 7636"/>
              <a:gd name="T15" fmla="*/ 17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36" h="271">
                <a:moveTo>
                  <a:pt x="7636" y="17"/>
                </a:moveTo>
                <a:lnTo>
                  <a:pt x="6747" y="102"/>
                </a:lnTo>
                <a:lnTo>
                  <a:pt x="5554" y="34"/>
                </a:lnTo>
                <a:lnTo>
                  <a:pt x="4301" y="0"/>
                </a:lnTo>
                <a:lnTo>
                  <a:pt x="2548" y="195"/>
                </a:lnTo>
                <a:lnTo>
                  <a:pt x="1397" y="271"/>
                </a:lnTo>
                <a:lnTo>
                  <a:pt x="229" y="187"/>
                </a:lnTo>
                <a:lnTo>
                  <a:pt x="0" y="17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9" name="Freeform 7">
            <a:extLst>
              <a:ext uri="{FF2B5EF4-FFF2-40B4-BE49-F238E27FC236}">
                <a16:creationId xmlns:a16="http://schemas.microsoft.com/office/drawing/2014/main" id="{8B65D0F3-C0C9-4B3B-B894-3E0E10D163E7}"/>
              </a:ext>
            </a:extLst>
          </p:cNvPr>
          <p:cNvSpPr>
            <a:spLocks/>
          </p:cNvSpPr>
          <p:nvPr/>
        </p:nvSpPr>
        <p:spPr bwMode="auto">
          <a:xfrm>
            <a:off x="6338888" y="3536950"/>
            <a:ext cx="2089150" cy="65087"/>
          </a:xfrm>
          <a:custGeom>
            <a:avLst/>
            <a:gdLst>
              <a:gd name="T0" fmla="*/ 0 w 7662"/>
              <a:gd name="T1" fmla="*/ 34 h 237"/>
              <a:gd name="T2" fmla="*/ 779 w 7662"/>
              <a:gd name="T3" fmla="*/ 34 h 237"/>
              <a:gd name="T4" fmla="*/ 1278 w 7662"/>
              <a:gd name="T5" fmla="*/ 0 h 237"/>
              <a:gd name="T6" fmla="*/ 2387 w 7662"/>
              <a:gd name="T7" fmla="*/ 0 h 237"/>
              <a:gd name="T8" fmla="*/ 3971 w 7662"/>
              <a:gd name="T9" fmla="*/ 119 h 237"/>
              <a:gd name="T10" fmla="*/ 5249 w 7662"/>
              <a:gd name="T11" fmla="*/ 153 h 237"/>
              <a:gd name="T12" fmla="*/ 6375 w 7662"/>
              <a:gd name="T13" fmla="*/ 204 h 237"/>
              <a:gd name="T14" fmla="*/ 7662 w 7662"/>
              <a:gd name="T15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62" h="237">
                <a:moveTo>
                  <a:pt x="0" y="34"/>
                </a:moveTo>
                <a:lnTo>
                  <a:pt x="779" y="34"/>
                </a:lnTo>
                <a:lnTo>
                  <a:pt x="1278" y="0"/>
                </a:lnTo>
                <a:lnTo>
                  <a:pt x="2387" y="0"/>
                </a:lnTo>
                <a:lnTo>
                  <a:pt x="3971" y="119"/>
                </a:lnTo>
                <a:lnTo>
                  <a:pt x="5249" y="153"/>
                </a:lnTo>
                <a:lnTo>
                  <a:pt x="6375" y="204"/>
                </a:lnTo>
                <a:lnTo>
                  <a:pt x="7662" y="237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7" name="Freeform 15">
            <a:extLst>
              <a:ext uri="{FF2B5EF4-FFF2-40B4-BE49-F238E27FC236}">
                <a16:creationId xmlns:a16="http://schemas.microsoft.com/office/drawing/2014/main" id="{4F62FBF4-1188-45E3-8C49-2D3F6DE43CE1}"/>
              </a:ext>
            </a:extLst>
          </p:cNvPr>
          <p:cNvSpPr>
            <a:spLocks/>
          </p:cNvSpPr>
          <p:nvPr/>
        </p:nvSpPr>
        <p:spPr bwMode="auto">
          <a:xfrm>
            <a:off x="6276975" y="1725613"/>
            <a:ext cx="61912" cy="1820862"/>
          </a:xfrm>
          <a:custGeom>
            <a:avLst/>
            <a:gdLst>
              <a:gd name="T0" fmla="*/ 229 w 229"/>
              <a:gd name="T1" fmla="*/ 6679 h 6679"/>
              <a:gd name="T2" fmla="*/ 127 w 229"/>
              <a:gd name="T3" fmla="*/ 5892 h 6679"/>
              <a:gd name="T4" fmla="*/ 187 w 229"/>
              <a:gd name="T5" fmla="*/ 5316 h 6679"/>
              <a:gd name="T6" fmla="*/ 212 w 229"/>
              <a:gd name="T7" fmla="*/ 4834 h 6679"/>
              <a:gd name="T8" fmla="*/ 187 w 229"/>
              <a:gd name="T9" fmla="*/ 4301 h 6679"/>
              <a:gd name="T10" fmla="*/ 26 w 229"/>
              <a:gd name="T11" fmla="*/ 3412 h 6679"/>
              <a:gd name="T12" fmla="*/ 9 w 229"/>
              <a:gd name="T13" fmla="*/ 2929 h 6679"/>
              <a:gd name="T14" fmla="*/ 0 w 229"/>
              <a:gd name="T15" fmla="*/ 2286 h 6679"/>
              <a:gd name="T16" fmla="*/ 68 w 229"/>
              <a:gd name="T17" fmla="*/ 1389 h 6679"/>
              <a:gd name="T18" fmla="*/ 43 w 229"/>
              <a:gd name="T19" fmla="*/ 483 h 6679"/>
              <a:gd name="T20" fmla="*/ 0 w 229"/>
              <a:gd name="T21" fmla="*/ 0 h 6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9" h="6679">
                <a:moveTo>
                  <a:pt x="229" y="6679"/>
                </a:moveTo>
                <a:lnTo>
                  <a:pt x="127" y="5892"/>
                </a:lnTo>
                <a:lnTo>
                  <a:pt x="187" y="5316"/>
                </a:lnTo>
                <a:lnTo>
                  <a:pt x="212" y="4834"/>
                </a:lnTo>
                <a:lnTo>
                  <a:pt x="187" y="4301"/>
                </a:lnTo>
                <a:lnTo>
                  <a:pt x="26" y="3412"/>
                </a:lnTo>
                <a:lnTo>
                  <a:pt x="9" y="2929"/>
                </a:lnTo>
                <a:lnTo>
                  <a:pt x="0" y="2286"/>
                </a:lnTo>
                <a:lnTo>
                  <a:pt x="68" y="1389"/>
                </a:lnTo>
                <a:lnTo>
                  <a:pt x="43" y="483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8" name="Freeform 16">
            <a:extLst>
              <a:ext uri="{FF2B5EF4-FFF2-40B4-BE49-F238E27FC236}">
                <a16:creationId xmlns:a16="http://schemas.microsoft.com/office/drawing/2014/main" id="{CB6D84A5-7E1F-4698-A11C-F1E4E5623A94}"/>
              </a:ext>
            </a:extLst>
          </p:cNvPr>
          <p:cNvSpPr>
            <a:spLocks/>
          </p:cNvSpPr>
          <p:nvPr/>
        </p:nvSpPr>
        <p:spPr bwMode="auto">
          <a:xfrm>
            <a:off x="6276975" y="1657350"/>
            <a:ext cx="2151062" cy="68262"/>
          </a:xfrm>
          <a:custGeom>
            <a:avLst/>
            <a:gdLst>
              <a:gd name="T0" fmla="*/ 0 w 7891"/>
              <a:gd name="T1" fmla="*/ 254 h 254"/>
              <a:gd name="T2" fmla="*/ 441 w 7891"/>
              <a:gd name="T3" fmla="*/ 60 h 254"/>
              <a:gd name="T4" fmla="*/ 1533 w 7891"/>
              <a:gd name="T5" fmla="*/ 0 h 254"/>
              <a:gd name="T6" fmla="*/ 3505 w 7891"/>
              <a:gd name="T7" fmla="*/ 119 h 254"/>
              <a:gd name="T8" fmla="*/ 4352 w 7891"/>
              <a:gd name="T9" fmla="*/ 110 h 254"/>
              <a:gd name="T10" fmla="*/ 5563 w 7891"/>
              <a:gd name="T11" fmla="*/ 203 h 254"/>
              <a:gd name="T12" fmla="*/ 6849 w 7891"/>
              <a:gd name="T13" fmla="*/ 110 h 254"/>
              <a:gd name="T14" fmla="*/ 7891 w 7891"/>
              <a:gd name="T15" fmla="*/ 153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891" h="254">
                <a:moveTo>
                  <a:pt x="0" y="254"/>
                </a:moveTo>
                <a:lnTo>
                  <a:pt x="441" y="60"/>
                </a:lnTo>
                <a:lnTo>
                  <a:pt x="1533" y="0"/>
                </a:lnTo>
                <a:lnTo>
                  <a:pt x="3505" y="119"/>
                </a:lnTo>
                <a:lnTo>
                  <a:pt x="4352" y="110"/>
                </a:lnTo>
                <a:lnTo>
                  <a:pt x="5563" y="203"/>
                </a:lnTo>
                <a:lnTo>
                  <a:pt x="6849" y="110"/>
                </a:lnTo>
                <a:lnTo>
                  <a:pt x="7891" y="153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1" name="Freeform 19">
            <a:extLst>
              <a:ext uri="{FF2B5EF4-FFF2-40B4-BE49-F238E27FC236}">
                <a16:creationId xmlns:a16="http://schemas.microsoft.com/office/drawing/2014/main" id="{6D585C35-57A7-416A-8D3D-A88E9757C815}"/>
              </a:ext>
            </a:extLst>
          </p:cNvPr>
          <p:cNvSpPr>
            <a:spLocks/>
          </p:cNvSpPr>
          <p:nvPr/>
        </p:nvSpPr>
        <p:spPr bwMode="auto">
          <a:xfrm>
            <a:off x="6237288" y="3546475"/>
            <a:ext cx="201612" cy="2632075"/>
          </a:xfrm>
          <a:custGeom>
            <a:avLst/>
            <a:gdLst>
              <a:gd name="T0" fmla="*/ 508 w 737"/>
              <a:gd name="T1" fmla="*/ 9659 h 9659"/>
              <a:gd name="T2" fmla="*/ 652 w 737"/>
              <a:gd name="T3" fmla="*/ 9134 h 9659"/>
              <a:gd name="T4" fmla="*/ 695 w 737"/>
              <a:gd name="T5" fmla="*/ 8855 h 9659"/>
              <a:gd name="T6" fmla="*/ 737 w 737"/>
              <a:gd name="T7" fmla="*/ 8465 h 9659"/>
              <a:gd name="T8" fmla="*/ 602 w 737"/>
              <a:gd name="T9" fmla="*/ 8161 h 9659"/>
              <a:gd name="T10" fmla="*/ 238 w 737"/>
              <a:gd name="T11" fmla="*/ 7830 h 9659"/>
              <a:gd name="T12" fmla="*/ 94 w 737"/>
              <a:gd name="T13" fmla="*/ 7543 h 9659"/>
              <a:gd name="T14" fmla="*/ 0 w 737"/>
              <a:gd name="T15" fmla="*/ 7272 h 9659"/>
              <a:gd name="T16" fmla="*/ 51 w 737"/>
              <a:gd name="T17" fmla="*/ 6933 h 9659"/>
              <a:gd name="T18" fmla="*/ 322 w 737"/>
              <a:gd name="T19" fmla="*/ 6561 h 9659"/>
              <a:gd name="T20" fmla="*/ 373 w 737"/>
              <a:gd name="T21" fmla="*/ 6273 h 9659"/>
              <a:gd name="T22" fmla="*/ 373 w 737"/>
              <a:gd name="T23" fmla="*/ 5858 h 9659"/>
              <a:gd name="T24" fmla="*/ 373 w 737"/>
              <a:gd name="T25" fmla="*/ 5528 h 9659"/>
              <a:gd name="T26" fmla="*/ 339 w 737"/>
              <a:gd name="T27" fmla="*/ 5249 h 9659"/>
              <a:gd name="T28" fmla="*/ 322 w 737"/>
              <a:gd name="T29" fmla="*/ 5062 h 9659"/>
              <a:gd name="T30" fmla="*/ 271 w 737"/>
              <a:gd name="T31" fmla="*/ 4724 h 9659"/>
              <a:gd name="T32" fmla="*/ 305 w 737"/>
              <a:gd name="T33" fmla="*/ 4157 h 9659"/>
              <a:gd name="T34" fmla="*/ 297 w 737"/>
              <a:gd name="T35" fmla="*/ 3674 h 9659"/>
              <a:gd name="T36" fmla="*/ 263 w 737"/>
              <a:gd name="T37" fmla="*/ 2684 h 9659"/>
              <a:gd name="T38" fmla="*/ 271 w 737"/>
              <a:gd name="T39" fmla="*/ 2125 h 9659"/>
              <a:gd name="T40" fmla="*/ 322 w 737"/>
              <a:gd name="T41" fmla="*/ 1710 h 9659"/>
              <a:gd name="T42" fmla="*/ 331 w 737"/>
              <a:gd name="T43" fmla="*/ 1456 h 9659"/>
              <a:gd name="T44" fmla="*/ 373 w 737"/>
              <a:gd name="T45" fmla="*/ 0 h 9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37" h="9659">
                <a:moveTo>
                  <a:pt x="508" y="9659"/>
                </a:moveTo>
                <a:lnTo>
                  <a:pt x="652" y="9134"/>
                </a:lnTo>
                <a:lnTo>
                  <a:pt x="695" y="8855"/>
                </a:lnTo>
                <a:lnTo>
                  <a:pt x="737" y="8465"/>
                </a:lnTo>
                <a:lnTo>
                  <a:pt x="602" y="8161"/>
                </a:lnTo>
                <a:lnTo>
                  <a:pt x="238" y="7830"/>
                </a:lnTo>
                <a:lnTo>
                  <a:pt x="94" y="7543"/>
                </a:lnTo>
                <a:lnTo>
                  <a:pt x="0" y="7272"/>
                </a:lnTo>
                <a:lnTo>
                  <a:pt x="51" y="6933"/>
                </a:lnTo>
                <a:lnTo>
                  <a:pt x="322" y="6561"/>
                </a:lnTo>
                <a:lnTo>
                  <a:pt x="373" y="6273"/>
                </a:lnTo>
                <a:lnTo>
                  <a:pt x="373" y="5858"/>
                </a:lnTo>
                <a:lnTo>
                  <a:pt x="373" y="5528"/>
                </a:lnTo>
                <a:lnTo>
                  <a:pt x="339" y="5249"/>
                </a:lnTo>
                <a:lnTo>
                  <a:pt x="322" y="5062"/>
                </a:lnTo>
                <a:lnTo>
                  <a:pt x="271" y="4724"/>
                </a:lnTo>
                <a:lnTo>
                  <a:pt x="305" y="4157"/>
                </a:lnTo>
                <a:lnTo>
                  <a:pt x="297" y="3674"/>
                </a:lnTo>
                <a:lnTo>
                  <a:pt x="263" y="2684"/>
                </a:lnTo>
                <a:lnTo>
                  <a:pt x="271" y="2125"/>
                </a:lnTo>
                <a:lnTo>
                  <a:pt x="322" y="1710"/>
                </a:lnTo>
                <a:lnTo>
                  <a:pt x="331" y="1456"/>
                </a:lnTo>
                <a:lnTo>
                  <a:pt x="373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2" name="Freeform 20">
            <a:extLst>
              <a:ext uri="{FF2B5EF4-FFF2-40B4-BE49-F238E27FC236}">
                <a16:creationId xmlns:a16="http://schemas.microsoft.com/office/drawing/2014/main" id="{95D1CBEB-1690-4BFC-BF96-F888A6C278AF}"/>
              </a:ext>
            </a:extLst>
          </p:cNvPr>
          <p:cNvSpPr>
            <a:spLocks/>
          </p:cNvSpPr>
          <p:nvPr/>
        </p:nvSpPr>
        <p:spPr bwMode="auto">
          <a:xfrm>
            <a:off x="5326063" y="176213"/>
            <a:ext cx="230187" cy="1539875"/>
          </a:xfrm>
          <a:custGeom>
            <a:avLst/>
            <a:gdLst>
              <a:gd name="T0" fmla="*/ 847 w 847"/>
              <a:gd name="T1" fmla="*/ 5654 h 5654"/>
              <a:gd name="T2" fmla="*/ 805 w 847"/>
              <a:gd name="T3" fmla="*/ 3944 h 5654"/>
              <a:gd name="T4" fmla="*/ 754 w 847"/>
              <a:gd name="T5" fmla="*/ 3470 h 5654"/>
              <a:gd name="T6" fmla="*/ 762 w 847"/>
              <a:gd name="T7" fmla="*/ 2869 h 5654"/>
              <a:gd name="T8" fmla="*/ 745 w 847"/>
              <a:gd name="T9" fmla="*/ 2438 h 5654"/>
              <a:gd name="T10" fmla="*/ 534 w 847"/>
              <a:gd name="T11" fmla="*/ 1642 h 5654"/>
              <a:gd name="T12" fmla="*/ 458 w 847"/>
              <a:gd name="T13" fmla="*/ 1286 h 5654"/>
              <a:gd name="T14" fmla="*/ 246 w 847"/>
              <a:gd name="T15" fmla="*/ 635 h 5654"/>
              <a:gd name="T16" fmla="*/ 0 w 847"/>
              <a:gd name="T17" fmla="*/ 0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7" h="5654">
                <a:moveTo>
                  <a:pt x="847" y="5654"/>
                </a:moveTo>
                <a:lnTo>
                  <a:pt x="805" y="3944"/>
                </a:lnTo>
                <a:lnTo>
                  <a:pt x="754" y="3470"/>
                </a:lnTo>
                <a:lnTo>
                  <a:pt x="762" y="2869"/>
                </a:lnTo>
                <a:lnTo>
                  <a:pt x="745" y="2438"/>
                </a:lnTo>
                <a:lnTo>
                  <a:pt x="534" y="1642"/>
                </a:lnTo>
                <a:lnTo>
                  <a:pt x="458" y="1286"/>
                </a:lnTo>
                <a:lnTo>
                  <a:pt x="246" y="635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3" name="Freeform 21">
            <a:extLst>
              <a:ext uri="{FF2B5EF4-FFF2-40B4-BE49-F238E27FC236}">
                <a16:creationId xmlns:a16="http://schemas.microsoft.com/office/drawing/2014/main" id="{77D94EBD-5756-48EC-8D07-0350C6D2CF97}"/>
              </a:ext>
            </a:extLst>
          </p:cNvPr>
          <p:cNvSpPr>
            <a:spLocks/>
          </p:cNvSpPr>
          <p:nvPr/>
        </p:nvSpPr>
        <p:spPr bwMode="auto">
          <a:xfrm>
            <a:off x="5340350" y="3525838"/>
            <a:ext cx="41275" cy="544512"/>
          </a:xfrm>
          <a:custGeom>
            <a:avLst/>
            <a:gdLst>
              <a:gd name="T0" fmla="*/ 0 w 153"/>
              <a:gd name="T1" fmla="*/ 1998 h 1998"/>
              <a:gd name="T2" fmla="*/ 59 w 153"/>
              <a:gd name="T3" fmla="*/ 1795 h 1998"/>
              <a:gd name="T4" fmla="*/ 102 w 153"/>
              <a:gd name="T5" fmla="*/ 1558 h 1998"/>
              <a:gd name="T6" fmla="*/ 93 w 153"/>
              <a:gd name="T7" fmla="*/ 1168 h 1998"/>
              <a:gd name="T8" fmla="*/ 127 w 153"/>
              <a:gd name="T9" fmla="*/ 237 h 1998"/>
              <a:gd name="T10" fmla="*/ 153 w 153"/>
              <a:gd name="T11" fmla="*/ 0 h 1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3" h="1998">
                <a:moveTo>
                  <a:pt x="0" y="1998"/>
                </a:moveTo>
                <a:lnTo>
                  <a:pt x="59" y="1795"/>
                </a:lnTo>
                <a:lnTo>
                  <a:pt x="102" y="1558"/>
                </a:lnTo>
                <a:lnTo>
                  <a:pt x="93" y="1168"/>
                </a:lnTo>
                <a:lnTo>
                  <a:pt x="127" y="237"/>
                </a:lnTo>
                <a:lnTo>
                  <a:pt x="153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4" name="Freeform 22">
            <a:extLst>
              <a:ext uri="{FF2B5EF4-FFF2-40B4-BE49-F238E27FC236}">
                <a16:creationId xmlns:a16="http://schemas.microsoft.com/office/drawing/2014/main" id="{2C7ABFBC-B454-4B6B-81CC-E0A0CA6871E0}"/>
              </a:ext>
            </a:extLst>
          </p:cNvPr>
          <p:cNvSpPr>
            <a:spLocks/>
          </p:cNvSpPr>
          <p:nvPr/>
        </p:nvSpPr>
        <p:spPr bwMode="auto">
          <a:xfrm>
            <a:off x="7583488" y="165100"/>
            <a:ext cx="703262" cy="714375"/>
          </a:xfrm>
          <a:custGeom>
            <a:avLst/>
            <a:gdLst>
              <a:gd name="T0" fmla="*/ 0 w 2582"/>
              <a:gd name="T1" fmla="*/ 2625 h 2625"/>
              <a:gd name="T2" fmla="*/ 330 w 2582"/>
              <a:gd name="T3" fmla="*/ 1956 h 2625"/>
              <a:gd name="T4" fmla="*/ 534 w 2582"/>
              <a:gd name="T5" fmla="*/ 1465 h 2625"/>
              <a:gd name="T6" fmla="*/ 1016 w 2582"/>
              <a:gd name="T7" fmla="*/ 1092 h 2625"/>
              <a:gd name="T8" fmla="*/ 1270 w 2582"/>
              <a:gd name="T9" fmla="*/ 906 h 2625"/>
              <a:gd name="T10" fmla="*/ 2151 w 2582"/>
              <a:gd name="T11" fmla="*/ 136 h 2625"/>
              <a:gd name="T12" fmla="*/ 2582 w 2582"/>
              <a:gd name="T13" fmla="*/ 0 h 2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2" h="2625">
                <a:moveTo>
                  <a:pt x="0" y="2625"/>
                </a:moveTo>
                <a:lnTo>
                  <a:pt x="330" y="1956"/>
                </a:lnTo>
                <a:lnTo>
                  <a:pt x="534" y="1465"/>
                </a:lnTo>
                <a:lnTo>
                  <a:pt x="1016" y="1092"/>
                </a:lnTo>
                <a:lnTo>
                  <a:pt x="1270" y="906"/>
                </a:lnTo>
                <a:lnTo>
                  <a:pt x="2151" y="136"/>
                </a:lnTo>
                <a:lnTo>
                  <a:pt x="2582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5" name="Freeform 23">
            <a:extLst>
              <a:ext uri="{FF2B5EF4-FFF2-40B4-BE49-F238E27FC236}">
                <a16:creationId xmlns:a16="http://schemas.microsoft.com/office/drawing/2014/main" id="{693FB8A1-4640-44D4-BDCB-3F43F7961DA4}"/>
              </a:ext>
            </a:extLst>
          </p:cNvPr>
          <p:cNvSpPr>
            <a:spLocks/>
          </p:cNvSpPr>
          <p:nvPr/>
        </p:nvSpPr>
        <p:spPr bwMode="auto">
          <a:xfrm>
            <a:off x="7570788" y="2652713"/>
            <a:ext cx="46037" cy="906462"/>
          </a:xfrm>
          <a:custGeom>
            <a:avLst/>
            <a:gdLst>
              <a:gd name="T0" fmla="*/ 0 w 169"/>
              <a:gd name="T1" fmla="*/ 3327 h 3327"/>
              <a:gd name="T2" fmla="*/ 25 w 169"/>
              <a:gd name="T3" fmla="*/ 2878 h 3327"/>
              <a:gd name="T4" fmla="*/ 84 w 169"/>
              <a:gd name="T5" fmla="*/ 2167 h 3327"/>
              <a:gd name="T6" fmla="*/ 161 w 169"/>
              <a:gd name="T7" fmla="*/ 1702 h 3327"/>
              <a:gd name="T8" fmla="*/ 101 w 169"/>
              <a:gd name="T9" fmla="*/ 838 h 3327"/>
              <a:gd name="T10" fmla="*/ 127 w 169"/>
              <a:gd name="T11" fmla="*/ 525 h 3327"/>
              <a:gd name="T12" fmla="*/ 169 w 169"/>
              <a:gd name="T13" fmla="*/ 0 h 3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" h="3327">
                <a:moveTo>
                  <a:pt x="0" y="3327"/>
                </a:moveTo>
                <a:lnTo>
                  <a:pt x="25" y="2878"/>
                </a:lnTo>
                <a:lnTo>
                  <a:pt x="84" y="2167"/>
                </a:lnTo>
                <a:lnTo>
                  <a:pt x="161" y="1702"/>
                </a:lnTo>
                <a:lnTo>
                  <a:pt x="101" y="838"/>
                </a:lnTo>
                <a:lnTo>
                  <a:pt x="127" y="525"/>
                </a:lnTo>
                <a:lnTo>
                  <a:pt x="169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6" name="Freeform 24">
            <a:extLst>
              <a:ext uri="{FF2B5EF4-FFF2-40B4-BE49-F238E27FC236}">
                <a16:creationId xmlns:a16="http://schemas.microsoft.com/office/drawing/2014/main" id="{7505B222-D91A-4F06-AE6A-2DB7F514782D}"/>
              </a:ext>
            </a:extLst>
          </p:cNvPr>
          <p:cNvSpPr>
            <a:spLocks/>
          </p:cNvSpPr>
          <p:nvPr/>
        </p:nvSpPr>
        <p:spPr bwMode="auto">
          <a:xfrm>
            <a:off x="4213225" y="217488"/>
            <a:ext cx="976312" cy="1512887"/>
          </a:xfrm>
          <a:custGeom>
            <a:avLst/>
            <a:gdLst>
              <a:gd name="T0" fmla="*/ 3581 w 3581"/>
              <a:gd name="T1" fmla="*/ 5553 h 5553"/>
              <a:gd name="T2" fmla="*/ 3268 w 3581"/>
              <a:gd name="T3" fmla="*/ 4546 h 5553"/>
              <a:gd name="T4" fmla="*/ 2988 w 3581"/>
              <a:gd name="T5" fmla="*/ 3970 h 5553"/>
              <a:gd name="T6" fmla="*/ 2430 w 3581"/>
              <a:gd name="T7" fmla="*/ 3276 h 5553"/>
              <a:gd name="T8" fmla="*/ 2252 w 3581"/>
              <a:gd name="T9" fmla="*/ 3039 h 5553"/>
              <a:gd name="T10" fmla="*/ 2015 w 3581"/>
              <a:gd name="T11" fmla="*/ 2667 h 5553"/>
              <a:gd name="T12" fmla="*/ 1727 w 3581"/>
              <a:gd name="T13" fmla="*/ 2286 h 5553"/>
              <a:gd name="T14" fmla="*/ 1270 w 3581"/>
              <a:gd name="T15" fmla="*/ 1862 h 5553"/>
              <a:gd name="T16" fmla="*/ 855 w 3581"/>
              <a:gd name="T17" fmla="*/ 1321 h 5553"/>
              <a:gd name="T18" fmla="*/ 559 w 3581"/>
              <a:gd name="T19" fmla="*/ 830 h 5553"/>
              <a:gd name="T20" fmla="*/ 245 w 3581"/>
              <a:gd name="T21" fmla="*/ 398 h 5553"/>
              <a:gd name="T22" fmla="*/ 0 w 3581"/>
              <a:gd name="T23" fmla="*/ 0 h 5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81" h="5553">
                <a:moveTo>
                  <a:pt x="3581" y="5553"/>
                </a:moveTo>
                <a:lnTo>
                  <a:pt x="3268" y="4546"/>
                </a:lnTo>
                <a:lnTo>
                  <a:pt x="2988" y="3970"/>
                </a:lnTo>
                <a:lnTo>
                  <a:pt x="2430" y="3276"/>
                </a:lnTo>
                <a:lnTo>
                  <a:pt x="2252" y="3039"/>
                </a:lnTo>
                <a:lnTo>
                  <a:pt x="2015" y="2667"/>
                </a:lnTo>
                <a:lnTo>
                  <a:pt x="1727" y="2286"/>
                </a:lnTo>
                <a:lnTo>
                  <a:pt x="1270" y="1862"/>
                </a:lnTo>
                <a:lnTo>
                  <a:pt x="855" y="1321"/>
                </a:lnTo>
                <a:lnTo>
                  <a:pt x="559" y="830"/>
                </a:lnTo>
                <a:lnTo>
                  <a:pt x="245" y="398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7" name="Freeform 25">
            <a:extLst>
              <a:ext uri="{FF2B5EF4-FFF2-40B4-BE49-F238E27FC236}">
                <a16:creationId xmlns:a16="http://schemas.microsoft.com/office/drawing/2014/main" id="{810225A1-29A4-4820-9700-804C1AA7D8F2}"/>
              </a:ext>
            </a:extLst>
          </p:cNvPr>
          <p:cNvSpPr>
            <a:spLocks/>
          </p:cNvSpPr>
          <p:nvPr/>
        </p:nvSpPr>
        <p:spPr bwMode="auto">
          <a:xfrm>
            <a:off x="6403975" y="190500"/>
            <a:ext cx="511175" cy="577850"/>
          </a:xfrm>
          <a:custGeom>
            <a:avLst/>
            <a:gdLst>
              <a:gd name="T0" fmla="*/ 0 w 1879"/>
              <a:gd name="T1" fmla="*/ 2125 h 2125"/>
              <a:gd name="T2" fmla="*/ 195 w 1879"/>
              <a:gd name="T3" fmla="*/ 1761 h 2125"/>
              <a:gd name="T4" fmla="*/ 440 w 1879"/>
              <a:gd name="T5" fmla="*/ 1634 h 2125"/>
              <a:gd name="T6" fmla="*/ 880 w 1879"/>
              <a:gd name="T7" fmla="*/ 1313 h 2125"/>
              <a:gd name="T8" fmla="*/ 1194 w 1879"/>
              <a:gd name="T9" fmla="*/ 1016 h 2125"/>
              <a:gd name="T10" fmla="*/ 1600 w 1879"/>
              <a:gd name="T11" fmla="*/ 466 h 2125"/>
              <a:gd name="T12" fmla="*/ 1879 w 1879"/>
              <a:gd name="T13" fmla="*/ 0 h 2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79" h="2125">
                <a:moveTo>
                  <a:pt x="0" y="2125"/>
                </a:moveTo>
                <a:lnTo>
                  <a:pt x="195" y="1761"/>
                </a:lnTo>
                <a:lnTo>
                  <a:pt x="440" y="1634"/>
                </a:lnTo>
                <a:lnTo>
                  <a:pt x="880" y="1313"/>
                </a:lnTo>
                <a:lnTo>
                  <a:pt x="1194" y="1016"/>
                </a:lnTo>
                <a:lnTo>
                  <a:pt x="1600" y="466"/>
                </a:lnTo>
                <a:lnTo>
                  <a:pt x="1879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8" name="Freeform 26">
            <a:extLst>
              <a:ext uri="{FF2B5EF4-FFF2-40B4-BE49-F238E27FC236}">
                <a16:creationId xmlns:a16="http://schemas.microsoft.com/office/drawing/2014/main" id="{E7DFA438-0A7E-4DEB-9F45-8A8DDD0DF024}"/>
              </a:ext>
            </a:extLst>
          </p:cNvPr>
          <p:cNvSpPr>
            <a:spLocks/>
          </p:cNvSpPr>
          <p:nvPr/>
        </p:nvSpPr>
        <p:spPr bwMode="auto">
          <a:xfrm>
            <a:off x="5229225" y="1738313"/>
            <a:ext cx="68262" cy="527050"/>
          </a:xfrm>
          <a:custGeom>
            <a:avLst/>
            <a:gdLst>
              <a:gd name="T0" fmla="*/ 0 w 254"/>
              <a:gd name="T1" fmla="*/ 1938 h 1938"/>
              <a:gd name="T2" fmla="*/ 195 w 254"/>
              <a:gd name="T3" fmla="*/ 1777 h 1938"/>
              <a:gd name="T4" fmla="*/ 254 w 254"/>
              <a:gd name="T5" fmla="*/ 1557 h 1938"/>
              <a:gd name="T6" fmla="*/ 211 w 254"/>
              <a:gd name="T7" fmla="*/ 1252 h 1938"/>
              <a:gd name="T8" fmla="*/ 178 w 254"/>
              <a:gd name="T9" fmla="*/ 855 h 1938"/>
              <a:gd name="T10" fmla="*/ 152 w 254"/>
              <a:gd name="T11" fmla="*/ 465 h 1938"/>
              <a:gd name="T12" fmla="*/ 254 w 254"/>
              <a:gd name="T13" fmla="*/ 0 h 1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4" h="1938">
                <a:moveTo>
                  <a:pt x="0" y="1938"/>
                </a:moveTo>
                <a:lnTo>
                  <a:pt x="195" y="1777"/>
                </a:lnTo>
                <a:lnTo>
                  <a:pt x="254" y="1557"/>
                </a:lnTo>
                <a:lnTo>
                  <a:pt x="211" y="1252"/>
                </a:lnTo>
                <a:lnTo>
                  <a:pt x="178" y="855"/>
                </a:lnTo>
                <a:lnTo>
                  <a:pt x="152" y="465"/>
                </a:lnTo>
                <a:lnTo>
                  <a:pt x="254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1" name="Rectangle 29">
            <a:extLst>
              <a:ext uri="{FF2B5EF4-FFF2-40B4-BE49-F238E27FC236}">
                <a16:creationId xmlns:a16="http://schemas.microsoft.com/office/drawing/2014/main" id="{AD39584A-921B-4226-ABBB-6E01F2CFF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4175" y="141288"/>
            <a:ext cx="4233862" cy="692626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465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9" grpId="0" animBg="1"/>
      <p:bldP spid="250" grpId="0" animBg="1"/>
      <p:bldP spid="237" grpId="0" animBg="1"/>
      <p:bldP spid="238" grpId="0" animBg="1"/>
      <p:bldP spid="239" grpId="0" animBg="1"/>
      <p:bldP spid="247" grpId="0" animBg="1"/>
      <p:bldP spid="248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C5AB71-504D-4580-971F-17EF6F8326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20" y="335280"/>
            <a:ext cx="6903720" cy="53492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6582D9-37EE-4593-B2F9-E53ED08BB9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8148" y="228599"/>
            <a:ext cx="6903720" cy="579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81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3508E7-104A-4EB0-821D-CDCCBAF8FE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7640" y="326074"/>
            <a:ext cx="6964680" cy="5730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ACDBE9-CEC4-4F8A-BC7B-5679F16580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1" y="0"/>
            <a:ext cx="7113587" cy="68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84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426EC2-76EB-42F2-A45E-2E9135C44A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1548" y="152399"/>
            <a:ext cx="6903720" cy="57969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C8439C1-AA31-4950-B17D-7E42E94979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9920" y="3599656"/>
            <a:ext cx="9662160" cy="37185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0B13DF-9666-42B9-9012-15D00E8126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1051559"/>
            <a:ext cx="9540240" cy="347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8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164774-FB02-4BCD-A674-8AE6FC769C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>
          <a:xfrm>
            <a:off x="97314" y="121918"/>
            <a:ext cx="9815226" cy="646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9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5DAF994E-6A1F-4464-8FDB-0382C46A215E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614761" y="9525"/>
            <a:ext cx="4262438" cy="719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C3E2512C-5A1B-41EB-858F-ED6B00E0D0B3}"/>
              </a:ext>
            </a:extLst>
          </p:cNvPr>
          <p:cNvSpPr>
            <a:spLocks/>
          </p:cNvSpPr>
          <p:nvPr/>
        </p:nvSpPr>
        <p:spPr bwMode="auto">
          <a:xfrm>
            <a:off x="1629049" y="3017838"/>
            <a:ext cx="4233863" cy="1343025"/>
          </a:xfrm>
          <a:custGeom>
            <a:avLst/>
            <a:gdLst>
              <a:gd name="T0" fmla="*/ 516 w 15527"/>
              <a:gd name="T1" fmla="*/ 364 h 4927"/>
              <a:gd name="T2" fmla="*/ 1448 w 15527"/>
              <a:gd name="T3" fmla="*/ 601 h 4927"/>
              <a:gd name="T4" fmla="*/ 1879 w 15527"/>
              <a:gd name="T5" fmla="*/ 254 h 4927"/>
              <a:gd name="T6" fmla="*/ 3505 w 15527"/>
              <a:gd name="T7" fmla="*/ 195 h 4927"/>
              <a:gd name="T8" fmla="*/ 5816 w 15527"/>
              <a:gd name="T9" fmla="*/ 237 h 4927"/>
              <a:gd name="T10" fmla="*/ 7552 w 15527"/>
              <a:gd name="T11" fmla="*/ 186 h 4927"/>
              <a:gd name="T12" fmla="*/ 8254 w 15527"/>
              <a:gd name="T13" fmla="*/ 144 h 4927"/>
              <a:gd name="T14" fmla="*/ 8720 w 15527"/>
              <a:gd name="T15" fmla="*/ 0 h 4927"/>
              <a:gd name="T16" fmla="*/ 11006 w 15527"/>
              <a:gd name="T17" fmla="*/ 330 h 4927"/>
              <a:gd name="T18" fmla="*/ 12521 w 15527"/>
              <a:gd name="T19" fmla="*/ 76 h 4927"/>
              <a:gd name="T20" fmla="*/ 12962 w 15527"/>
              <a:gd name="T21" fmla="*/ 347 h 4927"/>
              <a:gd name="T22" fmla="*/ 14248 w 15527"/>
              <a:gd name="T23" fmla="*/ 432 h 4927"/>
              <a:gd name="T24" fmla="*/ 15213 w 15527"/>
              <a:gd name="T25" fmla="*/ 432 h 4927"/>
              <a:gd name="T26" fmla="*/ 15527 w 15527"/>
              <a:gd name="T27" fmla="*/ 3412 h 4927"/>
              <a:gd name="T28" fmla="*/ 14181 w 15527"/>
              <a:gd name="T29" fmla="*/ 3522 h 4927"/>
              <a:gd name="T30" fmla="*/ 13774 w 15527"/>
              <a:gd name="T31" fmla="*/ 3335 h 4927"/>
              <a:gd name="T32" fmla="*/ 12521 w 15527"/>
              <a:gd name="T33" fmla="*/ 3124 h 4927"/>
              <a:gd name="T34" fmla="*/ 10405 w 15527"/>
              <a:gd name="T35" fmla="*/ 3090 h 4927"/>
              <a:gd name="T36" fmla="*/ 8695 w 15527"/>
              <a:gd name="T37" fmla="*/ 3056 h 4927"/>
              <a:gd name="T38" fmla="*/ 8288 w 15527"/>
              <a:gd name="T39" fmla="*/ 3530 h 4927"/>
              <a:gd name="T40" fmla="*/ 8178 w 15527"/>
              <a:gd name="T41" fmla="*/ 4487 h 4927"/>
              <a:gd name="T42" fmla="*/ 7899 w 15527"/>
              <a:gd name="T43" fmla="*/ 4851 h 4927"/>
              <a:gd name="T44" fmla="*/ 7755 w 15527"/>
              <a:gd name="T45" fmla="*/ 4580 h 4927"/>
              <a:gd name="T46" fmla="*/ 7552 w 15527"/>
              <a:gd name="T47" fmla="*/ 4622 h 4927"/>
              <a:gd name="T48" fmla="*/ 7433 w 15527"/>
              <a:gd name="T49" fmla="*/ 4927 h 4927"/>
              <a:gd name="T50" fmla="*/ 7357 w 15527"/>
              <a:gd name="T51" fmla="*/ 4097 h 4927"/>
              <a:gd name="T52" fmla="*/ 7467 w 15527"/>
              <a:gd name="T53" fmla="*/ 3395 h 4927"/>
              <a:gd name="T54" fmla="*/ 7408 w 15527"/>
              <a:gd name="T55" fmla="*/ 2971 h 4927"/>
              <a:gd name="T56" fmla="*/ 6443 w 15527"/>
              <a:gd name="T57" fmla="*/ 2726 h 4927"/>
              <a:gd name="T58" fmla="*/ 5435 w 15527"/>
              <a:gd name="T59" fmla="*/ 2675 h 4927"/>
              <a:gd name="T60" fmla="*/ 4631 w 15527"/>
              <a:gd name="T61" fmla="*/ 2734 h 4927"/>
              <a:gd name="T62" fmla="*/ 4165 w 15527"/>
              <a:gd name="T63" fmla="*/ 2811 h 4927"/>
              <a:gd name="T64" fmla="*/ 3446 w 15527"/>
              <a:gd name="T65" fmla="*/ 2777 h 4927"/>
              <a:gd name="T66" fmla="*/ 2481 w 15527"/>
              <a:gd name="T67" fmla="*/ 2844 h 4927"/>
              <a:gd name="T68" fmla="*/ 847 w 15527"/>
              <a:gd name="T69" fmla="*/ 3014 h 4927"/>
              <a:gd name="T70" fmla="*/ 0 w 15527"/>
              <a:gd name="T71" fmla="*/ 3022 h 4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527" h="4927">
                <a:moveTo>
                  <a:pt x="0" y="364"/>
                </a:moveTo>
                <a:lnTo>
                  <a:pt x="516" y="364"/>
                </a:lnTo>
                <a:lnTo>
                  <a:pt x="1202" y="542"/>
                </a:lnTo>
                <a:lnTo>
                  <a:pt x="1448" y="601"/>
                </a:lnTo>
                <a:lnTo>
                  <a:pt x="1693" y="466"/>
                </a:lnTo>
                <a:lnTo>
                  <a:pt x="1879" y="254"/>
                </a:lnTo>
                <a:lnTo>
                  <a:pt x="2658" y="212"/>
                </a:lnTo>
                <a:lnTo>
                  <a:pt x="3505" y="195"/>
                </a:lnTo>
                <a:lnTo>
                  <a:pt x="4326" y="237"/>
                </a:lnTo>
                <a:lnTo>
                  <a:pt x="5816" y="237"/>
                </a:lnTo>
                <a:lnTo>
                  <a:pt x="6858" y="220"/>
                </a:lnTo>
                <a:lnTo>
                  <a:pt x="7552" y="186"/>
                </a:lnTo>
                <a:lnTo>
                  <a:pt x="7958" y="296"/>
                </a:lnTo>
                <a:lnTo>
                  <a:pt x="8254" y="144"/>
                </a:lnTo>
                <a:lnTo>
                  <a:pt x="8449" y="26"/>
                </a:lnTo>
                <a:lnTo>
                  <a:pt x="8720" y="0"/>
                </a:lnTo>
                <a:lnTo>
                  <a:pt x="9821" y="246"/>
                </a:lnTo>
                <a:lnTo>
                  <a:pt x="11006" y="330"/>
                </a:lnTo>
                <a:lnTo>
                  <a:pt x="11886" y="212"/>
                </a:lnTo>
                <a:lnTo>
                  <a:pt x="12521" y="76"/>
                </a:lnTo>
                <a:lnTo>
                  <a:pt x="12818" y="246"/>
                </a:lnTo>
                <a:lnTo>
                  <a:pt x="12962" y="347"/>
                </a:lnTo>
                <a:lnTo>
                  <a:pt x="13495" y="432"/>
                </a:lnTo>
                <a:lnTo>
                  <a:pt x="14248" y="432"/>
                </a:lnTo>
                <a:lnTo>
                  <a:pt x="14748" y="432"/>
                </a:lnTo>
                <a:lnTo>
                  <a:pt x="15213" y="432"/>
                </a:lnTo>
                <a:lnTo>
                  <a:pt x="15527" y="474"/>
                </a:lnTo>
                <a:lnTo>
                  <a:pt x="15527" y="3412"/>
                </a:lnTo>
                <a:lnTo>
                  <a:pt x="14401" y="3522"/>
                </a:lnTo>
                <a:lnTo>
                  <a:pt x="14181" y="3522"/>
                </a:lnTo>
                <a:lnTo>
                  <a:pt x="14003" y="3479"/>
                </a:lnTo>
                <a:lnTo>
                  <a:pt x="13774" y="3335"/>
                </a:lnTo>
                <a:lnTo>
                  <a:pt x="13444" y="3259"/>
                </a:lnTo>
                <a:lnTo>
                  <a:pt x="12521" y="3124"/>
                </a:lnTo>
                <a:lnTo>
                  <a:pt x="11150" y="3090"/>
                </a:lnTo>
                <a:lnTo>
                  <a:pt x="10405" y="3090"/>
                </a:lnTo>
                <a:lnTo>
                  <a:pt x="9211" y="3031"/>
                </a:lnTo>
                <a:lnTo>
                  <a:pt x="8695" y="3056"/>
                </a:lnTo>
                <a:lnTo>
                  <a:pt x="8373" y="3217"/>
                </a:lnTo>
                <a:lnTo>
                  <a:pt x="8288" y="3530"/>
                </a:lnTo>
                <a:lnTo>
                  <a:pt x="8237" y="4047"/>
                </a:lnTo>
                <a:lnTo>
                  <a:pt x="8178" y="4487"/>
                </a:lnTo>
                <a:lnTo>
                  <a:pt x="7983" y="4817"/>
                </a:lnTo>
                <a:lnTo>
                  <a:pt x="7899" y="4851"/>
                </a:lnTo>
                <a:lnTo>
                  <a:pt x="7814" y="4648"/>
                </a:lnTo>
                <a:lnTo>
                  <a:pt x="7755" y="4580"/>
                </a:lnTo>
                <a:lnTo>
                  <a:pt x="7679" y="4580"/>
                </a:lnTo>
                <a:lnTo>
                  <a:pt x="7552" y="4622"/>
                </a:lnTo>
                <a:lnTo>
                  <a:pt x="7509" y="4707"/>
                </a:lnTo>
                <a:lnTo>
                  <a:pt x="7433" y="4927"/>
                </a:lnTo>
                <a:lnTo>
                  <a:pt x="7323" y="4681"/>
                </a:lnTo>
                <a:lnTo>
                  <a:pt x="7357" y="4097"/>
                </a:lnTo>
                <a:lnTo>
                  <a:pt x="7425" y="3767"/>
                </a:lnTo>
                <a:lnTo>
                  <a:pt x="7467" y="3395"/>
                </a:lnTo>
                <a:lnTo>
                  <a:pt x="7433" y="3124"/>
                </a:lnTo>
                <a:lnTo>
                  <a:pt x="7408" y="2971"/>
                </a:lnTo>
                <a:lnTo>
                  <a:pt x="7095" y="2794"/>
                </a:lnTo>
                <a:lnTo>
                  <a:pt x="6443" y="2726"/>
                </a:lnTo>
                <a:lnTo>
                  <a:pt x="5816" y="2675"/>
                </a:lnTo>
                <a:lnTo>
                  <a:pt x="5435" y="2675"/>
                </a:lnTo>
                <a:lnTo>
                  <a:pt x="4970" y="2675"/>
                </a:lnTo>
                <a:lnTo>
                  <a:pt x="4631" y="2734"/>
                </a:lnTo>
                <a:lnTo>
                  <a:pt x="4470" y="2870"/>
                </a:lnTo>
                <a:lnTo>
                  <a:pt x="4165" y="2811"/>
                </a:lnTo>
                <a:lnTo>
                  <a:pt x="3894" y="2777"/>
                </a:lnTo>
                <a:lnTo>
                  <a:pt x="3446" y="2777"/>
                </a:lnTo>
                <a:lnTo>
                  <a:pt x="2989" y="2811"/>
                </a:lnTo>
                <a:lnTo>
                  <a:pt x="2481" y="2844"/>
                </a:lnTo>
                <a:lnTo>
                  <a:pt x="1558" y="2997"/>
                </a:lnTo>
                <a:lnTo>
                  <a:pt x="847" y="3014"/>
                </a:lnTo>
                <a:lnTo>
                  <a:pt x="339" y="3005"/>
                </a:lnTo>
                <a:lnTo>
                  <a:pt x="0" y="3022"/>
                </a:lnTo>
                <a:lnTo>
                  <a:pt x="0" y="364"/>
                </a:lnTo>
                <a:close/>
              </a:path>
            </a:pathLst>
          </a:custGeom>
          <a:blipFill dpi="0" rotWithShape="1">
            <a:blip r:embed="rId2"/>
            <a:srcRect/>
            <a:tile tx="0" ty="0" sx="8000" sy="8000" flip="none" algn="tl"/>
          </a:blipFill>
          <a:ln w="4763" cap="rnd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57E5A195-13B0-4AF7-AFDA-9BE1B78CF435}"/>
              </a:ext>
            </a:extLst>
          </p:cNvPr>
          <p:cNvSpPr>
            <a:spLocks noEditPoints="1"/>
          </p:cNvSpPr>
          <p:nvPr/>
        </p:nvSpPr>
        <p:spPr bwMode="auto">
          <a:xfrm>
            <a:off x="1629049" y="4510088"/>
            <a:ext cx="4233863" cy="808038"/>
          </a:xfrm>
          <a:custGeom>
            <a:avLst/>
            <a:gdLst>
              <a:gd name="T0" fmla="*/ 0 w 15527"/>
              <a:gd name="T1" fmla="*/ 2963 h 2963"/>
              <a:gd name="T2" fmla="*/ 0 w 15527"/>
              <a:gd name="T3" fmla="*/ 737 h 2963"/>
              <a:gd name="T4" fmla="*/ 161 w 15527"/>
              <a:gd name="T5" fmla="*/ 737 h 2963"/>
              <a:gd name="T6" fmla="*/ 948 w 15527"/>
              <a:gd name="T7" fmla="*/ 737 h 2963"/>
              <a:gd name="T8" fmla="*/ 1414 w 15527"/>
              <a:gd name="T9" fmla="*/ 737 h 2963"/>
              <a:gd name="T10" fmla="*/ 1998 w 15527"/>
              <a:gd name="T11" fmla="*/ 728 h 2963"/>
              <a:gd name="T12" fmla="*/ 2718 w 15527"/>
              <a:gd name="T13" fmla="*/ 593 h 2963"/>
              <a:gd name="T14" fmla="*/ 3073 w 15527"/>
              <a:gd name="T15" fmla="*/ 567 h 2963"/>
              <a:gd name="T16" fmla="*/ 3759 w 15527"/>
              <a:gd name="T17" fmla="*/ 567 h 2963"/>
              <a:gd name="T18" fmla="*/ 4606 w 15527"/>
              <a:gd name="T19" fmla="*/ 500 h 2963"/>
              <a:gd name="T20" fmla="*/ 5156 w 15527"/>
              <a:gd name="T21" fmla="*/ 432 h 2963"/>
              <a:gd name="T22" fmla="*/ 5647 w 15527"/>
              <a:gd name="T23" fmla="*/ 373 h 2963"/>
              <a:gd name="T24" fmla="*/ 6172 w 15527"/>
              <a:gd name="T25" fmla="*/ 271 h 2963"/>
              <a:gd name="T26" fmla="*/ 6968 w 15527"/>
              <a:gd name="T27" fmla="*/ 322 h 2963"/>
              <a:gd name="T28" fmla="*/ 7027 w 15527"/>
              <a:gd name="T29" fmla="*/ 652 h 2963"/>
              <a:gd name="T30" fmla="*/ 7078 w 15527"/>
              <a:gd name="T31" fmla="*/ 1092 h 2963"/>
              <a:gd name="T32" fmla="*/ 6985 w 15527"/>
              <a:gd name="T33" fmla="*/ 1541 h 2963"/>
              <a:gd name="T34" fmla="*/ 6747 w 15527"/>
              <a:gd name="T35" fmla="*/ 1947 h 2963"/>
              <a:gd name="T36" fmla="*/ 6163 w 15527"/>
              <a:gd name="T37" fmla="*/ 2277 h 2963"/>
              <a:gd name="T38" fmla="*/ 5842 w 15527"/>
              <a:gd name="T39" fmla="*/ 2353 h 2963"/>
              <a:gd name="T40" fmla="*/ 4902 w 15527"/>
              <a:gd name="T41" fmla="*/ 2472 h 2963"/>
              <a:gd name="T42" fmla="*/ 3717 w 15527"/>
              <a:gd name="T43" fmla="*/ 2633 h 2963"/>
              <a:gd name="T44" fmla="*/ 3099 w 15527"/>
              <a:gd name="T45" fmla="*/ 2717 h 2963"/>
              <a:gd name="T46" fmla="*/ 2303 w 15527"/>
              <a:gd name="T47" fmla="*/ 2802 h 2963"/>
              <a:gd name="T48" fmla="*/ 1702 w 15527"/>
              <a:gd name="T49" fmla="*/ 2861 h 2963"/>
              <a:gd name="T50" fmla="*/ 703 w 15527"/>
              <a:gd name="T51" fmla="*/ 2946 h 2963"/>
              <a:gd name="T52" fmla="*/ 161 w 15527"/>
              <a:gd name="T53" fmla="*/ 2946 h 2963"/>
              <a:gd name="T54" fmla="*/ 0 w 15527"/>
              <a:gd name="T55" fmla="*/ 2963 h 2963"/>
              <a:gd name="T56" fmla="*/ 8204 w 15527"/>
              <a:gd name="T57" fmla="*/ 610 h 2963"/>
              <a:gd name="T58" fmla="*/ 8441 w 15527"/>
              <a:gd name="T59" fmla="*/ 364 h 2963"/>
              <a:gd name="T60" fmla="*/ 8771 w 15527"/>
              <a:gd name="T61" fmla="*/ 110 h 2963"/>
              <a:gd name="T62" fmla="*/ 8881 w 15527"/>
              <a:gd name="T63" fmla="*/ 76 h 2963"/>
              <a:gd name="T64" fmla="*/ 9169 w 15527"/>
              <a:gd name="T65" fmla="*/ 0 h 2963"/>
              <a:gd name="T66" fmla="*/ 9465 w 15527"/>
              <a:gd name="T67" fmla="*/ 34 h 2963"/>
              <a:gd name="T68" fmla="*/ 9829 w 15527"/>
              <a:gd name="T69" fmla="*/ 229 h 2963"/>
              <a:gd name="T70" fmla="*/ 10024 w 15527"/>
              <a:gd name="T71" fmla="*/ 466 h 2963"/>
              <a:gd name="T72" fmla="*/ 10227 w 15527"/>
              <a:gd name="T73" fmla="*/ 652 h 2963"/>
              <a:gd name="T74" fmla="*/ 10726 w 15527"/>
              <a:gd name="T75" fmla="*/ 940 h 2963"/>
              <a:gd name="T76" fmla="*/ 11370 w 15527"/>
              <a:gd name="T77" fmla="*/ 1101 h 2963"/>
              <a:gd name="T78" fmla="*/ 11776 w 15527"/>
              <a:gd name="T79" fmla="*/ 1160 h 2963"/>
              <a:gd name="T80" fmla="*/ 12377 w 15527"/>
              <a:gd name="T81" fmla="*/ 1211 h 2963"/>
              <a:gd name="T82" fmla="*/ 13072 w 15527"/>
              <a:gd name="T83" fmla="*/ 1211 h 2963"/>
              <a:gd name="T84" fmla="*/ 13842 w 15527"/>
              <a:gd name="T85" fmla="*/ 1211 h 2963"/>
              <a:gd name="T86" fmla="*/ 15010 w 15527"/>
              <a:gd name="T87" fmla="*/ 1245 h 2963"/>
              <a:gd name="T88" fmla="*/ 15527 w 15527"/>
              <a:gd name="T89" fmla="*/ 1245 h 2963"/>
              <a:gd name="T90" fmla="*/ 15527 w 15527"/>
              <a:gd name="T91" fmla="*/ 2827 h 2963"/>
              <a:gd name="T92" fmla="*/ 15425 w 15527"/>
              <a:gd name="T93" fmla="*/ 2827 h 2963"/>
              <a:gd name="T94" fmla="*/ 14875 w 15527"/>
              <a:gd name="T95" fmla="*/ 2827 h 2963"/>
              <a:gd name="T96" fmla="*/ 14248 w 15527"/>
              <a:gd name="T97" fmla="*/ 2836 h 2963"/>
              <a:gd name="T98" fmla="*/ 13613 w 15527"/>
              <a:gd name="T99" fmla="*/ 2904 h 2963"/>
              <a:gd name="T100" fmla="*/ 12572 w 15527"/>
              <a:gd name="T101" fmla="*/ 2946 h 2963"/>
              <a:gd name="T102" fmla="*/ 11116 w 15527"/>
              <a:gd name="T103" fmla="*/ 2946 h 2963"/>
              <a:gd name="T104" fmla="*/ 9905 w 15527"/>
              <a:gd name="T105" fmla="*/ 2861 h 2963"/>
              <a:gd name="T106" fmla="*/ 9270 w 15527"/>
              <a:gd name="T107" fmla="*/ 2633 h 2963"/>
              <a:gd name="T108" fmla="*/ 8881 w 15527"/>
              <a:gd name="T109" fmla="*/ 2353 h 2963"/>
              <a:gd name="T110" fmla="*/ 8703 w 15527"/>
              <a:gd name="T111" fmla="*/ 2116 h 2963"/>
              <a:gd name="T112" fmla="*/ 8483 w 15527"/>
              <a:gd name="T113" fmla="*/ 1752 h 2963"/>
              <a:gd name="T114" fmla="*/ 8398 w 15527"/>
              <a:gd name="T115" fmla="*/ 1371 h 2963"/>
              <a:gd name="T116" fmla="*/ 8204 w 15527"/>
              <a:gd name="T117" fmla="*/ 610 h 2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27" h="2963">
                <a:moveTo>
                  <a:pt x="0" y="2963"/>
                </a:moveTo>
                <a:lnTo>
                  <a:pt x="0" y="737"/>
                </a:lnTo>
                <a:lnTo>
                  <a:pt x="161" y="737"/>
                </a:lnTo>
                <a:lnTo>
                  <a:pt x="948" y="737"/>
                </a:lnTo>
                <a:lnTo>
                  <a:pt x="1414" y="737"/>
                </a:lnTo>
                <a:lnTo>
                  <a:pt x="1998" y="728"/>
                </a:lnTo>
                <a:lnTo>
                  <a:pt x="2718" y="593"/>
                </a:lnTo>
                <a:lnTo>
                  <a:pt x="3073" y="567"/>
                </a:lnTo>
                <a:lnTo>
                  <a:pt x="3759" y="567"/>
                </a:lnTo>
                <a:lnTo>
                  <a:pt x="4606" y="500"/>
                </a:lnTo>
                <a:lnTo>
                  <a:pt x="5156" y="432"/>
                </a:lnTo>
                <a:lnTo>
                  <a:pt x="5647" y="373"/>
                </a:lnTo>
                <a:lnTo>
                  <a:pt x="6172" y="271"/>
                </a:lnTo>
                <a:lnTo>
                  <a:pt x="6968" y="322"/>
                </a:lnTo>
                <a:lnTo>
                  <a:pt x="7027" y="652"/>
                </a:lnTo>
                <a:lnTo>
                  <a:pt x="7078" y="1092"/>
                </a:lnTo>
                <a:lnTo>
                  <a:pt x="6985" y="1541"/>
                </a:lnTo>
                <a:lnTo>
                  <a:pt x="6747" y="1947"/>
                </a:lnTo>
                <a:lnTo>
                  <a:pt x="6163" y="2277"/>
                </a:lnTo>
                <a:lnTo>
                  <a:pt x="5842" y="2353"/>
                </a:lnTo>
                <a:lnTo>
                  <a:pt x="4902" y="2472"/>
                </a:lnTo>
                <a:lnTo>
                  <a:pt x="3717" y="2633"/>
                </a:lnTo>
                <a:lnTo>
                  <a:pt x="3099" y="2717"/>
                </a:lnTo>
                <a:lnTo>
                  <a:pt x="2303" y="2802"/>
                </a:lnTo>
                <a:lnTo>
                  <a:pt x="1702" y="2861"/>
                </a:lnTo>
                <a:lnTo>
                  <a:pt x="703" y="2946"/>
                </a:lnTo>
                <a:lnTo>
                  <a:pt x="161" y="2946"/>
                </a:lnTo>
                <a:lnTo>
                  <a:pt x="0" y="2963"/>
                </a:lnTo>
                <a:close/>
                <a:moveTo>
                  <a:pt x="8204" y="610"/>
                </a:moveTo>
                <a:lnTo>
                  <a:pt x="8441" y="364"/>
                </a:lnTo>
                <a:lnTo>
                  <a:pt x="8771" y="110"/>
                </a:lnTo>
                <a:lnTo>
                  <a:pt x="8881" y="76"/>
                </a:lnTo>
                <a:lnTo>
                  <a:pt x="9169" y="0"/>
                </a:lnTo>
                <a:lnTo>
                  <a:pt x="9465" y="34"/>
                </a:lnTo>
                <a:lnTo>
                  <a:pt x="9829" y="229"/>
                </a:lnTo>
                <a:lnTo>
                  <a:pt x="10024" y="466"/>
                </a:lnTo>
                <a:lnTo>
                  <a:pt x="10227" y="652"/>
                </a:lnTo>
                <a:lnTo>
                  <a:pt x="10726" y="940"/>
                </a:lnTo>
                <a:lnTo>
                  <a:pt x="11370" y="1101"/>
                </a:lnTo>
                <a:lnTo>
                  <a:pt x="11776" y="1160"/>
                </a:lnTo>
                <a:lnTo>
                  <a:pt x="12377" y="1211"/>
                </a:lnTo>
                <a:lnTo>
                  <a:pt x="13072" y="1211"/>
                </a:lnTo>
                <a:lnTo>
                  <a:pt x="13842" y="1211"/>
                </a:lnTo>
                <a:lnTo>
                  <a:pt x="15010" y="1245"/>
                </a:lnTo>
                <a:lnTo>
                  <a:pt x="15527" y="1245"/>
                </a:lnTo>
                <a:lnTo>
                  <a:pt x="15527" y="2827"/>
                </a:lnTo>
                <a:lnTo>
                  <a:pt x="15425" y="2827"/>
                </a:lnTo>
                <a:lnTo>
                  <a:pt x="14875" y="2827"/>
                </a:lnTo>
                <a:lnTo>
                  <a:pt x="14248" y="2836"/>
                </a:lnTo>
                <a:lnTo>
                  <a:pt x="13613" y="2904"/>
                </a:lnTo>
                <a:lnTo>
                  <a:pt x="12572" y="2946"/>
                </a:lnTo>
                <a:lnTo>
                  <a:pt x="11116" y="2946"/>
                </a:lnTo>
                <a:lnTo>
                  <a:pt x="9905" y="2861"/>
                </a:lnTo>
                <a:lnTo>
                  <a:pt x="9270" y="2633"/>
                </a:lnTo>
                <a:lnTo>
                  <a:pt x="8881" y="2353"/>
                </a:lnTo>
                <a:lnTo>
                  <a:pt x="8703" y="2116"/>
                </a:lnTo>
                <a:lnTo>
                  <a:pt x="8483" y="1752"/>
                </a:lnTo>
                <a:lnTo>
                  <a:pt x="8398" y="1371"/>
                </a:lnTo>
                <a:lnTo>
                  <a:pt x="8204" y="610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5000" sy="15000" flip="none" algn="tl"/>
          </a:blipFill>
          <a:ln w="4763" cap="rnd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61BDD80A-D231-4BED-950F-107C6430383C}"/>
              </a:ext>
            </a:extLst>
          </p:cNvPr>
          <p:cNvSpPr>
            <a:spLocks noEditPoints="1"/>
          </p:cNvSpPr>
          <p:nvPr/>
        </p:nvSpPr>
        <p:spPr bwMode="auto">
          <a:xfrm>
            <a:off x="1629049" y="3748088"/>
            <a:ext cx="4233863" cy="1101725"/>
          </a:xfrm>
          <a:custGeom>
            <a:avLst/>
            <a:gdLst>
              <a:gd name="T0" fmla="*/ 0 w 15527"/>
              <a:gd name="T1" fmla="*/ 347 h 4047"/>
              <a:gd name="T2" fmla="*/ 847 w 15527"/>
              <a:gd name="T3" fmla="*/ 339 h 4047"/>
              <a:gd name="T4" fmla="*/ 2481 w 15527"/>
              <a:gd name="T5" fmla="*/ 169 h 4047"/>
              <a:gd name="T6" fmla="*/ 3446 w 15527"/>
              <a:gd name="T7" fmla="*/ 102 h 4047"/>
              <a:gd name="T8" fmla="*/ 4165 w 15527"/>
              <a:gd name="T9" fmla="*/ 136 h 4047"/>
              <a:gd name="T10" fmla="*/ 4631 w 15527"/>
              <a:gd name="T11" fmla="*/ 59 h 4047"/>
              <a:gd name="T12" fmla="*/ 5435 w 15527"/>
              <a:gd name="T13" fmla="*/ 0 h 4047"/>
              <a:gd name="T14" fmla="*/ 6443 w 15527"/>
              <a:gd name="T15" fmla="*/ 51 h 4047"/>
              <a:gd name="T16" fmla="*/ 7408 w 15527"/>
              <a:gd name="T17" fmla="*/ 296 h 4047"/>
              <a:gd name="T18" fmla="*/ 7467 w 15527"/>
              <a:gd name="T19" fmla="*/ 720 h 4047"/>
              <a:gd name="T20" fmla="*/ 7357 w 15527"/>
              <a:gd name="T21" fmla="*/ 1422 h 4047"/>
              <a:gd name="T22" fmla="*/ 7433 w 15527"/>
              <a:gd name="T23" fmla="*/ 2252 h 4047"/>
              <a:gd name="T24" fmla="*/ 7399 w 15527"/>
              <a:gd name="T25" fmla="*/ 2836 h 4047"/>
              <a:gd name="T26" fmla="*/ 7205 w 15527"/>
              <a:gd name="T27" fmla="*/ 2861 h 4047"/>
              <a:gd name="T28" fmla="*/ 6968 w 15527"/>
              <a:gd name="T29" fmla="*/ 3124 h 4047"/>
              <a:gd name="T30" fmla="*/ 5647 w 15527"/>
              <a:gd name="T31" fmla="*/ 3175 h 4047"/>
              <a:gd name="T32" fmla="*/ 4606 w 15527"/>
              <a:gd name="T33" fmla="*/ 3302 h 4047"/>
              <a:gd name="T34" fmla="*/ 3073 w 15527"/>
              <a:gd name="T35" fmla="*/ 3369 h 4047"/>
              <a:gd name="T36" fmla="*/ 1998 w 15527"/>
              <a:gd name="T37" fmla="*/ 3530 h 4047"/>
              <a:gd name="T38" fmla="*/ 948 w 15527"/>
              <a:gd name="T39" fmla="*/ 3539 h 4047"/>
              <a:gd name="T40" fmla="*/ 0 w 15527"/>
              <a:gd name="T41" fmla="*/ 3539 h 4047"/>
              <a:gd name="T42" fmla="*/ 7983 w 15527"/>
              <a:gd name="T43" fmla="*/ 2142 h 4047"/>
              <a:gd name="T44" fmla="*/ 8237 w 15527"/>
              <a:gd name="T45" fmla="*/ 1372 h 4047"/>
              <a:gd name="T46" fmla="*/ 8373 w 15527"/>
              <a:gd name="T47" fmla="*/ 542 h 4047"/>
              <a:gd name="T48" fmla="*/ 9211 w 15527"/>
              <a:gd name="T49" fmla="*/ 356 h 4047"/>
              <a:gd name="T50" fmla="*/ 11150 w 15527"/>
              <a:gd name="T51" fmla="*/ 415 h 4047"/>
              <a:gd name="T52" fmla="*/ 13444 w 15527"/>
              <a:gd name="T53" fmla="*/ 584 h 4047"/>
              <a:gd name="T54" fmla="*/ 14003 w 15527"/>
              <a:gd name="T55" fmla="*/ 804 h 4047"/>
              <a:gd name="T56" fmla="*/ 14401 w 15527"/>
              <a:gd name="T57" fmla="*/ 847 h 4047"/>
              <a:gd name="T58" fmla="*/ 15527 w 15527"/>
              <a:gd name="T59" fmla="*/ 4047 h 4047"/>
              <a:gd name="T60" fmla="*/ 13842 w 15527"/>
              <a:gd name="T61" fmla="*/ 4013 h 4047"/>
              <a:gd name="T62" fmla="*/ 12377 w 15527"/>
              <a:gd name="T63" fmla="*/ 4013 h 4047"/>
              <a:gd name="T64" fmla="*/ 11370 w 15527"/>
              <a:gd name="T65" fmla="*/ 3903 h 4047"/>
              <a:gd name="T66" fmla="*/ 10227 w 15527"/>
              <a:gd name="T67" fmla="*/ 3454 h 4047"/>
              <a:gd name="T68" fmla="*/ 9829 w 15527"/>
              <a:gd name="T69" fmla="*/ 3031 h 4047"/>
              <a:gd name="T70" fmla="*/ 9169 w 15527"/>
              <a:gd name="T71" fmla="*/ 2802 h 4047"/>
              <a:gd name="T72" fmla="*/ 8771 w 15527"/>
              <a:gd name="T73" fmla="*/ 2912 h 4047"/>
              <a:gd name="T74" fmla="*/ 8204 w 15527"/>
              <a:gd name="T75" fmla="*/ 3412 h 4047"/>
              <a:gd name="T76" fmla="*/ 7899 w 15527"/>
              <a:gd name="T77" fmla="*/ 2176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527" h="4047">
                <a:moveTo>
                  <a:pt x="0" y="3539"/>
                </a:moveTo>
                <a:lnTo>
                  <a:pt x="0" y="347"/>
                </a:lnTo>
                <a:lnTo>
                  <a:pt x="339" y="330"/>
                </a:lnTo>
                <a:lnTo>
                  <a:pt x="847" y="339"/>
                </a:lnTo>
                <a:lnTo>
                  <a:pt x="1558" y="322"/>
                </a:lnTo>
                <a:lnTo>
                  <a:pt x="2481" y="169"/>
                </a:lnTo>
                <a:lnTo>
                  <a:pt x="2989" y="136"/>
                </a:lnTo>
                <a:lnTo>
                  <a:pt x="3446" y="102"/>
                </a:lnTo>
                <a:lnTo>
                  <a:pt x="3894" y="102"/>
                </a:lnTo>
                <a:lnTo>
                  <a:pt x="4165" y="136"/>
                </a:lnTo>
                <a:lnTo>
                  <a:pt x="4470" y="195"/>
                </a:lnTo>
                <a:lnTo>
                  <a:pt x="4631" y="59"/>
                </a:lnTo>
                <a:lnTo>
                  <a:pt x="4970" y="0"/>
                </a:lnTo>
                <a:lnTo>
                  <a:pt x="5435" y="0"/>
                </a:lnTo>
                <a:lnTo>
                  <a:pt x="5816" y="0"/>
                </a:lnTo>
                <a:lnTo>
                  <a:pt x="6443" y="51"/>
                </a:lnTo>
                <a:lnTo>
                  <a:pt x="7095" y="119"/>
                </a:lnTo>
                <a:lnTo>
                  <a:pt x="7408" y="296"/>
                </a:lnTo>
                <a:lnTo>
                  <a:pt x="7433" y="449"/>
                </a:lnTo>
                <a:lnTo>
                  <a:pt x="7467" y="720"/>
                </a:lnTo>
                <a:lnTo>
                  <a:pt x="7425" y="1092"/>
                </a:lnTo>
                <a:lnTo>
                  <a:pt x="7357" y="1422"/>
                </a:lnTo>
                <a:lnTo>
                  <a:pt x="7323" y="2006"/>
                </a:lnTo>
                <a:lnTo>
                  <a:pt x="7433" y="2252"/>
                </a:lnTo>
                <a:lnTo>
                  <a:pt x="7433" y="2455"/>
                </a:lnTo>
                <a:lnTo>
                  <a:pt x="7399" y="2836"/>
                </a:lnTo>
                <a:lnTo>
                  <a:pt x="7272" y="2861"/>
                </a:lnTo>
                <a:lnTo>
                  <a:pt x="7205" y="2861"/>
                </a:lnTo>
                <a:lnTo>
                  <a:pt x="7027" y="2938"/>
                </a:lnTo>
                <a:lnTo>
                  <a:pt x="6968" y="3124"/>
                </a:lnTo>
                <a:lnTo>
                  <a:pt x="6172" y="3073"/>
                </a:lnTo>
                <a:lnTo>
                  <a:pt x="5647" y="3175"/>
                </a:lnTo>
                <a:lnTo>
                  <a:pt x="5156" y="3234"/>
                </a:lnTo>
                <a:lnTo>
                  <a:pt x="4606" y="3302"/>
                </a:lnTo>
                <a:lnTo>
                  <a:pt x="3759" y="3369"/>
                </a:lnTo>
                <a:lnTo>
                  <a:pt x="3073" y="3369"/>
                </a:lnTo>
                <a:lnTo>
                  <a:pt x="2718" y="3395"/>
                </a:lnTo>
                <a:lnTo>
                  <a:pt x="1998" y="3530"/>
                </a:lnTo>
                <a:lnTo>
                  <a:pt x="1414" y="3539"/>
                </a:lnTo>
                <a:lnTo>
                  <a:pt x="948" y="3539"/>
                </a:lnTo>
                <a:lnTo>
                  <a:pt x="161" y="3539"/>
                </a:lnTo>
                <a:lnTo>
                  <a:pt x="0" y="3539"/>
                </a:lnTo>
                <a:close/>
                <a:moveTo>
                  <a:pt x="7899" y="2176"/>
                </a:moveTo>
                <a:lnTo>
                  <a:pt x="7983" y="2142"/>
                </a:lnTo>
                <a:lnTo>
                  <a:pt x="8178" y="1812"/>
                </a:lnTo>
                <a:lnTo>
                  <a:pt x="8237" y="1372"/>
                </a:lnTo>
                <a:lnTo>
                  <a:pt x="8288" y="855"/>
                </a:lnTo>
                <a:lnTo>
                  <a:pt x="8373" y="542"/>
                </a:lnTo>
                <a:lnTo>
                  <a:pt x="8695" y="381"/>
                </a:lnTo>
                <a:lnTo>
                  <a:pt x="9211" y="356"/>
                </a:lnTo>
                <a:lnTo>
                  <a:pt x="10405" y="415"/>
                </a:lnTo>
                <a:lnTo>
                  <a:pt x="11150" y="415"/>
                </a:lnTo>
                <a:lnTo>
                  <a:pt x="12521" y="449"/>
                </a:lnTo>
                <a:lnTo>
                  <a:pt x="13444" y="584"/>
                </a:lnTo>
                <a:lnTo>
                  <a:pt x="13774" y="660"/>
                </a:lnTo>
                <a:lnTo>
                  <a:pt x="14003" y="804"/>
                </a:lnTo>
                <a:lnTo>
                  <a:pt x="14181" y="847"/>
                </a:lnTo>
                <a:lnTo>
                  <a:pt x="14401" y="847"/>
                </a:lnTo>
                <a:lnTo>
                  <a:pt x="15527" y="737"/>
                </a:lnTo>
                <a:lnTo>
                  <a:pt x="15527" y="4047"/>
                </a:lnTo>
                <a:lnTo>
                  <a:pt x="15010" y="4047"/>
                </a:lnTo>
                <a:lnTo>
                  <a:pt x="13842" y="4013"/>
                </a:lnTo>
                <a:lnTo>
                  <a:pt x="13072" y="4013"/>
                </a:lnTo>
                <a:lnTo>
                  <a:pt x="12377" y="4013"/>
                </a:lnTo>
                <a:lnTo>
                  <a:pt x="11776" y="3962"/>
                </a:lnTo>
                <a:lnTo>
                  <a:pt x="11370" y="3903"/>
                </a:lnTo>
                <a:lnTo>
                  <a:pt x="10726" y="3742"/>
                </a:lnTo>
                <a:lnTo>
                  <a:pt x="10227" y="3454"/>
                </a:lnTo>
                <a:lnTo>
                  <a:pt x="10024" y="3268"/>
                </a:lnTo>
                <a:lnTo>
                  <a:pt x="9829" y="3031"/>
                </a:lnTo>
                <a:lnTo>
                  <a:pt x="9465" y="2836"/>
                </a:lnTo>
                <a:lnTo>
                  <a:pt x="9169" y="2802"/>
                </a:lnTo>
                <a:lnTo>
                  <a:pt x="8881" y="2878"/>
                </a:lnTo>
                <a:lnTo>
                  <a:pt x="8771" y="2912"/>
                </a:lnTo>
                <a:lnTo>
                  <a:pt x="8441" y="3166"/>
                </a:lnTo>
                <a:lnTo>
                  <a:pt x="8204" y="3412"/>
                </a:lnTo>
                <a:lnTo>
                  <a:pt x="8000" y="2607"/>
                </a:lnTo>
                <a:lnTo>
                  <a:pt x="7899" y="2176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4000" sy="4000" flip="none" algn="tl"/>
          </a:blipFill>
          <a:ln w="4763" cap="rnd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ADB266DB-7CD5-419F-B8C3-862A10F98BAF}"/>
              </a:ext>
            </a:extLst>
          </p:cNvPr>
          <p:cNvSpPr>
            <a:spLocks/>
          </p:cNvSpPr>
          <p:nvPr/>
        </p:nvSpPr>
        <p:spPr bwMode="auto">
          <a:xfrm>
            <a:off x="1629049" y="1103313"/>
            <a:ext cx="4233863" cy="1231900"/>
          </a:xfrm>
          <a:custGeom>
            <a:avLst/>
            <a:gdLst>
              <a:gd name="T0" fmla="*/ 15527 w 15527"/>
              <a:gd name="T1" fmla="*/ 288 h 4520"/>
              <a:gd name="T2" fmla="*/ 15527 w 15527"/>
              <a:gd name="T3" fmla="*/ 3801 h 4520"/>
              <a:gd name="T4" fmla="*/ 15213 w 15527"/>
              <a:gd name="T5" fmla="*/ 3818 h 4520"/>
              <a:gd name="T6" fmla="*/ 14570 w 15527"/>
              <a:gd name="T7" fmla="*/ 3860 h 4520"/>
              <a:gd name="T8" fmla="*/ 13935 w 15527"/>
              <a:gd name="T9" fmla="*/ 3953 h 4520"/>
              <a:gd name="T10" fmla="*/ 13309 w 15527"/>
              <a:gd name="T11" fmla="*/ 3962 h 4520"/>
              <a:gd name="T12" fmla="*/ 12835 w 15527"/>
              <a:gd name="T13" fmla="*/ 3886 h 4520"/>
              <a:gd name="T14" fmla="*/ 12208 w 15527"/>
              <a:gd name="T15" fmla="*/ 3903 h 4520"/>
              <a:gd name="T16" fmla="*/ 11742 w 15527"/>
              <a:gd name="T17" fmla="*/ 3970 h 4520"/>
              <a:gd name="T18" fmla="*/ 10642 w 15527"/>
              <a:gd name="T19" fmla="*/ 3987 h 4520"/>
              <a:gd name="T20" fmla="*/ 9541 w 15527"/>
              <a:gd name="T21" fmla="*/ 3987 h 4520"/>
              <a:gd name="T22" fmla="*/ 9169 w 15527"/>
              <a:gd name="T23" fmla="*/ 3987 h 4520"/>
              <a:gd name="T24" fmla="*/ 8449 w 15527"/>
              <a:gd name="T25" fmla="*/ 4190 h 4520"/>
              <a:gd name="T26" fmla="*/ 8280 w 15527"/>
              <a:gd name="T27" fmla="*/ 4326 h 4520"/>
              <a:gd name="T28" fmla="*/ 8017 w 15527"/>
              <a:gd name="T29" fmla="*/ 4487 h 4520"/>
              <a:gd name="T30" fmla="*/ 7772 w 15527"/>
              <a:gd name="T31" fmla="*/ 4520 h 4520"/>
              <a:gd name="T32" fmla="*/ 7272 w 15527"/>
              <a:gd name="T33" fmla="*/ 4190 h 4520"/>
              <a:gd name="T34" fmla="*/ 6764 w 15527"/>
              <a:gd name="T35" fmla="*/ 3682 h 4520"/>
              <a:gd name="T36" fmla="*/ 6223 w 15527"/>
              <a:gd name="T37" fmla="*/ 3555 h 4520"/>
              <a:gd name="T38" fmla="*/ 5351 w 15527"/>
              <a:gd name="T39" fmla="*/ 3412 h 4520"/>
              <a:gd name="T40" fmla="*/ 4580 w 15527"/>
              <a:gd name="T41" fmla="*/ 3437 h 4520"/>
              <a:gd name="T42" fmla="*/ 4225 w 15527"/>
              <a:gd name="T43" fmla="*/ 3445 h 4520"/>
              <a:gd name="T44" fmla="*/ 4004 w 15527"/>
              <a:gd name="T45" fmla="*/ 3522 h 4520"/>
              <a:gd name="T46" fmla="*/ 3640 w 15527"/>
              <a:gd name="T47" fmla="*/ 3412 h 4520"/>
              <a:gd name="T48" fmla="*/ 2768 w 15527"/>
              <a:gd name="T49" fmla="*/ 3395 h 4520"/>
              <a:gd name="T50" fmla="*/ 1685 w 15527"/>
              <a:gd name="T51" fmla="*/ 3530 h 4520"/>
              <a:gd name="T52" fmla="*/ 1194 w 15527"/>
              <a:gd name="T53" fmla="*/ 3606 h 4520"/>
              <a:gd name="T54" fmla="*/ 135 w 15527"/>
              <a:gd name="T55" fmla="*/ 3657 h 4520"/>
              <a:gd name="T56" fmla="*/ 0 w 15527"/>
              <a:gd name="T57" fmla="*/ 3657 h 4520"/>
              <a:gd name="T58" fmla="*/ 0 w 15527"/>
              <a:gd name="T59" fmla="*/ 1321 h 4520"/>
              <a:gd name="T60" fmla="*/ 483 w 15527"/>
              <a:gd name="T61" fmla="*/ 1346 h 4520"/>
              <a:gd name="T62" fmla="*/ 1219 w 15527"/>
              <a:gd name="T63" fmla="*/ 1346 h 4520"/>
              <a:gd name="T64" fmla="*/ 1998 w 15527"/>
              <a:gd name="T65" fmla="*/ 1321 h 4520"/>
              <a:gd name="T66" fmla="*/ 2735 w 15527"/>
              <a:gd name="T67" fmla="*/ 1050 h 4520"/>
              <a:gd name="T68" fmla="*/ 3175 w 15527"/>
              <a:gd name="T69" fmla="*/ 923 h 4520"/>
              <a:gd name="T70" fmla="*/ 3640 w 15527"/>
              <a:gd name="T71" fmla="*/ 923 h 4520"/>
              <a:gd name="T72" fmla="*/ 4275 w 15527"/>
              <a:gd name="T73" fmla="*/ 923 h 4520"/>
              <a:gd name="T74" fmla="*/ 5156 w 15527"/>
              <a:gd name="T75" fmla="*/ 754 h 4520"/>
              <a:gd name="T76" fmla="*/ 5842 w 15527"/>
              <a:gd name="T77" fmla="*/ 754 h 4520"/>
              <a:gd name="T78" fmla="*/ 6798 w 15527"/>
              <a:gd name="T79" fmla="*/ 610 h 4520"/>
              <a:gd name="T80" fmla="*/ 7603 w 15527"/>
              <a:gd name="T81" fmla="*/ 339 h 4520"/>
              <a:gd name="T82" fmla="*/ 8094 w 15527"/>
              <a:gd name="T83" fmla="*/ 313 h 4520"/>
              <a:gd name="T84" fmla="*/ 8678 w 15527"/>
              <a:gd name="T85" fmla="*/ 533 h 4520"/>
              <a:gd name="T86" fmla="*/ 9363 w 15527"/>
              <a:gd name="T87" fmla="*/ 559 h 4520"/>
              <a:gd name="T88" fmla="*/ 10176 w 15527"/>
              <a:gd name="T89" fmla="*/ 559 h 4520"/>
              <a:gd name="T90" fmla="*/ 10735 w 15527"/>
              <a:gd name="T91" fmla="*/ 533 h 4520"/>
              <a:gd name="T92" fmla="*/ 11446 w 15527"/>
              <a:gd name="T93" fmla="*/ 263 h 4520"/>
              <a:gd name="T94" fmla="*/ 12106 w 15527"/>
              <a:gd name="T95" fmla="*/ 0 h 4520"/>
              <a:gd name="T96" fmla="*/ 12428 w 15527"/>
              <a:gd name="T97" fmla="*/ 68 h 4520"/>
              <a:gd name="T98" fmla="*/ 13182 w 15527"/>
              <a:gd name="T99" fmla="*/ 364 h 4520"/>
              <a:gd name="T100" fmla="*/ 13893 w 15527"/>
              <a:gd name="T101" fmla="*/ 364 h 4520"/>
              <a:gd name="T102" fmla="*/ 14511 w 15527"/>
              <a:gd name="T103" fmla="*/ 364 h 4520"/>
              <a:gd name="T104" fmla="*/ 15366 w 15527"/>
              <a:gd name="T105" fmla="*/ 288 h 4520"/>
              <a:gd name="T106" fmla="*/ 15527 w 15527"/>
              <a:gd name="T107" fmla="*/ 288 h 4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527" h="4520">
                <a:moveTo>
                  <a:pt x="15527" y="288"/>
                </a:moveTo>
                <a:lnTo>
                  <a:pt x="15527" y="3801"/>
                </a:lnTo>
                <a:lnTo>
                  <a:pt x="15213" y="3818"/>
                </a:lnTo>
                <a:lnTo>
                  <a:pt x="14570" y="3860"/>
                </a:lnTo>
                <a:lnTo>
                  <a:pt x="13935" y="3953"/>
                </a:lnTo>
                <a:lnTo>
                  <a:pt x="13309" y="3962"/>
                </a:lnTo>
                <a:lnTo>
                  <a:pt x="12835" y="3886"/>
                </a:lnTo>
                <a:lnTo>
                  <a:pt x="12208" y="3903"/>
                </a:lnTo>
                <a:lnTo>
                  <a:pt x="11742" y="3970"/>
                </a:lnTo>
                <a:lnTo>
                  <a:pt x="10642" y="3987"/>
                </a:lnTo>
                <a:lnTo>
                  <a:pt x="9541" y="3987"/>
                </a:lnTo>
                <a:lnTo>
                  <a:pt x="9169" y="3987"/>
                </a:lnTo>
                <a:lnTo>
                  <a:pt x="8449" y="4190"/>
                </a:lnTo>
                <a:lnTo>
                  <a:pt x="8280" y="4326"/>
                </a:lnTo>
                <a:lnTo>
                  <a:pt x="8017" y="4487"/>
                </a:lnTo>
                <a:lnTo>
                  <a:pt x="7772" y="4520"/>
                </a:lnTo>
                <a:lnTo>
                  <a:pt x="7272" y="4190"/>
                </a:lnTo>
                <a:lnTo>
                  <a:pt x="6764" y="3682"/>
                </a:lnTo>
                <a:lnTo>
                  <a:pt x="6223" y="3555"/>
                </a:lnTo>
                <a:lnTo>
                  <a:pt x="5351" y="3412"/>
                </a:lnTo>
                <a:lnTo>
                  <a:pt x="4580" y="3437"/>
                </a:lnTo>
                <a:lnTo>
                  <a:pt x="4225" y="3445"/>
                </a:lnTo>
                <a:lnTo>
                  <a:pt x="4004" y="3522"/>
                </a:lnTo>
                <a:lnTo>
                  <a:pt x="3640" y="3412"/>
                </a:lnTo>
                <a:lnTo>
                  <a:pt x="2768" y="3395"/>
                </a:lnTo>
                <a:lnTo>
                  <a:pt x="1685" y="3530"/>
                </a:lnTo>
                <a:lnTo>
                  <a:pt x="1194" y="3606"/>
                </a:lnTo>
                <a:lnTo>
                  <a:pt x="135" y="3657"/>
                </a:lnTo>
                <a:lnTo>
                  <a:pt x="0" y="3657"/>
                </a:lnTo>
                <a:lnTo>
                  <a:pt x="0" y="1321"/>
                </a:lnTo>
                <a:lnTo>
                  <a:pt x="483" y="1346"/>
                </a:lnTo>
                <a:lnTo>
                  <a:pt x="1219" y="1346"/>
                </a:lnTo>
                <a:lnTo>
                  <a:pt x="1998" y="1321"/>
                </a:lnTo>
                <a:lnTo>
                  <a:pt x="2735" y="1050"/>
                </a:lnTo>
                <a:lnTo>
                  <a:pt x="3175" y="923"/>
                </a:lnTo>
                <a:lnTo>
                  <a:pt x="3640" y="923"/>
                </a:lnTo>
                <a:lnTo>
                  <a:pt x="4275" y="923"/>
                </a:lnTo>
                <a:lnTo>
                  <a:pt x="5156" y="754"/>
                </a:lnTo>
                <a:lnTo>
                  <a:pt x="5842" y="754"/>
                </a:lnTo>
                <a:lnTo>
                  <a:pt x="6798" y="610"/>
                </a:lnTo>
                <a:lnTo>
                  <a:pt x="7603" y="339"/>
                </a:lnTo>
                <a:lnTo>
                  <a:pt x="8094" y="313"/>
                </a:lnTo>
                <a:lnTo>
                  <a:pt x="8678" y="533"/>
                </a:lnTo>
                <a:lnTo>
                  <a:pt x="9363" y="559"/>
                </a:lnTo>
                <a:lnTo>
                  <a:pt x="10176" y="559"/>
                </a:lnTo>
                <a:lnTo>
                  <a:pt x="10735" y="533"/>
                </a:lnTo>
                <a:lnTo>
                  <a:pt x="11446" y="263"/>
                </a:lnTo>
                <a:lnTo>
                  <a:pt x="12106" y="0"/>
                </a:lnTo>
                <a:lnTo>
                  <a:pt x="12428" y="68"/>
                </a:lnTo>
                <a:lnTo>
                  <a:pt x="13182" y="364"/>
                </a:lnTo>
                <a:lnTo>
                  <a:pt x="13893" y="364"/>
                </a:lnTo>
                <a:lnTo>
                  <a:pt x="14511" y="364"/>
                </a:lnTo>
                <a:lnTo>
                  <a:pt x="15366" y="288"/>
                </a:lnTo>
                <a:lnTo>
                  <a:pt x="15527" y="28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" sy="10000" flip="none" algn="tl"/>
          </a:blipFill>
          <a:ln w="4763" cap="rnd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44ADC1F3-E238-4B09-8D25-832E2E0D8CD9}"/>
              </a:ext>
            </a:extLst>
          </p:cNvPr>
          <p:cNvSpPr>
            <a:spLocks/>
          </p:cNvSpPr>
          <p:nvPr/>
        </p:nvSpPr>
        <p:spPr bwMode="auto">
          <a:xfrm>
            <a:off x="1629049" y="4267200"/>
            <a:ext cx="4233863" cy="1909763"/>
          </a:xfrm>
          <a:custGeom>
            <a:avLst/>
            <a:gdLst>
              <a:gd name="T0" fmla="*/ 161 w 15527"/>
              <a:gd name="T1" fmla="*/ 3843 h 7009"/>
              <a:gd name="T2" fmla="*/ 2303 w 15527"/>
              <a:gd name="T3" fmla="*/ 3699 h 7009"/>
              <a:gd name="T4" fmla="*/ 4902 w 15527"/>
              <a:gd name="T5" fmla="*/ 3369 h 7009"/>
              <a:gd name="T6" fmla="*/ 6747 w 15527"/>
              <a:gd name="T7" fmla="*/ 2844 h 7009"/>
              <a:gd name="T8" fmla="*/ 7027 w 15527"/>
              <a:gd name="T9" fmla="*/ 1549 h 7009"/>
              <a:gd name="T10" fmla="*/ 7205 w 15527"/>
              <a:gd name="T11" fmla="*/ 956 h 7009"/>
              <a:gd name="T12" fmla="*/ 7433 w 15527"/>
              <a:gd name="T13" fmla="*/ 550 h 7009"/>
              <a:gd name="T14" fmla="*/ 7552 w 15527"/>
              <a:gd name="T15" fmla="*/ 42 h 7009"/>
              <a:gd name="T16" fmla="*/ 7814 w 15527"/>
              <a:gd name="T17" fmla="*/ 68 h 7009"/>
              <a:gd name="T18" fmla="*/ 8204 w 15527"/>
              <a:gd name="T19" fmla="*/ 1507 h 7009"/>
              <a:gd name="T20" fmla="*/ 8703 w 15527"/>
              <a:gd name="T21" fmla="*/ 3013 h 7009"/>
              <a:gd name="T22" fmla="*/ 9905 w 15527"/>
              <a:gd name="T23" fmla="*/ 3758 h 7009"/>
              <a:gd name="T24" fmla="*/ 13613 w 15527"/>
              <a:gd name="T25" fmla="*/ 3801 h 7009"/>
              <a:gd name="T26" fmla="*/ 15425 w 15527"/>
              <a:gd name="T27" fmla="*/ 3724 h 7009"/>
              <a:gd name="T28" fmla="*/ 14765 w 15527"/>
              <a:gd name="T29" fmla="*/ 5917 h 7009"/>
              <a:gd name="T30" fmla="*/ 14130 w 15527"/>
              <a:gd name="T31" fmla="*/ 5908 h 7009"/>
              <a:gd name="T32" fmla="*/ 13927 w 15527"/>
              <a:gd name="T33" fmla="*/ 5875 h 7009"/>
              <a:gd name="T34" fmla="*/ 13639 w 15527"/>
              <a:gd name="T35" fmla="*/ 5875 h 7009"/>
              <a:gd name="T36" fmla="*/ 13393 w 15527"/>
              <a:gd name="T37" fmla="*/ 5866 h 7009"/>
              <a:gd name="T38" fmla="*/ 13004 w 15527"/>
              <a:gd name="T39" fmla="*/ 5858 h 7009"/>
              <a:gd name="T40" fmla="*/ 12758 w 15527"/>
              <a:gd name="T41" fmla="*/ 5875 h 7009"/>
              <a:gd name="T42" fmla="*/ 12327 w 15527"/>
              <a:gd name="T43" fmla="*/ 5841 h 7009"/>
              <a:gd name="T44" fmla="*/ 12039 w 15527"/>
              <a:gd name="T45" fmla="*/ 5858 h 7009"/>
              <a:gd name="T46" fmla="*/ 11709 w 15527"/>
              <a:gd name="T47" fmla="*/ 5883 h 7009"/>
              <a:gd name="T48" fmla="*/ 11514 w 15527"/>
              <a:gd name="T49" fmla="*/ 5883 h 7009"/>
              <a:gd name="T50" fmla="*/ 11361 w 15527"/>
              <a:gd name="T51" fmla="*/ 5908 h 7009"/>
              <a:gd name="T52" fmla="*/ 11116 w 15527"/>
              <a:gd name="T53" fmla="*/ 5917 h 7009"/>
              <a:gd name="T54" fmla="*/ 10964 w 15527"/>
              <a:gd name="T55" fmla="*/ 5942 h 7009"/>
              <a:gd name="T56" fmla="*/ 10312 w 15527"/>
              <a:gd name="T57" fmla="*/ 6035 h 7009"/>
              <a:gd name="T58" fmla="*/ 9558 w 15527"/>
              <a:gd name="T59" fmla="*/ 6239 h 7009"/>
              <a:gd name="T60" fmla="*/ 9363 w 15527"/>
              <a:gd name="T61" fmla="*/ 6332 h 7009"/>
              <a:gd name="T62" fmla="*/ 9143 w 15527"/>
              <a:gd name="T63" fmla="*/ 6383 h 7009"/>
              <a:gd name="T64" fmla="*/ 8966 w 15527"/>
              <a:gd name="T65" fmla="*/ 6467 h 7009"/>
              <a:gd name="T66" fmla="*/ 8678 w 15527"/>
              <a:gd name="T67" fmla="*/ 6611 h 7009"/>
              <a:gd name="T68" fmla="*/ 8271 w 15527"/>
              <a:gd name="T69" fmla="*/ 6899 h 7009"/>
              <a:gd name="T70" fmla="*/ 8000 w 15527"/>
              <a:gd name="T71" fmla="*/ 7009 h 7009"/>
              <a:gd name="T72" fmla="*/ 7772 w 15527"/>
              <a:gd name="T73" fmla="*/ 6916 h 7009"/>
              <a:gd name="T74" fmla="*/ 7543 w 15527"/>
              <a:gd name="T75" fmla="*/ 6780 h 7009"/>
              <a:gd name="T76" fmla="*/ 7391 w 15527"/>
              <a:gd name="T77" fmla="*/ 6713 h 7009"/>
              <a:gd name="T78" fmla="*/ 7196 w 15527"/>
              <a:gd name="T79" fmla="*/ 6586 h 7009"/>
              <a:gd name="T80" fmla="*/ 6951 w 15527"/>
              <a:gd name="T81" fmla="*/ 6442 h 7009"/>
              <a:gd name="T82" fmla="*/ 6756 w 15527"/>
              <a:gd name="T83" fmla="*/ 6289 h 7009"/>
              <a:gd name="T84" fmla="*/ 5825 w 15527"/>
              <a:gd name="T85" fmla="*/ 6002 h 7009"/>
              <a:gd name="T86" fmla="*/ 5444 w 15527"/>
              <a:gd name="T87" fmla="*/ 5968 h 7009"/>
              <a:gd name="T88" fmla="*/ 4563 w 15527"/>
              <a:gd name="T89" fmla="*/ 5908 h 7009"/>
              <a:gd name="T90" fmla="*/ 3979 w 15527"/>
              <a:gd name="T91" fmla="*/ 5858 h 7009"/>
              <a:gd name="T92" fmla="*/ 3429 w 15527"/>
              <a:gd name="T93" fmla="*/ 5908 h 7009"/>
              <a:gd name="T94" fmla="*/ 2303 w 15527"/>
              <a:gd name="T95" fmla="*/ 5976 h 7009"/>
              <a:gd name="T96" fmla="*/ 1964 w 15527"/>
              <a:gd name="T97" fmla="*/ 5968 h 7009"/>
              <a:gd name="T98" fmla="*/ 1676 w 15527"/>
              <a:gd name="T99" fmla="*/ 5968 h 7009"/>
              <a:gd name="T100" fmla="*/ 1185 w 15527"/>
              <a:gd name="T101" fmla="*/ 6027 h 7009"/>
              <a:gd name="T102" fmla="*/ 0 w 15527"/>
              <a:gd name="T103" fmla="*/ 6289 h 7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527" h="7009">
                <a:moveTo>
                  <a:pt x="0" y="6289"/>
                </a:moveTo>
                <a:lnTo>
                  <a:pt x="0" y="3860"/>
                </a:lnTo>
                <a:lnTo>
                  <a:pt x="161" y="3843"/>
                </a:lnTo>
                <a:lnTo>
                  <a:pt x="703" y="3843"/>
                </a:lnTo>
                <a:lnTo>
                  <a:pt x="1702" y="3758"/>
                </a:lnTo>
                <a:lnTo>
                  <a:pt x="2303" y="3699"/>
                </a:lnTo>
                <a:lnTo>
                  <a:pt x="3099" y="3614"/>
                </a:lnTo>
                <a:lnTo>
                  <a:pt x="3717" y="3530"/>
                </a:lnTo>
                <a:lnTo>
                  <a:pt x="4902" y="3369"/>
                </a:lnTo>
                <a:lnTo>
                  <a:pt x="5842" y="3250"/>
                </a:lnTo>
                <a:lnTo>
                  <a:pt x="6163" y="3174"/>
                </a:lnTo>
                <a:lnTo>
                  <a:pt x="6747" y="2844"/>
                </a:lnTo>
                <a:lnTo>
                  <a:pt x="6985" y="2438"/>
                </a:lnTo>
                <a:lnTo>
                  <a:pt x="7078" y="1989"/>
                </a:lnTo>
                <a:lnTo>
                  <a:pt x="7027" y="1549"/>
                </a:lnTo>
                <a:lnTo>
                  <a:pt x="6968" y="1219"/>
                </a:lnTo>
                <a:lnTo>
                  <a:pt x="7027" y="1033"/>
                </a:lnTo>
                <a:lnTo>
                  <a:pt x="7205" y="956"/>
                </a:lnTo>
                <a:lnTo>
                  <a:pt x="7272" y="956"/>
                </a:lnTo>
                <a:lnTo>
                  <a:pt x="7399" y="931"/>
                </a:lnTo>
                <a:lnTo>
                  <a:pt x="7433" y="550"/>
                </a:lnTo>
                <a:lnTo>
                  <a:pt x="7433" y="347"/>
                </a:lnTo>
                <a:lnTo>
                  <a:pt x="7509" y="127"/>
                </a:lnTo>
                <a:lnTo>
                  <a:pt x="7552" y="42"/>
                </a:lnTo>
                <a:lnTo>
                  <a:pt x="7679" y="0"/>
                </a:lnTo>
                <a:lnTo>
                  <a:pt x="7755" y="0"/>
                </a:lnTo>
                <a:lnTo>
                  <a:pt x="7814" y="68"/>
                </a:lnTo>
                <a:lnTo>
                  <a:pt x="7899" y="271"/>
                </a:lnTo>
                <a:lnTo>
                  <a:pt x="8000" y="702"/>
                </a:lnTo>
                <a:lnTo>
                  <a:pt x="8204" y="1507"/>
                </a:lnTo>
                <a:lnTo>
                  <a:pt x="8398" y="2268"/>
                </a:lnTo>
                <a:lnTo>
                  <a:pt x="8483" y="2649"/>
                </a:lnTo>
                <a:lnTo>
                  <a:pt x="8703" y="3013"/>
                </a:lnTo>
                <a:lnTo>
                  <a:pt x="8881" y="3250"/>
                </a:lnTo>
                <a:lnTo>
                  <a:pt x="9270" y="3530"/>
                </a:lnTo>
                <a:lnTo>
                  <a:pt x="9905" y="3758"/>
                </a:lnTo>
                <a:lnTo>
                  <a:pt x="11116" y="3843"/>
                </a:lnTo>
                <a:lnTo>
                  <a:pt x="12572" y="3843"/>
                </a:lnTo>
                <a:lnTo>
                  <a:pt x="13613" y="3801"/>
                </a:lnTo>
                <a:lnTo>
                  <a:pt x="14248" y="3733"/>
                </a:lnTo>
                <a:lnTo>
                  <a:pt x="14875" y="3724"/>
                </a:lnTo>
                <a:lnTo>
                  <a:pt x="15425" y="3724"/>
                </a:lnTo>
                <a:lnTo>
                  <a:pt x="15527" y="3724"/>
                </a:lnTo>
                <a:lnTo>
                  <a:pt x="15527" y="5900"/>
                </a:lnTo>
                <a:lnTo>
                  <a:pt x="14765" y="5917"/>
                </a:lnTo>
                <a:lnTo>
                  <a:pt x="14528" y="5917"/>
                </a:lnTo>
                <a:lnTo>
                  <a:pt x="14350" y="5900"/>
                </a:lnTo>
                <a:lnTo>
                  <a:pt x="14130" y="5908"/>
                </a:lnTo>
                <a:lnTo>
                  <a:pt x="14088" y="5892"/>
                </a:lnTo>
                <a:lnTo>
                  <a:pt x="14020" y="5900"/>
                </a:lnTo>
                <a:lnTo>
                  <a:pt x="13927" y="5875"/>
                </a:lnTo>
                <a:lnTo>
                  <a:pt x="13774" y="5875"/>
                </a:lnTo>
                <a:lnTo>
                  <a:pt x="13723" y="5900"/>
                </a:lnTo>
                <a:lnTo>
                  <a:pt x="13639" y="5875"/>
                </a:lnTo>
                <a:lnTo>
                  <a:pt x="13571" y="5892"/>
                </a:lnTo>
                <a:lnTo>
                  <a:pt x="13503" y="5866"/>
                </a:lnTo>
                <a:lnTo>
                  <a:pt x="13393" y="5866"/>
                </a:lnTo>
                <a:lnTo>
                  <a:pt x="13241" y="5841"/>
                </a:lnTo>
                <a:lnTo>
                  <a:pt x="13089" y="5841"/>
                </a:lnTo>
                <a:lnTo>
                  <a:pt x="13004" y="5858"/>
                </a:lnTo>
                <a:lnTo>
                  <a:pt x="12851" y="5858"/>
                </a:lnTo>
                <a:lnTo>
                  <a:pt x="12826" y="5875"/>
                </a:lnTo>
                <a:lnTo>
                  <a:pt x="12758" y="5875"/>
                </a:lnTo>
                <a:lnTo>
                  <a:pt x="12564" y="5858"/>
                </a:lnTo>
                <a:lnTo>
                  <a:pt x="12496" y="5849"/>
                </a:lnTo>
                <a:lnTo>
                  <a:pt x="12327" y="5841"/>
                </a:lnTo>
                <a:lnTo>
                  <a:pt x="12217" y="5841"/>
                </a:lnTo>
                <a:lnTo>
                  <a:pt x="12132" y="5858"/>
                </a:lnTo>
                <a:lnTo>
                  <a:pt x="12039" y="5858"/>
                </a:lnTo>
                <a:lnTo>
                  <a:pt x="11979" y="5866"/>
                </a:lnTo>
                <a:lnTo>
                  <a:pt x="11776" y="5866"/>
                </a:lnTo>
                <a:lnTo>
                  <a:pt x="11709" y="5883"/>
                </a:lnTo>
                <a:lnTo>
                  <a:pt x="11666" y="5866"/>
                </a:lnTo>
                <a:lnTo>
                  <a:pt x="11624" y="5883"/>
                </a:lnTo>
                <a:lnTo>
                  <a:pt x="11514" y="5883"/>
                </a:lnTo>
                <a:lnTo>
                  <a:pt x="11488" y="5900"/>
                </a:lnTo>
                <a:lnTo>
                  <a:pt x="11378" y="5892"/>
                </a:lnTo>
                <a:lnTo>
                  <a:pt x="11361" y="5908"/>
                </a:lnTo>
                <a:lnTo>
                  <a:pt x="11251" y="5908"/>
                </a:lnTo>
                <a:lnTo>
                  <a:pt x="11226" y="5917"/>
                </a:lnTo>
                <a:lnTo>
                  <a:pt x="11116" y="5917"/>
                </a:lnTo>
                <a:lnTo>
                  <a:pt x="11031" y="5934"/>
                </a:lnTo>
                <a:lnTo>
                  <a:pt x="11006" y="5925"/>
                </a:lnTo>
                <a:lnTo>
                  <a:pt x="10964" y="5942"/>
                </a:lnTo>
                <a:lnTo>
                  <a:pt x="10870" y="5934"/>
                </a:lnTo>
                <a:lnTo>
                  <a:pt x="10481" y="6002"/>
                </a:lnTo>
                <a:lnTo>
                  <a:pt x="10312" y="6035"/>
                </a:lnTo>
                <a:lnTo>
                  <a:pt x="10066" y="6103"/>
                </a:lnTo>
                <a:lnTo>
                  <a:pt x="9804" y="6146"/>
                </a:lnTo>
                <a:lnTo>
                  <a:pt x="9558" y="6239"/>
                </a:lnTo>
                <a:lnTo>
                  <a:pt x="9490" y="6281"/>
                </a:lnTo>
                <a:lnTo>
                  <a:pt x="9406" y="6298"/>
                </a:lnTo>
                <a:lnTo>
                  <a:pt x="9363" y="6332"/>
                </a:lnTo>
                <a:lnTo>
                  <a:pt x="9296" y="6340"/>
                </a:lnTo>
                <a:lnTo>
                  <a:pt x="9186" y="6383"/>
                </a:lnTo>
                <a:lnTo>
                  <a:pt x="9143" y="6383"/>
                </a:lnTo>
                <a:lnTo>
                  <a:pt x="9093" y="6408"/>
                </a:lnTo>
                <a:lnTo>
                  <a:pt x="8982" y="6442"/>
                </a:lnTo>
                <a:lnTo>
                  <a:pt x="8966" y="6467"/>
                </a:lnTo>
                <a:lnTo>
                  <a:pt x="8872" y="6493"/>
                </a:lnTo>
                <a:lnTo>
                  <a:pt x="8703" y="6611"/>
                </a:lnTo>
                <a:lnTo>
                  <a:pt x="8678" y="6611"/>
                </a:lnTo>
                <a:lnTo>
                  <a:pt x="8635" y="6645"/>
                </a:lnTo>
                <a:lnTo>
                  <a:pt x="8593" y="6662"/>
                </a:lnTo>
                <a:lnTo>
                  <a:pt x="8271" y="6899"/>
                </a:lnTo>
                <a:lnTo>
                  <a:pt x="8161" y="6967"/>
                </a:lnTo>
                <a:lnTo>
                  <a:pt x="8144" y="6967"/>
                </a:lnTo>
                <a:lnTo>
                  <a:pt x="8000" y="7009"/>
                </a:lnTo>
                <a:lnTo>
                  <a:pt x="7865" y="6958"/>
                </a:lnTo>
                <a:lnTo>
                  <a:pt x="7823" y="6924"/>
                </a:lnTo>
                <a:lnTo>
                  <a:pt x="7772" y="6916"/>
                </a:lnTo>
                <a:lnTo>
                  <a:pt x="7730" y="6882"/>
                </a:lnTo>
                <a:lnTo>
                  <a:pt x="7662" y="6857"/>
                </a:lnTo>
                <a:lnTo>
                  <a:pt x="7543" y="6780"/>
                </a:lnTo>
                <a:lnTo>
                  <a:pt x="7501" y="6763"/>
                </a:lnTo>
                <a:lnTo>
                  <a:pt x="7433" y="6721"/>
                </a:lnTo>
                <a:lnTo>
                  <a:pt x="7391" y="6713"/>
                </a:lnTo>
                <a:lnTo>
                  <a:pt x="7281" y="6645"/>
                </a:lnTo>
                <a:lnTo>
                  <a:pt x="7238" y="6603"/>
                </a:lnTo>
                <a:lnTo>
                  <a:pt x="7196" y="6586"/>
                </a:lnTo>
                <a:lnTo>
                  <a:pt x="7086" y="6501"/>
                </a:lnTo>
                <a:lnTo>
                  <a:pt x="6993" y="6467"/>
                </a:lnTo>
                <a:lnTo>
                  <a:pt x="6951" y="6442"/>
                </a:lnTo>
                <a:lnTo>
                  <a:pt x="6925" y="6399"/>
                </a:lnTo>
                <a:lnTo>
                  <a:pt x="6824" y="6340"/>
                </a:lnTo>
                <a:lnTo>
                  <a:pt x="6756" y="6289"/>
                </a:lnTo>
                <a:lnTo>
                  <a:pt x="6214" y="6078"/>
                </a:lnTo>
                <a:lnTo>
                  <a:pt x="5935" y="6035"/>
                </a:lnTo>
                <a:lnTo>
                  <a:pt x="5825" y="6002"/>
                </a:lnTo>
                <a:lnTo>
                  <a:pt x="5808" y="6010"/>
                </a:lnTo>
                <a:lnTo>
                  <a:pt x="5740" y="5985"/>
                </a:lnTo>
                <a:lnTo>
                  <a:pt x="5444" y="5968"/>
                </a:lnTo>
                <a:lnTo>
                  <a:pt x="5401" y="5968"/>
                </a:lnTo>
                <a:lnTo>
                  <a:pt x="5291" y="5951"/>
                </a:lnTo>
                <a:lnTo>
                  <a:pt x="4563" y="5908"/>
                </a:lnTo>
                <a:lnTo>
                  <a:pt x="4521" y="5892"/>
                </a:lnTo>
                <a:lnTo>
                  <a:pt x="4411" y="5900"/>
                </a:lnTo>
                <a:lnTo>
                  <a:pt x="3979" y="5858"/>
                </a:lnTo>
                <a:lnTo>
                  <a:pt x="3937" y="5875"/>
                </a:lnTo>
                <a:lnTo>
                  <a:pt x="3471" y="5908"/>
                </a:lnTo>
                <a:lnTo>
                  <a:pt x="3429" y="5908"/>
                </a:lnTo>
                <a:lnTo>
                  <a:pt x="3158" y="5908"/>
                </a:lnTo>
                <a:lnTo>
                  <a:pt x="2743" y="5976"/>
                </a:lnTo>
                <a:lnTo>
                  <a:pt x="2303" y="5976"/>
                </a:lnTo>
                <a:lnTo>
                  <a:pt x="2150" y="5993"/>
                </a:lnTo>
                <a:lnTo>
                  <a:pt x="1990" y="5959"/>
                </a:lnTo>
                <a:lnTo>
                  <a:pt x="1964" y="5968"/>
                </a:lnTo>
                <a:lnTo>
                  <a:pt x="1896" y="5951"/>
                </a:lnTo>
                <a:lnTo>
                  <a:pt x="1829" y="5968"/>
                </a:lnTo>
                <a:lnTo>
                  <a:pt x="1676" y="5968"/>
                </a:lnTo>
                <a:lnTo>
                  <a:pt x="1634" y="5985"/>
                </a:lnTo>
                <a:lnTo>
                  <a:pt x="1270" y="6035"/>
                </a:lnTo>
                <a:lnTo>
                  <a:pt x="1185" y="6027"/>
                </a:lnTo>
                <a:lnTo>
                  <a:pt x="1118" y="6061"/>
                </a:lnTo>
                <a:lnTo>
                  <a:pt x="618" y="6129"/>
                </a:lnTo>
                <a:lnTo>
                  <a:pt x="0" y="6289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  <a:ln w="47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CE752BF7-CC7A-4995-9A53-F7680579D413}"/>
              </a:ext>
            </a:extLst>
          </p:cNvPr>
          <p:cNvSpPr>
            <a:spLocks/>
          </p:cNvSpPr>
          <p:nvPr/>
        </p:nvSpPr>
        <p:spPr bwMode="auto">
          <a:xfrm>
            <a:off x="1629049" y="2028825"/>
            <a:ext cx="4233863" cy="1154113"/>
          </a:xfrm>
          <a:custGeom>
            <a:avLst/>
            <a:gdLst>
              <a:gd name="T0" fmla="*/ 0 w 15527"/>
              <a:gd name="T1" fmla="*/ 3995 h 4232"/>
              <a:gd name="T2" fmla="*/ 0 w 15527"/>
              <a:gd name="T3" fmla="*/ 262 h 4232"/>
              <a:gd name="T4" fmla="*/ 135 w 15527"/>
              <a:gd name="T5" fmla="*/ 262 h 4232"/>
              <a:gd name="T6" fmla="*/ 1194 w 15527"/>
              <a:gd name="T7" fmla="*/ 211 h 4232"/>
              <a:gd name="T8" fmla="*/ 1685 w 15527"/>
              <a:gd name="T9" fmla="*/ 135 h 4232"/>
              <a:gd name="T10" fmla="*/ 2768 w 15527"/>
              <a:gd name="T11" fmla="*/ 0 h 4232"/>
              <a:gd name="T12" fmla="*/ 3640 w 15527"/>
              <a:gd name="T13" fmla="*/ 17 h 4232"/>
              <a:gd name="T14" fmla="*/ 4004 w 15527"/>
              <a:gd name="T15" fmla="*/ 127 h 4232"/>
              <a:gd name="T16" fmla="*/ 4225 w 15527"/>
              <a:gd name="T17" fmla="*/ 50 h 4232"/>
              <a:gd name="T18" fmla="*/ 4580 w 15527"/>
              <a:gd name="T19" fmla="*/ 42 h 4232"/>
              <a:gd name="T20" fmla="*/ 5351 w 15527"/>
              <a:gd name="T21" fmla="*/ 17 h 4232"/>
              <a:gd name="T22" fmla="*/ 6223 w 15527"/>
              <a:gd name="T23" fmla="*/ 160 h 4232"/>
              <a:gd name="T24" fmla="*/ 6764 w 15527"/>
              <a:gd name="T25" fmla="*/ 287 h 4232"/>
              <a:gd name="T26" fmla="*/ 7272 w 15527"/>
              <a:gd name="T27" fmla="*/ 795 h 4232"/>
              <a:gd name="T28" fmla="*/ 7772 w 15527"/>
              <a:gd name="T29" fmla="*/ 1125 h 4232"/>
              <a:gd name="T30" fmla="*/ 8017 w 15527"/>
              <a:gd name="T31" fmla="*/ 1092 h 4232"/>
              <a:gd name="T32" fmla="*/ 8280 w 15527"/>
              <a:gd name="T33" fmla="*/ 931 h 4232"/>
              <a:gd name="T34" fmla="*/ 8449 w 15527"/>
              <a:gd name="T35" fmla="*/ 795 h 4232"/>
              <a:gd name="T36" fmla="*/ 9169 w 15527"/>
              <a:gd name="T37" fmla="*/ 592 h 4232"/>
              <a:gd name="T38" fmla="*/ 9541 w 15527"/>
              <a:gd name="T39" fmla="*/ 592 h 4232"/>
              <a:gd name="T40" fmla="*/ 10642 w 15527"/>
              <a:gd name="T41" fmla="*/ 592 h 4232"/>
              <a:gd name="T42" fmla="*/ 11742 w 15527"/>
              <a:gd name="T43" fmla="*/ 575 h 4232"/>
              <a:gd name="T44" fmla="*/ 12208 w 15527"/>
              <a:gd name="T45" fmla="*/ 508 h 4232"/>
              <a:gd name="T46" fmla="*/ 12835 w 15527"/>
              <a:gd name="T47" fmla="*/ 491 h 4232"/>
              <a:gd name="T48" fmla="*/ 13309 w 15527"/>
              <a:gd name="T49" fmla="*/ 567 h 4232"/>
              <a:gd name="T50" fmla="*/ 13935 w 15527"/>
              <a:gd name="T51" fmla="*/ 558 h 4232"/>
              <a:gd name="T52" fmla="*/ 14570 w 15527"/>
              <a:gd name="T53" fmla="*/ 465 h 4232"/>
              <a:gd name="T54" fmla="*/ 15213 w 15527"/>
              <a:gd name="T55" fmla="*/ 423 h 4232"/>
              <a:gd name="T56" fmla="*/ 15527 w 15527"/>
              <a:gd name="T57" fmla="*/ 406 h 4232"/>
              <a:gd name="T58" fmla="*/ 15527 w 15527"/>
              <a:gd name="T59" fmla="*/ 4105 h 4232"/>
              <a:gd name="T60" fmla="*/ 15213 w 15527"/>
              <a:gd name="T61" fmla="*/ 4063 h 4232"/>
              <a:gd name="T62" fmla="*/ 14748 w 15527"/>
              <a:gd name="T63" fmla="*/ 4063 h 4232"/>
              <a:gd name="T64" fmla="*/ 14248 w 15527"/>
              <a:gd name="T65" fmla="*/ 4063 h 4232"/>
              <a:gd name="T66" fmla="*/ 13495 w 15527"/>
              <a:gd name="T67" fmla="*/ 4063 h 4232"/>
              <a:gd name="T68" fmla="*/ 12962 w 15527"/>
              <a:gd name="T69" fmla="*/ 3978 h 4232"/>
              <a:gd name="T70" fmla="*/ 12818 w 15527"/>
              <a:gd name="T71" fmla="*/ 3877 h 4232"/>
              <a:gd name="T72" fmla="*/ 12521 w 15527"/>
              <a:gd name="T73" fmla="*/ 3707 h 4232"/>
              <a:gd name="T74" fmla="*/ 11886 w 15527"/>
              <a:gd name="T75" fmla="*/ 3843 h 4232"/>
              <a:gd name="T76" fmla="*/ 11006 w 15527"/>
              <a:gd name="T77" fmla="*/ 3961 h 4232"/>
              <a:gd name="T78" fmla="*/ 9821 w 15527"/>
              <a:gd name="T79" fmla="*/ 3877 h 4232"/>
              <a:gd name="T80" fmla="*/ 8720 w 15527"/>
              <a:gd name="T81" fmla="*/ 3631 h 4232"/>
              <a:gd name="T82" fmla="*/ 8449 w 15527"/>
              <a:gd name="T83" fmla="*/ 3657 h 4232"/>
              <a:gd name="T84" fmla="*/ 8254 w 15527"/>
              <a:gd name="T85" fmla="*/ 3775 h 4232"/>
              <a:gd name="T86" fmla="*/ 7958 w 15527"/>
              <a:gd name="T87" fmla="*/ 3927 h 4232"/>
              <a:gd name="T88" fmla="*/ 7552 w 15527"/>
              <a:gd name="T89" fmla="*/ 3817 h 4232"/>
              <a:gd name="T90" fmla="*/ 6858 w 15527"/>
              <a:gd name="T91" fmla="*/ 3851 h 4232"/>
              <a:gd name="T92" fmla="*/ 5816 w 15527"/>
              <a:gd name="T93" fmla="*/ 3868 h 4232"/>
              <a:gd name="T94" fmla="*/ 4326 w 15527"/>
              <a:gd name="T95" fmla="*/ 3868 h 4232"/>
              <a:gd name="T96" fmla="*/ 3505 w 15527"/>
              <a:gd name="T97" fmla="*/ 3826 h 4232"/>
              <a:gd name="T98" fmla="*/ 2658 w 15527"/>
              <a:gd name="T99" fmla="*/ 3843 h 4232"/>
              <a:gd name="T100" fmla="*/ 1879 w 15527"/>
              <a:gd name="T101" fmla="*/ 3885 h 4232"/>
              <a:gd name="T102" fmla="*/ 1693 w 15527"/>
              <a:gd name="T103" fmla="*/ 4097 h 4232"/>
              <a:gd name="T104" fmla="*/ 1448 w 15527"/>
              <a:gd name="T105" fmla="*/ 4232 h 4232"/>
              <a:gd name="T106" fmla="*/ 1202 w 15527"/>
              <a:gd name="T107" fmla="*/ 4173 h 4232"/>
              <a:gd name="T108" fmla="*/ 516 w 15527"/>
              <a:gd name="T109" fmla="*/ 3995 h 4232"/>
              <a:gd name="T110" fmla="*/ 0 w 15527"/>
              <a:gd name="T111" fmla="*/ 3995 h 4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527" h="4232">
                <a:moveTo>
                  <a:pt x="0" y="3995"/>
                </a:moveTo>
                <a:lnTo>
                  <a:pt x="0" y="262"/>
                </a:lnTo>
                <a:lnTo>
                  <a:pt x="135" y="262"/>
                </a:lnTo>
                <a:lnTo>
                  <a:pt x="1194" y="211"/>
                </a:lnTo>
                <a:lnTo>
                  <a:pt x="1685" y="135"/>
                </a:lnTo>
                <a:lnTo>
                  <a:pt x="2768" y="0"/>
                </a:lnTo>
                <a:lnTo>
                  <a:pt x="3640" y="17"/>
                </a:lnTo>
                <a:lnTo>
                  <a:pt x="4004" y="127"/>
                </a:lnTo>
                <a:lnTo>
                  <a:pt x="4225" y="50"/>
                </a:lnTo>
                <a:lnTo>
                  <a:pt x="4580" y="42"/>
                </a:lnTo>
                <a:lnTo>
                  <a:pt x="5351" y="17"/>
                </a:lnTo>
                <a:lnTo>
                  <a:pt x="6223" y="160"/>
                </a:lnTo>
                <a:lnTo>
                  <a:pt x="6764" y="287"/>
                </a:lnTo>
                <a:lnTo>
                  <a:pt x="7272" y="795"/>
                </a:lnTo>
                <a:lnTo>
                  <a:pt x="7772" y="1125"/>
                </a:lnTo>
                <a:lnTo>
                  <a:pt x="8017" y="1092"/>
                </a:lnTo>
                <a:lnTo>
                  <a:pt x="8280" y="931"/>
                </a:lnTo>
                <a:lnTo>
                  <a:pt x="8449" y="795"/>
                </a:lnTo>
                <a:lnTo>
                  <a:pt x="9169" y="592"/>
                </a:lnTo>
                <a:lnTo>
                  <a:pt x="9541" y="592"/>
                </a:lnTo>
                <a:lnTo>
                  <a:pt x="10642" y="592"/>
                </a:lnTo>
                <a:lnTo>
                  <a:pt x="11742" y="575"/>
                </a:lnTo>
                <a:lnTo>
                  <a:pt x="12208" y="508"/>
                </a:lnTo>
                <a:lnTo>
                  <a:pt x="12835" y="491"/>
                </a:lnTo>
                <a:lnTo>
                  <a:pt x="13309" y="567"/>
                </a:lnTo>
                <a:lnTo>
                  <a:pt x="13935" y="558"/>
                </a:lnTo>
                <a:lnTo>
                  <a:pt x="14570" y="465"/>
                </a:lnTo>
                <a:lnTo>
                  <a:pt x="15213" y="423"/>
                </a:lnTo>
                <a:lnTo>
                  <a:pt x="15527" y="406"/>
                </a:lnTo>
                <a:lnTo>
                  <a:pt x="15527" y="4105"/>
                </a:lnTo>
                <a:lnTo>
                  <a:pt x="15213" y="4063"/>
                </a:lnTo>
                <a:lnTo>
                  <a:pt x="14748" y="4063"/>
                </a:lnTo>
                <a:lnTo>
                  <a:pt x="14248" y="4063"/>
                </a:lnTo>
                <a:lnTo>
                  <a:pt x="13495" y="4063"/>
                </a:lnTo>
                <a:lnTo>
                  <a:pt x="12962" y="3978"/>
                </a:lnTo>
                <a:lnTo>
                  <a:pt x="12818" y="3877"/>
                </a:lnTo>
                <a:lnTo>
                  <a:pt x="12521" y="3707"/>
                </a:lnTo>
                <a:lnTo>
                  <a:pt x="11886" y="3843"/>
                </a:lnTo>
                <a:lnTo>
                  <a:pt x="11006" y="3961"/>
                </a:lnTo>
                <a:lnTo>
                  <a:pt x="9821" y="3877"/>
                </a:lnTo>
                <a:lnTo>
                  <a:pt x="8720" y="3631"/>
                </a:lnTo>
                <a:lnTo>
                  <a:pt x="8449" y="3657"/>
                </a:lnTo>
                <a:lnTo>
                  <a:pt x="8254" y="3775"/>
                </a:lnTo>
                <a:lnTo>
                  <a:pt x="7958" y="3927"/>
                </a:lnTo>
                <a:lnTo>
                  <a:pt x="7552" y="3817"/>
                </a:lnTo>
                <a:lnTo>
                  <a:pt x="6858" y="3851"/>
                </a:lnTo>
                <a:lnTo>
                  <a:pt x="5816" y="3868"/>
                </a:lnTo>
                <a:lnTo>
                  <a:pt x="4326" y="3868"/>
                </a:lnTo>
                <a:lnTo>
                  <a:pt x="3505" y="3826"/>
                </a:lnTo>
                <a:lnTo>
                  <a:pt x="2658" y="3843"/>
                </a:lnTo>
                <a:lnTo>
                  <a:pt x="1879" y="3885"/>
                </a:lnTo>
                <a:lnTo>
                  <a:pt x="1693" y="4097"/>
                </a:lnTo>
                <a:lnTo>
                  <a:pt x="1448" y="4232"/>
                </a:lnTo>
                <a:lnTo>
                  <a:pt x="1202" y="4173"/>
                </a:lnTo>
                <a:lnTo>
                  <a:pt x="516" y="3995"/>
                </a:lnTo>
                <a:lnTo>
                  <a:pt x="0" y="3995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" sy="5000" flip="none" algn="tl"/>
          </a:blipFill>
          <a:ln w="4763" cap="rnd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6FC1D6F7-7BAE-4863-94FD-94DB596D14EC}"/>
              </a:ext>
            </a:extLst>
          </p:cNvPr>
          <p:cNvSpPr>
            <a:spLocks/>
          </p:cNvSpPr>
          <p:nvPr/>
        </p:nvSpPr>
        <p:spPr bwMode="auto">
          <a:xfrm>
            <a:off x="1633176" y="135572"/>
            <a:ext cx="4233863" cy="1331913"/>
          </a:xfrm>
          <a:custGeom>
            <a:avLst/>
            <a:gdLst>
              <a:gd name="T0" fmla="*/ 15527 w 15527"/>
              <a:gd name="T1" fmla="*/ 3826 h 4884"/>
              <a:gd name="T2" fmla="*/ 15366 w 15527"/>
              <a:gd name="T3" fmla="*/ 3826 h 4884"/>
              <a:gd name="T4" fmla="*/ 14511 w 15527"/>
              <a:gd name="T5" fmla="*/ 3902 h 4884"/>
              <a:gd name="T6" fmla="*/ 13893 w 15527"/>
              <a:gd name="T7" fmla="*/ 3902 h 4884"/>
              <a:gd name="T8" fmla="*/ 13182 w 15527"/>
              <a:gd name="T9" fmla="*/ 3902 h 4884"/>
              <a:gd name="T10" fmla="*/ 12428 w 15527"/>
              <a:gd name="T11" fmla="*/ 3606 h 4884"/>
              <a:gd name="T12" fmla="*/ 12106 w 15527"/>
              <a:gd name="T13" fmla="*/ 3538 h 4884"/>
              <a:gd name="T14" fmla="*/ 11446 w 15527"/>
              <a:gd name="T15" fmla="*/ 3801 h 4884"/>
              <a:gd name="T16" fmla="*/ 10735 w 15527"/>
              <a:gd name="T17" fmla="*/ 4071 h 4884"/>
              <a:gd name="T18" fmla="*/ 10176 w 15527"/>
              <a:gd name="T19" fmla="*/ 4097 h 4884"/>
              <a:gd name="T20" fmla="*/ 9363 w 15527"/>
              <a:gd name="T21" fmla="*/ 4097 h 4884"/>
              <a:gd name="T22" fmla="*/ 8678 w 15527"/>
              <a:gd name="T23" fmla="*/ 4071 h 4884"/>
              <a:gd name="T24" fmla="*/ 8094 w 15527"/>
              <a:gd name="T25" fmla="*/ 3851 h 4884"/>
              <a:gd name="T26" fmla="*/ 7603 w 15527"/>
              <a:gd name="T27" fmla="*/ 3877 h 4884"/>
              <a:gd name="T28" fmla="*/ 6798 w 15527"/>
              <a:gd name="T29" fmla="*/ 4148 h 4884"/>
              <a:gd name="T30" fmla="*/ 5842 w 15527"/>
              <a:gd name="T31" fmla="*/ 4292 h 4884"/>
              <a:gd name="T32" fmla="*/ 5156 w 15527"/>
              <a:gd name="T33" fmla="*/ 4292 h 4884"/>
              <a:gd name="T34" fmla="*/ 4275 w 15527"/>
              <a:gd name="T35" fmla="*/ 4461 h 4884"/>
              <a:gd name="T36" fmla="*/ 3640 w 15527"/>
              <a:gd name="T37" fmla="*/ 4461 h 4884"/>
              <a:gd name="T38" fmla="*/ 3175 w 15527"/>
              <a:gd name="T39" fmla="*/ 4461 h 4884"/>
              <a:gd name="T40" fmla="*/ 2735 w 15527"/>
              <a:gd name="T41" fmla="*/ 4588 h 4884"/>
              <a:gd name="T42" fmla="*/ 1998 w 15527"/>
              <a:gd name="T43" fmla="*/ 4859 h 4884"/>
              <a:gd name="T44" fmla="*/ 1219 w 15527"/>
              <a:gd name="T45" fmla="*/ 4884 h 4884"/>
              <a:gd name="T46" fmla="*/ 483 w 15527"/>
              <a:gd name="T47" fmla="*/ 4884 h 4884"/>
              <a:gd name="T48" fmla="*/ 0 w 15527"/>
              <a:gd name="T49" fmla="*/ 4859 h 4884"/>
              <a:gd name="T50" fmla="*/ 0 w 15527"/>
              <a:gd name="T51" fmla="*/ 0 h 4884"/>
              <a:gd name="T52" fmla="*/ 15527 w 15527"/>
              <a:gd name="T53" fmla="*/ 0 h 4884"/>
              <a:gd name="T54" fmla="*/ 15527 w 15527"/>
              <a:gd name="T55" fmla="*/ 3826 h 4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527" h="4884">
                <a:moveTo>
                  <a:pt x="15527" y="3826"/>
                </a:moveTo>
                <a:lnTo>
                  <a:pt x="15366" y="3826"/>
                </a:lnTo>
                <a:lnTo>
                  <a:pt x="14511" y="3902"/>
                </a:lnTo>
                <a:lnTo>
                  <a:pt x="13893" y="3902"/>
                </a:lnTo>
                <a:lnTo>
                  <a:pt x="13182" y="3902"/>
                </a:lnTo>
                <a:lnTo>
                  <a:pt x="12428" y="3606"/>
                </a:lnTo>
                <a:lnTo>
                  <a:pt x="12106" y="3538"/>
                </a:lnTo>
                <a:lnTo>
                  <a:pt x="11446" y="3801"/>
                </a:lnTo>
                <a:lnTo>
                  <a:pt x="10735" y="4071"/>
                </a:lnTo>
                <a:lnTo>
                  <a:pt x="10176" y="4097"/>
                </a:lnTo>
                <a:lnTo>
                  <a:pt x="9363" y="4097"/>
                </a:lnTo>
                <a:lnTo>
                  <a:pt x="8678" y="4071"/>
                </a:lnTo>
                <a:lnTo>
                  <a:pt x="8094" y="3851"/>
                </a:lnTo>
                <a:lnTo>
                  <a:pt x="7603" y="3877"/>
                </a:lnTo>
                <a:lnTo>
                  <a:pt x="6798" y="4148"/>
                </a:lnTo>
                <a:lnTo>
                  <a:pt x="5842" y="4292"/>
                </a:lnTo>
                <a:lnTo>
                  <a:pt x="5156" y="4292"/>
                </a:lnTo>
                <a:lnTo>
                  <a:pt x="4275" y="4461"/>
                </a:lnTo>
                <a:lnTo>
                  <a:pt x="3640" y="4461"/>
                </a:lnTo>
                <a:lnTo>
                  <a:pt x="3175" y="4461"/>
                </a:lnTo>
                <a:lnTo>
                  <a:pt x="2735" y="4588"/>
                </a:lnTo>
                <a:lnTo>
                  <a:pt x="1998" y="4859"/>
                </a:lnTo>
                <a:lnTo>
                  <a:pt x="1219" y="4884"/>
                </a:lnTo>
                <a:lnTo>
                  <a:pt x="483" y="4884"/>
                </a:lnTo>
                <a:lnTo>
                  <a:pt x="0" y="4859"/>
                </a:lnTo>
                <a:lnTo>
                  <a:pt x="0" y="0"/>
                </a:lnTo>
                <a:lnTo>
                  <a:pt x="15527" y="0"/>
                </a:lnTo>
                <a:lnTo>
                  <a:pt x="15527" y="3826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" sy="10000" flip="none" algn="tl"/>
          </a:blipFill>
          <a:ln w="47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10" name="Rectangle 12">
            <a:extLst>
              <a:ext uri="{FF2B5EF4-FFF2-40B4-BE49-F238E27FC236}">
                <a16:creationId xmlns:a16="http://schemas.microsoft.com/office/drawing/2014/main" id="{EB4FC30C-0E84-400F-8253-7CFF639C1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874" y="7027863"/>
            <a:ext cx="107950" cy="6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ESRI Default Marker" panose="02000000000000000000" pitchFamily="2" charset="0"/>
              </a:rPr>
              <a:t>!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A6DF3E49-A088-474C-B11F-50730C5E5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5511" y="111125"/>
            <a:ext cx="107950" cy="6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ESRI Default Marker" panose="02000000000000000000" pitchFamily="2" charset="0"/>
              </a:rPr>
              <a:t>!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EFF38C42-D3FF-44F0-96BF-D9F818ACB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9049" y="139700"/>
            <a:ext cx="4233863" cy="6926263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ADD77CC8-715F-4704-B237-E5FF0D097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9161" y="0"/>
            <a:ext cx="11271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131B2E31-3681-4EE5-BD9A-FDD7D96B1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761" y="7108825"/>
            <a:ext cx="11271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E45C2756-58F6-4875-9C70-140447F41CE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97391" y="25401"/>
            <a:ext cx="4262438" cy="7199313"/>
            <a:chOff x="2626" y="0"/>
            <a:chExt cx="2685" cy="4535"/>
          </a:xfrm>
        </p:grpSpPr>
        <p:sp>
          <p:nvSpPr>
            <p:cNvPr id="16" name="AutoShape 3">
              <a:extLst>
                <a:ext uri="{FF2B5EF4-FFF2-40B4-BE49-F238E27FC236}">
                  <a16:creationId xmlns:a16="http://schemas.microsoft.com/office/drawing/2014/main" id="{7827FBF5-9F2E-49A0-BCD3-71F0F2C26F4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626" y="0"/>
              <a:ext cx="2685" cy="4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grpSp>
          <p:nvGrpSpPr>
            <p:cNvPr id="17" name="Group 205">
              <a:extLst>
                <a:ext uri="{FF2B5EF4-FFF2-40B4-BE49-F238E27FC236}">
                  <a16:creationId xmlns:a16="http://schemas.microsoft.com/office/drawing/2014/main" id="{B09D1EA7-3D7C-4731-8EAB-FCEF0FF0BA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35" y="64"/>
              <a:ext cx="2671" cy="4398"/>
              <a:chOff x="2635" y="64"/>
              <a:chExt cx="2671" cy="4398"/>
            </a:xfrm>
          </p:grpSpPr>
          <p:sp>
            <p:nvSpPr>
              <p:cNvPr id="47" name="Freeform 5">
                <a:extLst>
                  <a:ext uri="{FF2B5EF4-FFF2-40B4-BE49-F238E27FC236}">
                    <a16:creationId xmlns:a16="http://schemas.microsoft.com/office/drawing/2014/main" id="{0813AD07-626C-4BFE-BC44-40B770FE65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8" y="1439"/>
                <a:ext cx="215" cy="29"/>
              </a:xfrm>
              <a:custGeom>
                <a:avLst/>
                <a:gdLst>
                  <a:gd name="T0" fmla="*/ 1185 w 1253"/>
                  <a:gd name="T1" fmla="*/ 144 h 169"/>
                  <a:gd name="T2" fmla="*/ 1049 w 1253"/>
                  <a:gd name="T3" fmla="*/ 161 h 169"/>
                  <a:gd name="T4" fmla="*/ 965 w 1253"/>
                  <a:gd name="T5" fmla="*/ 161 h 169"/>
                  <a:gd name="T6" fmla="*/ 939 w 1253"/>
                  <a:gd name="T7" fmla="*/ 169 h 169"/>
                  <a:gd name="T8" fmla="*/ 855 w 1253"/>
                  <a:gd name="T9" fmla="*/ 161 h 169"/>
                  <a:gd name="T10" fmla="*/ 745 w 1253"/>
                  <a:gd name="T11" fmla="*/ 161 h 169"/>
                  <a:gd name="T12" fmla="*/ 406 w 1253"/>
                  <a:gd name="T13" fmla="*/ 152 h 169"/>
                  <a:gd name="T14" fmla="*/ 254 w 1253"/>
                  <a:gd name="T15" fmla="*/ 161 h 169"/>
                  <a:gd name="T16" fmla="*/ 34 w 1253"/>
                  <a:gd name="T17" fmla="*/ 144 h 169"/>
                  <a:gd name="T18" fmla="*/ 0 w 1253"/>
                  <a:gd name="T19" fmla="*/ 127 h 169"/>
                  <a:gd name="T20" fmla="*/ 0 w 1253"/>
                  <a:gd name="T21" fmla="*/ 110 h 169"/>
                  <a:gd name="T22" fmla="*/ 50 w 1253"/>
                  <a:gd name="T23" fmla="*/ 51 h 169"/>
                  <a:gd name="T24" fmla="*/ 161 w 1253"/>
                  <a:gd name="T25" fmla="*/ 51 h 169"/>
                  <a:gd name="T26" fmla="*/ 220 w 1253"/>
                  <a:gd name="T27" fmla="*/ 34 h 169"/>
                  <a:gd name="T28" fmla="*/ 296 w 1253"/>
                  <a:gd name="T29" fmla="*/ 42 h 169"/>
                  <a:gd name="T30" fmla="*/ 364 w 1253"/>
                  <a:gd name="T31" fmla="*/ 26 h 169"/>
                  <a:gd name="T32" fmla="*/ 398 w 1253"/>
                  <a:gd name="T33" fmla="*/ 34 h 169"/>
                  <a:gd name="T34" fmla="*/ 457 w 1253"/>
                  <a:gd name="T35" fmla="*/ 9 h 169"/>
                  <a:gd name="T36" fmla="*/ 516 w 1253"/>
                  <a:gd name="T37" fmla="*/ 17 h 169"/>
                  <a:gd name="T38" fmla="*/ 635 w 1253"/>
                  <a:gd name="T39" fmla="*/ 0 h 169"/>
                  <a:gd name="T40" fmla="*/ 1041 w 1253"/>
                  <a:gd name="T41" fmla="*/ 0 h 169"/>
                  <a:gd name="T42" fmla="*/ 1159 w 1253"/>
                  <a:gd name="T43" fmla="*/ 17 h 169"/>
                  <a:gd name="T44" fmla="*/ 1202 w 1253"/>
                  <a:gd name="T45" fmla="*/ 51 h 169"/>
                  <a:gd name="T46" fmla="*/ 1236 w 1253"/>
                  <a:gd name="T47" fmla="*/ 59 h 169"/>
                  <a:gd name="T48" fmla="*/ 1244 w 1253"/>
                  <a:gd name="T49" fmla="*/ 93 h 169"/>
                  <a:gd name="T50" fmla="*/ 1253 w 1253"/>
                  <a:gd name="T51" fmla="*/ 93 h 169"/>
                  <a:gd name="T52" fmla="*/ 1185 w 1253"/>
                  <a:gd name="T53" fmla="*/ 14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53" h="169">
                    <a:moveTo>
                      <a:pt x="1185" y="144"/>
                    </a:moveTo>
                    <a:lnTo>
                      <a:pt x="1049" y="161"/>
                    </a:lnTo>
                    <a:lnTo>
                      <a:pt x="965" y="161"/>
                    </a:lnTo>
                    <a:lnTo>
                      <a:pt x="939" y="169"/>
                    </a:lnTo>
                    <a:lnTo>
                      <a:pt x="855" y="161"/>
                    </a:lnTo>
                    <a:lnTo>
                      <a:pt x="745" y="161"/>
                    </a:lnTo>
                    <a:lnTo>
                      <a:pt x="406" y="152"/>
                    </a:lnTo>
                    <a:lnTo>
                      <a:pt x="254" y="161"/>
                    </a:lnTo>
                    <a:lnTo>
                      <a:pt x="34" y="144"/>
                    </a:lnTo>
                    <a:lnTo>
                      <a:pt x="0" y="127"/>
                    </a:lnTo>
                    <a:lnTo>
                      <a:pt x="0" y="110"/>
                    </a:lnTo>
                    <a:lnTo>
                      <a:pt x="50" y="51"/>
                    </a:lnTo>
                    <a:lnTo>
                      <a:pt x="161" y="51"/>
                    </a:lnTo>
                    <a:lnTo>
                      <a:pt x="220" y="34"/>
                    </a:lnTo>
                    <a:lnTo>
                      <a:pt x="296" y="42"/>
                    </a:lnTo>
                    <a:lnTo>
                      <a:pt x="364" y="26"/>
                    </a:lnTo>
                    <a:lnTo>
                      <a:pt x="398" y="34"/>
                    </a:lnTo>
                    <a:lnTo>
                      <a:pt x="457" y="9"/>
                    </a:lnTo>
                    <a:lnTo>
                      <a:pt x="516" y="17"/>
                    </a:lnTo>
                    <a:lnTo>
                      <a:pt x="635" y="0"/>
                    </a:lnTo>
                    <a:lnTo>
                      <a:pt x="1041" y="0"/>
                    </a:lnTo>
                    <a:lnTo>
                      <a:pt x="1159" y="17"/>
                    </a:lnTo>
                    <a:lnTo>
                      <a:pt x="1202" y="51"/>
                    </a:lnTo>
                    <a:lnTo>
                      <a:pt x="1236" y="59"/>
                    </a:lnTo>
                    <a:lnTo>
                      <a:pt x="1244" y="93"/>
                    </a:lnTo>
                    <a:lnTo>
                      <a:pt x="1253" y="93"/>
                    </a:lnTo>
                    <a:lnTo>
                      <a:pt x="1185" y="144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id="{C62D04C0-3CDF-482B-A220-2B30A28E4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7" y="1442"/>
                <a:ext cx="223" cy="29"/>
              </a:xfrm>
              <a:custGeom>
                <a:avLst/>
                <a:gdLst>
                  <a:gd name="T0" fmla="*/ 1126 w 1303"/>
                  <a:gd name="T1" fmla="*/ 0 h 169"/>
                  <a:gd name="T2" fmla="*/ 1134 w 1303"/>
                  <a:gd name="T3" fmla="*/ 9 h 169"/>
                  <a:gd name="T4" fmla="*/ 1269 w 1303"/>
                  <a:gd name="T5" fmla="*/ 17 h 169"/>
                  <a:gd name="T6" fmla="*/ 1303 w 1303"/>
                  <a:gd name="T7" fmla="*/ 59 h 169"/>
                  <a:gd name="T8" fmla="*/ 1227 w 1303"/>
                  <a:gd name="T9" fmla="*/ 127 h 169"/>
                  <a:gd name="T10" fmla="*/ 1032 w 1303"/>
                  <a:gd name="T11" fmla="*/ 135 h 169"/>
                  <a:gd name="T12" fmla="*/ 973 w 1303"/>
                  <a:gd name="T13" fmla="*/ 144 h 169"/>
                  <a:gd name="T14" fmla="*/ 888 w 1303"/>
                  <a:gd name="T15" fmla="*/ 135 h 169"/>
                  <a:gd name="T16" fmla="*/ 524 w 1303"/>
                  <a:gd name="T17" fmla="*/ 169 h 169"/>
                  <a:gd name="T18" fmla="*/ 16 w 1303"/>
                  <a:gd name="T19" fmla="*/ 127 h 169"/>
                  <a:gd name="T20" fmla="*/ 0 w 1303"/>
                  <a:gd name="T21" fmla="*/ 76 h 169"/>
                  <a:gd name="T22" fmla="*/ 16 w 1303"/>
                  <a:gd name="T23" fmla="*/ 51 h 169"/>
                  <a:gd name="T24" fmla="*/ 152 w 1303"/>
                  <a:gd name="T25" fmla="*/ 34 h 169"/>
                  <a:gd name="T26" fmla="*/ 465 w 1303"/>
                  <a:gd name="T27" fmla="*/ 34 h 169"/>
                  <a:gd name="T28" fmla="*/ 524 w 1303"/>
                  <a:gd name="T29" fmla="*/ 25 h 169"/>
                  <a:gd name="T30" fmla="*/ 550 w 1303"/>
                  <a:gd name="T31" fmla="*/ 9 h 169"/>
                  <a:gd name="T32" fmla="*/ 618 w 1303"/>
                  <a:gd name="T33" fmla="*/ 17 h 169"/>
                  <a:gd name="T34" fmla="*/ 685 w 1303"/>
                  <a:gd name="T35" fmla="*/ 0 h 169"/>
                  <a:gd name="T36" fmla="*/ 1126 w 1303"/>
                  <a:gd name="T37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03" h="169">
                    <a:moveTo>
                      <a:pt x="1126" y="0"/>
                    </a:moveTo>
                    <a:lnTo>
                      <a:pt x="1134" y="9"/>
                    </a:lnTo>
                    <a:lnTo>
                      <a:pt x="1269" y="17"/>
                    </a:lnTo>
                    <a:lnTo>
                      <a:pt x="1303" y="59"/>
                    </a:lnTo>
                    <a:lnTo>
                      <a:pt x="1227" y="127"/>
                    </a:lnTo>
                    <a:lnTo>
                      <a:pt x="1032" y="135"/>
                    </a:lnTo>
                    <a:lnTo>
                      <a:pt x="973" y="144"/>
                    </a:lnTo>
                    <a:lnTo>
                      <a:pt x="888" y="135"/>
                    </a:lnTo>
                    <a:lnTo>
                      <a:pt x="524" y="169"/>
                    </a:lnTo>
                    <a:lnTo>
                      <a:pt x="16" y="127"/>
                    </a:lnTo>
                    <a:lnTo>
                      <a:pt x="0" y="76"/>
                    </a:lnTo>
                    <a:lnTo>
                      <a:pt x="16" y="51"/>
                    </a:lnTo>
                    <a:lnTo>
                      <a:pt x="152" y="34"/>
                    </a:lnTo>
                    <a:lnTo>
                      <a:pt x="465" y="34"/>
                    </a:lnTo>
                    <a:lnTo>
                      <a:pt x="524" y="25"/>
                    </a:lnTo>
                    <a:lnTo>
                      <a:pt x="550" y="9"/>
                    </a:lnTo>
                    <a:lnTo>
                      <a:pt x="618" y="17"/>
                    </a:lnTo>
                    <a:lnTo>
                      <a:pt x="685" y="0"/>
                    </a:lnTo>
                    <a:lnTo>
                      <a:pt x="1126" y="0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49" name="Freeform 7">
                <a:extLst>
                  <a:ext uri="{FF2B5EF4-FFF2-40B4-BE49-F238E27FC236}">
                    <a16:creationId xmlns:a16="http://schemas.microsoft.com/office/drawing/2014/main" id="{3AB50828-1061-4222-8B5B-B25EFB136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7" y="1445"/>
                <a:ext cx="92" cy="25"/>
              </a:xfrm>
              <a:custGeom>
                <a:avLst/>
                <a:gdLst>
                  <a:gd name="T0" fmla="*/ 347 w 533"/>
                  <a:gd name="T1" fmla="*/ 17 h 144"/>
                  <a:gd name="T2" fmla="*/ 364 w 533"/>
                  <a:gd name="T3" fmla="*/ 17 h 144"/>
                  <a:gd name="T4" fmla="*/ 448 w 533"/>
                  <a:gd name="T5" fmla="*/ 25 h 144"/>
                  <a:gd name="T6" fmla="*/ 533 w 533"/>
                  <a:gd name="T7" fmla="*/ 93 h 144"/>
                  <a:gd name="T8" fmla="*/ 533 w 533"/>
                  <a:gd name="T9" fmla="*/ 110 h 144"/>
                  <a:gd name="T10" fmla="*/ 474 w 533"/>
                  <a:gd name="T11" fmla="*/ 127 h 144"/>
                  <a:gd name="T12" fmla="*/ 330 w 533"/>
                  <a:gd name="T13" fmla="*/ 144 h 144"/>
                  <a:gd name="T14" fmla="*/ 304 w 533"/>
                  <a:gd name="T15" fmla="*/ 127 h 144"/>
                  <a:gd name="T16" fmla="*/ 245 w 533"/>
                  <a:gd name="T17" fmla="*/ 127 h 144"/>
                  <a:gd name="T18" fmla="*/ 186 w 533"/>
                  <a:gd name="T19" fmla="*/ 118 h 144"/>
                  <a:gd name="T20" fmla="*/ 59 w 533"/>
                  <a:gd name="T21" fmla="*/ 110 h 144"/>
                  <a:gd name="T22" fmla="*/ 33 w 533"/>
                  <a:gd name="T23" fmla="*/ 93 h 144"/>
                  <a:gd name="T24" fmla="*/ 0 w 533"/>
                  <a:gd name="T25" fmla="*/ 25 h 144"/>
                  <a:gd name="T26" fmla="*/ 33 w 533"/>
                  <a:gd name="T27" fmla="*/ 8 h 144"/>
                  <a:gd name="T28" fmla="*/ 194 w 533"/>
                  <a:gd name="T29" fmla="*/ 0 h 144"/>
                  <a:gd name="T30" fmla="*/ 237 w 533"/>
                  <a:gd name="T31" fmla="*/ 17 h 144"/>
                  <a:gd name="T32" fmla="*/ 304 w 533"/>
                  <a:gd name="T33" fmla="*/ 8 h 144"/>
                  <a:gd name="T34" fmla="*/ 347 w 533"/>
                  <a:gd name="T35" fmla="*/ 1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3" h="144">
                    <a:moveTo>
                      <a:pt x="347" y="17"/>
                    </a:moveTo>
                    <a:lnTo>
                      <a:pt x="364" y="17"/>
                    </a:lnTo>
                    <a:lnTo>
                      <a:pt x="448" y="25"/>
                    </a:lnTo>
                    <a:lnTo>
                      <a:pt x="533" y="93"/>
                    </a:lnTo>
                    <a:lnTo>
                      <a:pt x="533" y="110"/>
                    </a:lnTo>
                    <a:lnTo>
                      <a:pt x="474" y="127"/>
                    </a:lnTo>
                    <a:lnTo>
                      <a:pt x="330" y="144"/>
                    </a:lnTo>
                    <a:lnTo>
                      <a:pt x="304" y="127"/>
                    </a:lnTo>
                    <a:lnTo>
                      <a:pt x="245" y="127"/>
                    </a:lnTo>
                    <a:lnTo>
                      <a:pt x="186" y="118"/>
                    </a:lnTo>
                    <a:lnTo>
                      <a:pt x="59" y="110"/>
                    </a:lnTo>
                    <a:lnTo>
                      <a:pt x="33" y="93"/>
                    </a:lnTo>
                    <a:lnTo>
                      <a:pt x="0" y="25"/>
                    </a:lnTo>
                    <a:lnTo>
                      <a:pt x="33" y="8"/>
                    </a:lnTo>
                    <a:lnTo>
                      <a:pt x="194" y="0"/>
                    </a:lnTo>
                    <a:lnTo>
                      <a:pt x="237" y="17"/>
                    </a:lnTo>
                    <a:lnTo>
                      <a:pt x="304" y="8"/>
                    </a:lnTo>
                    <a:lnTo>
                      <a:pt x="347" y="17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0" name="Freeform 8">
                <a:extLst>
                  <a:ext uri="{FF2B5EF4-FFF2-40B4-BE49-F238E27FC236}">
                    <a16:creationId xmlns:a16="http://schemas.microsoft.com/office/drawing/2014/main" id="{D6BBD6DD-C4AB-46EB-A8C3-3C5258E3F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432"/>
                <a:ext cx="2667" cy="381"/>
              </a:xfrm>
              <a:custGeom>
                <a:avLst/>
                <a:gdLst>
                  <a:gd name="T0" fmla="*/ 14502 w 15527"/>
                  <a:gd name="T1" fmla="*/ 1134 h 2218"/>
                  <a:gd name="T2" fmla="*/ 14325 w 15527"/>
                  <a:gd name="T3" fmla="*/ 1168 h 2218"/>
                  <a:gd name="T4" fmla="*/ 14130 w 15527"/>
                  <a:gd name="T5" fmla="*/ 1168 h 2218"/>
                  <a:gd name="T6" fmla="*/ 13673 w 15527"/>
                  <a:gd name="T7" fmla="*/ 1193 h 2218"/>
                  <a:gd name="T8" fmla="*/ 13427 w 15527"/>
                  <a:gd name="T9" fmla="*/ 1159 h 2218"/>
                  <a:gd name="T10" fmla="*/ 13165 w 15527"/>
                  <a:gd name="T11" fmla="*/ 1083 h 2218"/>
                  <a:gd name="T12" fmla="*/ 12928 w 15527"/>
                  <a:gd name="T13" fmla="*/ 770 h 2218"/>
                  <a:gd name="T14" fmla="*/ 12801 w 15527"/>
                  <a:gd name="T15" fmla="*/ 398 h 2218"/>
                  <a:gd name="T16" fmla="*/ 12801 w 15527"/>
                  <a:gd name="T17" fmla="*/ 152 h 2218"/>
                  <a:gd name="T18" fmla="*/ 12699 w 15527"/>
                  <a:gd name="T19" fmla="*/ 17 h 2218"/>
                  <a:gd name="T20" fmla="*/ 12369 w 15527"/>
                  <a:gd name="T21" fmla="*/ 144 h 2218"/>
                  <a:gd name="T22" fmla="*/ 12191 w 15527"/>
                  <a:gd name="T23" fmla="*/ 0 h 2218"/>
                  <a:gd name="T24" fmla="*/ 12106 w 15527"/>
                  <a:gd name="T25" fmla="*/ 110 h 2218"/>
                  <a:gd name="T26" fmla="*/ 11996 w 15527"/>
                  <a:gd name="T27" fmla="*/ 609 h 2218"/>
                  <a:gd name="T28" fmla="*/ 11810 w 15527"/>
                  <a:gd name="T29" fmla="*/ 812 h 2218"/>
                  <a:gd name="T30" fmla="*/ 11522 w 15527"/>
                  <a:gd name="T31" fmla="*/ 906 h 2218"/>
                  <a:gd name="T32" fmla="*/ 11370 w 15527"/>
                  <a:gd name="T33" fmla="*/ 931 h 2218"/>
                  <a:gd name="T34" fmla="*/ 11065 w 15527"/>
                  <a:gd name="T35" fmla="*/ 1041 h 2218"/>
                  <a:gd name="T36" fmla="*/ 10777 w 15527"/>
                  <a:gd name="T37" fmla="*/ 1151 h 2218"/>
                  <a:gd name="T38" fmla="*/ 10540 w 15527"/>
                  <a:gd name="T39" fmla="*/ 1219 h 2218"/>
                  <a:gd name="T40" fmla="*/ 10210 w 15527"/>
                  <a:gd name="T41" fmla="*/ 1312 h 2218"/>
                  <a:gd name="T42" fmla="*/ 9981 w 15527"/>
                  <a:gd name="T43" fmla="*/ 1337 h 2218"/>
                  <a:gd name="T44" fmla="*/ 9304 w 15527"/>
                  <a:gd name="T45" fmla="*/ 1354 h 2218"/>
                  <a:gd name="T46" fmla="*/ 8695 w 15527"/>
                  <a:gd name="T47" fmla="*/ 1253 h 2218"/>
                  <a:gd name="T48" fmla="*/ 8373 w 15527"/>
                  <a:gd name="T49" fmla="*/ 1049 h 2218"/>
                  <a:gd name="T50" fmla="*/ 8254 w 15527"/>
                  <a:gd name="T51" fmla="*/ 728 h 2218"/>
                  <a:gd name="T52" fmla="*/ 8161 w 15527"/>
                  <a:gd name="T53" fmla="*/ 372 h 2218"/>
                  <a:gd name="T54" fmla="*/ 7933 w 15527"/>
                  <a:gd name="T55" fmla="*/ 592 h 2218"/>
                  <a:gd name="T56" fmla="*/ 7484 w 15527"/>
                  <a:gd name="T57" fmla="*/ 1092 h 2218"/>
                  <a:gd name="T58" fmla="*/ 7289 w 15527"/>
                  <a:gd name="T59" fmla="*/ 1278 h 2218"/>
                  <a:gd name="T60" fmla="*/ 6705 w 15527"/>
                  <a:gd name="T61" fmla="*/ 1464 h 2218"/>
                  <a:gd name="T62" fmla="*/ 6468 w 15527"/>
                  <a:gd name="T63" fmla="*/ 1515 h 2218"/>
                  <a:gd name="T64" fmla="*/ 6028 w 15527"/>
                  <a:gd name="T65" fmla="*/ 1566 h 2218"/>
                  <a:gd name="T66" fmla="*/ 5748 w 15527"/>
                  <a:gd name="T67" fmla="*/ 1540 h 2218"/>
                  <a:gd name="T68" fmla="*/ 5461 w 15527"/>
                  <a:gd name="T69" fmla="*/ 1456 h 2218"/>
                  <a:gd name="T70" fmla="*/ 5063 w 15527"/>
                  <a:gd name="T71" fmla="*/ 1168 h 2218"/>
                  <a:gd name="T72" fmla="*/ 4783 w 15527"/>
                  <a:gd name="T73" fmla="*/ 1126 h 2218"/>
                  <a:gd name="T74" fmla="*/ 4512 w 15527"/>
                  <a:gd name="T75" fmla="*/ 1430 h 2218"/>
                  <a:gd name="T76" fmla="*/ 4284 w 15527"/>
                  <a:gd name="T77" fmla="*/ 1549 h 2218"/>
                  <a:gd name="T78" fmla="*/ 4004 w 15527"/>
                  <a:gd name="T79" fmla="*/ 1650 h 2218"/>
                  <a:gd name="T80" fmla="*/ 3767 w 15527"/>
                  <a:gd name="T81" fmla="*/ 1659 h 2218"/>
                  <a:gd name="T82" fmla="*/ 3497 w 15527"/>
                  <a:gd name="T83" fmla="*/ 1583 h 2218"/>
                  <a:gd name="T84" fmla="*/ 3302 w 15527"/>
                  <a:gd name="T85" fmla="*/ 1523 h 2218"/>
                  <a:gd name="T86" fmla="*/ 2980 w 15527"/>
                  <a:gd name="T87" fmla="*/ 1413 h 2218"/>
                  <a:gd name="T88" fmla="*/ 2320 w 15527"/>
                  <a:gd name="T89" fmla="*/ 1100 h 2218"/>
                  <a:gd name="T90" fmla="*/ 2049 w 15527"/>
                  <a:gd name="T91" fmla="*/ 872 h 2218"/>
                  <a:gd name="T92" fmla="*/ 2049 w 15527"/>
                  <a:gd name="T93" fmla="*/ 1033 h 2218"/>
                  <a:gd name="T94" fmla="*/ 2159 w 15527"/>
                  <a:gd name="T95" fmla="*/ 1439 h 2218"/>
                  <a:gd name="T96" fmla="*/ 2117 w 15527"/>
                  <a:gd name="T97" fmla="*/ 1845 h 2218"/>
                  <a:gd name="T98" fmla="*/ 2015 w 15527"/>
                  <a:gd name="T99" fmla="*/ 1972 h 2218"/>
                  <a:gd name="T100" fmla="*/ 1659 w 15527"/>
                  <a:gd name="T101" fmla="*/ 2150 h 2218"/>
                  <a:gd name="T102" fmla="*/ 1456 w 15527"/>
                  <a:gd name="T103" fmla="*/ 2184 h 2218"/>
                  <a:gd name="T104" fmla="*/ 1261 w 15527"/>
                  <a:gd name="T105" fmla="*/ 2192 h 2218"/>
                  <a:gd name="T106" fmla="*/ 974 w 15527"/>
                  <a:gd name="T107" fmla="*/ 2218 h 2218"/>
                  <a:gd name="T108" fmla="*/ 677 w 15527"/>
                  <a:gd name="T109" fmla="*/ 2201 h 2218"/>
                  <a:gd name="T110" fmla="*/ 0 w 15527"/>
                  <a:gd name="T111" fmla="*/ 1972 h 2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527" h="2218">
                    <a:moveTo>
                      <a:pt x="15527" y="846"/>
                    </a:moveTo>
                    <a:lnTo>
                      <a:pt x="15010" y="1066"/>
                    </a:lnTo>
                    <a:lnTo>
                      <a:pt x="14502" y="1134"/>
                    </a:lnTo>
                    <a:lnTo>
                      <a:pt x="14392" y="1151"/>
                    </a:lnTo>
                    <a:lnTo>
                      <a:pt x="14367" y="1151"/>
                    </a:lnTo>
                    <a:lnTo>
                      <a:pt x="14325" y="1168"/>
                    </a:lnTo>
                    <a:lnTo>
                      <a:pt x="14240" y="1159"/>
                    </a:lnTo>
                    <a:lnTo>
                      <a:pt x="14198" y="1176"/>
                    </a:lnTo>
                    <a:lnTo>
                      <a:pt x="14130" y="1168"/>
                    </a:lnTo>
                    <a:lnTo>
                      <a:pt x="14088" y="1185"/>
                    </a:lnTo>
                    <a:lnTo>
                      <a:pt x="13952" y="1185"/>
                    </a:lnTo>
                    <a:lnTo>
                      <a:pt x="13673" y="1193"/>
                    </a:lnTo>
                    <a:lnTo>
                      <a:pt x="13588" y="1176"/>
                    </a:lnTo>
                    <a:lnTo>
                      <a:pt x="13537" y="1193"/>
                    </a:lnTo>
                    <a:lnTo>
                      <a:pt x="13427" y="1159"/>
                    </a:lnTo>
                    <a:lnTo>
                      <a:pt x="13410" y="1176"/>
                    </a:lnTo>
                    <a:lnTo>
                      <a:pt x="13300" y="1151"/>
                    </a:lnTo>
                    <a:lnTo>
                      <a:pt x="13165" y="1083"/>
                    </a:lnTo>
                    <a:lnTo>
                      <a:pt x="13012" y="982"/>
                    </a:lnTo>
                    <a:lnTo>
                      <a:pt x="12953" y="906"/>
                    </a:lnTo>
                    <a:lnTo>
                      <a:pt x="12928" y="770"/>
                    </a:lnTo>
                    <a:lnTo>
                      <a:pt x="12902" y="728"/>
                    </a:lnTo>
                    <a:lnTo>
                      <a:pt x="12894" y="643"/>
                    </a:lnTo>
                    <a:lnTo>
                      <a:pt x="12801" y="398"/>
                    </a:lnTo>
                    <a:lnTo>
                      <a:pt x="12809" y="372"/>
                    </a:lnTo>
                    <a:lnTo>
                      <a:pt x="12792" y="364"/>
                    </a:lnTo>
                    <a:lnTo>
                      <a:pt x="12801" y="152"/>
                    </a:lnTo>
                    <a:lnTo>
                      <a:pt x="12801" y="110"/>
                    </a:lnTo>
                    <a:lnTo>
                      <a:pt x="12758" y="0"/>
                    </a:lnTo>
                    <a:lnTo>
                      <a:pt x="12699" y="17"/>
                    </a:lnTo>
                    <a:lnTo>
                      <a:pt x="12606" y="84"/>
                    </a:lnTo>
                    <a:lnTo>
                      <a:pt x="12479" y="144"/>
                    </a:lnTo>
                    <a:lnTo>
                      <a:pt x="12369" y="144"/>
                    </a:lnTo>
                    <a:lnTo>
                      <a:pt x="12318" y="118"/>
                    </a:lnTo>
                    <a:lnTo>
                      <a:pt x="12217" y="17"/>
                    </a:lnTo>
                    <a:lnTo>
                      <a:pt x="12191" y="0"/>
                    </a:lnTo>
                    <a:lnTo>
                      <a:pt x="12149" y="8"/>
                    </a:lnTo>
                    <a:lnTo>
                      <a:pt x="12132" y="34"/>
                    </a:lnTo>
                    <a:lnTo>
                      <a:pt x="12106" y="110"/>
                    </a:lnTo>
                    <a:lnTo>
                      <a:pt x="12106" y="288"/>
                    </a:lnTo>
                    <a:lnTo>
                      <a:pt x="12090" y="372"/>
                    </a:lnTo>
                    <a:lnTo>
                      <a:pt x="11996" y="609"/>
                    </a:lnTo>
                    <a:lnTo>
                      <a:pt x="11912" y="736"/>
                    </a:lnTo>
                    <a:lnTo>
                      <a:pt x="11852" y="770"/>
                    </a:lnTo>
                    <a:lnTo>
                      <a:pt x="11810" y="812"/>
                    </a:lnTo>
                    <a:lnTo>
                      <a:pt x="11632" y="872"/>
                    </a:lnTo>
                    <a:lnTo>
                      <a:pt x="11565" y="880"/>
                    </a:lnTo>
                    <a:lnTo>
                      <a:pt x="11522" y="906"/>
                    </a:lnTo>
                    <a:lnTo>
                      <a:pt x="11480" y="906"/>
                    </a:lnTo>
                    <a:lnTo>
                      <a:pt x="11412" y="931"/>
                    </a:lnTo>
                    <a:lnTo>
                      <a:pt x="11370" y="931"/>
                    </a:lnTo>
                    <a:lnTo>
                      <a:pt x="11234" y="982"/>
                    </a:lnTo>
                    <a:lnTo>
                      <a:pt x="11107" y="1033"/>
                    </a:lnTo>
                    <a:lnTo>
                      <a:pt x="11065" y="1041"/>
                    </a:lnTo>
                    <a:lnTo>
                      <a:pt x="11023" y="1083"/>
                    </a:lnTo>
                    <a:lnTo>
                      <a:pt x="10845" y="1151"/>
                    </a:lnTo>
                    <a:lnTo>
                      <a:pt x="10777" y="1151"/>
                    </a:lnTo>
                    <a:lnTo>
                      <a:pt x="10667" y="1185"/>
                    </a:lnTo>
                    <a:lnTo>
                      <a:pt x="10625" y="1210"/>
                    </a:lnTo>
                    <a:lnTo>
                      <a:pt x="10540" y="1219"/>
                    </a:lnTo>
                    <a:lnTo>
                      <a:pt x="10405" y="1261"/>
                    </a:lnTo>
                    <a:lnTo>
                      <a:pt x="10252" y="1286"/>
                    </a:lnTo>
                    <a:lnTo>
                      <a:pt x="10210" y="1312"/>
                    </a:lnTo>
                    <a:lnTo>
                      <a:pt x="10117" y="1312"/>
                    </a:lnTo>
                    <a:lnTo>
                      <a:pt x="10007" y="1320"/>
                    </a:lnTo>
                    <a:lnTo>
                      <a:pt x="9981" y="1337"/>
                    </a:lnTo>
                    <a:lnTo>
                      <a:pt x="9871" y="1337"/>
                    </a:lnTo>
                    <a:lnTo>
                      <a:pt x="9829" y="1354"/>
                    </a:lnTo>
                    <a:lnTo>
                      <a:pt x="9304" y="1354"/>
                    </a:lnTo>
                    <a:lnTo>
                      <a:pt x="8999" y="1320"/>
                    </a:lnTo>
                    <a:lnTo>
                      <a:pt x="8822" y="1295"/>
                    </a:lnTo>
                    <a:lnTo>
                      <a:pt x="8695" y="1253"/>
                    </a:lnTo>
                    <a:lnTo>
                      <a:pt x="8542" y="1176"/>
                    </a:lnTo>
                    <a:lnTo>
                      <a:pt x="8458" y="1134"/>
                    </a:lnTo>
                    <a:lnTo>
                      <a:pt x="8373" y="1049"/>
                    </a:lnTo>
                    <a:lnTo>
                      <a:pt x="8280" y="838"/>
                    </a:lnTo>
                    <a:lnTo>
                      <a:pt x="8263" y="753"/>
                    </a:lnTo>
                    <a:lnTo>
                      <a:pt x="8254" y="728"/>
                    </a:lnTo>
                    <a:lnTo>
                      <a:pt x="8237" y="592"/>
                    </a:lnTo>
                    <a:lnTo>
                      <a:pt x="8195" y="440"/>
                    </a:lnTo>
                    <a:lnTo>
                      <a:pt x="8161" y="372"/>
                    </a:lnTo>
                    <a:lnTo>
                      <a:pt x="8102" y="262"/>
                    </a:lnTo>
                    <a:lnTo>
                      <a:pt x="8034" y="347"/>
                    </a:lnTo>
                    <a:lnTo>
                      <a:pt x="7933" y="592"/>
                    </a:lnTo>
                    <a:lnTo>
                      <a:pt x="7831" y="762"/>
                    </a:lnTo>
                    <a:lnTo>
                      <a:pt x="7645" y="990"/>
                    </a:lnTo>
                    <a:lnTo>
                      <a:pt x="7484" y="1092"/>
                    </a:lnTo>
                    <a:lnTo>
                      <a:pt x="7374" y="1202"/>
                    </a:lnTo>
                    <a:lnTo>
                      <a:pt x="7357" y="1202"/>
                    </a:lnTo>
                    <a:lnTo>
                      <a:pt x="7289" y="1278"/>
                    </a:lnTo>
                    <a:lnTo>
                      <a:pt x="7179" y="1346"/>
                    </a:lnTo>
                    <a:lnTo>
                      <a:pt x="6874" y="1447"/>
                    </a:lnTo>
                    <a:lnTo>
                      <a:pt x="6705" y="1464"/>
                    </a:lnTo>
                    <a:lnTo>
                      <a:pt x="6612" y="1490"/>
                    </a:lnTo>
                    <a:lnTo>
                      <a:pt x="6544" y="1481"/>
                    </a:lnTo>
                    <a:lnTo>
                      <a:pt x="6468" y="1515"/>
                    </a:lnTo>
                    <a:lnTo>
                      <a:pt x="6290" y="1532"/>
                    </a:lnTo>
                    <a:lnTo>
                      <a:pt x="6223" y="1549"/>
                    </a:lnTo>
                    <a:lnTo>
                      <a:pt x="6028" y="1566"/>
                    </a:lnTo>
                    <a:lnTo>
                      <a:pt x="6002" y="1591"/>
                    </a:lnTo>
                    <a:lnTo>
                      <a:pt x="5918" y="1574"/>
                    </a:lnTo>
                    <a:lnTo>
                      <a:pt x="5748" y="1540"/>
                    </a:lnTo>
                    <a:lnTo>
                      <a:pt x="5571" y="1515"/>
                    </a:lnTo>
                    <a:lnTo>
                      <a:pt x="5486" y="1456"/>
                    </a:lnTo>
                    <a:lnTo>
                      <a:pt x="5461" y="1456"/>
                    </a:lnTo>
                    <a:lnTo>
                      <a:pt x="5393" y="1413"/>
                    </a:lnTo>
                    <a:lnTo>
                      <a:pt x="5283" y="1371"/>
                    </a:lnTo>
                    <a:lnTo>
                      <a:pt x="5063" y="1168"/>
                    </a:lnTo>
                    <a:lnTo>
                      <a:pt x="4987" y="1058"/>
                    </a:lnTo>
                    <a:lnTo>
                      <a:pt x="4910" y="956"/>
                    </a:lnTo>
                    <a:lnTo>
                      <a:pt x="4783" y="1126"/>
                    </a:lnTo>
                    <a:lnTo>
                      <a:pt x="4716" y="1193"/>
                    </a:lnTo>
                    <a:lnTo>
                      <a:pt x="4690" y="1253"/>
                    </a:lnTo>
                    <a:lnTo>
                      <a:pt x="4512" y="1430"/>
                    </a:lnTo>
                    <a:lnTo>
                      <a:pt x="4436" y="1473"/>
                    </a:lnTo>
                    <a:lnTo>
                      <a:pt x="4394" y="1507"/>
                    </a:lnTo>
                    <a:lnTo>
                      <a:pt x="4284" y="1549"/>
                    </a:lnTo>
                    <a:lnTo>
                      <a:pt x="4267" y="1574"/>
                    </a:lnTo>
                    <a:lnTo>
                      <a:pt x="4199" y="1591"/>
                    </a:lnTo>
                    <a:lnTo>
                      <a:pt x="4004" y="1650"/>
                    </a:lnTo>
                    <a:lnTo>
                      <a:pt x="3937" y="1650"/>
                    </a:lnTo>
                    <a:lnTo>
                      <a:pt x="3894" y="1659"/>
                    </a:lnTo>
                    <a:lnTo>
                      <a:pt x="3767" y="1659"/>
                    </a:lnTo>
                    <a:lnTo>
                      <a:pt x="3700" y="1642"/>
                    </a:lnTo>
                    <a:lnTo>
                      <a:pt x="3657" y="1642"/>
                    </a:lnTo>
                    <a:lnTo>
                      <a:pt x="3497" y="1583"/>
                    </a:lnTo>
                    <a:lnTo>
                      <a:pt x="3437" y="1574"/>
                    </a:lnTo>
                    <a:lnTo>
                      <a:pt x="3276" y="1523"/>
                    </a:lnTo>
                    <a:lnTo>
                      <a:pt x="3302" y="1523"/>
                    </a:lnTo>
                    <a:lnTo>
                      <a:pt x="3132" y="1481"/>
                    </a:lnTo>
                    <a:lnTo>
                      <a:pt x="3090" y="1473"/>
                    </a:lnTo>
                    <a:lnTo>
                      <a:pt x="2980" y="1413"/>
                    </a:lnTo>
                    <a:lnTo>
                      <a:pt x="2887" y="1397"/>
                    </a:lnTo>
                    <a:lnTo>
                      <a:pt x="2802" y="1363"/>
                    </a:lnTo>
                    <a:lnTo>
                      <a:pt x="2320" y="1100"/>
                    </a:lnTo>
                    <a:lnTo>
                      <a:pt x="2142" y="931"/>
                    </a:lnTo>
                    <a:lnTo>
                      <a:pt x="2066" y="880"/>
                    </a:lnTo>
                    <a:lnTo>
                      <a:pt x="2049" y="872"/>
                    </a:lnTo>
                    <a:lnTo>
                      <a:pt x="2032" y="889"/>
                    </a:lnTo>
                    <a:lnTo>
                      <a:pt x="2040" y="999"/>
                    </a:lnTo>
                    <a:lnTo>
                      <a:pt x="2049" y="1033"/>
                    </a:lnTo>
                    <a:lnTo>
                      <a:pt x="2066" y="1143"/>
                    </a:lnTo>
                    <a:lnTo>
                      <a:pt x="2108" y="1286"/>
                    </a:lnTo>
                    <a:lnTo>
                      <a:pt x="2159" y="1439"/>
                    </a:lnTo>
                    <a:lnTo>
                      <a:pt x="2176" y="1642"/>
                    </a:lnTo>
                    <a:lnTo>
                      <a:pt x="2176" y="1701"/>
                    </a:lnTo>
                    <a:lnTo>
                      <a:pt x="2117" y="1845"/>
                    </a:lnTo>
                    <a:lnTo>
                      <a:pt x="2066" y="1879"/>
                    </a:lnTo>
                    <a:lnTo>
                      <a:pt x="2057" y="1921"/>
                    </a:lnTo>
                    <a:lnTo>
                      <a:pt x="2015" y="1972"/>
                    </a:lnTo>
                    <a:lnTo>
                      <a:pt x="1829" y="2116"/>
                    </a:lnTo>
                    <a:lnTo>
                      <a:pt x="1719" y="2150"/>
                    </a:lnTo>
                    <a:lnTo>
                      <a:pt x="1659" y="2150"/>
                    </a:lnTo>
                    <a:lnTo>
                      <a:pt x="1609" y="2167"/>
                    </a:lnTo>
                    <a:lnTo>
                      <a:pt x="1549" y="2158"/>
                    </a:lnTo>
                    <a:lnTo>
                      <a:pt x="1456" y="2184"/>
                    </a:lnTo>
                    <a:lnTo>
                      <a:pt x="1422" y="2175"/>
                    </a:lnTo>
                    <a:lnTo>
                      <a:pt x="1372" y="2201"/>
                    </a:lnTo>
                    <a:lnTo>
                      <a:pt x="1261" y="2192"/>
                    </a:lnTo>
                    <a:lnTo>
                      <a:pt x="1236" y="2209"/>
                    </a:lnTo>
                    <a:lnTo>
                      <a:pt x="1168" y="2201"/>
                    </a:lnTo>
                    <a:lnTo>
                      <a:pt x="974" y="2218"/>
                    </a:lnTo>
                    <a:lnTo>
                      <a:pt x="838" y="2209"/>
                    </a:lnTo>
                    <a:lnTo>
                      <a:pt x="796" y="2201"/>
                    </a:lnTo>
                    <a:lnTo>
                      <a:pt x="677" y="2201"/>
                    </a:lnTo>
                    <a:lnTo>
                      <a:pt x="432" y="2150"/>
                    </a:lnTo>
                    <a:lnTo>
                      <a:pt x="381" y="2141"/>
                    </a:lnTo>
                    <a:lnTo>
                      <a:pt x="0" y="1972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1" name="Freeform 9">
                <a:extLst>
                  <a:ext uri="{FF2B5EF4-FFF2-40B4-BE49-F238E27FC236}">
                    <a16:creationId xmlns:a16="http://schemas.microsoft.com/office/drawing/2014/main" id="{5925632D-D97C-4337-8093-340A11A04D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0" y="1417"/>
                <a:ext cx="1172" cy="130"/>
              </a:xfrm>
              <a:custGeom>
                <a:avLst/>
                <a:gdLst>
                  <a:gd name="T0" fmla="*/ 6392 w 6824"/>
                  <a:gd name="T1" fmla="*/ 68 h 754"/>
                  <a:gd name="T2" fmla="*/ 6282 w 6824"/>
                  <a:gd name="T3" fmla="*/ 76 h 754"/>
                  <a:gd name="T4" fmla="*/ 6155 w 6824"/>
                  <a:gd name="T5" fmla="*/ 68 h 754"/>
                  <a:gd name="T6" fmla="*/ 5884 w 6824"/>
                  <a:gd name="T7" fmla="*/ 51 h 754"/>
                  <a:gd name="T8" fmla="*/ 5757 w 6824"/>
                  <a:gd name="T9" fmla="*/ 42 h 754"/>
                  <a:gd name="T10" fmla="*/ 5579 w 6824"/>
                  <a:gd name="T11" fmla="*/ 42 h 754"/>
                  <a:gd name="T12" fmla="*/ 5359 w 6824"/>
                  <a:gd name="T13" fmla="*/ 68 h 754"/>
                  <a:gd name="T14" fmla="*/ 5181 w 6824"/>
                  <a:gd name="T15" fmla="*/ 127 h 754"/>
                  <a:gd name="T16" fmla="*/ 4860 w 6824"/>
                  <a:gd name="T17" fmla="*/ 68 h 754"/>
                  <a:gd name="T18" fmla="*/ 4758 w 6824"/>
                  <a:gd name="T19" fmla="*/ 34 h 754"/>
                  <a:gd name="T20" fmla="*/ 4614 w 6824"/>
                  <a:gd name="T21" fmla="*/ 17 h 754"/>
                  <a:gd name="T22" fmla="*/ 4462 w 6824"/>
                  <a:gd name="T23" fmla="*/ 9 h 754"/>
                  <a:gd name="T24" fmla="*/ 4335 w 6824"/>
                  <a:gd name="T25" fmla="*/ 0 h 754"/>
                  <a:gd name="T26" fmla="*/ 3996 w 6824"/>
                  <a:gd name="T27" fmla="*/ 17 h 754"/>
                  <a:gd name="T28" fmla="*/ 3683 w 6824"/>
                  <a:gd name="T29" fmla="*/ 9 h 754"/>
                  <a:gd name="T30" fmla="*/ 3556 w 6824"/>
                  <a:gd name="T31" fmla="*/ 0 h 754"/>
                  <a:gd name="T32" fmla="*/ 3310 w 6824"/>
                  <a:gd name="T33" fmla="*/ 68 h 754"/>
                  <a:gd name="T34" fmla="*/ 3166 w 6824"/>
                  <a:gd name="T35" fmla="*/ 169 h 754"/>
                  <a:gd name="T36" fmla="*/ 2802 w 6824"/>
                  <a:gd name="T37" fmla="*/ 110 h 754"/>
                  <a:gd name="T38" fmla="*/ 2582 w 6824"/>
                  <a:gd name="T39" fmla="*/ 26 h 754"/>
                  <a:gd name="T40" fmla="*/ 2337 w 6824"/>
                  <a:gd name="T41" fmla="*/ 9 h 754"/>
                  <a:gd name="T42" fmla="*/ 1947 w 6824"/>
                  <a:gd name="T43" fmla="*/ 17 h 754"/>
                  <a:gd name="T44" fmla="*/ 1812 w 6824"/>
                  <a:gd name="T45" fmla="*/ 17 h 754"/>
                  <a:gd name="T46" fmla="*/ 1676 w 6824"/>
                  <a:gd name="T47" fmla="*/ 26 h 754"/>
                  <a:gd name="T48" fmla="*/ 1524 w 6824"/>
                  <a:gd name="T49" fmla="*/ 59 h 754"/>
                  <a:gd name="T50" fmla="*/ 1389 w 6824"/>
                  <a:gd name="T51" fmla="*/ 85 h 754"/>
                  <a:gd name="T52" fmla="*/ 1262 w 6824"/>
                  <a:gd name="T53" fmla="*/ 93 h 754"/>
                  <a:gd name="T54" fmla="*/ 999 w 6824"/>
                  <a:gd name="T55" fmla="*/ 127 h 754"/>
                  <a:gd name="T56" fmla="*/ 889 w 6824"/>
                  <a:gd name="T57" fmla="*/ 136 h 754"/>
                  <a:gd name="T58" fmla="*/ 754 w 6824"/>
                  <a:gd name="T59" fmla="*/ 153 h 754"/>
                  <a:gd name="T60" fmla="*/ 618 w 6824"/>
                  <a:gd name="T61" fmla="*/ 178 h 754"/>
                  <a:gd name="T62" fmla="*/ 533 w 6824"/>
                  <a:gd name="T63" fmla="*/ 195 h 754"/>
                  <a:gd name="T64" fmla="*/ 491 w 6824"/>
                  <a:gd name="T65" fmla="*/ 203 h 754"/>
                  <a:gd name="T66" fmla="*/ 339 w 6824"/>
                  <a:gd name="T67" fmla="*/ 237 h 754"/>
                  <a:gd name="T68" fmla="*/ 229 w 6824"/>
                  <a:gd name="T69" fmla="*/ 288 h 754"/>
                  <a:gd name="T70" fmla="*/ 0 w 6824"/>
                  <a:gd name="T71" fmla="*/ 483 h 754"/>
                  <a:gd name="T72" fmla="*/ 17 w 6824"/>
                  <a:gd name="T73" fmla="*/ 542 h 754"/>
                  <a:gd name="T74" fmla="*/ 246 w 6824"/>
                  <a:gd name="T75" fmla="*/ 643 h 754"/>
                  <a:gd name="T76" fmla="*/ 593 w 6824"/>
                  <a:gd name="T77" fmla="*/ 711 h 754"/>
                  <a:gd name="T78" fmla="*/ 1812 w 6824"/>
                  <a:gd name="T79" fmla="*/ 728 h 754"/>
                  <a:gd name="T80" fmla="*/ 2117 w 6824"/>
                  <a:gd name="T81" fmla="*/ 737 h 754"/>
                  <a:gd name="T82" fmla="*/ 2438 w 6824"/>
                  <a:gd name="T83" fmla="*/ 754 h 754"/>
                  <a:gd name="T84" fmla="*/ 2845 w 6824"/>
                  <a:gd name="T85" fmla="*/ 745 h 754"/>
                  <a:gd name="T86" fmla="*/ 2938 w 6824"/>
                  <a:gd name="T87" fmla="*/ 737 h 754"/>
                  <a:gd name="T88" fmla="*/ 3082 w 6824"/>
                  <a:gd name="T89" fmla="*/ 728 h 754"/>
                  <a:gd name="T90" fmla="*/ 3226 w 6824"/>
                  <a:gd name="T91" fmla="*/ 703 h 754"/>
                  <a:gd name="T92" fmla="*/ 3378 w 6824"/>
                  <a:gd name="T93" fmla="*/ 686 h 754"/>
                  <a:gd name="T94" fmla="*/ 4106 w 6824"/>
                  <a:gd name="T95" fmla="*/ 652 h 754"/>
                  <a:gd name="T96" fmla="*/ 4275 w 6824"/>
                  <a:gd name="T97" fmla="*/ 660 h 754"/>
                  <a:gd name="T98" fmla="*/ 4944 w 6824"/>
                  <a:gd name="T99" fmla="*/ 669 h 754"/>
                  <a:gd name="T100" fmla="*/ 5520 w 6824"/>
                  <a:gd name="T101" fmla="*/ 652 h 754"/>
                  <a:gd name="T102" fmla="*/ 6824 w 6824"/>
                  <a:gd name="T103" fmla="*/ 618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24" h="754">
                    <a:moveTo>
                      <a:pt x="6824" y="42"/>
                    </a:moveTo>
                    <a:lnTo>
                      <a:pt x="6392" y="68"/>
                    </a:lnTo>
                    <a:lnTo>
                      <a:pt x="6307" y="68"/>
                    </a:lnTo>
                    <a:lnTo>
                      <a:pt x="6282" y="76"/>
                    </a:lnTo>
                    <a:lnTo>
                      <a:pt x="6223" y="59"/>
                    </a:lnTo>
                    <a:lnTo>
                      <a:pt x="6155" y="68"/>
                    </a:lnTo>
                    <a:lnTo>
                      <a:pt x="6062" y="51"/>
                    </a:lnTo>
                    <a:lnTo>
                      <a:pt x="5884" y="51"/>
                    </a:lnTo>
                    <a:lnTo>
                      <a:pt x="5799" y="26"/>
                    </a:lnTo>
                    <a:lnTo>
                      <a:pt x="5757" y="42"/>
                    </a:lnTo>
                    <a:lnTo>
                      <a:pt x="5647" y="17"/>
                    </a:lnTo>
                    <a:lnTo>
                      <a:pt x="5579" y="42"/>
                    </a:lnTo>
                    <a:lnTo>
                      <a:pt x="5385" y="42"/>
                    </a:lnTo>
                    <a:lnTo>
                      <a:pt x="5359" y="68"/>
                    </a:lnTo>
                    <a:lnTo>
                      <a:pt x="5249" y="85"/>
                    </a:lnTo>
                    <a:lnTo>
                      <a:pt x="5181" y="127"/>
                    </a:lnTo>
                    <a:lnTo>
                      <a:pt x="5046" y="127"/>
                    </a:lnTo>
                    <a:lnTo>
                      <a:pt x="4860" y="68"/>
                    </a:lnTo>
                    <a:lnTo>
                      <a:pt x="4775" y="51"/>
                    </a:lnTo>
                    <a:lnTo>
                      <a:pt x="4758" y="34"/>
                    </a:lnTo>
                    <a:lnTo>
                      <a:pt x="4682" y="34"/>
                    </a:lnTo>
                    <a:lnTo>
                      <a:pt x="4614" y="17"/>
                    </a:lnTo>
                    <a:lnTo>
                      <a:pt x="4555" y="26"/>
                    </a:lnTo>
                    <a:lnTo>
                      <a:pt x="4462" y="9"/>
                    </a:lnTo>
                    <a:lnTo>
                      <a:pt x="4445" y="17"/>
                    </a:lnTo>
                    <a:lnTo>
                      <a:pt x="4335" y="0"/>
                    </a:lnTo>
                    <a:lnTo>
                      <a:pt x="4047" y="0"/>
                    </a:lnTo>
                    <a:lnTo>
                      <a:pt x="3996" y="17"/>
                    </a:lnTo>
                    <a:lnTo>
                      <a:pt x="3776" y="17"/>
                    </a:lnTo>
                    <a:lnTo>
                      <a:pt x="3683" y="9"/>
                    </a:lnTo>
                    <a:lnTo>
                      <a:pt x="3598" y="17"/>
                    </a:lnTo>
                    <a:lnTo>
                      <a:pt x="3556" y="0"/>
                    </a:lnTo>
                    <a:lnTo>
                      <a:pt x="3395" y="17"/>
                    </a:lnTo>
                    <a:lnTo>
                      <a:pt x="3310" y="68"/>
                    </a:lnTo>
                    <a:lnTo>
                      <a:pt x="3226" y="144"/>
                    </a:lnTo>
                    <a:lnTo>
                      <a:pt x="3166" y="169"/>
                    </a:lnTo>
                    <a:lnTo>
                      <a:pt x="3014" y="237"/>
                    </a:lnTo>
                    <a:lnTo>
                      <a:pt x="2802" y="110"/>
                    </a:lnTo>
                    <a:lnTo>
                      <a:pt x="2616" y="17"/>
                    </a:lnTo>
                    <a:lnTo>
                      <a:pt x="2582" y="26"/>
                    </a:lnTo>
                    <a:lnTo>
                      <a:pt x="2472" y="9"/>
                    </a:lnTo>
                    <a:lnTo>
                      <a:pt x="2337" y="9"/>
                    </a:lnTo>
                    <a:lnTo>
                      <a:pt x="2277" y="17"/>
                    </a:lnTo>
                    <a:lnTo>
                      <a:pt x="1947" y="17"/>
                    </a:lnTo>
                    <a:lnTo>
                      <a:pt x="1922" y="26"/>
                    </a:lnTo>
                    <a:lnTo>
                      <a:pt x="1812" y="17"/>
                    </a:lnTo>
                    <a:lnTo>
                      <a:pt x="1786" y="34"/>
                    </a:lnTo>
                    <a:lnTo>
                      <a:pt x="1676" y="26"/>
                    </a:lnTo>
                    <a:lnTo>
                      <a:pt x="1549" y="42"/>
                    </a:lnTo>
                    <a:lnTo>
                      <a:pt x="1524" y="59"/>
                    </a:lnTo>
                    <a:lnTo>
                      <a:pt x="1414" y="68"/>
                    </a:lnTo>
                    <a:lnTo>
                      <a:pt x="1389" y="85"/>
                    </a:lnTo>
                    <a:lnTo>
                      <a:pt x="1304" y="76"/>
                    </a:lnTo>
                    <a:lnTo>
                      <a:pt x="1262" y="93"/>
                    </a:lnTo>
                    <a:lnTo>
                      <a:pt x="1168" y="93"/>
                    </a:lnTo>
                    <a:lnTo>
                      <a:pt x="999" y="127"/>
                    </a:lnTo>
                    <a:lnTo>
                      <a:pt x="974" y="136"/>
                    </a:lnTo>
                    <a:lnTo>
                      <a:pt x="889" y="136"/>
                    </a:lnTo>
                    <a:lnTo>
                      <a:pt x="821" y="161"/>
                    </a:lnTo>
                    <a:lnTo>
                      <a:pt x="754" y="153"/>
                    </a:lnTo>
                    <a:lnTo>
                      <a:pt x="711" y="178"/>
                    </a:lnTo>
                    <a:lnTo>
                      <a:pt x="618" y="178"/>
                    </a:lnTo>
                    <a:lnTo>
                      <a:pt x="601" y="186"/>
                    </a:lnTo>
                    <a:lnTo>
                      <a:pt x="533" y="195"/>
                    </a:lnTo>
                    <a:lnTo>
                      <a:pt x="508" y="186"/>
                    </a:lnTo>
                    <a:lnTo>
                      <a:pt x="491" y="203"/>
                    </a:lnTo>
                    <a:lnTo>
                      <a:pt x="398" y="212"/>
                    </a:lnTo>
                    <a:lnTo>
                      <a:pt x="339" y="237"/>
                    </a:lnTo>
                    <a:lnTo>
                      <a:pt x="288" y="263"/>
                    </a:lnTo>
                    <a:lnTo>
                      <a:pt x="229" y="288"/>
                    </a:lnTo>
                    <a:lnTo>
                      <a:pt x="51" y="398"/>
                    </a:lnTo>
                    <a:lnTo>
                      <a:pt x="0" y="483"/>
                    </a:lnTo>
                    <a:lnTo>
                      <a:pt x="0" y="517"/>
                    </a:lnTo>
                    <a:lnTo>
                      <a:pt x="17" y="542"/>
                    </a:lnTo>
                    <a:lnTo>
                      <a:pt x="59" y="584"/>
                    </a:lnTo>
                    <a:lnTo>
                      <a:pt x="246" y="643"/>
                    </a:lnTo>
                    <a:lnTo>
                      <a:pt x="296" y="677"/>
                    </a:lnTo>
                    <a:lnTo>
                      <a:pt x="593" y="711"/>
                    </a:lnTo>
                    <a:lnTo>
                      <a:pt x="1329" y="703"/>
                    </a:lnTo>
                    <a:lnTo>
                      <a:pt x="1812" y="728"/>
                    </a:lnTo>
                    <a:lnTo>
                      <a:pt x="2057" y="745"/>
                    </a:lnTo>
                    <a:lnTo>
                      <a:pt x="2117" y="737"/>
                    </a:lnTo>
                    <a:lnTo>
                      <a:pt x="2167" y="754"/>
                    </a:lnTo>
                    <a:lnTo>
                      <a:pt x="2438" y="754"/>
                    </a:lnTo>
                    <a:lnTo>
                      <a:pt x="2464" y="737"/>
                    </a:lnTo>
                    <a:lnTo>
                      <a:pt x="2845" y="745"/>
                    </a:lnTo>
                    <a:lnTo>
                      <a:pt x="2879" y="737"/>
                    </a:lnTo>
                    <a:lnTo>
                      <a:pt x="2938" y="737"/>
                    </a:lnTo>
                    <a:lnTo>
                      <a:pt x="3022" y="720"/>
                    </a:lnTo>
                    <a:lnTo>
                      <a:pt x="3082" y="728"/>
                    </a:lnTo>
                    <a:lnTo>
                      <a:pt x="3141" y="703"/>
                    </a:lnTo>
                    <a:lnTo>
                      <a:pt x="3226" y="703"/>
                    </a:lnTo>
                    <a:lnTo>
                      <a:pt x="3260" y="686"/>
                    </a:lnTo>
                    <a:lnTo>
                      <a:pt x="3378" y="686"/>
                    </a:lnTo>
                    <a:lnTo>
                      <a:pt x="3784" y="652"/>
                    </a:lnTo>
                    <a:lnTo>
                      <a:pt x="4106" y="652"/>
                    </a:lnTo>
                    <a:lnTo>
                      <a:pt x="4191" y="669"/>
                    </a:lnTo>
                    <a:lnTo>
                      <a:pt x="4275" y="660"/>
                    </a:lnTo>
                    <a:lnTo>
                      <a:pt x="4513" y="677"/>
                    </a:lnTo>
                    <a:lnTo>
                      <a:pt x="4944" y="669"/>
                    </a:lnTo>
                    <a:lnTo>
                      <a:pt x="5342" y="652"/>
                    </a:lnTo>
                    <a:lnTo>
                      <a:pt x="5520" y="652"/>
                    </a:lnTo>
                    <a:lnTo>
                      <a:pt x="5943" y="635"/>
                    </a:lnTo>
                    <a:lnTo>
                      <a:pt x="6824" y="618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2" name="Freeform 10">
                <a:extLst>
                  <a:ext uri="{FF2B5EF4-FFF2-40B4-BE49-F238E27FC236}">
                    <a16:creationId xmlns:a16="http://schemas.microsoft.com/office/drawing/2014/main" id="{C9F77645-5471-4E07-BF4F-AE518BCC5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417"/>
                <a:ext cx="605" cy="50"/>
              </a:xfrm>
              <a:custGeom>
                <a:avLst/>
                <a:gdLst>
                  <a:gd name="T0" fmla="*/ 0 w 3522"/>
                  <a:gd name="T1" fmla="*/ 288 h 288"/>
                  <a:gd name="T2" fmla="*/ 322 w 3522"/>
                  <a:gd name="T3" fmla="*/ 288 h 288"/>
                  <a:gd name="T4" fmla="*/ 643 w 3522"/>
                  <a:gd name="T5" fmla="*/ 288 h 288"/>
                  <a:gd name="T6" fmla="*/ 728 w 3522"/>
                  <a:gd name="T7" fmla="*/ 279 h 288"/>
                  <a:gd name="T8" fmla="*/ 745 w 3522"/>
                  <a:gd name="T9" fmla="*/ 263 h 288"/>
                  <a:gd name="T10" fmla="*/ 1050 w 3522"/>
                  <a:gd name="T11" fmla="*/ 254 h 288"/>
                  <a:gd name="T12" fmla="*/ 1219 w 3522"/>
                  <a:gd name="T13" fmla="*/ 254 h 288"/>
                  <a:gd name="T14" fmla="*/ 1253 w 3522"/>
                  <a:gd name="T15" fmla="*/ 237 h 288"/>
                  <a:gd name="T16" fmla="*/ 1778 w 3522"/>
                  <a:gd name="T17" fmla="*/ 195 h 288"/>
                  <a:gd name="T18" fmla="*/ 1871 w 3522"/>
                  <a:gd name="T19" fmla="*/ 203 h 288"/>
                  <a:gd name="T20" fmla="*/ 2133 w 3522"/>
                  <a:gd name="T21" fmla="*/ 186 h 288"/>
                  <a:gd name="T22" fmla="*/ 2514 w 3522"/>
                  <a:gd name="T23" fmla="*/ 229 h 288"/>
                  <a:gd name="T24" fmla="*/ 2548 w 3522"/>
                  <a:gd name="T25" fmla="*/ 237 h 288"/>
                  <a:gd name="T26" fmla="*/ 2658 w 3522"/>
                  <a:gd name="T27" fmla="*/ 237 h 288"/>
                  <a:gd name="T28" fmla="*/ 2675 w 3522"/>
                  <a:gd name="T29" fmla="*/ 229 h 288"/>
                  <a:gd name="T30" fmla="*/ 3048 w 3522"/>
                  <a:gd name="T31" fmla="*/ 254 h 288"/>
                  <a:gd name="T32" fmla="*/ 3217 w 3522"/>
                  <a:gd name="T33" fmla="*/ 246 h 288"/>
                  <a:gd name="T34" fmla="*/ 3353 w 3522"/>
                  <a:gd name="T35" fmla="*/ 237 h 288"/>
                  <a:gd name="T36" fmla="*/ 3378 w 3522"/>
                  <a:gd name="T37" fmla="*/ 237 h 288"/>
                  <a:gd name="T38" fmla="*/ 3395 w 3522"/>
                  <a:gd name="T39" fmla="*/ 220 h 288"/>
                  <a:gd name="T40" fmla="*/ 3513 w 3522"/>
                  <a:gd name="T41" fmla="*/ 136 h 288"/>
                  <a:gd name="T42" fmla="*/ 3522 w 3522"/>
                  <a:gd name="T43" fmla="*/ 119 h 288"/>
                  <a:gd name="T44" fmla="*/ 3497 w 3522"/>
                  <a:gd name="T45" fmla="*/ 93 h 288"/>
                  <a:gd name="T46" fmla="*/ 3395 w 3522"/>
                  <a:gd name="T47" fmla="*/ 26 h 288"/>
                  <a:gd name="T48" fmla="*/ 3082 w 3522"/>
                  <a:gd name="T49" fmla="*/ 0 h 288"/>
                  <a:gd name="T50" fmla="*/ 2692 w 3522"/>
                  <a:gd name="T51" fmla="*/ 0 h 288"/>
                  <a:gd name="T52" fmla="*/ 2142 w 3522"/>
                  <a:gd name="T53" fmla="*/ 34 h 288"/>
                  <a:gd name="T54" fmla="*/ 2117 w 3522"/>
                  <a:gd name="T55" fmla="*/ 34 h 288"/>
                  <a:gd name="T56" fmla="*/ 1456 w 3522"/>
                  <a:gd name="T57" fmla="*/ 26 h 288"/>
                  <a:gd name="T58" fmla="*/ 1439 w 3522"/>
                  <a:gd name="T59" fmla="*/ 17 h 288"/>
                  <a:gd name="T60" fmla="*/ 1033 w 3522"/>
                  <a:gd name="T61" fmla="*/ 68 h 288"/>
                  <a:gd name="T62" fmla="*/ 491 w 3522"/>
                  <a:gd name="T63" fmla="*/ 110 h 288"/>
                  <a:gd name="T64" fmla="*/ 313 w 3522"/>
                  <a:gd name="T65" fmla="*/ 119 h 288"/>
                  <a:gd name="T66" fmla="*/ 288 w 3522"/>
                  <a:gd name="T67" fmla="*/ 127 h 288"/>
                  <a:gd name="T68" fmla="*/ 186 w 3522"/>
                  <a:gd name="T69" fmla="*/ 127 h 288"/>
                  <a:gd name="T70" fmla="*/ 0 w 3522"/>
                  <a:gd name="T71" fmla="*/ 119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522" h="288">
                    <a:moveTo>
                      <a:pt x="0" y="288"/>
                    </a:moveTo>
                    <a:lnTo>
                      <a:pt x="322" y="288"/>
                    </a:lnTo>
                    <a:lnTo>
                      <a:pt x="643" y="288"/>
                    </a:lnTo>
                    <a:lnTo>
                      <a:pt x="728" y="279"/>
                    </a:lnTo>
                    <a:lnTo>
                      <a:pt x="745" y="263"/>
                    </a:lnTo>
                    <a:lnTo>
                      <a:pt x="1050" y="254"/>
                    </a:lnTo>
                    <a:lnTo>
                      <a:pt x="1219" y="254"/>
                    </a:lnTo>
                    <a:lnTo>
                      <a:pt x="1253" y="237"/>
                    </a:lnTo>
                    <a:lnTo>
                      <a:pt x="1778" y="195"/>
                    </a:lnTo>
                    <a:lnTo>
                      <a:pt x="1871" y="203"/>
                    </a:lnTo>
                    <a:lnTo>
                      <a:pt x="2133" y="186"/>
                    </a:lnTo>
                    <a:lnTo>
                      <a:pt x="2514" y="229"/>
                    </a:lnTo>
                    <a:lnTo>
                      <a:pt x="2548" y="237"/>
                    </a:lnTo>
                    <a:lnTo>
                      <a:pt x="2658" y="237"/>
                    </a:lnTo>
                    <a:lnTo>
                      <a:pt x="2675" y="229"/>
                    </a:lnTo>
                    <a:lnTo>
                      <a:pt x="3048" y="254"/>
                    </a:lnTo>
                    <a:lnTo>
                      <a:pt x="3217" y="246"/>
                    </a:lnTo>
                    <a:lnTo>
                      <a:pt x="3353" y="237"/>
                    </a:lnTo>
                    <a:lnTo>
                      <a:pt x="3378" y="237"/>
                    </a:lnTo>
                    <a:lnTo>
                      <a:pt x="3395" y="220"/>
                    </a:lnTo>
                    <a:lnTo>
                      <a:pt x="3513" y="136"/>
                    </a:lnTo>
                    <a:lnTo>
                      <a:pt x="3522" y="119"/>
                    </a:lnTo>
                    <a:lnTo>
                      <a:pt x="3497" y="93"/>
                    </a:lnTo>
                    <a:lnTo>
                      <a:pt x="3395" y="26"/>
                    </a:lnTo>
                    <a:lnTo>
                      <a:pt x="3082" y="0"/>
                    </a:lnTo>
                    <a:lnTo>
                      <a:pt x="2692" y="0"/>
                    </a:lnTo>
                    <a:lnTo>
                      <a:pt x="2142" y="34"/>
                    </a:lnTo>
                    <a:lnTo>
                      <a:pt x="2117" y="34"/>
                    </a:lnTo>
                    <a:lnTo>
                      <a:pt x="1456" y="26"/>
                    </a:lnTo>
                    <a:lnTo>
                      <a:pt x="1439" y="17"/>
                    </a:lnTo>
                    <a:lnTo>
                      <a:pt x="1033" y="68"/>
                    </a:lnTo>
                    <a:lnTo>
                      <a:pt x="491" y="110"/>
                    </a:lnTo>
                    <a:lnTo>
                      <a:pt x="313" y="119"/>
                    </a:lnTo>
                    <a:lnTo>
                      <a:pt x="288" y="127"/>
                    </a:lnTo>
                    <a:lnTo>
                      <a:pt x="186" y="127"/>
                    </a:lnTo>
                    <a:lnTo>
                      <a:pt x="0" y="119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3" name="Freeform 11">
                <a:extLst>
                  <a:ext uri="{FF2B5EF4-FFF2-40B4-BE49-F238E27FC236}">
                    <a16:creationId xmlns:a16="http://schemas.microsoft.com/office/drawing/2014/main" id="{32C4DC10-37CF-4C30-AD95-848BE4C56D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1" y="1410"/>
                <a:ext cx="369" cy="57"/>
              </a:xfrm>
              <a:custGeom>
                <a:avLst/>
                <a:gdLst>
                  <a:gd name="T0" fmla="*/ 9 w 2151"/>
                  <a:gd name="T1" fmla="*/ 152 h 330"/>
                  <a:gd name="T2" fmla="*/ 0 w 2151"/>
                  <a:gd name="T3" fmla="*/ 118 h 330"/>
                  <a:gd name="T4" fmla="*/ 34 w 2151"/>
                  <a:gd name="T5" fmla="*/ 59 h 330"/>
                  <a:gd name="T6" fmla="*/ 187 w 2151"/>
                  <a:gd name="T7" fmla="*/ 0 h 330"/>
                  <a:gd name="T8" fmla="*/ 212 w 2151"/>
                  <a:gd name="T9" fmla="*/ 17 h 330"/>
                  <a:gd name="T10" fmla="*/ 635 w 2151"/>
                  <a:gd name="T11" fmla="*/ 59 h 330"/>
                  <a:gd name="T12" fmla="*/ 661 w 2151"/>
                  <a:gd name="T13" fmla="*/ 59 h 330"/>
                  <a:gd name="T14" fmla="*/ 720 w 2151"/>
                  <a:gd name="T15" fmla="*/ 68 h 330"/>
                  <a:gd name="T16" fmla="*/ 1050 w 2151"/>
                  <a:gd name="T17" fmla="*/ 101 h 330"/>
                  <a:gd name="T18" fmla="*/ 1160 w 2151"/>
                  <a:gd name="T19" fmla="*/ 110 h 330"/>
                  <a:gd name="T20" fmla="*/ 1270 w 2151"/>
                  <a:gd name="T21" fmla="*/ 110 h 330"/>
                  <a:gd name="T22" fmla="*/ 1321 w 2151"/>
                  <a:gd name="T23" fmla="*/ 101 h 330"/>
                  <a:gd name="T24" fmla="*/ 1406 w 2151"/>
                  <a:gd name="T25" fmla="*/ 110 h 330"/>
                  <a:gd name="T26" fmla="*/ 1448 w 2151"/>
                  <a:gd name="T27" fmla="*/ 101 h 330"/>
                  <a:gd name="T28" fmla="*/ 1516 w 2151"/>
                  <a:gd name="T29" fmla="*/ 110 h 330"/>
                  <a:gd name="T30" fmla="*/ 1541 w 2151"/>
                  <a:gd name="T31" fmla="*/ 118 h 330"/>
                  <a:gd name="T32" fmla="*/ 1583 w 2151"/>
                  <a:gd name="T33" fmla="*/ 110 h 330"/>
                  <a:gd name="T34" fmla="*/ 1651 w 2151"/>
                  <a:gd name="T35" fmla="*/ 110 h 330"/>
                  <a:gd name="T36" fmla="*/ 1668 w 2151"/>
                  <a:gd name="T37" fmla="*/ 118 h 330"/>
                  <a:gd name="T38" fmla="*/ 1710 w 2151"/>
                  <a:gd name="T39" fmla="*/ 101 h 330"/>
                  <a:gd name="T40" fmla="*/ 1778 w 2151"/>
                  <a:gd name="T41" fmla="*/ 110 h 330"/>
                  <a:gd name="T42" fmla="*/ 1804 w 2151"/>
                  <a:gd name="T43" fmla="*/ 118 h 330"/>
                  <a:gd name="T44" fmla="*/ 1871 w 2151"/>
                  <a:gd name="T45" fmla="*/ 110 h 330"/>
                  <a:gd name="T46" fmla="*/ 2134 w 2151"/>
                  <a:gd name="T47" fmla="*/ 169 h 330"/>
                  <a:gd name="T48" fmla="*/ 2151 w 2151"/>
                  <a:gd name="T49" fmla="*/ 254 h 330"/>
                  <a:gd name="T50" fmla="*/ 2091 w 2151"/>
                  <a:gd name="T51" fmla="*/ 296 h 330"/>
                  <a:gd name="T52" fmla="*/ 1854 w 2151"/>
                  <a:gd name="T53" fmla="*/ 313 h 330"/>
                  <a:gd name="T54" fmla="*/ 1829 w 2151"/>
                  <a:gd name="T55" fmla="*/ 330 h 330"/>
                  <a:gd name="T56" fmla="*/ 1710 w 2151"/>
                  <a:gd name="T57" fmla="*/ 321 h 330"/>
                  <a:gd name="T58" fmla="*/ 1694 w 2151"/>
                  <a:gd name="T59" fmla="*/ 330 h 330"/>
                  <a:gd name="T60" fmla="*/ 1660 w 2151"/>
                  <a:gd name="T61" fmla="*/ 313 h 330"/>
                  <a:gd name="T62" fmla="*/ 1431 w 2151"/>
                  <a:gd name="T63" fmla="*/ 321 h 330"/>
                  <a:gd name="T64" fmla="*/ 1406 w 2151"/>
                  <a:gd name="T65" fmla="*/ 305 h 330"/>
                  <a:gd name="T66" fmla="*/ 1346 w 2151"/>
                  <a:gd name="T67" fmla="*/ 313 h 330"/>
                  <a:gd name="T68" fmla="*/ 1321 w 2151"/>
                  <a:gd name="T69" fmla="*/ 296 h 330"/>
                  <a:gd name="T70" fmla="*/ 1287 w 2151"/>
                  <a:gd name="T71" fmla="*/ 305 h 330"/>
                  <a:gd name="T72" fmla="*/ 1109 w 2151"/>
                  <a:gd name="T73" fmla="*/ 279 h 330"/>
                  <a:gd name="T74" fmla="*/ 1050 w 2151"/>
                  <a:gd name="T75" fmla="*/ 288 h 330"/>
                  <a:gd name="T76" fmla="*/ 991 w 2151"/>
                  <a:gd name="T77" fmla="*/ 279 h 330"/>
                  <a:gd name="T78" fmla="*/ 881 w 2151"/>
                  <a:gd name="T79" fmla="*/ 279 h 330"/>
                  <a:gd name="T80" fmla="*/ 703 w 2151"/>
                  <a:gd name="T81" fmla="*/ 262 h 330"/>
                  <a:gd name="T82" fmla="*/ 398 w 2151"/>
                  <a:gd name="T83" fmla="*/ 254 h 330"/>
                  <a:gd name="T84" fmla="*/ 347 w 2151"/>
                  <a:gd name="T85" fmla="*/ 271 h 330"/>
                  <a:gd name="T86" fmla="*/ 288 w 2151"/>
                  <a:gd name="T87" fmla="*/ 254 h 330"/>
                  <a:gd name="T88" fmla="*/ 204 w 2151"/>
                  <a:gd name="T89" fmla="*/ 271 h 330"/>
                  <a:gd name="T90" fmla="*/ 17 w 2151"/>
                  <a:gd name="T91" fmla="*/ 186 h 330"/>
                  <a:gd name="T92" fmla="*/ 9 w 2151"/>
                  <a:gd name="T93" fmla="*/ 152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151" h="330">
                    <a:moveTo>
                      <a:pt x="9" y="152"/>
                    </a:moveTo>
                    <a:lnTo>
                      <a:pt x="0" y="118"/>
                    </a:lnTo>
                    <a:lnTo>
                      <a:pt x="34" y="59"/>
                    </a:lnTo>
                    <a:lnTo>
                      <a:pt x="187" y="0"/>
                    </a:lnTo>
                    <a:lnTo>
                      <a:pt x="212" y="17"/>
                    </a:lnTo>
                    <a:lnTo>
                      <a:pt x="635" y="59"/>
                    </a:lnTo>
                    <a:lnTo>
                      <a:pt x="661" y="59"/>
                    </a:lnTo>
                    <a:lnTo>
                      <a:pt x="720" y="68"/>
                    </a:lnTo>
                    <a:lnTo>
                      <a:pt x="1050" y="101"/>
                    </a:lnTo>
                    <a:lnTo>
                      <a:pt x="1160" y="110"/>
                    </a:lnTo>
                    <a:lnTo>
                      <a:pt x="1270" y="110"/>
                    </a:lnTo>
                    <a:lnTo>
                      <a:pt x="1321" y="101"/>
                    </a:lnTo>
                    <a:lnTo>
                      <a:pt x="1406" y="110"/>
                    </a:lnTo>
                    <a:lnTo>
                      <a:pt x="1448" y="101"/>
                    </a:lnTo>
                    <a:lnTo>
                      <a:pt x="1516" y="110"/>
                    </a:lnTo>
                    <a:lnTo>
                      <a:pt x="1541" y="118"/>
                    </a:lnTo>
                    <a:lnTo>
                      <a:pt x="1583" y="110"/>
                    </a:lnTo>
                    <a:lnTo>
                      <a:pt x="1651" y="110"/>
                    </a:lnTo>
                    <a:lnTo>
                      <a:pt x="1668" y="118"/>
                    </a:lnTo>
                    <a:lnTo>
                      <a:pt x="1710" y="101"/>
                    </a:lnTo>
                    <a:lnTo>
                      <a:pt x="1778" y="110"/>
                    </a:lnTo>
                    <a:lnTo>
                      <a:pt x="1804" y="118"/>
                    </a:lnTo>
                    <a:lnTo>
                      <a:pt x="1871" y="110"/>
                    </a:lnTo>
                    <a:lnTo>
                      <a:pt x="2134" y="169"/>
                    </a:lnTo>
                    <a:lnTo>
                      <a:pt x="2151" y="254"/>
                    </a:lnTo>
                    <a:lnTo>
                      <a:pt x="2091" y="296"/>
                    </a:lnTo>
                    <a:lnTo>
                      <a:pt x="1854" y="313"/>
                    </a:lnTo>
                    <a:lnTo>
                      <a:pt x="1829" y="330"/>
                    </a:lnTo>
                    <a:lnTo>
                      <a:pt x="1710" y="321"/>
                    </a:lnTo>
                    <a:lnTo>
                      <a:pt x="1694" y="330"/>
                    </a:lnTo>
                    <a:lnTo>
                      <a:pt x="1660" y="313"/>
                    </a:lnTo>
                    <a:lnTo>
                      <a:pt x="1431" y="321"/>
                    </a:lnTo>
                    <a:lnTo>
                      <a:pt x="1406" y="305"/>
                    </a:lnTo>
                    <a:lnTo>
                      <a:pt x="1346" y="313"/>
                    </a:lnTo>
                    <a:lnTo>
                      <a:pt x="1321" y="296"/>
                    </a:lnTo>
                    <a:lnTo>
                      <a:pt x="1287" y="305"/>
                    </a:lnTo>
                    <a:lnTo>
                      <a:pt x="1109" y="279"/>
                    </a:lnTo>
                    <a:lnTo>
                      <a:pt x="1050" y="288"/>
                    </a:lnTo>
                    <a:lnTo>
                      <a:pt x="991" y="279"/>
                    </a:lnTo>
                    <a:lnTo>
                      <a:pt x="881" y="279"/>
                    </a:lnTo>
                    <a:lnTo>
                      <a:pt x="703" y="262"/>
                    </a:lnTo>
                    <a:lnTo>
                      <a:pt x="398" y="254"/>
                    </a:lnTo>
                    <a:lnTo>
                      <a:pt x="347" y="271"/>
                    </a:lnTo>
                    <a:lnTo>
                      <a:pt x="288" y="254"/>
                    </a:lnTo>
                    <a:lnTo>
                      <a:pt x="204" y="271"/>
                    </a:lnTo>
                    <a:lnTo>
                      <a:pt x="17" y="186"/>
                    </a:lnTo>
                    <a:lnTo>
                      <a:pt x="9" y="152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4" name="Freeform 12">
                <a:extLst>
                  <a:ext uri="{FF2B5EF4-FFF2-40B4-BE49-F238E27FC236}">
                    <a16:creationId xmlns:a16="http://schemas.microsoft.com/office/drawing/2014/main" id="{A82C7751-A201-443C-B3DA-F05217406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348"/>
                <a:ext cx="2667" cy="407"/>
              </a:xfrm>
              <a:custGeom>
                <a:avLst/>
                <a:gdLst>
                  <a:gd name="T0" fmla="*/ 406 w 15527"/>
                  <a:gd name="T1" fmla="*/ 2370 h 2370"/>
                  <a:gd name="T2" fmla="*/ 1050 w 15527"/>
                  <a:gd name="T3" fmla="*/ 2362 h 2370"/>
                  <a:gd name="T4" fmla="*/ 1499 w 15527"/>
                  <a:gd name="T5" fmla="*/ 2218 h 2370"/>
                  <a:gd name="T6" fmla="*/ 1668 w 15527"/>
                  <a:gd name="T7" fmla="*/ 2040 h 2370"/>
                  <a:gd name="T8" fmla="*/ 1761 w 15527"/>
                  <a:gd name="T9" fmla="*/ 1566 h 2370"/>
                  <a:gd name="T10" fmla="*/ 1719 w 15527"/>
                  <a:gd name="T11" fmla="*/ 1346 h 2370"/>
                  <a:gd name="T12" fmla="*/ 1532 w 15527"/>
                  <a:gd name="T13" fmla="*/ 897 h 2370"/>
                  <a:gd name="T14" fmla="*/ 1346 w 15527"/>
                  <a:gd name="T15" fmla="*/ 618 h 2370"/>
                  <a:gd name="T16" fmla="*/ 1541 w 15527"/>
                  <a:gd name="T17" fmla="*/ 728 h 2370"/>
                  <a:gd name="T18" fmla="*/ 1727 w 15527"/>
                  <a:gd name="T19" fmla="*/ 770 h 2370"/>
                  <a:gd name="T20" fmla="*/ 1998 w 15527"/>
                  <a:gd name="T21" fmla="*/ 635 h 2370"/>
                  <a:gd name="T22" fmla="*/ 2244 w 15527"/>
                  <a:gd name="T23" fmla="*/ 1134 h 2370"/>
                  <a:gd name="T24" fmla="*/ 2489 w 15527"/>
                  <a:gd name="T25" fmla="*/ 1354 h 2370"/>
                  <a:gd name="T26" fmla="*/ 2625 w 15527"/>
                  <a:gd name="T27" fmla="*/ 1422 h 2370"/>
                  <a:gd name="T28" fmla="*/ 2819 w 15527"/>
                  <a:gd name="T29" fmla="*/ 1540 h 2370"/>
                  <a:gd name="T30" fmla="*/ 3014 w 15527"/>
                  <a:gd name="T31" fmla="*/ 1600 h 2370"/>
                  <a:gd name="T32" fmla="*/ 3615 w 15527"/>
                  <a:gd name="T33" fmla="*/ 1769 h 2370"/>
                  <a:gd name="T34" fmla="*/ 4225 w 15527"/>
                  <a:gd name="T35" fmla="*/ 1786 h 2370"/>
                  <a:gd name="T36" fmla="*/ 4707 w 15527"/>
                  <a:gd name="T37" fmla="*/ 1422 h 2370"/>
                  <a:gd name="T38" fmla="*/ 4893 w 15527"/>
                  <a:gd name="T39" fmla="*/ 1016 h 2370"/>
                  <a:gd name="T40" fmla="*/ 5139 w 15527"/>
                  <a:gd name="T41" fmla="*/ 1303 h 2370"/>
                  <a:gd name="T42" fmla="*/ 5376 w 15527"/>
                  <a:gd name="T43" fmla="*/ 1413 h 2370"/>
                  <a:gd name="T44" fmla="*/ 5613 w 15527"/>
                  <a:gd name="T45" fmla="*/ 1498 h 2370"/>
                  <a:gd name="T46" fmla="*/ 5969 w 15527"/>
                  <a:gd name="T47" fmla="*/ 1574 h 2370"/>
                  <a:gd name="T48" fmla="*/ 6358 w 15527"/>
                  <a:gd name="T49" fmla="*/ 1574 h 2370"/>
                  <a:gd name="T50" fmla="*/ 6654 w 15527"/>
                  <a:gd name="T51" fmla="*/ 1532 h 2370"/>
                  <a:gd name="T52" fmla="*/ 6942 w 15527"/>
                  <a:gd name="T53" fmla="*/ 1464 h 2370"/>
                  <a:gd name="T54" fmla="*/ 7315 w 15527"/>
                  <a:gd name="T55" fmla="*/ 1329 h 2370"/>
                  <a:gd name="T56" fmla="*/ 7467 w 15527"/>
                  <a:gd name="T57" fmla="*/ 1227 h 2370"/>
                  <a:gd name="T58" fmla="*/ 7713 w 15527"/>
                  <a:gd name="T59" fmla="*/ 1041 h 2370"/>
                  <a:gd name="T60" fmla="*/ 7941 w 15527"/>
                  <a:gd name="T61" fmla="*/ 499 h 2370"/>
                  <a:gd name="T62" fmla="*/ 8060 w 15527"/>
                  <a:gd name="T63" fmla="*/ 118 h 2370"/>
                  <a:gd name="T64" fmla="*/ 8204 w 15527"/>
                  <a:gd name="T65" fmla="*/ 305 h 2370"/>
                  <a:gd name="T66" fmla="*/ 8491 w 15527"/>
                  <a:gd name="T67" fmla="*/ 415 h 2370"/>
                  <a:gd name="T68" fmla="*/ 8297 w 15527"/>
                  <a:gd name="T69" fmla="*/ 779 h 2370"/>
                  <a:gd name="T70" fmla="*/ 8373 w 15527"/>
                  <a:gd name="T71" fmla="*/ 1160 h 2370"/>
                  <a:gd name="T72" fmla="*/ 8652 w 15527"/>
                  <a:gd name="T73" fmla="*/ 1422 h 2370"/>
                  <a:gd name="T74" fmla="*/ 9126 w 15527"/>
                  <a:gd name="T75" fmla="*/ 1557 h 2370"/>
                  <a:gd name="T76" fmla="*/ 9389 w 15527"/>
                  <a:gd name="T77" fmla="*/ 1557 h 2370"/>
                  <a:gd name="T78" fmla="*/ 9592 w 15527"/>
                  <a:gd name="T79" fmla="*/ 1532 h 2370"/>
                  <a:gd name="T80" fmla="*/ 9897 w 15527"/>
                  <a:gd name="T81" fmla="*/ 1456 h 2370"/>
                  <a:gd name="T82" fmla="*/ 10092 w 15527"/>
                  <a:gd name="T83" fmla="*/ 1422 h 2370"/>
                  <a:gd name="T84" fmla="*/ 10320 w 15527"/>
                  <a:gd name="T85" fmla="*/ 1371 h 2370"/>
                  <a:gd name="T86" fmla="*/ 10735 w 15527"/>
                  <a:gd name="T87" fmla="*/ 1253 h 2370"/>
                  <a:gd name="T88" fmla="*/ 10997 w 15527"/>
                  <a:gd name="T89" fmla="*/ 1160 h 2370"/>
                  <a:gd name="T90" fmla="*/ 11209 w 15527"/>
                  <a:gd name="T91" fmla="*/ 1024 h 2370"/>
                  <a:gd name="T92" fmla="*/ 11429 w 15527"/>
                  <a:gd name="T93" fmla="*/ 906 h 2370"/>
                  <a:gd name="T94" fmla="*/ 11641 w 15527"/>
                  <a:gd name="T95" fmla="*/ 694 h 2370"/>
                  <a:gd name="T96" fmla="*/ 11759 w 15527"/>
                  <a:gd name="T97" fmla="*/ 161 h 2370"/>
                  <a:gd name="T98" fmla="*/ 11929 w 15527"/>
                  <a:gd name="T99" fmla="*/ 194 h 2370"/>
                  <a:gd name="T100" fmla="*/ 12140 w 15527"/>
                  <a:gd name="T101" fmla="*/ 271 h 2370"/>
                  <a:gd name="T102" fmla="*/ 12547 w 15527"/>
                  <a:gd name="T103" fmla="*/ 245 h 2370"/>
                  <a:gd name="T104" fmla="*/ 12648 w 15527"/>
                  <a:gd name="T105" fmla="*/ 178 h 2370"/>
                  <a:gd name="T106" fmla="*/ 12919 w 15527"/>
                  <a:gd name="T107" fmla="*/ 17 h 2370"/>
                  <a:gd name="T108" fmla="*/ 12945 w 15527"/>
                  <a:gd name="T109" fmla="*/ 338 h 2370"/>
                  <a:gd name="T110" fmla="*/ 12911 w 15527"/>
                  <a:gd name="T111" fmla="*/ 855 h 2370"/>
                  <a:gd name="T112" fmla="*/ 13038 w 15527"/>
                  <a:gd name="T113" fmla="*/ 1143 h 2370"/>
                  <a:gd name="T114" fmla="*/ 13275 w 15527"/>
                  <a:gd name="T115" fmla="*/ 1354 h 2370"/>
                  <a:gd name="T116" fmla="*/ 13715 w 15527"/>
                  <a:gd name="T117" fmla="*/ 1439 h 2370"/>
                  <a:gd name="T118" fmla="*/ 14316 w 15527"/>
                  <a:gd name="T119" fmla="*/ 1413 h 2370"/>
                  <a:gd name="T120" fmla="*/ 14866 w 15527"/>
                  <a:gd name="T121" fmla="*/ 1270 h 2370"/>
                  <a:gd name="T122" fmla="*/ 15527 w 15527"/>
                  <a:gd name="T123" fmla="*/ 965 h 2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527" h="2370">
                    <a:moveTo>
                      <a:pt x="0" y="2260"/>
                    </a:moveTo>
                    <a:lnTo>
                      <a:pt x="381" y="2370"/>
                    </a:lnTo>
                    <a:lnTo>
                      <a:pt x="406" y="2370"/>
                    </a:lnTo>
                    <a:lnTo>
                      <a:pt x="957" y="2370"/>
                    </a:lnTo>
                    <a:lnTo>
                      <a:pt x="1016" y="2362"/>
                    </a:lnTo>
                    <a:lnTo>
                      <a:pt x="1050" y="2362"/>
                    </a:lnTo>
                    <a:lnTo>
                      <a:pt x="1312" y="2336"/>
                    </a:lnTo>
                    <a:lnTo>
                      <a:pt x="1482" y="2252"/>
                    </a:lnTo>
                    <a:lnTo>
                      <a:pt x="1499" y="2218"/>
                    </a:lnTo>
                    <a:lnTo>
                      <a:pt x="1549" y="2192"/>
                    </a:lnTo>
                    <a:lnTo>
                      <a:pt x="1642" y="2099"/>
                    </a:lnTo>
                    <a:lnTo>
                      <a:pt x="1668" y="2040"/>
                    </a:lnTo>
                    <a:lnTo>
                      <a:pt x="1710" y="2023"/>
                    </a:lnTo>
                    <a:lnTo>
                      <a:pt x="1727" y="1896"/>
                    </a:lnTo>
                    <a:lnTo>
                      <a:pt x="1761" y="1566"/>
                    </a:lnTo>
                    <a:lnTo>
                      <a:pt x="1769" y="1540"/>
                    </a:lnTo>
                    <a:lnTo>
                      <a:pt x="1744" y="1413"/>
                    </a:lnTo>
                    <a:lnTo>
                      <a:pt x="1719" y="1346"/>
                    </a:lnTo>
                    <a:lnTo>
                      <a:pt x="1710" y="1286"/>
                    </a:lnTo>
                    <a:lnTo>
                      <a:pt x="1524" y="922"/>
                    </a:lnTo>
                    <a:lnTo>
                      <a:pt x="1532" y="897"/>
                    </a:lnTo>
                    <a:lnTo>
                      <a:pt x="1414" y="711"/>
                    </a:lnTo>
                    <a:lnTo>
                      <a:pt x="1346" y="643"/>
                    </a:lnTo>
                    <a:lnTo>
                      <a:pt x="1346" y="618"/>
                    </a:lnTo>
                    <a:lnTo>
                      <a:pt x="1414" y="584"/>
                    </a:lnTo>
                    <a:lnTo>
                      <a:pt x="1465" y="652"/>
                    </a:lnTo>
                    <a:lnTo>
                      <a:pt x="1541" y="728"/>
                    </a:lnTo>
                    <a:lnTo>
                      <a:pt x="1600" y="753"/>
                    </a:lnTo>
                    <a:lnTo>
                      <a:pt x="1617" y="770"/>
                    </a:lnTo>
                    <a:lnTo>
                      <a:pt x="1727" y="770"/>
                    </a:lnTo>
                    <a:lnTo>
                      <a:pt x="1846" y="745"/>
                    </a:lnTo>
                    <a:lnTo>
                      <a:pt x="1879" y="736"/>
                    </a:lnTo>
                    <a:lnTo>
                      <a:pt x="1998" y="635"/>
                    </a:lnTo>
                    <a:lnTo>
                      <a:pt x="2023" y="643"/>
                    </a:lnTo>
                    <a:lnTo>
                      <a:pt x="2057" y="711"/>
                    </a:lnTo>
                    <a:lnTo>
                      <a:pt x="2244" y="1134"/>
                    </a:lnTo>
                    <a:lnTo>
                      <a:pt x="2286" y="1193"/>
                    </a:lnTo>
                    <a:lnTo>
                      <a:pt x="2421" y="1320"/>
                    </a:lnTo>
                    <a:lnTo>
                      <a:pt x="2489" y="1354"/>
                    </a:lnTo>
                    <a:lnTo>
                      <a:pt x="2506" y="1380"/>
                    </a:lnTo>
                    <a:lnTo>
                      <a:pt x="2540" y="1397"/>
                    </a:lnTo>
                    <a:lnTo>
                      <a:pt x="2625" y="1422"/>
                    </a:lnTo>
                    <a:lnTo>
                      <a:pt x="2701" y="1490"/>
                    </a:lnTo>
                    <a:lnTo>
                      <a:pt x="2726" y="1490"/>
                    </a:lnTo>
                    <a:lnTo>
                      <a:pt x="2819" y="1540"/>
                    </a:lnTo>
                    <a:lnTo>
                      <a:pt x="2845" y="1540"/>
                    </a:lnTo>
                    <a:lnTo>
                      <a:pt x="2955" y="1591"/>
                    </a:lnTo>
                    <a:lnTo>
                      <a:pt x="3014" y="1600"/>
                    </a:lnTo>
                    <a:lnTo>
                      <a:pt x="3107" y="1642"/>
                    </a:lnTo>
                    <a:lnTo>
                      <a:pt x="3251" y="1676"/>
                    </a:lnTo>
                    <a:lnTo>
                      <a:pt x="3615" y="1769"/>
                    </a:lnTo>
                    <a:lnTo>
                      <a:pt x="3734" y="1803"/>
                    </a:lnTo>
                    <a:lnTo>
                      <a:pt x="3971" y="1820"/>
                    </a:lnTo>
                    <a:lnTo>
                      <a:pt x="4225" y="1786"/>
                    </a:lnTo>
                    <a:lnTo>
                      <a:pt x="4495" y="1642"/>
                    </a:lnTo>
                    <a:lnTo>
                      <a:pt x="4656" y="1524"/>
                    </a:lnTo>
                    <a:lnTo>
                      <a:pt x="4707" y="1422"/>
                    </a:lnTo>
                    <a:lnTo>
                      <a:pt x="4749" y="1388"/>
                    </a:lnTo>
                    <a:lnTo>
                      <a:pt x="4809" y="1253"/>
                    </a:lnTo>
                    <a:lnTo>
                      <a:pt x="4893" y="1016"/>
                    </a:lnTo>
                    <a:lnTo>
                      <a:pt x="4893" y="973"/>
                    </a:lnTo>
                    <a:lnTo>
                      <a:pt x="5037" y="1202"/>
                    </a:lnTo>
                    <a:lnTo>
                      <a:pt x="5139" y="1303"/>
                    </a:lnTo>
                    <a:lnTo>
                      <a:pt x="5215" y="1371"/>
                    </a:lnTo>
                    <a:lnTo>
                      <a:pt x="5351" y="1422"/>
                    </a:lnTo>
                    <a:lnTo>
                      <a:pt x="5376" y="1413"/>
                    </a:lnTo>
                    <a:lnTo>
                      <a:pt x="5469" y="1456"/>
                    </a:lnTo>
                    <a:lnTo>
                      <a:pt x="5554" y="1473"/>
                    </a:lnTo>
                    <a:lnTo>
                      <a:pt x="5613" y="1498"/>
                    </a:lnTo>
                    <a:lnTo>
                      <a:pt x="5706" y="1524"/>
                    </a:lnTo>
                    <a:lnTo>
                      <a:pt x="5732" y="1540"/>
                    </a:lnTo>
                    <a:lnTo>
                      <a:pt x="5969" y="1574"/>
                    </a:lnTo>
                    <a:lnTo>
                      <a:pt x="6096" y="1566"/>
                    </a:lnTo>
                    <a:lnTo>
                      <a:pt x="6189" y="1557"/>
                    </a:lnTo>
                    <a:lnTo>
                      <a:pt x="6358" y="1574"/>
                    </a:lnTo>
                    <a:lnTo>
                      <a:pt x="6536" y="1549"/>
                    </a:lnTo>
                    <a:lnTo>
                      <a:pt x="6561" y="1532"/>
                    </a:lnTo>
                    <a:lnTo>
                      <a:pt x="6654" y="1532"/>
                    </a:lnTo>
                    <a:lnTo>
                      <a:pt x="6680" y="1515"/>
                    </a:lnTo>
                    <a:lnTo>
                      <a:pt x="6798" y="1498"/>
                    </a:lnTo>
                    <a:lnTo>
                      <a:pt x="6942" y="1464"/>
                    </a:lnTo>
                    <a:lnTo>
                      <a:pt x="6976" y="1439"/>
                    </a:lnTo>
                    <a:lnTo>
                      <a:pt x="7112" y="1413"/>
                    </a:lnTo>
                    <a:lnTo>
                      <a:pt x="7315" y="1329"/>
                    </a:lnTo>
                    <a:lnTo>
                      <a:pt x="7332" y="1303"/>
                    </a:lnTo>
                    <a:lnTo>
                      <a:pt x="7442" y="1253"/>
                    </a:lnTo>
                    <a:lnTo>
                      <a:pt x="7467" y="1227"/>
                    </a:lnTo>
                    <a:lnTo>
                      <a:pt x="7586" y="1168"/>
                    </a:lnTo>
                    <a:lnTo>
                      <a:pt x="7619" y="1117"/>
                    </a:lnTo>
                    <a:lnTo>
                      <a:pt x="7713" y="1041"/>
                    </a:lnTo>
                    <a:lnTo>
                      <a:pt x="7789" y="939"/>
                    </a:lnTo>
                    <a:lnTo>
                      <a:pt x="7924" y="677"/>
                    </a:lnTo>
                    <a:lnTo>
                      <a:pt x="7941" y="499"/>
                    </a:lnTo>
                    <a:lnTo>
                      <a:pt x="7958" y="457"/>
                    </a:lnTo>
                    <a:lnTo>
                      <a:pt x="8017" y="127"/>
                    </a:lnTo>
                    <a:lnTo>
                      <a:pt x="8060" y="118"/>
                    </a:lnTo>
                    <a:lnTo>
                      <a:pt x="8144" y="271"/>
                    </a:lnTo>
                    <a:lnTo>
                      <a:pt x="8187" y="305"/>
                    </a:lnTo>
                    <a:lnTo>
                      <a:pt x="8204" y="305"/>
                    </a:lnTo>
                    <a:lnTo>
                      <a:pt x="8373" y="288"/>
                    </a:lnTo>
                    <a:lnTo>
                      <a:pt x="8542" y="262"/>
                    </a:lnTo>
                    <a:lnTo>
                      <a:pt x="8491" y="415"/>
                    </a:lnTo>
                    <a:lnTo>
                      <a:pt x="8348" y="635"/>
                    </a:lnTo>
                    <a:lnTo>
                      <a:pt x="8322" y="694"/>
                    </a:lnTo>
                    <a:lnTo>
                      <a:pt x="8297" y="779"/>
                    </a:lnTo>
                    <a:lnTo>
                      <a:pt x="8288" y="956"/>
                    </a:lnTo>
                    <a:lnTo>
                      <a:pt x="8339" y="1100"/>
                    </a:lnTo>
                    <a:lnTo>
                      <a:pt x="8373" y="1160"/>
                    </a:lnTo>
                    <a:lnTo>
                      <a:pt x="8424" y="1270"/>
                    </a:lnTo>
                    <a:lnTo>
                      <a:pt x="8517" y="1363"/>
                    </a:lnTo>
                    <a:lnTo>
                      <a:pt x="8652" y="1422"/>
                    </a:lnTo>
                    <a:lnTo>
                      <a:pt x="8805" y="1507"/>
                    </a:lnTo>
                    <a:lnTo>
                      <a:pt x="9008" y="1557"/>
                    </a:lnTo>
                    <a:lnTo>
                      <a:pt x="9126" y="1557"/>
                    </a:lnTo>
                    <a:lnTo>
                      <a:pt x="9186" y="1574"/>
                    </a:lnTo>
                    <a:lnTo>
                      <a:pt x="9304" y="1574"/>
                    </a:lnTo>
                    <a:lnTo>
                      <a:pt x="9389" y="1557"/>
                    </a:lnTo>
                    <a:lnTo>
                      <a:pt x="9448" y="1566"/>
                    </a:lnTo>
                    <a:lnTo>
                      <a:pt x="9482" y="1549"/>
                    </a:lnTo>
                    <a:lnTo>
                      <a:pt x="9592" y="1532"/>
                    </a:lnTo>
                    <a:lnTo>
                      <a:pt x="9685" y="1532"/>
                    </a:lnTo>
                    <a:lnTo>
                      <a:pt x="9711" y="1524"/>
                    </a:lnTo>
                    <a:lnTo>
                      <a:pt x="9897" y="1456"/>
                    </a:lnTo>
                    <a:lnTo>
                      <a:pt x="9956" y="1456"/>
                    </a:lnTo>
                    <a:lnTo>
                      <a:pt x="10007" y="1422"/>
                    </a:lnTo>
                    <a:lnTo>
                      <a:pt x="10092" y="1422"/>
                    </a:lnTo>
                    <a:lnTo>
                      <a:pt x="10125" y="1397"/>
                    </a:lnTo>
                    <a:lnTo>
                      <a:pt x="10210" y="1397"/>
                    </a:lnTo>
                    <a:lnTo>
                      <a:pt x="10320" y="1371"/>
                    </a:lnTo>
                    <a:lnTo>
                      <a:pt x="10616" y="1303"/>
                    </a:lnTo>
                    <a:lnTo>
                      <a:pt x="10676" y="1261"/>
                    </a:lnTo>
                    <a:lnTo>
                      <a:pt x="10735" y="1253"/>
                    </a:lnTo>
                    <a:lnTo>
                      <a:pt x="10913" y="1193"/>
                    </a:lnTo>
                    <a:lnTo>
                      <a:pt x="10972" y="1160"/>
                    </a:lnTo>
                    <a:lnTo>
                      <a:pt x="10997" y="1160"/>
                    </a:lnTo>
                    <a:lnTo>
                      <a:pt x="11048" y="1117"/>
                    </a:lnTo>
                    <a:lnTo>
                      <a:pt x="11158" y="1075"/>
                    </a:lnTo>
                    <a:lnTo>
                      <a:pt x="11209" y="1024"/>
                    </a:lnTo>
                    <a:lnTo>
                      <a:pt x="11268" y="1007"/>
                    </a:lnTo>
                    <a:lnTo>
                      <a:pt x="11319" y="965"/>
                    </a:lnTo>
                    <a:lnTo>
                      <a:pt x="11429" y="906"/>
                    </a:lnTo>
                    <a:lnTo>
                      <a:pt x="11531" y="812"/>
                    </a:lnTo>
                    <a:lnTo>
                      <a:pt x="11573" y="753"/>
                    </a:lnTo>
                    <a:lnTo>
                      <a:pt x="11641" y="694"/>
                    </a:lnTo>
                    <a:lnTo>
                      <a:pt x="11734" y="533"/>
                    </a:lnTo>
                    <a:lnTo>
                      <a:pt x="11776" y="381"/>
                    </a:lnTo>
                    <a:lnTo>
                      <a:pt x="11759" y="161"/>
                    </a:lnTo>
                    <a:lnTo>
                      <a:pt x="11768" y="144"/>
                    </a:lnTo>
                    <a:lnTo>
                      <a:pt x="11810" y="51"/>
                    </a:lnTo>
                    <a:lnTo>
                      <a:pt x="11929" y="194"/>
                    </a:lnTo>
                    <a:lnTo>
                      <a:pt x="12022" y="228"/>
                    </a:lnTo>
                    <a:lnTo>
                      <a:pt x="12047" y="254"/>
                    </a:lnTo>
                    <a:lnTo>
                      <a:pt x="12140" y="271"/>
                    </a:lnTo>
                    <a:lnTo>
                      <a:pt x="12284" y="296"/>
                    </a:lnTo>
                    <a:lnTo>
                      <a:pt x="12462" y="279"/>
                    </a:lnTo>
                    <a:lnTo>
                      <a:pt x="12547" y="245"/>
                    </a:lnTo>
                    <a:lnTo>
                      <a:pt x="12581" y="211"/>
                    </a:lnTo>
                    <a:lnTo>
                      <a:pt x="12623" y="203"/>
                    </a:lnTo>
                    <a:lnTo>
                      <a:pt x="12648" y="178"/>
                    </a:lnTo>
                    <a:lnTo>
                      <a:pt x="12758" y="144"/>
                    </a:lnTo>
                    <a:lnTo>
                      <a:pt x="12877" y="76"/>
                    </a:lnTo>
                    <a:lnTo>
                      <a:pt x="12919" y="17"/>
                    </a:lnTo>
                    <a:lnTo>
                      <a:pt x="12962" y="0"/>
                    </a:lnTo>
                    <a:lnTo>
                      <a:pt x="12936" y="161"/>
                    </a:lnTo>
                    <a:lnTo>
                      <a:pt x="12945" y="338"/>
                    </a:lnTo>
                    <a:lnTo>
                      <a:pt x="12894" y="525"/>
                    </a:lnTo>
                    <a:lnTo>
                      <a:pt x="12902" y="762"/>
                    </a:lnTo>
                    <a:lnTo>
                      <a:pt x="12911" y="855"/>
                    </a:lnTo>
                    <a:lnTo>
                      <a:pt x="12936" y="973"/>
                    </a:lnTo>
                    <a:lnTo>
                      <a:pt x="13004" y="1117"/>
                    </a:lnTo>
                    <a:lnTo>
                      <a:pt x="13038" y="1143"/>
                    </a:lnTo>
                    <a:lnTo>
                      <a:pt x="13063" y="1193"/>
                    </a:lnTo>
                    <a:lnTo>
                      <a:pt x="13139" y="1261"/>
                    </a:lnTo>
                    <a:lnTo>
                      <a:pt x="13275" y="1354"/>
                    </a:lnTo>
                    <a:lnTo>
                      <a:pt x="13512" y="1413"/>
                    </a:lnTo>
                    <a:lnTo>
                      <a:pt x="13690" y="1447"/>
                    </a:lnTo>
                    <a:lnTo>
                      <a:pt x="13715" y="1439"/>
                    </a:lnTo>
                    <a:lnTo>
                      <a:pt x="13961" y="1464"/>
                    </a:lnTo>
                    <a:lnTo>
                      <a:pt x="14282" y="1405"/>
                    </a:lnTo>
                    <a:lnTo>
                      <a:pt x="14316" y="1413"/>
                    </a:lnTo>
                    <a:lnTo>
                      <a:pt x="14367" y="1380"/>
                    </a:lnTo>
                    <a:lnTo>
                      <a:pt x="14401" y="1388"/>
                    </a:lnTo>
                    <a:lnTo>
                      <a:pt x="14866" y="1270"/>
                    </a:lnTo>
                    <a:lnTo>
                      <a:pt x="15137" y="1176"/>
                    </a:lnTo>
                    <a:lnTo>
                      <a:pt x="15163" y="1143"/>
                    </a:lnTo>
                    <a:lnTo>
                      <a:pt x="15527" y="965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5" name="Freeform 13">
                <a:extLst>
                  <a:ext uri="{FF2B5EF4-FFF2-40B4-BE49-F238E27FC236}">
                    <a16:creationId xmlns:a16="http://schemas.microsoft.com/office/drawing/2014/main" id="{28B87D53-AB5F-456C-966C-9F0FB774B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1400"/>
                <a:ext cx="1243" cy="219"/>
              </a:xfrm>
              <a:custGeom>
                <a:avLst/>
                <a:gdLst>
                  <a:gd name="T0" fmla="*/ 6638 w 7239"/>
                  <a:gd name="T1" fmla="*/ 1278 h 1278"/>
                  <a:gd name="T2" fmla="*/ 5825 w 7239"/>
                  <a:gd name="T3" fmla="*/ 1261 h 1278"/>
                  <a:gd name="T4" fmla="*/ 5368 w 7239"/>
                  <a:gd name="T5" fmla="*/ 1185 h 1278"/>
                  <a:gd name="T6" fmla="*/ 5241 w 7239"/>
                  <a:gd name="T7" fmla="*/ 1168 h 1278"/>
                  <a:gd name="T8" fmla="*/ 4750 w 7239"/>
                  <a:gd name="T9" fmla="*/ 1142 h 1278"/>
                  <a:gd name="T10" fmla="*/ 4665 w 7239"/>
                  <a:gd name="T11" fmla="*/ 1142 h 1278"/>
                  <a:gd name="T12" fmla="*/ 3979 w 7239"/>
                  <a:gd name="T13" fmla="*/ 1108 h 1278"/>
                  <a:gd name="T14" fmla="*/ 3827 w 7239"/>
                  <a:gd name="T15" fmla="*/ 1125 h 1278"/>
                  <a:gd name="T16" fmla="*/ 3361 w 7239"/>
                  <a:gd name="T17" fmla="*/ 1168 h 1278"/>
                  <a:gd name="T18" fmla="*/ 2625 w 7239"/>
                  <a:gd name="T19" fmla="*/ 1202 h 1278"/>
                  <a:gd name="T20" fmla="*/ 2125 w 7239"/>
                  <a:gd name="T21" fmla="*/ 1227 h 1278"/>
                  <a:gd name="T22" fmla="*/ 1592 w 7239"/>
                  <a:gd name="T23" fmla="*/ 1202 h 1278"/>
                  <a:gd name="T24" fmla="*/ 872 w 7239"/>
                  <a:gd name="T25" fmla="*/ 1168 h 1278"/>
                  <a:gd name="T26" fmla="*/ 720 w 7239"/>
                  <a:gd name="T27" fmla="*/ 1142 h 1278"/>
                  <a:gd name="T28" fmla="*/ 610 w 7239"/>
                  <a:gd name="T29" fmla="*/ 1125 h 1278"/>
                  <a:gd name="T30" fmla="*/ 457 w 7239"/>
                  <a:gd name="T31" fmla="*/ 1092 h 1278"/>
                  <a:gd name="T32" fmla="*/ 254 w 7239"/>
                  <a:gd name="T33" fmla="*/ 998 h 1278"/>
                  <a:gd name="T34" fmla="*/ 34 w 7239"/>
                  <a:gd name="T35" fmla="*/ 863 h 1278"/>
                  <a:gd name="T36" fmla="*/ 0 w 7239"/>
                  <a:gd name="T37" fmla="*/ 694 h 1278"/>
                  <a:gd name="T38" fmla="*/ 68 w 7239"/>
                  <a:gd name="T39" fmla="*/ 499 h 1278"/>
                  <a:gd name="T40" fmla="*/ 161 w 7239"/>
                  <a:gd name="T41" fmla="*/ 406 h 1278"/>
                  <a:gd name="T42" fmla="*/ 483 w 7239"/>
                  <a:gd name="T43" fmla="*/ 262 h 1278"/>
                  <a:gd name="T44" fmla="*/ 788 w 7239"/>
                  <a:gd name="T45" fmla="*/ 194 h 1278"/>
                  <a:gd name="T46" fmla="*/ 906 w 7239"/>
                  <a:gd name="T47" fmla="*/ 186 h 1278"/>
                  <a:gd name="T48" fmla="*/ 1050 w 7239"/>
                  <a:gd name="T49" fmla="*/ 169 h 1278"/>
                  <a:gd name="T50" fmla="*/ 1169 w 7239"/>
                  <a:gd name="T51" fmla="*/ 143 h 1278"/>
                  <a:gd name="T52" fmla="*/ 1287 w 7239"/>
                  <a:gd name="T53" fmla="*/ 127 h 1278"/>
                  <a:gd name="T54" fmla="*/ 1431 w 7239"/>
                  <a:gd name="T55" fmla="*/ 118 h 1278"/>
                  <a:gd name="T56" fmla="*/ 1693 w 7239"/>
                  <a:gd name="T57" fmla="*/ 93 h 1278"/>
                  <a:gd name="T58" fmla="*/ 1812 w 7239"/>
                  <a:gd name="T59" fmla="*/ 76 h 1278"/>
                  <a:gd name="T60" fmla="*/ 1964 w 7239"/>
                  <a:gd name="T61" fmla="*/ 59 h 1278"/>
                  <a:gd name="T62" fmla="*/ 2108 w 7239"/>
                  <a:gd name="T63" fmla="*/ 33 h 1278"/>
                  <a:gd name="T64" fmla="*/ 2252 w 7239"/>
                  <a:gd name="T65" fmla="*/ 33 h 1278"/>
                  <a:gd name="T66" fmla="*/ 2371 w 7239"/>
                  <a:gd name="T67" fmla="*/ 16 h 1278"/>
                  <a:gd name="T68" fmla="*/ 2489 w 7239"/>
                  <a:gd name="T69" fmla="*/ 0 h 1278"/>
                  <a:gd name="T70" fmla="*/ 2642 w 7239"/>
                  <a:gd name="T71" fmla="*/ 0 h 1278"/>
                  <a:gd name="T72" fmla="*/ 2752 w 7239"/>
                  <a:gd name="T73" fmla="*/ 16 h 1278"/>
                  <a:gd name="T74" fmla="*/ 3158 w 7239"/>
                  <a:gd name="T75" fmla="*/ 93 h 1278"/>
                  <a:gd name="T76" fmla="*/ 3387 w 7239"/>
                  <a:gd name="T77" fmla="*/ 152 h 1278"/>
                  <a:gd name="T78" fmla="*/ 3700 w 7239"/>
                  <a:gd name="T79" fmla="*/ 67 h 1278"/>
                  <a:gd name="T80" fmla="*/ 4056 w 7239"/>
                  <a:gd name="T81" fmla="*/ 50 h 1278"/>
                  <a:gd name="T82" fmla="*/ 4411 w 7239"/>
                  <a:gd name="T83" fmla="*/ 25 h 1278"/>
                  <a:gd name="T84" fmla="*/ 5114 w 7239"/>
                  <a:gd name="T85" fmla="*/ 33 h 1278"/>
                  <a:gd name="T86" fmla="*/ 5198 w 7239"/>
                  <a:gd name="T87" fmla="*/ 42 h 1278"/>
                  <a:gd name="T88" fmla="*/ 5351 w 7239"/>
                  <a:gd name="T89" fmla="*/ 50 h 1278"/>
                  <a:gd name="T90" fmla="*/ 5444 w 7239"/>
                  <a:gd name="T91" fmla="*/ 93 h 1278"/>
                  <a:gd name="T92" fmla="*/ 5757 w 7239"/>
                  <a:gd name="T93" fmla="*/ 93 h 1278"/>
                  <a:gd name="T94" fmla="*/ 5876 w 7239"/>
                  <a:gd name="T95" fmla="*/ 50 h 1278"/>
                  <a:gd name="T96" fmla="*/ 5994 w 7239"/>
                  <a:gd name="T97" fmla="*/ 33 h 1278"/>
                  <a:gd name="T98" fmla="*/ 6053 w 7239"/>
                  <a:gd name="T99" fmla="*/ 25 h 1278"/>
                  <a:gd name="T100" fmla="*/ 6274 w 7239"/>
                  <a:gd name="T101" fmla="*/ 0 h 1278"/>
                  <a:gd name="T102" fmla="*/ 6536 w 7239"/>
                  <a:gd name="T103" fmla="*/ 50 h 1278"/>
                  <a:gd name="T104" fmla="*/ 6714 w 7239"/>
                  <a:gd name="T105" fmla="*/ 59 h 1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7239" h="1278">
                    <a:moveTo>
                      <a:pt x="7239" y="1193"/>
                    </a:moveTo>
                    <a:lnTo>
                      <a:pt x="6638" y="1278"/>
                    </a:lnTo>
                    <a:lnTo>
                      <a:pt x="6265" y="1278"/>
                    </a:lnTo>
                    <a:lnTo>
                      <a:pt x="5825" y="1261"/>
                    </a:lnTo>
                    <a:lnTo>
                      <a:pt x="5639" y="1252"/>
                    </a:lnTo>
                    <a:lnTo>
                      <a:pt x="5368" y="1185"/>
                    </a:lnTo>
                    <a:lnTo>
                      <a:pt x="5258" y="1168"/>
                    </a:lnTo>
                    <a:lnTo>
                      <a:pt x="5241" y="1168"/>
                    </a:lnTo>
                    <a:lnTo>
                      <a:pt x="4817" y="1142"/>
                    </a:lnTo>
                    <a:lnTo>
                      <a:pt x="4750" y="1142"/>
                    </a:lnTo>
                    <a:lnTo>
                      <a:pt x="4733" y="1125"/>
                    </a:lnTo>
                    <a:lnTo>
                      <a:pt x="4665" y="1142"/>
                    </a:lnTo>
                    <a:lnTo>
                      <a:pt x="4377" y="1108"/>
                    </a:lnTo>
                    <a:lnTo>
                      <a:pt x="3979" y="1108"/>
                    </a:lnTo>
                    <a:lnTo>
                      <a:pt x="3912" y="1125"/>
                    </a:lnTo>
                    <a:lnTo>
                      <a:pt x="3827" y="1125"/>
                    </a:lnTo>
                    <a:lnTo>
                      <a:pt x="3802" y="1142"/>
                    </a:lnTo>
                    <a:lnTo>
                      <a:pt x="3361" y="1168"/>
                    </a:lnTo>
                    <a:lnTo>
                      <a:pt x="3057" y="1176"/>
                    </a:lnTo>
                    <a:lnTo>
                      <a:pt x="2625" y="1202"/>
                    </a:lnTo>
                    <a:lnTo>
                      <a:pt x="2599" y="1210"/>
                    </a:lnTo>
                    <a:lnTo>
                      <a:pt x="2125" y="1227"/>
                    </a:lnTo>
                    <a:lnTo>
                      <a:pt x="1660" y="1202"/>
                    </a:lnTo>
                    <a:lnTo>
                      <a:pt x="1592" y="1202"/>
                    </a:lnTo>
                    <a:lnTo>
                      <a:pt x="898" y="1159"/>
                    </a:lnTo>
                    <a:lnTo>
                      <a:pt x="872" y="1168"/>
                    </a:lnTo>
                    <a:lnTo>
                      <a:pt x="864" y="1151"/>
                    </a:lnTo>
                    <a:lnTo>
                      <a:pt x="720" y="1142"/>
                    </a:lnTo>
                    <a:lnTo>
                      <a:pt x="652" y="1117"/>
                    </a:lnTo>
                    <a:lnTo>
                      <a:pt x="610" y="1125"/>
                    </a:lnTo>
                    <a:lnTo>
                      <a:pt x="542" y="1100"/>
                    </a:lnTo>
                    <a:lnTo>
                      <a:pt x="457" y="1092"/>
                    </a:lnTo>
                    <a:lnTo>
                      <a:pt x="305" y="1024"/>
                    </a:lnTo>
                    <a:lnTo>
                      <a:pt x="254" y="998"/>
                    </a:lnTo>
                    <a:lnTo>
                      <a:pt x="195" y="982"/>
                    </a:lnTo>
                    <a:lnTo>
                      <a:pt x="34" y="863"/>
                    </a:lnTo>
                    <a:lnTo>
                      <a:pt x="0" y="761"/>
                    </a:lnTo>
                    <a:lnTo>
                      <a:pt x="0" y="694"/>
                    </a:lnTo>
                    <a:lnTo>
                      <a:pt x="26" y="584"/>
                    </a:lnTo>
                    <a:lnTo>
                      <a:pt x="68" y="499"/>
                    </a:lnTo>
                    <a:lnTo>
                      <a:pt x="127" y="414"/>
                    </a:lnTo>
                    <a:lnTo>
                      <a:pt x="161" y="406"/>
                    </a:lnTo>
                    <a:lnTo>
                      <a:pt x="305" y="330"/>
                    </a:lnTo>
                    <a:lnTo>
                      <a:pt x="483" y="262"/>
                    </a:lnTo>
                    <a:lnTo>
                      <a:pt x="542" y="262"/>
                    </a:lnTo>
                    <a:lnTo>
                      <a:pt x="788" y="194"/>
                    </a:lnTo>
                    <a:lnTo>
                      <a:pt x="847" y="203"/>
                    </a:lnTo>
                    <a:lnTo>
                      <a:pt x="906" y="186"/>
                    </a:lnTo>
                    <a:lnTo>
                      <a:pt x="991" y="186"/>
                    </a:lnTo>
                    <a:lnTo>
                      <a:pt x="1050" y="169"/>
                    </a:lnTo>
                    <a:lnTo>
                      <a:pt x="1143" y="169"/>
                    </a:lnTo>
                    <a:lnTo>
                      <a:pt x="1169" y="143"/>
                    </a:lnTo>
                    <a:lnTo>
                      <a:pt x="1228" y="152"/>
                    </a:lnTo>
                    <a:lnTo>
                      <a:pt x="1287" y="127"/>
                    </a:lnTo>
                    <a:lnTo>
                      <a:pt x="1346" y="135"/>
                    </a:lnTo>
                    <a:lnTo>
                      <a:pt x="1431" y="118"/>
                    </a:lnTo>
                    <a:lnTo>
                      <a:pt x="1490" y="118"/>
                    </a:lnTo>
                    <a:lnTo>
                      <a:pt x="1693" y="93"/>
                    </a:lnTo>
                    <a:lnTo>
                      <a:pt x="1727" y="101"/>
                    </a:lnTo>
                    <a:lnTo>
                      <a:pt x="1812" y="76"/>
                    </a:lnTo>
                    <a:lnTo>
                      <a:pt x="1931" y="67"/>
                    </a:lnTo>
                    <a:lnTo>
                      <a:pt x="1964" y="59"/>
                    </a:lnTo>
                    <a:lnTo>
                      <a:pt x="2049" y="59"/>
                    </a:lnTo>
                    <a:lnTo>
                      <a:pt x="2108" y="33"/>
                    </a:lnTo>
                    <a:lnTo>
                      <a:pt x="2193" y="50"/>
                    </a:lnTo>
                    <a:lnTo>
                      <a:pt x="2252" y="33"/>
                    </a:lnTo>
                    <a:lnTo>
                      <a:pt x="2345" y="33"/>
                    </a:lnTo>
                    <a:lnTo>
                      <a:pt x="2371" y="16"/>
                    </a:lnTo>
                    <a:lnTo>
                      <a:pt x="2430" y="25"/>
                    </a:lnTo>
                    <a:lnTo>
                      <a:pt x="2489" y="0"/>
                    </a:lnTo>
                    <a:lnTo>
                      <a:pt x="2582" y="8"/>
                    </a:lnTo>
                    <a:lnTo>
                      <a:pt x="2642" y="0"/>
                    </a:lnTo>
                    <a:lnTo>
                      <a:pt x="2692" y="25"/>
                    </a:lnTo>
                    <a:lnTo>
                      <a:pt x="2752" y="16"/>
                    </a:lnTo>
                    <a:lnTo>
                      <a:pt x="3014" y="59"/>
                    </a:lnTo>
                    <a:lnTo>
                      <a:pt x="3158" y="93"/>
                    </a:lnTo>
                    <a:lnTo>
                      <a:pt x="3183" y="110"/>
                    </a:lnTo>
                    <a:lnTo>
                      <a:pt x="3387" y="152"/>
                    </a:lnTo>
                    <a:lnTo>
                      <a:pt x="3556" y="110"/>
                    </a:lnTo>
                    <a:lnTo>
                      <a:pt x="3700" y="67"/>
                    </a:lnTo>
                    <a:lnTo>
                      <a:pt x="4030" y="42"/>
                    </a:lnTo>
                    <a:lnTo>
                      <a:pt x="4056" y="50"/>
                    </a:lnTo>
                    <a:lnTo>
                      <a:pt x="4115" y="25"/>
                    </a:lnTo>
                    <a:lnTo>
                      <a:pt x="4411" y="25"/>
                    </a:lnTo>
                    <a:lnTo>
                      <a:pt x="4792" y="8"/>
                    </a:lnTo>
                    <a:lnTo>
                      <a:pt x="5114" y="33"/>
                    </a:lnTo>
                    <a:lnTo>
                      <a:pt x="5139" y="25"/>
                    </a:lnTo>
                    <a:lnTo>
                      <a:pt x="5198" y="42"/>
                    </a:lnTo>
                    <a:lnTo>
                      <a:pt x="5258" y="33"/>
                    </a:lnTo>
                    <a:lnTo>
                      <a:pt x="5351" y="50"/>
                    </a:lnTo>
                    <a:lnTo>
                      <a:pt x="5368" y="67"/>
                    </a:lnTo>
                    <a:lnTo>
                      <a:pt x="5444" y="93"/>
                    </a:lnTo>
                    <a:lnTo>
                      <a:pt x="5639" y="118"/>
                    </a:lnTo>
                    <a:lnTo>
                      <a:pt x="5757" y="93"/>
                    </a:lnTo>
                    <a:lnTo>
                      <a:pt x="5791" y="67"/>
                    </a:lnTo>
                    <a:lnTo>
                      <a:pt x="5876" y="50"/>
                    </a:lnTo>
                    <a:lnTo>
                      <a:pt x="5910" y="59"/>
                    </a:lnTo>
                    <a:lnTo>
                      <a:pt x="5994" y="33"/>
                    </a:lnTo>
                    <a:lnTo>
                      <a:pt x="6028" y="42"/>
                    </a:lnTo>
                    <a:lnTo>
                      <a:pt x="6053" y="25"/>
                    </a:lnTo>
                    <a:lnTo>
                      <a:pt x="6223" y="25"/>
                    </a:lnTo>
                    <a:lnTo>
                      <a:pt x="6274" y="0"/>
                    </a:lnTo>
                    <a:lnTo>
                      <a:pt x="6477" y="25"/>
                    </a:lnTo>
                    <a:lnTo>
                      <a:pt x="6536" y="50"/>
                    </a:lnTo>
                    <a:lnTo>
                      <a:pt x="6629" y="42"/>
                    </a:lnTo>
                    <a:lnTo>
                      <a:pt x="6714" y="59"/>
                    </a:lnTo>
                    <a:lnTo>
                      <a:pt x="7239" y="8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6" name="Freeform 14">
                <a:extLst>
                  <a:ext uri="{FF2B5EF4-FFF2-40B4-BE49-F238E27FC236}">
                    <a16:creationId xmlns:a16="http://schemas.microsoft.com/office/drawing/2014/main" id="{3027A867-27E6-4D34-811C-AA96FBF84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396"/>
                <a:ext cx="1149" cy="154"/>
              </a:xfrm>
              <a:custGeom>
                <a:avLst/>
                <a:gdLst>
                  <a:gd name="T0" fmla="*/ 483 w 6688"/>
                  <a:gd name="T1" fmla="*/ 85 h 897"/>
                  <a:gd name="T2" fmla="*/ 686 w 6688"/>
                  <a:gd name="T3" fmla="*/ 102 h 897"/>
                  <a:gd name="T4" fmla="*/ 1431 w 6688"/>
                  <a:gd name="T5" fmla="*/ 93 h 897"/>
                  <a:gd name="T6" fmla="*/ 2184 w 6688"/>
                  <a:gd name="T7" fmla="*/ 34 h 897"/>
                  <a:gd name="T8" fmla="*/ 2303 w 6688"/>
                  <a:gd name="T9" fmla="*/ 26 h 897"/>
                  <a:gd name="T10" fmla="*/ 2447 w 6688"/>
                  <a:gd name="T11" fmla="*/ 59 h 897"/>
                  <a:gd name="T12" fmla="*/ 2895 w 6688"/>
                  <a:gd name="T13" fmla="*/ 26 h 897"/>
                  <a:gd name="T14" fmla="*/ 3217 w 6688"/>
                  <a:gd name="T15" fmla="*/ 17 h 897"/>
                  <a:gd name="T16" fmla="*/ 3530 w 6688"/>
                  <a:gd name="T17" fmla="*/ 26 h 897"/>
                  <a:gd name="T18" fmla="*/ 3734 w 6688"/>
                  <a:gd name="T19" fmla="*/ 119 h 897"/>
                  <a:gd name="T20" fmla="*/ 3928 w 6688"/>
                  <a:gd name="T21" fmla="*/ 110 h 897"/>
                  <a:gd name="T22" fmla="*/ 4072 w 6688"/>
                  <a:gd name="T23" fmla="*/ 26 h 897"/>
                  <a:gd name="T24" fmla="*/ 4766 w 6688"/>
                  <a:gd name="T25" fmla="*/ 59 h 897"/>
                  <a:gd name="T26" fmla="*/ 5029 w 6688"/>
                  <a:gd name="T27" fmla="*/ 85 h 897"/>
                  <a:gd name="T28" fmla="*/ 5765 w 6688"/>
                  <a:gd name="T29" fmla="*/ 93 h 897"/>
                  <a:gd name="T30" fmla="*/ 6146 w 6688"/>
                  <a:gd name="T31" fmla="*/ 127 h 897"/>
                  <a:gd name="T32" fmla="*/ 6519 w 6688"/>
                  <a:gd name="T33" fmla="*/ 271 h 897"/>
                  <a:gd name="T34" fmla="*/ 6620 w 6688"/>
                  <a:gd name="T35" fmla="*/ 466 h 897"/>
                  <a:gd name="T36" fmla="*/ 6688 w 6688"/>
                  <a:gd name="T37" fmla="*/ 627 h 897"/>
                  <a:gd name="T38" fmla="*/ 6629 w 6688"/>
                  <a:gd name="T39" fmla="*/ 770 h 897"/>
                  <a:gd name="T40" fmla="*/ 6536 w 6688"/>
                  <a:gd name="T41" fmla="*/ 804 h 897"/>
                  <a:gd name="T42" fmla="*/ 6426 w 6688"/>
                  <a:gd name="T43" fmla="*/ 830 h 897"/>
                  <a:gd name="T44" fmla="*/ 6265 w 6688"/>
                  <a:gd name="T45" fmla="*/ 838 h 897"/>
                  <a:gd name="T46" fmla="*/ 6155 w 6688"/>
                  <a:gd name="T47" fmla="*/ 830 h 897"/>
                  <a:gd name="T48" fmla="*/ 6028 w 6688"/>
                  <a:gd name="T49" fmla="*/ 838 h 897"/>
                  <a:gd name="T50" fmla="*/ 5545 w 6688"/>
                  <a:gd name="T51" fmla="*/ 830 h 897"/>
                  <a:gd name="T52" fmla="*/ 4936 w 6688"/>
                  <a:gd name="T53" fmla="*/ 847 h 897"/>
                  <a:gd name="T54" fmla="*/ 3861 w 6688"/>
                  <a:gd name="T55" fmla="*/ 830 h 897"/>
                  <a:gd name="T56" fmla="*/ 3539 w 6688"/>
                  <a:gd name="T57" fmla="*/ 847 h 897"/>
                  <a:gd name="T58" fmla="*/ 2531 w 6688"/>
                  <a:gd name="T59" fmla="*/ 821 h 897"/>
                  <a:gd name="T60" fmla="*/ 2100 w 6688"/>
                  <a:gd name="T61" fmla="*/ 804 h 897"/>
                  <a:gd name="T62" fmla="*/ 1177 w 6688"/>
                  <a:gd name="T63" fmla="*/ 754 h 897"/>
                  <a:gd name="T64" fmla="*/ 1024 w 6688"/>
                  <a:gd name="T65" fmla="*/ 770 h 897"/>
                  <a:gd name="T66" fmla="*/ 914 w 6688"/>
                  <a:gd name="T67" fmla="*/ 779 h 897"/>
                  <a:gd name="T68" fmla="*/ 635 w 6688"/>
                  <a:gd name="T69" fmla="*/ 804 h 897"/>
                  <a:gd name="T70" fmla="*/ 279 w 6688"/>
                  <a:gd name="T71" fmla="*/ 804 h 897"/>
                  <a:gd name="T72" fmla="*/ 0 w 6688"/>
                  <a:gd name="T73" fmla="*/ 897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688" h="897">
                    <a:moveTo>
                      <a:pt x="0" y="119"/>
                    </a:moveTo>
                    <a:lnTo>
                      <a:pt x="483" y="85"/>
                    </a:lnTo>
                    <a:lnTo>
                      <a:pt x="601" y="85"/>
                    </a:lnTo>
                    <a:lnTo>
                      <a:pt x="686" y="102"/>
                    </a:lnTo>
                    <a:lnTo>
                      <a:pt x="1397" y="85"/>
                    </a:lnTo>
                    <a:lnTo>
                      <a:pt x="1431" y="93"/>
                    </a:lnTo>
                    <a:lnTo>
                      <a:pt x="1626" y="85"/>
                    </a:lnTo>
                    <a:lnTo>
                      <a:pt x="2184" y="34"/>
                    </a:lnTo>
                    <a:lnTo>
                      <a:pt x="2269" y="42"/>
                    </a:lnTo>
                    <a:lnTo>
                      <a:pt x="2303" y="26"/>
                    </a:lnTo>
                    <a:lnTo>
                      <a:pt x="2421" y="42"/>
                    </a:lnTo>
                    <a:lnTo>
                      <a:pt x="2447" y="59"/>
                    </a:lnTo>
                    <a:lnTo>
                      <a:pt x="2836" y="9"/>
                    </a:lnTo>
                    <a:lnTo>
                      <a:pt x="2895" y="26"/>
                    </a:lnTo>
                    <a:lnTo>
                      <a:pt x="2955" y="9"/>
                    </a:lnTo>
                    <a:lnTo>
                      <a:pt x="3217" y="17"/>
                    </a:lnTo>
                    <a:lnTo>
                      <a:pt x="3463" y="0"/>
                    </a:lnTo>
                    <a:lnTo>
                      <a:pt x="3530" y="26"/>
                    </a:lnTo>
                    <a:lnTo>
                      <a:pt x="3717" y="93"/>
                    </a:lnTo>
                    <a:lnTo>
                      <a:pt x="3734" y="119"/>
                    </a:lnTo>
                    <a:lnTo>
                      <a:pt x="3793" y="144"/>
                    </a:lnTo>
                    <a:lnTo>
                      <a:pt x="3928" y="110"/>
                    </a:lnTo>
                    <a:lnTo>
                      <a:pt x="3954" y="102"/>
                    </a:lnTo>
                    <a:lnTo>
                      <a:pt x="4072" y="26"/>
                    </a:lnTo>
                    <a:lnTo>
                      <a:pt x="4258" y="17"/>
                    </a:lnTo>
                    <a:lnTo>
                      <a:pt x="4766" y="59"/>
                    </a:lnTo>
                    <a:lnTo>
                      <a:pt x="4987" y="76"/>
                    </a:lnTo>
                    <a:lnTo>
                      <a:pt x="5029" y="85"/>
                    </a:lnTo>
                    <a:lnTo>
                      <a:pt x="5300" y="110"/>
                    </a:lnTo>
                    <a:lnTo>
                      <a:pt x="5765" y="93"/>
                    </a:lnTo>
                    <a:lnTo>
                      <a:pt x="5935" y="127"/>
                    </a:lnTo>
                    <a:lnTo>
                      <a:pt x="6146" y="127"/>
                    </a:lnTo>
                    <a:lnTo>
                      <a:pt x="6231" y="144"/>
                    </a:lnTo>
                    <a:lnTo>
                      <a:pt x="6519" y="271"/>
                    </a:lnTo>
                    <a:lnTo>
                      <a:pt x="6604" y="423"/>
                    </a:lnTo>
                    <a:lnTo>
                      <a:pt x="6620" y="466"/>
                    </a:lnTo>
                    <a:lnTo>
                      <a:pt x="6663" y="508"/>
                    </a:lnTo>
                    <a:lnTo>
                      <a:pt x="6688" y="627"/>
                    </a:lnTo>
                    <a:lnTo>
                      <a:pt x="6663" y="711"/>
                    </a:lnTo>
                    <a:lnTo>
                      <a:pt x="6629" y="770"/>
                    </a:lnTo>
                    <a:lnTo>
                      <a:pt x="6595" y="796"/>
                    </a:lnTo>
                    <a:lnTo>
                      <a:pt x="6536" y="804"/>
                    </a:lnTo>
                    <a:lnTo>
                      <a:pt x="6485" y="838"/>
                    </a:lnTo>
                    <a:lnTo>
                      <a:pt x="6426" y="830"/>
                    </a:lnTo>
                    <a:lnTo>
                      <a:pt x="6375" y="855"/>
                    </a:lnTo>
                    <a:lnTo>
                      <a:pt x="6265" y="838"/>
                    </a:lnTo>
                    <a:lnTo>
                      <a:pt x="6248" y="855"/>
                    </a:lnTo>
                    <a:lnTo>
                      <a:pt x="6155" y="830"/>
                    </a:lnTo>
                    <a:lnTo>
                      <a:pt x="6070" y="855"/>
                    </a:lnTo>
                    <a:lnTo>
                      <a:pt x="6028" y="838"/>
                    </a:lnTo>
                    <a:lnTo>
                      <a:pt x="5960" y="838"/>
                    </a:lnTo>
                    <a:lnTo>
                      <a:pt x="5545" y="830"/>
                    </a:lnTo>
                    <a:lnTo>
                      <a:pt x="5435" y="830"/>
                    </a:lnTo>
                    <a:lnTo>
                      <a:pt x="4936" y="847"/>
                    </a:lnTo>
                    <a:lnTo>
                      <a:pt x="4309" y="830"/>
                    </a:lnTo>
                    <a:lnTo>
                      <a:pt x="3861" y="830"/>
                    </a:lnTo>
                    <a:lnTo>
                      <a:pt x="3844" y="830"/>
                    </a:lnTo>
                    <a:lnTo>
                      <a:pt x="3539" y="847"/>
                    </a:lnTo>
                    <a:lnTo>
                      <a:pt x="2955" y="847"/>
                    </a:lnTo>
                    <a:lnTo>
                      <a:pt x="2531" y="821"/>
                    </a:lnTo>
                    <a:lnTo>
                      <a:pt x="2117" y="804"/>
                    </a:lnTo>
                    <a:lnTo>
                      <a:pt x="2100" y="804"/>
                    </a:lnTo>
                    <a:lnTo>
                      <a:pt x="1549" y="737"/>
                    </a:lnTo>
                    <a:lnTo>
                      <a:pt x="1177" y="754"/>
                    </a:lnTo>
                    <a:lnTo>
                      <a:pt x="1067" y="779"/>
                    </a:lnTo>
                    <a:lnTo>
                      <a:pt x="1024" y="770"/>
                    </a:lnTo>
                    <a:lnTo>
                      <a:pt x="957" y="796"/>
                    </a:lnTo>
                    <a:lnTo>
                      <a:pt x="914" y="779"/>
                    </a:lnTo>
                    <a:lnTo>
                      <a:pt x="855" y="779"/>
                    </a:lnTo>
                    <a:lnTo>
                      <a:pt x="635" y="804"/>
                    </a:lnTo>
                    <a:lnTo>
                      <a:pt x="389" y="813"/>
                    </a:lnTo>
                    <a:lnTo>
                      <a:pt x="279" y="804"/>
                    </a:lnTo>
                    <a:lnTo>
                      <a:pt x="237" y="821"/>
                    </a:lnTo>
                    <a:lnTo>
                      <a:pt x="0" y="897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id="{328208AA-B14F-4671-BE3C-0D51212B2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549"/>
                <a:ext cx="220" cy="64"/>
              </a:xfrm>
              <a:custGeom>
                <a:avLst/>
                <a:gdLst>
                  <a:gd name="T0" fmla="*/ 0 w 1278"/>
                  <a:gd name="T1" fmla="*/ 17 h 373"/>
                  <a:gd name="T2" fmla="*/ 347 w 1278"/>
                  <a:gd name="T3" fmla="*/ 26 h 373"/>
                  <a:gd name="T4" fmla="*/ 550 w 1278"/>
                  <a:gd name="T5" fmla="*/ 17 h 373"/>
                  <a:gd name="T6" fmla="*/ 643 w 1278"/>
                  <a:gd name="T7" fmla="*/ 43 h 373"/>
                  <a:gd name="T8" fmla="*/ 703 w 1278"/>
                  <a:gd name="T9" fmla="*/ 26 h 373"/>
                  <a:gd name="T10" fmla="*/ 914 w 1278"/>
                  <a:gd name="T11" fmla="*/ 9 h 373"/>
                  <a:gd name="T12" fmla="*/ 974 w 1278"/>
                  <a:gd name="T13" fmla="*/ 0 h 373"/>
                  <a:gd name="T14" fmla="*/ 999 w 1278"/>
                  <a:gd name="T15" fmla="*/ 17 h 373"/>
                  <a:gd name="T16" fmla="*/ 1033 w 1278"/>
                  <a:gd name="T17" fmla="*/ 0 h 373"/>
                  <a:gd name="T18" fmla="*/ 1151 w 1278"/>
                  <a:gd name="T19" fmla="*/ 0 h 373"/>
                  <a:gd name="T20" fmla="*/ 1177 w 1278"/>
                  <a:gd name="T21" fmla="*/ 26 h 373"/>
                  <a:gd name="T22" fmla="*/ 1211 w 1278"/>
                  <a:gd name="T23" fmla="*/ 26 h 373"/>
                  <a:gd name="T24" fmla="*/ 1253 w 1278"/>
                  <a:gd name="T25" fmla="*/ 60 h 373"/>
                  <a:gd name="T26" fmla="*/ 1278 w 1278"/>
                  <a:gd name="T27" fmla="*/ 178 h 373"/>
                  <a:gd name="T28" fmla="*/ 1202 w 1278"/>
                  <a:gd name="T29" fmla="*/ 297 h 373"/>
                  <a:gd name="T30" fmla="*/ 1134 w 1278"/>
                  <a:gd name="T31" fmla="*/ 331 h 373"/>
                  <a:gd name="T32" fmla="*/ 1092 w 1278"/>
                  <a:gd name="T33" fmla="*/ 331 h 373"/>
                  <a:gd name="T34" fmla="*/ 1067 w 1278"/>
                  <a:gd name="T35" fmla="*/ 348 h 373"/>
                  <a:gd name="T36" fmla="*/ 982 w 1278"/>
                  <a:gd name="T37" fmla="*/ 339 h 373"/>
                  <a:gd name="T38" fmla="*/ 940 w 1278"/>
                  <a:gd name="T39" fmla="*/ 356 h 373"/>
                  <a:gd name="T40" fmla="*/ 830 w 1278"/>
                  <a:gd name="T41" fmla="*/ 356 h 373"/>
                  <a:gd name="T42" fmla="*/ 737 w 1278"/>
                  <a:gd name="T43" fmla="*/ 356 h 373"/>
                  <a:gd name="T44" fmla="*/ 610 w 1278"/>
                  <a:gd name="T45" fmla="*/ 373 h 373"/>
                  <a:gd name="T46" fmla="*/ 601 w 1278"/>
                  <a:gd name="T47" fmla="*/ 356 h 373"/>
                  <a:gd name="T48" fmla="*/ 322 w 1278"/>
                  <a:gd name="T49" fmla="*/ 373 h 373"/>
                  <a:gd name="T50" fmla="*/ 271 w 1278"/>
                  <a:gd name="T51" fmla="*/ 373 h 373"/>
                  <a:gd name="T52" fmla="*/ 0 w 1278"/>
                  <a:gd name="T53" fmla="*/ 364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78" h="373">
                    <a:moveTo>
                      <a:pt x="0" y="17"/>
                    </a:moveTo>
                    <a:lnTo>
                      <a:pt x="347" y="26"/>
                    </a:lnTo>
                    <a:lnTo>
                      <a:pt x="550" y="17"/>
                    </a:lnTo>
                    <a:lnTo>
                      <a:pt x="643" y="43"/>
                    </a:lnTo>
                    <a:lnTo>
                      <a:pt x="703" y="26"/>
                    </a:lnTo>
                    <a:lnTo>
                      <a:pt x="914" y="9"/>
                    </a:lnTo>
                    <a:lnTo>
                      <a:pt x="974" y="0"/>
                    </a:lnTo>
                    <a:lnTo>
                      <a:pt x="999" y="17"/>
                    </a:lnTo>
                    <a:lnTo>
                      <a:pt x="1033" y="0"/>
                    </a:lnTo>
                    <a:lnTo>
                      <a:pt x="1151" y="0"/>
                    </a:lnTo>
                    <a:lnTo>
                      <a:pt x="1177" y="26"/>
                    </a:lnTo>
                    <a:lnTo>
                      <a:pt x="1211" y="26"/>
                    </a:lnTo>
                    <a:lnTo>
                      <a:pt x="1253" y="60"/>
                    </a:lnTo>
                    <a:lnTo>
                      <a:pt x="1278" y="178"/>
                    </a:lnTo>
                    <a:lnTo>
                      <a:pt x="1202" y="297"/>
                    </a:lnTo>
                    <a:lnTo>
                      <a:pt x="1134" y="331"/>
                    </a:lnTo>
                    <a:lnTo>
                      <a:pt x="1092" y="331"/>
                    </a:lnTo>
                    <a:lnTo>
                      <a:pt x="1067" y="348"/>
                    </a:lnTo>
                    <a:lnTo>
                      <a:pt x="982" y="339"/>
                    </a:lnTo>
                    <a:lnTo>
                      <a:pt x="940" y="356"/>
                    </a:lnTo>
                    <a:lnTo>
                      <a:pt x="830" y="356"/>
                    </a:lnTo>
                    <a:lnTo>
                      <a:pt x="737" y="356"/>
                    </a:lnTo>
                    <a:lnTo>
                      <a:pt x="610" y="373"/>
                    </a:lnTo>
                    <a:lnTo>
                      <a:pt x="601" y="356"/>
                    </a:lnTo>
                    <a:lnTo>
                      <a:pt x="322" y="373"/>
                    </a:lnTo>
                    <a:lnTo>
                      <a:pt x="271" y="373"/>
                    </a:lnTo>
                    <a:lnTo>
                      <a:pt x="0" y="364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8" name="Freeform 16">
                <a:extLst>
                  <a:ext uri="{FF2B5EF4-FFF2-40B4-BE49-F238E27FC236}">
                    <a16:creationId xmlns:a16="http://schemas.microsoft.com/office/drawing/2014/main" id="{ABD3B6A3-2502-4D74-A792-EC96A5474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4" y="2567"/>
                <a:ext cx="724" cy="81"/>
              </a:xfrm>
              <a:custGeom>
                <a:avLst/>
                <a:gdLst>
                  <a:gd name="T0" fmla="*/ 4190 w 4216"/>
                  <a:gd name="T1" fmla="*/ 262 h 474"/>
                  <a:gd name="T2" fmla="*/ 4216 w 4216"/>
                  <a:gd name="T3" fmla="*/ 322 h 474"/>
                  <a:gd name="T4" fmla="*/ 4190 w 4216"/>
                  <a:gd name="T5" fmla="*/ 415 h 474"/>
                  <a:gd name="T6" fmla="*/ 4072 w 4216"/>
                  <a:gd name="T7" fmla="*/ 466 h 474"/>
                  <a:gd name="T8" fmla="*/ 3809 w 4216"/>
                  <a:gd name="T9" fmla="*/ 474 h 474"/>
                  <a:gd name="T10" fmla="*/ 3657 w 4216"/>
                  <a:gd name="T11" fmla="*/ 466 h 474"/>
                  <a:gd name="T12" fmla="*/ 3539 w 4216"/>
                  <a:gd name="T13" fmla="*/ 457 h 474"/>
                  <a:gd name="T14" fmla="*/ 3098 w 4216"/>
                  <a:gd name="T15" fmla="*/ 398 h 474"/>
                  <a:gd name="T16" fmla="*/ 2125 w 4216"/>
                  <a:gd name="T17" fmla="*/ 389 h 474"/>
                  <a:gd name="T18" fmla="*/ 1685 w 4216"/>
                  <a:gd name="T19" fmla="*/ 381 h 474"/>
                  <a:gd name="T20" fmla="*/ 1600 w 4216"/>
                  <a:gd name="T21" fmla="*/ 381 h 474"/>
                  <a:gd name="T22" fmla="*/ 1447 w 4216"/>
                  <a:gd name="T23" fmla="*/ 398 h 474"/>
                  <a:gd name="T24" fmla="*/ 1329 w 4216"/>
                  <a:gd name="T25" fmla="*/ 389 h 474"/>
                  <a:gd name="T26" fmla="*/ 1066 w 4216"/>
                  <a:gd name="T27" fmla="*/ 330 h 474"/>
                  <a:gd name="T28" fmla="*/ 779 w 4216"/>
                  <a:gd name="T29" fmla="*/ 330 h 474"/>
                  <a:gd name="T30" fmla="*/ 550 w 4216"/>
                  <a:gd name="T31" fmla="*/ 305 h 474"/>
                  <a:gd name="T32" fmla="*/ 288 w 4216"/>
                  <a:gd name="T33" fmla="*/ 271 h 474"/>
                  <a:gd name="T34" fmla="*/ 8 w 4216"/>
                  <a:gd name="T35" fmla="*/ 127 h 474"/>
                  <a:gd name="T36" fmla="*/ 25 w 4216"/>
                  <a:gd name="T37" fmla="*/ 34 h 474"/>
                  <a:gd name="T38" fmla="*/ 271 w 4216"/>
                  <a:gd name="T39" fmla="*/ 34 h 474"/>
                  <a:gd name="T40" fmla="*/ 728 w 4216"/>
                  <a:gd name="T41" fmla="*/ 85 h 474"/>
                  <a:gd name="T42" fmla="*/ 821 w 4216"/>
                  <a:gd name="T43" fmla="*/ 68 h 474"/>
                  <a:gd name="T44" fmla="*/ 948 w 4216"/>
                  <a:gd name="T45" fmla="*/ 59 h 474"/>
                  <a:gd name="T46" fmla="*/ 1168 w 4216"/>
                  <a:gd name="T47" fmla="*/ 51 h 474"/>
                  <a:gd name="T48" fmla="*/ 1388 w 4216"/>
                  <a:gd name="T49" fmla="*/ 68 h 474"/>
                  <a:gd name="T50" fmla="*/ 1549 w 4216"/>
                  <a:gd name="T51" fmla="*/ 85 h 474"/>
                  <a:gd name="T52" fmla="*/ 1659 w 4216"/>
                  <a:gd name="T53" fmla="*/ 85 h 474"/>
                  <a:gd name="T54" fmla="*/ 1811 w 4216"/>
                  <a:gd name="T55" fmla="*/ 93 h 474"/>
                  <a:gd name="T56" fmla="*/ 1989 w 4216"/>
                  <a:gd name="T57" fmla="*/ 110 h 474"/>
                  <a:gd name="T58" fmla="*/ 2116 w 4216"/>
                  <a:gd name="T59" fmla="*/ 127 h 474"/>
                  <a:gd name="T60" fmla="*/ 2362 w 4216"/>
                  <a:gd name="T61" fmla="*/ 152 h 474"/>
                  <a:gd name="T62" fmla="*/ 2887 w 4216"/>
                  <a:gd name="T63" fmla="*/ 152 h 474"/>
                  <a:gd name="T64" fmla="*/ 3064 w 4216"/>
                  <a:gd name="T65" fmla="*/ 161 h 474"/>
                  <a:gd name="T66" fmla="*/ 3217 w 4216"/>
                  <a:gd name="T67" fmla="*/ 178 h 474"/>
                  <a:gd name="T68" fmla="*/ 3310 w 4216"/>
                  <a:gd name="T69" fmla="*/ 195 h 474"/>
                  <a:gd name="T70" fmla="*/ 3420 w 4216"/>
                  <a:gd name="T71" fmla="*/ 212 h 474"/>
                  <a:gd name="T72" fmla="*/ 3708 w 4216"/>
                  <a:gd name="T73" fmla="*/ 229 h 474"/>
                  <a:gd name="T74" fmla="*/ 3835 w 4216"/>
                  <a:gd name="T75" fmla="*/ 220 h 474"/>
                  <a:gd name="T76" fmla="*/ 3970 w 4216"/>
                  <a:gd name="T77" fmla="*/ 220 h 474"/>
                  <a:gd name="T78" fmla="*/ 4097 w 4216"/>
                  <a:gd name="T79" fmla="*/ 237 h 474"/>
                  <a:gd name="T80" fmla="*/ 4165 w 4216"/>
                  <a:gd name="T81" fmla="*/ 246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16" h="474">
                    <a:moveTo>
                      <a:pt x="4165" y="246"/>
                    </a:moveTo>
                    <a:lnTo>
                      <a:pt x="4190" y="262"/>
                    </a:lnTo>
                    <a:lnTo>
                      <a:pt x="4216" y="305"/>
                    </a:lnTo>
                    <a:lnTo>
                      <a:pt x="4216" y="322"/>
                    </a:lnTo>
                    <a:lnTo>
                      <a:pt x="4199" y="373"/>
                    </a:lnTo>
                    <a:lnTo>
                      <a:pt x="4190" y="415"/>
                    </a:lnTo>
                    <a:lnTo>
                      <a:pt x="4157" y="432"/>
                    </a:lnTo>
                    <a:lnTo>
                      <a:pt x="4072" y="466"/>
                    </a:lnTo>
                    <a:lnTo>
                      <a:pt x="3953" y="474"/>
                    </a:lnTo>
                    <a:lnTo>
                      <a:pt x="3809" y="474"/>
                    </a:lnTo>
                    <a:lnTo>
                      <a:pt x="3691" y="457"/>
                    </a:lnTo>
                    <a:lnTo>
                      <a:pt x="3657" y="466"/>
                    </a:lnTo>
                    <a:lnTo>
                      <a:pt x="3598" y="449"/>
                    </a:lnTo>
                    <a:lnTo>
                      <a:pt x="3539" y="457"/>
                    </a:lnTo>
                    <a:lnTo>
                      <a:pt x="3191" y="423"/>
                    </a:lnTo>
                    <a:lnTo>
                      <a:pt x="3098" y="398"/>
                    </a:lnTo>
                    <a:lnTo>
                      <a:pt x="2573" y="389"/>
                    </a:lnTo>
                    <a:lnTo>
                      <a:pt x="2125" y="389"/>
                    </a:lnTo>
                    <a:lnTo>
                      <a:pt x="2065" y="373"/>
                    </a:lnTo>
                    <a:lnTo>
                      <a:pt x="1685" y="381"/>
                    </a:lnTo>
                    <a:lnTo>
                      <a:pt x="1625" y="364"/>
                    </a:lnTo>
                    <a:lnTo>
                      <a:pt x="1600" y="381"/>
                    </a:lnTo>
                    <a:lnTo>
                      <a:pt x="1481" y="381"/>
                    </a:lnTo>
                    <a:lnTo>
                      <a:pt x="1447" y="398"/>
                    </a:lnTo>
                    <a:lnTo>
                      <a:pt x="1363" y="381"/>
                    </a:lnTo>
                    <a:lnTo>
                      <a:pt x="1329" y="389"/>
                    </a:lnTo>
                    <a:lnTo>
                      <a:pt x="1185" y="347"/>
                    </a:lnTo>
                    <a:lnTo>
                      <a:pt x="1066" y="330"/>
                    </a:lnTo>
                    <a:lnTo>
                      <a:pt x="838" y="322"/>
                    </a:lnTo>
                    <a:lnTo>
                      <a:pt x="779" y="330"/>
                    </a:lnTo>
                    <a:lnTo>
                      <a:pt x="635" y="305"/>
                    </a:lnTo>
                    <a:lnTo>
                      <a:pt x="550" y="305"/>
                    </a:lnTo>
                    <a:lnTo>
                      <a:pt x="491" y="288"/>
                    </a:lnTo>
                    <a:lnTo>
                      <a:pt x="288" y="271"/>
                    </a:lnTo>
                    <a:lnTo>
                      <a:pt x="51" y="169"/>
                    </a:lnTo>
                    <a:lnTo>
                      <a:pt x="8" y="127"/>
                    </a:lnTo>
                    <a:lnTo>
                      <a:pt x="0" y="93"/>
                    </a:lnTo>
                    <a:lnTo>
                      <a:pt x="25" y="34"/>
                    </a:lnTo>
                    <a:lnTo>
                      <a:pt x="161" y="0"/>
                    </a:lnTo>
                    <a:lnTo>
                      <a:pt x="271" y="34"/>
                    </a:lnTo>
                    <a:lnTo>
                      <a:pt x="423" y="34"/>
                    </a:lnTo>
                    <a:lnTo>
                      <a:pt x="728" y="85"/>
                    </a:lnTo>
                    <a:lnTo>
                      <a:pt x="796" y="85"/>
                    </a:lnTo>
                    <a:lnTo>
                      <a:pt x="821" y="68"/>
                    </a:lnTo>
                    <a:lnTo>
                      <a:pt x="880" y="76"/>
                    </a:lnTo>
                    <a:lnTo>
                      <a:pt x="948" y="59"/>
                    </a:lnTo>
                    <a:lnTo>
                      <a:pt x="1041" y="68"/>
                    </a:lnTo>
                    <a:lnTo>
                      <a:pt x="1168" y="51"/>
                    </a:lnTo>
                    <a:lnTo>
                      <a:pt x="1371" y="51"/>
                    </a:lnTo>
                    <a:lnTo>
                      <a:pt x="1388" y="68"/>
                    </a:lnTo>
                    <a:lnTo>
                      <a:pt x="1524" y="76"/>
                    </a:lnTo>
                    <a:lnTo>
                      <a:pt x="1549" y="85"/>
                    </a:lnTo>
                    <a:lnTo>
                      <a:pt x="1634" y="76"/>
                    </a:lnTo>
                    <a:lnTo>
                      <a:pt x="1659" y="85"/>
                    </a:lnTo>
                    <a:lnTo>
                      <a:pt x="1744" y="85"/>
                    </a:lnTo>
                    <a:lnTo>
                      <a:pt x="1811" y="93"/>
                    </a:lnTo>
                    <a:lnTo>
                      <a:pt x="1896" y="85"/>
                    </a:lnTo>
                    <a:lnTo>
                      <a:pt x="1989" y="110"/>
                    </a:lnTo>
                    <a:lnTo>
                      <a:pt x="2049" y="102"/>
                    </a:lnTo>
                    <a:lnTo>
                      <a:pt x="2116" y="127"/>
                    </a:lnTo>
                    <a:lnTo>
                      <a:pt x="2184" y="119"/>
                    </a:lnTo>
                    <a:lnTo>
                      <a:pt x="2362" y="152"/>
                    </a:lnTo>
                    <a:lnTo>
                      <a:pt x="2667" y="152"/>
                    </a:lnTo>
                    <a:lnTo>
                      <a:pt x="2887" y="152"/>
                    </a:lnTo>
                    <a:lnTo>
                      <a:pt x="2997" y="169"/>
                    </a:lnTo>
                    <a:lnTo>
                      <a:pt x="3064" y="161"/>
                    </a:lnTo>
                    <a:lnTo>
                      <a:pt x="3158" y="186"/>
                    </a:lnTo>
                    <a:lnTo>
                      <a:pt x="3217" y="178"/>
                    </a:lnTo>
                    <a:lnTo>
                      <a:pt x="3242" y="195"/>
                    </a:lnTo>
                    <a:lnTo>
                      <a:pt x="3310" y="195"/>
                    </a:lnTo>
                    <a:lnTo>
                      <a:pt x="3327" y="186"/>
                    </a:lnTo>
                    <a:lnTo>
                      <a:pt x="3420" y="212"/>
                    </a:lnTo>
                    <a:lnTo>
                      <a:pt x="3530" y="229"/>
                    </a:lnTo>
                    <a:lnTo>
                      <a:pt x="3708" y="229"/>
                    </a:lnTo>
                    <a:lnTo>
                      <a:pt x="3725" y="212"/>
                    </a:lnTo>
                    <a:lnTo>
                      <a:pt x="3835" y="220"/>
                    </a:lnTo>
                    <a:lnTo>
                      <a:pt x="3860" y="203"/>
                    </a:lnTo>
                    <a:lnTo>
                      <a:pt x="3970" y="220"/>
                    </a:lnTo>
                    <a:lnTo>
                      <a:pt x="4013" y="203"/>
                    </a:lnTo>
                    <a:lnTo>
                      <a:pt x="4097" y="237"/>
                    </a:lnTo>
                    <a:lnTo>
                      <a:pt x="4123" y="229"/>
                    </a:lnTo>
                    <a:lnTo>
                      <a:pt x="4165" y="246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9" name="Freeform 17">
                <a:extLst>
                  <a:ext uri="{FF2B5EF4-FFF2-40B4-BE49-F238E27FC236}">
                    <a16:creationId xmlns:a16="http://schemas.microsoft.com/office/drawing/2014/main" id="{985E5735-7074-41B8-95DE-7F768CB4B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" y="2551"/>
                <a:ext cx="315" cy="71"/>
              </a:xfrm>
              <a:custGeom>
                <a:avLst/>
                <a:gdLst>
                  <a:gd name="T0" fmla="*/ 898 w 1837"/>
                  <a:gd name="T1" fmla="*/ 372 h 415"/>
                  <a:gd name="T2" fmla="*/ 711 w 1837"/>
                  <a:gd name="T3" fmla="*/ 381 h 415"/>
                  <a:gd name="T4" fmla="*/ 618 w 1837"/>
                  <a:gd name="T5" fmla="*/ 381 h 415"/>
                  <a:gd name="T6" fmla="*/ 449 w 1837"/>
                  <a:gd name="T7" fmla="*/ 415 h 415"/>
                  <a:gd name="T8" fmla="*/ 314 w 1837"/>
                  <a:gd name="T9" fmla="*/ 415 h 415"/>
                  <a:gd name="T10" fmla="*/ 229 w 1837"/>
                  <a:gd name="T11" fmla="*/ 398 h 415"/>
                  <a:gd name="T12" fmla="*/ 178 w 1837"/>
                  <a:gd name="T13" fmla="*/ 364 h 415"/>
                  <a:gd name="T14" fmla="*/ 51 w 1837"/>
                  <a:gd name="T15" fmla="*/ 313 h 415"/>
                  <a:gd name="T16" fmla="*/ 9 w 1837"/>
                  <a:gd name="T17" fmla="*/ 262 h 415"/>
                  <a:gd name="T18" fmla="*/ 0 w 1837"/>
                  <a:gd name="T19" fmla="*/ 212 h 415"/>
                  <a:gd name="T20" fmla="*/ 0 w 1837"/>
                  <a:gd name="T21" fmla="*/ 118 h 415"/>
                  <a:gd name="T22" fmla="*/ 68 w 1837"/>
                  <a:gd name="T23" fmla="*/ 34 h 415"/>
                  <a:gd name="T24" fmla="*/ 187 w 1837"/>
                  <a:gd name="T25" fmla="*/ 17 h 415"/>
                  <a:gd name="T26" fmla="*/ 339 w 1837"/>
                  <a:gd name="T27" fmla="*/ 25 h 415"/>
                  <a:gd name="T28" fmla="*/ 635 w 1837"/>
                  <a:gd name="T29" fmla="*/ 25 h 415"/>
                  <a:gd name="T30" fmla="*/ 669 w 1837"/>
                  <a:gd name="T31" fmla="*/ 42 h 415"/>
                  <a:gd name="T32" fmla="*/ 754 w 1837"/>
                  <a:gd name="T33" fmla="*/ 34 h 415"/>
                  <a:gd name="T34" fmla="*/ 1109 w 1837"/>
                  <a:gd name="T35" fmla="*/ 17 h 415"/>
                  <a:gd name="T36" fmla="*/ 1228 w 1837"/>
                  <a:gd name="T37" fmla="*/ 17 h 415"/>
                  <a:gd name="T38" fmla="*/ 1448 w 1837"/>
                  <a:gd name="T39" fmla="*/ 8 h 415"/>
                  <a:gd name="T40" fmla="*/ 1567 w 1837"/>
                  <a:gd name="T41" fmla="*/ 0 h 415"/>
                  <a:gd name="T42" fmla="*/ 1660 w 1837"/>
                  <a:gd name="T43" fmla="*/ 17 h 415"/>
                  <a:gd name="T44" fmla="*/ 1744 w 1837"/>
                  <a:gd name="T45" fmla="*/ 51 h 415"/>
                  <a:gd name="T46" fmla="*/ 1812 w 1837"/>
                  <a:gd name="T47" fmla="*/ 110 h 415"/>
                  <a:gd name="T48" fmla="*/ 1837 w 1837"/>
                  <a:gd name="T49" fmla="*/ 169 h 415"/>
                  <a:gd name="T50" fmla="*/ 1795 w 1837"/>
                  <a:gd name="T51" fmla="*/ 229 h 415"/>
                  <a:gd name="T52" fmla="*/ 1753 w 1837"/>
                  <a:gd name="T53" fmla="*/ 271 h 415"/>
                  <a:gd name="T54" fmla="*/ 1634 w 1837"/>
                  <a:gd name="T55" fmla="*/ 288 h 415"/>
                  <a:gd name="T56" fmla="*/ 1397 w 1837"/>
                  <a:gd name="T57" fmla="*/ 313 h 415"/>
                  <a:gd name="T58" fmla="*/ 1346 w 1837"/>
                  <a:gd name="T59" fmla="*/ 339 h 415"/>
                  <a:gd name="T60" fmla="*/ 1245 w 1837"/>
                  <a:gd name="T61" fmla="*/ 339 h 415"/>
                  <a:gd name="T62" fmla="*/ 1118 w 1837"/>
                  <a:gd name="T63" fmla="*/ 372 h 415"/>
                  <a:gd name="T64" fmla="*/ 1008 w 1837"/>
                  <a:gd name="T65" fmla="*/ 355 h 415"/>
                  <a:gd name="T66" fmla="*/ 982 w 1837"/>
                  <a:gd name="T67" fmla="*/ 372 h 415"/>
                  <a:gd name="T68" fmla="*/ 957 w 1837"/>
                  <a:gd name="T69" fmla="*/ 355 h 415"/>
                  <a:gd name="T70" fmla="*/ 898 w 1837"/>
                  <a:gd name="T71" fmla="*/ 355 h 415"/>
                  <a:gd name="T72" fmla="*/ 898 w 1837"/>
                  <a:gd name="T73" fmla="*/ 372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837" h="415">
                    <a:moveTo>
                      <a:pt x="898" y="372"/>
                    </a:moveTo>
                    <a:lnTo>
                      <a:pt x="711" y="381"/>
                    </a:lnTo>
                    <a:lnTo>
                      <a:pt x="618" y="381"/>
                    </a:lnTo>
                    <a:lnTo>
                      <a:pt x="449" y="415"/>
                    </a:lnTo>
                    <a:lnTo>
                      <a:pt x="314" y="415"/>
                    </a:lnTo>
                    <a:lnTo>
                      <a:pt x="229" y="398"/>
                    </a:lnTo>
                    <a:lnTo>
                      <a:pt x="178" y="364"/>
                    </a:lnTo>
                    <a:lnTo>
                      <a:pt x="51" y="313"/>
                    </a:lnTo>
                    <a:lnTo>
                      <a:pt x="9" y="262"/>
                    </a:lnTo>
                    <a:lnTo>
                      <a:pt x="0" y="212"/>
                    </a:lnTo>
                    <a:lnTo>
                      <a:pt x="0" y="118"/>
                    </a:lnTo>
                    <a:lnTo>
                      <a:pt x="68" y="34"/>
                    </a:lnTo>
                    <a:lnTo>
                      <a:pt x="187" y="17"/>
                    </a:lnTo>
                    <a:lnTo>
                      <a:pt x="339" y="25"/>
                    </a:lnTo>
                    <a:lnTo>
                      <a:pt x="635" y="25"/>
                    </a:lnTo>
                    <a:lnTo>
                      <a:pt x="669" y="42"/>
                    </a:lnTo>
                    <a:lnTo>
                      <a:pt x="754" y="34"/>
                    </a:lnTo>
                    <a:lnTo>
                      <a:pt x="1109" y="17"/>
                    </a:lnTo>
                    <a:lnTo>
                      <a:pt x="1228" y="17"/>
                    </a:lnTo>
                    <a:lnTo>
                      <a:pt x="1448" y="8"/>
                    </a:lnTo>
                    <a:lnTo>
                      <a:pt x="1567" y="0"/>
                    </a:lnTo>
                    <a:lnTo>
                      <a:pt x="1660" y="17"/>
                    </a:lnTo>
                    <a:lnTo>
                      <a:pt x="1744" y="51"/>
                    </a:lnTo>
                    <a:lnTo>
                      <a:pt x="1812" y="110"/>
                    </a:lnTo>
                    <a:lnTo>
                      <a:pt x="1837" y="169"/>
                    </a:lnTo>
                    <a:lnTo>
                      <a:pt x="1795" y="229"/>
                    </a:lnTo>
                    <a:lnTo>
                      <a:pt x="1753" y="271"/>
                    </a:lnTo>
                    <a:lnTo>
                      <a:pt x="1634" y="288"/>
                    </a:lnTo>
                    <a:lnTo>
                      <a:pt x="1397" y="313"/>
                    </a:lnTo>
                    <a:lnTo>
                      <a:pt x="1346" y="339"/>
                    </a:lnTo>
                    <a:lnTo>
                      <a:pt x="1245" y="339"/>
                    </a:lnTo>
                    <a:lnTo>
                      <a:pt x="1118" y="372"/>
                    </a:lnTo>
                    <a:lnTo>
                      <a:pt x="1008" y="355"/>
                    </a:lnTo>
                    <a:lnTo>
                      <a:pt x="982" y="372"/>
                    </a:lnTo>
                    <a:lnTo>
                      <a:pt x="957" y="355"/>
                    </a:lnTo>
                    <a:lnTo>
                      <a:pt x="898" y="355"/>
                    </a:lnTo>
                    <a:lnTo>
                      <a:pt x="898" y="372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id="{05613CB5-C0CB-41FD-914F-3B1450D9C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6" y="2554"/>
                <a:ext cx="211" cy="46"/>
              </a:xfrm>
              <a:custGeom>
                <a:avLst/>
                <a:gdLst>
                  <a:gd name="T0" fmla="*/ 643 w 1228"/>
                  <a:gd name="T1" fmla="*/ 245 h 271"/>
                  <a:gd name="T2" fmla="*/ 542 w 1228"/>
                  <a:gd name="T3" fmla="*/ 271 h 271"/>
                  <a:gd name="T4" fmla="*/ 169 w 1228"/>
                  <a:gd name="T5" fmla="*/ 271 h 271"/>
                  <a:gd name="T6" fmla="*/ 110 w 1228"/>
                  <a:gd name="T7" fmla="*/ 271 h 271"/>
                  <a:gd name="T8" fmla="*/ 17 w 1228"/>
                  <a:gd name="T9" fmla="*/ 245 h 271"/>
                  <a:gd name="T10" fmla="*/ 0 w 1228"/>
                  <a:gd name="T11" fmla="*/ 186 h 271"/>
                  <a:gd name="T12" fmla="*/ 25 w 1228"/>
                  <a:gd name="T13" fmla="*/ 127 h 271"/>
                  <a:gd name="T14" fmla="*/ 203 w 1228"/>
                  <a:gd name="T15" fmla="*/ 51 h 271"/>
                  <a:gd name="T16" fmla="*/ 229 w 1228"/>
                  <a:gd name="T17" fmla="*/ 51 h 271"/>
                  <a:gd name="T18" fmla="*/ 457 w 1228"/>
                  <a:gd name="T19" fmla="*/ 17 h 271"/>
                  <a:gd name="T20" fmla="*/ 745 w 1228"/>
                  <a:gd name="T21" fmla="*/ 17 h 271"/>
                  <a:gd name="T22" fmla="*/ 779 w 1228"/>
                  <a:gd name="T23" fmla="*/ 25 h 271"/>
                  <a:gd name="T24" fmla="*/ 1067 w 1228"/>
                  <a:gd name="T25" fmla="*/ 0 h 271"/>
                  <a:gd name="T26" fmla="*/ 1219 w 1228"/>
                  <a:gd name="T27" fmla="*/ 25 h 271"/>
                  <a:gd name="T28" fmla="*/ 1228 w 1228"/>
                  <a:gd name="T29" fmla="*/ 68 h 271"/>
                  <a:gd name="T30" fmla="*/ 1168 w 1228"/>
                  <a:gd name="T31" fmla="*/ 135 h 271"/>
                  <a:gd name="T32" fmla="*/ 1109 w 1228"/>
                  <a:gd name="T33" fmla="*/ 144 h 271"/>
                  <a:gd name="T34" fmla="*/ 1058 w 1228"/>
                  <a:gd name="T35" fmla="*/ 161 h 271"/>
                  <a:gd name="T36" fmla="*/ 914 w 1228"/>
                  <a:gd name="T37" fmla="*/ 203 h 271"/>
                  <a:gd name="T38" fmla="*/ 847 w 1228"/>
                  <a:gd name="T39" fmla="*/ 203 h 271"/>
                  <a:gd name="T40" fmla="*/ 804 w 1228"/>
                  <a:gd name="T41" fmla="*/ 220 h 271"/>
                  <a:gd name="T42" fmla="*/ 770 w 1228"/>
                  <a:gd name="T43" fmla="*/ 220 h 271"/>
                  <a:gd name="T44" fmla="*/ 660 w 1228"/>
                  <a:gd name="T45" fmla="*/ 245 h 271"/>
                  <a:gd name="T46" fmla="*/ 643 w 1228"/>
                  <a:gd name="T47" fmla="*/ 245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28" h="271">
                    <a:moveTo>
                      <a:pt x="643" y="245"/>
                    </a:moveTo>
                    <a:lnTo>
                      <a:pt x="542" y="271"/>
                    </a:lnTo>
                    <a:lnTo>
                      <a:pt x="169" y="271"/>
                    </a:lnTo>
                    <a:lnTo>
                      <a:pt x="110" y="271"/>
                    </a:lnTo>
                    <a:lnTo>
                      <a:pt x="17" y="245"/>
                    </a:lnTo>
                    <a:lnTo>
                      <a:pt x="0" y="186"/>
                    </a:lnTo>
                    <a:lnTo>
                      <a:pt x="25" y="127"/>
                    </a:lnTo>
                    <a:lnTo>
                      <a:pt x="203" y="51"/>
                    </a:lnTo>
                    <a:lnTo>
                      <a:pt x="229" y="51"/>
                    </a:lnTo>
                    <a:lnTo>
                      <a:pt x="457" y="17"/>
                    </a:lnTo>
                    <a:lnTo>
                      <a:pt x="745" y="17"/>
                    </a:lnTo>
                    <a:lnTo>
                      <a:pt x="779" y="25"/>
                    </a:lnTo>
                    <a:lnTo>
                      <a:pt x="1067" y="0"/>
                    </a:lnTo>
                    <a:lnTo>
                      <a:pt x="1219" y="25"/>
                    </a:lnTo>
                    <a:lnTo>
                      <a:pt x="1228" y="68"/>
                    </a:lnTo>
                    <a:lnTo>
                      <a:pt x="1168" y="135"/>
                    </a:lnTo>
                    <a:lnTo>
                      <a:pt x="1109" y="144"/>
                    </a:lnTo>
                    <a:lnTo>
                      <a:pt x="1058" y="161"/>
                    </a:lnTo>
                    <a:lnTo>
                      <a:pt x="914" y="203"/>
                    </a:lnTo>
                    <a:lnTo>
                      <a:pt x="847" y="203"/>
                    </a:lnTo>
                    <a:lnTo>
                      <a:pt x="804" y="220"/>
                    </a:lnTo>
                    <a:lnTo>
                      <a:pt x="770" y="220"/>
                    </a:lnTo>
                    <a:lnTo>
                      <a:pt x="660" y="245"/>
                    </a:lnTo>
                    <a:lnTo>
                      <a:pt x="643" y="245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1" name="Freeform 19">
                <a:extLst>
                  <a:ext uri="{FF2B5EF4-FFF2-40B4-BE49-F238E27FC236}">
                    <a16:creationId xmlns:a16="http://schemas.microsoft.com/office/drawing/2014/main" id="{18C98A77-E878-42B6-A1A5-FDAD1FFEA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4" y="2548"/>
                <a:ext cx="1098" cy="180"/>
              </a:xfrm>
              <a:custGeom>
                <a:avLst/>
                <a:gdLst>
                  <a:gd name="T0" fmla="*/ 5723 w 6392"/>
                  <a:gd name="T1" fmla="*/ 999 h 1050"/>
                  <a:gd name="T2" fmla="*/ 5587 w 6392"/>
                  <a:gd name="T3" fmla="*/ 990 h 1050"/>
                  <a:gd name="T4" fmla="*/ 5325 w 6392"/>
                  <a:gd name="T5" fmla="*/ 982 h 1050"/>
                  <a:gd name="T6" fmla="*/ 5190 w 6392"/>
                  <a:gd name="T7" fmla="*/ 999 h 1050"/>
                  <a:gd name="T8" fmla="*/ 5063 w 6392"/>
                  <a:gd name="T9" fmla="*/ 1024 h 1050"/>
                  <a:gd name="T10" fmla="*/ 4775 w 6392"/>
                  <a:gd name="T11" fmla="*/ 1033 h 1050"/>
                  <a:gd name="T12" fmla="*/ 4021 w 6392"/>
                  <a:gd name="T13" fmla="*/ 1033 h 1050"/>
                  <a:gd name="T14" fmla="*/ 3869 w 6392"/>
                  <a:gd name="T15" fmla="*/ 1033 h 1050"/>
                  <a:gd name="T16" fmla="*/ 3801 w 6392"/>
                  <a:gd name="T17" fmla="*/ 1050 h 1050"/>
                  <a:gd name="T18" fmla="*/ 3429 w 6392"/>
                  <a:gd name="T19" fmla="*/ 1041 h 1050"/>
                  <a:gd name="T20" fmla="*/ 3293 w 6392"/>
                  <a:gd name="T21" fmla="*/ 1033 h 1050"/>
                  <a:gd name="T22" fmla="*/ 3031 w 6392"/>
                  <a:gd name="T23" fmla="*/ 1024 h 1050"/>
                  <a:gd name="T24" fmla="*/ 2743 w 6392"/>
                  <a:gd name="T25" fmla="*/ 999 h 1050"/>
                  <a:gd name="T26" fmla="*/ 2658 w 6392"/>
                  <a:gd name="T27" fmla="*/ 990 h 1050"/>
                  <a:gd name="T28" fmla="*/ 2616 w 6392"/>
                  <a:gd name="T29" fmla="*/ 982 h 1050"/>
                  <a:gd name="T30" fmla="*/ 2413 w 6392"/>
                  <a:gd name="T31" fmla="*/ 965 h 1050"/>
                  <a:gd name="T32" fmla="*/ 2066 w 6392"/>
                  <a:gd name="T33" fmla="*/ 914 h 1050"/>
                  <a:gd name="T34" fmla="*/ 1702 w 6392"/>
                  <a:gd name="T35" fmla="*/ 863 h 1050"/>
                  <a:gd name="T36" fmla="*/ 1617 w 6392"/>
                  <a:gd name="T37" fmla="*/ 847 h 1050"/>
                  <a:gd name="T38" fmla="*/ 1414 w 6392"/>
                  <a:gd name="T39" fmla="*/ 804 h 1050"/>
                  <a:gd name="T40" fmla="*/ 1109 w 6392"/>
                  <a:gd name="T41" fmla="*/ 762 h 1050"/>
                  <a:gd name="T42" fmla="*/ 973 w 6392"/>
                  <a:gd name="T43" fmla="*/ 753 h 1050"/>
                  <a:gd name="T44" fmla="*/ 601 w 6392"/>
                  <a:gd name="T45" fmla="*/ 677 h 1050"/>
                  <a:gd name="T46" fmla="*/ 406 w 6392"/>
                  <a:gd name="T47" fmla="*/ 593 h 1050"/>
                  <a:gd name="T48" fmla="*/ 237 w 6392"/>
                  <a:gd name="T49" fmla="*/ 474 h 1050"/>
                  <a:gd name="T50" fmla="*/ 127 w 6392"/>
                  <a:gd name="T51" fmla="*/ 372 h 1050"/>
                  <a:gd name="T52" fmla="*/ 0 w 6392"/>
                  <a:gd name="T53" fmla="*/ 203 h 1050"/>
                  <a:gd name="T54" fmla="*/ 161 w 6392"/>
                  <a:gd name="T55" fmla="*/ 17 h 1050"/>
                  <a:gd name="T56" fmla="*/ 305 w 6392"/>
                  <a:gd name="T57" fmla="*/ 0 h 1050"/>
                  <a:gd name="T58" fmla="*/ 923 w 6392"/>
                  <a:gd name="T59" fmla="*/ 25 h 1050"/>
                  <a:gd name="T60" fmla="*/ 1244 w 6392"/>
                  <a:gd name="T61" fmla="*/ 34 h 1050"/>
                  <a:gd name="T62" fmla="*/ 1575 w 6392"/>
                  <a:gd name="T63" fmla="*/ 51 h 1050"/>
                  <a:gd name="T64" fmla="*/ 1778 w 6392"/>
                  <a:gd name="T65" fmla="*/ 76 h 1050"/>
                  <a:gd name="T66" fmla="*/ 1837 w 6392"/>
                  <a:gd name="T67" fmla="*/ 85 h 1050"/>
                  <a:gd name="T68" fmla="*/ 2540 w 6392"/>
                  <a:gd name="T69" fmla="*/ 93 h 1050"/>
                  <a:gd name="T70" fmla="*/ 2684 w 6392"/>
                  <a:gd name="T71" fmla="*/ 93 h 1050"/>
                  <a:gd name="T72" fmla="*/ 2955 w 6392"/>
                  <a:gd name="T73" fmla="*/ 102 h 1050"/>
                  <a:gd name="T74" fmla="*/ 3564 w 6392"/>
                  <a:gd name="T75" fmla="*/ 144 h 1050"/>
                  <a:gd name="T76" fmla="*/ 3683 w 6392"/>
                  <a:gd name="T77" fmla="*/ 161 h 1050"/>
                  <a:gd name="T78" fmla="*/ 3860 w 6392"/>
                  <a:gd name="T79" fmla="*/ 169 h 1050"/>
                  <a:gd name="T80" fmla="*/ 4123 w 6392"/>
                  <a:gd name="T81" fmla="*/ 178 h 1050"/>
                  <a:gd name="T82" fmla="*/ 4275 w 6392"/>
                  <a:gd name="T83" fmla="*/ 178 h 1050"/>
                  <a:gd name="T84" fmla="*/ 4394 w 6392"/>
                  <a:gd name="T85" fmla="*/ 186 h 1050"/>
                  <a:gd name="T86" fmla="*/ 4538 w 6392"/>
                  <a:gd name="T87" fmla="*/ 203 h 1050"/>
                  <a:gd name="T88" fmla="*/ 4656 w 6392"/>
                  <a:gd name="T89" fmla="*/ 229 h 1050"/>
                  <a:gd name="T90" fmla="*/ 5063 w 6392"/>
                  <a:gd name="T91" fmla="*/ 398 h 1050"/>
                  <a:gd name="T92" fmla="*/ 5240 w 6392"/>
                  <a:gd name="T93" fmla="*/ 381 h 1050"/>
                  <a:gd name="T94" fmla="*/ 5325 w 6392"/>
                  <a:gd name="T95" fmla="*/ 322 h 1050"/>
                  <a:gd name="T96" fmla="*/ 5672 w 6392"/>
                  <a:gd name="T97" fmla="*/ 212 h 1050"/>
                  <a:gd name="T98" fmla="*/ 5816 w 6392"/>
                  <a:gd name="T99" fmla="*/ 229 h 1050"/>
                  <a:gd name="T100" fmla="*/ 6392 w 6392"/>
                  <a:gd name="T101" fmla="*/ 296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392" h="1050">
                    <a:moveTo>
                      <a:pt x="6392" y="999"/>
                    </a:moveTo>
                    <a:lnTo>
                      <a:pt x="5723" y="999"/>
                    </a:lnTo>
                    <a:lnTo>
                      <a:pt x="5698" y="1016"/>
                    </a:lnTo>
                    <a:lnTo>
                      <a:pt x="5587" y="990"/>
                    </a:lnTo>
                    <a:lnTo>
                      <a:pt x="5342" y="999"/>
                    </a:lnTo>
                    <a:lnTo>
                      <a:pt x="5325" y="982"/>
                    </a:lnTo>
                    <a:lnTo>
                      <a:pt x="5283" y="1007"/>
                    </a:lnTo>
                    <a:lnTo>
                      <a:pt x="5190" y="999"/>
                    </a:lnTo>
                    <a:lnTo>
                      <a:pt x="5173" y="1016"/>
                    </a:lnTo>
                    <a:lnTo>
                      <a:pt x="5063" y="1024"/>
                    </a:lnTo>
                    <a:lnTo>
                      <a:pt x="5012" y="1033"/>
                    </a:lnTo>
                    <a:lnTo>
                      <a:pt x="4775" y="1033"/>
                    </a:lnTo>
                    <a:lnTo>
                      <a:pt x="4707" y="1024"/>
                    </a:lnTo>
                    <a:lnTo>
                      <a:pt x="4021" y="1033"/>
                    </a:lnTo>
                    <a:lnTo>
                      <a:pt x="3894" y="1050"/>
                    </a:lnTo>
                    <a:lnTo>
                      <a:pt x="3869" y="1033"/>
                    </a:lnTo>
                    <a:lnTo>
                      <a:pt x="3843" y="1050"/>
                    </a:lnTo>
                    <a:lnTo>
                      <a:pt x="3801" y="1050"/>
                    </a:lnTo>
                    <a:lnTo>
                      <a:pt x="3784" y="1033"/>
                    </a:lnTo>
                    <a:lnTo>
                      <a:pt x="3429" y="1041"/>
                    </a:lnTo>
                    <a:lnTo>
                      <a:pt x="3386" y="1033"/>
                    </a:lnTo>
                    <a:lnTo>
                      <a:pt x="3293" y="1033"/>
                    </a:lnTo>
                    <a:lnTo>
                      <a:pt x="3234" y="1024"/>
                    </a:lnTo>
                    <a:lnTo>
                      <a:pt x="3031" y="1024"/>
                    </a:lnTo>
                    <a:lnTo>
                      <a:pt x="2988" y="1007"/>
                    </a:lnTo>
                    <a:lnTo>
                      <a:pt x="2743" y="999"/>
                    </a:lnTo>
                    <a:lnTo>
                      <a:pt x="2684" y="974"/>
                    </a:lnTo>
                    <a:lnTo>
                      <a:pt x="2658" y="990"/>
                    </a:lnTo>
                    <a:lnTo>
                      <a:pt x="2633" y="974"/>
                    </a:lnTo>
                    <a:lnTo>
                      <a:pt x="2616" y="982"/>
                    </a:lnTo>
                    <a:lnTo>
                      <a:pt x="2565" y="974"/>
                    </a:lnTo>
                    <a:lnTo>
                      <a:pt x="2413" y="965"/>
                    </a:lnTo>
                    <a:lnTo>
                      <a:pt x="2150" y="914"/>
                    </a:lnTo>
                    <a:lnTo>
                      <a:pt x="2066" y="914"/>
                    </a:lnTo>
                    <a:lnTo>
                      <a:pt x="1769" y="863"/>
                    </a:lnTo>
                    <a:lnTo>
                      <a:pt x="1702" y="863"/>
                    </a:lnTo>
                    <a:lnTo>
                      <a:pt x="1634" y="838"/>
                    </a:lnTo>
                    <a:lnTo>
                      <a:pt x="1617" y="847"/>
                    </a:lnTo>
                    <a:lnTo>
                      <a:pt x="1507" y="830"/>
                    </a:lnTo>
                    <a:lnTo>
                      <a:pt x="1414" y="804"/>
                    </a:lnTo>
                    <a:lnTo>
                      <a:pt x="1194" y="796"/>
                    </a:lnTo>
                    <a:lnTo>
                      <a:pt x="1109" y="762"/>
                    </a:lnTo>
                    <a:lnTo>
                      <a:pt x="1067" y="770"/>
                    </a:lnTo>
                    <a:lnTo>
                      <a:pt x="973" y="753"/>
                    </a:lnTo>
                    <a:lnTo>
                      <a:pt x="931" y="753"/>
                    </a:lnTo>
                    <a:lnTo>
                      <a:pt x="601" y="677"/>
                    </a:lnTo>
                    <a:lnTo>
                      <a:pt x="466" y="610"/>
                    </a:lnTo>
                    <a:lnTo>
                      <a:pt x="406" y="593"/>
                    </a:lnTo>
                    <a:lnTo>
                      <a:pt x="271" y="516"/>
                    </a:lnTo>
                    <a:lnTo>
                      <a:pt x="237" y="474"/>
                    </a:lnTo>
                    <a:lnTo>
                      <a:pt x="144" y="406"/>
                    </a:lnTo>
                    <a:lnTo>
                      <a:pt x="127" y="372"/>
                    </a:lnTo>
                    <a:lnTo>
                      <a:pt x="17" y="254"/>
                    </a:lnTo>
                    <a:lnTo>
                      <a:pt x="0" y="203"/>
                    </a:lnTo>
                    <a:lnTo>
                      <a:pt x="17" y="68"/>
                    </a:lnTo>
                    <a:lnTo>
                      <a:pt x="161" y="17"/>
                    </a:lnTo>
                    <a:lnTo>
                      <a:pt x="245" y="17"/>
                    </a:lnTo>
                    <a:lnTo>
                      <a:pt x="305" y="0"/>
                    </a:lnTo>
                    <a:lnTo>
                      <a:pt x="719" y="0"/>
                    </a:lnTo>
                    <a:lnTo>
                      <a:pt x="923" y="25"/>
                    </a:lnTo>
                    <a:lnTo>
                      <a:pt x="1219" y="17"/>
                    </a:lnTo>
                    <a:lnTo>
                      <a:pt x="1244" y="34"/>
                    </a:lnTo>
                    <a:lnTo>
                      <a:pt x="1363" y="25"/>
                    </a:lnTo>
                    <a:lnTo>
                      <a:pt x="1575" y="51"/>
                    </a:lnTo>
                    <a:lnTo>
                      <a:pt x="1744" y="59"/>
                    </a:lnTo>
                    <a:lnTo>
                      <a:pt x="1778" y="76"/>
                    </a:lnTo>
                    <a:lnTo>
                      <a:pt x="1803" y="68"/>
                    </a:lnTo>
                    <a:lnTo>
                      <a:pt x="1837" y="85"/>
                    </a:lnTo>
                    <a:lnTo>
                      <a:pt x="1981" y="93"/>
                    </a:lnTo>
                    <a:lnTo>
                      <a:pt x="2540" y="93"/>
                    </a:lnTo>
                    <a:lnTo>
                      <a:pt x="2658" y="110"/>
                    </a:lnTo>
                    <a:lnTo>
                      <a:pt x="2684" y="93"/>
                    </a:lnTo>
                    <a:lnTo>
                      <a:pt x="2777" y="110"/>
                    </a:lnTo>
                    <a:lnTo>
                      <a:pt x="2955" y="102"/>
                    </a:lnTo>
                    <a:lnTo>
                      <a:pt x="3539" y="152"/>
                    </a:lnTo>
                    <a:lnTo>
                      <a:pt x="3564" y="144"/>
                    </a:lnTo>
                    <a:lnTo>
                      <a:pt x="3657" y="169"/>
                    </a:lnTo>
                    <a:lnTo>
                      <a:pt x="3683" y="161"/>
                    </a:lnTo>
                    <a:lnTo>
                      <a:pt x="3835" y="186"/>
                    </a:lnTo>
                    <a:lnTo>
                      <a:pt x="3860" y="169"/>
                    </a:lnTo>
                    <a:lnTo>
                      <a:pt x="3920" y="186"/>
                    </a:lnTo>
                    <a:lnTo>
                      <a:pt x="4123" y="178"/>
                    </a:lnTo>
                    <a:lnTo>
                      <a:pt x="4216" y="195"/>
                    </a:lnTo>
                    <a:lnTo>
                      <a:pt x="4275" y="178"/>
                    </a:lnTo>
                    <a:lnTo>
                      <a:pt x="4360" y="195"/>
                    </a:lnTo>
                    <a:lnTo>
                      <a:pt x="4394" y="186"/>
                    </a:lnTo>
                    <a:lnTo>
                      <a:pt x="4512" y="212"/>
                    </a:lnTo>
                    <a:lnTo>
                      <a:pt x="4538" y="203"/>
                    </a:lnTo>
                    <a:lnTo>
                      <a:pt x="4622" y="237"/>
                    </a:lnTo>
                    <a:lnTo>
                      <a:pt x="4656" y="229"/>
                    </a:lnTo>
                    <a:lnTo>
                      <a:pt x="4800" y="254"/>
                    </a:lnTo>
                    <a:lnTo>
                      <a:pt x="5063" y="398"/>
                    </a:lnTo>
                    <a:lnTo>
                      <a:pt x="5113" y="398"/>
                    </a:lnTo>
                    <a:lnTo>
                      <a:pt x="5240" y="381"/>
                    </a:lnTo>
                    <a:lnTo>
                      <a:pt x="5300" y="356"/>
                    </a:lnTo>
                    <a:lnTo>
                      <a:pt x="5325" y="322"/>
                    </a:lnTo>
                    <a:lnTo>
                      <a:pt x="5494" y="254"/>
                    </a:lnTo>
                    <a:lnTo>
                      <a:pt x="5672" y="212"/>
                    </a:lnTo>
                    <a:lnTo>
                      <a:pt x="5757" y="212"/>
                    </a:lnTo>
                    <a:lnTo>
                      <a:pt x="5816" y="229"/>
                    </a:lnTo>
                    <a:lnTo>
                      <a:pt x="6180" y="271"/>
                    </a:lnTo>
                    <a:lnTo>
                      <a:pt x="6392" y="296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58026994-B164-4FC8-B266-372D7E0FD5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2" y="2519"/>
                <a:ext cx="372" cy="165"/>
              </a:xfrm>
              <a:custGeom>
                <a:avLst/>
                <a:gdLst>
                  <a:gd name="T0" fmla="*/ 152 w 2167"/>
                  <a:gd name="T1" fmla="*/ 84 h 965"/>
                  <a:gd name="T2" fmla="*/ 246 w 2167"/>
                  <a:gd name="T3" fmla="*/ 51 h 965"/>
                  <a:gd name="T4" fmla="*/ 330 w 2167"/>
                  <a:gd name="T5" fmla="*/ 34 h 965"/>
                  <a:gd name="T6" fmla="*/ 567 w 2167"/>
                  <a:gd name="T7" fmla="*/ 25 h 965"/>
                  <a:gd name="T8" fmla="*/ 652 w 2167"/>
                  <a:gd name="T9" fmla="*/ 34 h 965"/>
                  <a:gd name="T10" fmla="*/ 745 w 2167"/>
                  <a:gd name="T11" fmla="*/ 8 h 965"/>
                  <a:gd name="T12" fmla="*/ 864 w 2167"/>
                  <a:gd name="T13" fmla="*/ 0 h 965"/>
                  <a:gd name="T14" fmla="*/ 1211 w 2167"/>
                  <a:gd name="T15" fmla="*/ 0 h 965"/>
                  <a:gd name="T16" fmla="*/ 1329 w 2167"/>
                  <a:gd name="T17" fmla="*/ 34 h 965"/>
                  <a:gd name="T18" fmla="*/ 1431 w 2167"/>
                  <a:gd name="T19" fmla="*/ 34 h 965"/>
                  <a:gd name="T20" fmla="*/ 1668 w 2167"/>
                  <a:gd name="T21" fmla="*/ 42 h 965"/>
                  <a:gd name="T22" fmla="*/ 1727 w 2167"/>
                  <a:gd name="T23" fmla="*/ 42 h 965"/>
                  <a:gd name="T24" fmla="*/ 1761 w 2167"/>
                  <a:gd name="T25" fmla="*/ 59 h 965"/>
                  <a:gd name="T26" fmla="*/ 1964 w 2167"/>
                  <a:gd name="T27" fmla="*/ 59 h 965"/>
                  <a:gd name="T28" fmla="*/ 2049 w 2167"/>
                  <a:gd name="T29" fmla="*/ 84 h 965"/>
                  <a:gd name="T30" fmla="*/ 2083 w 2167"/>
                  <a:gd name="T31" fmla="*/ 93 h 965"/>
                  <a:gd name="T32" fmla="*/ 2117 w 2167"/>
                  <a:gd name="T33" fmla="*/ 144 h 965"/>
                  <a:gd name="T34" fmla="*/ 2150 w 2167"/>
                  <a:gd name="T35" fmla="*/ 203 h 965"/>
                  <a:gd name="T36" fmla="*/ 2150 w 2167"/>
                  <a:gd name="T37" fmla="*/ 262 h 965"/>
                  <a:gd name="T38" fmla="*/ 2167 w 2167"/>
                  <a:gd name="T39" fmla="*/ 423 h 965"/>
                  <a:gd name="T40" fmla="*/ 2159 w 2167"/>
                  <a:gd name="T41" fmla="*/ 635 h 965"/>
                  <a:gd name="T42" fmla="*/ 2150 w 2167"/>
                  <a:gd name="T43" fmla="*/ 660 h 965"/>
                  <a:gd name="T44" fmla="*/ 2125 w 2167"/>
                  <a:gd name="T45" fmla="*/ 812 h 965"/>
                  <a:gd name="T46" fmla="*/ 2100 w 2167"/>
                  <a:gd name="T47" fmla="*/ 838 h 965"/>
                  <a:gd name="T48" fmla="*/ 2049 w 2167"/>
                  <a:gd name="T49" fmla="*/ 880 h 965"/>
                  <a:gd name="T50" fmla="*/ 1930 w 2167"/>
                  <a:gd name="T51" fmla="*/ 897 h 965"/>
                  <a:gd name="T52" fmla="*/ 1753 w 2167"/>
                  <a:gd name="T53" fmla="*/ 897 h 965"/>
                  <a:gd name="T54" fmla="*/ 1558 w 2167"/>
                  <a:gd name="T55" fmla="*/ 922 h 965"/>
                  <a:gd name="T56" fmla="*/ 1448 w 2167"/>
                  <a:gd name="T57" fmla="*/ 922 h 965"/>
                  <a:gd name="T58" fmla="*/ 1304 w 2167"/>
                  <a:gd name="T59" fmla="*/ 931 h 965"/>
                  <a:gd name="T60" fmla="*/ 1262 w 2167"/>
                  <a:gd name="T61" fmla="*/ 922 h 965"/>
                  <a:gd name="T62" fmla="*/ 720 w 2167"/>
                  <a:gd name="T63" fmla="*/ 939 h 965"/>
                  <a:gd name="T64" fmla="*/ 525 w 2167"/>
                  <a:gd name="T65" fmla="*/ 956 h 965"/>
                  <a:gd name="T66" fmla="*/ 483 w 2167"/>
                  <a:gd name="T67" fmla="*/ 948 h 965"/>
                  <a:gd name="T68" fmla="*/ 373 w 2167"/>
                  <a:gd name="T69" fmla="*/ 965 h 965"/>
                  <a:gd name="T70" fmla="*/ 169 w 2167"/>
                  <a:gd name="T71" fmla="*/ 914 h 965"/>
                  <a:gd name="T72" fmla="*/ 85 w 2167"/>
                  <a:gd name="T73" fmla="*/ 855 h 965"/>
                  <a:gd name="T74" fmla="*/ 34 w 2167"/>
                  <a:gd name="T75" fmla="*/ 745 h 965"/>
                  <a:gd name="T76" fmla="*/ 34 w 2167"/>
                  <a:gd name="T77" fmla="*/ 541 h 965"/>
                  <a:gd name="T78" fmla="*/ 0 w 2167"/>
                  <a:gd name="T79" fmla="*/ 457 h 965"/>
                  <a:gd name="T80" fmla="*/ 26 w 2167"/>
                  <a:gd name="T81" fmla="*/ 304 h 965"/>
                  <a:gd name="T82" fmla="*/ 26 w 2167"/>
                  <a:gd name="T83" fmla="*/ 254 h 965"/>
                  <a:gd name="T84" fmla="*/ 42 w 2167"/>
                  <a:gd name="T85" fmla="*/ 186 h 965"/>
                  <a:gd name="T86" fmla="*/ 85 w 2167"/>
                  <a:gd name="T87" fmla="*/ 144 h 965"/>
                  <a:gd name="T88" fmla="*/ 152 w 2167"/>
                  <a:gd name="T89" fmla="*/ 93 h 965"/>
                  <a:gd name="T90" fmla="*/ 152 w 2167"/>
                  <a:gd name="T91" fmla="*/ 84 h 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167" h="965">
                    <a:moveTo>
                      <a:pt x="152" y="84"/>
                    </a:moveTo>
                    <a:lnTo>
                      <a:pt x="246" y="51"/>
                    </a:lnTo>
                    <a:lnTo>
                      <a:pt x="330" y="34"/>
                    </a:lnTo>
                    <a:lnTo>
                      <a:pt x="567" y="25"/>
                    </a:lnTo>
                    <a:lnTo>
                      <a:pt x="652" y="34"/>
                    </a:lnTo>
                    <a:lnTo>
                      <a:pt x="745" y="8"/>
                    </a:lnTo>
                    <a:lnTo>
                      <a:pt x="864" y="0"/>
                    </a:lnTo>
                    <a:lnTo>
                      <a:pt x="1211" y="0"/>
                    </a:lnTo>
                    <a:lnTo>
                      <a:pt x="1329" y="34"/>
                    </a:lnTo>
                    <a:lnTo>
                      <a:pt x="1431" y="34"/>
                    </a:lnTo>
                    <a:lnTo>
                      <a:pt x="1668" y="42"/>
                    </a:lnTo>
                    <a:lnTo>
                      <a:pt x="1727" y="42"/>
                    </a:lnTo>
                    <a:lnTo>
                      <a:pt x="1761" y="59"/>
                    </a:lnTo>
                    <a:lnTo>
                      <a:pt x="1964" y="59"/>
                    </a:lnTo>
                    <a:lnTo>
                      <a:pt x="2049" y="84"/>
                    </a:lnTo>
                    <a:lnTo>
                      <a:pt x="2083" y="93"/>
                    </a:lnTo>
                    <a:lnTo>
                      <a:pt x="2117" y="144"/>
                    </a:lnTo>
                    <a:lnTo>
                      <a:pt x="2150" y="203"/>
                    </a:lnTo>
                    <a:lnTo>
                      <a:pt x="2150" y="262"/>
                    </a:lnTo>
                    <a:lnTo>
                      <a:pt x="2167" y="423"/>
                    </a:lnTo>
                    <a:lnTo>
                      <a:pt x="2159" y="635"/>
                    </a:lnTo>
                    <a:lnTo>
                      <a:pt x="2150" y="660"/>
                    </a:lnTo>
                    <a:lnTo>
                      <a:pt x="2125" y="812"/>
                    </a:lnTo>
                    <a:lnTo>
                      <a:pt x="2100" y="838"/>
                    </a:lnTo>
                    <a:lnTo>
                      <a:pt x="2049" y="880"/>
                    </a:lnTo>
                    <a:lnTo>
                      <a:pt x="1930" y="897"/>
                    </a:lnTo>
                    <a:lnTo>
                      <a:pt x="1753" y="897"/>
                    </a:lnTo>
                    <a:lnTo>
                      <a:pt x="1558" y="922"/>
                    </a:lnTo>
                    <a:lnTo>
                      <a:pt x="1448" y="922"/>
                    </a:lnTo>
                    <a:lnTo>
                      <a:pt x="1304" y="931"/>
                    </a:lnTo>
                    <a:lnTo>
                      <a:pt x="1262" y="922"/>
                    </a:lnTo>
                    <a:lnTo>
                      <a:pt x="720" y="939"/>
                    </a:lnTo>
                    <a:lnTo>
                      <a:pt x="525" y="956"/>
                    </a:lnTo>
                    <a:lnTo>
                      <a:pt x="483" y="948"/>
                    </a:lnTo>
                    <a:lnTo>
                      <a:pt x="373" y="965"/>
                    </a:lnTo>
                    <a:lnTo>
                      <a:pt x="169" y="914"/>
                    </a:lnTo>
                    <a:lnTo>
                      <a:pt x="85" y="855"/>
                    </a:lnTo>
                    <a:lnTo>
                      <a:pt x="34" y="745"/>
                    </a:lnTo>
                    <a:lnTo>
                      <a:pt x="34" y="541"/>
                    </a:lnTo>
                    <a:lnTo>
                      <a:pt x="0" y="457"/>
                    </a:lnTo>
                    <a:lnTo>
                      <a:pt x="26" y="304"/>
                    </a:lnTo>
                    <a:lnTo>
                      <a:pt x="26" y="254"/>
                    </a:lnTo>
                    <a:lnTo>
                      <a:pt x="42" y="186"/>
                    </a:lnTo>
                    <a:lnTo>
                      <a:pt x="85" y="144"/>
                    </a:lnTo>
                    <a:lnTo>
                      <a:pt x="152" y="93"/>
                    </a:lnTo>
                    <a:lnTo>
                      <a:pt x="152" y="84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E51DC9D5-3BFC-4EF5-A682-92E94C8ADE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375"/>
                <a:ext cx="1198" cy="250"/>
              </a:xfrm>
              <a:custGeom>
                <a:avLst/>
                <a:gdLst>
                  <a:gd name="T0" fmla="*/ 491 w 6976"/>
                  <a:gd name="T1" fmla="*/ 1439 h 1456"/>
                  <a:gd name="T2" fmla="*/ 974 w 6976"/>
                  <a:gd name="T3" fmla="*/ 1422 h 1456"/>
                  <a:gd name="T4" fmla="*/ 1118 w 6976"/>
                  <a:gd name="T5" fmla="*/ 1396 h 1456"/>
                  <a:gd name="T6" fmla="*/ 1236 w 6976"/>
                  <a:gd name="T7" fmla="*/ 1379 h 1456"/>
                  <a:gd name="T8" fmla="*/ 1642 w 6976"/>
                  <a:gd name="T9" fmla="*/ 1346 h 1456"/>
                  <a:gd name="T10" fmla="*/ 1727 w 6976"/>
                  <a:gd name="T11" fmla="*/ 1379 h 1456"/>
                  <a:gd name="T12" fmla="*/ 1879 w 6976"/>
                  <a:gd name="T13" fmla="*/ 1396 h 1456"/>
                  <a:gd name="T14" fmla="*/ 2345 w 6976"/>
                  <a:gd name="T15" fmla="*/ 1439 h 1456"/>
                  <a:gd name="T16" fmla="*/ 2591 w 6976"/>
                  <a:gd name="T17" fmla="*/ 1430 h 1456"/>
                  <a:gd name="T18" fmla="*/ 3124 w 6976"/>
                  <a:gd name="T19" fmla="*/ 1354 h 1456"/>
                  <a:gd name="T20" fmla="*/ 3429 w 6976"/>
                  <a:gd name="T21" fmla="*/ 1337 h 1456"/>
                  <a:gd name="T22" fmla="*/ 3988 w 6976"/>
                  <a:gd name="T23" fmla="*/ 1371 h 1456"/>
                  <a:gd name="T24" fmla="*/ 4775 w 6976"/>
                  <a:gd name="T25" fmla="*/ 1396 h 1456"/>
                  <a:gd name="T26" fmla="*/ 5410 w 6976"/>
                  <a:gd name="T27" fmla="*/ 1371 h 1456"/>
                  <a:gd name="T28" fmla="*/ 6087 w 6976"/>
                  <a:gd name="T29" fmla="*/ 1329 h 1456"/>
                  <a:gd name="T30" fmla="*/ 6807 w 6976"/>
                  <a:gd name="T31" fmla="*/ 1312 h 1456"/>
                  <a:gd name="T32" fmla="*/ 6934 w 6976"/>
                  <a:gd name="T33" fmla="*/ 1202 h 1456"/>
                  <a:gd name="T34" fmla="*/ 6959 w 6976"/>
                  <a:gd name="T35" fmla="*/ 1109 h 1456"/>
                  <a:gd name="T36" fmla="*/ 6976 w 6976"/>
                  <a:gd name="T37" fmla="*/ 931 h 1456"/>
                  <a:gd name="T38" fmla="*/ 6874 w 6976"/>
                  <a:gd name="T39" fmla="*/ 736 h 1456"/>
                  <a:gd name="T40" fmla="*/ 6739 w 6976"/>
                  <a:gd name="T41" fmla="*/ 491 h 1456"/>
                  <a:gd name="T42" fmla="*/ 6595 w 6976"/>
                  <a:gd name="T43" fmla="*/ 313 h 1456"/>
                  <a:gd name="T44" fmla="*/ 6180 w 6976"/>
                  <a:gd name="T45" fmla="*/ 186 h 1456"/>
                  <a:gd name="T46" fmla="*/ 5875 w 6976"/>
                  <a:gd name="T47" fmla="*/ 135 h 1456"/>
                  <a:gd name="T48" fmla="*/ 5571 w 6976"/>
                  <a:gd name="T49" fmla="*/ 101 h 1456"/>
                  <a:gd name="T50" fmla="*/ 5325 w 6976"/>
                  <a:gd name="T51" fmla="*/ 93 h 1456"/>
                  <a:gd name="T52" fmla="*/ 5173 w 6976"/>
                  <a:gd name="T53" fmla="*/ 76 h 1456"/>
                  <a:gd name="T54" fmla="*/ 4182 w 6976"/>
                  <a:gd name="T55" fmla="*/ 50 h 1456"/>
                  <a:gd name="T56" fmla="*/ 4131 w 6976"/>
                  <a:gd name="T57" fmla="*/ 93 h 1456"/>
                  <a:gd name="T58" fmla="*/ 3886 w 6976"/>
                  <a:gd name="T59" fmla="*/ 93 h 1456"/>
                  <a:gd name="T60" fmla="*/ 3437 w 6976"/>
                  <a:gd name="T61" fmla="*/ 42 h 1456"/>
                  <a:gd name="T62" fmla="*/ 3073 w 6976"/>
                  <a:gd name="T63" fmla="*/ 34 h 1456"/>
                  <a:gd name="T64" fmla="*/ 2938 w 6976"/>
                  <a:gd name="T65" fmla="*/ 34 h 1456"/>
                  <a:gd name="T66" fmla="*/ 2751 w 6976"/>
                  <a:gd name="T67" fmla="*/ 0 h 1456"/>
                  <a:gd name="T68" fmla="*/ 2150 w 6976"/>
                  <a:gd name="T69" fmla="*/ 25 h 1456"/>
                  <a:gd name="T70" fmla="*/ 1863 w 6976"/>
                  <a:gd name="T71" fmla="*/ 34 h 1456"/>
                  <a:gd name="T72" fmla="*/ 1727 w 6976"/>
                  <a:gd name="T73" fmla="*/ 50 h 1456"/>
                  <a:gd name="T74" fmla="*/ 1659 w 6976"/>
                  <a:gd name="T75" fmla="*/ 50 h 1456"/>
                  <a:gd name="T76" fmla="*/ 1600 w 6976"/>
                  <a:gd name="T77" fmla="*/ 59 h 1456"/>
                  <a:gd name="T78" fmla="*/ 1321 w 6976"/>
                  <a:gd name="T79" fmla="*/ 93 h 1456"/>
                  <a:gd name="T80" fmla="*/ 914 w 6976"/>
                  <a:gd name="T81" fmla="*/ 101 h 1456"/>
                  <a:gd name="T82" fmla="*/ 762 w 6976"/>
                  <a:gd name="T83" fmla="*/ 93 h 1456"/>
                  <a:gd name="T84" fmla="*/ 364 w 6976"/>
                  <a:gd name="T85" fmla="*/ 110 h 1456"/>
                  <a:gd name="T86" fmla="*/ 271 w 6976"/>
                  <a:gd name="T87" fmla="*/ 93 h 1456"/>
                  <a:gd name="T88" fmla="*/ 178 w 6976"/>
                  <a:gd name="T89" fmla="*/ 110 h 1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976" h="1456">
                    <a:moveTo>
                      <a:pt x="0" y="1456"/>
                    </a:moveTo>
                    <a:lnTo>
                      <a:pt x="491" y="1439"/>
                    </a:lnTo>
                    <a:lnTo>
                      <a:pt x="584" y="1447"/>
                    </a:lnTo>
                    <a:lnTo>
                      <a:pt x="974" y="1422"/>
                    </a:lnTo>
                    <a:lnTo>
                      <a:pt x="1092" y="1413"/>
                    </a:lnTo>
                    <a:lnTo>
                      <a:pt x="1118" y="1396"/>
                    </a:lnTo>
                    <a:lnTo>
                      <a:pt x="1177" y="1405"/>
                    </a:lnTo>
                    <a:lnTo>
                      <a:pt x="1236" y="1379"/>
                    </a:lnTo>
                    <a:lnTo>
                      <a:pt x="1329" y="1379"/>
                    </a:lnTo>
                    <a:lnTo>
                      <a:pt x="1642" y="1346"/>
                    </a:lnTo>
                    <a:lnTo>
                      <a:pt x="1668" y="1371"/>
                    </a:lnTo>
                    <a:lnTo>
                      <a:pt x="1727" y="1379"/>
                    </a:lnTo>
                    <a:lnTo>
                      <a:pt x="1786" y="1371"/>
                    </a:lnTo>
                    <a:lnTo>
                      <a:pt x="1879" y="1396"/>
                    </a:lnTo>
                    <a:lnTo>
                      <a:pt x="2227" y="1422"/>
                    </a:lnTo>
                    <a:lnTo>
                      <a:pt x="2345" y="1439"/>
                    </a:lnTo>
                    <a:lnTo>
                      <a:pt x="2531" y="1430"/>
                    </a:lnTo>
                    <a:lnTo>
                      <a:pt x="2591" y="1430"/>
                    </a:lnTo>
                    <a:lnTo>
                      <a:pt x="3005" y="1371"/>
                    </a:lnTo>
                    <a:lnTo>
                      <a:pt x="3124" y="1354"/>
                    </a:lnTo>
                    <a:lnTo>
                      <a:pt x="3158" y="1363"/>
                    </a:lnTo>
                    <a:lnTo>
                      <a:pt x="3429" y="1337"/>
                    </a:lnTo>
                    <a:lnTo>
                      <a:pt x="3513" y="1346"/>
                    </a:lnTo>
                    <a:lnTo>
                      <a:pt x="3988" y="1371"/>
                    </a:lnTo>
                    <a:lnTo>
                      <a:pt x="4614" y="1396"/>
                    </a:lnTo>
                    <a:lnTo>
                      <a:pt x="4775" y="1396"/>
                    </a:lnTo>
                    <a:lnTo>
                      <a:pt x="5325" y="1371"/>
                    </a:lnTo>
                    <a:lnTo>
                      <a:pt x="5410" y="1371"/>
                    </a:lnTo>
                    <a:lnTo>
                      <a:pt x="6028" y="1329"/>
                    </a:lnTo>
                    <a:lnTo>
                      <a:pt x="6087" y="1329"/>
                    </a:lnTo>
                    <a:lnTo>
                      <a:pt x="6333" y="1312"/>
                    </a:lnTo>
                    <a:lnTo>
                      <a:pt x="6807" y="1312"/>
                    </a:lnTo>
                    <a:lnTo>
                      <a:pt x="6866" y="1303"/>
                    </a:lnTo>
                    <a:lnTo>
                      <a:pt x="6934" y="1202"/>
                    </a:lnTo>
                    <a:lnTo>
                      <a:pt x="6959" y="1151"/>
                    </a:lnTo>
                    <a:lnTo>
                      <a:pt x="6959" y="1109"/>
                    </a:lnTo>
                    <a:lnTo>
                      <a:pt x="6976" y="1092"/>
                    </a:lnTo>
                    <a:lnTo>
                      <a:pt x="6976" y="931"/>
                    </a:lnTo>
                    <a:lnTo>
                      <a:pt x="6934" y="804"/>
                    </a:lnTo>
                    <a:lnTo>
                      <a:pt x="6874" y="736"/>
                    </a:lnTo>
                    <a:lnTo>
                      <a:pt x="6790" y="601"/>
                    </a:lnTo>
                    <a:lnTo>
                      <a:pt x="6739" y="491"/>
                    </a:lnTo>
                    <a:lnTo>
                      <a:pt x="6680" y="406"/>
                    </a:lnTo>
                    <a:lnTo>
                      <a:pt x="6595" y="313"/>
                    </a:lnTo>
                    <a:lnTo>
                      <a:pt x="6375" y="186"/>
                    </a:lnTo>
                    <a:lnTo>
                      <a:pt x="6180" y="186"/>
                    </a:lnTo>
                    <a:lnTo>
                      <a:pt x="5986" y="177"/>
                    </a:lnTo>
                    <a:lnTo>
                      <a:pt x="5875" y="135"/>
                    </a:lnTo>
                    <a:lnTo>
                      <a:pt x="5706" y="101"/>
                    </a:lnTo>
                    <a:lnTo>
                      <a:pt x="5571" y="101"/>
                    </a:lnTo>
                    <a:lnTo>
                      <a:pt x="5545" y="93"/>
                    </a:lnTo>
                    <a:lnTo>
                      <a:pt x="5325" y="93"/>
                    </a:lnTo>
                    <a:lnTo>
                      <a:pt x="5308" y="84"/>
                    </a:lnTo>
                    <a:lnTo>
                      <a:pt x="5173" y="76"/>
                    </a:lnTo>
                    <a:lnTo>
                      <a:pt x="4487" y="34"/>
                    </a:lnTo>
                    <a:lnTo>
                      <a:pt x="4182" y="50"/>
                    </a:lnTo>
                    <a:lnTo>
                      <a:pt x="4157" y="59"/>
                    </a:lnTo>
                    <a:lnTo>
                      <a:pt x="4131" y="93"/>
                    </a:lnTo>
                    <a:lnTo>
                      <a:pt x="3988" y="101"/>
                    </a:lnTo>
                    <a:lnTo>
                      <a:pt x="3886" y="93"/>
                    </a:lnTo>
                    <a:lnTo>
                      <a:pt x="3573" y="67"/>
                    </a:lnTo>
                    <a:lnTo>
                      <a:pt x="3437" y="42"/>
                    </a:lnTo>
                    <a:lnTo>
                      <a:pt x="3251" y="50"/>
                    </a:lnTo>
                    <a:lnTo>
                      <a:pt x="3073" y="34"/>
                    </a:lnTo>
                    <a:lnTo>
                      <a:pt x="2989" y="25"/>
                    </a:lnTo>
                    <a:lnTo>
                      <a:pt x="2938" y="34"/>
                    </a:lnTo>
                    <a:lnTo>
                      <a:pt x="2828" y="0"/>
                    </a:lnTo>
                    <a:lnTo>
                      <a:pt x="2751" y="0"/>
                    </a:lnTo>
                    <a:lnTo>
                      <a:pt x="2413" y="8"/>
                    </a:lnTo>
                    <a:lnTo>
                      <a:pt x="2150" y="25"/>
                    </a:lnTo>
                    <a:lnTo>
                      <a:pt x="1990" y="17"/>
                    </a:lnTo>
                    <a:lnTo>
                      <a:pt x="1863" y="34"/>
                    </a:lnTo>
                    <a:lnTo>
                      <a:pt x="1769" y="34"/>
                    </a:lnTo>
                    <a:lnTo>
                      <a:pt x="1727" y="50"/>
                    </a:lnTo>
                    <a:lnTo>
                      <a:pt x="1685" y="34"/>
                    </a:lnTo>
                    <a:lnTo>
                      <a:pt x="1659" y="50"/>
                    </a:lnTo>
                    <a:lnTo>
                      <a:pt x="1642" y="42"/>
                    </a:lnTo>
                    <a:lnTo>
                      <a:pt x="1600" y="59"/>
                    </a:lnTo>
                    <a:lnTo>
                      <a:pt x="1380" y="84"/>
                    </a:lnTo>
                    <a:lnTo>
                      <a:pt x="1321" y="93"/>
                    </a:lnTo>
                    <a:lnTo>
                      <a:pt x="1253" y="84"/>
                    </a:lnTo>
                    <a:lnTo>
                      <a:pt x="914" y="101"/>
                    </a:lnTo>
                    <a:lnTo>
                      <a:pt x="830" y="101"/>
                    </a:lnTo>
                    <a:lnTo>
                      <a:pt x="762" y="93"/>
                    </a:lnTo>
                    <a:lnTo>
                      <a:pt x="559" y="110"/>
                    </a:lnTo>
                    <a:lnTo>
                      <a:pt x="364" y="110"/>
                    </a:lnTo>
                    <a:lnTo>
                      <a:pt x="339" y="93"/>
                    </a:lnTo>
                    <a:lnTo>
                      <a:pt x="271" y="93"/>
                    </a:lnTo>
                    <a:lnTo>
                      <a:pt x="229" y="110"/>
                    </a:lnTo>
                    <a:lnTo>
                      <a:pt x="178" y="110"/>
                    </a:lnTo>
                    <a:lnTo>
                      <a:pt x="0" y="118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6E18D9DC-45CE-40F9-8CAD-E42750DE9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1375"/>
                <a:ext cx="1258" cy="329"/>
              </a:xfrm>
              <a:custGeom>
                <a:avLst/>
                <a:gdLst>
                  <a:gd name="T0" fmla="*/ 6798 w 7323"/>
                  <a:gd name="T1" fmla="*/ 67 h 1913"/>
                  <a:gd name="T2" fmla="*/ 6408 w 7323"/>
                  <a:gd name="T3" fmla="*/ 59 h 1913"/>
                  <a:gd name="T4" fmla="*/ 6053 w 7323"/>
                  <a:gd name="T5" fmla="*/ 59 h 1913"/>
                  <a:gd name="T6" fmla="*/ 5884 w 7323"/>
                  <a:gd name="T7" fmla="*/ 76 h 1913"/>
                  <a:gd name="T8" fmla="*/ 5816 w 7323"/>
                  <a:gd name="T9" fmla="*/ 93 h 1913"/>
                  <a:gd name="T10" fmla="*/ 5723 w 7323"/>
                  <a:gd name="T11" fmla="*/ 135 h 1913"/>
                  <a:gd name="T12" fmla="*/ 5613 w 7323"/>
                  <a:gd name="T13" fmla="*/ 144 h 1913"/>
                  <a:gd name="T14" fmla="*/ 5562 w 7323"/>
                  <a:gd name="T15" fmla="*/ 144 h 1913"/>
                  <a:gd name="T16" fmla="*/ 5079 w 7323"/>
                  <a:gd name="T17" fmla="*/ 59 h 1913"/>
                  <a:gd name="T18" fmla="*/ 5012 w 7323"/>
                  <a:gd name="T19" fmla="*/ 67 h 1913"/>
                  <a:gd name="T20" fmla="*/ 4504 w 7323"/>
                  <a:gd name="T21" fmla="*/ 93 h 1913"/>
                  <a:gd name="T22" fmla="*/ 4114 w 7323"/>
                  <a:gd name="T23" fmla="*/ 93 h 1913"/>
                  <a:gd name="T24" fmla="*/ 3979 w 7323"/>
                  <a:gd name="T25" fmla="*/ 110 h 1913"/>
                  <a:gd name="T26" fmla="*/ 3606 w 7323"/>
                  <a:gd name="T27" fmla="*/ 177 h 1913"/>
                  <a:gd name="T28" fmla="*/ 3327 w 7323"/>
                  <a:gd name="T29" fmla="*/ 110 h 1913"/>
                  <a:gd name="T30" fmla="*/ 3014 w 7323"/>
                  <a:gd name="T31" fmla="*/ 59 h 1913"/>
                  <a:gd name="T32" fmla="*/ 2887 w 7323"/>
                  <a:gd name="T33" fmla="*/ 34 h 1913"/>
                  <a:gd name="T34" fmla="*/ 2616 w 7323"/>
                  <a:gd name="T35" fmla="*/ 42 h 1913"/>
                  <a:gd name="T36" fmla="*/ 2353 w 7323"/>
                  <a:gd name="T37" fmla="*/ 59 h 1913"/>
                  <a:gd name="T38" fmla="*/ 2226 w 7323"/>
                  <a:gd name="T39" fmla="*/ 67 h 1913"/>
                  <a:gd name="T40" fmla="*/ 2065 w 7323"/>
                  <a:gd name="T41" fmla="*/ 93 h 1913"/>
                  <a:gd name="T42" fmla="*/ 1346 w 7323"/>
                  <a:gd name="T43" fmla="*/ 144 h 1913"/>
                  <a:gd name="T44" fmla="*/ 1219 w 7323"/>
                  <a:gd name="T45" fmla="*/ 152 h 1913"/>
                  <a:gd name="T46" fmla="*/ 1058 w 7323"/>
                  <a:gd name="T47" fmla="*/ 177 h 1913"/>
                  <a:gd name="T48" fmla="*/ 821 w 7323"/>
                  <a:gd name="T49" fmla="*/ 211 h 1913"/>
                  <a:gd name="T50" fmla="*/ 448 w 7323"/>
                  <a:gd name="T51" fmla="*/ 262 h 1913"/>
                  <a:gd name="T52" fmla="*/ 355 w 7323"/>
                  <a:gd name="T53" fmla="*/ 296 h 1913"/>
                  <a:gd name="T54" fmla="*/ 177 w 7323"/>
                  <a:gd name="T55" fmla="*/ 389 h 1913"/>
                  <a:gd name="T56" fmla="*/ 93 w 7323"/>
                  <a:gd name="T57" fmla="*/ 474 h 1913"/>
                  <a:gd name="T58" fmla="*/ 0 w 7323"/>
                  <a:gd name="T59" fmla="*/ 846 h 1913"/>
                  <a:gd name="T60" fmla="*/ 8 w 7323"/>
                  <a:gd name="T61" fmla="*/ 1049 h 1913"/>
                  <a:gd name="T62" fmla="*/ 42 w 7323"/>
                  <a:gd name="T63" fmla="*/ 1464 h 1913"/>
                  <a:gd name="T64" fmla="*/ 237 w 7323"/>
                  <a:gd name="T65" fmla="*/ 1583 h 1913"/>
                  <a:gd name="T66" fmla="*/ 592 w 7323"/>
                  <a:gd name="T67" fmla="*/ 1633 h 1913"/>
                  <a:gd name="T68" fmla="*/ 922 w 7323"/>
                  <a:gd name="T69" fmla="*/ 1701 h 1913"/>
                  <a:gd name="T70" fmla="*/ 1126 w 7323"/>
                  <a:gd name="T71" fmla="*/ 1735 h 1913"/>
                  <a:gd name="T72" fmla="*/ 1278 w 7323"/>
                  <a:gd name="T73" fmla="*/ 1760 h 1913"/>
                  <a:gd name="T74" fmla="*/ 1388 w 7323"/>
                  <a:gd name="T75" fmla="*/ 1769 h 1913"/>
                  <a:gd name="T76" fmla="*/ 2277 w 7323"/>
                  <a:gd name="T77" fmla="*/ 1845 h 1913"/>
                  <a:gd name="T78" fmla="*/ 2700 w 7323"/>
                  <a:gd name="T79" fmla="*/ 1837 h 1913"/>
                  <a:gd name="T80" fmla="*/ 2963 w 7323"/>
                  <a:gd name="T81" fmla="*/ 1845 h 1913"/>
                  <a:gd name="T82" fmla="*/ 3496 w 7323"/>
                  <a:gd name="T83" fmla="*/ 1854 h 1913"/>
                  <a:gd name="T84" fmla="*/ 3843 w 7323"/>
                  <a:gd name="T85" fmla="*/ 1854 h 1913"/>
                  <a:gd name="T86" fmla="*/ 4123 w 7323"/>
                  <a:gd name="T87" fmla="*/ 1794 h 1913"/>
                  <a:gd name="T88" fmla="*/ 4266 w 7323"/>
                  <a:gd name="T89" fmla="*/ 1727 h 1913"/>
                  <a:gd name="T90" fmla="*/ 4444 w 7323"/>
                  <a:gd name="T91" fmla="*/ 1693 h 1913"/>
                  <a:gd name="T92" fmla="*/ 4664 w 7323"/>
                  <a:gd name="T93" fmla="*/ 1786 h 1913"/>
                  <a:gd name="T94" fmla="*/ 5113 w 7323"/>
                  <a:gd name="T95" fmla="*/ 1845 h 1913"/>
                  <a:gd name="T96" fmla="*/ 5579 w 7323"/>
                  <a:gd name="T97" fmla="*/ 1837 h 1913"/>
                  <a:gd name="T98" fmla="*/ 6222 w 7323"/>
                  <a:gd name="T99" fmla="*/ 1837 h 1913"/>
                  <a:gd name="T100" fmla="*/ 6552 w 7323"/>
                  <a:gd name="T101" fmla="*/ 1854 h 1913"/>
                  <a:gd name="T102" fmla="*/ 6874 w 7323"/>
                  <a:gd name="T103" fmla="*/ 1845 h 1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323" h="1913">
                    <a:moveTo>
                      <a:pt x="7323" y="0"/>
                    </a:moveTo>
                    <a:lnTo>
                      <a:pt x="6798" y="67"/>
                    </a:lnTo>
                    <a:lnTo>
                      <a:pt x="6425" y="76"/>
                    </a:lnTo>
                    <a:lnTo>
                      <a:pt x="6408" y="59"/>
                    </a:lnTo>
                    <a:lnTo>
                      <a:pt x="6146" y="67"/>
                    </a:lnTo>
                    <a:lnTo>
                      <a:pt x="6053" y="59"/>
                    </a:lnTo>
                    <a:lnTo>
                      <a:pt x="5994" y="76"/>
                    </a:lnTo>
                    <a:lnTo>
                      <a:pt x="5884" y="76"/>
                    </a:lnTo>
                    <a:lnTo>
                      <a:pt x="5858" y="93"/>
                    </a:lnTo>
                    <a:lnTo>
                      <a:pt x="5816" y="93"/>
                    </a:lnTo>
                    <a:lnTo>
                      <a:pt x="5748" y="110"/>
                    </a:lnTo>
                    <a:lnTo>
                      <a:pt x="5723" y="135"/>
                    </a:lnTo>
                    <a:lnTo>
                      <a:pt x="5663" y="160"/>
                    </a:lnTo>
                    <a:lnTo>
                      <a:pt x="5613" y="144"/>
                    </a:lnTo>
                    <a:lnTo>
                      <a:pt x="5596" y="160"/>
                    </a:lnTo>
                    <a:lnTo>
                      <a:pt x="5562" y="144"/>
                    </a:lnTo>
                    <a:lnTo>
                      <a:pt x="5299" y="67"/>
                    </a:lnTo>
                    <a:lnTo>
                      <a:pt x="5079" y="59"/>
                    </a:lnTo>
                    <a:lnTo>
                      <a:pt x="5054" y="76"/>
                    </a:lnTo>
                    <a:lnTo>
                      <a:pt x="5012" y="67"/>
                    </a:lnTo>
                    <a:lnTo>
                      <a:pt x="4859" y="93"/>
                    </a:lnTo>
                    <a:lnTo>
                      <a:pt x="4504" y="93"/>
                    </a:lnTo>
                    <a:lnTo>
                      <a:pt x="4419" y="76"/>
                    </a:lnTo>
                    <a:lnTo>
                      <a:pt x="4114" y="93"/>
                    </a:lnTo>
                    <a:lnTo>
                      <a:pt x="4089" y="93"/>
                    </a:lnTo>
                    <a:lnTo>
                      <a:pt x="3979" y="110"/>
                    </a:lnTo>
                    <a:lnTo>
                      <a:pt x="3775" y="118"/>
                    </a:lnTo>
                    <a:lnTo>
                      <a:pt x="3606" y="177"/>
                    </a:lnTo>
                    <a:lnTo>
                      <a:pt x="3471" y="186"/>
                    </a:lnTo>
                    <a:lnTo>
                      <a:pt x="3327" y="110"/>
                    </a:lnTo>
                    <a:lnTo>
                      <a:pt x="3081" y="93"/>
                    </a:lnTo>
                    <a:lnTo>
                      <a:pt x="3014" y="59"/>
                    </a:lnTo>
                    <a:lnTo>
                      <a:pt x="2946" y="67"/>
                    </a:lnTo>
                    <a:lnTo>
                      <a:pt x="2887" y="34"/>
                    </a:lnTo>
                    <a:lnTo>
                      <a:pt x="2819" y="50"/>
                    </a:lnTo>
                    <a:lnTo>
                      <a:pt x="2616" y="42"/>
                    </a:lnTo>
                    <a:lnTo>
                      <a:pt x="2556" y="59"/>
                    </a:lnTo>
                    <a:lnTo>
                      <a:pt x="2353" y="59"/>
                    </a:lnTo>
                    <a:lnTo>
                      <a:pt x="2285" y="76"/>
                    </a:lnTo>
                    <a:lnTo>
                      <a:pt x="2226" y="67"/>
                    </a:lnTo>
                    <a:lnTo>
                      <a:pt x="2201" y="84"/>
                    </a:lnTo>
                    <a:lnTo>
                      <a:pt x="2065" y="93"/>
                    </a:lnTo>
                    <a:lnTo>
                      <a:pt x="1938" y="93"/>
                    </a:lnTo>
                    <a:lnTo>
                      <a:pt x="1346" y="144"/>
                    </a:lnTo>
                    <a:lnTo>
                      <a:pt x="1236" y="144"/>
                    </a:lnTo>
                    <a:lnTo>
                      <a:pt x="1219" y="152"/>
                    </a:lnTo>
                    <a:lnTo>
                      <a:pt x="1126" y="144"/>
                    </a:lnTo>
                    <a:lnTo>
                      <a:pt x="1058" y="177"/>
                    </a:lnTo>
                    <a:lnTo>
                      <a:pt x="838" y="203"/>
                    </a:lnTo>
                    <a:lnTo>
                      <a:pt x="821" y="211"/>
                    </a:lnTo>
                    <a:lnTo>
                      <a:pt x="575" y="228"/>
                    </a:lnTo>
                    <a:lnTo>
                      <a:pt x="448" y="262"/>
                    </a:lnTo>
                    <a:lnTo>
                      <a:pt x="398" y="296"/>
                    </a:lnTo>
                    <a:lnTo>
                      <a:pt x="355" y="296"/>
                    </a:lnTo>
                    <a:lnTo>
                      <a:pt x="271" y="355"/>
                    </a:lnTo>
                    <a:lnTo>
                      <a:pt x="177" y="389"/>
                    </a:lnTo>
                    <a:lnTo>
                      <a:pt x="118" y="465"/>
                    </a:lnTo>
                    <a:lnTo>
                      <a:pt x="93" y="474"/>
                    </a:lnTo>
                    <a:lnTo>
                      <a:pt x="42" y="584"/>
                    </a:lnTo>
                    <a:lnTo>
                      <a:pt x="0" y="846"/>
                    </a:lnTo>
                    <a:lnTo>
                      <a:pt x="0" y="931"/>
                    </a:lnTo>
                    <a:lnTo>
                      <a:pt x="8" y="1049"/>
                    </a:lnTo>
                    <a:lnTo>
                      <a:pt x="8" y="1312"/>
                    </a:lnTo>
                    <a:lnTo>
                      <a:pt x="42" y="1464"/>
                    </a:lnTo>
                    <a:lnTo>
                      <a:pt x="152" y="1540"/>
                    </a:lnTo>
                    <a:lnTo>
                      <a:pt x="237" y="1583"/>
                    </a:lnTo>
                    <a:lnTo>
                      <a:pt x="414" y="1625"/>
                    </a:lnTo>
                    <a:lnTo>
                      <a:pt x="592" y="1633"/>
                    </a:lnTo>
                    <a:lnTo>
                      <a:pt x="651" y="1642"/>
                    </a:lnTo>
                    <a:lnTo>
                      <a:pt x="922" y="1701"/>
                    </a:lnTo>
                    <a:lnTo>
                      <a:pt x="948" y="1710"/>
                    </a:lnTo>
                    <a:lnTo>
                      <a:pt x="1126" y="1735"/>
                    </a:lnTo>
                    <a:lnTo>
                      <a:pt x="1159" y="1752"/>
                    </a:lnTo>
                    <a:lnTo>
                      <a:pt x="1278" y="1760"/>
                    </a:lnTo>
                    <a:lnTo>
                      <a:pt x="1303" y="1769"/>
                    </a:lnTo>
                    <a:lnTo>
                      <a:pt x="1388" y="1769"/>
                    </a:lnTo>
                    <a:lnTo>
                      <a:pt x="1481" y="1794"/>
                    </a:lnTo>
                    <a:lnTo>
                      <a:pt x="2277" y="1845"/>
                    </a:lnTo>
                    <a:lnTo>
                      <a:pt x="2294" y="1828"/>
                    </a:lnTo>
                    <a:lnTo>
                      <a:pt x="2700" y="1837"/>
                    </a:lnTo>
                    <a:lnTo>
                      <a:pt x="2903" y="1854"/>
                    </a:lnTo>
                    <a:lnTo>
                      <a:pt x="2963" y="1845"/>
                    </a:lnTo>
                    <a:lnTo>
                      <a:pt x="3056" y="1862"/>
                    </a:lnTo>
                    <a:lnTo>
                      <a:pt x="3496" y="1854"/>
                    </a:lnTo>
                    <a:lnTo>
                      <a:pt x="3615" y="1870"/>
                    </a:lnTo>
                    <a:lnTo>
                      <a:pt x="3843" y="1854"/>
                    </a:lnTo>
                    <a:lnTo>
                      <a:pt x="3996" y="1828"/>
                    </a:lnTo>
                    <a:lnTo>
                      <a:pt x="4123" y="1794"/>
                    </a:lnTo>
                    <a:lnTo>
                      <a:pt x="4148" y="1760"/>
                    </a:lnTo>
                    <a:lnTo>
                      <a:pt x="4266" y="1727"/>
                    </a:lnTo>
                    <a:lnTo>
                      <a:pt x="4351" y="1684"/>
                    </a:lnTo>
                    <a:lnTo>
                      <a:pt x="4444" y="1693"/>
                    </a:lnTo>
                    <a:lnTo>
                      <a:pt x="4520" y="1735"/>
                    </a:lnTo>
                    <a:lnTo>
                      <a:pt x="4664" y="1786"/>
                    </a:lnTo>
                    <a:lnTo>
                      <a:pt x="4961" y="1845"/>
                    </a:lnTo>
                    <a:lnTo>
                      <a:pt x="5113" y="1845"/>
                    </a:lnTo>
                    <a:lnTo>
                      <a:pt x="5223" y="1862"/>
                    </a:lnTo>
                    <a:lnTo>
                      <a:pt x="5579" y="1837"/>
                    </a:lnTo>
                    <a:lnTo>
                      <a:pt x="5630" y="1820"/>
                    </a:lnTo>
                    <a:lnTo>
                      <a:pt x="6222" y="1837"/>
                    </a:lnTo>
                    <a:lnTo>
                      <a:pt x="6256" y="1854"/>
                    </a:lnTo>
                    <a:lnTo>
                      <a:pt x="6552" y="1854"/>
                    </a:lnTo>
                    <a:lnTo>
                      <a:pt x="6612" y="1870"/>
                    </a:lnTo>
                    <a:lnTo>
                      <a:pt x="6874" y="1845"/>
                    </a:lnTo>
                    <a:lnTo>
                      <a:pt x="7323" y="1913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E444B2F1-16A8-4BAF-968C-AABC570EF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760"/>
                <a:ext cx="2667" cy="600"/>
              </a:xfrm>
              <a:custGeom>
                <a:avLst/>
                <a:gdLst>
                  <a:gd name="T0" fmla="*/ 0 w 15527"/>
                  <a:gd name="T1" fmla="*/ 3411 h 3496"/>
                  <a:gd name="T2" fmla="*/ 237 w 15527"/>
                  <a:gd name="T3" fmla="*/ 3411 h 3496"/>
                  <a:gd name="T4" fmla="*/ 1050 w 15527"/>
                  <a:gd name="T5" fmla="*/ 3361 h 3496"/>
                  <a:gd name="T6" fmla="*/ 2057 w 15527"/>
                  <a:gd name="T7" fmla="*/ 3284 h 3496"/>
                  <a:gd name="T8" fmla="*/ 2955 w 15527"/>
                  <a:gd name="T9" fmla="*/ 3217 h 3496"/>
                  <a:gd name="T10" fmla="*/ 3988 w 15527"/>
                  <a:gd name="T11" fmla="*/ 3124 h 3496"/>
                  <a:gd name="T12" fmla="*/ 4876 w 15527"/>
                  <a:gd name="T13" fmla="*/ 3047 h 3496"/>
                  <a:gd name="T14" fmla="*/ 6045 w 15527"/>
                  <a:gd name="T15" fmla="*/ 2870 h 3496"/>
                  <a:gd name="T16" fmla="*/ 6536 w 15527"/>
                  <a:gd name="T17" fmla="*/ 2666 h 3496"/>
                  <a:gd name="T18" fmla="*/ 6849 w 15527"/>
                  <a:gd name="T19" fmla="*/ 2489 h 3496"/>
                  <a:gd name="T20" fmla="*/ 7061 w 15527"/>
                  <a:gd name="T21" fmla="*/ 2235 h 3496"/>
                  <a:gd name="T22" fmla="*/ 7154 w 15527"/>
                  <a:gd name="T23" fmla="*/ 1913 h 3496"/>
                  <a:gd name="T24" fmla="*/ 7247 w 15527"/>
                  <a:gd name="T25" fmla="*/ 1524 h 3496"/>
                  <a:gd name="T26" fmla="*/ 7205 w 15527"/>
                  <a:gd name="T27" fmla="*/ 1100 h 3496"/>
                  <a:gd name="T28" fmla="*/ 7205 w 15527"/>
                  <a:gd name="T29" fmla="*/ 863 h 3496"/>
                  <a:gd name="T30" fmla="*/ 7205 w 15527"/>
                  <a:gd name="T31" fmla="*/ 694 h 3496"/>
                  <a:gd name="T32" fmla="*/ 7247 w 15527"/>
                  <a:gd name="T33" fmla="*/ 643 h 3496"/>
                  <a:gd name="T34" fmla="*/ 7332 w 15527"/>
                  <a:gd name="T35" fmla="*/ 669 h 3496"/>
                  <a:gd name="T36" fmla="*/ 7391 w 15527"/>
                  <a:gd name="T37" fmla="*/ 719 h 3496"/>
                  <a:gd name="T38" fmla="*/ 7484 w 15527"/>
                  <a:gd name="T39" fmla="*/ 728 h 3496"/>
                  <a:gd name="T40" fmla="*/ 7535 w 15527"/>
                  <a:gd name="T41" fmla="*/ 567 h 3496"/>
                  <a:gd name="T42" fmla="*/ 7594 w 15527"/>
                  <a:gd name="T43" fmla="*/ 406 h 3496"/>
                  <a:gd name="T44" fmla="*/ 7662 w 15527"/>
                  <a:gd name="T45" fmla="*/ 118 h 3496"/>
                  <a:gd name="T46" fmla="*/ 7696 w 15527"/>
                  <a:gd name="T47" fmla="*/ 8 h 3496"/>
                  <a:gd name="T48" fmla="*/ 7755 w 15527"/>
                  <a:gd name="T49" fmla="*/ 0 h 3496"/>
                  <a:gd name="T50" fmla="*/ 7823 w 15527"/>
                  <a:gd name="T51" fmla="*/ 102 h 3496"/>
                  <a:gd name="T52" fmla="*/ 7882 w 15527"/>
                  <a:gd name="T53" fmla="*/ 254 h 3496"/>
                  <a:gd name="T54" fmla="*/ 7941 w 15527"/>
                  <a:gd name="T55" fmla="*/ 626 h 3496"/>
                  <a:gd name="T56" fmla="*/ 8204 w 15527"/>
                  <a:gd name="T57" fmla="*/ 1371 h 3496"/>
                  <a:gd name="T58" fmla="*/ 8424 w 15527"/>
                  <a:gd name="T59" fmla="*/ 2082 h 3496"/>
                  <a:gd name="T60" fmla="*/ 8525 w 15527"/>
                  <a:gd name="T61" fmla="*/ 2446 h 3496"/>
                  <a:gd name="T62" fmla="*/ 8635 w 15527"/>
                  <a:gd name="T63" fmla="*/ 2700 h 3496"/>
                  <a:gd name="T64" fmla="*/ 8822 w 15527"/>
                  <a:gd name="T65" fmla="*/ 2861 h 3496"/>
                  <a:gd name="T66" fmla="*/ 9101 w 15527"/>
                  <a:gd name="T67" fmla="*/ 3132 h 3496"/>
                  <a:gd name="T68" fmla="*/ 9719 w 15527"/>
                  <a:gd name="T69" fmla="*/ 3386 h 3496"/>
                  <a:gd name="T70" fmla="*/ 10388 w 15527"/>
                  <a:gd name="T71" fmla="*/ 3462 h 3496"/>
                  <a:gd name="T72" fmla="*/ 11311 w 15527"/>
                  <a:gd name="T73" fmla="*/ 3496 h 3496"/>
                  <a:gd name="T74" fmla="*/ 12445 w 15527"/>
                  <a:gd name="T75" fmla="*/ 3471 h 3496"/>
                  <a:gd name="T76" fmla="*/ 13427 w 15527"/>
                  <a:gd name="T77" fmla="*/ 3454 h 3496"/>
                  <a:gd name="T78" fmla="*/ 13969 w 15527"/>
                  <a:gd name="T79" fmla="*/ 3428 h 3496"/>
                  <a:gd name="T80" fmla="*/ 14181 w 15527"/>
                  <a:gd name="T81" fmla="*/ 3327 h 3496"/>
                  <a:gd name="T82" fmla="*/ 14392 w 15527"/>
                  <a:gd name="T83" fmla="*/ 3352 h 3496"/>
                  <a:gd name="T84" fmla="*/ 14748 w 15527"/>
                  <a:gd name="T85" fmla="*/ 3420 h 3496"/>
                  <a:gd name="T86" fmla="*/ 14993 w 15527"/>
                  <a:gd name="T87" fmla="*/ 3437 h 3496"/>
                  <a:gd name="T88" fmla="*/ 15374 w 15527"/>
                  <a:gd name="T89" fmla="*/ 3471 h 3496"/>
                  <a:gd name="T90" fmla="*/ 15527 w 15527"/>
                  <a:gd name="T91" fmla="*/ 3479 h 3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527" h="3496">
                    <a:moveTo>
                      <a:pt x="0" y="3411"/>
                    </a:moveTo>
                    <a:lnTo>
                      <a:pt x="237" y="3411"/>
                    </a:lnTo>
                    <a:lnTo>
                      <a:pt x="1050" y="3361"/>
                    </a:lnTo>
                    <a:lnTo>
                      <a:pt x="2057" y="3284"/>
                    </a:lnTo>
                    <a:lnTo>
                      <a:pt x="2955" y="3217"/>
                    </a:lnTo>
                    <a:lnTo>
                      <a:pt x="3988" y="3124"/>
                    </a:lnTo>
                    <a:lnTo>
                      <a:pt x="4876" y="3047"/>
                    </a:lnTo>
                    <a:lnTo>
                      <a:pt x="6045" y="2870"/>
                    </a:lnTo>
                    <a:lnTo>
                      <a:pt x="6536" y="2666"/>
                    </a:lnTo>
                    <a:lnTo>
                      <a:pt x="6849" y="2489"/>
                    </a:lnTo>
                    <a:lnTo>
                      <a:pt x="7061" y="2235"/>
                    </a:lnTo>
                    <a:lnTo>
                      <a:pt x="7154" y="1913"/>
                    </a:lnTo>
                    <a:lnTo>
                      <a:pt x="7247" y="1524"/>
                    </a:lnTo>
                    <a:lnTo>
                      <a:pt x="7205" y="1100"/>
                    </a:lnTo>
                    <a:lnTo>
                      <a:pt x="7205" y="863"/>
                    </a:lnTo>
                    <a:lnTo>
                      <a:pt x="7205" y="694"/>
                    </a:lnTo>
                    <a:lnTo>
                      <a:pt x="7247" y="643"/>
                    </a:lnTo>
                    <a:lnTo>
                      <a:pt x="7332" y="669"/>
                    </a:lnTo>
                    <a:lnTo>
                      <a:pt x="7391" y="719"/>
                    </a:lnTo>
                    <a:lnTo>
                      <a:pt x="7484" y="728"/>
                    </a:lnTo>
                    <a:lnTo>
                      <a:pt x="7535" y="567"/>
                    </a:lnTo>
                    <a:lnTo>
                      <a:pt x="7594" y="406"/>
                    </a:lnTo>
                    <a:lnTo>
                      <a:pt x="7662" y="118"/>
                    </a:lnTo>
                    <a:lnTo>
                      <a:pt x="7696" y="8"/>
                    </a:lnTo>
                    <a:lnTo>
                      <a:pt x="7755" y="0"/>
                    </a:lnTo>
                    <a:lnTo>
                      <a:pt x="7823" y="102"/>
                    </a:lnTo>
                    <a:lnTo>
                      <a:pt x="7882" y="254"/>
                    </a:lnTo>
                    <a:lnTo>
                      <a:pt x="7941" y="626"/>
                    </a:lnTo>
                    <a:lnTo>
                      <a:pt x="8204" y="1371"/>
                    </a:lnTo>
                    <a:lnTo>
                      <a:pt x="8424" y="2082"/>
                    </a:lnTo>
                    <a:lnTo>
                      <a:pt x="8525" y="2446"/>
                    </a:lnTo>
                    <a:lnTo>
                      <a:pt x="8635" y="2700"/>
                    </a:lnTo>
                    <a:lnTo>
                      <a:pt x="8822" y="2861"/>
                    </a:lnTo>
                    <a:lnTo>
                      <a:pt x="9101" y="3132"/>
                    </a:lnTo>
                    <a:lnTo>
                      <a:pt x="9719" y="3386"/>
                    </a:lnTo>
                    <a:lnTo>
                      <a:pt x="10388" y="3462"/>
                    </a:lnTo>
                    <a:lnTo>
                      <a:pt x="11311" y="3496"/>
                    </a:lnTo>
                    <a:lnTo>
                      <a:pt x="12445" y="3471"/>
                    </a:lnTo>
                    <a:lnTo>
                      <a:pt x="13427" y="3454"/>
                    </a:lnTo>
                    <a:lnTo>
                      <a:pt x="13969" y="3428"/>
                    </a:lnTo>
                    <a:lnTo>
                      <a:pt x="14181" y="3327"/>
                    </a:lnTo>
                    <a:lnTo>
                      <a:pt x="14392" y="3352"/>
                    </a:lnTo>
                    <a:lnTo>
                      <a:pt x="14748" y="3420"/>
                    </a:lnTo>
                    <a:lnTo>
                      <a:pt x="14993" y="3437"/>
                    </a:lnTo>
                    <a:lnTo>
                      <a:pt x="15374" y="3471"/>
                    </a:lnTo>
                    <a:lnTo>
                      <a:pt x="15527" y="3479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52D18A94-917E-4DAA-96A6-8EE7400AD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525"/>
                <a:ext cx="242" cy="164"/>
              </a:xfrm>
              <a:custGeom>
                <a:avLst/>
                <a:gdLst>
                  <a:gd name="T0" fmla="*/ 0 w 1405"/>
                  <a:gd name="T1" fmla="*/ 0 h 956"/>
                  <a:gd name="T2" fmla="*/ 440 w 1405"/>
                  <a:gd name="T3" fmla="*/ 50 h 956"/>
                  <a:gd name="T4" fmla="*/ 533 w 1405"/>
                  <a:gd name="T5" fmla="*/ 76 h 956"/>
                  <a:gd name="T6" fmla="*/ 559 w 1405"/>
                  <a:gd name="T7" fmla="*/ 59 h 956"/>
                  <a:gd name="T8" fmla="*/ 584 w 1405"/>
                  <a:gd name="T9" fmla="*/ 76 h 956"/>
                  <a:gd name="T10" fmla="*/ 643 w 1405"/>
                  <a:gd name="T11" fmla="*/ 76 h 956"/>
                  <a:gd name="T12" fmla="*/ 703 w 1405"/>
                  <a:gd name="T13" fmla="*/ 59 h 956"/>
                  <a:gd name="T14" fmla="*/ 787 w 1405"/>
                  <a:gd name="T15" fmla="*/ 67 h 956"/>
                  <a:gd name="T16" fmla="*/ 821 w 1405"/>
                  <a:gd name="T17" fmla="*/ 50 h 956"/>
                  <a:gd name="T18" fmla="*/ 838 w 1405"/>
                  <a:gd name="T19" fmla="*/ 59 h 956"/>
                  <a:gd name="T20" fmla="*/ 931 w 1405"/>
                  <a:gd name="T21" fmla="*/ 50 h 956"/>
                  <a:gd name="T22" fmla="*/ 1050 w 1405"/>
                  <a:gd name="T23" fmla="*/ 50 h 956"/>
                  <a:gd name="T24" fmla="*/ 1134 w 1405"/>
                  <a:gd name="T25" fmla="*/ 59 h 956"/>
                  <a:gd name="T26" fmla="*/ 1253 w 1405"/>
                  <a:gd name="T27" fmla="*/ 50 h 956"/>
                  <a:gd name="T28" fmla="*/ 1372 w 1405"/>
                  <a:gd name="T29" fmla="*/ 110 h 956"/>
                  <a:gd name="T30" fmla="*/ 1380 w 1405"/>
                  <a:gd name="T31" fmla="*/ 127 h 956"/>
                  <a:gd name="T32" fmla="*/ 1405 w 1405"/>
                  <a:gd name="T33" fmla="*/ 194 h 956"/>
                  <a:gd name="T34" fmla="*/ 1397 w 1405"/>
                  <a:gd name="T35" fmla="*/ 296 h 956"/>
                  <a:gd name="T36" fmla="*/ 1380 w 1405"/>
                  <a:gd name="T37" fmla="*/ 440 h 956"/>
                  <a:gd name="T38" fmla="*/ 1380 w 1405"/>
                  <a:gd name="T39" fmla="*/ 524 h 956"/>
                  <a:gd name="T40" fmla="*/ 1304 w 1405"/>
                  <a:gd name="T41" fmla="*/ 702 h 956"/>
                  <a:gd name="T42" fmla="*/ 1270 w 1405"/>
                  <a:gd name="T43" fmla="*/ 736 h 956"/>
                  <a:gd name="T44" fmla="*/ 1134 w 1405"/>
                  <a:gd name="T45" fmla="*/ 812 h 956"/>
                  <a:gd name="T46" fmla="*/ 999 w 1405"/>
                  <a:gd name="T47" fmla="*/ 846 h 956"/>
                  <a:gd name="T48" fmla="*/ 957 w 1405"/>
                  <a:gd name="T49" fmla="*/ 838 h 956"/>
                  <a:gd name="T50" fmla="*/ 669 w 1405"/>
                  <a:gd name="T51" fmla="*/ 939 h 956"/>
                  <a:gd name="T52" fmla="*/ 627 w 1405"/>
                  <a:gd name="T53" fmla="*/ 931 h 956"/>
                  <a:gd name="T54" fmla="*/ 542 w 1405"/>
                  <a:gd name="T55" fmla="*/ 939 h 956"/>
                  <a:gd name="T56" fmla="*/ 364 w 1405"/>
                  <a:gd name="T57" fmla="*/ 939 h 956"/>
                  <a:gd name="T58" fmla="*/ 296 w 1405"/>
                  <a:gd name="T59" fmla="*/ 956 h 956"/>
                  <a:gd name="T60" fmla="*/ 271 w 1405"/>
                  <a:gd name="T61" fmla="*/ 948 h 956"/>
                  <a:gd name="T62" fmla="*/ 0 w 1405"/>
                  <a:gd name="T63" fmla="*/ 956 h 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05" h="956">
                    <a:moveTo>
                      <a:pt x="0" y="0"/>
                    </a:moveTo>
                    <a:lnTo>
                      <a:pt x="440" y="50"/>
                    </a:lnTo>
                    <a:lnTo>
                      <a:pt x="533" y="76"/>
                    </a:lnTo>
                    <a:lnTo>
                      <a:pt x="559" y="59"/>
                    </a:lnTo>
                    <a:lnTo>
                      <a:pt x="584" y="76"/>
                    </a:lnTo>
                    <a:lnTo>
                      <a:pt x="643" y="76"/>
                    </a:lnTo>
                    <a:lnTo>
                      <a:pt x="703" y="59"/>
                    </a:lnTo>
                    <a:lnTo>
                      <a:pt x="787" y="67"/>
                    </a:lnTo>
                    <a:lnTo>
                      <a:pt x="821" y="50"/>
                    </a:lnTo>
                    <a:lnTo>
                      <a:pt x="838" y="59"/>
                    </a:lnTo>
                    <a:lnTo>
                      <a:pt x="931" y="50"/>
                    </a:lnTo>
                    <a:lnTo>
                      <a:pt x="1050" y="50"/>
                    </a:lnTo>
                    <a:lnTo>
                      <a:pt x="1134" y="59"/>
                    </a:lnTo>
                    <a:lnTo>
                      <a:pt x="1253" y="50"/>
                    </a:lnTo>
                    <a:lnTo>
                      <a:pt x="1372" y="110"/>
                    </a:lnTo>
                    <a:lnTo>
                      <a:pt x="1380" y="127"/>
                    </a:lnTo>
                    <a:lnTo>
                      <a:pt x="1405" y="194"/>
                    </a:lnTo>
                    <a:lnTo>
                      <a:pt x="1397" y="296"/>
                    </a:lnTo>
                    <a:lnTo>
                      <a:pt x="1380" y="440"/>
                    </a:lnTo>
                    <a:lnTo>
                      <a:pt x="1380" y="524"/>
                    </a:lnTo>
                    <a:lnTo>
                      <a:pt x="1304" y="702"/>
                    </a:lnTo>
                    <a:lnTo>
                      <a:pt x="1270" y="736"/>
                    </a:lnTo>
                    <a:lnTo>
                      <a:pt x="1134" y="812"/>
                    </a:lnTo>
                    <a:lnTo>
                      <a:pt x="999" y="846"/>
                    </a:lnTo>
                    <a:lnTo>
                      <a:pt x="957" y="838"/>
                    </a:lnTo>
                    <a:lnTo>
                      <a:pt x="669" y="939"/>
                    </a:lnTo>
                    <a:lnTo>
                      <a:pt x="627" y="931"/>
                    </a:lnTo>
                    <a:lnTo>
                      <a:pt x="542" y="939"/>
                    </a:lnTo>
                    <a:lnTo>
                      <a:pt x="364" y="939"/>
                    </a:lnTo>
                    <a:lnTo>
                      <a:pt x="296" y="956"/>
                    </a:lnTo>
                    <a:lnTo>
                      <a:pt x="271" y="948"/>
                    </a:lnTo>
                    <a:lnTo>
                      <a:pt x="0" y="956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F8199138-A21D-49B7-87E9-9555483952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2" y="82"/>
                <a:ext cx="87" cy="199"/>
              </a:xfrm>
              <a:custGeom>
                <a:avLst/>
                <a:gdLst>
                  <a:gd name="T0" fmla="*/ 508 w 508"/>
                  <a:gd name="T1" fmla="*/ 0 h 1159"/>
                  <a:gd name="T2" fmla="*/ 457 w 508"/>
                  <a:gd name="T3" fmla="*/ 694 h 1159"/>
                  <a:gd name="T4" fmla="*/ 440 w 508"/>
                  <a:gd name="T5" fmla="*/ 838 h 1159"/>
                  <a:gd name="T6" fmla="*/ 406 w 508"/>
                  <a:gd name="T7" fmla="*/ 1015 h 1159"/>
                  <a:gd name="T8" fmla="*/ 356 w 508"/>
                  <a:gd name="T9" fmla="*/ 1126 h 1159"/>
                  <a:gd name="T10" fmla="*/ 220 w 508"/>
                  <a:gd name="T11" fmla="*/ 1159 h 1159"/>
                  <a:gd name="T12" fmla="*/ 178 w 508"/>
                  <a:gd name="T13" fmla="*/ 1142 h 1159"/>
                  <a:gd name="T14" fmla="*/ 93 w 508"/>
                  <a:gd name="T15" fmla="*/ 914 h 1159"/>
                  <a:gd name="T16" fmla="*/ 93 w 508"/>
                  <a:gd name="T17" fmla="*/ 694 h 1159"/>
                  <a:gd name="T18" fmla="*/ 0 w 508"/>
                  <a:gd name="T19" fmla="*/ 0 h 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08" h="1159">
                    <a:moveTo>
                      <a:pt x="508" y="0"/>
                    </a:moveTo>
                    <a:lnTo>
                      <a:pt x="457" y="694"/>
                    </a:lnTo>
                    <a:lnTo>
                      <a:pt x="440" y="838"/>
                    </a:lnTo>
                    <a:lnTo>
                      <a:pt x="406" y="1015"/>
                    </a:lnTo>
                    <a:lnTo>
                      <a:pt x="356" y="1126"/>
                    </a:lnTo>
                    <a:lnTo>
                      <a:pt x="220" y="1159"/>
                    </a:lnTo>
                    <a:lnTo>
                      <a:pt x="178" y="1142"/>
                    </a:lnTo>
                    <a:lnTo>
                      <a:pt x="93" y="914"/>
                    </a:lnTo>
                    <a:lnTo>
                      <a:pt x="93" y="694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E120911B-3EB7-4398-809B-E66D0024E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82"/>
                <a:ext cx="312" cy="160"/>
              </a:xfrm>
              <a:custGeom>
                <a:avLst/>
                <a:gdLst>
                  <a:gd name="T0" fmla="*/ 1820 w 1820"/>
                  <a:gd name="T1" fmla="*/ 0 h 931"/>
                  <a:gd name="T2" fmla="*/ 1685 w 1820"/>
                  <a:gd name="T3" fmla="*/ 203 h 931"/>
                  <a:gd name="T4" fmla="*/ 1498 w 1820"/>
                  <a:gd name="T5" fmla="*/ 440 h 931"/>
                  <a:gd name="T6" fmla="*/ 1151 w 1820"/>
                  <a:gd name="T7" fmla="*/ 711 h 931"/>
                  <a:gd name="T8" fmla="*/ 1058 w 1820"/>
                  <a:gd name="T9" fmla="*/ 778 h 931"/>
                  <a:gd name="T10" fmla="*/ 990 w 1820"/>
                  <a:gd name="T11" fmla="*/ 804 h 931"/>
                  <a:gd name="T12" fmla="*/ 906 w 1820"/>
                  <a:gd name="T13" fmla="*/ 863 h 931"/>
                  <a:gd name="T14" fmla="*/ 770 w 1820"/>
                  <a:gd name="T15" fmla="*/ 914 h 931"/>
                  <a:gd name="T16" fmla="*/ 643 w 1820"/>
                  <a:gd name="T17" fmla="*/ 931 h 931"/>
                  <a:gd name="T18" fmla="*/ 593 w 1820"/>
                  <a:gd name="T19" fmla="*/ 914 h 931"/>
                  <a:gd name="T20" fmla="*/ 449 w 1820"/>
                  <a:gd name="T21" fmla="*/ 905 h 931"/>
                  <a:gd name="T22" fmla="*/ 372 w 1820"/>
                  <a:gd name="T23" fmla="*/ 863 h 931"/>
                  <a:gd name="T24" fmla="*/ 220 w 1820"/>
                  <a:gd name="T25" fmla="*/ 728 h 931"/>
                  <a:gd name="T26" fmla="*/ 127 w 1820"/>
                  <a:gd name="T27" fmla="*/ 592 h 931"/>
                  <a:gd name="T28" fmla="*/ 127 w 1820"/>
                  <a:gd name="T29" fmla="*/ 575 h 931"/>
                  <a:gd name="T30" fmla="*/ 102 w 1820"/>
                  <a:gd name="T31" fmla="*/ 533 h 931"/>
                  <a:gd name="T32" fmla="*/ 0 w 1820"/>
                  <a:gd name="T33" fmla="*/ 0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20" h="931">
                    <a:moveTo>
                      <a:pt x="1820" y="0"/>
                    </a:moveTo>
                    <a:lnTo>
                      <a:pt x="1685" y="203"/>
                    </a:lnTo>
                    <a:lnTo>
                      <a:pt x="1498" y="440"/>
                    </a:lnTo>
                    <a:lnTo>
                      <a:pt x="1151" y="711"/>
                    </a:lnTo>
                    <a:lnTo>
                      <a:pt x="1058" y="778"/>
                    </a:lnTo>
                    <a:lnTo>
                      <a:pt x="990" y="804"/>
                    </a:lnTo>
                    <a:lnTo>
                      <a:pt x="906" y="863"/>
                    </a:lnTo>
                    <a:lnTo>
                      <a:pt x="770" y="914"/>
                    </a:lnTo>
                    <a:lnTo>
                      <a:pt x="643" y="931"/>
                    </a:lnTo>
                    <a:lnTo>
                      <a:pt x="593" y="914"/>
                    </a:lnTo>
                    <a:lnTo>
                      <a:pt x="449" y="905"/>
                    </a:lnTo>
                    <a:lnTo>
                      <a:pt x="372" y="863"/>
                    </a:lnTo>
                    <a:lnTo>
                      <a:pt x="220" y="728"/>
                    </a:lnTo>
                    <a:lnTo>
                      <a:pt x="127" y="592"/>
                    </a:lnTo>
                    <a:lnTo>
                      <a:pt x="127" y="575"/>
                    </a:lnTo>
                    <a:lnTo>
                      <a:pt x="102" y="533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98FD698F-285E-413A-A1B6-CA2889CAA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23"/>
                <a:ext cx="124" cy="404"/>
              </a:xfrm>
              <a:custGeom>
                <a:avLst/>
                <a:gdLst>
                  <a:gd name="T0" fmla="*/ 0 w 720"/>
                  <a:gd name="T1" fmla="*/ 0 h 2353"/>
                  <a:gd name="T2" fmla="*/ 305 w 720"/>
                  <a:gd name="T3" fmla="*/ 457 h 2353"/>
                  <a:gd name="T4" fmla="*/ 457 w 720"/>
                  <a:gd name="T5" fmla="*/ 796 h 2353"/>
                  <a:gd name="T6" fmla="*/ 542 w 720"/>
                  <a:gd name="T7" fmla="*/ 965 h 2353"/>
                  <a:gd name="T8" fmla="*/ 703 w 720"/>
                  <a:gd name="T9" fmla="*/ 1600 h 2353"/>
                  <a:gd name="T10" fmla="*/ 703 w 720"/>
                  <a:gd name="T11" fmla="*/ 1634 h 2353"/>
                  <a:gd name="T12" fmla="*/ 720 w 720"/>
                  <a:gd name="T13" fmla="*/ 1650 h 2353"/>
                  <a:gd name="T14" fmla="*/ 720 w 720"/>
                  <a:gd name="T15" fmla="*/ 1803 h 2353"/>
                  <a:gd name="T16" fmla="*/ 694 w 720"/>
                  <a:gd name="T17" fmla="*/ 1921 h 2353"/>
                  <a:gd name="T18" fmla="*/ 677 w 720"/>
                  <a:gd name="T19" fmla="*/ 1938 h 2353"/>
                  <a:gd name="T20" fmla="*/ 643 w 720"/>
                  <a:gd name="T21" fmla="*/ 2057 h 2353"/>
                  <a:gd name="T22" fmla="*/ 584 w 720"/>
                  <a:gd name="T23" fmla="*/ 2141 h 2353"/>
                  <a:gd name="T24" fmla="*/ 508 w 720"/>
                  <a:gd name="T25" fmla="*/ 2201 h 2353"/>
                  <a:gd name="T26" fmla="*/ 389 w 720"/>
                  <a:gd name="T27" fmla="*/ 2260 h 2353"/>
                  <a:gd name="T28" fmla="*/ 347 w 720"/>
                  <a:gd name="T29" fmla="*/ 2268 h 2353"/>
                  <a:gd name="T30" fmla="*/ 305 w 720"/>
                  <a:gd name="T31" fmla="*/ 2302 h 2353"/>
                  <a:gd name="T32" fmla="*/ 0 w 720"/>
                  <a:gd name="T33" fmla="*/ 2353 h 2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0" h="2353">
                    <a:moveTo>
                      <a:pt x="0" y="0"/>
                    </a:moveTo>
                    <a:lnTo>
                      <a:pt x="305" y="457"/>
                    </a:lnTo>
                    <a:lnTo>
                      <a:pt x="457" y="796"/>
                    </a:lnTo>
                    <a:lnTo>
                      <a:pt x="542" y="965"/>
                    </a:lnTo>
                    <a:lnTo>
                      <a:pt x="703" y="1600"/>
                    </a:lnTo>
                    <a:lnTo>
                      <a:pt x="703" y="1634"/>
                    </a:lnTo>
                    <a:lnTo>
                      <a:pt x="720" y="1650"/>
                    </a:lnTo>
                    <a:lnTo>
                      <a:pt x="720" y="1803"/>
                    </a:lnTo>
                    <a:lnTo>
                      <a:pt x="694" y="1921"/>
                    </a:lnTo>
                    <a:lnTo>
                      <a:pt x="677" y="1938"/>
                    </a:lnTo>
                    <a:lnTo>
                      <a:pt x="643" y="2057"/>
                    </a:lnTo>
                    <a:lnTo>
                      <a:pt x="584" y="2141"/>
                    </a:lnTo>
                    <a:lnTo>
                      <a:pt x="508" y="2201"/>
                    </a:lnTo>
                    <a:lnTo>
                      <a:pt x="389" y="2260"/>
                    </a:lnTo>
                    <a:lnTo>
                      <a:pt x="347" y="2268"/>
                    </a:lnTo>
                    <a:lnTo>
                      <a:pt x="305" y="2302"/>
                    </a:lnTo>
                    <a:lnTo>
                      <a:pt x="0" y="2353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7E319D9D-B875-4718-B008-2B5717873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0" y="2509"/>
                <a:ext cx="335" cy="174"/>
              </a:xfrm>
              <a:custGeom>
                <a:avLst/>
                <a:gdLst>
                  <a:gd name="T0" fmla="*/ 593 w 1956"/>
                  <a:gd name="T1" fmla="*/ 127 h 1016"/>
                  <a:gd name="T2" fmla="*/ 601 w 1956"/>
                  <a:gd name="T3" fmla="*/ 127 h 1016"/>
                  <a:gd name="T4" fmla="*/ 728 w 1956"/>
                  <a:gd name="T5" fmla="*/ 111 h 1016"/>
                  <a:gd name="T6" fmla="*/ 754 w 1956"/>
                  <a:gd name="T7" fmla="*/ 94 h 1016"/>
                  <a:gd name="T8" fmla="*/ 864 w 1956"/>
                  <a:gd name="T9" fmla="*/ 85 h 1016"/>
                  <a:gd name="T10" fmla="*/ 906 w 1956"/>
                  <a:gd name="T11" fmla="*/ 60 h 1016"/>
                  <a:gd name="T12" fmla="*/ 1016 w 1956"/>
                  <a:gd name="T13" fmla="*/ 43 h 1016"/>
                  <a:gd name="T14" fmla="*/ 1059 w 1956"/>
                  <a:gd name="T15" fmla="*/ 26 h 1016"/>
                  <a:gd name="T16" fmla="*/ 1126 w 1956"/>
                  <a:gd name="T17" fmla="*/ 26 h 1016"/>
                  <a:gd name="T18" fmla="*/ 1169 w 1956"/>
                  <a:gd name="T19" fmla="*/ 0 h 1016"/>
                  <a:gd name="T20" fmla="*/ 1321 w 1956"/>
                  <a:gd name="T21" fmla="*/ 0 h 1016"/>
                  <a:gd name="T22" fmla="*/ 1440 w 1956"/>
                  <a:gd name="T23" fmla="*/ 34 h 1016"/>
                  <a:gd name="T24" fmla="*/ 1499 w 1956"/>
                  <a:gd name="T25" fmla="*/ 26 h 1016"/>
                  <a:gd name="T26" fmla="*/ 1550 w 1956"/>
                  <a:gd name="T27" fmla="*/ 43 h 1016"/>
                  <a:gd name="T28" fmla="*/ 1567 w 1956"/>
                  <a:gd name="T29" fmla="*/ 34 h 1016"/>
                  <a:gd name="T30" fmla="*/ 1804 w 1956"/>
                  <a:gd name="T31" fmla="*/ 77 h 1016"/>
                  <a:gd name="T32" fmla="*/ 1956 w 1956"/>
                  <a:gd name="T33" fmla="*/ 212 h 1016"/>
                  <a:gd name="T34" fmla="*/ 1914 w 1956"/>
                  <a:gd name="T35" fmla="*/ 373 h 1016"/>
                  <a:gd name="T36" fmla="*/ 1838 w 1956"/>
                  <a:gd name="T37" fmla="*/ 398 h 1016"/>
                  <a:gd name="T38" fmla="*/ 1711 w 1956"/>
                  <a:gd name="T39" fmla="*/ 483 h 1016"/>
                  <a:gd name="T40" fmla="*/ 1677 w 1956"/>
                  <a:gd name="T41" fmla="*/ 508 h 1016"/>
                  <a:gd name="T42" fmla="*/ 1558 w 1956"/>
                  <a:gd name="T43" fmla="*/ 568 h 1016"/>
                  <a:gd name="T44" fmla="*/ 1473 w 1956"/>
                  <a:gd name="T45" fmla="*/ 593 h 1016"/>
                  <a:gd name="T46" fmla="*/ 1414 w 1956"/>
                  <a:gd name="T47" fmla="*/ 635 h 1016"/>
                  <a:gd name="T48" fmla="*/ 1321 w 1956"/>
                  <a:gd name="T49" fmla="*/ 652 h 1016"/>
                  <a:gd name="T50" fmla="*/ 1270 w 1956"/>
                  <a:gd name="T51" fmla="*/ 695 h 1016"/>
                  <a:gd name="T52" fmla="*/ 1211 w 1956"/>
                  <a:gd name="T53" fmla="*/ 712 h 1016"/>
                  <a:gd name="T54" fmla="*/ 1135 w 1956"/>
                  <a:gd name="T55" fmla="*/ 771 h 1016"/>
                  <a:gd name="T56" fmla="*/ 1050 w 1956"/>
                  <a:gd name="T57" fmla="*/ 813 h 1016"/>
                  <a:gd name="T58" fmla="*/ 999 w 1956"/>
                  <a:gd name="T59" fmla="*/ 855 h 1016"/>
                  <a:gd name="T60" fmla="*/ 940 w 1956"/>
                  <a:gd name="T61" fmla="*/ 864 h 1016"/>
                  <a:gd name="T62" fmla="*/ 915 w 1956"/>
                  <a:gd name="T63" fmla="*/ 881 h 1016"/>
                  <a:gd name="T64" fmla="*/ 796 w 1956"/>
                  <a:gd name="T65" fmla="*/ 923 h 1016"/>
                  <a:gd name="T66" fmla="*/ 712 w 1956"/>
                  <a:gd name="T67" fmla="*/ 949 h 1016"/>
                  <a:gd name="T68" fmla="*/ 652 w 1956"/>
                  <a:gd name="T69" fmla="*/ 949 h 1016"/>
                  <a:gd name="T70" fmla="*/ 559 w 1956"/>
                  <a:gd name="T71" fmla="*/ 982 h 1016"/>
                  <a:gd name="T72" fmla="*/ 534 w 1956"/>
                  <a:gd name="T73" fmla="*/ 974 h 1016"/>
                  <a:gd name="T74" fmla="*/ 474 w 1956"/>
                  <a:gd name="T75" fmla="*/ 999 h 1016"/>
                  <a:gd name="T76" fmla="*/ 381 w 1956"/>
                  <a:gd name="T77" fmla="*/ 999 h 1016"/>
                  <a:gd name="T78" fmla="*/ 356 w 1956"/>
                  <a:gd name="T79" fmla="*/ 1016 h 1016"/>
                  <a:gd name="T80" fmla="*/ 237 w 1956"/>
                  <a:gd name="T81" fmla="*/ 1008 h 1016"/>
                  <a:gd name="T82" fmla="*/ 94 w 1956"/>
                  <a:gd name="T83" fmla="*/ 982 h 1016"/>
                  <a:gd name="T84" fmla="*/ 0 w 1956"/>
                  <a:gd name="T85" fmla="*/ 847 h 1016"/>
                  <a:gd name="T86" fmla="*/ 0 w 1956"/>
                  <a:gd name="T87" fmla="*/ 551 h 1016"/>
                  <a:gd name="T88" fmla="*/ 17 w 1956"/>
                  <a:gd name="T89" fmla="*/ 432 h 1016"/>
                  <a:gd name="T90" fmla="*/ 94 w 1956"/>
                  <a:gd name="T91" fmla="*/ 314 h 1016"/>
                  <a:gd name="T92" fmla="*/ 110 w 1956"/>
                  <a:gd name="T93" fmla="*/ 280 h 1016"/>
                  <a:gd name="T94" fmla="*/ 178 w 1956"/>
                  <a:gd name="T95" fmla="*/ 254 h 1016"/>
                  <a:gd name="T96" fmla="*/ 415 w 1956"/>
                  <a:gd name="T97" fmla="*/ 153 h 1016"/>
                  <a:gd name="T98" fmla="*/ 593 w 1956"/>
                  <a:gd name="T99" fmla="*/ 127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956" h="1016">
                    <a:moveTo>
                      <a:pt x="593" y="127"/>
                    </a:moveTo>
                    <a:lnTo>
                      <a:pt x="601" y="127"/>
                    </a:lnTo>
                    <a:lnTo>
                      <a:pt x="728" y="111"/>
                    </a:lnTo>
                    <a:lnTo>
                      <a:pt x="754" y="94"/>
                    </a:lnTo>
                    <a:lnTo>
                      <a:pt x="864" y="85"/>
                    </a:lnTo>
                    <a:lnTo>
                      <a:pt x="906" y="60"/>
                    </a:lnTo>
                    <a:lnTo>
                      <a:pt x="1016" y="43"/>
                    </a:lnTo>
                    <a:lnTo>
                      <a:pt x="1059" y="26"/>
                    </a:lnTo>
                    <a:lnTo>
                      <a:pt x="1126" y="26"/>
                    </a:lnTo>
                    <a:lnTo>
                      <a:pt x="1169" y="0"/>
                    </a:lnTo>
                    <a:lnTo>
                      <a:pt x="1321" y="0"/>
                    </a:lnTo>
                    <a:lnTo>
                      <a:pt x="1440" y="34"/>
                    </a:lnTo>
                    <a:lnTo>
                      <a:pt x="1499" y="26"/>
                    </a:lnTo>
                    <a:lnTo>
                      <a:pt x="1550" y="43"/>
                    </a:lnTo>
                    <a:lnTo>
                      <a:pt x="1567" y="34"/>
                    </a:lnTo>
                    <a:lnTo>
                      <a:pt x="1804" y="77"/>
                    </a:lnTo>
                    <a:lnTo>
                      <a:pt x="1956" y="212"/>
                    </a:lnTo>
                    <a:lnTo>
                      <a:pt x="1914" y="373"/>
                    </a:lnTo>
                    <a:lnTo>
                      <a:pt x="1838" y="398"/>
                    </a:lnTo>
                    <a:lnTo>
                      <a:pt x="1711" y="483"/>
                    </a:lnTo>
                    <a:lnTo>
                      <a:pt x="1677" y="508"/>
                    </a:lnTo>
                    <a:lnTo>
                      <a:pt x="1558" y="568"/>
                    </a:lnTo>
                    <a:lnTo>
                      <a:pt x="1473" y="593"/>
                    </a:lnTo>
                    <a:lnTo>
                      <a:pt x="1414" y="635"/>
                    </a:lnTo>
                    <a:lnTo>
                      <a:pt x="1321" y="652"/>
                    </a:lnTo>
                    <a:lnTo>
                      <a:pt x="1270" y="695"/>
                    </a:lnTo>
                    <a:lnTo>
                      <a:pt x="1211" y="712"/>
                    </a:lnTo>
                    <a:lnTo>
                      <a:pt x="1135" y="771"/>
                    </a:lnTo>
                    <a:lnTo>
                      <a:pt x="1050" y="813"/>
                    </a:lnTo>
                    <a:lnTo>
                      <a:pt x="999" y="855"/>
                    </a:lnTo>
                    <a:lnTo>
                      <a:pt x="940" y="864"/>
                    </a:lnTo>
                    <a:lnTo>
                      <a:pt x="915" y="881"/>
                    </a:lnTo>
                    <a:lnTo>
                      <a:pt x="796" y="923"/>
                    </a:lnTo>
                    <a:lnTo>
                      <a:pt x="712" y="949"/>
                    </a:lnTo>
                    <a:lnTo>
                      <a:pt x="652" y="949"/>
                    </a:lnTo>
                    <a:lnTo>
                      <a:pt x="559" y="982"/>
                    </a:lnTo>
                    <a:lnTo>
                      <a:pt x="534" y="974"/>
                    </a:lnTo>
                    <a:lnTo>
                      <a:pt x="474" y="999"/>
                    </a:lnTo>
                    <a:lnTo>
                      <a:pt x="381" y="999"/>
                    </a:lnTo>
                    <a:lnTo>
                      <a:pt x="356" y="1016"/>
                    </a:lnTo>
                    <a:lnTo>
                      <a:pt x="237" y="1008"/>
                    </a:lnTo>
                    <a:lnTo>
                      <a:pt x="94" y="982"/>
                    </a:lnTo>
                    <a:lnTo>
                      <a:pt x="0" y="847"/>
                    </a:lnTo>
                    <a:lnTo>
                      <a:pt x="0" y="551"/>
                    </a:lnTo>
                    <a:lnTo>
                      <a:pt x="17" y="432"/>
                    </a:lnTo>
                    <a:lnTo>
                      <a:pt x="94" y="314"/>
                    </a:lnTo>
                    <a:lnTo>
                      <a:pt x="110" y="280"/>
                    </a:lnTo>
                    <a:lnTo>
                      <a:pt x="178" y="254"/>
                    </a:lnTo>
                    <a:lnTo>
                      <a:pt x="415" y="153"/>
                    </a:lnTo>
                    <a:lnTo>
                      <a:pt x="593" y="127"/>
                    </a:lnTo>
                    <a:close/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0B033B7F-CC2C-45FC-9385-C8928D835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819"/>
                <a:ext cx="2667" cy="1103"/>
              </a:xfrm>
              <a:custGeom>
                <a:avLst/>
                <a:gdLst>
                  <a:gd name="T0" fmla="*/ 440 w 15527"/>
                  <a:gd name="T1" fmla="*/ 6340 h 6425"/>
                  <a:gd name="T2" fmla="*/ 762 w 15527"/>
                  <a:gd name="T3" fmla="*/ 6340 h 6425"/>
                  <a:gd name="T4" fmla="*/ 1143 w 15527"/>
                  <a:gd name="T5" fmla="*/ 6281 h 6425"/>
                  <a:gd name="T6" fmla="*/ 1549 w 15527"/>
                  <a:gd name="T7" fmla="*/ 6069 h 6425"/>
                  <a:gd name="T8" fmla="*/ 1676 w 15527"/>
                  <a:gd name="T9" fmla="*/ 6188 h 6425"/>
                  <a:gd name="T10" fmla="*/ 2083 w 15527"/>
                  <a:gd name="T11" fmla="*/ 6264 h 6425"/>
                  <a:gd name="T12" fmla="*/ 2489 w 15527"/>
                  <a:gd name="T13" fmla="*/ 6221 h 6425"/>
                  <a:gd name="T14" fmla="*/ 2819 w 15527"/>
                  <a:gd name="T15" fmla="*/ 6196 h 6425"/>
                  <a:gd name="T16" fmla="*/ 3573 w 15527"/>
                  <a:gd name="T17" fmla="*/ 6238 h 6425"/>
                  <a:gd name="T18" fmla="*/ 5003 w 15527"/>
                  <a:gd name="T19" fmla="*/ 6162 h 6425"/>
                  <a:gd name="T20" fmla="*/ 6561 w 15527"/>
                  <a:gd name="T21" fmla="*/ 6027 h 6425"/>
                  <a:gd name="T22" fmla="*/ 7247 w 15527"/>
                  <a:gd name="T23" fmla="*/ 5874 h 6425"/>
                  <a:gd name="T24" fmla="*/ 7425 w 15527"/>
                  <a:gd name="T25" fmla="*/ 5756 h 6425"/>
                  <a:gd name="T26" fmla="*/ 7450 w 15527"/>
                  <a:gd name="T27" fmla="*/ 5282 h 6425"/>
                  <a:gd name="T28" fmla="*/ 7416 w 15527"/>
                  <a:gd name="T29" fmla="*/ 4588 h 6425"/>
                  <a:gd name="T30" fmla="*/ 7382 w 15527"/>
                  <a:gd name="T31" fmla="*/ 4342 h 6425"/>
                  <a:gd name="T32" fmla="*/ 7281 w 15527"/>
                  <a:gd name="T33" fmla="*/ 3445 h 6425"/>
                  <a:gd name="T34" fmla="*/ 6959 w 15527"/>
                  <a:gd name="T35" fmla="*/ 2954 h 6425"/>
                  <a:gd name="T36" fmla="*/ 6417 w 15527"/>
                  <a:gd name="T37" fmla="*/ 2700 h 6425"/>
                  <a:gd name="T38" fmla="*/ 6019 w 15527"/>
                  <a:gd name="T39" fmla="*/ 2556 h 6425"/>
                  <a:gd name="T40" fmla="*/ 5757 w 15527"/>
                  <a:gd name="T41" fmla="*/ 2505 h 6425"/>
                  <a:gd name="T42" fmla="*/ 5486 w 15527"/>
                  <a:gd name="T43" fmla="*/ 2454 h 6425"/>
                  <a:gd name="T44" fmla="*/ 5139 w 15527"/>
                  <a:gd name="T45" fmla="*/ 2370 h 6425"/>
                  <a:gd name="T46" fmla="*/ 4936 w 15527"/>
                  <a:gd name="T47" fmla="*/ 2327 h 6425"/>
                  <a:gd name="T48" fmla="*/ 4546 w 15527"/>
                  <a:gd name="T49" fmla="*/ 2200 h 6425"/>
                  <a:gd name="T50" fmla="*/ 4038 w 15527"/>
                  <a:gd name="T51" fmla="*/ 2184 h 6425"/>
                  <a:gd name="T52" fmla="*/ 3784 w 15527"/>
                  <a:gd name="T53" fmla="*/ 2133 h 6425"/>
                  <a:gd name="T54" fmla="*/ 3048 w 15527"/>
                  <a:gd name="T55" fmla="*/ 2158 h 6425"/>
                  <a:gd name="T56" fmla="*/ 2387 w 15527"/>
                  <a:gd name="T57" fmla="*/ 2116 h 6425"/>
                  <a:gd name="T58" fmla="*/ 1879 w 15527"/>
                  <a:gd name="T59" fmla="*/ 2040 h 6425"/>
                  <a:gd name="T60" fmla="*/ 1397 w 15527"/>
                  <a:gd name="T61" fmla="*/ 1777 h 6425"/>
                  <a:gd name="T62" fmla="*/ 1642 w 15527"/>
                  <a:gd name="T63" fmla="*/ 1599 h 6425"/>
                  <a:gd name="T64" fmla="*/ 1956 w 15527"/>
                  <a:gd name="T65" fmla="*/ 1506 h 6425"/>
                  <a:gd name="T66" fmla="*/ 2303 w 15527"/>
                  <a:gd name="T67" fmla="*/ 1379 h 6425"/>
                  <a:gd name="T68" fmla="*/ 2870 w 15527"/>
                  <a:gd name="T69" fmla="*/ 1176 h 6425"/>
                  <a:gd name="T70" fmla="*/ 3124 w 15527"/>
                  <a:gd name="T71" fmla="*/ 1049 h 6425"/>
                  <a:gd name="T72" fmla="*/ 3412 w 15527"/>
                  <a:gd name="T73" fmla="*/ 787 h 6425"/>
                  <a:gd name="T74" fmla="*/ 3573 w 15527"/>
                  <a:gd name="T75" fmla="*/ 821 h 6425"/>
                  <a:gd name="T76" fmla="*/ 4106 w 15527"/>
                  <a:gd name="T77" fmla="*/ 728 h 6425"/>
                  <a:gd name="T78" fmla="*/ 4309 w 15527"/>
                  <a:gd name="T79" fmla="*/ 685 h 6425"/>
                  <a:gd name="T80" fmla="*/ 4656 w 15527"/>
                  <a:gd name="T81" fmla="*/ 643 h 6425"/>
                  <a:gd name="T82" fmla="*/ 4987 w 15527"/>
                  <a:gd name="T83" fmla="*/ 482 h 6425"/>
                  <a:gd name="T84" fmla="*/ 5605 w 15527"/>
                  <a:gd name="T85" fmla="*/ 372 h 6425"/>
                  <a:gd name="T86" fmla="*/ 5867 w 15527"/>
                  <a:gd name="T87" fmla="*/ 279 h 6425"/>
                  <a:gd name="T88" fmla="*/ 6570 w 15527"/>
                  <a:gd name="T89" fmla="*/ 135 h 6425"/>
                  <a:gd name="T90" fmla="*/ 7950 w 15527"/>
                  <a:gd name="T91" fmla="*/ 59 h 6425"/>
                  <a:gd name="T92" fmla="*/ 8246 w 15527"/>
                  <a:gd name="T93" fmla="*/ 101 h 6425"/>
                  <a:gd name="T94" fmla="*/ 9042 w 15527"/>
                  <a:gd name="T95" fmla="*/ 101 h 6425"/>
                  <a:gd name="T96" fmla="*/ 9592 w 15527"/>
                  <a:gd name="T97" fmla="*/ 67 h 6425"/>
                  <a:gd name="T98" fmla="*/ 10092 w 15527"/>
                  <a:gd name="T99" fmla="*/ 93 h 6425"/>
                  <a:gd name="T100" fmla="*/ 10997 w 15527"/>
                  <a:gd name="T101" fmla="*/ 118 h 6425"/>
                  <a:gd name="T102" fmla="*/ 11556 w 15527"/>
                  <a:gd name="T103" fmla="*/ 143 h 6425"/>
                  <a:gd name="T104" fmla="*/ 11937 w 15527"/>
                  <a:gd name="T105" fmla="*/ 330 h 6425"/>
                  <a:gd name="T106" fmla="*/ 13038 w 15527"/>
                  <a:gd name="T107" fmla="*/ 372 h 6425"/>
                  <a:gd name="T108" fmla="*/ 13368 w 15527"/>
                  <a:gd name="T109" fmla="*/ 414 h 6425"/>
                  <a:gd name="T110" fmla="*/ 14130 w 15527"/>
                  <a:gd name="T111" fmla="*/ 643 h 6425"/>
                  <a:gd name="T112" fmla="*/ 14502 w 15527"/>
                  <a:gd name="T113" fmla="*/ 787 h 6425"/>
                  <a:gd name="T114" fmla="*/ 14968 w 15527"/>
                  <a:gd name="T115" fmla="*/ 948 h 6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5527" h="6425">
                    <a:moveTo>
                      <a:pt x="0" y="6425"/>
                    </a:moveTo>
                    <a:lnTo>
                      <a:pt x="381" y="6348"/>
                    </a:lnTo>
                    <a:lnTo>
                      <a:pt x="406" y="6357"/>
                    </a:lnTo>
                    <a:lnTo>
                      <a:pt x="440" y="6340"/>
                    </a:lnTo>
                    <a:lnTo>
                      <a:pt x="491" y="6365"/>
                    </a:lnTo>
                    <a:lnTo>
                      <a:pt x="643" y="6357"/>
                    </a:lnTo>
                    <a:lnTo>
                      <a:pt x="703" y="6331"/>
                    </a:lnTo>
                    <a:lnTo>
                      <a:pt x="762" y="6340"/>
                    </a:lnTo>
                    <a:lnTo>
                      <a:pt x="821" y="6331"/>
                    </a:lnTo>
                    <a:lnTo>
                      <a:pt x="881" y="6298"/>
                    </a:lnTo>
                    <a:lnTo>
                      <a:pt x="1084" y="6306"/>
                    </a:lnTo>
                    <a:lnTo>
                      <a:pt x="1143" y="6281"/>
                    </a:lnTo>
                    <a:lnTo>
                      <a:pt x="1321" y="6255"/>
                    </a:lnTo>
                    <a:lnTo>
                      <a:pt x="1405" y="6213"/>
                    </a:lnTo>
                    <a:lnTo>
                      <a:pt x="1448" y="6162"/>
                    </a:lnTo>
                    <a:lnTo>
                      <a:pt x="1549" y="6069"/>
                    </a:lnTo>
                    <a:lnTo>
                      <a:pt x="1566" y="6094"/>
                    </a:lnTo>
                    <a:lnTo>
                      <a:pt x="1575" y="6128"/>
                    </a:lnTo>
                    <a:lnTo>
                      <a:pt x="1609" y="6179"/>
                    </a:lnTo>
                    <a:lnTo>
                      <a:pt x="1676" y="6188"/>
                    </a:lnTo>
                    <a:lnTo>
                      <a:pt x="1829" y="6230"/>
                    </a:lnTo>
                    <a:lnTo>
                      <a:pt x="1913" y="6230"/>
                    </a:lnTo>
                    <a:lnTo>
                      <a:pt x="1990" y="6272"/>
                    </a:lnTo>
                    <a:lnTo>
                      <a:pt x="2083" y="6264"/>
                    </a:lnTo>
                    <a:lnTo>
                      <a:pt x="2133" y="6272"/>
                    </a:lnTo>
                    <a:lnTo>
                      <a:pt x="2320" y="6230"/>
                    </a:lnTo>
                    <a:lnTo>
                      <a:pt x="2438" y="6221"/>
                    </a:lnTo>
                    <a:lnTo>
                      <a:pt x="2489" y="6221"/>
                    </a:lnTo>
                    <a:lnTo>
                      <a:pt x="2641" y="6188"/>
                    </a:lnTo>
                    <a:lnTo>
                      <a:pt x="2701" y="6188"/>
                    </a:lnTo>
                    <a:lnTo>
                      <a:pt x="2785" y="6213"/>
                    </a:lnTo>
                    <a:lnTo>
                      <a:pt x="2819" y="6196"/>
                    </a:lnTo>
                    <a:lnTo>
                      <a:pt x="3022" y="6213"/>
                    </a:lnTo>
                    <a:lnTo>
                      <a:pt x="3082" y="6204"/>
                    </a:lnTo>
                    <a:lnTo>
                      <a:pt x="3192" y="6221"/>
                    </a:lnTo>
                    <a:lnTo>
                      <a:pt x="3573" y="6238"/>
                    </a:lnTo>
                    <a:lnTo>
                      <a:pt x="3657" y="6238"/>
                    </a:lnTo>
                    <a:lnTo>
                      <a:pt x="4309" y="6188"/>
                    </a:lnTo>
                    <a:lnTo>
                      <a:pt x="4978" y="6154"/>
                    </a:lnTo>
                    <a:lnTo>
                      <a:pt x="5003" y="6162"/>
                    </a:lnTo>
                    <a:lnTo>
                      <a:pt x="5122" y="6137"/>
                    </a:lnTo>
                    <a:lnTo>
                      <a:pt x="5503" y="6120"/>
                    </a:lnTo>
                    <a:lnTo>
                      <a:pt x="6358" y="6052"/>
                    </a:lnTo>
                    <a:lnTo>
                      <a:pt x="6561" y="6027"/>
                    </a:lnTo>
                    <a:lnTo>
                      <a:pt x="6595" y="6035"/>
                    </a:lnTo>
                    <a:lnTo>
                      <a:pt x="7137" y="5925"/>
                    </a:lnTo>
                    <a:lnTo>
                      <a:pt x="7222" y="5883"/>
                    </a:lnTo>
                    <a:lnTo>
                      <a:pt x="7247" y="5874"/>
                    </a:lnTo>
                    <a:lnTo>
                      <a:pt x="7255" y="5849"/>
                    </a:lnTo>
                    <a:lnTo>
                      <a:pt x="7374" y="5815"/>
                    </a:lnTo>
                    <a:lnTo>
                      <a:pt x="7399" y="5790"/>
                    </a:lnTo>
                    <a:lnTo>
                      <a:pt x="7425" y="5756"/>
                    </a:lnTo>
                    <a:lnTo>
                      <a:pt x="7450" y="5646"/>
                    </a:lnTo>
                    <a:lnTo>
                      <a:pt x="7433" y="5527"/>
                    </a:lnTo>
                    <a:lnTo>
                      <a:pt x="7433" y="5375"/>
                    </a:lnTo>
                    <a:lnTo>
                      <a:pt x="7450" y="5282"/>
                    </a:lnTo>
                    <a:lnTo>
                      <a:pt x="7450" y="5045"/>
                    </a:lnTo>
                    <a:lnTo>
                      <a:pt x="7433" y="4698"/>
                    </a:lnTo>
                    <a:lnTo>
                      <a:pt x="7408" y="4630"/>
                    </a:lnTo>
                    <a:lnTo>
                      <a:pt x="7416" y="4588"/>
                    </a:lnTo>
                    <a:lnTo>
                      <a:pt x="7382" y="4452"/>
                    </a:lnTo>
                    <a:lnTo>
                      <a:pt x="7382" y="4384"/>
                    </a:lnTo>
                    <a:lnTo>
                      <a:pt x="7399" y="4368"/>
                    </a:lnTo>
                    <a:lnTo>
                      <a:pt x="7382" y="4342"/>
                    </a:lnTo>
                    <a:lnTo>
                      <a:pt x="7349" y="3885"/>
                    </a:lnTo>
                    <a:lnTo>
                      <a:pt x="7357" y="3775"/>
                    </a:lnTo>
                    <a:lnTo>
                      <a:pt x="7315" y="3529"/>
                    </a:lnTo>
                    <a:lnTo>
                      <a:pt x="7281" y="3445"/>
                    </a:lnTo>
                    <a:lnTo>
                      <a:pt x="7264" y="3419"/>
                    </a:lnTo>
                    <a:lnTo>
                      <a:pt x="7179" y="3267"/>
                    </a:lnTo>
                    <a:lnTo>
                      <a:pt x="7001" y="3005"/>
                    </a:lnTo>
                    <a:lnTo>
                      <a:pt x="6959" y="2954"/>
                    </a:lnTo>
                    <a:lnTo>
                      <a:pt x="6832" y="2878"/>
                    </a:lnTo>
                    <a:lnTo>
                      <a:pt x="6502" y="2768"/>
                    </a:lnTo>
                    <a:lnTo>
                      <a:pt x="6460" y="2725"/>
                    </a:lnTo>
                    <a:lnTo>
                      <a:pt x="6417" y="2700"/>
                    </a:lnTo>
                    <a:lnTo>
                      <a:pt x="6324" y="2666"/>
                    </a:lnTo>
                    <a:lnTo>
                      <a:pt x="6282" y="2666"/>
                    </a:lnTo>
                    <a:lnTo>
                      <a:pt x="6104" y="2615"/>
                    </a:lnTo>
                    <a:lnTo>
                      <a:pt x="6019" y="2556"/>
                    </a:lnTo>
                    <a:lnTo>
                      <a:pt x="5994" y="2564"/>
                    </a:lnTo>
                    <a:lnTo>
                      <a:pt x="5909" y="2531"/>
                    </a:lnTo>
                    <a:lnTo>
                      <a:pt x="5842" y="2531"/>
                    </a:lnTo>
                    <a:lnTo>
                      <a:pt x="5757" y="2505"/>
                    </a:lnTo>
                    <a:lnTo>
                      <a:pt x="5732" y="2505"/>
                    </a:lnTo>
                    <a:lnTo>
                      <a:pt x="5664" y="2480"/>
                    </a:lnTo>
                    <a:lnTo>
                      <a:pt x="5596" y="2488"/>
                    </a:lnTo>
                    <a:lnTo>
                      <a:pt x="5486" y="2454"/>
                    </a:lnTo>
                    <a:lnTo>
                      <a:pt x="5401" y="2446"/>
                    </a:lnTo>
                    <a:lnTo>
                      <a:pt x="5359" y="2429"/>
                    </a:lnTo>
                    <a:lnTo>
                      <a:pt x="5334" y="2437"/>
                    </a:lnTo>
                    <a:lnTo>
                      <a:pt x="5139" y="2370"/>
                    </a:lnTo>
                    <a:lnTo>
                      <a:pt x="5122" y="2353"/>
                    </a:lnTo>
                    <a:lnTo>
                      <a:pt x="5071" y="2353"/>
                    </a:lnTo>
                    <a:lnTo>
                      <a:pt x="5003" y="2327"/>
                    </a:lnTo>
                    <a:lnTo>
                      <a:pt x="4936" y="2327"/>
                    </a:lnTo>
                    <a:lnTo>
                      <a:pt x="4919" y="2310"/>
                    </a:lnTo>
                    <a:lnTo>
                      <a:pt x="4876" y="2310"/>
                    </a:lnTo>
                    <a:lnTo>
                      <a:pt x="4809" y="2285"/>
                    </a:lnTo>
                    <a:lnTo>
                      <a:pt x="4546" y="2200"/>
                    </a:lnTo>
                    <a:lnTo>
                      <a:pt x="4233" y="2175"/>
                    </a:lnTo>
                    <a:lnTo>
                      <a:pt x="4148" y="2167"/>
                    </a:lnTo>
                    <a:lnTo>
                      <a:pt x="4123" y="2175"/>
                    </a:lnTo>
                    <a:lnTo>
                      <a:pt x="4038" y="2184"/>
                    </a:lnTo>
                    <a:lnTo>
                      <a:pt x="4013" y="2209"/>
                    </a:lnTo>
                    <a:lnTo>
                      <a:pt x="3971" y="2226"/>
                    </a:lnTo>
                    <a:lnTo>
                      <a:pt x="3945" y="2217"/>
                    </a:lnTo>
                    <a:lnTo>
                      <a:pt x="3784" y="2133"/>
                    </a:lnTo>
                    <a:lnTo>
                      <a:pt x="3717" y="2133"/>
                    </a:lnTo>
                    <a:lnTo>
                      <a:pt x="3395" y="2158"/>
                    </a:lnTo>
                    <a:lnTo>
                      <a:pt x="3268" y="2158"/>
                    </a:lnTo>
                    <a:lnTo>
                      <a:pt x="3048" y="2158"/>
                    </a:lnTo>
                    <a:lnTo>
                      <a:pt x="2921" y="2158"/>
                    </a:lnTo>
                    <a:lnTo>
                      <a:pt x="2709" y="2150"/>
                    </a:lnTo>
                    <a:lnTo>
                      <a:pt x="2684" y="2141"/>
                    </a:lnTo>
                    <a:lnTo>
                      <a:pt x="2387" y="2116"/>
                    </a:lnTo>
                    <a:lnTo>
                      <a:pt x="2100" y="2082"/>
                    </a:lnTo>
                    <a:lnTo>
                      <a:pt x="2006" y="2073"/>
                    </a:lnTo>
                    <a:lnTo>
                      <a:pt x="1922" y="2040"/>
                    </a:lnTo>
                    <a:lnTo>
                      <a:pt x="1879" y="2040"/>
                    </a:lnTo>
                    <a:lnTo>
                      <a:pt x="1854" y="2057"/>
                    </a:lnTo>
                    <a:lnTo>
                      <a:pt x="1769" y="2031"/>
                    </a:lnTo>
                    <a:lnTo>
                      <a:pt x="1541" y="1997"/>
                    </a:lnTo>
                    <a:lnTo>
                      <a:pt x="1397" y="1777"/>
                    </a:lnTo>
                    <a:lnTo>
                      <a:pt x="1439" y="1684"/>
                    </a:lnTo>
                    <a:lnTo>
                      <a:pt x="1532" y="1642"/>
                    </a:lnTo>
                    <a:lnTo>
                      <a:pt x="1592" y="1633"/>
                    </a:lnTo>
                    <a:lnTo>
                      <a:pt x="1642" y="1599"/>
                    </a:lnTo>
                    <a:lnTo>
                      <a:pt x="1702" y="1574"/>
                    </a:lnTo>
                    <a:lnTo>
                      <a:pt x="1761" y="1566"/>
                    </a:lnTo>
                    <a:lnTo>
                      <a:pt x="1896" y="1506"/>
                    </a:lnTo>
                    <a:lnTo>
                      <a:pt x="1956" y="1506"/>
                    </a:lnTo>
                    <a:lnTo>
                      <a:pt x="2015" y="1472"/>
                    </a:lnTo>
                    <a:lnTo>
                      <a:pt x="2159" y="1430"/>
                    </a:lnTo>
                    <a:lnTo>
                      <a:pt x="2252" y="1413"/>
                    </a:lnTo>
                    <a:lnTo>
                      <a:pt x="2303" y="1379"/>
                    </a:lnTo>
                    <a:lnTo>
                      <a:pt x="2421" y="1354"/>
                    </a:lnTo>
                    <a:lnTo>
                      <a:pt x="2438" y="1337"/>
                    </a:lnTo>
                    <a:lnTo>
                      <a:pt x="2836" y="1176"/>
                    </a:lnTo>
                    <a:lnTo>
                      <a:pt x="2870" y="1176"/>
                    </a:lnTo>
                    <a:lnTo>
                      <a:pt x="2895" y="1159"/>
                    </a:lnTo>
                    <a:lnTo>
                      <a:pt x="2955" y="1142"/>
                    </a:lnTo>
                    <a:lnTo>
                      <a:pt x="2997" y="1108"/>
                    </a:lnTo>
                    <a:lnTo>
                      <a:pt x="3124" y="1049"/>
                    </a:lnTo>
                    <a:lnTo>
                      <a:pt x="3166" y="1007"/>
                    </a:lnTo>
                    <a:lnTo>
                      <a:pt x="3234" y="973"/>
                    </a:lnTo>
                    <a:lnTo>
                      <a:pt x="3386" y="838"/>
                    </a:lnTo>
                    <a:lnTo>
                      <a:pt x="3412" y="787"/>
                    </a:lnTo>
                    <a:lnTo>
                      <a:pt x="3437" y="778"/>
                    </a:lnTo>
                    <a:lnTo>
                      <a:pt x="3497" y="778"/>
                    </a:lnTo>
                    <a:lnTo>
                      <a:pt x="3547" y="812"/>
                    </a:lnTo>
                    <a:lnTo>
                      <a:pt x="3573" y="821"/>
                    </a:lnTo>
                    <a:lnTo>
                      <a:pt x="3607" y="795"/>
                    </a:lnTo>
                    <a:lnTo>
                      <a:pt x="3810" y="778"/>
                    </a:lnTo>
                    <a:lnTo>
                      <a:pt x="3988" y="753"/>
                    </a:lnTo>
                    <a:lnTo>
                      <a:pt x="4106" y="728"/>
                    </a:lnTo>
                    <a:lnTo>
                      <a:pt x="4131" y="728"/>
                    </a:lnTo>
                    <a:lnTo>
                      <a:pt x="4157" y="711"/>
                    </a:lnTo>
                    <a:lnTo>
                      <a:pt x="4275" y="711"/>
                    </a:lnTo>
                    <a:lnTo>
                      <a:pt x="4309" y="685"/>
                    </a:lnTo>
                    <a:lnTo>
                      <a:pt x="4394" y="694"/>
                    </a:lnTo>
                    <a:lnTo>
                      <a:pt x="4428" y="677"/>
                    </a:lnTo>
                    <a:lnTo>
                      <a:pt x="4487" y="677"/>
                    </a:lnTo>
                    <a:lnTo>
                      <a:pt x="4656" y="643"/>
                    </a:lnTo>
                    <a:lnTo>
                      <a:pt x="4749" y="617"/>
                    </a:lnTo>
                    <a:lnTo>
                      <a:pt x="4851" y="575"/>
                    </a:lnTo>
                    <a:lnTo>
                      <a:pt x="4927" y="507"/>
                    </a:lnTo>
                    <a:lnTo>
                      <a:pt x="4987" y="482"/>
                    </a:lnTo>
                    <a:lnTo>
                      <a:pt x="5046" y="507"/>
                    </a:lnTo>
                    <a:lnTo>
                      <a:pt x="5063" y="507"/>
                    </a:lnTo>
                    <a:lnTo>
                      <a:pt x="5435" y="440"/>
                    </a:lnTo>
                    <a:lnTo>
                      <a:pt x="5605" y="372"/>
                    </a:lnTo>
                    <a:lnTo>
                      <a:pt x="5638" y="347"/>
                    </a:lnTo>
                    <a:lnTo>
                      <a:pt x="5757" y="313"/>
                    </a:lnTo>
                    <a:lnTo>
                      <a:pt x="5833" y="304"/>
                    </a:lnTo>
                    <a:lnTo>
                      <a:pt x="5867" y="279"/>
                    </a:lnTo>
                    <a:lnTo>
                      <a:pt x="6155" y="228"/>
                    </a:lnTo>
                    <a:lnTo>
                      <a:pt x="6307" y="177"/>
                    </a:lnTo>
                    <a:lnTo>
                      <a:pt x="6366" y="177"/>
                    </a:lnTo>
                    <a:lnTo>
                      <a:pt x="6570" y="135"/>
                    </a:lnTo>
                    <a:lnTo>
                      <a:pt x="6807" y="110"/>
                    </a:lnTo>
                    <a:lnTo>
                      <a:pt x="7425" y="135"/>
                    </a:lnTo>
                    <a:lnTo>
                      <a:pt x="7806" y="118"/>
                    </a:lnTo>
                    <a:lnTo>
                      <a:pt x="7950" y="59"/>
                    </a:lnTo>
                    <a:lnTo>
                      <a:pt x="7983" y="0"/>
                    </a:lnTo>
                    <a:lnTo>
                      <a:pt x="8017" y="8"/>
                    </a:lnTo>
                    <a:lnTo>
                      <a:pt x="8195" y="59"/>
                    </a:lnTo>
                    <a:lnTo>
                      <a:pt x="8246" y="101"/>
                    </a:lnTo>
                    <a:lnTo>
                      <a:pt x="8424" y="126"/>
                    </a:lnTo>
                    <a:lnTo>
                      <a:pt x="8830" y="126"/>
                    </a:lnTo>
                    <a:lnTo>
                      <a:pt x="9008" y="118"/>
                    </a:lnTo>
                    <a:lnTo>
                      <a:pt x="9042" y="101"/>
                    </a:lnTo>
                    <a:lnTo>
                      <a:pt x="9186" y="101"/>
                    </a:lnTo>
                    <a:lnTo>
                      <a:pt x="9363" y="76"/>
                    </a:lnTo>
                    <a:lnTo>
                      <a:pt x="9423" y="84"/>
                    </a:lnTo>
                    <a:lnTo>
                      <a:pt x="9592" y="67"/>
                    </a:lnTo>
                    <a:lnTo>
                      <a:pt x="9744" y="67"/>
                    </a:lnTo>
                    <a:lnTo>
                      <a:pt x="9829" y="84"/>
                    </a:lnTo>
                    <a:lnTo>
                      <a:pt x="10066" y="76"/>
                    </a:lnTo>
                    <a:lnTo>
                      <a:pt x="10092" y="93"/>
                    </a:lnTo>
                    <a:lnTo>
                      <a:pt x="10362" y="93"/>
                    </a:lnTo>
                    <a:lnTo>
                      <a:pt x="10794" y="93"/>
                    </a:lnTo>
                    <a:lnTo>
                      <a:pt x="10938" y="118"/>
                    </a:lnTo>
                    <a:lnTo>
                      <a:pt x="10997" y="118"/>
                    </a:lnTo>
                    <a:lnTo>
                      <a:pt x="11031" y="135"/>
                    </a:lnTo>
                    <a:lnTo>
                      <a:pt x="11057" y="118"/>
                    </a:lnTo>
                    <a:lnTo>
                      <a:pt x="11116" y="143"/>
                    </a:lnTo>
                    <a:lnTo>
                      <a:pt x="11556" y="143"/>
                    </a:lnTo>
                    <a:lnTo>
                      <a:pt x="11700" y="211"/>
                    </a:lnTo>
                    <a:lnTo>
                      <a:pt x="11793" y="304"/>
                    </a:lnTo>
                    <a:lnTo>
                      <a:pt x="11886" y="313"/>
                    </a:lnTo>
                    <a:lnTo>
                      <a:pt x="11937" y="330"/>
                    </a:lnTo>
                    <a:lnTo>
                      <a:pt x="11946" y="338"/>
                    </a:lnTo>
                    <a:lnTo>
                      <a:pt x="12344" y="347"/>
                    </a:lnTo>
                    <a:lnTo>
                      <a:pt x="12928" y="380"/>
                    </a:lnTo>
                    <a:lnTo>
                      <a:pt x="13038" y="372"/>
                    </a:lnTo>
                    <a:lnTo>
                      <a:pt x="13156" y="380"/>
                    </a:lnTo>
                    <a:lnTo>
                      <a:pt x="13249" y="397"/>
                    </a:lnTo>
                    <a:lnTo>
                      <a:pt x="13309" y="397"/>
                    </a:lnTo>
                    <a:lnTo>
                      <a:pt x="13368" y="414"/>
                    </a:lnTo>
                    <a:lnTo>
                      <a:pt x="13453" y="414"/>
                    </a:lnTo>
                    <a:lnTo>
                      <a:pt x="13715" y="482"/>
                    </a:lnTo>
                    <a:lnTo>
                      <a:pt x="13893" y="541"/>
                    </a:lnTo>
                    <a:lnTo>
                      <a:pt x="14130" y="643"/>
                    </a:lnTo>
                    <a:lnTo>
                      <a:pt x="14248" y="677"/>
                    </a:lnTo>
                    <a:lnTo>
                      <a:pt x="14308" y="719"/>
                    </a:lnTo>
                    <a:lnTo>
                      <a:pt x="14426" y="744"/>
                    </a:lnTo>
                    <a:lnTo>
                      <a:pt x="14502" y="787"/>
                    </a:lnTo>
                    <a:lnTo>
                      <a:pt x="14680" y="846"/>
                    </a:lnTo>
                    <a:lnTo>
                      <a:pt x="14790" y="897"/>
                    </a:lnTo>
                    <a:lnTo>
                      <a:pt x="14909" y="922"/>
                    </a:lnTo>
                    <a:lnTo>
                      <a:pt x="14968" y="948"/>
                    </a:lnTo>
                    <a:lnTo>
                      <a:pt x="15527" y="1168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80EEDFC1-6905-482A-ADBD-B4060E8BB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42"/>
                <a:ext cx="2667" cy="458"/>
              </a:xfrm>
              <a:custGeom>
                <a:avLst/>
                <a:gdLst>
                  <a:gd name="T0" fmla="*/ 14824 w 15527"/>
                  <a:gd name="T1" fmla="*/ 1464 h 2666"/>
                  <a:gd name="T2" fmla="*/ 14587 w 15527"/>
                  <a:gd name="T3" fmla="*/ 1507 h 2666"/>
                  <a:gd name="T4" fmla="*/ 14121 w 15527"/>
                  <a:gd name="T5" fmla="*/ 1481 h 2666"/>
                  <a:gd name="T6" fmla="*/ 13681 w 15527"/>
                  <a:gd name="T7" fmla="*/ 1346 h 2666"/>
                  <a:gd name="T8" fmla="*/ 13461 w 15527"/>
                  <a:gd name="T9" fmla="*/ 812 h 2666"/>
                  <a:gd name="T10" fmla="*/ 13469 w 15527"/>
                  <a:gd name="T11" fmla="*/ 533 h 2666"/>
                  <a:gd name="T12" fmla="*/ 13698 w 15527"/>
                  <a:gd name="T13" fmla="*/ 34 h 2666"/>
                  <a:gd name="T14" fmla="*/ 13427 w 15527"/>
                  <a:gd name="T15" fmla="*/ 118 h 2666"/>
                  <a:gd name="T16" fmla="*/ 13029 w 15527"/>
                  <a:gd name="T17" fmla="*/ 254 h 2666"/>
                  <a:gd name="T18" fmla="*/ 12462 w 15527"/>
                  <a:gd name="T19" fmla="*/ 406 h 2666"/>
                  <a:gd name="T20" fmla="*/ 12217 w 15527"/>
                  <a:gd name="T21" fmla="*/ 440 h 2666"/>
                  <a:gd name="T22" fmla="*/ 11819 w 15527"/>
                  <a:gd name="T23" fmla="*/ 338 h 2666"/>
                  <a:gd name="T24" fmla="*/ 11565 w 15527"/>
                  <a:gd name="T25" fmla="*/ 101 h 2666"/>
                  <a:gd name="T26" fmla="*/ 11429 w 15527"/>
                  <a:gd name="T27" fmla="*/ 161 h 2666"/>
                  <a:gd name="T28" fmla="*/ 11319 w 15527"/>
                  <a:gd name="T29" fmla="*/ 948 h 2666"/>
                  <a:gd name="T30" fmla="*/ 11133 w 15527"/>
                  <a:gd name="T31" fmla="*/ 1312 h 2666"/>
                  <a:gd name="T32" fmla="*/ 10870 w 15527"/>
                  <a:gd name="T33" fmla="*/ 1481 h 2666"/>
                  <a:gd name="T34" fmla="*/ 10430 w 15527"/>
                  <a:gd name="T35" fmla="*/ 1617 h 2666"/>
                  <a:gd name="T36" fmla="*/ 10185 w 15527"/>
                  <a:gd name="T37" fmla="*/ 1752 h 2666"/>
                  <a:gd name="T38" fmla="*/ 9965 w 15527"/>
                  <a:gd name="T39" fmla="*/ 1794 h 2666"/>
                  <a:gd name="T40" fmla="*/ 9719 w 15527"/>
                  <a:gd name="T41" fmla="*/ 1820 h 2666"/>
                  <a:gd name="T42" fmla="*/ 9169 w 15527"/>
                  <a:gd name="T43" fmla="*/ 1871 h 2666"/>
                  <a:gd name="T44" fmla="*/ 8762 w 15527"/>
                  <a:gd name="T45" fmla="*/ 1761 h 2666"/>
                  <a:gd name="T46" fmla="*/ 8695 w 15527"/>
                  <a:gd name="T47" fmla="*/ 1337 h 2666"/>
                  <a:gd name="T48" fmla="*/ 8830 w 15527"/>
                  <a:gd name="T49" fmla="*/ 1117 h 2666"/>
                  <a:gd name="T50" fmla="*/ 9245 w 15527"/>
                  <a:gd name="T51" fmla="*/ 398 h 2666"/>
                  <a:gd name="T52" fmla="*/ 9270 w 15527"/>
                  <a:gd name="T53" fmla="*/ 254 h 2666"/>
                  <a:gd name="T54" fmla="*/ 8263 w 15527"/>
                  <a:gd name="T55" fmla="*/ 592 h 2666"/>
                  <a:gd name="T56" fmla="*/ 7916 w 15527"/>
                  <a:gd name="T57" fmla="*/ 186 h 2666"/>
                  <a:gd name="T58" fmla="*/ 7797 w 15527"/>
                  <a:gd name="T59" fmla="*/ 770 h 2666"/>
                  <a:gd name="T60" fmla="*/ 7653 w 15527"/>
                  <a:gd name="T61" fmla="*/ 1185 h 2666"/>
                  <a:gd name="T62" fmla="*/ 7238 w 15527"/>
                  <a:gd name="T63" fmla="*/ 1591 h 2666"/>
                  <a:gd name="T64" fmla="*/ 7018 w 15527"/>
                  <a:gd name="T65" fmla="*/ 1718 h 2666"/>
                  <a:gd name="T66" fmla="*/ 6375 w 15527"/>
                  <a:gd name="T67" fmla="*/ 1862 h 2666"/>
                  <a:gd name="T68" fmla="*/ 6138 w 15527"/>
                  <a:gd name="T69" fmla="*/ 1888 h 2666"/>
                  <a:gd name="T70" fmla="*/ 5825 w 15527"/>
                  <a:gd name="T71" fmla="*/ 1913 h 2666"/>
                  <a:gd name="T72" fmla="*/ 5605 w 15527"/>
                  <a:gd name="T73" fmla="*/ 1904 h 2666"/>
                  <a:gd name="T74" fmla="*/ 5224 w 15527"/>
                  <a:gd name="T75" fmla="*/ 1549 h 2666"/>
                  <a:gd name="T76" fmla="*/ 5207 w 15527"/>
                  <a:gd name="T77" fmla="*/ 1075 h 2666"/>
                  <a:gd name="T78" fmla="*/ 4936 w 15527"/>
                  <a:gd name="T79" fmla="*/ 939 h 2666"/>
                  <a:gd name="T80" fmla="*/ 4656 w 15527"/>
                  <a:gd name="T81" fmla="*/ 516 h 2666"/>
                  <a:gd name="T82" fmla="*/ 4606 w 15527"/>
                  <a:gd name="T83" fmla="*/ 906 h 2666"/>
                  <a:gd name="T84" fmla="*/ 4546 w 15527"/>
                  <a:gd name="T85" fmla="*/ 1380 h 2666"/>
                  <a:gd name="T86" fmla="*/ 4258 w 15527"/>
                  <a:gd name="T87" fmla="*/ 1845 h 2666"/>
                  <a:gd name="T88" fmla="*/ 3767 w 15527"/>
                  <a:gd name="T89" fmla="*/ 2057 h 2666"/>
                  <a:gd name="T90" fmla="*/ 3437 w 15527"/>
                  <a:gd name="T91" fmla="*/ 2040 h 2666"/>
                  <a:gd name="T92" fmla="*/ 2955 w 15527"/>
                  <a:gd name="T93" fmla="*/ 1871 h 2666"/>
                  <a:gd name="T94" fmla="*/ 2760 w 15527"/>
                  <a:gd name="T95" fmla="*/ 1735 h 2666"/>
                  <a:gd name="T96" fmla="*/ 2328 w 15527"/>
                  <a:gd name="T97" fmla="*/ 1202 h 2666"/>
                  <a:gd name="T98" fmla="*/ 2252 w 15527"/>
                  <a:gd name="T99" fmla="*/ 914 h 2666"/>
                  <a:gd name="T100" fmla="*/ 2252 w 15527"/>
                  <a:gd name="T101" fmla="*/ 694 h 2666"/>
                  <a:gd name="T102" fmla="*/ 1795 w 15527"/>
                  <a:gd name="T103" fmla="*/ 931 h 2666"/>
                  <a:gd name="T104" fmla="*/ 1439 w 15527"/>
                  <a:gd name="T105" fmla="*/ 948 h 2666"/>
                  <a:gd name="T106" fmla="*/ 1270 w 15527"/>
                  <a:gd name="T107" fmla="*/ 829 h 2666"/>
                  <a:gd name="T108" fmla="*/ 1109 w 15527"/>
                  <a:gd name="T109" fmla="*/ 728 h 2666"/>
                  <a:gd name="T110" fmla="*/ 940 w 15527"/>
                  <a:gd name="T111" fmla="*/ 702 h 2666"/>
                  <a:gd name="T112" fmla="*/ 1185 w 15527"/>
                  <a:gd name="T113" fmla="*/ 1143 h 2666"/>
                  <a:gd name="T114" fmla="*/ 1355 w 15527"/>
                  <a:gd name="T115" fmla="*/ 1651 h 2666"/>
                  <a:gd name="T116" fmla="*/ 1456 w 15527"/>
                  <a:gd name="T117" fmla="*/ 2065 h 2666"/>
                  <a:gd name="T118" fmla="*/ 1219 w 15527"/>
                  <a:gd name="T119" fmla="*/ 2438 h 2666"/>
                  <a:gd name="T120" fmla="*/ 237 w 15527"/>
                  <a:gd name="T121" fmla="*/ 2666 h 2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527" h="2666">
                    <a:moveTo>
                      <a:pt x="15527" y="1253"/>
                    </a:moveTo>
                    <a:lnTo>
                      <a:pt x="15027" y="1405"/>
                    </a:lnTo>
                    <a:lnTo>
                      <a:pt x="14917" y="1447"/>
                    </a:lnTo>
                    <a:lnTo>
                      <a:pt x="14824" y="1464"/>
                    </a:lnTo>
                    <a:lnTo>
                      <a:pt x="14756" y="1456"/>
                    </a:lnTo>
                    <a:lnTo>
                      <a:pt x="14697" y="1481"/>
                    </a:lnTo>
                    <a:lnTo>
                      <a:pt x="14646" y="1481"/>
                    </a:lnTo>
                    <a:lnTo>
                      <a:pt x="14587" y="1507"/>
                    </a:lnTo>
                    <a:lnTo>
                      <a:pt x="14367" y="1507"/>
                    </a:lnTo>
                    <a:lnTo>
                      <a:pt x="14341" y="1524"/>
                    </a:lnTo>
                    <a:lnTo>
                      <a:pt x="14147" y="1498"/>
                    </a:lnTo>
                    <a:lnTo>
                      <a:pt x="14121" y="1481"/>
                    </a:lnTo>
                    <a:lnTo>
                      <a:pt x="14079" y="1490"/>
                    </a:lnTo>
                    <a:lnTo>
                      <a:pt x="13817" y="1422"/>
                    </a:lnTo>
                    <a:lnTo>
                      <a:pt x="13723" y="1363"/>
                    </a:lnTo>
                    <a:lnTo>
                      <a:pt x="13681" y="1346"/>
                    </a:lnTo>
                    <a:lnTo>
                      <a:pt x="13622" y="1287"/>
                    </a:lnTo>
                    <a:lnTo>
                      <a:pt x="13537" y="1117"/>
                    </a:lnTo>
                    <a:lnTo>
                      <a:pt x="13478" y="939"/>
                    </a:lnTo>
                    <a:lnTo>
                      <a:pt x="13461" y="812"/>
                    </a:lnTo>
                    <a:lnTo>
                      <a:pt x="13469" y="787"/>
                    </a:lnTo>
                    <a:lnTo>
                      <a:pt x="13453" y="762"/>
                    </a:lnTo>
                    <a:lnTo>
                      <a:pt x="13478" y="567"/>
                    </a:lnTo>
                    <a:lnTo>
                      <a:pt x="13469" y="533"/>
                    </a:lnTo>
                    <a:lnTo>
                      <a:pt x="13639" y="203"/>
                    </a:lnTo>
                    <a:lnTo>
                      <a:pt x="13681" y="161"/>
                    </a:lnTo>
                    <a:lnTo>
                      <a:pt x="13698" y="59"/>
                    </a:lnTo>
                    <a:lnTo>
                      <a:pt x="13698" y="34"/>
                    </a:lnTo>
                    <a:lnTo>
                      <a:pt x="13664" y="0"/>
                    </a:lnTo>
                    <a:lnTo>
                      <a:pt x="13469" y="93"/>
                    </a:lnTo>
                    <a:lnTo>
                      <a:pt x="13444" y="93"/>
                    </a:lnTo>
                    <a:lnTo>
                      <a:pt x="13427" y="118"/>
                    </a:lnTo>
                    <a:lnTo>
                      <a:pt x="13334" y="127"/>
                    </a:lnTo>
                    <a:lnTo>
                      <a:pt x="13182" y="178"/>
                    </a:lnTo>
                    <a:lnTo>
                      <a:pt x="13089" y="228"/>
                    </a:lnTo>
                    <a:lnTo>
                      <a:pt x="13029" y="254"/>
                    </a:lnTo>
                    <a:lnTo>
                      <a:pt x="13004" y="271"/>
                    </a:lnTo>
                    <a:lnTo>
                      <a:pt x="12936" y="279"/>
                    </a:lnTo>
                    <a:lnTo>
                      <a:pt x="12741" y="322"/>
                    </a:lnTo>
                    <a:lnTo>
                      <a:pt x="12462" y="406"/>
                    </a:lnTo>
                    <a:lnTo>
                      <a:pt x="12369" y="415"/>
                    </a:lnTo>
                    <a:lnTo>
                      <a:pt x="12352" y="423"/>
                    </a:lnTo>
                    <a:lnTo>
                      <a:pt x="12259" y="423"/>
                    </a:lnTo>
                    <a:lnTo>
                      <a:pt x="12217" y="440"/>
                    </a:lnTo>
                    <a:lnTo>
                      <a:pt x="12106" y="415"/>
                    </a:lnTo>
                    <a:lnTo>
                      <a:pt x="12090" y="423"/>
                    </a:lnTo>
                    <a:lnTo>
                      <a:pt x="11996" y="381"/>
                    </a:lnTo>
                    <a:lnTo>
                      <a:pt x="11819" y="338"/>
                    </a:lnTo>
                    <a:lnTo>
                      <a:pt x="11692" y="245"/>
                    </a:lnTo>
                    <a:lnTo>
                      <a:pt x="11683" y="211"/>
                    </a:lnTo>
                    <a:lnTo>
                      <a:pt x="11624" y="178"/>
                    </a:lnTo>
                    <a:lnTo>
                      <a:pt x="11565" y="101"/>
                    </a:lnTo>
                    <a:lnTo>
                      <a:pt x="11539" y="93"/>
                    </a:lnTo>
                    <a:lnTo>
                      <a:pt x="11488" y="84"/>
                    </a:lnTo>
                    <a:lnTo>
                      <a:pt x="11446" y="118"/>
                    </a:lnTo>
                    <a:lnTo>
                      <a:pt x="11429" y="161"/>
                    </a:lnTo>
                    <a:lnTo>
                      <a:pt x="11421" y="389"/>
                    </a:lnTo>
                    <a:lnTo>
                      <a:pt x="11404" y="567"/>
                    </a:lnTo>
                    <a:lnTo>
                      <a:pt x="11361" y="711"/>
                    </a:lnTo>
                    <a:lnTo>
                      <a:pt x="11319" y="948"/>
                    </a:lnTo>
                    <a:lnTo>
                      <a:pt x="11268" y="1092"/>
                    </a:lnTo>
                    <a:lnTo>
                      <a:pt x="11192" y="1202"/>
                    </a:lnTo>
                    <a:lnTo>
                      <a:pt x="11167" y="1261"/>
                    </a:lnTo>
                    <a:lnTo>
                      <a:pt x="11133" y="1312"/>
                    </a:lnTo>
                    <a:lnTo>
                      <a:pt x="11074" y="1354"/>
                    </a:lnTo>
                    <a:lnTo>
                      <a:pt x="11031" y="1397"/>
                    </a:lnTo>
                    <a:lnTo>
                      <a:pt x="10938" y="1422"/>
                    </a:lnTo>
                    <a:lnTo>
                      <a:pt x="10870" y="1481"/>
                    </a:lnTo>
                    <a:lnTo>
                      <a:pt x="10811" y="1498"/>
                    </a:lnTo>
                    <a:lnTo>
                      <a:pt x="10760" y="1532"/>
                    </a:lnTo>
                    <a:lnTo>
                      <a:pt x="10456" y="1642"/>
                    </a:lnTo>
                    <a:lnTo>
                      <a:pt x="10430" y="1617"/>
                    </a:lnTo>
                    <a:lnTo>
                      <a:pt x="10362" y="1684"/>
                    </a:lnTo>
                    <a:lnTo>
                      <a:pt x="10320" y="1693"/>
                    </a:lnTo>
                    <a:lnTo>
                      <a:pt x="10235" y="1735"/>
                    </a:lnTo>
                    <a:lnTo>
                      <a:pt x="10185" y="1752"/>
                    </a:lnTo>
                    <a:lnTo>
                      <a:pt x="10142" y="1744"/>
                    </a:lnTo>
                    <a:lnTo>
                      <a:pt x="10092" y="1769"/>
                    </a:lnTo>
                    <a:lnTo>
                      <a:pt x="10032" y="1769"/>
                    </a:lnTo>
                    <a:lnTo>
                      <a:pt x="9965" y="1794"/>
                    </a:lnTo>
                    <a:lnTo>
                      <a:pt x="9922" y="1786"/>
                    </a:lnTo>
                    <a:lnTo>
                      <a:pt x="9829" y="1811"/>
                    </a:lnTo>
                    <a:lnTo>
                      <a:pt x="9744" y="1811"/>
                    </a:lnTo>
                    <a:lnTo>
                      <a:pt x="9719" y="1820"/>
                    </a:lnTo>
                    <a:lnTo>
                      <a:pt x="9711" y="1845"/>
                    </a:lnTo>
                    <a:lnTo>
                      <a:pt x="9279" y="1871"/>
                    </a:lnTo>
                    <a:lnTo>
                      <a:pt x="9211" y="1862"/>
                    </a:lnTo>
                    <a:lnTo>
                      <a:pt x="9169" y="1871"/>
                    </a:lnTo>
                    <a:lnTo>
                      <a:pt x="9016" y="1871"/>
                    </a:lnTo>
                    <a:lnTo>
                      <a:pt x="8982" y="1854"/>
                    </a:lnTo>
                    <a:lnTo>
                      <a:pt x="8847" y="1820"/>
                    </a:lnTo>
                    <a:lnTo>
                      <a:pt x="8762" y="1761"/>
                    </a:lnTo>
                    <a:lnTo>
                      <a:pt x="8678" y="1651"/>
                    </a:lnTo>
                    <a:lnTo>
                      <a:pt x="8618" y="1532"/>
                    </a:lnTo>
                    <a:lnTo>
                      <a:pt x="8635" y="1473"/>
                    </a:lnTo>
                    <a:lnTo>
                      <a:pt x="8695" y="1337"/>
                    </a:lnTo>
                    <a:lnTo>
                      <a:pt x="8762" y="1253"/>
                    </a:lnTo>
                    <a:lnTo>
                      <a:pt x="8779" y="1185"/>
                    </a:lnTo>
                    <a:lnTo>
                      <a:pt x="8805" y="1168"/>
                    </a:lnTo>
                    <a:lnTo>
                      <a:pt x="8830" y="1117"/>
                    </a:lnTo>
                    <a:lnTo>
                      <a:pt x="8898" y="973"/>
                    </a:lnTo>
                    <a:lnTo>
                      <a:pt x="9076" y="643"/>
                    </a:lnTo>
                    <a:lnTo>
                      <a:pt x="9135" y="575"/>
                    </a:lnTo>
                    <a:lnTo>
                      <a:pt x="9245" y="398"/>
                    </a:lnTo>
                    <a:lnTo>
                      <a:pt x="9262" y="372"/>
                    </a:lnTo>
                    <a:lnTo>
                      <a:pt x="9296" y="313"/>
                    </a:lnTo>
                    <a:lnTo>
                      <a:pt x="9296" y="262"/>
                    </a:lnTo>
                    <a:lnTo>
                      <a:pt x="9270" y="254"/>
                    </a:lnTo>
                    <a:lnTo>
                      <a:pt x="9211" y="262"/>
                    </a:lnTo>
                    <a:lnTo>
                      <a:pt x="9152" y="313"/>
                    </a:lnTo>
                    <a:lnTo>
                      <a:pt x="8551" y="584"/>
                    </a:lnTo>
                    <a:lnTo>
                      <a:pt x="8263" y="592"/>
                    </a:lnTo>
                    <a:lnTo>
                      <a:pt x="8110" y="542"/>
                    </a:lnTo>
                    <a:lnTo>
                      <a:pt x="8094" y="516"/>
                    </a:lnTo>
                    <a:lnTo>
                      <a:pt x="8060" y="482"/>
                    </a:lnTo>
                    <a:lnTo>
                      <a:pt x="7916" y="186"/>
                    </a:lnTo>
                    <a:lnTo>
                      <a:pt x="7865" y="245"/>
                    </a:lnTo>
                    <a:lnTo>
                      <a:pt x="7873" y="448"/>
                    </a:lnTo>
                    <a:lnTo>
                      <a:pt x="7806" y="711"/>
                    </a:lnTo>
                    <a:lnTo>
                      <a:pt x="7797" y="770"/>
                    </a:lnTo>
                    <a:lnTo>
                      <a:pt x="7763" y="863"/>
                    </a:lnTo>
                    <a:lnTo>
                      <a:pt x="7696" y="1126"/>
                    </a:lnTo>
                    <a:lnTo>
                      <a:pt x="7662" y="1151"/>
                    </a:lnTo>
                    <a:lnTo>
                      <a:pt x="7653" y="1185"/>
                    </a:lnTo>
                    <a:lnTo>
                      <a:pt x="7577" y="1303"/>
                    </a:lnTo>
                    <a:lnTo>
                      <a:pt x="7552" y="1354"/>
                    </a:lnTo>
                    <a:lnTo>
                      <a:pt x="7391" y="1507"/>
                    </a:lnTo>
                    <a:lnTo>
                      <a:pt x="7238" y="1591"/>
                    </a:lnTo>
                    <a:lnTo>
                      <a:pt x="7171" y="1642"/>
                    </a:lnTo>
                    <a:lnTo>
                      <a:pt x="7061" y="1701"/>
                    </a:lnTo>
                    <a:lnTo>
                      <a:pt x="7044" y="1701"/>
                    </a:lnTo>
                    <a:lnTo>
                      <a:pt x="7018" y="1718"/>
                    </a:lnTo>
                    <a:lnTo>
                      <a:pt x="6993" y="1710"/>
                    </a:lnTo>
                    <a:lnTo>
                      <a:pt x="6773" y="1786"/>
                    </a:lnTo>
                    <a:lnTo>
                      <a:pt x="6443" y="1828"/>
                    </a:lnTo>
                    <a:lnTo>
                      <a:pt x="6375" y="1862"/>
                    </a:lnTo>
                    <a:lnTo>
                      <a:pt x="6290" y="1871"/>
                    </a:lnTo>
                    <a:lnTo>
                      <a:pt x="6265" y="1879"/>
                    </a:lnTo>
                    <a:lnTo>
                      <a:pt x="6206" y="1871"/>
                    </a:lnTo>
                    <a:lnTo>
                      <a:pt x="6138" y="1888"/>
                    </a:lnTo>
                    <a:lnTo>
                      <a:pt x="6028" y="1888"/>
                    </a:lnTo>
                    <a:lnTo>
                      <a:pt x="6002" y="1904"/>
                    </a:lnTo>
                    <a:lnTo>
                      <a:pt x="5935" y="1888"/>
                    </a:lnTo>
                    <a:lnTo>
                      <a:pt x="5825" y="1913"/>
                    </a:lnTo>
                    <a:lnTo>
                      <a:pt x="5740" y="1904"/>
                    </a:lnTo>
                    <a:lnTo>
                      <a:pt x="5715" y="1921"/>
                    </a:lnTo>
                    <a:lnTo>
                      <a:pt x="5655" y="1896"/>
                    </a:lnTo>
                    <a:lnTo>
                      <a:pt x="5605" y="1904"/>
                    </a:lnTo>
                    <a:lnTo>
                      <a:pt x="5520" y="1871"/>
                    </a:lnTo>
                    <a:lnTo>
                      <a:pt x="5342" y="1778"/>
                    </a:lnTo>
                    <a:lnTo>
                      <a:pt x="5266" y="1659"/>
                    </a:lnTo>
                    <a:lnTo>
                      <a:pt x="5224" y="1549"/>
                    </a:lnTo>
                    <a:lnTo>
                      <a:pt x="5224" y="1507"/>
                    </a:lnTo>
                    <a:lnTo>
                      <a:pt x="5215" y="1481"/>
                    </a:lnTo>
                    <a:lnTo>
                      <a:pt x="5215" y="1092"/>
                    </a:lnTo>
                    <a:lnTo>
                      <a:pt x="5207" y="1075"/>
                    </a:lnTo>
                    <a:lnTo>
                      <a:pt x="5207" y="923"/>
                    </a:lnTo>
                    <a:lnTo>
                      <a:pt x="5207" y="897"/>
                    </a:lnTo>
                    <a:lnTo>
                      <a:pt x="5046" y="982"/>
                    </a:lnTo>
                    <a:lnTo>
                      <a:pt x="4936" y="939"/>
                    </a:lnTo>
                    <a:lnTo>
                      <a:pt x="4809" y="812"/>
                    </a:lnTo>
                    <a:lnTo>
                      <a:pt x="4741" y="694"/>
                    </a:lnTo>
                    <a:lnTo>
                      <a:pt x="4673" y="601"/>
                    </a:lnTo>
                    <a:lnTo>
                      <a:pt x="4656" y="516"/>
                    </a:lnTo>
                    <a:lnTo>
                      <a:pt x="4648" y="491"/>
                    </a:lnTo>
                    <a:lnTo>
                      <a:pt x="4606" y="482"/>
                    </a:lnTo>
                    <a:lnTo>
                      <a:pt x="4606" y="694"/>
                    </a:lnTo>
                    <a:lnTo>
                      <a:pt x="4606" y="906"/>
                    </a:lnTo>
                    <a:lnTo>
                      <a:pt x="4606" y="965"/>
                    </a:lnTo>
                    <a:lnTo>
                      <a:pt x="4606" y="1202"/>
                    </a:lnTo>
                    <a:lnTo>
                      <a:pt x="4606" y="1227"/>
                    </a:lnTo>
                    <a:lnTo>
                      <a:pt x="4546" y="1380"/>
                    </a:lnTo>
                    <a:lnTo>
                      <a:pt x="4495" y="1549"/>
                    </a:lnTo>
                    <a:lnTo>
                      <a:pt x="4479" y="1608"/>
                    </a:lnTo>
                    <a:lnTo>
                      <a:pt x="4360" y="1761"/>
                    </a:lnTo>
                    <a:lnTo>
                      <a:pt x="4258" y="1845"/>
                    </a:lnTo>
                    <a:lnTo>
                      <a:pt x="4157" y="1947"/>
                    </a:lnTo>
                    <a:lnTo>
                      <a:pt x="4030" y="2006"/>
                    </a:lnTo>
                    <a:lnTo>
                      <a:pt x="3945" y="2031"/>
                    </a:lnTo>
                    <a:lnTo>
                      <a:pt x="3767" y="2057"/>
                    </a:lnTo>
                    <a:lnTo>
                      <a:pt x="3590" y="2057"/>
                    </a:lnTo>
                    <a:lnTo>
                      <a:pt x="3564" y="2040"/>
                    </a:lnTo>
                    <a:lnTo>
                      <a:pt x="3497" y="2031"/>
                    </a:lnTo>
                    <a:lnTo>
                      <a:pt x="3437" y="2040"/>
                    </a:lnTo>
                    <a:lnTo>
                      <a:pt x="3285" y="2006"/>
                    </a:lnTo>
                    <a:lnTo>
                      <a:pt x="3107" y="1921"/>
                    </a:lnTo>
                    <a:lnTo>
                      <a:pt x="3065" y="1921"/>
                    </a:lnTo>
                    <a:lnTo>
                      <a:pt x="2955" y="1871"/>
                    </a:lnTo>
                    <a:lnTo>
                      <a:pt x="2887" y="1811"/>
                    </a:lnTo>
                    <a:lnTo>
                      <a:pt x="2828" y="1794"/>
                    </a:lnTo>
                    <a:lnTo>
                      <a:pt x="2785" y="1744"/>
                    </a:lnTo>
                    <a:lnTo>
                      <a:pt x="2760" y="1735"/>
                    </a:lnTo>
                    <a:lnTo>
                      <a:pt x="2692" y="1684"/>
                    </a:lnTo>
                    <a:lnTo>
                      <a:pt x="2582" y="1574"/>
                    </a:lnTo>
                    <a:lnTo>
                      <a:pt x="2396" y="1371"/>
                    </a:lnTo>
                    <a:lnTo>
                      <a:pt x="2328" y="1202"/>
                    </a:lnTo>
                    <a:lnTo>
                      <a:pt x="2277" y="1134"/>
                    </a:lnTo>
                    <a:lnTo>
                      <a:pt x="2286" y="1092"/>
                    </a:lnTo>
                    <a:lnTo>
                      <a:pt x="2260" y="999"/>
                    </a:lnTo>
                    <a:lnTo>
                      <a:pt x="2252" y="914"/>
                    </a:lnTo>
                    <a:lnTo>
                      <a:pt x="2244" y="889"/>
                    </a:lnTo>
                    <a:lnTo>
                      <a:pt x="2227" y="889"/>
                    </a:lnTo>
                    <a:lnTo>
                      <a:pt x="2252" y="711"/>
                    </a:lnTo>
                    <a:lnTo>
                      <a:pt x="2252" y="694"/>
                    </a:lnTo>
                    <a:lnTo>
                      <a:pt x="2227" y="652"/>
                    </a:lnTo>
                    <a:lnTo>
                      <a:pt x="2006" y="846"/>
                    </a:lnTo>
                    <a:lnTo>
                      <a:pt x="1829" y="939"/>
                    </a:lnTo>
                    <a:lnTo>
                      <a:pt x="1795" y="931"/>
                    </a:lnTo>
                    <a:lnTo>
                      <a:pt x="1642" y="973"/>
                    </a:lnTo>
                    <a:lnTo>
                      <a:pt x="1532" y="956"/>
                    </a:lnTo>
                    <a:lnTo>
                      <a:pt x="1507" y="973"/>
                    </a:lnTo>
                    <a:lnTo>
                      <a:pt x="1439" y="948"/>
                    </a:lnTo>
                    <a:lnTo>
                      <a:pt x="1397" y="923"/>
                    </a:lnTo>
                    <a:lnTo>
                      <a:pt x="1380" y="923"/>
                    </a:lnTo>
                    <a:lnTo>
                      <a:pt x="1329" y="897"/>
                    </a:lnTo>
                    <a:lnTo>
                      <a:pt x="1270" y="829"/>
                    </a:lnTo>
                    <a:lnTo>
                      <a:pt x="1219" y="812"/>
                    </a:lnTo>
                    <a:lnTo>
                      <a:pt x="1185" y="762"/>
                    </a:lnTo>
                    <a:lnTo>
                      <a:pt x="1134" y="728"/>
                    </a:lnTo>
                    <a:lnTo>
                      <a:pt x="1109" y="728"/>
                    </a:lnTo>
                    <a:lnTo>
                      <a:pt x="999" y="652"/>
                    </a:lnTo>
                    <a:lnTo>
                      <a:pt x="957" y="643"/>
                    </a:lnTo>
                    <a:lnTo>
                      <a:pt x="940" y="652"/>
                    </a:lnTo>
                    <a:lnTo>
                      <a:pt x="940" y="702"/>
                    </a:lnTo>
                    <a:lnTo>
                      <a:pt x="1058" y="906"/>
                    </a:lnTo>
                    <a:lnTo>
                      <a:pt x="1101" y="1050"/>
                    </a:lnTo>
                    <a:lnTo>
                      <a:pt x="1134" y="1100"/>
                    </a:lnTo>
                    <a:lnTo>
                      <a:pt x="1185" y="1143"/>
                    </a:lnTo>
                    <a:lnTo>
                      <a:pt x="1194" y="1176"/>
                    </a:lnTo>
                    <a:lnTo>
                      <a:pt x="1261" y="1320"/>
                    </a:lnTo>
                    <a:lnTo>
                      <a:pt x="1321" y="1498"/>
                    </a:lnTo>
                    <a:lnTo>
                      <a:pt x="1355" y="1651"/>
                    </a:lnTo>
                    <a:lnTo>
                      <a:pt x="1380" y="1701"/>
                    </a:lnTo>
                    <a:lnTo>
                      <a:pt x="1397" y="1794"/>
                    </a:lnTo>
                    <a:lnTo>
                      <a:pt x="1431" y="1854"/>
                    </a:lnTo>
                    <a:lnTo>
                      <a:pt x="1456" y="2065"/>
                    </a:lnTo>
                    <a:lnTo>
                      <a:pt x="1439" y="2150"/>
                    </a:lnTo>
                    <a:lnTo>
                      <a:pt x="1422" y="2192"/>
                    </a:lnTo>
                    <a:lnTo>
                      <a:pt x="1245" y="2429"/>
                    </a:lnTo>
                    <a:lnTo>
                      <a:pt x="1219" y="2438"/>
                    </a:lnTo>
                    <a:lnTo>
                      <a:pt x="1067" y="2573"/>
                    </a:lnTo>
                    <a:lnTo>
                      <a:pt x="796" y="2641"/>
                    </a:lnTo>
                    <a:lnTo>
                      <a:pt x="389" y="2666"/>
                    </a:lnTo>
                    <a:lnTo>
                      <a:pt x="237" y="2666"/>
                    </a:lnTo>
                    <a:lnTo>
                      <a:pt x="0" y="2641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0D679BA0-38E1-42D2-8296-AEBB88A5F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" y="2519"/>
                <a:ext cx="1140" cy="299"/>
              </a:xfrm>
              <a:custGeom>
                <a:avLst/>
                <a:gdLst>
                  <a:gd name="T0" fmla="*/ 5994 w 6638"/>
                  <a:gd name="T1" fmla="*/ 1633 h 1744"/>
                  <a:gd name="T2" fmla="*/ 5647 w 6638"/>
                  <a:gd name="T3" fmla="*/ 1659 h 1744"/>
                  <a:gd name="T4" fmla="*/ 5088 w 6638"/>
                  <a:gd name="T5" fmla="*/ 1727 h 1744"/>
                  <a:gd name="T6" fmla="*/ 5004 w 6638"/>
                  <a:gd name="T7" fmla="*/ 1744 h 1744"/>
                  <a:gd name="T8" fmla="*/ 4868 w 6638"/>
                  <a:gd name="T9" fmla="*/ 1744 h 1744"/>
                  <a:gd name="T10" fmla="*/ 4538 w 6638"/>
                  <a:gd name="T11" fmla="*/ 1718 h 1744"/>
                  <a:gd name="T12" fmla="*/ 4377 w 6638"/>
                  <a:gd name="T13" fmla="*/ 1701 h 1744"/>
                  <a:gd name="T14" fmla="*/ 4250 w 6638"/>
                  <a:gd name="T15" fmla="*/ 1667 h 1744"/>
                  <a:gd name="T16" fmla="*/ 4183 w 6638"/>
                  <a:gd name="T17" fmla="*/ 1659 h 1744"/>
                  <a:gd name="T18" fmla="*/ 4089 w 6638"/>
                  <a:gd name="T19" fmla="*/ 1642 h 1744"/>
                  <a:gd name="T20" fmla="*/ 3522 w 6638"/>
                  <a:gd name="T21" fmla="*/ 1600 h 1744"/>
                  <a:gd name="T22" fmla="*/ 3412 w 6638"/>
                  <a:gd name="T23" fmla="*/ 1600 h 1744"/>
                  <a:gd name="T24" fmla="*/ 3124 w 6638"/>
                  <a:gd name="T25" fmla="*/ 1617 h 1744"/>
                  <a:gd name="T26" fmla="*/ 3040 w 6638"/>
                  <a:gd name="T27" fmla="*/ 1625 h 1744"/>
                  <a:gd name="T28" fmla="*/ 2836 w 6638"/>
                  <a:gd name="T29" fmla="*/ 1608 h 1744"/>
                  <a:gd name="T30" fmla="*/ 2456 w 6638"/>
                  <a:gd name="T31" fmla="*/ 1608 h 1744"/>
                  <a:gd name="T32" fmla="*/ 2278 w 6638"/>
                  <a:gd name="T33" fmla="*/ 1591 h 1744"/>
                  <a:gd name="T34" fmla="*/ 2151 w 6638"/>
                  <a:gd name="T35" fmla="*/ 1583 h 1744"/>
                  <a:gd name="T36" fmla="*/ 1990 w 6638"/>
                  <a:gd name="T37" fmla="*/ 1549 h 1744"/>
                  <a:gd name="T38" fmla="*/ 1863 w 6638"/>
                  <a:gd name="T39" fmla="*/ 1540 h 1744"/>
                  <a:gd name="T40" fmla="*/ 1507 w 6638"/>
                  <a:gd name="T41" fmla="*/ 1540 h 1744"/>
                  <a:gd name="T42" fmla="*/ 1313 w 6638"/>
                  <a:gd name="T43" fmla="*/ 1532 h 1744"/>
                  <a:gd name="T44" fmla="*/ 1177 w 6638"/>
                  <a:gd name="T45" fmla="*/ 1498 h 1744"/>
                  <a:gd name="T46" fmla="*/ 1042 w 6638"/>
                  <a:gd name="T47" fmla="*/ 1473 h 1744"/>
                  <a:gd name="T48" fmla="*/ 762 w 6638"/>
                  <a:gd name="T49" fmla="*/ 1329 h 1744"/>
                  <a:gd name="T50" fmla="*/ 652 w 6638"/>
                  <a:gd name="T51" fmla="*/ 1244 h 1744"/>
                  <a:gd name="T52" fmla="*/ 517 w 6638"/>
                  <a:gd name="T53" fmla="*/ 1117 h 1744"/>
                  <a:gd name="T54" fmla="*/ 449 w 6638"/>
                  <a:gd name="T55" fmla="*/ 1049 h 1744"/>
                  <a:gd name="T56" fmla="*/ 204 w 6638"/>
                  <a:gd name="T57" fmla="*/ 753 h 1744"/>
                  <a:gd name="T58" fmla="*/ 93 w 6638"/>
                  <a:gd name="T59" fmla="*/ 558 h 1744"/>
                  <a:gd name="T60" fmla="*/ 34 w 6638"/>
                  <a:gd name="T61" fmla="*/ 245 h 1744"/>
                  <a:gd name="T62" fmla="*/ 0 w 6638"/>
                  <a:gd name="T63" fmla="*/ 101 h 1744"/>
                  <a:gd name="T64" fmla="*/ 322 w 6638"/>
                  <a:gd name="T65" fmla="*/ 0 h 1744"/>
                  <a:gd name="T66" fmla="*/ 441 w 6638"/>
                  <a:gd name="T67" fmla="*/ 0 h 1744"/>
                  <a:gd name="T68" fmla="*/ 974 w 6638"/>
                  <a:gd name="T69" fmla="*/ 8 h 1744"/>
                  <a:gd name="T70" fmla="*/ 1236 w 6638"/>
                  <a:gd name="T71" fmla="*/ 17 h 1744"/>
                  <a:gd name="T72" fmla="*/ 1440 w 6638"/>
                  <a:gd name="T73" fmla="*/ 51 h 1744"/>
                  <a:gd name="T74" fmla="*/ 1490 w 6638"/>
                  <a:gd name="T75" fmla="*/ 67 h 1744"/>
                  <a:gd name="T76" fmla="*/ 1727 w 6638"/>
                  <a:gd name="T77" fmla="*/ 84 h 1744"/>
                  <a:gd name="T78" fmla="*/ 1871 w 6638"/>
                  <a:gd name="T79" fmla="*/ 84 h 1744"/>
                  <a:gd name="T80" fmla="*/ 1990 w 6638"/>
                  <a:gd name="T81" fmla="*/ 84 h 1744"/>
                  <a:gd name="T82" fmla="*/ 2227 w 6638"/>
                  <a:gd name="T83" fmla="*/ 127 h 1744"/>
                  <a:gd name="T84" fmla="*/ 2345 w 6638"/>
                  <a:gd name="T85" fmla="*/ 144 h 1744"/>
                  <a:gd name="T86" fmla="*/ 2930 w 6638"/>
                  <a:gd name="T87" fmla="*/ 177 h 1744"/>
                  <a:gd name="T88" fmla="*/ 3311 w 6638"/>
                  <a:gd name="T89" fmla="*/ 169 h 1744"/>
                  <a:gd name="T90" fmla="*/ 3844 w 6638"/>
                  <a:gd name="T91" fmla="*/ 203 h 1744"/>
                  <a:gd name="T92" fmla="*/ 4428 w 6638"/>
                  <a:gd name="T93" fmla="*/ 211 h 1744"/>
                  <a:gd name="T94" fmla="*/ 4597 w 6638"/>
                  <a:gd name="T95" fmla="*/ 245 h 1744"/>
                  <a:gd name="T96" fmla="*/ 4716 w 6638"/>
                  <a:gd name="T97" fmla="*/ 254 h 1744"/>
                  <a:gd name="T98" fmla="*/ 5156 w 6638"/>
                  <a:gd name="T99" fmla="*/ 313 h 1744"/>
                  <a:gd name="T100" fmla="*/ 5300 w 6638"/>
                  <a:gd name="T101" fmla="*/ 364 h 1744"/>
                  <a:gd name="T102" fmla="*/ 5469 w 6638"/>
                  <a:gd name="T103" fmla="*/ 347 h 1744"/>
                  <a:gd name="T104" fmla="*/ 5673 w 6638"/>
                  <a:gd name="T105" fmla="*/ 296 h 1744"/>
                  <a:gd name="T106" fmla="*/ 5791 w 6638"/>
                  <a:gd name="T107" fmla="*/ 279 h 1744"/>
                  <a:gd name="T108" fmla="*/ 5994 w 6638"/>
                  <a:gd name="T109" fmla="*/ 262 h 1744"/>
                  <a:gd name="T110" fmla="*/ 6054 w 6638"/>
                  <a:gd name="T111" fmla="*/ 262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638" h="1744">
                    <a:moveTo>
                      <a:pt x="6638" y="1659"/>
                    </a:moveTo>
                    <a:lnTo>
                      <a:pt x="5994" y="1633"/>
                    </a:lnTo>
                    <a:lnTo>
                      <a:pt x="5706" y="1642"/>
                    </a:lnTo>
                    <a:lnTo>
                      <a:pt x="5647" y="1659"/>
                    </a:lnTo>
                    <a:lnTo>
                      <a:pt x="5537" y="1659"/>
                    </a:lnTo>
                    <a:lnTo>
                      <a:pt x="5088" y="1727"/>
                    </a:lnTo>
                    <a:lnTo>
                      <a:pt x="5029" y="1727"/>
                    </a:lnTo>
                    <a:lnTo>
                      <a:pt x="5004" y="1744"/>
                    </a:lnTo>
                    <a:lnTo>
                      <a:pt x="4894" y="1727"/>
                    </a:lnTo>
                    <a:lnTo>
                      <a:pt x="4868" y="1744"/>
                    </a:lnTo>
                    <a:lnTo>
                      <a:pt x="4623" y="1744"/>
                    </a:lnTo>
                    <a:lnTo>
                      <a:pt x="4538" y="1718"/>
                    </a:lnTo>
                    <a:lnTo>
                      <a:pt x="4470" y="1727"/>
                    </a:lnTo>
                    <a:lnTo>
                      <a:pt x="4377" y="1701"/>
                    </a:lnTo>
                    <a:lnTo>
                      <a:pt x="4360" y="1710"/>
                    </a:lnTo>
                    <a:lnTo>
                      <a:pt x="4250" y="1667"/>
                    </a:lnTo>
                    <a:lnTo>
                      <a:pt x="4200" y="1676"/>
                    </a:lnTo>
                    <a:lnTo>
                      <a:pt x="4183" y="1659"/>
                    </a:lnTo>
                    <a:lnTo>
                      <a:pt x="4115" y="1659"/>
                    </a:lnTo>
                    <a:lnTo>
                      <a:pt x="4089" y="1642"/>
                    </a:lnTo>
                    <a:lnTo>
                      <a:pt x="3700" y="1608"/>
                    </a:lnTo>
                    <a:lnTo>
                      <a:pt x="3522" y="1600"/>
                    </a:lnTo>
                    <a:lnTo>
                      <a:pt x="3497" y="1583"/>
                    </a:lnTo>
                    <a:lnTo>
                      <a:pt x="3412" y="1600"/>
                    </a:lnTo>
                    <a:lnTo>
                      <a:pt x="3192" y="1591"/>
                    </a:lnTo>
                    <a:lnTo>
                      <a:pt x="3124" y="1617"/>
                    </a:lnTo>
                    <a:lnTo>
                      <a:pt x="3107" y="1600"/>
                    </a:lnTo>
                    <a:lnTo>
                      <a:pt x="3040" y="1625"/>
                    </a:lnTo>
                    <a:lnTo>
                      <a:pt x="2879" y="1625"/>
                    </a:lnTo>
                    <a:lnTo>
                      <a:pt x="2836" y="1608"/>
                    </a:lnTo>
                    <a:lnTo>
                      <a:pt x="2701" y="1617"/>
                    </a:lnTo>
                    <a:lnTo>
                      <a:pt x="2456" y="1608"/>
                    </a:lnTo>
                    <a:lnTo>
                      <a:pt x="2345" y="1608"/>
                    </a:lnTo>
                    <a:lnTo>
                      <a:pt x="2278" y="1591"/>
                    </a:lnTo>
                    <a:lnTo>
                      <a:pt x="2235" y="1600"/>
                    </a:lnTo>
                    <a:lnTo>
                      <a:pt x="2151" y="1583"/>
                    </a:lnTo>
                    <a:lnTo>
                      <a:pt x="2100" y="1583"/>
                    </a:lnTo>
                    <a:lnTo>
                      <a:pt x="1990" y="1549"/>
                    </a:lnTo>
                    <a:lnTo>
                      <a:pt x="1931" y="1557"/>
                    </a:lnTo>
                    <a:lnTo>
                      <a:pt x="1863" y="1540"/>
                    </a:lnTo>
                    <a:lnTo>
                      <a:pt x="1702" y="1557"/>
                    </a:lnTo>
                    <a:lnTo>
                      <a:pt x="1507" y="1540"/>
                    </a:lnTo>
                    <a:lnTo>
                      <a:pt x="1465" y="1532"/>
                    </a:lnTo>
                    <a:lnTo>
                      <a:pt x="1313" y="1532"/>
                    </a:lnTo>
                    <a:lnTo>
                      <a:pt x="1262" y="1507"/>
                    </a:lnTo>
                    <a:lnTo>
                      <a:pt x="1177" y="1498"/>
                    </a:lnTo>
                    <a:lnTo>
                      <a:pt x="1067" y="1464"/>
                    </a:lnTo>
                    <a:lnTo>
                      <a:pt x="1042" y="1473"/>
                    </a:lnTo>
                    <a:lnTo>
                      <a:pt x="872" y="1396"/>
                    </a:lnTo>
                    <a:lnTo>
                      <a:pt x="762" y="1329"/>
                    </a:lnTo>
                    <a:lnTo>
                      <a:pt x="737" y="1303"/>
                    </a:lnTo>
                    <a:lnTo>
                      <a:pt x="652" y="1244"/>
                    </a:lnTo>
                    <a:lnTo>
                      <a:pt x="593" y="1168"/>
                    </a:lnTo>
                    <a:lnTo>
                      <a:pt x="517" y="1117"/>
                    </a:lnTo>
                    <a:lnTo>
                      <a:pt x="500" y="1083"/>
                    </a:lnTo>
                    <a:lnTo>
                      <a:pt x="449" y="1049"/>
                    </a:lnTo>
                    <a:lnTo>
                      <a:pt x="347" y="914"/>
                    </a:lnTo>
                    <a:lnTo>
                      <a:pt x="204" y="753"/>
                    </a:lnTo>
                    <a:lnTo>
                      <a:pt x="110" y="626"/>
                    </a:lnTo>
                    <a:lnTo>
                      <a:pt x="93" y="558"/>
                    </a:lnTo>
                    <a:lnTo>
                      <a:pt x="68" y="516"/>
                    </a:lnTo>
                    <a:lnTo>
                      <a:pt x="34" y="245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19" y="34"/>
                    </a:lnTo>
                    <a:lnTo>
                      <a:pt x="322" y="0"/>
                    </a:lnTo>
                    <a:lnTo>
                      <a:pt x="381" y="17"/>
                    </a:lnTo>
                    <a:lnTo>
                      <a:pt x="441" y="0"/>
                    </a:lnTo>
                    <a:lnTo>
                      <a:pt x="762" y="17"/>
                    </a:lnTo>
                    <a:lnTo>
                      <a:pt x="974" y="8"/>
                    </a:lnTo>
                    <a:lnTo>
                      <a:pt x="1033" y="25"/>
                    </a:lnTo>
                    <a:lnTo>
                      <a:pt x="1236" y="17"/>
                    </a:lnTo>
                    <a:lnTo>
                      <a:pt x="1380" y="34"/>
                    </a:lnTo>
                    <a:lnTo>
                      <a:pt x="1440" y="51"/>
                    </a:lnTo>
                    <a:lnTo>
                      <a:pt x="1473" y="42"/>
                    </a:lnTo>
                    <a:lnTo>
                      <a:pt x="1490" y="67"/>
                    </a:lnTo>
                    <a:lnTo>
                      <a:pt x="1668" y="84"/>
                    </a:lnTo>
                    <a:lnTo>
                      <a:pt x="1727" y="84"/>
                    </a:lnTo>
                    <a:lnTo>
                      <a:pt x="1821" y="93"/>
                    </a:lnTo>
                    <a:lnTo>
                      <a:pt x="1871" y="84"/>
                    </a:lnTo>
                    <a:lnTo>
                      <a:pt x="1964" y="101"/>
                    </a:lnTo>
                    <a:lnTo>
                      <a:pt x="1990" y="84"/>
                    </a:lnTo>
                    <a:lnTo>
                      <a:pt x="2142" y="101"/>
                    </a:lnTo>
                    <a:lnTo>
                      <a:pt x="2227" y="127"/>
                    </a:lnTo>
                    <a:lnTo>
                      <a:pt x="2286" y="127"/>
                    </a:lnTo>
                    <a:lnTo>
                      <a:pt x="2345" y="144"/>
                    </a:lnTo>
                    <a:lnTo>
                      <a:pt x="2701" y="194"/>
                    </a:lnTo>
                    <a:lnTo>
                      <a:pt x="2930" y="177"/>
                    </a:lnTo>
                    <a:lnTo>
                      <a:pt x="3201" y="186"/>
                    </a:lnTo>
                    <a:lnTo>
                      <a:pt x="3311" y="169"/>
                    </a:lnTo>
                    <a:lnTo>
                      <a:pt x="3759" y="203"/>
                    </a:lnTo>
                    <a:lnTo>
                      <a:pt x="3844" y="203"/>
                    </a:lnTo>
                    <a:lnTo>
                      <a:pt x="4166" y="211"/>
                    </a:lnTo>
                    <a:lnTo>
                      <a:pt x="4428" y="211"/>
                    </a:lnTo>
                    <a:lnTo>
                      <a:pt x="4513" y="211"/>
                    </a:lnTo>
                    <a:lnTo>
                      <a:pt x="4597" y="245"/>
                    </a:lnTo>
                    <a:lnTo>
                      <a:pt x="4657" y="228"/>
                    </a:lnTo>
                    <a:lnTo>
                      <a:pt x="4716" y="254"/>
                    </a:lnTo>
                    <a:lnTo>
                      <a:pt x="5072" y="296"/>
                    </a:lnTo>
                    <a:lnTo>
                      <a:pt x="5156" y="313"/>
                    </a:lnTo>
                    <a:lnTo>
                      <a:pt x="5249" y="364"/>
                    </a:lnTo>
                    <a:lnTo>
                      <a:pt x="5300" y="364"/>
                    </a:lnTo>
                    <a:lnTo>
                      <a:pt x="5419" y="381"/>
                    </a:lnTo>
                    <a:lnTo>
                      <a:pt x="5469" y="347"/>
                    </a:lnTo>
                    <a:lnTo>
                      <a:pt x="5554" y="313"/>
                    </a:lnTo>
                    <a:lnTo>
                      <a:pt x="5673" y="296"/>
                    </a:lnTo>
                    <a:lnTo>
                      <a:pt x="5698" y="271"/>
                    </a:lnTo>
                    <a:lnTo>
                      <a:pt x="5791" y="279"/>
                    </a:lnTo>
                    <a:lnTo>
                      <a:pt x="5850" y="254"/>
                    </a:lnTo>
                    <a:lnTo>
                      <a:pt x="5994" y="262"/>
                    </a:lnTo>
                    <a:lnTo>
                      <a:pt x="6028" y="254"/>
                    </a:lnTo>
                    <a:lnTo>
                      <a:pt x="6054" y="262"/>
                    </a:lnTo>
                    <a:lnTo>
                      <a:pt x="6638" y="262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B1A09A92-464D-40D4-A44A-70DC96360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477"/>
                <a:ext cx="1150" cy="302"/>
              </a:xfrm>
              <a:custGeom>
                <a:avLst/>
                <a:gdLst>
                  <a:gd name="T0" fmla="*/ 491 w 6697"/>
                  <a:gd name="T1" fmla="*/ 1761 h 1761"/>
                  <a:gd name="T2" fmla="*/ 660 w 6697"/>
                  <a:gd name="T3" fmla="*/ 1753 h 1761"/>
                  <a:gd name="T4" fmla="*/ 957 w 6697"/>
                  <a:gd name="T5" fmla="*/ 1685 h 1761"/>
                  <a:gd name="T6" fmla="*/ 1363 w 6697"/>
                  <a:gd name="T7" fmla="*/ 1575 h 1761"/>
                  <a:gd name="T8" fmla="*/ 1465 w 6697"/>
                  <a:gd name="T9" fmla="*/ 1380 h 1761"/>
                  <a:gd name="T10" fmla="*/ 1710 w 6697"/>
                  <a:gd name="T11" fmla="*/ 1532 h 1761"/>
                  <a:gd name="T12" fmla="*/ 2015 w 6697"/>
                  <a:gd name="T13" fmla="*/ 1642 h 1761"/>
                  <a:gd name="T14" fmla="*/ 2464 w 6697"/>
                  <a:gd name="T15" fmla="*/ 1651 h 1761"/>
                  <a:gd name="T16" fmla="*/ 2997 w 6697"/>
                  <a:gd name="T17" fmla="*/ 1668 h 1761"/>
                  <a:gd name="T18" fmla="*/ 3395 w 6697"/>
                  <a:gd name="T19" fmla="*/ 1676 h 1761"/>
                  <a:gd name="T20" fmla="*/ 3717 w 6697"/>
                  <a:gd name="T21" fmla="*/ 1719 h 1761"/>
                  <a:gd name="T22" fmla="*/ 4335 w 6697"/>
                  <a:gd name="T23" fmla="*/ 1710 h 1761"/>
                  <a:gd name="T24" fmla="*/ 4606 w 6697"/>
                  <a:gd name="T25" fmla="*/ 1719 h 1761"/>
                  <a:gd name="T26" fmla="*/ 5046 w 6697"/>
                  <a:gd name="T27" fmla="*/ 1634 h 1761"/>
                  <a:gd name="T28" fmla="*/ 5181 w 6697"/>
                  <a:gd name="T29" fmla="*/ 1566 h 1761"/>
                  <a:gd name="T30" fmla="*/ 5435 w 6697"/>
                  <a:gd name="T31" fmla="*/ 1405 h 1761"/>
                  <a:gd name="T32" fmla="*/ 5715 w 6697"/>
                  <a:gd name="T33" fmla="*/ 1109 h 1761"/>
                  <a:gd name="T34" fmla="*/ 6155 w 6697"/>
                  <a:gd name="T35" fmla="*/ 898 h 1761"/>
                  <a:gd name="T36" fmla="*/ 6290 w 6697"/>
                  <a:gd name="T37" fmla="*/ 821 h 1761"/>
                  <a:gd name="T38" fmla="*/ 6654 w 6697"/>
                  <a:gd name="T39" fmla="*/ 440 h 1761"/>
                  <a:gd name="T40" fmla="*/ 6697 w 6697"/>
                  <a:gd name="T41" fmla="*/ 280 h 1761"/>
                  <a:gd name="T42" fmla="*/ 6578 w 6697"/>
                  <a:gd name="T43" fmla="*/ 51 h 1761"/>
                  <a:gd name="T44" fmla="*/ 6223 w 6697"/>
                  <a:gd name="T45" fmla="*/ 68 h 1761"/>
                  <a:gd name="T46" fmla="*/ 5986 w 6697"/>
                  <a:gd name="T47" fmla="*/ 59 h 1761"/>
                  <a:gd name="T48" fmla="*/ 5825 w 6697"/>
                  <a:gd name="T49" fmla="*/ 85 h 1761"/>
                  <a:gd name="T50" fmla="*/ 5300 w 6697"/>
                  <a:gd name="T51" fmla="*/ 110 h 1761"/>
                  <a:gd name="T52" fmla="*/ 4724 w 6697"/>
                  <a:gd name="T53" fmla="*/ 119 h 1761"/>
                  <a:gd name="T54" fmla="*/ 4216 w 6697"/>
                  <a:gd name="T55" fmla="*/ 339 h 1761"/>
                  <a:gd name="T56" fmla="*/ 4106 w 6697"/>
                  <a:gd name="T57" fmla="*/ 271 h 1761"/>
                  <a:gd name="T58" fmla="*/ 3734 w 6697"/>
                  <a:gd name="T59" fmla="*/ 195 h 1761"/>
                  <a:gd name="T60" fmla="*/ 3446 w 6697"/>
                  <a:gd name="T61" fmla="*/ 170 h 1761"/>
                  <a:gd name="T62" fmla="*/ 3268 w 6697"/>
                  <a:gd name="T63" fmla="*/ 136 h 1761"/>
                  <a:gd name="T64" fmla="*/ 2870 w 6697"/>
                  <a:gd name="T65" fmla="*/ 119 h 1761"/>
                  <a:gd name="T66" fmla="*/ 2582 w 6697"/>
                  <a:gd name="T67" fmla="*/ 119 h 1761"/>
                  <a:gd name="T68" fmla="*/ 2379 w 6697"/>
                  <a:gd name="T69" fmla="*/ 110 h 1761"/>
                  <a:gd name="T70" fmla="*/ 2032 w 6697"/>
                  <a:gd name="T71" fmla="*/ 93 h 1761"/>
                  <a:gd name="T72" fmla="*/ 1879 w 6697"/>
                  <a:gd name="T73" fmla="*/ 102 h 1761"/>
                  <a:gd name="T74" fmla="*/ 1719 w 6697"/>
                  <a:gd name="T75" fmla="*/ 119 h 1761"/>
                  <a:gd name="T76" fmla="*/ 1549 w 6697"/>
                  <a:gd name="T77" fmla="*/ 127 h 1761"/>
                  <a:gd name="T78" fmla="*/ 1041 w 6697"/>
                  <a:gd name="T79" fmla="*/ 161 h 1761"/>
                  <a:gd name="T80" fmla="*/ 533 w 6697"/>
                  <a:gd name="T81" fmla="*/ 153 h 1761"/>
                  <a:gd name="T82" fmla="*/ 356 w 6697"/>
                  <a:gd name="T83" fmla="*/ 127 h 1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697" h="1761">
                    <a:moveTo>
                      <a:pt x="0" y="1668"/>
                    </a:moveTo>
                    <a:lnTo>
                      <a:pt x="373" y="1753"/>
                    </a:lnTo>
                    <a:lnTo>
                      <a:pt x="491" y="1761"/>
                    </a:lnTo>
                    <a:lnTo>
                      <a:pt x="576" y="1753"/>
                    </a:lnTo>
                    <a:lnTo>
                      <a:pt x="610" y="1736"/>
                    </a:lnTo>
                    <a:lnTo>
                      <a:pt x="660" y="1753"/>
                    </a:lnTo>
                    <a:lnTo>
                      <a:pt x="838" y="1710"/>
                    </a:lnTo>
                    <a:lnTo>
                      <a:pt x="897" y="1710"/>
                    </a:lnTo>
                    <a:lnTo>
                      <a:pt x="957" y="1685"/>
                    </a:lnTo>
                    <a:lnTo>
                      <a:pt x="1016" y="1693"/>
                    </a:lnTo>
                    <a:lnTo>
                      <a:pt x="1219" y="1659"/>
                    </a:lnTo>
                    <a:lnTo>
                      <a:pt x="1363" y="1575"/>
                    </a:lnTo>
                    <a:lnTo>
                      <a:pt x="1414" y="1499"/>
                    </a:lnTo>
                    <a:lnTo>
                      <a:pt x="1414" y="1482"/>
                    </a:lnTo>
                    <a:lnTo>
                      <a:pt x="1465" y="1380"/>
                    </a:lnTo>
                    <a:lnTo>
                      <a:pt x="1532" y="1397"/>
                    </a:lnTo>
                    <a:lnTo>
                      <a:pt x="1549" y="1431"/>
                    </a:lnTo>
                    <a:lnTo>
                      <a:pt x="1710" y="1532"/>
                    </a:lnTo>
                    <a:lnTo>
                      <a:pt x="1769" y="1558"/>
                    </a:lnTo>
                    <a:lnTo>
                      <a:pt x="1837" y="1609"/>
                    </a:lnTo>
                    <a:lnTo>
                      <a:pt x="2015" y="1642"/>
                    </a:lnTo>
                    <a:lnTo>
                      <a:pt x="2252" y="1668"/>
                    </a:lnTo>
                    <a:lnTo>
                      <a:pt x="2311" y="1668"/>
                    </a:lnTo>
                    <a:lnTo>
                      <a:pt x="2464" y="1651"/>
                    </a:lnTo>
                    <a:lnTo>
                      <a:pt x="2768" y="1659"/>
                    </a:lnTo>
                    <a:lnTo>
                      <a:pt x="2938" y="1659"/>
                    </a:lnTo>
                    <a:lnTo>
                      <a:pt x="2997" y="1668"/>
                    </a:lnTo>
                    <a:lnTo>
                      <a:pt x="3090" y="1642"/>
                    </a:lnTo>
                    <a:lnTo>
                      <a:pt x="3158" y="1642"/>
                    </a:lnTo>
                    <a:lnTo>
                      <a:pt x="3395" y="1676"/>
                    </a:lnTo>
                    <a:lnTo>
                      <a:pt x="3573" y="1710"/>
                    </a:lnTo>
                    <a:lnTo>
                      <a:pt x="3607" y="1702"/>
                    </a:lnTo>
                    <a:lnTo>
                      <a:pt x="3717" y="1719"/>
                    </a:lnTo>
                    <a:lnTo>
                      <a:pt x="4157" y="1685"/>
                    </a:lnTo>
                    <a:lnTo>
                      <a:pt x="4275" y="1685"/>
                    </a:lnTo>
                    <a:lnTo>
                      <a:pt x="4335" y="1710"/>
                    </a:lnTo>
                    <a:lnTo>
                      <a:pt x="4394" y="1702"/>
                    </a:lnTo>
                    <a:lnTo>
                      <a:pt x="4453" y="1719"/>
                    </a:lnTo>
                    <a:lnTo>
                      <a:pt x="4606" y="1719"/>
                    </a:lnTo>
                    <a:lnTo>
                      <a:pt x="4656" y="1710"/>
                    </a:lnTo>
                    <a:lnTo>
                      <a:pt x="4868" y="1668"/>
                    </a:lnTo>
                    <a:lnTo>
                      <a:pt x="5046" y="1634"/>
                    </a:lnTo>
                    <a:lnTo>
                      <a:pt x="5097" y="1609"/>
                    </a:lnTo>
                    <a:lnTo>
                      <a:pt x="5122" y="1609"/>
                    </a:lnTo>
                    <a:lnTo>
                      <a:pt x="5181" y="1566"/>
                    </a:lnTo>
                    <a:lnTo>
                      <a:pt x="5266" y="1549"/>
                    </a:lnTo>
                    <a:lnTo>
                      <a:pt x="5401" y="1456"/>
                    </a:lnTo>
                    <a:lnTo>
                      <a:pt x="5435" y="1405"/>
                    </a:lnTo>
                    <a:lnTo>
                      <a:pt x="5588" y="1312"/>
                    </a:lnTo>
                    <a:lnTo>
                      <a:pt x="5596" y="1278"/>
                    </a:lnTo>
                    <a:lnTo>
                      <a:pt x="5715" y="1109"/>
                    </a:lnTo>
                    <a:lnTo>
                      <a:pt x="5935" y="1041"/>
                    </a:lnTo>
                    <a:lnTo>
                      <a:pt x="6053" y="982"/>
                    </a:lnTo>
                    <a:lnTo>
                      <a:pt x="6155" y="898"/>
                    </a:lnTo>
                    <a:lnTo>
                      <a:pt x="6180" y="889"/>
                    </a:lnTo>
                    <a:lnTo>
                      <a:pt x="6231" y="847"/>
                    </a:lnTo>
                    <a:lnTo>
                      <a:pt x="6290" y="821"/>
                    </a:lnTo>
                    <a:lnTo>
                      <a:pt x="6417" y="720"/>
                    </a:lnTo>
                    <a:lnTo>
                      <a:pt x="6460" y="669"/>
                    </a:lnTo>
                    <a:lnTo>
                      <a:pt x="6654" y="440"/>
                    </a:lnTo>
                    <a:lnTo>
                      <a:pt x="6680" y="390"/>
                    </a:lnTo>
                    <a:lnTo>
                      <a:pt x="6671" y="373"/>
                    </a:lnTo>
                    <a:lnTo>
                      <a:pt x="6697" y="280"/>
                    </a:lnTo>
                    <a:lnTo>
                      <a:pt x="6688" y="280"/>
                    </a:lnTo>
                    <a:lnTo>
                      <a:pt x="6612" y="76"/>
                    </a:lnTo>
                    <a:lnTo>
                      <a:pt x="6578" y="51"/>
                    </a:lnTo>
                    <a:lnTo>
                      <a:pt x="6383" y="0"/>
                    </a:lnTo>
                    <a:lnTo>
                      <a:pt x="6358" y="17"/>
                    </a:lnTo>
                    <a:lnTo>
                      <a:pt x="6223" y="68"/>
                    </a:lnTo>
                    <a:lnTo>
                      <a:pt x="6206" y="59"/>
                    </a:lnTo>
                    <a:lnTo>
                      <a:pt x="6113" y="59"/>
                    </a:lnTo>
                    <a:lnTo>
                      <a:pt x="5986" y="59"/>
                    </a:lnTo>
                    <a:lnTo>
                      <a:pt x="5960" y="76"/>
                    </a:lnTo>
                    <a:lnTo>
                      <a:pt x="5850" y="68"/>
                    </a:lnTo>
                    <a:lnTo>
                      <a:pt x="5825" y="85"/>
                    </a:lnTo>
                    <a:lnTo>
                      <a:pt x="5765" y="85"/>
                    </a:lnTo>
                    <a:lnTo>
                      <a:pt x="5478" y="102"/>
                    </a:lnTo>
                    <a:lnTo>
                      <a:pt x="5300" y="110"/>
                    </a:lnTo>
                    <a:lnTo>
                      <a:pt x="4817" y="110"/>
                    </a:lnTo>
                    <a:lnTo>
                      <a:pt x="4766" y="127"/>
                    </a:lnTo>
                    <a:lnTo>
                      <a:pt x="4724" y="119"/>
                    </a:lnTo>
                    <a:lnTo>
                      <a:pt x="4394" y="229"/>
                    </a:lnTo>
                    <a:lnTo>
                      <a:pt x="4284" y="322"/>
                    </a:lnTo>
                    <a:lnTo>
                      <a:pt x="4216" y="339"/>
                    </a:lnTo>
                    <a:lnTo>
                      <a:pt x="4199" y="330"/>
                    </a:lnTo>
                    <a:lnTo>
                      <a:pt x="4131" y="263"/>
                    </a:lnTo>
                    <a:lnTo>
                      <a:pt x="4106" y="271"/>
                    </a:lnTo>
                    <a:lnTo>
                      <a:pt x="3911" y="220"/>
                    </a:lnTo>
                    <a:lnTo>
                      <a:pt x="3827" y="237"/>
                    </a:lnTo>
                    <a:lnTo>
                      <a:pt x="3734" y="195"/>
                    </a:lnTo>
                    <a:lnTo>
                      <a:pt x="3649" y="203"/>
                    </a:lnTo>
                    <a:lnTo>
                      <a:pt x="3556" y="170"/>
                    </a:lnTo>
                    <a:lnTo>
                      <a:pt x="3446" y="170"/>
                    </a:lnTo>
                    <a:lnTo>
                      <a:pt x="3378" y="153"/>
                    </a:lnTo>
                    <a:lnTo>
                      <a:pt x="3336" y="161"/>
                    </a:lnTo>
                    <a:lnTo>
                      <a:pt x="3268" y="136"/>
                    </a:lnTo>
                    <a:lnTo>
                      <a:pt x="3183" y="136"/>
                    </a:lnTo>
                    <a:lnTo>
                      <a:pt x="2997" y="153"/>
                    </a:lnTo>
                    <a:lnTo>
                      <a:pt x="2870" y="119"/>
                    </a:lnTo>
                    <a:lnTo>
                      <a:pt x="2735" y="119"/>
                    </a:lnTo>
                    <a:lnTo>
                      <a:pt x="2650" y="136"/>
                    </a:lnTo>
                    <a:lnTo>
                      <a:pt x="2582" y="119"/>
                    </a:lnTo>
                    <a:lnTo>
                      <a:pt x="2489" y="119"/>
                    </a:lnTo>
                    <a:lnTo>
                      <a:pt x="2447" y="110"/>
                    </a:lnTo>
                    <a:lnTo>
                      <a:pt x="2379" y="110"/>
                    </a:lnTo>
                    <a:lnTo>
                      <a:pt x="2269" y="85"/>
                    </a:lnTo>
                    <a:lnTo>
                      <a:pt x="2252" y="102"/>
                    </a:lnTo>
                    <a:lnTo>
                      <a:pt x="2032" y="93"/>
                    </a:lnTo>
                    <a:lnTo>
                      <a:pt x="1990" y="110"/>
                    </a:lnTo>
                    <a:lnTo>
                      <a:pt x="1939" y="102"/>
                    </a:lnTo>
                    <a:lnTo>
                      <a:pt x="1879" y="102"/>
                    </a:lnTo>
                    <a:lnTo>
                      <a:pt x="1829" y="110"/>
                    </a:lnTo>
                    <a:lnTo>
                      <a:pt x="1786" y="102"/>
                    </a:lnTo>
                    <a:lnTo>
                      <a:pt x="1719" y="119"/>
                    </a:lnTo>
                    <a:lnTo>
                      <a:pt x="1634" y="119"/>
                    </a:lnTo>
                    <a:lnTo>
                      <a:pt x="1592" y="136"/>
                    </a:lnTo>
                    <a:lnTo>
                      <a:pt x="1549" y="127"/>
                    </a:lnTo>
                    <a:lnTo>
                      <a:pt x="1499" y="144"/>
                    </a:lnTo>
                    <a:lnTo>
                      <a:pt x="1126" y="136"/>
                    </a:lnTo>
                    <a:lnTo>
                      <a:pt x="1041" y="161"/>
                    </a:lnTo>
                    <a:lnTo>
                      <a:pt x="796" y="161"/>
                    </a:lnTo>
                    <a:lnTo>
                      <a:pt x="754" y="144"/>
                    </a:lnTo>
                    <a:lnTo>
                      <a:pt x="533" y="153"/>
                    </a:lnTo>
                    <a:lnTo>
                      <a:pt x="491" y="136"/>
                    </a:lnTo>
                    <a:lnTo>
                      <a:pt x="398" y="144"/>
                    </a:lnTo>
                    <a:lnTo>
                      <a:pt x="356" y="127"/>
                    </a:lnTo>
                    <a:lnTo>
                      <a:pt x="254" y="127"/>
                    </a:lnTo>
                    <a:lnTo>
                      <a:pt x="0" y="127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5123E115-617A-493E-8A4C-F8A56D468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82"/>
                <a:ext cx="268" cy="144"/>
              </a:xfrm>
              <a:custGeom>
                <a:avLst/>
                <a:gdLst>
                  <a:gd name="T0" fmla="*/ 1558 w 1558"/>
                  <a:gd name="T1" fmla="*/ 0 h 838"/>
                  <a:gd name="T2" fmla="*/ 1499 w 1558"/>
                  <a:gd name="T3" fmla="*/ 110 h 838"/>
                  <a:gd name="T4" fmla="*/ 1363 w 1558"/>
                  <a:gd name="T5" fmla="*/ 304 h 838"/>
                  <a:gd name="T6" fmla="*/ 1118 w 1558"/>
                  <a:gd name="T7" fmla="*/ 626 h 838"/>
                  <a:gd name="T8" fmla="*/ 940 w 1558"/>
                  <a:gd name="T9" fmla="*/ 762 h 838"/>
                  <a:gd name="T10" fmla="*/ 898 w 1558"/>
                  <a:gd name="T11" fmla="*/ 778 h 838"/>
                  <a:gd name="T12" fmla="*/ 855 w 1558"/>
                  <a:gd name="T13" fmla="*/ 821 h 838"/>
                  <a:gd name="T14" fmla="*/ 788 w 1558"/>
                  <a:gd name="T15" fmla="*/ 838 h 838"/>
                  <a:gd name="T16" fmla="*/ 754 w 1558"/>
                  <a:gd name="T17" fmla="*/ 829 h 838"/>
                  <a:gd name="T18" fmla="*/ 610 w 1558"/>
                  <a:gd name="T19" fmla="*/ 821 h 838"/>
                  <a:gd name="T20" fmla="*/ 584 w 1558"/>
                  <a:gd name="T21" fmla="*/ 804 h 838"/>
                  <a:gd name="T22" fmla="*/ 576 w 1558"/>
                  <a:gd name="T23" fmla="*/ 778 h 838"/>
                  <a:gd name="T24" fmla="*/ 483 w 1558"/>
                  <a:gd name="T25" fmla="*/ 728 h 838"/>
                  <a:gd name="T26" fmla="*/ 415 w 1558"/>
                  <a:gd name="T27" fmla="*/ 660 h 838"/>
                  <a:gd name="T28" fmla="*/ 203 w 1558"/>
                  <a:gd name="T29" fmla="*/ 347 h 838"/>
                  <a:gd name="T30" fmla="*/ 60 w 1558"/>
                  <a:gd name="T31" fmla="*/ 135 h 838"/>
                  <a:gd name="T32" fmla="*/ 0 w 1558"/>
                  <a:gd name="T33" fmla="*/ 0 h 8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58" h="838">
                    <a:moveTo>
                      <a:pt x="1558" y="0"/>
                    </a:moveTo>
                    <a:lnTo>
                      <a:pt x="1499" y="110"/>
                    </a:lnTo>
                    <a:lnTo>
                      <a:pt x="1363" y="304"/>
                    </a:lnTo>
                    <a:lnTo>
                      <a:pt x="1118" y="626"/>
                    </a:lnTo>
                    <a:lnTo>
                      <a:pt x="940" y="762"/>
                    </a:lnTo>
                    <a:lnTo>
                      <a:pt x="898" y="778"/>
                    </a:lnTo>
                    <a:lnTo>
                      <a:pt x="855" y="821"/>
                    </a:lnTo>
                    <a:lnTo>
                      <a:pt x="788" y="838"/>
                    </a:lnTo>
                    <a:lnTo>
                      <a:pt x="754" y="829"/>
                    </a:lnTo>
                    <a:lnTo>
                      <a:pt x="610" y="821"/>
                    </a:lnTo>
                    <a:lnTo>
                      <a:pt x="584" y="804"/>
                    </a:lnTo>
                    <a:lnTo>
                      <a:pt x="576" y="778"/>
                    </a:lnTo>
                    <a:lnTo>
                      <a:pt x="483" y="728"/>
                    </a:lnTo>
                    <a:lnTo>
                      <a:pt x="415" y="660"/>
                    </a:lnTo>
                    <a:lnTo>
                      <a:pt x="203" y="347"/>
                    </a:lnTo>
                    <a:lnTo>
                      <a:pt x="60" y="135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5EDA23F6-EA94-4554-8CB2-34A6D9B7E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436"/>
                <a:ext cx="1233" cy="440"/>
              </a:xfrm>
              <a:custGeom>
                <a:avLst/>
                <a:gdLst>
                  <a:gd name="T0" fmla="*/ 373 w 7179"/>
                  <a:gd name="T1" fmla="*/ 43 h 2565"/>
                  <a:gd name="T2" fmla="*/ 516 w 7179"/>
                  <a:gd name="T3" fmla="*/ 68 h 2565"/>
                  <a:gd name="T4" fmla="*/ 660 w 7179"/>
                  <a:gd name="T5" fmla="*/ 85 h 2565"/>
                  <a:gd name="T6" fmla="*/ 804 w 7179"/>
                  <a:gd name="T7" fmla="*/ 110 h 2565"/>
                  <a:gd name="T8" fmla="*/ 1067 w 7179"/>
                  <a:gd name="T9" fmla="*/ 119 h 2565"/>
                  <a:gd name="T10" fmla="*/ 1185 w 7179"/>
                  <a:gd name="T11" fmla="*/ 127 h 2565"/>
                  <a:gd name="T12" fmla="*/ 1626 w 7179"/>
                  <a:gd name="T13" fmla="*/ 85 h 2565"/>
                  <a:gd name="T14" fmla="*/ 1947 w 7179"/>
                  <a:gd name="T15" fmla="*/ 93 h 2565"/>
                  <a:gd name="T16" fmla="*/ 2159 w 7179"/>
                  <a:gd name="T17" fmla="*/ 102 h 2565"/>
                  <a:gd name="T18" fmla="*/ 2531 w 7179"/>
                  <a:gd name="T19" fmla="*/ 110 h 2565"/>
                  <a:gd name="T20" fmla="*/ 2768 w 7179"/>
                  <a:gd name="T21" fmla="*/ 110 h 2565"/>
                  <a:gd name="T22" fmla="*/ 3031 w 7179"/>
                  <a:gd name="T23" fmla="*/ 119 h 2565"/>
                  <a:gd name="T24" fmla="*/ 3497 w 7179"/>
                  <a:gd name="T25" fmla="*/ 76 h 2565"/>
                  <a:gd name="T26" fmla="*/ 3767 w 7179"/>
                  <a:gd name="T27" fmla="*/ 102 h 2565"/>
                  <a:gd name="T28" fmla="*/ 4030 w 7179"/>
                  <a:gd name="T29" fmla="*/ 153 h 2565"/>
                  <a:gd name="T30" fmla="*/ 4106 w 7179"/>
                  <a:gd name="T31" fmla="*/ 170 h 2565"/>
                  <a:gd name="T32" fmla="*/ 4225 w 7179"/>
                  <a:gd name="T33" fmla="*/ 203 h 2565"/>
                  <a:gd name="T34" fmla="*/ 4377 w 7179"/>
                  <a:gd name="T35" fmla="*/ 186 h 2565"/>
                  <a:gd name="T36" fmla="*/ 4487 w 7179"/>
                  <a:gd name="T37" fmla="*/ 161 h 2565"/>
                  <a:gd name="T38" fmla="*/ 4546 w 7179"/>
                  <a:gd name="T39" fmla="*/ 136 h 2565"/>
                  <a:gd name="T40" fmla="*/ 4775 w 7179"/>
                  <a:gd name="T41" fmla="*/ 76 h 2565"/>
                  <a:gd name="T42" fmla="*/ 5071 w 7179"/>
                  <a:gd name="T43" fmla="*/ 43 h 2565"/>
                  <a:gd name="T44" fmla="*/ 5190 w 7179"/>
                  <a:gd name="T45" fmla="*/ 43 h 2565"/>
                  <a:gd name="T46" fmla="*/ 5630 w 7179"/>
                  <a:gd name="T47" fmla="*/ 51 h 2565"/>
                  <a:gd name="T48" fmla="*/ 6087 w 7179"/>
                  <a:gd name="T49" fmla="*/ 17 h 2565"/>
                  <a:gd name="T50" fmla="*/ 6290 w 7179"/>
                  <a:gd name="T51" fmla="*/ 9 h 2565"/>
                  <a:gd name="T52" fmla="*/ 7044 w 7179"/>
                  <a:gd name="T53" fmla="*/ 136 h 2565"/>
                  <a:gd name="T54" fmla="*/ 7112 w 7179"/>
                  <a:gd name="T55" fmla="*/ 220 h 2565"/>
                  <a:gd name="T56" fmla="*/ 7179 w 7179"/>
                  <a:gd name="T57" fmla="*/ 483 h 2565"/>
                  <a:gd name="T58" fmla="*/ 7120 w 7179"/>
                  <a:gd name="T59" fmla="*/ 754 h 2565"/>
                  <a:gd name="T60" fmla="*/ 6841 w 7179"/>
                  <a:gd name="T61" fmla="*/ 957 h 2565"/>
                  <a:gd name="T62" fmla="*/ 6544 w 7179"/>
                  <a:gd name="T63" fmla="*/ 1245 h 2565"/>
                  <a:gd name="T64" fmla="*/ 6316 w 7179"/>
                  <a:gd name="T65" fmla="*/ 1414 h 2565"/>
                  <a:gd name="T66" fmla="*/ 6096 w 7179"/>
                  <a:gd name="T67" fmla="*/ 1515 h 2565"/>
                  <a:gd name="T68" fmla="*/ 6053 w 7179"/>
                  <a:gd name="T69" fmla="*/ 1769 h 2565"/>
                  <a:gd name="T70" fmla="*/ 5986 w 7179"/>
                  <a:gd name="T71" fmla="*/ 1871 h 2565"/>
                  <a:gd name="T72" fmla="*/ 5621 w 7179"/>
                  <a:gd name="T73" fmla="*/ 2176 h 2565"/>
                  <a:gd name="T74" fmla="*/ 5537 w 7179"/>
                  <a:gd name="T75" fmla="*/ 2210 h 2565"/>
                  <a:gd name="T76" fmla="*/ 5376 w 7179"/>
                  <a:gd name="T77" fmla="*/ 2269 h 2565"/>
                  <a:gd name="T78" fmla="*/ 5207 w 7179"/>
                  <a:gd name="T79" fmla="*/ 2294 h 2565"/>
                  <a:gd name="T80" fmla="*/ 5003 w 7179"/>
                  <a:gd name="T81" fmla="*/ 2345 h 2565"/>
                  <a:gd name="T82" fmla="*/ 4453 w 7179"/>
                  <a:gd name="T83" fmla="*/ 2413 h 2565"/>
                  <a:gd name="T84" fmla="*/ 3717 w 7179"/>
                  <a:gd name="T85" fmla="*/ 2413 h 2565"/>
                  <a:gd name="T86" fmla="*/ 3480 w 7179"/>
                  <a:gd name="T87" fmla="*/ 2430 h 2565"/>
                  <a:gd name="T88" fmla="*/ 3175 w 7179"/>
                  <a:gd name="T89" fmla="*/ 2421 h 2565"/>
                  <a:gd name="T90" fmla="*/ 2811 w 7179"/>
                  <a:gd name="T91" fmla="*/ 2421 h 2565"/>
                  <a:gd name="T92" fmla="*/ 2379 w 7179"/>
                  <a:gd name="T93" fmla="*/ 2430 h 2565"/>
                  <a:gd name="T94" fmla="*/ 2320 w 7179"/>
                  <a:gd name="T95" fmla="*/ 2447 h 2565"/>
                  <a:gd name="T96" fmla="*/ 1990 w 7179"/>
                  <a:gd name="T97" fmla="*/ 2387 h 2565"/>
                  <a:gd name="T98" fmla="*/ 1896 w 7179"/>
                  <a:gd name="T99" fmla="*/ 2337 h 2565"/>
                  <a:gd name="T100" fmla="*/ 1786 w 7179"/>
                  <a:gd name="T101" fmla="*/ 2320 h 2565"/>
                  <a:gd name="T102" fmla="*/ 1719 w 7179"/>
                  <a:gd name="T103" fmla="*/ 2294 h 2565"/>
                  <a:gd name="T104" fmla="*/ 1609 w 7179"/>
                  <a:gd name="T105" fmla="*/ 2227 h 2565"/>
                  <a:gd name="T106" fmla="*/ 1490 w 7179"/>
                  <a:gd name="T107" fmla="*/ 2294 h 2565"/>
                  <a:gd name="T108" fmla="*/ 1431 w 7179"/>
                  <a:gd name="T109" fmla="*/ 2362 h 2565"/>
                  <a:gd name="T110" fmla="*/ 1261 w 7179"/>
                  <a:gd name="T111" fmla="*/ 2497 h 2565"/>
                  <a:gd name="T112" fmla="*/ 1151 w 7179"/>
                  <a:gd name="T113" fmla="*/ 2540 h 2565"/>
                  <a:gd name="T114" fmla="*/ 770 w 7179"/>
                  <a:gd name="T115" fmla="*/ 2531 h 2565"/>
                  <a:gd name="T116" fmla="*/ 618 w 7179"/>
                  <a:gd name="T117" fmla="*/ 2523 h 2565"/>
                  <a:gd name="T118" fmla="*/ 423 w 7179"/>
                  <a:gd name="T119" fmla="*/ 2489 h 2565"/>
                  <a:gd name="T120" fmla="*/ 0 w 7179"/>
                  <a:gd name="T121" fmla="*/ 2447 h 2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179" h="2565">
                    <a:moveTo>
                      <a:pt x="0" y="0"/>
                    </a:moveTo>
                    <a:lnTo>
                      <a:pt x="373" y="43"/>
                    </a:lnTo>
                    <a:lnTo>
                      <a:pt x="432" y="43"/>
                    </a:lnTo>
                    <a:lnTo>
                      <a:pt x="516" y="68"/>
                    </a:lnTo>
                    <a:lnTo>
                      <a:pt x="576" y="59"/>
                    </a:lnTo>
                    <a:lnTo>
                      <a:pt x="660" y="85"/>
                    </a:lnTo>
                    <a:lnTo>
                      <a:pt x="720" y="85"/>
                    </a:lnTo>
                    <a:lnTo>
                      <a:pt x="804" y="110"/>
                    </a:lnTo>
                    <a:lnTo>
                      <a:pt x="991" y="85"/>
                    </a:lnTo>
                    <a:lnTo>
                      <a:pt x="1067" y="119"/>
                    </a:lnTo>
                    <a:lnTo>
                      <a:pt x="1101" y="110"/>
                    </a:lnTo>
                    <a:lnTo>
                      <a:pt x="1185" y="127"/>
                    </a:lnTo>
                    <a:lnTo>
                      <a:pt x="1422" y="119"/>
                    </a:lnTo>
                    <a:lnTo>
                      <a:pt x="1626" y="85"/>
                    </a:lnTo>
                    <a:lnTo>
                      <a:pt x="1863" y="110"/>
                    </a:lnTo>
                    <a:lnTo>
                      <a:pt x="1947" y="93"/>
                    </a:lnTo>
                    <a:lnTo>
                      <a:pt x="2125" y="110"/>
                    </a:lnTo>
                    <a:lnTo>
                      <a:pt x="2159" y="102"/>
                    </a:lnTo>
                    <a:lnTo>
                      <a:pt x="2438" y="102"/>
                    </a:lnTo>
                    <a:lnTo>
                      <a:pt x="2531" y="110"/>
                    </a:lnTo>
                    <a:lnTo>
                      <a:pt x="2675" y="93"/>
                    </a:lnTo>
                    <a:lnTo>
                      <a:pt x="2768" y="110"/>
                    </a:lnTo>
                    <a:lnTo>
                      <a:pt x="2878" y="102"/>
                    </a:lnTo>
                    <a:lnTo>
                      <a:pt x="3031" y="119"/>
                    </a:lnTo>
                    <a:lnTo>
                      <a:pt x="3412" y="76"/>
                    </a:lnTo>
                    <a:lnTo>
                      <a:pt x="3497" y="76"/>
                    </a:lnTo>
                    <a:lnTo>
                      <a:pt x="3590" y="110"/>
                    </a:lnTo>
                    <a:lnTo>
                      <a:pt x="3767" y="102"/>
                    </a:lnTo>
                    <a:lnTo>
                      <a:pt x="3911" y="144"/>
                    </a:lnTo>
                    <a:lnTo>
                      <a:pt x="4030" y="153"/>
                    </a:lnTo>
                    <a:lnTo>
                      <a:pt x="4089" y="186"/>
                    </a:lnTo>
                    <a:lnTo>
                      <a:pt x="4106" y="170"/>
                    </a:lnTo>
                    <a:lnTo>
                      <a:pt x="4191" y="203"/>
                    </a:lnTo>
                    <a:lnTo>
                      <a:pt x="4225" y="203"/>
                    </a:lnTo>
                    <a:lnTo>
                      <a:pt x="4301" y="263"/>
                    </a:lnTo>
                    <a:lnTo>
                      <a:pt x="4377" y="186"/>
                    </a:lnTo>
                    <a:lnTo>
                      <a:pt x="4402" y="178"/>
                    </a:lnTo>
                    <a:lnTo>
                      <a:pt x="4487" y="161"/>
                    </a:lnTo>
                    <a:lnTo>
                      <a:pt x="4521" y="136"/>
                    </a:lnTo>
                    <a:lnTo>
                      <a:pt x="4546" y="136"/>
                    </a:lnTo>
                    <a:lnTo>
                      <a:pt x="4716" y="76"/>
                    </a:lnTo>
                    <a:lnTo>
                      <a:pt x="4775" y="76"/>
                    </a:lnTo>
                    <a:lnTo>
                      <a:pt x="4809" y="68"/>
                    </a:lnTo>
                    <a:lnTo>
                      <a:pt x="5071" y="43"/>
                    </a:lnTo>
                    <a:lnTo>
                      <a:pt x="5130" y="59"/>
                    </a:lnTo>
                    <a:lnTo>
                      <a:pt x="5190" y="43"/>
                    </a:lnTo>
                    <a:lnTo>
                      <a:pt x="5249" y="59"/>
                    </a:lnTo>
                    <a:lnTo>
                      <a:pt x="5630" y="51"/>
                    </a:lnTo>
                    <a:lnTo>
                      <a:pt x="6028" y="17"/>
                    </a:lnTo>
                    <a:lnTo>
                      <a:pt x="6087" y="17"/>
                    </a:lnTo>
                    <a:lnTo>
                      <a:pt x="6113" y="9"/>
                    </a:lnTo>
                    <a:lnTo>
                      <a:pt x="6290" y="9"/>
                    </a:lnTo>
                    <a:lnTo>
                      <a:pt x="6654" y="17"/>
                    </a:lnTo>
                    <a:lnTo>
                      <a:pt x="7044" y="136"/>
                    </a:lnTo>
                    <a:lnTo>
                      <a:pt x="7095" y="178"/>
                    </a:lnTo>
                    <a:lnTo>
                      <a:pt x="7112" y="220"/>
                    </a:lnTo>
                    <a:lnTo>
                      <a:pt x="7154" y="322"/>
                    </a:lnTo>
                    <a:lnTo>
                      <a:pt x="7179" y="483"/>
                    </a:lnTo>
                    <a:lnTo>
                      <a:pt x="7128" y="703"/>
                    </a:lnTo>
                    <a:lnTo>
                      <a:pt x="7120" y="754"/>
                    </a:lnTo>
                    <a:lnTo>
                      <a:pt x="6866" y="940"/>
                    </a:lnTo>
                    <a:lnTo>
                      <a:pt x="6841" y="957"/>
                    </a:lnTo>
                    <a:lnTo>
                      <a:pt x="6604" y="1177"/>
                    </a:lnTo>
                    <a:lnTo>
                      <a:pt x="6544" y="1245"/>
                    </a:lnTo>
                    <a:lnTo>
                      <a:pt x="6400" y="1355"/>
                    </a:lnTo>
                    <a:lnTo>
                      <a:pt x="6316" y="1414"/>
                    </a:lnTo>
                    <a:lnTo>
                      <a:pt x="6113" y="1482"/>
                    </a:lnTo>
                    <a:lnTo>
                      <a:pt x="6096" y="1515"/>
                    </a:lnTo>
                    <a:lnTo>
                      <a:pt x="6096" y="1592"/>
                    </a:lnTo>
                    <a:lnTo>
                      <a:pt x="6053" y="1769"/>
                    </a:lnTo>
                    <a:lnTo>
                      <a:pt x="5986" y="1846"/>
                    </a:lnTo>
                    <a:lnTo>
                      <a:pt x="5986" y="1871"/>
                    </a:lnTo>
                    <a:lnTo>
                      <a:pt x="5782" y="2074"/>
                    </a:lnTo>
                    <a:lnTo>
                      <a:pt x="5621" y="2176"/>
                    </a:lnTo>
                    <a:lnTo>
                      <a:pt x="5579" y="2184"/>
                    </a:lnTo>
                    <a:lnTo>
                      <a:pt x="5537" y="2210"/>
                    </a:lnTo>
                    <a:lnTo>
                      <a:pt x="5469" y="2227"/>
                    </a:lnTo>
                    <a:lnTo>
                      <a:pt x="5376" y="2269"/>
                    </a:lnTo>
                    <a:lnTo>
                      <a:pt x="5317" y="2260"/>
                    </a:lnTo>
                    <a:lnTo>
                      <a:pt x="5207" y="2294"/>
                    </a:lnTo>
                    <a:lnTo>
                      <a:pt x="5181" y="2286"/>
                    </a:lnTo>
                    <a:lnTo>
                      <a:pt x="5003" y="2345"/>
                    </a:lnTo>
                    <a:lnTo>
                      <a:pt x="4919" y="2345"/>
                    </a:lnTo>
                    <a:lnTo>
                      <a:pt x="4453" y="2413"/>
                    </a:lnTo>
                    <a:lnTo>
                      <a:pt x="4157" y="2404"/>
                    </a:lnTo>
                    <a:lnTo>
                      <a:pt x="3717" y="2413"/>
                    </a:lnTo>
                    <a:lnTo>
                      <a:pt x="3691" y="2404"/>
                    </a:lnTo>
                    <a:lnTo>
                      <a:pt x="3480" y="2430"/>
                    </a:lnTo>
                    <a:lnTo>
                      <a:pt x="3276" y="2438"/>
                    </a:lnTo>
                    <a:lnTo>
                      <a:pt x="3175" y="2421"/>
                    </a:lnTo>
                    <a:lnTo>
                      <a:pt x="2828" y="2430"/>
                    </a:lnTo>
                    <a:lnTo>
                      <a:pt x="2811" y="2421"/>
                    </a:lnTo>
                    <a:lnTo>
                      <a:pt x="2548" y="2438"/>
                    </a:lnTo>
                    <a:lnTo>
                      <a:pt x="2379" y="2430"/>
                    </a:lnTo>
                    <a:lnTo>
                      <a:pt x="2337" y="2430"/>
                    </a:lnTo>
                    <a:lnTo>
                      <a:pt x="2320" y="2447"/>
                    </a:lnTo>
                    <a:lnTo>
                      <a:pt x="2227" y="2447"/>
                    </a:lnTo>
                    <a:lnTo>
                      <a:pt x="1990" y="2387"/>
                    </a:lnTo>
                    <a:lnTo>
                      <a:pt x="1922" y="2354"/>
                    </a:lnTo>
                    <a:lnTo>
                      <a:pt x="1896" y="2337"/>
                    </a:lnTo>
                    <a:lnTo>
                      <a:pt x="1829" y="2337"/>
                    </a:lnTo>
                    <a:lnTo>
                      <a:pt x="1786" y="2320"/>
                    </a:lnTo>
                    <a:lnTo>
                      <a:pt x="1769" y="2294"/>
                    </a:lnTo>
                    <a:lnTo>
                      <a:pt x="1719" y="2294"/>
                    </a:lnTo>
                    <a:lnTo>
                      <a:pt x="1634" y="2243"/>
                    </a:lnTo>
                    <a:lnTo>
                      <a:pt x="1609" y="2227"/>
                    </a:lnTo>
                    <a:lnTo>
                      <a:pt x="1566" y="2210"/>
                    </a:lnTo>
                    <a:lnTo>
                      <a:pt x="1490" y="2294"/>
                    </a:lnTo>
                    <a:lnTo>
                      <a:pt x="1456" y="2303"/>
                    </a:lnTo>
                    <a:lnTo>
                      <a:pt x="1431" y="2362"/>
                    </a:lnTo>
                    <a:lnTo>
                      <a:pt x="1388" y="2379"/>
                    </a:lnTo>
                    <a:lnTo>
                      <a:pt x="1261" y="2497"/>
                    </a:lnTo>
                    <a:lnTo>
                      <a:pt x="1236" y="2497"/>
                    </a:lnTo>
                    <a:lnTo>
                      <a:pt x="1151" y="2540"/>
                    </a:lnTo>
                    <a:lnTo>
                      <a:pt x="931" y="2565"/>
                    </a:lnTo>
                    <a:lnTo>
                      <a:pt x="770" y="2531"/>
                    </a:lnTo>
                    <a:lnTo>
                      <a:pt x="660" y="2540"/>
                    </a:lnTo>
                    <a:lnTo>
                      <a:pt x="618" y="2523"/>
                    </a:lnTo>
                    <a:lnTo>
                      <a:pt x="533" y="2523"/>
                    </a:lnTo>
                    <a:lnTo>
                      <a:pt x="423" y="2489"/>
                    </a:lnTo>
                    <a:lnTo>
                      <a:pt x="398" y="2506"/>
                    </a:lnTo>
                    <a:lnTo>
                      <a:pt x="0" y="2447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3876176A-7278-4A99-A29B-A7F370968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8" y="1115"/>
                <a:ext cx="1304" cy="786"/>
              </a:xfrm>
              <a:custGeom>
                <a:avLst/>
                <a:gdLst>
                  <a:gd name="T0" fmla="*/ 6959 w 7594"/>
                  <a:gd name="T1" fmla="*/ 68 h 4580"/>
                  <a:gd name="T2" fmla="*/ 6713 w 7594"/>
                  <a:gd name="T3" fmla="*/ 85 h 4580"/>
                  <a:gd name="T4" fmla="*/ 6654 w 7594"/>
                  <a:gd name="T5" fmla="*/ 85 h 4580"/>
                  <a:gd name="T6" fmla="*/ 5901 w 7594"/>
                  <a:gd name="T7" fmla="*/ 77 h 4580"/>
                  <a:gd name="T8" fmla="*/ 5757 w 7594"/>
                  <a:gd name="T9" fmla="*/ 110 h 4580"/>
                  <a:gd name="T10" fmla="*/ 5604 w 7594"/>
                  <a:gd name="T11" fmla="*/ 127 h 4580"/>
                  <a:gd name="T12" fmla="*/ 5384 w 7594"/>
                  <a:gd name="T13" fmla="*/ 94 h 4580"/>
                  <a:gd name="T14" fmla="*/ 5257 w 7594"/>
                  <a:gd name="T15" fmla="*/ 119 h 4580"/>
                  <a:gd name="T16" fmla="*/ 4995 w 7594"/>
                  <a:gd name="T17" fmla="*/ 170 h 4580"/>
                  <a:gd name="T18" fmla="*/ 4758 w 7594"/>
                  <a:gd name="T19" fmla="*/ 220 h 4580"/>
                  <a:gd name="T20" fmla="*/ 4360 w 7594"/>
                  <a:gd name="T21" fmla="*/ 280 h 4580"/>
                  <a:gd name="T22" fmla="*/ 4157 w 7594"/>
                  <a:gd name="T23" fmla="*/ 280 h 4580"/>
                  <a:gd name="T24" fmla="*/ 4046 w 7594"/>
                  <a:gd name="T25" fmla="*/ 280 h 4580"/>
                  <a:gd name="T26" fmla="*/ 3894 w 7594"/>
                  <a:gd name="T27" fmla="*/ 297 h 4580"/>
                  <a:gd name="T28" fmla="*/ 3826 w 7594"/>
                  <a:gd name="T29" fmla="*/ 314 h 4580"/>
                  <a:gd name="T30" fmla="*/ 3716 w 7594"/>
                  <a:gd name="T31" fmla="*/ 356 h 4580"/>
                  <a:gd name="T32" fmla="*/ 3479 w 7594"/>
                  <a:gd name="T33" fmla="*/ 322 h 4580"/>
                  <a:gd name="T34" fmla="*/ 3327 w 7594"/>
                  <a:gd name="T35" fmla="*/ 322 h 4580"/>
                  <a:gd name="T36" fmla="*/ 3234 w 7594"/>
                  <a:gd name="T37" fmla="*/ 322 h 4580"/>
                  <a:gd name="T38" fmla="*/ 3149 w 7594"/>
                  <a:gd name="T39" fmla="*/ 339 h 4580"/>
                  <a:gd name="T40" fmla="*/ 2971 w 7594"/>
                  <a:gd name="T41" fmla="*/ 373 h 4580"/>
                  <a:gd name="T42" fmla="*/ 2429 w 7594"/>
                  <a:gd name="T43" fmla="*/ 508 h 4580"/>
                  <a:gd name="T44" fmla="*/ 1574 w 7594"/>
                  <a:gd name="T45" fmla="*/ 644 h 4580"/>
                  <a:gd name="T46" fmla="*/ 1354 w 7594"/>
                  <a:gd name="T47" fmla="*/ 695 h 4580"/>
                  <a:gd name="T48" fmla="*/ 1109 w 7594"/>
                  <a:gd name="T49" fmla="*/ 745 h 4580"/>
                  <a:gd name="T50" fmla="*/ 1024 w 7594"/>
                  <a:gd name="T51" fmla="*/ 779 h 4580"/>
                  <a:gd name="T52" fmla="*/ 804 w 7594"/>
                  <a:gd name="T53" fmla="*/ 881 h 4580"/>
                  <a:gd name="T54" fmla="*/ 719 w 7594"/>
                  <a:gd name="T55" fmla="*/ 923 h 4580"/>
                  <a:gd name="T56" fmla="*/ 406 w 7594"/>
                  <a:gd name="T57" fmla="*/ 1126 h 4580"/>
                  <a:gd name="T58" fmla="*/ 330 w 7594"/>
                  <a:gd name="T59" fmla="*/ 1228 h 4580"/>
                  <a:gd name="T60" fmla="*/ 262 w 7594"/>
                  <a:gd name="T61" fmla="*/ 1439 h 4580"/>
                  <a:gd name="T62" fmla="*/ 135 w 7594"/>
                  <a:gd name="T63" fmla="*/ 1905 h 4580"/>
                  <a:gd name="T64" fmla="*/ 110 w 7594"/>
                  <a:gd name="T65" fmla="*/ 2049 h 4580"/>
                  <a:gd name="T66" fmla="*/ 25 w 7594"/>
                  <a:gd name="T67" fmla="*/ 2447 h 4580"/>
                  <a:gd name="T68" fmla="*/ 50 w 7594"/>
                  <a:gd name="T69" fmla="*/ 2489 h 4580"/>
                  <a:gd name="T70" fmla="*/ 8 w 7594"/>
                  <a:gd name="T71" fmla="*/ 3116 h 4580"/>
                  <a:gd name="T72" fmla="*/ 144 w 7594"/>
                  <a:gd name="T73" fmla="*/ 3784 h 4580"/>
                  <a:gd name="T74" fmla="*/ 516 w 7594"/>
                  <a:gd name="T75" fmla="*/ 4098 h 4580"/>
                  <a:gd name="T76" fmla="*/ 812 w 7594"/>
                  <a:gd name="T77" fmla="*/ 4208 h 4580"/>
                  <a:gd name="T78" fmla="*/ 1253 w 7594"/>
                  <a:gd name="T79" fmla="*/ 4275 h 4580"/>
                  <a:gd name="T80" fmla="*/ 1388 w 7594"/>
                  <a:gd name="T81" fmla="*/ 4292 h 4580"/>
                  <a:gd name="T82" fmla="*/ 1744 w 7594"/>
                  <a:gd name="T83" fmla="*/ 4351 h 4580"/>
                  <a:gd name="T84" fmla="*/ 1862 w 7594"/>
                  <a:gd name="T85" fmla="*/ 4377 h 4580"/>
                  <a:gd name="T86" fmla="*/ 2260 w 7594"/>
                  <a:gd name="T87" fmla="*/ 4402 h 4580"/>
                  <a:gd name="T88" fmla="*/ 3784 w 7594"/>
                  <a:gd name="T89" fmla="*/ 4419 h 4580"/>
                  <a:gd name="T90" fmla="*/ 4097 w 7594"/>
                  <a:gd name="T91" fmla="*/ 4402 h 4580"/>
                  <a:gd name="T92" fmla="*/ 4233 w 7594"/>
                  <a:gd name="T93" fmla="*/ 4368 h 4580"/>
                  <a:gd name="T94" fmla="*/ 4402 w 7594"/>
                  <a:gd name="T95" fmla="*/ 4275 h 4580"/>
                  <a:gd name="T96" fmla="*/ 4546 w 7594"/>
                  <a:gd name="T97" fmla="*/ 4157 h 4580"/>
                  <a:gd name="T98" fmla="*/ 4681 w 7594"/>
                  <a:gd name="T99" fmla="*/ 4326 h 4580"/>
                  <a:gd name="T100" fmla="*/ 4791 w 7594"/>
                  <a:gd name="T101" fmla="*/ 4377 h 4580"/>
                  <a:gd name="T102" fmla="*/ 4910 w 7594"/>
                  <a:gd name="T103" fmla="*/ 4411 h 4580"/>
                  <a:gd name="T104" fmla="*/ 5477 w 7594"/>
                  <a:gd name="T105" fmla="*/ 4428 h 4580"/>
                  <a:gd name="T106" fmla="*/ 5960 w 7594"/>
                  <a:gd name="T107" fmla="*/ 4436 h 4580"/>
                  <a:gd name="T108" fmla="*/ 7594 w 7594"/>
                  <a:gd name="T109" fmla="*/ 4580 h 4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594" h="4580">
                    <a:moveTo>
                      <a:pt x="7594" y="0"/>
                    </a:moveTo>
                    <a:lnTo>
                      <a:pt x="6959" y="68"/>
                    </a:lnTo>
                    <a:lnTo>
                      <a:pt x="6933" y="85"/>
                    </a:lnTo>
                    <a:lnTo>
                      <a:pt x="6713" y="85"/>
                    </a:lnTo>
                    <a:lnTo>
                      <a:pt x="6671" y="102"/>
                    </a:lnTo>
                    <a:lnTo>
                      <a:pt x="6654" y="85"/>
                    </a:lnTo>
                    <a:lnTo>
                      <a:pt x="6273" y="102"/>
                    </a:lnTo>
                    <a:lnTo>
                      <a:pt x="5901" y="77"/>
                    </a:lnTo>
                    <a:lnTo>
                      <a:pt x="5816" y="85"/>
                    </a:lnTo>
                    <a:lnTo>
                      <a:pt x="5757" y="110"/>
                    </a:lnTo>
                    <a:lnTo>
                      <a:pt x="5697" y="153"/>
                    </a:lnTo>
                    <a:lnTo>
                      <a:pt x="5604" y="127"/>
                    </a:lnTo>
                    <a:lnTo>
                      <a:pt x="5520" y="85"/>
                    </a:lnTo>
                    <a:lnTo>
                      <a:pt x="5384" y="94"/>
                    </a:lnTo>
                    <a:lnTo>
                      <a:pt x="5342" y="110"/>
                    </a:lnTo>
                    <a:lnTo>
                      <a:pt x="5257" y="119"/>
                    </a:lnTo>
                    <a:lnTo>
                      <a:pt x="5012" y="170"/>
                    </a:lnTo>
                    <a:lnTo>
                      <a:pt x="4995" y="170"/>
                    </a:lnTo>
                    <a:lnTo>
                      <a:pt x="4910" y="195"/>
                    </a:lnTo>
                    <a:lnTo>
                      <a:pt x="4758" y="220"/>
                    </a:lnTo>
                    <a:lnTo>
                      <a:pt x="4690" y="237"/>
                    </a:lnTo>
                    <a:lnTo>
                      <a:pt x="4360" y="280"/>
                    </a:lnTo>
                    <a:lnTo>
                      <a:pt x="4292" y="271"/>
                    </a:lnTo>
                    <a:lnTo>
                      <a:pt x="4157" y="280"/>
                    </a:lnTo>
                    <a:lnTo>
                      <a:pt x="4140" y="288"/>
                    </a:lnTo>
                    <a:lnTo>
                      <a:pt x="4046" y="280"/>
                    </a:lnTo>
                    <a:lnTo>
                      <a:pt x="4030" y="297"/>
                    </a:lnTo>
                    <a:lnTo>
                      <a:pt x="3894" y="297"/>
                    </a:lnTo>
                    <a:lnTo>
                      <a:pt x="3852" y="322"/>
                    </a:lnTo>
                    <a:lnTo>
                      <a:pt x="3826" y="314"/>
                    </a:lnTo>
                    <a:lnTo>
                      <a:pt x="3767" y="331"/>
                    </a:lnTo>
                    <a:lnTo>
                      <a:pt x="3716" y="356"/>
                    </a:lnTo>
                    <a:lnTo>
                      <a:pt x="3598" y="398"/>
                    </a:lnTo>
                    <a:lnTo>
                      <a:pt x="3479" y="322"/>
                    </a:lnTo>
                    <a:lnTo>
                      <a:pt x="3412" y="305"/>
                    </a:lnTo>
                    <a:lnTo>
                      <a:pt x="3327" y="322"/>
                    </a:lnTo>
                    <a:lnTo>
                      <a:pt x="3276" y="314"/>
                    </a:lnTo>
                    <a:lnTo>
                      <a:pt x="3234" y="322"/>
                    </a:lnTo>
                    <a:lnTo>
                      <a:pt x="3217" y="339"/>
                    </a:lnTo>
                    <a:lnTo>
                      <a:pt x="3149" y="339"/>
                    </a:lnTo>
                    <a:lnTo>
                      <a:pt x="3081" y="364"/>
                    </a:lnTo>
                    <a:lnTo>
                      <a:pt x="2971" y="373"/>
                    </a:lnTo>
                    <a:lnTo>
                      <a:pt x="2861" y="407"/>
                    </a:lnTo>
                    <a:lnTo>
                      <a:pt x="2429" y="508"/>
                    </a:lnTo>
                    <a:lnTo>
                      <a:pt x="2116" y="576"/>
                    </a:lnTo>
                    <a:lnTo>
                      <a:pt x="1574" y="644"/>
                    </a:lnTo>
                    <a:lnTo>
                      <a:pt x="1464" y="661"/>
                    </a:lnTo>
                    <a:lnTo>
                      <a:pt x="1354" y="695"/>
                    </a:lnTo>
                    <a:lnTo>
                      <a:pt x="1176" y="720"/>
                    </a:lnTo>
                    <a:lnTo>
                      <a:pt x="1109" y="745"/>
                    </a:lnTo>
                    <a:lnTo>
                      <a:pt x="1092" y="771"/>
                    </a:lnTo>
                    <a:lnTo>
                      <a:pt x="1024" y="779"/>
                    </a:lnTo>
                    <a:lnTo>
                      <a:pt x="846" y="838"/>
                    </a:lnTo>
                    <a:lnTo>
                      <a:pt x="804" y="881"/>
                    </a:lnTo>
                    <a:lnTo>
                      <a:pt x="762" y="889"/>
                    </a:lnTo>
                    <a:lnTo>
                      <a:pt x="719" y="923"/>
                    </a:lnTo>
                    <a:lnTo>
                      <a:pt x="584" y="982"/>
                    </a:lnTo>
                    <a:lnTo>
                      <a:pt x="406" y="1126"/>
                    </a:lnTo>
                    <a:lnTo>
                      <a:pt x="355" y="1211"/>
                    </a:lnTo>
                    <a:lnTo>
                      <a:pt x="330" y="1228"/>
                    </a:lnTo>
                    <a:lnTo>
                      <a:pt x="262" y="1406"/>
                    </a:lnTo>
                    <a:lnTo>
                      <a:pt x="262" y="1439"/>
                    </a:lnTo>
                    <a:lnTo>
                      <a:pt x="135" y="1846"/>
                    </a:lnTo>
                    <a:lnTo>
                      <a:pt x="135" y="1905"/>
                    </a:lnTo>
                    <a:lnTo>
                      <a:pt x="110" y="1964"/>
                    </a:lnTo>
                    <a:lnTo>
                      <a:pt x="110" y="2049"/>
                    </a:lnTo>
                    <a:lnTo>
                      <a:pt x="76" y="2142"/>
                    </a:lnTo>
                    <a:lnTo>
                      <a:pt x="25" y="2447"/>
                    </a:lnTo>
                    <a:lnTo>
                      <a:pt x="34" y="2481"/>
                    </a:lnTo>
                    <a:lnTo>
                      <a:pt x="50" y="2489"/>
                    </a:lnTo>
                    <a:lnTo>
                      <a:pt x="0" y="2735"/>
                    </a:lnTo>
                    <a:lnTo>
                      <a:pt x="8" y="3116"/>
                    </a:lnTo>
                    <a:lnTo>
                      <a:pt x="76" y="3547"/>
                    </a:lnTo>
                    <a:lnTo>
                      <a:pt x="144" y="3784"/>
                    </a:lnTo>
                    <a:lnTo>
                      <a:pt x="262" y="3911"/>
                    </a:lnTo>
                    <a:lnTo>
                      <a:pt x="516" y="4098"/>
                    </a:lnTo>
                    <a:lnTo>
                      <a:pt x="660" y="4140"/>
                    </a:lnTo>
                    <a:lnTo>
                      <a:pt x="812" y="4208"/>
                    </a:lnTo>
                    <a:lnTo>
                      <a:pt x="1219" y="4284"/>
                    </a:lnTo>
                    <a:lnTo>
                      <a:pt x="1253" y="4275"/>
                    </a:lnTo>
                    <a:lnTo>
                      <a:pt x="1363" y="4301"/>
                    </a:lnTo>
                    <a:lnTo>
                      <a:pt x="1388" y="4292"/>
                    </a:lnTo>
                    <a:lnTo>
                      <a:pt x="1600" y="4318"/>
                    </a:lnTo>
                    <a:lnTo>
                      <a:pt x="1744" y="4351"/>
                    </a:lnTo>
                    <a:lnTo>
                      <a:pt x="1778" y="4343"/>
                    </a:lnTo>
                    <a:lnTo>
                      <a:pt x="1862" y="4377"/>
                    </a:lnTo>
                    <a:lnTo>
                      <a:pt x="2201" y="4394"/>
                    </a:lnTo>
                    <a:lnTo>
                      <a:pt x="2260" y="4402"/>
                    </a:lnTo>
                    <a:lnTo>
                      <a:pt x="3022" y="4419"/>
                    </a:lnTo>
                    <a:lnTo>
                      <a:pt x="3784" y="4419"/>
                    </a:lnTo>
                    <a:lnTo>
                      <a:pt x="4038" y="4402"/>
                    </a:lnTo>
                    <a:lnTo>
                      <a:pt x="4097" y="4402"/>
                    </a:lnTo>
                    <a:lnTo>
                      <a:pt x="4173" y="4377"/>
                    </a:lnTo>
                    <a:lnTo>
                      <a:pt x="4233" y="4368"/>
                    </a:lnTo>
                    <a:lnTo>
                      <a:pt x="4326" y="4326"/>
                    </a:lnTo>
                    <a:lnTo>
                      <a:pt x="4402" y="4275"/>
                    </a:lnTo>
                    <a:lnTo>
                      <a:pt x="4444" y="4224"/>
                    </a:lnTo>
                    <a:lnTo>
                      <a:pt x="4546" y="4157"/>
                    </a:lnTo>
                    <a:lnTo>
                      <a:pt x="4631" y="4275"/>
                    </a:lnTo>
                    <a:lnTo>
                      <a:pt x="4681" y="4326"/>
                    </a:lnTo>
                    <a:lnTo>
                      <a:pt x="4766" y="4351"/>
                    </a:lnTo>
                    <a:lnTo>
                      <a:pt x="4791" y="4377"/>
                    </a:lnTo>
                    <a:lnTo>
                      <a:pt x="4851" y="4385"/>
                    </a:lnTo>
                    <a:lnTo>
                      <a:pt x="4910" y="4411"/>
                    </a:lnTo>
                    <a:lnTo>
                      <a:pt x="5062" y="4436"/>
                    </a:lnTo>
                    <a:lnTo>
                      <a:pt x="5477" y="4428"/>
                    </a:lnTo>
                    <a:lnTo>
                      <a:pt x="5875" y="4436"/>
                    </a:lnTo>
                    <a:lnTo>
                      <a:pt x="5960" y="4436"/>
                    </a:lnTo>
                    <a:lnTo>
                      <a:pt x="6646" y="4436"/>
                    </a:lnTo>
                    <a:lnTo>
                      <a:pt x="7594" y="458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1D2B146B-FAF0-4DAC-91A8-1D6194D94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629"/>
                <a:ext cx="2667" cy="296"/>
              </a:xfrm>
              <a:custGeom>
                <a:avLst/>
                <a:gdLst>
                  <a:gd name="T0" fmla="*/ 14638 w 15527"/>
                  <a:gd name="T1" fmla="*/ 618 h 1726"/>
                  <a:gd name="T2" fmla="*/ 14308 w 15527"/>
                  <a:gd name="T3" fmla="*/ 660 h 1726"/>
                  <a:gd name="T4" fmla="*/ 13977 w 15527"/>
                  <a:gd name="T5" fmla="*/ 685 h 1726"/>
                  <a:gd name="T6" fmla="*/ 13647 w 15527"/>
                  <a:gd name="T7" fmla="*/ 728 h 1726"/>
                  <a:gd name="T8" fmla="*/ 13427 w 15527"/>
                  <a:gd name="T9" fmla="*/ 728 h 1726"/>
                  <a:gd name="T10" fmla="*/ 13165 w 15527"/>
                  <a:gd name="T11" fmla="*/ 728 h 1726"/>
                  <a:gd name="T12" fmla="*/ 12987 w 15527"/>
                  <a:gd name="T13" fmla="*/ 728 h 1726"/>
                  <a:gd name="T14" fmla="*/ 12614 w 15527"/>
                  <a:gd name="T15" fmla="*/ 550 h 1726"/>
                  <a:gd name="T16" fmla="*/ 12403 w 15527"/>
                  <a:gd name="T17" fmla="*/ 228 h 1726"/>
                  <a:gd name="T18" fmla="*/ 12250 w 15527"/>
                  <a:gd name="T19" fmla="*/ 8 h 1726"/>
                  <a:gd name="T20" fmla="*/ 12005 w 15527"/>
                  <a:gd name="T21" fmla="*/ 177 h 1726"/>
                  <a:gd name="T22" fmla="*/ 11539 w 15527"/>
                  <a:gd name="T23" fmla="*/ 499 h 1726"/>
                  <a:gd name="T24" fmla="*/ 11345 w 15527"/>
                  <a:gd name="T25" fmla="*/ 592 h 1726"/>
                  <a:gd name="T26" fmla="*/ 11192 w 15527"/>
                  <a:gd name="T27" fmla="*/ 668 h 1726"/>
                  <a:gd name="T28" fmla="*/ 10820 w 15527"/>
                  <a:gd name="T29" fmla="*/ 821 h 1726"/>
                  <a:gd name="T30" fmla="*/ 10532 w 15527"/>
                  <a:gd name="T31" fmla="*/ 838 h 1726"/>
                  <a:gd name="T32" fmla="*/ 10329 w 15527"/>
                  <a:gd name="T33" fmla="*/ 880 h 1726"/>
                  <a:gd name="T34" fmla="*/ 10151 w 15527"/>
                  <a:gd name="T35" fmla="*/ 888 h 1726"/>
                  <a:gd name="T36" fmla="*/ 9981 w 15527"/>
                  <a:gd name="T37" fmla="*/ 905 h 1726"/>
                  <a:gd name="T38" fmla="*/ 9694 w 15527"/>
                  <a:gd name="T39" fmla="*/ 922 h 1726"/>
                  <a:gd name="T40" fmla="*/ 9338 w 15527"/>
                  <a:gd name="T41" fmla="*/ 905 h 1726"/>
                  <a:gd name="T42" fmla="*/ 9186 w 15527"/>
                  <a:gd name="T43" fmla="*/ 914 h 1726"/>
                  <a:gd name="T44" fmla="*/ 8813 w 15527"/>
                  <a:gd name="T45" fmla="*/ 871 h 1726"/>
                  <a:gd name="T46" fmla="*/ 8610 w 15527"/>
                  <a:gd name="T47" fmla="*/ 838 h 1726"/>
                  <a:gd name="T48" fmla="*/ 8432 w 15527"/>
                  <a:gd name="T49" fmla="*/ 770 h 1726"/>
                  <a:gd name="T50" fmla="*/ 8280 w 15527"/>
                  <a:gd name="T51" fmla="*/ 711 h 1726"/>
                  <a:gd name="T52" fmla="*/ 7975 w 15527"/>
                  <a:gd name="T53" fmla="*/ 347 h 1726"/>
                  <a:gd name="T54" fmla="*/ 7662 w 15527"/>
                  <a:gd name="T55" fmla="*/ 685 h 1726"/>
                  <a:gd name="T56" fmla="*/ 7281 w 15527"/>
                  <a:gd name="T57" fmla="*/ 855 h 1726"/>
                  <a:gd name="T58" fmla="*/ 6976 w 15527"/>
                  <a:gd name="T59" fmla="*/ 905 h 1726"/>
                  <a:gd name="T60" fmla="*/ 6282 w 15527"/>
                  <a:gd name="T61" fmla="*/ 1007 h 1726"/>
                  <a:gd name="T62" fmla="*/ 5850 w 15527"/>
                  <a:gd name="T63" fmla="*/ 1024 h 1726"/>
                  <a:gd name="T64" fmla="*/ 5562 w 15527"/>
                  <a:gd name="T65" fmla="*/ 1024 h 1726"/>
                  <a:gd name="T66" fmla="*/ 5478 w 15527"/>
                  <a:gd name="T67" fmla="*/ 1007 h 1726"/>
                  <a:gd name="T68" fmla="*/ 5105 w 15527"/>
                  <a:gd name="T69" fmla="*/ 956 h 1726"/>
                  <a:gd name="T70" fmla="*/ 5020 w 15527"/>
                  <a:gd name="T71" fmla="*/ 939 h 1726"/>
                  <a:gd name="T72" fmla="*/ 4775 w 15527"/>
                  <a:gd name="T73" fmla="*/ 1015 h 1726"/>
                  <a:gd name="T74" fmla="*/ 4487 w 15527"/>
                  <a:gd name="T75" fmla="*/ 1210 h 1726"/>
                  <a:gd name="T76" fmla="*/ 4208 w 15527"/>
                  <a:gd name="T77" fmla="*/ 1269 h 1726"/>
                  <a:gd name="T78" fmla="*/ 4030 w 15527"/>
                  <a:gd name="T79" fmla="*/ 1261 h 1726"/>
                  <a:gd name="T80" fmla="*/ 3717 w 15527"/>
                  <a:gd name="T81" fmla="*/ 1235 h 1726"/>
                  <a:gd name="T82" fmla="*/ 3471 w 15527"/>
                  <a:gd name="T83" fmla="*/ 1168 h 1726"/>
                  <a:gd name="T84" fmla="*/ 2938 w 15527"/>
                  <a:gd name="T85" fmla="*/ 829 h 1726"/>
                  <a:gd name="T86" fmla="*/ 2811 w 15527"/>
                  <a:gd name="T87" fmla="*/ 804 h 1726"/>
                  <a:gd name="T88" fmla="*/ 2862 w 15527"/>
                  <a:gd name="T89" fmla="*/ 1159 h 1726"/>
                  <a:gd name="T90" fmla="*/ 2641 w 15527"/>
                  <a:gd name="T91" fmla="*/ 1430 h 1726"/>
                  <a:gd name="T92" fmla="*/ 1973 w 15527"/>
                  <a:gd name="T93" fmla="*/ 1667 h 1726"/>
                  <a:gd name="T94" fmla="*/ 1837 w 15527"/>
                  <a:gd name="T95" fmla="*/ 1684 h 1726"/>
                  <a:gd name="T96" fmla="*/ 1380 w 15527"/>
                  <a:gd name="T97" fmla="*/ 1718 h 1726"/>
                  <a:gd name="T98" fmla="*/ 914 w 15527"/>
                  <a:gd name="T99" fmla="*/ 1710 h 1726"/>
                  <a:gd name="T100" fmla="*/ 779 w 15527"/>
                  <a:gd name="T101" fmla="*/ 1701 h 1726"/>
                  <a:gd name="T102" fmla="*/ 652 w 15527"/>
                  <a:gd name="T103" fmla="*/ 1718 h 1726"/>
                  <a:gd name="T104" fmla="*/ 474 w 15527"/>
                  <a:gd name="T105" fmla="*/ 1684 h 1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527" h="1726">
                    <a:moveTo>
                      <a:pt x="15527" y="634"/>
                    </a:moveTo>
                    <a:lnTo>
                      <a:pt x="15036" y="609"/>
                    </a:lnTo>
                    <a:lnTo>
                      <a:pt x="14638" y="618"/>
                    </a:lnTo>
                    <a:lnTo>
                      <a:pt x="14612" y="626"/>
                    </a:lnTo>
                    <a:lnTo>
                      <a:pt x="14528" y="618"/>
                    </a:lnTo>
                    <a:lnTo>
                      <a:pt x="14308" y="660"/>
                    </a:lnTo>
                    <a:lnTo>
                      <a:pt x="14104" y="668"/>
                    </a:lnTo>
                    <a:lnTo>
                      <a:pt x="14037" y="694"/>
                    </a:lnTo>
                    <a:lnTo>
                      <a:pt x="13977" y="685"/>
                    </a:lnTo>
                    <a:lnTo>
                      <a:pt x="13927" y="702"/>
                    </a:lnTo>
                    <a:lnTo>
                      <a:pt x="13817" y="711"/>
                    </a:lnTo>
                    <a:lnTo>
                      <a:pt x="13647" y="728"/>
                    </a:lnTo>
                    <a:lnTo>
                      <a:pt x="13596" y="719"/>
                    </a:lnTo>
                    <a:lnTo>
                      <a:pt x="13554" y="728"/>
                    </a:lnTo>
                    <a:lnTo>
                      <a:pt x="13427" y="728"/>
                    </a:lnTo>
                    <a:lnTo>
                      <a:pt x="13385" y="736"/>
                    </a:lnTo>
                    <a:lnTo>
                      <a:pt x="13258" y="736"/>
                    </a:lnTo>
                    <a:lnTo>
                      <a:pt x="13165" y="728"/>
                    </a:lnTo>
                    <a:lnTo>
                      <a:pt x="13148" y="736"/>
                    </a:lnTo>
                    <a:lnTo>
                      <a:pt x="13080" y="719"/>
                    </a:lnTo>
                    <a:lnTo>
                      <a:pt x="12987" y="728"/>
                    </a:lnTo>
                    <a:lnTo>
                      <a:pt x="12767" y="651"/>
                    </a:lnTo>
                    <a:lnTo>
                      <a:pt x="12691" y="584"/>
                    </a:lnTo>
                    <a:lnTo>
                      <a:pt x="12614" y="550"/>
                    </a:lnTo>
                    <a:lnTo>
                      <a:pt x="12513" y="448"/>
                    </a:lnTo>
                    <a:lnTo>
                      <a:pt x="12437" y="279"/>
                    </a:lnTo>
                    <a:lnTo>
                      <a:pt x="12403" y="228"/>
                    </a:lnTo>
                    <a:lnTo>
                      <a:pt x="12344" y="76"/>
                    </a:lnTo>
                    <a:lnTo>
                      <a:pt x="12293" y="0"/>
                    </a:lnTo>
                    <a:lnTo>
                      <a:pt x="12250" y="8"/>
                    </a:lnTo>
                    <a:lnTo>
                      <a:pt x="12208" y="59"/>
                    </a:lnTo>
                    <a:lnTo>
                      <a:pt x="12140" y="93"/>
                    </a:lnTo>
                    <a:lnTo>
                      <a:pt x="12005" y="177"/>
                    </a:lnTo>
                    <a:lnTo>
                      <a:pt x="11963" y="228"/>
                    </a:lnTo>
                    <a:lnTo>
                      <a:pt x="11717" y="372"/>
                    </a:lnTo>
                    <a:lnTo>
                      <a:pt x="11539" y="499"/>
                    </a:lnTo>
                    <a:lnTo>
                      <a:pt x="11455" y="524"/>
                    </a:lnTo>
                    <a:lnTo>
                      <a:pt x="11387" y="584"/>
                    </a:lnTo>
                    <a:lnTo>
                      <a:pt x="11345" y="592"/>
                    </a:lnTo>
                    <a:lnTo>
                      <a:pt x="11302" y="626"/>
                    </a:lnTo>
                    <a:lnTo>
                      <a:pt x="11277" y="626"/>
                    </a:lnTo>
                    <a:lnTo>
                      <a:pt x="11192" y="668"/>
                    </a:lnTo>
                    <a:lnTo>
                      <a:pt x="11124" y="728"/>
                    </a:lnTo>
                    <a:lnTo>
                      <a:pt x="10879" y="787"/>
                    </a:lnTo>
                    <a:lnTo>
                      <a:pt x="10820" y="821"/>
                    </a:lnTo>
                    <a:lnTo>
                      <a:pt x="10794" y="812"/>
                    </a:lnTo>
                    <a:lnTo>
                      <a:pt x="10616" y="838"/>
                    </a:lnTo>
                    <a:lnTo>
                      <a:pt x="10532" y="838"/>
                    </a:lnTo>
                    <a:lnTo>
                      <a:pt x="10439" y="863"/>
                    </a:lnTo>
                    <a:lnTo>
                      <a:pt x="10354" y="863"/>
                    </a:lnTo>
                    <a:lnTo>
                      <a:pt x="10329" y="880"/>
                    </a:lnTo>
                    <a:lnTo>
                      <a:pt x="10261" y="863"/>
                    </a:lnTo>
                    <a:lnTo>
                      <a:pt x="10219" y="888"/>
                    </a:lnTo>
                    <a:lnTo>
                      <a:pt x="10151" y="888"/>
                    </a:lnTo>
                    <a:lnTo>
                      <a:pt x="10108" y="897"/>
                    </a:lnTo>
                    <a:lnTo>
                      <a:pt x="10024" y="888"/>
                    </a:lnTo>
                    <a:lnTo>
                      <a:pt x="9981" y="905"/>
                    </a:lnTo>
                    <a:lnTo>
                      <a:pt x="9846" y="914"/>
                    </a:lnTo>
                    <a:lnTo>
                      <a:pt x="9736" y="905"/>
                    </a:lnTo>
                    <a:lnTo>
                      <a:pt x="9694" y="922"/>
                    </a:lnTo>
                    <a:lnTo>
                      <a:pt x="9431" y="922"/>
                    </a:lnTo>
                    <a:lnTo>
                      <a:pt x="9406" y="905"/>
                    </a:lnTo>
                    <a:lnTo>
                      <a:pt x="9338" y="905"/>
                    </a:lnTo>
                    <a:lnTo>
                      <a:pt x="9321" y="922"/>
                    </a:lnTo>
                    <a:lnTo>
                      <a:pt x="9296" y="905"/>
                    </a:lnTo>
                    <a:lnTo>
                      <a:pt x="9186" y="914"/>
                    </a:lnTo>
                    <a:lnTo>
                      <a:pt x="9076" y="888"/>
                    </a:lnTo>
                    <a:lnTo>
                      <a:pt x="8923" y="888"/>
                    </a:lnTo>
                    <a:lnTo>
                      <a:pt x="8813" y="871"/>
                    </a:lnTo>
                    <a:lnTo>
                      <a:pt x="8745" y="871"/>
                    </a:lnTo>
                    <a:lnTo>
                      <a:pt x="8678" y="838"/>
                    </a:lnTo>
                    <a:lnTo>
                      <a:pt x="8610" y="838"/>
                    </a:lnTo>
                    <a:lnTo>
                      <a:pt x="8542" y="812"/>
                    </a:lnTo>
                    <a:lnTo>
                      <a:pt x="8500" y="812"/>
                    </a:lnTo>
                    <a:lnTo>
                      <a:pt x="8432" y="770"/>
                    </a:lnTo>
                    <a:lnTo>
                      <a:pt x="8373" y="753"/>
                    </a:lnTo>
                    <a:lnTo>
                      <a:pt x="8348" y="728"/>
                    </a:lnTo>
                    <a:lnTo>
                      <a:pt x="8280" y="711"/>
                    </a:lnTo>
                    <a:lnTo>
                      <a:pt x="8170" y="626"/>
                    </a:lnTo>
                    <a:lnTo>
                      <a:pt x="8085" y="507"/>
                    </a:lnTo>
                    <a:lnTo>
                      <a:pt x="7975" y="347"/>
                    </a:lnTo>
                    <a:lnTo>
                      <a:pt x="7873" y="448"/>
                    </a:lnTo>
                    <a:lnTo>
                      <a:pt x="7755" y="609"/>
                    </a:lnTo>
                    <a:lnTo>
                      <a:pt x="7662" y="685"/>
                    </a:lnTo>
                    <a:lnTo>
                      <a:pt x="7611" y="711"/>
                    </a:lnTo>
                    <a:lnTo>
                      <a:pt x="7569" y="744"/>
                    </a:lnTo>
                    <a:lnTo>
                      <a:pt x="7281" y="855"/>
                    </a:lnTo>
                    <a:lnTo>
                      <a:pt x="7238" y="855"/>
                    </a:lnTo>
                    <a:lnTo>
                      <a:pt x="7044" y="905"/>
                    </a:lnTo>
                    <a:lnTo>
                      <a:pt x="6976" y="905"/>
                    </a:lnTo>
                    <a:lnTo>
                      <a:pt x="6866" y="939"/>
                    </a:lnTo>
                    <a:lnTo>
                      <a:pt x="6595" y="982"/>
                    </a:lnTo>
                    <a:lnTo>
                      <a:pt x="6282" y="1007"/>
                    </a:lnTo>
                    <a:lnTo>
                      <a:pt x="5909" y="1007"/>
                    </a:lnTo>
                    <a:lnTo>
                      <a:pt x="5892" y="1015"/>
                    </a:lnTo>
                    <a:lnTo>
                      <a:pt x="5850" y="1024"/>
                    </a:lnTo>
                    <a:lnTo>
                      <a:pt x="5715" y="1024"/>
                    </a:lnTo>
                    <a:lnTo>
                      <a:pt x="5605" y="1007"/>
                    </a:lnTo>
                    <a:lnTo>
                      <a:pt x="5562" y="1024"/>
                    </a:lnTo>
                    <a:lnTo>
                      <a:pt x="5545" y="1007"/>
                    </a:lnTo>
                    <a:lnTo>
                      <a:pt x="5494" y="998"/>
                    </a:lnTo>
                    <a:lnTo>
                      <a:pt x="5478" y="1007"/>
                    </a:lnTo>
                    <a:lnTo>
                      <a:pt x="5384" y="998"/>
                    </a:lnTo>
                    <a:lnTo>
                      <a:pt x="5156" y="982"/>
                    </a:lnTo>
                    <a:lnTo>
                      <a:pt x="5105" y="956"/>
                    </a:lnTo>
                    <a:lnTo>
                      <a:pt x="5063" y="965"/>
                    </a:lnTo>
                    <a:lnTo>
                      <a:pt x="5046" y="948"/>
                    </a:lnTo>
                    <a:lnTo>
                      <a:pt x="5020" y="939"/>
                    </a:lnTo>
                    <a:lnTo>
                      <a:pt x="4953" y="888"/>
                    </a:lnTo>
                    <a:lnTo>
                      <a:pt x="4919" y="880"/>
                    </a:lnTo>
                    <a:lnTo>
                      <a:pt x="4775" y="1015"/>
                    </a:lnTo>
                    <a:lnTo>
                      <a:pt x="4741" y="1058"/>
                    </a:lnTo>
                    <a:lnTo>
                      <a:pt x="4648" y="1134"/>
                    </a:lnTo>
                    <a:lnTo>
                      <a:pt x="4487" y="1210"/>
                    </a:lnTo>
                    <a:lnTo>
                      <a:pt x="4428" y="1227"/>
                    </a:lnTo>
                    <a:lnTo>
                      <a:pt x="4411" y="1235"/>
                    </a:lnTo>
                    <a:lnTo>
                      <a:pt x="4208" y="1269"/>
                    </a:lnTo>
                    <a:lnTo>
                      <a:pt x="4182" y="1252"/>
                    </a:lnTo>
                    <a:lnTo>
                      <a:pt x="4140" y="1269"/>
                    </a:lnTo>
                    <a:lnTo>
                      <a:pt x="4030" y="1261"/>
                    </a:lnTo>
                    <a:lnTo>
                      <a:pt x="3988" y="1278"/>
                    </a:lnTo>
                    <a:lnTo>
                      <a:pt x="3734" y="1252"/>
                    </a:lnTo>
                    <a:lnTo>
                      <a:pt x="3717" y="1235"/>
                    </a:lnTo>
                    <a:lnTo>
                      <a:pt x="3607" y="1219"/>
                    </a:lnTo>
                    <a:lnTo>
                      <a:pt x="3581" y="1193"/>
                    </a:lnTo>
                    <a:lnTo>
                      <a:pt x="3471" y="1168"/>
                    </a:lnTo>
                    <a:lnTo>
                      <a:pt x="2997" y="871"/>
                    </a:lnTo>
                    <a:lnTo>
                      <a:pt x="2989" y="846"/>
                    </a:lnTo>
                    <a:lnTo>
                      <a:pt x="2938" y="829"/>
                    </a:lnTo>
                    <a:lnTo>
                      <a:pt x="2862" y="728"/>
                    </a:lnTo>
                    <a:lnTo>
                      <a:pt x="2828" y="728"/>
                    </a:lnTo>
                    <a:lnTo>
                      <a:pt x="2811" y="804"/>
                    </a:lnTo>
                    <a:lnTo>
                      <a:pt x="2828" y="838"/>
                    </a:lnTo>
                    <a:lnTo>
                      <a:pt x="2862" y="1041"/>
                    </a:lnTo>
                    <a:lnTo>
                      <a:pt x="2862" y="1159"/>
                    </a:lnTo>
                    <a:lnTo>
                      <a:pt x="2845" y="1219"/>
                    </a:lnTo>
                    <a:lnTo>
                      <a:pt x="2853" y="1235"/>
                    </a:lnTo>
                    <a:lnTo>
                      <a:pt x="2641" y="1430"/>
                    </a:lnTo>
                    <a:lnTo>
                      <a:pt x="2506" y="1506"/>
                    </a:lnTo>
                    <a:lnTo>
                      <a:pt x="2015" y="1650"/>
                    </a:lnTo>
                    <a:lnTo>
                      <a:pt x="1973" y="1667"/>
                    </a:lnTo>
                    <a:lnTo>
                      <a:pt x="1930" y="1659"/>
                    </a:lnTo>
                    <a:lnTo>
                      <a:pt x="1863" y="1693"/>
                    </a:lnTo>
                    <a:lnTo>
                      <a:pt x="1837" y="1684"/>
                    </a:lnTo>
                    <a:lnTo>
                      <a:pt x="1769" y="1710"/>
                    </a:lnTo>
                    <a:lnTo>
                      <a:pt x="1727" y="1710"/>
                    </a:lnTo>
                    <a:lnTo>
                      <a:pt x="1380" y="1718"/>
                    </a:lnTo>
                    <a:lnTo>
                      <a:pt x="1329" y="1726"/>
                    </a:lnTo>
                    <a:lnTo>
                      <a:pt x="1261" y="1701"/>
                    </a:lnTo>
                    <a:lnTo>
                      <a:pt x="914" y="1710"/>
                    </a:lnTo>
                    <a:lnTo>
                      <a:pt x="872" y="1701"/>
                    </a:lnTo>
                    <a:lnTo>
                      <a:pt x="804" y="1718"/>
                    </a:lnTo>
                    <a:lnTo>
                      <a:pt x="779" y="1701"/>
                    </a:lnTo>
                    <a:lnTo>
                      <a:pt x="694" y="1726"/>
                    </a:lnTo>
                    <a:lnTo>
                      <a:pt x="669" y="1710"/>
                    </a:lnTo>
                    <a:lnTo>
                      <a:pt x="652" y="1718"/>
                    </a:lnTo>
                    <a:lnTo>
                      <a:pt x="584" y="1701"/>
                    </a:lnTo>
                    <a:lnTo>
                      <a:pt x="567" y="1718"/>
                    </a:lnTo>
                    <a:lnTo>
                      <a:pt x="474" y="1684"/>
                    </a:lnTo>
                    <a:lnTo>
                      <a:pt x="432" y="1693"/>
                    </a:lnTo>
                    <a:lnTo>
                      <a:pt x="0" y="1566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79" name="Freeform 37">
                <a:extLst>
                  <a:ext uri="{FF2B5EF4-FFF2-40B4-BE49-F238E27FC236}">
                    <a16:creationId xmlns:a16="http://schemas.microsoft.com/office/drawing/2014/main" id="{58CD03E9-1C51-467C-8925-47F940CF1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2468"/>
                <a:ext cx="1168" cy="436"/>
              </a:xfrm>
              <a:custGeom>
                <a:avLst/>
                <a:gdLst>
                  <a:gd name="T0" fmla="*/ 6222 w 6798"/>
                  <a:gd name="T1" fmla="*/ 288 h 2540"/>
                  <a:gd name="T2" fmla="*/ 6002 w 6798"/>
                  <a:gd name="T3" fmla="*/ 297 h 2540"/>
                  <a:gd name="T4" fmla="*/ 5850 w 6798"/>
                  <a:gd name="T5" fmla="*/ 331 h 2540"/>
                  <a:gd name="T6" fmla="*/ 5739 w 6798"/>
                  <a:gd name="T7" fmla="*/ 364 h 2540"/>
                  <a:gd name="T8" fmla="*/ 5536 w 6798"/>
                  <a:gd name="T9" fmla="*/ 466 h 2540"/>
                  <a:gd name="T10" fmla="*/ 5426 w 6798"/>
                  <a:gd name="T11" fmla="*/ 449 h 2540"/>
                  <a:gd name="T12" fmla="*/ 5037 w 6798"/>
                  <a:gd name="T13" fmla="*/ 288 h 2540"/>
                  <a:gd name="T14" fmla="*/ 4910 w 6798"/>
                  <a:gd name="T15" fmla="*/ 263 h 2540"/>
                  <a:gd name="T16" fmla="*/ 4749 w 6798"/>
                  <a:gd name="T17" fmla="*/ 237 h 2540"/>
                  <a:gd name="T18" fmla="*/ 4512 w 6798"/>
                  <a:gd name="T19" fmla="*/ 221 h 2540"/>
                  <a:gd name="T20" fmla="*/ 4156 w 6798"/>
                  <a:gd name="T21" fmla="*/ 178 h 2540"/>
                  <a:gd name="T22" fmla="*/ 3894 w 6798"/>
                  <a:gd name="T23" fmla="*/ 178 h 2540"/>
                  <a:gd name="T24" fmla="*/ 3826 w 6798"/>
                  <a:gd name="T25" fmla="*/ 187 h 2540"/>
                  <a:gd name="T26" fmla="*/ 3454 w 6798"/>
                  <a:gd name="T27" fmla="*/ 204 h 2540"/>
                  <a:gd name="T28" fmla="*/ 3250 w 6798"/>
                  <a:gd name="T29" fmla="*/ 195 h 2540"/>
                  <a:gd name="T30" fmla="*/ 2903 w 6798"/>
                  <a:gd name="T31" fmla="*/ 161 h 2540"/>
                  <a:gd name="T32" fmla="*/ 2726 w 6798"/>
                  <a:gd name="T33" fmla="*/ 153 h 2540"/>
                  <a:gd name="T34" fmla="*/ 2641 w 6798"/>
                  <a:gd name="T35" fmla="*/ 144 h 2540"/>
                  <a:gd name="T36" fmla="*/ 2463 w 6798"/>
                  <a:gd name="T37" fmla="*/ 127 h 2540"/>
                  <a:gd name="T38" fmla="*/ 2395 w 6798"/>
                  <a:gd name="T39" fmla="*/ 119 h 2540"/>
                  <a:gd name="T40" fmla="*/ 1904 w 6798"/>
                  <a:gd name="T41" fmla="*/ 51 h 2540"/>
                  <a:gd name="T42" fmla="*/ 1371 w 6798"/>
                  <a:gd name="T43" fmla="*/ 9 h 2540"/>
                  <a:gd name="T44" fmla="*/ 1219 w 6798"/>
                  <a:gd name="T45" fmla="*/ 0 h 2540"/>
                  <a:gd name="T46" fmla="*/ 1066 w 6798"/>
                  <a:gd name="T47" fmla="*/ 17 h 2540"/>
                  <a:gd name="T48" fmla="*/ 778 w 6798"/>
                  <a:gd name="T49" fmla="*/ 9 h 2540"/>
                  <a:gd name="T50" fmla="*/ 643 w 6798"/>
                  <a:gd name="T51" fmla="*/ 9 h 2540"/>
                  <a:gd name="T52" fmla="*/ 448 w 6798"/>
                  <a:gd name="T53" fmla="*/ 0 h 2540"/>
                  <a:gd name="T54" fmla="*/ 296 w 6798"/>
                  <a:gd name="T55" fmla="*/ 51 h 2540"/>
                  <a:gd name="T56" fmla="*/ 118 w 6798"/>
                  <a:gd name="T57" fmla="*/ 178 h 2540"/>
                  <a:gd name="T58" fmla="*/ 33 w 6798"/>
                  <a:gd name="T59" fmla="*/ 356 h 2540"/>
                  <a:gd name="T60" fmla="*/ 50 w 6798"/>
                  <a:gd name="T61" fmla="*/ 754 h 2540"/>
                  <a:gd name="T62" fmla="*/ 143 w 6798"/>
                  <a:gd name="T63" fmla="*/ 974 h 2540"/>
                  <a:gd name="T64" fmla="*/ 203 w 6798"/>
                  <a:gd name="T65" fmla="*/ 1084 h 2540"/>
                  <a:gd name="T66" fmla="*/ 253 w 6798"/>
                  <a:gd name="T67" fmla="*/ 1262 h 2540"/>
                  <a:gd name="T68" fmla="*/ 389 w 6798"/>
                  <a:gd name="T69" fmla="*/ 1490 h 2540"/>
                  <a:gd name="T70" fmla="*/ 533 w 6798"/>
                  <a:gd name="T71" fmla="*/ 1668 h 2540"/>
                  <a:gd name="T72" fmla="*/ 728 w 6798"/>
                  <a:gd name="T73" fmla="*/ 1820 h 2540"/>
                  <a:gd name="T74" fmla="*/ 948 w 6798"/>
                  <a:gd name="T75" fmla="*/ 1964 h 2540"/>
                  <a:gd name="T76" fmla="*/ 1176 w 6798"/>
                  <a:gd name="T77" fmla="*/ 2108 h 2540"/>
                  <a:gd name="T78" fmla="*/ 1252 w 6798"/>
                  <a:gd name="T79" fmla="*/ 2168 h 2540"/>
                  <a:gd name="T80" fmla="*/ 1447 w 6798"/>
                  <a:gd name="T81" fmla="*/ 2311 h 2540"/>
                  <a:gd name="T82" fmla="*/ 1591 w 6798"/>
                  <a:gd name="T83" fmla="*/ 2379 h 2540"/>
                  <a:gd name="T84" fmla="*/ 1667 w 6798"/>
                  <a:gd name="T85" fmla="*/ 2413 h 2540"/>
                  <a:gd name="T86" fmla="*/ 1989 w 6798"/>
                  <a:gd name="T87" fmla="*/ 2472 h 2540"/>
                  <a:gd name="T88" fmla="*/ 2616 w 6798"/>
                  <a:gd name="T89" fmla="*/ 2498 h 2540"/>
                  <a:gd name="T90" fmla="*/ 2878 w 6798"/>
                  <a:gd name="T91" fmla="*/ 2515 h 2540"/>
                  <a:gd name="T92" fmla="*/ 3344 w 6798"/>
                  <a:gd name="T93" fmla="*/ 2498 h 2540"/>
                  <a:gd name="T94" fmla="*/ 3606 w 6798"/>
                  <a:gd name="T95" fmla="*/ 2515 h 2540"/>
                  <a:gd name="T96" fmla="*/ 3725 w 6798"/>
                  <a:gd name="T97" fmla="*/ 2515 h 2540"/>
                  <a:gd name="T98" fmla="*/ 3945 w 6798"/>
                  <a:gd name="T99" fmla="*/ 2523 h 2540"/>
                  <a:gd name="T100" fmla="*/ 4148 w 6798"/>
                  <a:gd name="T101" fmla="*/ 2523 h 2540"/>
                  <a:gd name="T102" fmla="*/ 4360 w 6798"/>
                  <a:gd name="T103" fmla="*/ 2540 h 2540"/>
                  <a:gd name="T104" fmla="*/ 4563 w 6798"/>
                  <a:gd name="T105" fmla="*/ 2532 h 2540"/>
                  <a:gd name="T106" fmla="*/ 5316 w 6798"/>
                  <a:gd name="T107" fmla="*/ 2498 h 2540"/>
                  <a:gd name="T108" fmla="*/ 5638 w 6798"/>
                  <a:gd name="T109" fmla="*/ 2515 h 2540"/>
                  <a:gd name="T110" fmla="*/ 6027 w 6798"/>
                  <a:gd name="T111" fmla="*/ 2523 h 2540"/>
                  <a:gd name="T112" fmla="*/ 6112 w 6798"/>
                  <a:gd name="T113" fmla="*/ 2515 h 2540"/>
                  <a:gd name="T114" fmla="*/ 6798 w 6798"/>
                  <a:gd name="T115" fmla="*/ 2515 h 2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798" h="2540">
                    <a:moveTo>
                      <a:pt x="6798" y="305"/>
                    </a:moveTo>
                    <a:lnTo>
                      <a:pt x="6222" y="288"/>
                    </a:lnTo>
                    <a:lnTo>
                      <a:pt x="6137" y="280"/>
                    </a:lnTo>
                    <a:lnTo>
                      <a:pt x="6002" y="297"/>
                    </a:lnTo>
                    <a:lnTo>
                      <a:pt x="5960" y="322"/>
                    </a:lnTo>
                    <a:lnTo>
                      <a:pt x="5850" y="331"/>
                    </a:lnTo>
                    <a:lnTo>
                      <a:pt x="5824" y="356"/>
                    </a:lnTo>
                    <a:lnTo>
                      <a:pt x="5739" y="364"/>
                    </a:lnTo>
                    <a:lnTo>
                      <a:pt x="5672" y="407"/>
                    </a:lnTo>
                    <a:lnTo>
                      <a:pt x="5536" y="466"/>
                    </a:lnTo>
                    <a:lnTo>
                      <a:pt x="5469" y="441"/>
                    </a:lnTo>
                    <a:lnTo>
                      <a:pt x="5426" y="449"/>
                    </a:lnTo>
                    <a:lnTo>
                      <a:pt x="5105" y="297"/>
                    </a:lnTo>
                    <a:lnTo>
                      <a:pt x="5037" y="288"/>
                    </a:lnTo>
                    <a:lnTo>
                      <a:pt x="4927" y="246"/>
                    </a:lnTo>
                    <a:lnTo>
                      <a:pt x="4910" y="263"/>
                    </a:lnTo>
                    <a:lnTo>
                      <a:pt x="4842" y="237"/>
                    </a:lnTo>
                    <a:lnTo>
                      <a:pt x="4749" y="237"/>
                    </a:lnTo>
                    <a:lnTo>
                      <a:pt x="4664" y="221"/>
                    </a:lnTo>
                    <a:lnTo>
                      <a:pt x="4512" y="221"/>
                    </a:lnTo>
                    <a:lnTo>
                      <a:pt x="4292" y="187"/>
                    </a:lnTo>
                    <a:lnTo>
                      <a:pt x="4156" y="178"/>
                    </a:lnTo>
                    <a:lnTo>
                      <a:pt x="4114" y="195"/>
                    </a:lnTo>
                    <a:lnTo>
                      <a:pt x="3894" y="178"/>
                    </a:lnTo>
                    <a:lnTo>
                      <a:pt x="3868" y="195"/>
                    </a:lnTo>
                    <a:lnTo>
                      <a:pt x="3826" y="187"/>
                    </a:lnTo>
                    <a:lnTo>
                      <a:pt x="3699" y="204"/>
                    </a:lnTo>
                    <a:lnTo>
                      <a:pt x="3454" y="204"/>
                    </a:lnTo>
                    <a:lnTo>
                      <a:pt x="3344" y="187"/>
                    </a:lnTo>
                    <a:lnTo>
                      <a:pt x="3250" y="195"/>
                    </a:lnTo>
                    <a:lnTo>
                      <a:pt x="2946" y="144"/>
                    </a:lnTo>
                    <a:lnTo>
                      <a:pt x="2903" y="161"/>
                    </a:lnTo>
                    <a:lnTo>
                      <a:pt x="2861" y="144"/>
                    </a:lnTo>
                    <a:lnTo>
                      <a:pt x="2726" y="153"/>
                    </a:lnTo>
                    <a:lnTo>
                      <a:pt x="2709" y="136"/>
                    </a:lnTo>
                    <a:lnTo>
                      <a:pt x="2641" y="144"/>
                    </a:lnTo>
                    <a:lnTo>
                      <a:pt x="2573" y="127"/>
                    </a:lnTo>
                    <a:lnTo>
                      <a:pt x="2463" y="127"/>
                    </a:lnTo>
                    <a:lnTo>
                      <a:pt x="2438" y="110"/>
                    </a:lnTo>
                    <a:lnTo>
                      <a:pt x="2395" y="119"/>
                    </a:lnTo>
                    <a:lnTo>
                      <a:pt x="2031" y="77"/>
                    </a:lnTo>
                    <a:lnTo>
                      <a:pt x="1904" y="51"/>
                    </a:lnTo>
                    <a:lnTo>
                      <a:pt x="1591" y="51"/>
                    </a:lnTo>
                    <a:lnTo>
                      <a:pt x="1371" y="9"/>
                    </a:lnTo>
                    <a:lnTo>
                      <a:pt x="1312" y="17"/>
                    </a:lnTo>
                    <a:lnTo>
                      <a:pt x="1219" y="0"/>
                    </a:lnTo>
                    <a:lnTo>
                      <a:pt x="1092" y="0"/>
                    </a:lnTo>
                    <a:lnTo>
                      <a:pt x="1066" y="17"/>
                    </a:lnTo>
                    <a:lnTo>
                      <a:pt x="1024" y="0"/>
                    </a:lnTo>
                    <a:lnTo>
                      <a:pt x="778" y="9"/>
                    </a:lnTo>
                    <a:lnTo>
                      <a:pt x="711" y="0"/>
                    </a:lnTo>
                    <a:lnTo>
                      <a:pt x="643" y="9"/>
                    </a:lnTo>
                    <a:lnTo>
                      <a:pt x="584" y="0"/>
                    </a:lnTo>
                    <a:lnTo>
                      <a:pt x="448" y="0"/>
                    </a:lnTo>
                    <a:lnTo>
                      <a:pt x="380" y="34"/>
                    </a:lnTo>
                    <a:lnTo>
                      <a:pt x="296" y="51"/>
                    </a:lnTo>
                    <a:lnTo>
                      <a:pt x="253" y="68"/>
                    </a:lnTo>
                    <a:lnTo>
                      <a:pt x="118" y="178"/>
                    </a:lnTo>
                    <a:lnTo>
                      <a:pt x="42" y="297"/>
                    </a:lnTo>
                    <a:lnTo>
                      <a:pt x="33" y="356"/>
                    </a:lnTo>
                    <a:lnTo>
                      <a:pt x="0" y="551"/>
                    </a:lnTo>
                    <a:lnTo>
                      <a:pt x="50" y="754"/>
                    </a:lnTo>
                    <a:lnTo>
                      <a:pt x="59" y="779"/>
                    </a:lnTo>
                    <a:lnTo>
                      <a:pt x="143" y="974"/>
                    </a:lnTo>
                    <a:lnTo>
                      <a:pt x="152" y="1033"/>
                    </a:lnTo>
                    <a:lnTo>
                      <a:pt x="203" y="1084"/>
                    </a:lnTo>
                    <a:lnTo>
                      <a:pt x="211" y="1169"/>
                    </a:lnTo>
                    <a:lnTo>
                      <a:pt x="253" y="1262"/>
                    </a:lnTo>
                    <a:lnTo>
                      <a:pt x="279" y="1287"/>
                    </a:lnTo>
                    <a:lnTo>
                      <a:pt x="389" y="1490"/>
                    </a:lnTo>
                    <a:lnTo>
                      <a:pt x="516" y="1634"/>
                    </a:lnTo>
                    <a:lnTo>
                      <a:pt x="533" y="1668"/>
                    </a:lnTo>
                    <a:lnTo>
                      <a:pt x="618" y="1753"/>
                    </a:lnTo>
                    <a:lnTo>
                      <a:pt x="728" y="1820"/>
                    </a:lnTo>
                    <a:lnTo>
                      <a:pt x="821" y="1914"/>
                    </a:lnTo>
                    <a:lnTo>
                      <a:pt x="948" y="1964"/>
                    </a:lnTo>
                    <a:lnTo>
                      <a:pt x="1032" y="2032"/>
                    </a:lnTo>
                    <a:lnTo>
                      <a:pt x="1176" y="2108"/>
                    </a:lnTo>
                    <a:lnTo>
                      <a:pt x="1202" y="2142"/>
                    </a:lnTo>
                    <a:lnTo>
                      <a:pt x="1252" y="2168"/>
                    </a:lnTo>
                    <a:lnTo>
                      <a:pt x="1363" y="2261"/>
                    </a:lnTo>
                    <a:lnTo>
                      <a:pt x="1447" y="2311"/>
                    </a:lnTo>
                    <a:lnTo>
                      <a:pt x="1532" y="2337"/>
                    </a:lnTo>
                    <a:lnTo>
                      <a:pt x="1591" y="2379"/>
                    </a:lnTo>
                    <a:lnTo>
                      <a:pt x="1642" y="2388"/>
                    </a:lnTo>
                    <a:lnTo>
                      <a:pt x="1667" y="2413"/>
                    </a:lnTo>
                    <a:lnTo>
                      <a:pt x="1752" y="2413"/>
                    </a:lnTo>
                    <a:lnTo>
                      <a:pt x="1989" y="2472"/>
                    </a:lnTo>
                    <a:lnTo>
                      <a:pt x="2251" y="2472"/>
                    </a:lnTo>
                    <a:lnTo>
                      <a:pt x="2616" y="2498"/>
                    </a:lnTo>
                    <a:lnTo>
                      <a:pt x="2734" y="2515"/>
                    </a:lnTo>
                    <a:lnTo>
                      <a:pt x="2878" y="2515"/>
                    </a:lnTo>
                    <a:lnTo>
                      <a:pt x="3081" y="2498"/>
                    </a:lnTo>
                    <a:lnTo>
                      <a:pt x="3344" y="2498"/>
                    </a:lnTo>
                    <a:lnTo>
                      <a:pt x="3581" y="2523"/>
                    </a:lnTo>
                    <a:lnTo>
                      <a:pt x="3606" y="2515"/>
                    </a:lnTo>
                    <a:lnTo>
                      <a:pt x="3665" y="2532"/>
                    </a:lnTo>
                    <a:lnTo>
                      <a:pt x="3725" y="2515"/>
                    </a:lnTo>
                    <a:lnTo>
                      <a:pt x="3750" y="2532"/>
                    </a:lnTo>
                    <a:lnTo>
                      <a:pt x="3945" y="2523"/>
                    </a:lnTo>
                    <a:lnTo>
                      <a:pt x="4089" y="2540"/>
                    </a:lnTo>
                    <a:lnTo>
                      <a:pt x="4148" y="2523"/>
                    </a:lnTo>
                    <a:lnTo>
                      <a:pt x="4241" y="2540"/>
                    </a:lnTo>
                    <a:lnTo>
                      <a:pt x="4360" y="2540"/>
                    </a:lnTo>
                    <a:lnTo>
                      <a:pt x="4529" y="2523"/>
                    </a:lnTo>
                    <a:lnTo>
                      <a:pt x="4563" y="2532"/>
                    </a:lnTo>
                    <a:lnTo>
                      <a:pt x="4791" y="2498"/>
                    </a:lnTo>
                    <a:lnTo>
                      <a:pt x="5316" y="2498"/>
                    </a:lnTo>
                    <a:lnTo>
                      <a:pt x="5587" y="2498"/>
                    </a:lnTo>
                    <a:lnTo>
                      <a:pt x="5638" y="2515"/>
                    </a:lnTo>
                    <a:lnTo>
                      <a:pt x="5968" y="2540"/>
                    </a:lnTo>
                    <a:lnTo>
                      <a:pt x="6027" y="2523"/>
                    </a:lnTo>
                    <a:lnTo>
                      <a:pt x="6087" y="2532"/>
                    </a:lnTo>
                    <a:lnTo>
                      <a:pt x="6112" y="2515"/>
                    </a:lnTo>
                    <a:lnTo>
                      <a:pt x="6171" y="2523"/>
                    </a:lnTo>
                    <a:lnTo>
                      <a:pt x="6798" y="2515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0" name="Freeform 38">
                <a:extLst>
                  <a:ext uri="{FF2B5EF4-FFF2-40B4-BE49-F238E27FC236}">
                    <a16:creationId xmlns:a16="http://schemas.microsoft.com/office/drawing/2014/main" id="{AA7596BF-27A0-4EC0-B99F-F1027CB94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354"/>
                <a:ext cx="1219" cy="360"/>
              </a:xfrm>
              <a:custGeom>
                <a:avLst/>
                <a:gdLst>
                  <a:gd name="T0" fmla="*/ 449 w 7095"/>
                  <a:gd name="T1" fmla="*/ 50 h 2099"/>
                  <a:gd name="T2" fmla="*/ 660 w 7095"/>
                  <a:gd name="T3" fmla="*/ 59 h 2099"/>
                  <a:gd name="T4" fmla="*/ 1101 w 7095"/>
                  <a:gd name="T5" fmla="*/ 84 h 2099"/>
                  <a:gd name="T6" fmla="*/ 1177 w 7095"/>
                  <a:gd name="T7" fmla="*/ 93 h 2099"/>
                  <a:gd name="T8" fmla="*/ 1736 w 7095"/>
                  <a:gd name="T9" fmla="*/ 42 h 2099"/>
                  <a:gd name="T10" fmla="*/ 1879 w 7095"/>
                  <a:gd name="T11" fmla="*/ 34 h 2099"/>
                  <a:gd name="T12" fmla="*/ 2150 w 7095"/>
                  <a:gd name="T13" fmla="*/ 25 h 2099"/>
                  <a:gd name="T14" fmla="*/ 2269 w 7095"/>
                  <a:gd name="T15" fmla="*/ 25 h 2099"/>
                  <a:gd name="T16" fmla="*/ 2379 w 7095"/>
                  <a:gd name="T17" fmla="*/ 8 h 2099"/>
                  <a:gd name="T18" fmla="*/ 2472 w 7095"/>
                  <a:gd name="T19" fmla="*/ 8 h 2099"/>
                  <a:gd name="T20" fmla="*/ 2557 w 7095"/>
                  <a:gd name="T21" fmla="*/ 0 h 2099"/>
                  <a:gd name="T22" fmla="*/ 3065 w 7095"/>
                  <a:gd name="T23" fmla="*/ 25 h 2099"/>
                  <a:gd name="T24" fmla="*/ 3547 w 7095"/>
                  <a:gd name="T25" fmla="*/ 25 h 2099"/>
                  <a:gd name="T26" fmla="*/ 3877 w 7095"/>
                  <a:gd name="T27" fmla="*/ 93 h 2099"/>
                  <a:gd name="T28" fmla="*/ 4064 w 7095"/>
                  <a:gd name="T29" fmla="*/ 127 h 2099"/>
                  <a:gd name="T30" fmla="*/ 4301 w 7095"/>
                  <a:gd name="T31" fmla="*/ 59 h 2099"/>
                  <a:gd name="T32" fmla="*/ 4419 w 7095"/>
                  <a:gd name="T33" fmla="*/ 50 h 2099"/>
                  <a:gd name="T34" fmla="*/ 4589 w 7095"/>
                  <a:gd name="T35" fmla="*/ 42 h 2099"/>
                  <a:gd name="T36" fmla="*/ 5181 w 7095"/>
                  <a:gd name="T37" fmla="*/ 84 h 2099"/>
                  <a:gd name="T38" fmla="*/ 5884 w 7095"/>
                  <a:gd name="T39" fmla="*/ 127 h 2099"/>
                  <a:gd name="T40" fmla="*/ 6036 w 7095"/>
                  <a:gd name="T41" fmla="*/ 152 h 2099"/>
                  <a:gd name="T42" fmla="*/ 6180 w 7095"/>
                  <a:gd name="T43" fmla="*/ 161 h 2099"/>
                  <a:gd name="T44" fmla="*/ 6265 w 7095"/>
                  <a:gd name="T45" fmla="*/ 186 h 2099"/>
                  <a:gd name="T46" fmla="*/ 6493 w 7095"/>
                  <a:gd name="T47" fmla="*/ 271 h 2099"/>
                  <a:gd name="T48" fmla="*/ 6646 w 7095"/>
                  <a:gd name="T49" fmla="*/ 330 h 2099"/>
                  <a:gd name="T50" fmla="*/ 6858 w 7095"/>
                  <a:gd name="T51" fmla="*/ 414 h 2099"/>
                  <a:gd name="T52" fmla="*/ 6934 w 7095"/>
                  <a:gd name="T53" fmla="*/ 474 h 2099"/>
                  <a:gd name="T54" fmla="*/ 7044 w 7095"/>
                  <a:gd name="T55" fmla="*/ 660 h 2099"/>
                  <a:gd name="T56" fmla="*/ 7061 w 7095"/>
                  <a:gd name="T57" fmla="*/ 1109 h 2099"/>
                  <a:gd name="T58" fmla="*/ 7086 w 7095"/>
                  <a:gd name="T59" fmla="*/ 1396 h 2099"/>
                  <a:gd name="T60" fmla="*/ 6993 w 7095"/>
                  <a:gd name="T61" fmla="*/ 1600 h 2099"/>
                  <a:gd name="T62" fmla="*/ 6815 w 7095"/>
                  <a:gd name="T63" fmla="*/ 1777 h 2099"/>
                  <a:gd name="T64" fmla="*/ 6671 w 7095"/>
                  <a:gd name="T65" fmla="*/ 1794 h 2099"/>
                  <a:gd name="T66" fmla="*/ 6629 w 7095"/>
                  <a:gd name="T67" fmla="*/ 1803 h 2099"/>
                  <a:gd name="T68" fmla="*/ 6477 w 7095"/>
                  <a:gd name="T69" fmla="*/ 1845 h 2099"/>
                  <a:gd name="T70" fmla="*/ 6002 w 7095"/>
                  <a:gd name="T71" fmla="*/ 1938 h 2099"/>
                  <a:gd name="T72" fmla="*/ 5503 w 7095"/>
                  <a:gd name="T73" fmla="*/ 1997 h 2099"/>
                  <a:gd name="T74" fmla="*/ 5020 w 7095"/>
                  <a:gd name="T75" fmla="*/ 2014 h 2099"/>
                  <a:gd name="T76" fmla="*/ 4487 w 7095"/>
                  <a:gd name="T77" fmla="*/ 1947 h 2099"/>
                  <a:gd name="T78" fmla="*/ 4123 w 7095"/>
                  <a:gd name="T79" fmla="*/ 1964 h 2099"/>
                  <a:gd name="T80" fmla="*/ 3403 w 7095"/>
                  <a:gd name="T81" fmla="*/ 1964 h 2099"/>
                  <a:gd name="T82" fmla="*/ 3302 w 7095"/>
                  <a:gd name="T83" fmla="*/ 1947 h 2099"/>
                  <a:gd name="T84" fmla="*/ 3073 w 7095"/>
                  <a:gd name="T85" fmla="*/ 1964 h 2099"/>
                  <a:gd name="T86" fmla="*/ 2963 w 7095"/>
                  <a:gd name="T87" fmla="*/ 1972 h 2099"/>
                  <a:gd name="T88" fmla="*/ 2743 w 7095"/>
                  <a:gd name="T89" fmla="*/ 1972 h 2099"/>
                  <a:gd name="T90" fmla="*/ 2294 w 7095"/>
                  <a:gd name="T91" fmla="*/ 1981 h 2099"/>
                  <a:gd name="T92" fmla="*/ 1905 w 7095"/>
                  <a:gd name="T93" fmla="*/ 1981 h 2099"/>
                  <a:gd name="T94" fmla="*/ 1753 w 7095"/>
                  <a:gd name="T95" fmla="*/ 1964 h 2099"/>
                  <a:gd name="T96" fmla="*/ 1617 w 7095"/>
                  <a:gd name="T97" fmla="*/ 1930 h 2099"/>
                  <a:gd name="T98" fmla="*/ 1490 w 7095"/>
                  <a:gd name="T99" fmla="*/ 1845 h 2099"/>
                  <a:gd name="T100" fmla="*/ 1270 w 7095"/>
                  <a:gd name="T101" fmla="*/ 2006 h 2099"/>
                  <a:gd name="T102" fmla="*/ 1109 w 7095"/>
                  <a:gd name="T103" fmla="*/ 2031 h 2099"/>
                  <a:gd name="T104" fmla="*/ 847 w 7095"/>
                  <a:gd name="T105" fmla="*/ 2048 h 2099"/>
                  <a:gd name="T106" fmla="*/ 271 w 7095"/>
                  <a:gd name="T107" fmla="*/ 2099 h 2099"/>
                  <a:gd name="T108" fmla="*/ 0 w 7095"/>
                  <a:gd name="T109" fmla="*/ 2048 h 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095" h="2099">
                    <a:moveTo>
                      <a:pt x="0" y="76"/>
                    </a:moveTo>
                    <a:lnTo>
                      <a:pt x="449" y="50"/>
                    </a:lnTo>
                    <a:lnTo>
                      <a:pt x="627" y="50"/>
                    </a:lnTo>
                    <a:lnTo>
                      <a:pt x="660" y="59"/>
                    </a:lnTo>
                    <a:lnTo>
                      <a:pt x="889" y="59"/>
                    </a:lnTo>
                    <a:lnTo>
                      <a:pt x="1101" y="84"/>
                    </a:lnTo>
                    <a:lnTo>
                      <a:pt x="1151" y="67"/>
                    </a:lnTo>
                    <a:lnTo>
                      <a:pt x="1177" y="93"/>
                    </a:lnTo>
                    <a:lnTo>
                      <a:pt x="1710" y="34"/>
                    </a:lnTo>
                    <a:lnTo>
                      <a:pt x="1736" y="42"/>
                    </a:lnTo>
                    <a:lnTo>
                      <a:pt x="1769" y="25"/>
                    </a:lnTo>
                    <a:lnTo>
                      <a:pt x="1879" y="34"/>
                    </a:lnTo>
                    <a:lnTo>
                      <a:pt x="2032" y="17"/>
                    </a:lnTo>
                    <a:lnTo>
                      <a:pt x="2150" y="25"/>
                    </a:lnTo>
                    <a:lnTo>
                      <a:pt x="2176" y="8"/>
                    </a:lnTo>
                    <a:lnTo>
                      <a:pt x="2269" y="25"/>
                    </a:lnTo>
                    <a:lnTo>
                      <a:pt x="2294" y="8"/>
                    </a:lnTo>
                    <a:lnTo>
                      <a:pt x="2379" y="8"/>
                    </a:lnTo>
                    <a:lnTo>
                      <a:pt x="2438" y="0"/>
                    </a:lnTo>
                    <a:lnTo>
                      <a:pt x="2472" y="8"/>
                    </a:lnTo>
                    <a:lnTo>
                      <a:pt x="2531" y="8"/>
                    </a:lnTo>
                    <a:lnTo>
                      <a:pt x="2557" y="0"/>
                    </a:lnTo>
                    <a:lnTo>
                      <a:pt x="2608" y="17"/>
                    </a:lnTo>
                    <a:lnTo>
                      <a:pt x="3065" y="25"/>
                    </a:lnTo>
                    <a:lnTo>
                      <a:pt x="3226" y="0"/>
                    </a:lnTo>
                    <a:lnTo>
                      <a:pt x="3547" y="25"/>
                    </a:lnTo>
                    <a:lnTo>
                      <a:pt x="3827" y="50"/>
                    </a:lnTo>
                    <a:lnTo>
                      <a:pt x="3877" y="93"/>
                    </a:lnTo>
                    <a:lnTo>
                      <a:pt x="4004" y="135"/>
                    </a:lnTo>
                    <a:lnTo>
                      <a:pt x="4064" y="127"/>
                    </a:lnTo>
                    <a:lnTo>
                      <a:pt x="4157" y="84"/>
                    </a:lnTo>
                    <a:lnTo>
                      <a:pt x="4301" y="59"/>
                    </a:lnTo>
                    <a:lnTo>
                      <a:pt x="4385" y="59"/>
                    </a:lnTo>
                    <a:lnTo>
                      <a:pt x="4419" y="50"/>
                    </a:lnTo>
                    <a:lnTo>
                      <a:pt x="4529" y="50"/>
                    </a:lnTo>
                    <a:lnTo>
                      <a:pt x="4589" y="42"/>
                    </a:lnTo>
                    <a:lnTo>
                      <a:pt x="4699" y="59"/>
                    </a:lnTo>
                    <a:lnTo>
                      <a:pt x="5181" y="84"/>
                    </a:lnTo>
                    <a:lnTo>
                      <a:pt x="5418" y="127"/>
                    </a:lnTo>
                    <a:lnTo>
                      <a:pt x="5884" y="127"/>
                    </a:lnTo>
                    <a:lnTo>
                      <a:pt x="5943" y="161"/>
                    </a:lnTo>
                    <a:lnTo>
                      <a:pt x="6036" y="152"/>
                    </a:lnTo>
                    <a:lnTo>
                      <a:pt x="6121" y="169"/>
                    </a:lnTo>
                    <a:lnTo>
                      <a:pt x="6180" y="161"/>
                    </a:lnTo>
                    <a:lnTo>
                      <a:pt x="6240" y="194"/>
                    </a:lnTo>
                    <a:lnTo>
                      <a:pt x="6265" y="186"/>
                    </a:lnTo>
                    <a:lnTo>
                      <a:pt x="6417" y="220"/>
                    </a:lnTo>
                    <a:lnTo>
                      <a:pt x="6493" y="271"/>
                    </a:lnTo>
                    <a:lnTo>
                      <a:pt x="6527" y="271"/>
                    </a:lnTo>
                    <a:lnTo>
                      <a:pt x="6646" y="330"/>
                    </a:lnTo>
                    <a:lnTo>
                      <a:pt x="6731" y="347"/>
                    </a:lnTo>
                    <a:lnTo>
                      <a:pt x="6858" y="414"/>
                    </a:lnTo>
                    <a:lnTo>
                      <a:pt x="6908" y="465"/>
                    </a:lnTo>
                    <a:lnTo>
                      <a:pt x="6934" y="474"/>
                    </a:lnTo>
                    <a:lnTo>
                      <a:pt x="6976" y="525"/>
                    </a:lnTo>
                    <a:lnTo>
                      <a:pt x="7044" y="660"/>
                    </a:lnTo>
                    <a:lnTo>
                      <a:pt x="7069" y="812"/>
                    </a:lnTo>
                    <a:lnTo>
                      <a:pt x="7061" y="1109"/>
                    </a:lnTo>
                    <a:lnTo>
                      <a:pt x="7095" y="1253"/>
                    </a:lnTo>
                    <a:lnTo>
                      <a:pt x="7086" y="1396"/>
                    </a:lnTo>
                    <a:lnTo>
                      <a:pt x="7052" y="1439"/>
                    </a:lnTo>
                    <a:lnTo>
                      <a:pt x="6993" y="1600"/>
                    </a:lnTo>
                    <a:lnTo>
                      <a:pt x="6891" y="1727"/>
                    </a:lnTo>
                    <a:lnTo>
                      <a:pt x="6815" y="1777"/>
                    </a:lnTo>
                    <a:lnTo>
                      <a:pt x="6764" y="1794"/>
                    </a:lnTo>
                    <a:lnTo>
                      <a:pt x="6671" y="1794"/>
                    </a:lnTo>
                    <a:lnTo>
                      <a:pt x="6654" y="1811"/>
                    </a:lnTo>
                    <a:lnTo>
                      <a:pt x="6629" y="1803"/>
                    </a:lnTo>
                    <a:lnTo>
                      <a:pt x="6544" y="1820"/>
                    </a:lnTo>
                    <a:lnTo>
                      <a:pt x="6477" y="1845"/>
                    </a:lnTo>
                    <a:lnTo>
                      <a:pt x="6206" y="1921"/>
                    </a:lnTo>
                    <a:lnTo>
                      <a:pt x="6002" y="1938"/>
                    </a:lnTo>
                    <a:lnTo>
                      <a:pt x="5943" y="1972"/>
                    </a:lnTo>
                    <a:lnTo>
                      <a:pt x="5503" y="1997"/>
                    </a:lnTo>
                    <a:lnTo>
                      <a:pt x="5325" y="2014"/>
                    </a:lnTo>
                    <a:lnTo>
                      <a:pt x="5020" y="2014"/>
                    </a:lnTo>
                    <a:lnTo>
                      <a:pt x="4783" y="1997"/>
                    </a:lnTo>
                    <a:lnTo>
                      <a:pt x="4487" y="1947"/>
                    </a:lnTo>
                    <a:lnTo>
                      <a:pt x="4148" y="1964"/>
                    </a:lnTo>
                    <a:lnTo>
                      <a:pt x="4123" y="1964"/>
                    </a:lnTo>
                    <a:lnTo>
                      <a:pt x="3513" y="1981"/>
                    </a:lnTo>
                    <a:lnTo>
                      <a:pt x="3403" y="1964"/>
                    </a:lnTo>
                    <a:lnTo>
                      <a:pt x="3336" y="1972"/>
                    </a:lnTo>
                    <a:lnTo>
                      <a:pt x="3302" y="1947"/>
                    </a:lnTo>
                    <a:lnTo>
                      <a:pt x="3226" y="1947"/>
                    </a:lnTo>
                    <a:lnTo>
                      <a:pt x="3073" y="1964"/>
                    </a:lnTo>
                    <a:lnTo>
                      <a:pt x="2989" y="1955"/>
                    </a:lnTo>
                    <a:lnTo>
                      <a:pt x="2963" y="1972"/>
                    </a:lnTo>
                    <a:lnTo>
                      <a:pt x="2811" y="1989"/>
                    </a:lnTo>
                    <a:lnTo>
                      <a:pt x="2743" y="1972"/>
                    </a:lnTo>
                    <a:lnTo>
                      <a:pt x="2438" y="1981"/>
                    </a:lnTo>
                    <a:lnTo>
                      <a:pt x="2294" y="1981"/>
                    </a:lnTo>
                    <a:lnTo>
                      <a:pt x="2057" y="1997"/>
                    </a:lnTo>
                    <a:lnTo>
                      <a:pt x="1905" y="1981"/>
                    </a:lnTo>
                    <a:lnTo>
                      <a:pt x="1879" y="1989"/>
                    </a:lnTo>
                    <a:lnTo>
                      <a:pt x="1753" y="1964"/>
                    </a:lnTo>
                    <a:lnTo>
                      <a:pt x="1642" y="1921"/>
                    </a:lnTo>
                    <a:lnTo>
                      <a:pt x="1617" y="1930"/>
                    </a:lnTo>
                    <a:lnTo>
                      <a:pt x="1507" y="1845"/>
                    </a:lnTo>
                    <a:lnTo>
                      <a:pt x="1490" y="1845"/>
                    </a:lnTo>
                    <a:lnTo>
                      <a:pt x="1456" y="1879"/>
                    </a:lnTo>
                    <a:lnTo>
                      <a:pt x="1270" y="2006"/>
                    </a:lnTo>
                    <a:lnTo>
                      <a:pt x="1219" y="2031"/>
                    </a:lnTo>
                    <a:lnTo>
                      <a:pt x="1109" y="2031"/>
                    </a:lnTo>
                    <a:lnTo>
                      <a:pt x="1024" y="2057"/>
                    </a:lnTo>
                    <a:lnTo>
                      <a:pt x="847" y="2048"/>
                    </a:lnTo>
                    <a:lnTo>
                      <a:pt x="339" y="2082"/>
                    </a:lnTo>
                    <a:lnTo>
                      <a:pt x="271" y="2099"/>
                    </a:lnTo>
                    <a:lnTo>
                      <a:pt x="203" y="2091"/>
                    </a:lnTo>
                    <a:lnTo>
                      <a:pt x="0" y="2048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1" name="Freeform 39">
                <a:extLst>
                  <a:ext uri="{FF2B5EF4-FFF2-40B4-BE49-F238E27FC236}">
                    <a16:creationId xmlns:a16="http://schemas.microsoft.com/office/drawing/2014/main" id="{5FAB85F4-0234-4C7A-89F3-B7C2D6B17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0" y="120"/>
                <a:ext cx="1082" cy="347"/>
              </a:xfrm>
              <a:custGeom>
                <a:avLst/>
                <a:gdLst>
                  <a:gd name="T0" fmla="*/ 432 w 6299"/>
                  <a:gd name="T1" fmla="*/ 575 h 2023"/>
                  <a:gd name="T2" fmla="*/ 203 w 6299"/>
                  <a:gd name="T3" fmla="*/ 1126 h 2023"/>
                  <a:gd name="T4" fmla="*/ 127 w 6299"/>
                  <a:gd name="T5" fmla="*/ 1303 h 2023"/>
                  <a:gd name="T6" fmla="*/ 68 w 6299"/>
                  <a:gd name="T7" fmla="*/ 1447 h 2023"/>
                  <a:gd name="T8" fmla="*/ 25 w 6299"/>
                  <a:gd name="T9" fmla="*/ 1583 h 2023"/>
                  <a:gd name="T10" fmla="*/ 17 w 6299"/>
                  <a:gd name="T11" fmla="*/ 1879 h 2023"/>
                  <a:gd name="T12" fmla="*/ 237 w 6299"/>
                  <a:gd name="T13" fmla="*/ 1989 h 2023"/>
                  <a:gd name="T14" fmla="*/ 643 w 6299"/>
                  <a:gd name="T15" fmla="*/ 2014 h 2023"/>
                  <a:gd name="T16" fmla="*/ 1084 w 6299"/>
                  <a:gd name="T17" fmla="*/ 1854 h 2023"/>
                  <a:gd name="T18" fmla="*/ 1168 w 6299"/>
                  <a:gd name="T19" fmla="*/ 1820 h 2023"/>
                  <a:gd name="T20" fmla="*/ 1414 w 6299"/>
                  <a:gd name="T21" fmla="*/ 1650 h 2023"/>
                  <a:gd name="T22" fmla="*/ 1592 w 6299"/>
                  <a:gd name="T23" fmla="*/ 1447 h 2023"/>
                  <a:gd name="T24" fmla="*/ 1736 w 6299"/>
                  <a:gd name="T25" fmla="*/ 1244 h 2023"/>
                  <a:gd name="T26" fmla="*/ 1778 w 6299"/>
                  <a:gd name="T27" fmla="*/ 1117 h 2023"/>
                  <a:gd name="T28" fmla="*/ 1854 w 6299"/>
                  <a:gd name="T29" fmla="*/ 855 h 2023"/>
                  <a:gd name="T30" fmla="*/ 1837 w 6299"/>
                  <a:gd name="T31" fmla="*/ 474 h 2023"/>
                  <a:gd name="T32" fmla="*/ 2015 w 6299"/>
                  <a:gd name="T33" fmla="*/ 516 h 2023"/>
                  <a:gd name="T34" fmla="*/ 2574 w 6299"/>
                  <a:gd name="T35" fmla="*/ 677 h 2023"/>
                  <a:gd name="T36" fmla="*/ 2811 w 6299"/>
                  <a:gd name="T37" fmla="*/ 694 h 2023"/>
                  <a:gd name="T38" fmla="*/ 2955 w 6299"/>
                  <a:gd name="T39" fmla="*/ 702 h 2023"/>
                  <a:gd name="T40" fmla="*/ 3877 w 6299"/>
                  <a:gd name="T41" fmla="*/ 626 h 2023"/>
                  <a:gd name="T42" fmla="*/ 4055 w 6299"/>
                  <a:gd name="T43" fmla="*/ 592 h 2023"/>
                  <a:gd name="T44" fmla="*/ 4233 w 6299"/>
                  <a:gd name="T45" fmla="*/ 533 h 2023"/>
                  <a:gd name="T46" fmla="*/ 4597 w 6299"/>
                  <a:gd name="T47" fmla="*/ 305 h 2023"/>
                  <a:gd name="T48" fmla="*/ 5351 w 6299"/>
                  <a:gd name="T49" fmla="*/ 0 h 2023"/>
                  <a:gd name="T50" fmla="*/ 5088 w 6299"/>
                  <a:gd name="T51" fmla="*/ 609 h 2023"/>
                  <a:gd name="T52" fmla="*/ 5012 w 6299"/>
                  <a:gd name="T53" fmla="*/ 711 h 2023"/>
                  <a:gd name="T54" fmla="*/ 4910 w 6299"/>
                  <a:gd name="T55" fmla="*/ 880 h 2023"/>
                  <a:gd name="T56" fmla="*/ 4775 w 6299"/>
                  <a:gd name="T57" fmla="*/ 1193 h 2023"/>
                  <a:gd name="T58" fmla="*/ 4724 w 6299"/>
                  <a:gd name="T59" fmla="*/ 1490 h 2023"/>
                  <a:gd name="T60" fmla="*/ 4775 w 6299"/>
                  <a:gd name="T61" fmla="*/ 1608 h 2023"/>
                  <a:gd name="T62" fmla="*/ 4910 w 6299"/>
                  <a:gd name="T63" fmla="*/ 1718 h 2023"/>
                  <a:gd name="T64" fmla="*/ 5139 w 6299"/>
                  <a:gd name="T65" fmla="*/ 1744 h 2023"/>
                  <a:gd name="T66" fmla="*/ 5257 w 6299"/>
                  <a:gd name="T67" fmla="*/ 1761 h 2023"/>
                  <a:gd name="T68" fmla="*/ 5410 w 6299"/>
                  <a:gd name="T69" fmla="*/ 1744 h 2023"/>
                  <a:gd name="T70" fmla="*/ 5638 w 6299"/>
                  <a:gd name="T71" fmla="*/ 1727 h 2023"/>
                  <a:gd name="T72" fmla="*/ 5918 w 6299"/>
                  <a:gd name="T73" fmla="*/ 1667 h 2023"/>
                  <a:gd name="T74" fmla="*/ 6299 w 6299"/>
                  <a:gd name="T75" fmla="*/ 1507 h 2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299" h="2023">
                    <a:moveTo>
                      <a:pt x="491" y="406"/>
                    </a:moveTo>
                    <a:lnTo>
                      <a:pt x="432" y="575"/>
                    </a:lnTo>
                    <a:lnTo>
                      <a:pt x="296" y="914"/>
                    </a:lnTo>
                    <a:lnTo>
                      <a:pt x="203" y="1126"/>
                    </a:lnTo>
                    <a:lnTo>
                      <a:pt x="178" y="1151"/>
                    </a:lnTo>
                    <a:lnTo>
                      <a:pt x="127" y="1303"/>
                    </a:lnTo>
                    <a:lnTo>
                      <a:pt x="68" y="1413"/>
                    </a:lnTo>
                    <a:lnTo>
                      <a:pt x="68" y="1447"/>
                    </a:lnTo>
                    <a:lnTo>
                      <a:pt x="51" y="1473"/>
                    </a:lnTo>
                    <a:lnTo>
                      <a:pt x="25" y="1583"/>
                    </a:lnTo>
                    <a:lnTo>
                      <a:pt x="0" y="1761"/>
                    </a:lnTo>
                    <a:lnTo>
                      <a:pt x="17" y="1879"/>
                    </a:lnTo>
                    <a:lnTo>
                      <a:pt x="76" y="1930"/>
                    </a:lnTo>
                    <a:lnTo>
                      <a:pt x="237" y="1989"/>
                    </a:lnTo>
                    <a:lnTo>
                      <a:pt x="381" y="2023"/>
                    </a:lnTo>
                    <a:lnTo>
                      <a:pt x="643" y="2014"/>
                    </a:lnTo>
                    <a:lnTo>
                      <a:pt x="880" y="1947"/>
                    </a:lnTo>
                    <a:lnTo>
                      <a:pt x="1084" y="1854"/>
                    </a:lnTo>
                    <a:lnTo>
                      <a:pt x="1143" y="1854"/>
                    </a:lnTo>
                    <a:lnTo>
                      <a:pt x="1168" y="1820"/>
                    </a:lnTo>
                    <a:lnTo>
                      <a:pt x="1253" y="1786"/>
                    </a:lnTo>
                    <a:lnTo>
                      <a:pt x="1414" y="1650"/>
                    </a:lnTo>
                    <a:lnTo>
                      <a:pt x="1575" y="1473"/>
                    </a:lnTo>
                    <a:lnTo>
                      <a:pt x="1592" y="1447"/>
                    </a:lnTo>
                    <a:lnTo>
                      <a:pt x="1651" y="1380"/>
                    </a:lnTo>
                    <a:lnTo>
                      <a:pt x="1736" y="1244"/>
                    </a:lnTo>
                    <a:lnTo>
                      <a:pt x="1786" y="1134"/>
                    </a:lnTo>
                    <a:lnTo>
                      <a:pt x="1778" y="1117"/>
                    </a:lnTo>
                    <a:lnTo>
                      <a:pt x="1795" y="1092"/>
                    </a:lnTo>
                    <a:lnTo>
                      <a:pt x="1854" y="855"/>
                    </a:lnTo>
                    <a:lnTo>
                      <a:pt x="1863" y="745"/>
                    </a:lnTo>
                    <a:lnTo>
                      <a:pt x="1837" y="474"/>
                    </a:lnTo>
                    <a:lnTo>
                      <a:pt x="1888" y="423"/>
                    </a:lnTo>
                    <a:lnTo>
                      <a:pt x="2015" y="516"/>
                    </a:lnTo>
                    <a:lnTo>
                      <a:pt x="2159" y="584"/>
                    </a:lnTo>
                    <a:lnTo>
                      <a:pt x="2574" y="677"/>
                    </a:lnTo>
                    <a:lnTo>
                      <a:pt x="2633" y="669"/>
                    </a:lnTo>
                    <a:lnTo>
                      <a:pt x="2811" y="694"/>
                    </a:lnTo>
                    <a:lnTo>
                      <a:pt x="2895" y="694"/>
                    </a:lnTo>
                    <a:lnTo>
                      <a:pt x="2955" y="702"/>
                    </a:lnTo>
                    <a:lnTo>
                      <a:pt x="3386" y="702"/>
                    </a:lnTo>
                    <a:lnTo>
                      <a:pt x="3877" y="626"/>
                    </a:lnTo>
                    <a:lnTo>
                      <a:pt x="3996" y="592"/>
                    </a:lnTo>
                    <a:lnTo>
                      <a:pt x="4055" y="592"/>
                    </a:lnTo>
                    <a:lnTo>
                      <a:pt x="4114" y="567"/>
                    </a:lnTo>
                    <a:lnTo>
                      <a:pt x="4233" y="533"/>
                    </a:lnTo>
                    <a:lnTo>
                      <a:pt x="4589" y="347"/>
                    </a:lnTo>
                    <a:lnTo>
                      <a:pt x="4597" y="305"/>
                    </a:lnTo>
                    <a:lnTo>
                      <a:pt x="5029" y="51"/>
                    </a:lnTo>
                    <a:lnTo>
                      <a:pt x="5351" y="0"/>
                    </a:lnTo>
                    <a:lnTo>
                      <a:pt x="5207" y="415"/>
                    </a:lnTo>
                    <a:lnTo>
                      <a:pt x="5088" y="609"/>
                    </a:lnTo>
                    <a:lnTo>
                      <a:pt x="5063" y="635"/>
                    </a:lnTo>
                    <a:lnTo>
                      <a:pt x="5012" y="711"/>
                    </a:lnTo>
                    <a:lnTo>
                      <a:pt x="5003" y="745"/>
                    </a:lnTo>
                    <a:lnTo>
                      <a:pt x="4910" y="880"/>
                    </a:lnTo>
                    <a:lnTo>
                      <a:pt x="4834" y="1024"/>
                    </a:lnTo>
                    <a:lnTo>
                      <a:pt x="4775" y="1193"/>
                    </a:lnTo>
                    <a:lnTo>
                      <a:pt x="4733" y="1286"/>
                    </a:lnTo>
                    <a:lnTo>
                      <a:pt x="4724" y="1490"/>
                    </a:lnTo>
                    <a:lnTo>
                      <a:pt x="4741" y="1549"/>
                    </a:lnTo>
                    <a:lnTo>
                      <a:pt x="4775" y="1608"/>
                    </a:lnTo>
                    <a:lnTo>
                      <a:pt x="4851" y="1684"/>
                    </a:lnTo>
                    <a:lnTo>
                      <a:pt x="4910" y="1718"/>
                    </a:lnTo>
                    <a:lnTo>
                      <a:pt x="5029" y="1752"/>
                    </a:lnTo>
                    <a:lnTo>
                      <a:pt x="5139" y="1744"/>
                    </a:lnTo>
                    <a:lnTo>
                      <a:pt x="5173" y="1761"/>
                    </a:lnTo>
                    <a:lnTo>
                      <a:pt x="5257" y="1761"/>
                    </a:lnTo>
                    <a:lnTo>
                      <a:pt x="5376" y="1752"/>
                    </a:lnTo>
                    <a:lnTo>
                      <a:pt x="5410" y="1744"/>
                    </a:lnTo>
                    <a:lnTo>
                      <a:pt x="5554" y="1744"/>
                    </a:lnTo>
                    <a:lnTo>
                      <a:pt x="5638" y="1727"/>
                    </a:lnTo>
                    <a:lnTo>
                      <a:pt x="5858" y="1676"/>
                    </a:lnTo>
                    <a:lnTo>
                      <a:pt x="5918" y="1667"/>
                    </a:lnTo>
                    <a:lnTo>
                      <a:pt x="5943" y="1642"/>
                    </a:lnTo>
                    <a:lnTo>
                      <a:pt x="6299" y="1507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2" name="Freeform 40">
                <a:extLst>
                  <a:ext uri="{FF2B5EF4-FFF2-40B4-BE49-F238E27FC236}">
                    <a16:creationId xmlns:a16="http://schemas.microsoft.com/office/drawing/2014/main" id="{A892F4E8-F2B5-4B25-B00B-EE7A8A2DD61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56" y="82"/>
                <a:ext cx="538" cy="291"/>
              </a:xfrm>
              <a:custGeom>
                <a:avLst/>
                <a:gdLst>
                  <a:gd name="T0" fmla="*/ 2226 w 3132"/>
                  <a:gd name="T1" fmla="*/ 0 h 1693"/>
                  <a:gd name="T2" fmla="*/ 2269 w 3132"/>
                  <a:gd name="T3" fmla="*/ 711 h 1693"/>
                  <a:gd name="T4" fmla="*/ 2328 w 3132"/>
                  <a:gd name="T5" fmla="*/ 973 h 1693"/>
                  <a:gd name="T6" fmla="*/ 2345 w 3132"/>
                  <a:gd name="T7" fmla="*/ 999 h 1693"/>
                  <a:gd name="T8" fmla="*/ 2379 w 3132"/>
                  <a:gd name="T9" fmla="*/ 1269 h 1693"/>
                  <a:gd name="T10" fmla="*/ 2404 w 3132"/>
                  <a:gd name="T11" fmla="*/ 1354 h 1693"/>
                  <a:gd name="T12" fmla="*/ 2472 w 3132"/>
                  <a:gd name="T13" fmla="*/ 1506 h 1693"/>
                  <a:gd name="T14" fmla="*/ 2472 w 3132"/>
                  <a:gd name="T15" fmla="*/ 1532 h 1693"/>
                  <a:gd name="T16" fmla="*/ 2506 w 3132"/>
                  <a:gd name="T17" fmla="*/ 1591 h 1693"/>
                  <a:gd name="T18" fmla="*/ 2548 w 3132"/>
                  <a:gd name="T19" fmla="*/ 1625 h 1693"/>
                  <a:gd name="T20" fmla="*/ 2667 w 3132"/>
                  <a:gd name="T21" fmla="*/ 1693 h 1693"/>
                  <a:gd name="T22" fmla="*/ 2870 w 3132"/>
                  <a:gd name="T23" fmla="*/ 1667 h 1693"/>
                  <a:gd name="T24" fmla="*/ 2929 w 3132"/>
                  <a:gd name="T25" fmla="*/ 1633 h 1693"/>
                  <a:gd name="T26" fmla="*/ 2997 w 3132"/>
                  <a:gd name="T27" fmla="*/ 1557 h 1693"/>
                  <a:gd name="T28" fmla="*/ 3047 w 3132"/>
                  <a:gd name="T29" fmla="*/ 1439 h 1693"/>
                  <a:gd name="T30" fmla="*/ 3090 w 3132"/>
                  <a:gd name="T31" fmla="*/ 1303 h 1693"/>
                  <a:gd name="T32" fmla="*/ 3124 w 3132"/>
                  <a:gd name="T33" fmla="*/ 1134 h 1693"/>
                  <a:gd name="T34" fmla="*/ 3124 w 3132"/>
                  <a:gd name="T35" fmla="*/ 973 h 1693"/>
                  <a:gd name="T36" fmla="*/ 3132 w 3132"/>
                  <a:gd name="T37" fmla="*/ 914 h 1693"/>
                  <a:gd name="T38" fmla="*/ 3098 w 3132"/>
                  <a:gd name="T39" fmla="*/ 643 h 1693"/>
                  <a:gd name="T40" fmla="*/ 3090 w 3132"/>
                  <a:gd name="T41" fmla="*/ 575 h 1693"/>
                  <a:gd name="T42" fmla="*/ 3098 w 3132"/>
                  <a:gd name="T43" fmla="*/ 0 h 1693"/>
                  <a:gd name="T44" fmla="*/ 0 w 3132"/>
                  <a:gd name="T45" fmla="*/ 0 h 1693"/>
                  <a:gd name="T46" fmla="*/ 118 w 3132"/>
                  <a:gd name="T47" fmla="*/ 330 h 1693"/>
                  <a:gd name="T48" fmla="*/ 381 w 3132"/>
                  <a:gd name="T49" fmla="*/ 660 h 1693"/>
                  <a:gd name="T50" fmla="*/ 406 w 3132"/>
                  <a:gd name="T51" fmla="*/ 694 h 1693"/>
                  <a:gd name="T52" fmla="*/ 431 w 3132"/>
                  <a:gd name="T53" fmla="*/ 694 h 1693"/>
                  <a:gd name="T54" fmla="*/ 525 w 3132"/>
                  <a:gd name="T55" fmla="*/ 736 h 1693"/>
                  <a:gd name="T56" fmla="*/ 846 w 3132"/>
                  <a:gd name="T57" fmla="*/ 694 h 1693"/>
                  <a:gd name="T58" fmla="*/ 906 w 3132"/>
                  <a:gd name="T59" fmla="*/ 694 h 1693"/>
                  <a:gd name="T60" fmla="*/ 965 w 3132"/>
                  <a:gd name="T61" fmla="*/ 635 h 1693"/>
                  <a:gd name="T62" fmla="*/ 1388 w 3132"/>
                  <a:gd name="T63" fmla="*/ 355 h 1693"/>
                  <a:gd name="T64" fmla="*/ 1972 w 3132"/>
                  <a:gd name="T65" fmla="*/ 0 h 1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132" h="1693">
                    <a:moveTo>
                      <a:pt x="2226" y="0"/>
                    </a:moveTo>
                    <a:lnTo>
                      <a:pt x="2269" y="711"/>
                    </a:lnTo>
                    <a:lnTo>
                      <a:pt x="2328" y="973"/>
                    </a:lnTo>
                    <a:lnTo>
                      <a:pt x="2345" y="999"/>
                    </a:lnTo>
                    <a:lnTo>
                      <a:pt x="2379" y="1269"/>
                    </a:lnTo>
                    <a:lnTo>
                      <a:pt x="2404" y="1354"/>
                    </a:lnTo>
                    <a:lnTo>
                      <a:pt x="2472" y="1506"/>
                    </a:lnTo>
                    <a:lnTo>
                      <a:pt x="2472" y="1532"/>
                    </a:lnTo>
                    <a:lnTo>
                      <a:pt x="2506" y="1591"/>
                    </a:lnTo>
                    <a:lnTo>
                      <a:pt x="2548" y="1625"/>
                    </a:lnTo>
                    <a:lnTo>
                      <a:pt x="2667" y="1693"/>
                    </a:lnTo>
                    <a:lnTo>
                      <a:pt x="2870" y="1667"/>
                    </a:lnTo>
                    <a:lnTo>
                      <a:pt x="2929" y="1633"/>
                    </a:lnTo>
                    <a:lnTo>
                      <a:pt x="2997" y="1557"/>
                    </a:lnTo>
                    <a:lnTo>
                      <a:pt x="3047" y="1439"/>
                    </a:lnTo>
                    <a:lnTo>
                      <a:pt x="3090" y="1303"/>
                    </a:lnTo>
                    <a:lnTo>
                      <a:pt x="3124" y="1134"/>
                    </a:lnTo>
                    <a:lnTo>
                      <a:pt x="3124" y="973"/>
                    </a:lnTo>
                    <a:lnTo>
                      <a:pt x="3132" y="914"/>
                    </a:lnTo>
                    <a:lnTo>
                      <a:pt x="3098" y="643"/>
                    </a:lnTo>
                    <a:lnTo>
                      <a:pt x="3090" y="575"/>
                    </a:lnTo>
                    <a:lnTo>
                      <a:pt x="3098" y="0"/>
                    </a:lnTo>
                    <a:moveTo>
                      <a:pt x="0" y="0"/>
                    </a:moveTo>
                    <a:lnTo>
                      <a:pt x="118" y="330"/>
                    </a:lnTo>
                    <a:lnTo>
                      <a:pt x="381" y="660"/>
                    </a:lnTo>
                    <a:lnTo>
                      <a:pt x="406" y="694"/>
                    </a:lnTo>
                    <a:lnTo>
                      <a:pt x="431" y="694"/>
                    </a:lnTo>
                    <a:lnTo>
                      <a:pt x="525" y="736"/>
                    </a:lnTo>
                    <a:lnTo>
                      <a:pt x="846" y="694"/>
                    </a:lnTo>
                    <a:lnTo>
                      <a:pt x="906" y="694"/>
                    </a:lnTo>
                    <a:lnTo>
                      <a:pt x="965" y="635"/>
                    </a:lnTo>
                    <a:lnTo>
                      <a:pt x="1388" y="355"/>
                    </a:lnTo>
                    <a:lnTo>
                      <a:pt x="1972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3" name="Freeform 41">
                <a:extLst>
                  <a:ext uri="{FF2B5EF4-FFF2-40B4-BE49-F238E27FC236}">
                    <a16:creationId xmlns:a16="http://schemas.microsoft.com/office/drawing/2014/main" id="{2489988C-5924-4E2A-AFD6-171324CF0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82"/>
                <a:ext cx="479" cy="265"/>
              </a:xfrm>
              <a:custGeom>
                <a:avLst/>
                <a:gdLst>
                  <a:gd name="T0" fmla="*/ 0 w 2794"/>
                  <a:gd name="T1" fmla="*/ 0 h 1540"/>
                  <a:gd name="T2" fmla="*/ 68 w 2794"/>
                  <a:gd name="T3" fmla="*/ 177 h 1540"/>
                  <a:gd name="T4" fmla="*/ 152 w 2794"/>
                  <a:gd name="T5" fmla="*/ 372 h 1540"/>
                  <a:gd name="T6" fmla="*/ 330 w 2794"/>
                  <a:gd name="T7" fmla="*/ 635 h 1540"/>
                  <a:gd name="T8" fmla="*/ 389 w 2794"/>
                  <a:gd name="T9" fmla="*/ 677 h 1540"/>
                  <a:gd name="T10" fmla="*/ 432 w 2794"/>
                  <a:gd name="T11" fmla="*/ 728 h 1540"/>
                  <a:gd name="T12" fmla="*/ 457 w 2794"/>
                  <a:gd name="T13" fmla="*/ 795 h 1540"/>
                  <a:gd name="T14" fmla="*/ 559 w 2794"/>
                  <a:gd name="T15" fmla="*/ 821 h 1540"/>
                  <a:gd name="T16" fmla="*/ 618 w 2794"/>
                  <a:gd name="T17" fmla="*/ 855 h 1540"/>
                  <a:gd name="T18" fmla="*/ 880 w 2794"/>
                  <a:gd name="T19" fmla="*/ 872 h 1540"/>
                  <a:gd name="T20" fmla="*/ 974 w 2794"/>
                  <a:gd name="T21" fmla="*/ 872 h 1540"/>
                  <a:gd name="T22" fmla="*/ 1058 w 2794"/>
                  <a:gd name="T23" fmla="*/ 846 h 1540"/>
                  <a:gd name="T24" fmla="*/ 1177 w 2794"/>
                  <a:gd name="T25" fmla="*/ 838 h 1540"/>
                  <a:gd name="T26" fmla="*/ 1236 w 2794"/>
                  <a:gd name="T27" fmla="*/ 905 h 1540"/>
                  <a:gd name="T28" fmla="*/ 1295 w 2794"/>
                  <a:gd name="T29" fmla="*/ 1083 h 1540"/>
                  <a:gd name="T30" fmla="*/ 1321 w 2794"/>
                  <a:gd name="T31" fmla="*/ 1202 h 1540"/>
                  <a:gd name="T32" fmla="*/ 1304 w 2794"/>
                  <a:gd name="T33" fmla="*/ 1244 h 1540"/>
                  <a:gd name="T34" fmla="*/ 1422 w 2794"/>
                  <a:gd name="T35" fmla="*/ 1405 h 1540"/>
                  <a:gd name="T36" fmla="*/ 1575 w 2794"/>
                  <a:gd name="T37" fmla="*/ 1506 h 1540"/>
                  <a:gd name="T38" fmla="*/ 1634 w 2794"/>
                  <a:gd name="T39" fmla="*/ 1523 h 1540"/>
                  <a:gd name="T40" fmla="*/ 1659 w 2794"/>
                  <a:gd name="T41" fmla="*/ 1540 h 1540"/>
                  <a:gd name="T42" fmla="*/ 1803 w 2794"/>
                  <a:gd name="T43" fmla="*/ 1540 h 1540"/>
                  <a:gd name="T44" fmla="*/ 1922 w 2794"/>
                  <a:gd name="T45" fmla="*/ 1523 h 1540"/>
                  <a:gd name="T46" fmla="*/ 1973 w 2794"/>
                  <a:gd name="T47" fmla="*/ 1473 h 1540"/>
                  <a:gd name="T48" fmla="*/ 1998 w 2794"/>
                  <a:gd name="T49" fmla="*/ 1473 h 1540"/>
                  <a:gd name="T50" fmla="*/ 2023 w 2794"/>
                  <a:gd name="T51" fmla="*/ 1456 h 1540"/>
                  <a:gd name="T52" fmla="*/ 2176 w 2794"/>
                  <a:gd name="T53" fmla="*/ 1320 h 1540"/>
                  <a:gd name="T54" fmla="*/ 2303 w 2794"/>
                  <a:gd name="T55" fmla="*/ 1151 h 1540"/>
                  <a:gd name="T56" fmla="*/ 2303 w 2794"/>
                  <a:gd name="T57" fmla="*/ 1134 h 1540"/>
                  <a:gd name="T58" fmla="*/ 2354 w 2794"/>
                  <a:gd name="T59" fmla="*/ 1024 h 1540"/>
                  <a:gd name="T60" fmla="*/ 2421 w 2794"/>
                  <a:gd name="T61" fmla="*/ 914 h 1540"/>
                  <a:gd name="T62" fmla="*/ 2481 w 2794"/>
                  <a:gd name="T63" fmla="*/ 778 h 1540"/>
                  <a:gd name="T64" fmla="*/ 2557 w 2794"/>
                  <a:gd name="T65" fmla="*/ 668 h 1540"/>
                  <a:gd name="T66" fmla="*/ 2709 w 2794"/>
                  <a:gd name="T67" fmla="*/ 287 h 1540"/>
                  <a:gd name="T68" fmla="*/ 2794 w 2794"/>
                  <a:gd name="T69" fmla="*/ 0 h 1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94" h="1540">
                    <a:moveTo>
                      <a:pt x="0" y="0"/>
                    </a:moveTo>
                    <a:lnTo>
                      <a:pt x="68" y="177"/>
                    </a:lnTo>
                    <a:lnTo>
                      <a:pt x="152" y="372"/>
                    </a:lnTo>
                    <a:lnTo>
                      <a:pt x="330" y="635"/>
                    </a:lnTo>
                    <a:lnTo>
                      <a:pt x="389" y="677"/>
                    </a:lnTo>
                    <a:lnTo>
                      <a:pt x="432" y="728"/>
                    </a:lnTo>
                    <a:lnTo>
                      <a:pt x="457" y="795"/>
                    </a:lnTo>
                    <a:lnTo>
                      <a:pt x="559" y="821"/>
                    </a:lnTo>
                    <a:lnTo>
                      <a:pt x="618" y="855"/>
                    </a:lnTo>
                    <a:lnTo>
                      <a:pt x="880" y="872"/>
                    </a:lnTo>
                    <a:lnTo>
                      <a:pt x="974" y="872"/>
                    </a:lnTo>
                    <a:lnTo>
                      <a:pt x="1058" y="846"/>
                    </a:lnTo>
                    <a:lnTo>
                      <a:pt x="1177" y="838"/>
                    </a:lnTo>
                    <a:lnTo>
                      <a:pt x="1236" y="905"/>
                    </a:lnTo>
                    <a:lnTo>
                      <a:pt x="1295" y="1083"/>
                    </a:lnTo>
                    <a:lnTo>
                      <a:pt x="1321" y="1202"/>
                    </a:lnTo>
                    <a:lnTo>
                      <a:pt x="1304" y="1244"/>
                    </a:lnTo>
                    <a:lnTo>
                      <a:pt x="1422" y="1405"/>
                    </a:lnTo>
                    <a:lnTo>
                      <a:pt x="1575" y="1506"/>
                    </a:lnTo>
                    <a:lnTo>
                      <a:pt x="1634" y="1523"/>
                    </a:lnTo>
                    <a:lnTo>
                      <a:pt x="1659" y="1540"/>
                    </a:lnTo>
                    <a:lnTo>
                      <a:pt x="1803" y="1540"/>
                    </a:lnTo>
                    <a:lnTo>
                      <a:pt x="1922" y="1523"/>
                    </a:lnTo>
                    <a:lnTo>
                      <a:pt x="1973" y="1473"/>
                    </a:lnTo>
                    <a:lnTo>
                      <a:pt x="1998" y="1473"/>
                    </a:lnTo>
                    <a:lnTo>
                      <a:pt x="2023" y="1456"/>
                    </a:lnTo>
                    <a:lnTo>
                      <a:pt x="2176" y="1320"/>
                    </a:lnTo>
                    <a:lnTo>
                      <a:pt x="2303" y="1151"/>
                    </a:lnTo>
                    <a:lnTo>
                      <a:pt x="2303" y="1134"/>
                    </a:lnTo>
                    <a:lnTo>
                      <a:pt x="2354" y="1024"/>
                    </a:lnTo>
                    <a:lnTo>
                      <a:pt x="2421" y="914"/>
                    </a:lnTo>
                    <a:lnTo>
                      <a:pt x="2481" y="778"/>
                    </a:lnTo>
                    <a:lnTo>
                      <a:pt x="2557" y="668"/>
                    </a:lnTo>
                    <a:lnTo>
                      <a:pt x="2709" y="287"/>
                    </a:lnTo>
                    <a:lnTo>
                      <a:pt x="2794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4" name="Freeform 42">
                <a:extLst>
                  <a:ext uri="{FF2B5EF4-FFF2-40B4-BE49-F238E27FC236}">
                    <a16:creationId xmlns:a16="http://schemas.microsoft.com/office/drawing/2014/main" id="{C8C76188-A0AB-4CC5-A947-28AC357DE9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313"/>
                <a:ext cx="69" cy="256"/>
              </a:xfrm>
              <a:custGeom>
                <a:avLst/>
                <a:gdLst>
                  <a:gd name="T0" fmla="*/ 0 w 398"/>
                  <a:gd name="T1" fmla="*/ 1464 h 1489"/>
                  <a:gd name="T2" fmla="*/ 186 w 398"/>
                  <a:gd name="T3" fmla="*/ 1489 h 1489"/>
                  <a:gd name="T4" fmla="*/ 237 w 398"/>
                  <a:gd name="T5" fmla="*/ 1456 h 1489"/>
                  <a:gd name="T6" fmla="*/ 330 w 398"/>
                  <a:gd name="T7" fmla="*/ 1303 h 1489"/>
                  <a:gd name="T8" fmla="*/ 339 w 398"/>
                  <a:gd name="T9" fmla="*/ 1261 h 1489"/>
                  <a:gd name="T10" fmla="*/ 364 w 398"/>
                  <a:gd name="T11" fmla="*/ 1236 h 1489"/>
                  <a:gd name="T12" fmla="*/ 398 w 398"/>
                  <a:gd name="T13" fmla="*/ 990 h 1489"/>
                  <a:gd name="T14" fmla="*/ 398 w 398"/>
                  <a:gd name="T15" fmla="*/ 838 h 1489"/>
                  <a:gd name="T16" fmla="*/ 373 w 398"/>
                  <a:gd name="T17" fmla="*/ 728 h 1489"/>
                  <a:gd name="T18" fmla="*/ 347 w 398"/>
                  <a:gd name="T19" fmla="*/ 702 h 1489"/>
                  <a:gd name="T20" fmla="*/ 288 w 398"/>
                  <a:gd name="T21" fmla="*/ 558 h 1489"/>
                  <a:gd name="T22" fmla="*/ 254 w 398"/>
                  <a:gd name="T23" fmla="*/ 448 h 1489"/>
                  <a:gd name="T24" fmla="*/ 262 w 398"/>
                  <a:gd name="T25" fmla="*/ 423 h 1489"/>
                  <a:gd name="T26" fmla="*/ 212 w 398"/>
                  <a:gd name="T27" fmla="*/ 287 h 1489"/>
                  <a:gd name="T28" fmla="*/ 0 w 398"/>
                  <a:gd name="T29" fmla="*/ 0 h 1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8" h="1489">
                    <a:moveTo>
                      <a:pt x="0" y="1464"/>
                    </a:moveTo>
                    <a:lnTo>
                      <a:pt x="186" y="1489"/>
                    </a:lnTo>
                    <a:lnTo>
                      <a:pt x="237" y="1456"/>
                    </a:lnTo>
                    <a:lnTo>
                      <a:pt x="330" y="1303"/>
                    </a:lnTo>
                    <a:lnTo>
                      <a:pt x="339" y="1261"/>
                    </a:lnTo>
                    <a:lnTo>
                      <a:pt x="364" y="1236"/>
                    </a:lnTo>
                    <a:lnTo>
                      <a:pt x="398" y="990"/>
                    </a:lnTo>
                    <a:lnTo>
                      <a:pt x="398" y="838"/>
                    </a:lnTo>
                    <a:lnTo>
                      <a:pt x="373" y="728"/>
                    </a:lnTo>
                    <a:lnTo>
                      <a:pt x="347" y="702"/>
                    </a:lnTo>
                    <a:lnTo>
                      <a:pt x="288" y="558"/>
                    </a:lnTo>
                    <a:lnTo>
                      <a:pt x="254" y="448"/>
                    </a:lnTo>
                    <a:lnTo>
                      <a:pt x="262" y="423"/>
                    </a:lnTo>
                    <a:lnTo>
                      <a:pt x="212" y="287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5" name="Freeform 43">
                <a:extLst>
                  <a:ext uri="{FF2B5EF4-FFF2-40B4-BE49-F238E27FC236}">
                    <a16:creationId xmlns:a16="http://schemas.microsoft.com/office/drawing/2014/main" id="{ECA7112F-5F70-488E-AB8D-B04072A4D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928"/>
                <a:ext cx="2667" cy="1139"/>
              </a:xfrm>
              <a:custGeom>
                <a:avLst/>
                <a:gdLst>
                  <a:gd name="T0" fmla="*/ 14595 w 15527"/>
                  <a:gd name="T1" fmla="*/ 6392 h 6637"/>
                  <a:gd name="T2" fmla="*/ 13673 w 15527"/>
                  <a:gd name="T3" fmla="*/ 6341 h 6637"/>
                  <a:gd name="T4" fmla="*/ 13453 w 15527"/>
                  <a:gd name="T5" fmla="*/ 6315 h 6637"/>
                  <a:gd name="T6" fmla="*/ 12767 w 15527"/>
                  <a:gd name="T7" fmla="*/ 6129 h 6637"/>
                  <a:gd name="T8" fmla="*/ 12039 w 15527"/>
                  <a:gd name="T9" fmla="*/ 6197 h 6637"/>
                  <a:gd name="T10" fmla="*/ 11505 w 15527"/>
                  <a:gd name="T11" fmla="*/ 6248 h 6637"/>
                  <a:gd name="T12" fmla="*/ 10532 w 15527"/>
                  <a:gd name="T13" fmla="*/ 6239 h 6637"/>
                  <a:gd name="T14" fmla="*/ 9685 w 15527"/>
                  <a:gd name="T15" fmla="*/ 6155 h 6637"/>
                  <a:gd name="T16" fmla="*/ 9177 w 15527"/>
                  <a:gd name="T17" fmla="*/ 6053 h 6637"/>
                  <a:gd name="T18" fmla="*/ 8635 w 15527"/>
                  <a:gd name="T19" fmla="*/ 5680 h 6637"/>
                  <a:gd name="T20" fmla="*/ 7958 w 15527"/>
                  <a:gd name="T21" fmla="*/ 4919 h 6637"/>
                  <a:gd name="T22" fmla="*/ 7814 w 15527"/>
                  <a:gd name="T23" fmla="*/ 4250 h 6637"/>
                  <a:gd name="T24" fmla="*/ 7763 w 15527"/>
                  <a:gd name="T25" fmla="*/ 3877 h 6637"/>
                  <a:gd name="T26" fmla="*/ 7831 w 15527"/>
                  <a:gd name="T27" fmla="*/ 3200 h 6637"/>
                  <a:gd name="T28" fmla="*/ 7882 w 15527"/>
                  <a:gd name="T29" fmla="*/ 2709 h 6637"/>
                  <a:gd name="T30" fmla="*/ 8280 w 15527"/>
                  <a:gd name="T31" fmla="*/ 1778 h 6637"/>
                  <a:gd name="T32" fmla="*/ 8839 w 15527"/>
                  <a:gd name="T33" fmla="*/ 1152 h 6637"/>
                  <a:gd name="T34" fmla="*/ 9262 w 15527"/>
                  <a:gd name="T35" fmla="*/ 948 h 6637"/>
                  <a:gd name="T36" fmla="*/ 10083 w 15527"/>
                  <a:gd name="T37" fmla="*/ 898 h 6637"/>
                  <a:gd name="T38" fmla="*/ 10337 w 15527"/>
                  <a:gd name="T39" fmla="*/ 872 h 6637"/>
                  <a:gd name="T40" fmla="*/ 11040 w 15527"/>
                  <a:gd name="T41" fmla="*/ 864 h 6637"/>
                  <a:gd name="T42" fmla="*/ 11556 w 15527"/>
                  <a:gd name="T43" fmla="*/ 847 h 6637"/>
                  <a:gd name="T44" fmla="*/ 11683 w 15527"/>
                  <a:gd name="T45" fmla="*/ 644 h 6637"/>
                  <a:gd name="T46" fmla="*/ 11277 w 15527"/>
                  <a:gd name="T47" fmla="*/ 593 h 6637"/>
                  <a:gd name="T48" fmla="*/ 10794 w 15527"/>
                  <a:gd name="T49" fmla="*/ 449 h 6637"/>
                  <a:gd name="T50" fmla="*/ 10210 w 15527"/>
                  <a:gd name="T51" fmla="*/ 102 h 6637"/>
                  <a:gd name="T52" fmla="*/ 9871 w 15527"/>
                  <a:gd name="T53" fmla="*/ 26 h 6637"/>
                  <a:gd name="T54" fmla="*/ 9321 w 15527"/>
                  <a:gd name="T55" fmla="*/ 9 h 6637"/>
                  <a:gd name="T56" fmla="*/ 8618 w 15527"/>
                  <a:gd name="T57" fmla="*/ 136 h 6637"/>
                  <a:gd name="T58" fmla="*/ 8373 w 15527"/>
                  <a:gd name="T59" fmla="*/ 178 h 6637"/>
                  <a:gd name="T60" fmla="*/ 7831 w 15527"/>
                  <a:gd name="T61" fmla="*/ 178 h 6637"/>
                  <a:gd name="T62" fmla="*/ 7433 w 15527"/>
                  <a:gd name="T63" fmla="*/ 305 h 6637"/>
                  <a:gd name="T64" fmla="*/ 6798 w 15527"/>
                  <a:gd name="T65" fmla="*/ 297 h 6637"/>
                  <a:gd name="T66" fmla="*/ 5943 w 15527"/>
                  <a:gd name="T67" fmla="*/ 593 h 6637"/>
                  <a:gd name="T68" fmla="*/ 5571 w 15527"/>
                  <a:gd name="T69" fmla="*/ 771 h 6637"/>
                  <a:gd name="T70" fmla="*/ 5596 w 15527"/>
                  <a:gd name="T71" fmla="*/ 1143 h 6637"/>
                  <a:gd name="T72" fmla="*/ 5986 w 15527"/>
                  <a:gd name="T73" fmla="*/ 1414 h 6637"/>
                  <a:gd name="T74" fmla="*/ 6426 w 15527"/>
                  <a:gd name="T75" fmla="*/ 1685 h 6637"/>
                  <a:gd name="T76" fmla="*/ 6925 w 15527"/>
                  <a:gd name="T77" fmla="*/ 1998 h 6637"/>
                  <a:gd name="T78" fmla="*/ 7272 w 15527"/>
                  <a:gd name="T79" fmla="*/ 2337 h 6637"/>
                  <a:gd name="T80" fmla="*/ 7526 w 15527"/>
                  <a:gd name="T81" fmla="*/ 3192 h 6637"/>
                  <a:gd name="T82" fmla="*/ 7501 w 15527"/>
                  <a:gd name="T83" fmla="*/ 3539 h 6637"/>
                  <a:gd name="T84" fmla="*/ 7569 w 15527"/>
                  <a:gd name="T85" fmla="*/ 4208 h 6637"/>
                  <a:gd name="T86" fmla="*/ 7619 w 15527"/>
                  <a:gd name="T87" fmla="*/ 5164 h 6637"/>
                  <a:gd name="T88" fmla="*/ 6934 w 15527"/>
                  <a:gd name="T89" fmla="*/ 5977 h 6637"/>
                  <a:gd name="T90" fmla="*/ 6366 w 15527"/>
                  <a:gd name="T91" fmla="*/ 6044 h 6637"/>
                  <a:gd name="T92" fmla="*/ 5732 w 15527"/>
                  <a:gd name="T93" fmla="*/ 6044 h 6637"/>
                  <a:gd name="T94" fmla="*/ 5046 w 15527"/>
                  <a:gd name="T95" fmla="*/ 6078 h 6637"/>
                  <a:gd name="T96" fmla="*/ 4165 w 15527"/>
                  <a:gd name="T97" fmla="*/ 6028 h 6637"/>
                  <a:gd name="T98" fmla="*/ 3243 w 15527"/>
                  <a:gd name="T99" fmla="*/ 6197 h 6637"/>
                  <a:gd name="T100" fmla="*/ 2083 w 15527"/>
                  <a:gd name="T101" fmla="*/ 6180 h 6637"/>
                  <a:gd name="T102" fmla="*/ 1219 w 15527"/>
                  <a:gd name="T103" fmla="*/ 6231 h 6637"/>
                  <a:gd name="T104" fmla="*/ 0 w 15527"/>
                  <a:gd name="T105" fmla="*/ 6366 h 6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527" h="6637">
                    <a:moveTo>
                      <a:pt x="15527" y="6637"/>
                    </a:moveTo>
                    <a:lnTo>
                      <a:pt x="14926" y="6468"/>
                    </a:lnTo>
                    <a:lnTo>
                      <a:pt x="14816" y="6451"/>
                    </a:lnTo>
                    <a:lnTo>
                      <a:pt x="14799" y="6434"/>
                    </a:lnTo>
                    <a:lnTo>
                      <a:pt x="14595" y="6392"/>
                    </a:lnTo>
                    <a:lnTo>
                      <a:pt x="14579" y="6400"/>
                    </a:lnTo>
                    <a:lnTo>
                      <a:pt x="14485" y="6366"/>
                    </a:lnTo>
                    <a:lnTo>
                      <a:pt x="13918" y="6375"/>
                    </a:lnTo>
                    <a:lnTo>
                      <a:pt x="13740" y="6366"/>
                    </a:lnTo>
                    <a:lnTo>
                      <a:pt x="13673" y="6341"/>
                    </a:lnTo>
                    <a:lnTo>
                      <a:pt x="13605" y="6341"/>
                    </a:lnTo>
                    <a:lnTo>
                      <a:pt x="13563" y="6324"/>
                    </a:lnTo>
                    <a:lnTo>
                      <a:pt x="13520" y="6332"/>
                    </a:lnTo>
                    <a:lnTo>
                      <a:pt x="13503" y="6315"/>
                    </a:lnTo>
                    <a:lnTo>
                      <a:pt x="13453" y="6315"/>
                    </a:lnTo>
                    <a:lnTo>
                      <a:pt x="13427" y="6307"/>
                    </a:lnTo>
                    <a:lnTo>
                      <a:pt x="13342" y="6290"/>
                    </a:lnTo>
                    <a:lnTo>
                      <a:pt x="13097" y="6239"/>
                    </a:lnTo>
                    <a:lnTo>
                      <a:pt x="12860" y="6171"/>
                    </a:lnTo>
                    <a:lnTo>
                      <a:pt x="12767" y="6129"/>
                    </a:lnTo>
                    <a:lnTo>
                      <a:pt x="12657" y="6036"/>
                    </a:lnTo>
                    <a:lnTo>
                      <a:pt x="12581" y="5918"/>
                    </a:lnTo>
                    <a:lnTo>
                      <a:pt x="12462" y="5951"/>
                    </a:lnTo>
                    <a:lnTo>
                      <a:pt x="12318" y="6095"/>
                    </a:lnTo>
                    <a:lnTo>
                      <a:pt x="12039" y="6197"/>
                    </a:lnTo>
                    <a:lnTo>
                      <a:pt x="11903" y="6214"/>
                    </a:lnTo>
                    <a:lnTo>
                      <a:pt x="11725" y="6231"/>
                    </a:lnTo>
                    <a:lnTo>
                      <a:pt x="11683" y="6222"/>
                    </a:lnTo>
                    <a:lnTo>
                      <a:pt x="11641" y="6248"/>
                    </a:lnTo>
                    <a:lnTo>
                      <a:pt x="11505" y="6248"/>
                    </a:lnTo>
                    <a:lnTo>
                      <a:pt x="11421" y="6231"/>
                    </a:lnTo>
                    <a:lnTo>
                      <a:pt x="11133" y="6239"/>
                    </a:lnTo>
                    <a:lnTo>
                      <a:pt x="10718" y="6222"/>
                    </a:lnTo>
                    <a:lnTo>
                      <a:pt x="10540" y="6222"/>
                    </a:lnTo>
                    <a:lnTo>
                      <a:pt x="10532" y="6239"/>
                    </a:lnTo>
                    <a:lnTo>
                      <a:pt x="9973" y="6180"/>
                    </a:lnTo>
                    <a:lnTo>
                      <a:pt x="9948" y="6188"/>
                    </a:lnTo>
                    <a:lnTo>
                      <a:pt x="9821" y="6171"/>
                    </a:lnTo>
                    <a:lnTo>
                      <a:pt x="9711" y="6146"/>
                    </a:lnTo>
                    <a:lnTo>
                      <a:pt x="9685" y="6155"/>
                    </a:lnTo>
                    <a:lnTo>
                      <a:pt x="9575" y="6121"/>
                    </a:lnTo>
                    <a:lnTo>
                      <a:pt x="9550" y="6138"/>
                    </a:lnTo>
                    <a:lnTo>
                      <a:pt x="9440" y="6104"/>
                    </a:lnTo>
                    <a:lnTo>
                      <a:pt x="9423" y="6112"/>
                    </a:lnTo>
                    <a:lnTo>
                      <a:pt x="9177" y="6053"/>
                    </a:lnTo>
                    <a:lnTo>
                      <a:pt x="9093" y="6011"/>
                    </a:lnTo>
                    <a:lnTo>
                      <a:pt x="8889" y="5926"/>
                    </a:lnTo>
                    <a:lnTo>
                      <a:pt x="8762" y="5807"/>
                    </a:lnTo>
                    <a:lnTo>
                      <a:pt x="8661" y="5697"/>
                    </a:lnTo>
                    <a:lnTo>
                      <a:pt x="8635" y="5680"/>
                    </a:lnTo>
                    <a:lnTo>
                      <a:pt x="8348" y="5418"/>
                    </a:lnTo>
                    <a:lnTo>
                      <a:pt x="8322" y="5393"/>
                    </a:lnTo>
                    <a:lnTo>
                      <a:pt x="8094" y="5139"/>
                    </a:lnTo>
                    <a:lnTo>
                      <a:pt x="8060" y="5071"/>
                    </a:lnTo>
                    <a:lnTo>
                      <a:pt x="7958" y="4919"/>
                    </a:lnTo>
                    <a:lnTo>
                      <a:pt x="7958" y="4868"/>
                    </a:lnTo>
                    <a:lnTo>
                      <a:pt x="7890" y="4699"/>
                    </a:lnTo>
                    <a:lnTo>
                      <a:pt x="7882" y="4538"/>
                    </a:lnTo>
                    <a:lnTo>
                      <a:pt x="7848" y="4343"/>
                    </a:lnTo>
                    <a:lnTo>
                      <a:pt x="7814" y="4250"/>
                    </a:lnTo>
                    <a:lnTo>
                      <a:pt x="7823" y="4233"/>
                    </a:lnTo>
                    <a:lnTo>
                      <a:pt x="7797" y="4081"/>
                    </a:lnTo>
                    <a:lnTo>
                      <a:pt x="7797" y="3945"/>
                    </a:lnTo>
                    <a:lnTo>
                      <a:pt x="7772" y="3877"/>
                    </a:lnTo>
                    <a:lnTo>
                      <a:pt x="7763" y="3877"/>
                    </a:lnTo>
                    <a:lnTo>
                      <a:pt x="7797" y="3437"/>
                    </a:lnTo>
                    <a:lnTo>
                      <a:pt x="7797" y="3327"/>
                    </a:lnTo>
                    <a:lnTo>
                      <a:pt x="7814" y="3259"/>
                    </a:lnTo>
                    <a:lnTo>
                      <a:pt x="7806" y="3243"/>
                    </a:lnTo>
                    <a:lnTo>
                      <a:pt x="7831" y="3200"/>
                    </a:lnTo>
                    <a:lnTo>
                      <a:pt x="7823" y="3149"/>
                    </a:lnTo>
                    <a:lnTo>
                      <a:pt x="7848" y="2929"/>
                    </a:lnTo>
                    <a:lnTo>
                      <a:pt x="7873" y="2819"/>
                    </a:lnTo>
                    <a:lnTo>
                      <a:pt x="7873" y="2802"/>
                    </a:lnTo>
                    <a:lnTo>
                      <a:pt x="7882" y="2709"/>
                    </a:lnTo>
                    <a:lnTo>
                      <a:pt x="7992" y="2379"/>
                    </a:lnTo>
                    <a:lnTo>
                      <a:pt x="8009" y="2371"/>
                    </a:lnTo>
                    <a:lnTo>
                      <a:pt x="8026" y="2269"/>
                    </a:lnTo>
                    <a:lnTo>
                      <a:pt x="8102" y="2007"/>
                    </a:lnTo>
                    <a:lnTo>
                      <a:pt x="8280" y="1778"/>
                    </a:lnTo>
                    <a:lnTo>
                      <a:pt x="8534" y="1423"/>
                    </a:lnTo>
                    <a:lnTo>
                      <a:pt x="8593" y="1389"/>
                    </a:lnTo>
                    <a:lnTo>
                      <a:pt x="8695" y="1270"/>
                    </a:lnTo>
                    <a:lnTo>
                      <a:pt x="8822" y="1186"/>
                    </a:lnTo>
                    <a:lnTo>
                      <a:pt x="8839" y="1152"/>
                    </a:lnTo>
                    <a:lnTo>
                      <a:pt x="9067" y="1033"/>
                    </a:lnTo>
                    <a:lnTo>
                      <a:pt x="9093" y="1008"/>
                    </a:lnTo>
                    <a:lnTo>
                      <a:pt x="9118" y="1008"/>
                    </a:lnTo>
                    <a:lnTo>
                      <a:pt x="9211" y="965"/>
                    </a:lnTo>
                    <a:lnTo>
                      <a:pt x="9262" y="948"/>
                    </a:lnTo>
                    <a:lnTo>
                      <a:pt x="9524" y="898"/>
                    </a:lnTo>
                    <a:lnTo>
                      <a:pt x="9584" y="898"/>
                    </a:lnTo>
                    <a:lnTo>
                      <a:pt x="9634" y="915"/>
                    </a:lnTo>
                    <a:lnTo>
                      <a:pt x="10049" y="881"/>
                    </a:lnTo>
                    <a:lnTo>
                      <a:pt x="10083" y="898"/>
                    </a:lnTo>
                    <a:lnTo>
                      <a:pt x="10108" y="881"/>
                    </a:lnTo>
                    <a:lnTo>
                      <a:pt x="10227" y="881"/>
                    </a:lnTo>
                    <a:lnTo>
                      <a:pt x="10252" y="872"/>
                    </a:lnTo>
                    <a:lnTo>
                      <a:pt x="10278" y="872"/>
                    </a:lnTo>
                    <a:lnTo>
                      <a:pt x="10337" y="872"/>
                    </a:lnTo>
                    <a:lnTo>
                      <a:pt x="10777" y="847"/>
                    </a:lnTo>
                    <a:lnTo>
                      <a:pt x="10896" y="864"/>
                    </a:lnTo>
                    <a:lnTo>
                      <a:pt x="10930" y="855"/>
                    </a:lnTo>
                    <a:lnTo>
                      <a:pt x="10980" y="872"/>
                    </a:lnTo>
                    <a:lnTo>
                      <a:pt x="11040" y="864"/>
                    </a:lnTo>
                    <a:lnTo>
                      <a:pt x="11251" y="915"/>
                    </a:lnTo>
                    <a:lnTo>
                      <a:pt x="11328" y="965"/>
                    </a:lnTo>
                    <a:lnTo>
                      <a:pt x="11404" y="974"/>
                    </a:lnTo>
                    <a:lnTo>
                      <a:pt x="11539" y="881"/>
                    </a:lnTo>
                    <a:lnTo>
                      <a:pt x="11556" y="847"/>
                    </a:lnTo>
                    <a:lnTo>
                      <a:pt x="11844" y="762"/>
                    </a:lnTo>
                    <a:lnTo>
                      <a:pt x="11869" y="720"/>
                    </a:lnTo>
                    <a:lnTo>
                      <a:pt x="11827" y="686"/>
                    </a:lnTo>
                    <a:lnTo>
                      <a:pt x="11725" y="644"/>
                    </a:lnTo>
                    <a:lnTo>
                      <a:pt x="11683" y="644"/>
                    </a:lnTo>
                    <a:lnTo>
                      <a:pt x="11590" y="618"/>
                    </a:lnTo>
                    <a:lnTo>
                      <a:pt x="11590" y="601"/>
                    </a:lnTo>
                    <a:lnTo>
                      <a:pt x="11412" y="601"/>
                    </a:lnTo>
                    <a:lnTo>
                      <a:pt x="11387" y="610"/>
                    </a:lnTo>
                    <a:lnTo>
                      <a:pt x="11277" y="593"/>
                    </a:lnTo>
                    <a:lnTo>
                      <a:pt x="11167" y="559"/>
                    </a:lnTo>
                    <a:lnTo>
                      <a:pt x="11082" y="559"/>
                    </a:lnTo>
                    <a:lnTo>
                      <a:pt x="11040" y="534"/>
                    </a:lnTo>
                    <a:lnTo>
                      <a:pt x="10997" y="534"/>
                    </a:lnTo>
                    <a:lnTo>
                      <a:pt x="10794" y="449"/>
                    </a:lnTo>
                    <a:lnTo>
                      <a:pt x="10684" y="424"/>
                    </a:lnTo>
                    <a:lnTo>
                      <a:pt x="10591" y="373"/>
                    </a:lnTo>
                    <a:lnTo>
                      <a:pt x="10473" y="288"/>
                    </a:lnTo>
                    <a:lnTo>
                      <a:pt x="10439" y="254"/>
                    </a:lnTo>
                    <a:lnTo>
                      <a:pt x="10210" y="102"/>
                    </a:lnTo>
                    <a:lnTo>
                      <a:pt x="9981" y="34"/>
                    </a:lnTo>
                    <a:lnTo>
                      <a:pt x="9965" y="43"/>
                    </a:lnTo>
                    <a:lnTo>
                      <a:pt x="9939" y="34"/>
                    </a:lnTo>
                    <a:lnTo>
                      <a:pt x="9897" y="34"/>
                    </a:lnTo>
                    <a:lnTo>
                      <a:pt x="9871" y="26"/>
                    </a:lnTo>
                    <a:lnTo>
                      <a:pt x="9761" y="17"/>
                    </a:lnTo>
                    <a:lnTo>
                      <a:pt x="9719" y="0"/>
                    </a:lnTo>
                    <a:lnTo>
                      <a:pt x="9457" y="0"/>
                    </a:lnTo>
                    <a:lnTo>
                      <a:pt x="9389" y="17"/>
                    </a:lnTo>
                    <a:lnTo>
                      <a:pt x="9321" y="9"/>
                    </a:lnTo>
                    <a:lnTo>
                      <a:pt x="9194" y="26"/>
                    </a:lnTo>
                    <a:lnTo>
                      <a:pt x="9169" y="34"/>
                    </a:lnTo>
                    <a:lnTo>
                      <a:pt x="8974" y="68"/>
                    </a:lnTo>
                    <a:lnTo>
                      <a:pt x="8906" y="94"/>
                    </a:lnTo>
                    <a:lnTo>
                      <a:pt x="8618" y="136"/>
                    </a:lnTo>
                    <a:lnTo>
                      <a:pt x="8576" y="144"/>
                    </a:lnTo>
                    <a:lnTo>
                      <a:pt x="8551" y="144"/>
                    </a:lnTo>
                    <a:lnTo>
                      <a:pt x="8441" y="170"/>
                    </a:lnTo>
                    <a:lnTo>
                      <a:pt x="8398" y="161"/>
                    </a:lnTo>
                    <a:lnTo>
                      <a:pt x="8373" y="178"/>
                    </a:lnTo>
                    <a:lnTo>
                      <a:pt x="8204" y="178"/>
                    </a:lnTo>
                    <a:lnTo>
                      <a:pt x="8094" y="144"/>
                    </a:lnTo>
                    <a:lnTo>
                      <a:pt x="8043" y="102"/>
                    </a:lnTo>
                    <a:lnTo>
                      <a:pt x="7983" y="94"/>
                    </a:lnTo>
                    <a:lnTo>
                      <a:pt x="7831" y="178"/>
                    </a:lnTo>
                    <a:lnTo>
                      <a:pt x="7721" y="254"/>
                    </a:lnTo>
                    <a:lnTo>
                      <a:pt x="7679" y="263"/>
                    </a:lnTo>
                    <a:lnTo>
                      <a:pt x="7636" y="263"/>
                    </a:lnTo>
                    <a:lnTo>
                      <a:pt x="7501" y="305"/>
                    </a:lnTo>
                    <a:lnTo>
                      <a:pt x="7433" y="305"/>
                    </a:lnTo>
                    <a:lnTo>
                      <a:pt x="7416" y="314"/>
                    </a:lnTo>
                    <a:lnTo>
                      <a:pt x="7213" y="314"/>
                    </a:lnTo>
                    <a:lnTo>
                      <a:pt x="7154" y="322"/>
                    </a:lnTo>
                    <a:lnTo>
                      <a:pt x="6883" y="322"/>
                    </a:lnTo>
                    <a:lnTo>
                      <a:pt x="6798" y="297"/>
                    </a:lnTo>
                    <a:lnTo>
                      <a:pt x="6773" y="305"/>
                    </a:lnTo>
                    <a:lnTo>
                      <a:pt x="6544" y="314"/>
                    </a:lnTo>
                    <a:lnTo>
                      <a:pt x="6409" y="339"/>
                    </a:lnTo>
                    <a:lnTo>
                      <a:pt x="6214" y="415"/>
                    </a:lnTo>
                    <a:lnTo>
                      <a:pt x="5943" y="593"/>
                    </a:lnTo>
                    <a:lnTo>
                      <a:pt x="5935" y="618"/>
                    </a:lnTo>
                    <a:lnTo>
                      <a:pt x="5850" y="627"/>
                    </a:lnTo>
                    <a:lnTo>
                      <a:pt x="5672" y="711"/>
                    </a:lnTo>
                    <a:lnTo>
                      <a:pt x="5605" y="737"/>
                    </a:lnTo>
                    <a:lnTo>
                      <a:pt x="5571" y="771"/>
                    </a:lnTo>
                    <a:lnTo>
                      <a:pt x="5376" y="847"/>
                    </a:lnTo>
                    <a:lnTo>
                      <a:pt x="5359" y="940"/>
                    </a:lnTo>
                    <a:lnTo>
                      <a:pt x="5520" y="1067"/>
                    </a:lnTo>
                    <a:lnTo>
                      <a:pt x="5562" y="1118"/>
                    </a:lnTo>
                    <a:lnTo>
                      <a:pt x="5596" y="1143"/>
                    </a:lnTo>
                    <a:lnTo>
                      <a:pt x="5630" y="1143"/>
                    </a:lnTo>
                    <a:lnTo>
                      <a:pt x="5698" y="1202"/>
                    </a:lnTo>
                    <a:lnTo>
                      <a:pt x="5833" y="1296"/>
                    </a:lnTo>
                    <a:lnTo>
                      <a:pt x="5859" y="1321"/>
                    </a:lnTo>
                    <a:lnTo>
                      <a:pt x="5986" y="1414"/>
                    </a:lnTo>
                    <a:lnTo>
                      <a:pt x="6019" y="1423"/>
                    </a:lnTo>
                    <a:lnTo>
                      <a:pt x="6096" y="1490"/>
                    </a:lnTo>
                    <a:lnTo>
                      <a:pt x="6214" y="1550"/>
                    </a:lnTo>
                    <a:lnTo>
                      <a:pt x="6392" y="1685"/>
                    </a:lnTo>
                    <a:lnTo>
                      <a:pt x="6426" y="1685"/>
                    </a:lnTo>
                    <a:lnTo>
                      <a:pt x="6570" y="1770"/>
                    </a:lnTo>
                    <a:lnTo>
                      <a:pt x="6688" y="1820"/>
                    </a:lnTo>
                    <a:lnTo>
                      <a:pt x="6764" y="1888"/>
                    </a:lnTo>
                    <a:lnTo>
                      <a:pt x="6824" y="1922"/>
                    </a:lnTo>
                    <a:lnTo>
                      <a:pt x="6925" y="1998"/>
                    </a:lnTo>
                    <a:lnTo>
                      <a:pt x="6985" y="2032"/>
                    </a:lnTo>
                    <a:lnTo>
                      <a:pt x="7052" y="2100"/>
                    </a:lnTo>
                    <a:lnTo>
                      <a:pt x="7137" y="2159"/>
                    </a:lnTo>
                    <a:lnTo>
                      <a:pt x="7205" y="2235"/>
                    </a:lnTo>
                    <a:lnTo>
                      <a:pt x="7272" y="2337"/>
                    </a:lnTo>
                    <a:lnTo>
                      <a:pt x="7281" y="2371"/>
                    </a:lnTo>
                    <a:lnTo>
                      <a:pt x="7374" y="2489"/>
                    </a:lnTo>
                    <a:lnTo>
                      <a:pt x="7501" y="2811"/>
                    </a:lnTo>
                    <a:lnTo>
                      <a:pt x="7501" y="2955"/>
                    </a:lnTo>
                    <a:lnTo>
                      <a:pt x="7526" y="3192"/>
                    </a:lnTo>
                    <a:lnTo>
                      <a:pt x="7509" y="3251"/>
                    </a:lnTo>
                    <a:lnTo>
                      <a:pt x="7509" y="3420"/>
                    </a:lnTo>
                    <a:lnTo>
                      <a:pt x="7492" y="3454"/>
                    </a:lnTo>
                    <a:lnTo>
                      <a:pt x="7509" y="3480"/>
                    </a:lnTo>
                    <a:lnTo>
                      <a:pt x="7501" y="3539"/>
                    </a:lnTo>
                    <a:lnTo>
                      <a:pt x="7535" y="3632"/>
                    </a:lnTo>
                    <a:lnTo>
                      <a:pt x="7526" y="3657"/>
                    </a:lnTo>
                    <a:lnTo>
                      <a:pt x="7543" y="3903"/>
                    </a:lnTo>
                    <a:lnTo>
                      <a:pt x="7543" y="4106"/>
                    </a:lnTo>
                    <a:lnTo>
                      <a:pt x="7569" y="4208"/>
                    </a:lnTo>
                    <a:lnTo>
                      <a:pt x="7586" y="4402"/>
                    </a:lnTo>
                    <a:lnTo>
                      <a:pt x="7586" y="4605"/>
                    </a:lnTo>
                    <a:lnTo>
                      <a:pt x="7619" y="4842"/>
                    </a:lnTo>
                    <a:lnTo>
                      <a:pt x="7611" y="4927"/>
                    </a:lnTo>
                    <a:lnTo>
                      <a:pt x="7619" y="5164"/>
                    </a:lnTo>
                    <a:lnTo>
                      <a:pt x="7636" y="5223"/>
                    </a:lnTo>
                    <a:lnTo>
                      <a:pt x="7636" y="5427"/>
                    </a:lnTo>
                    <a:lnTo>
                      <a:pt x="7518" y="5689"/>
                    </a:lnTo>
                    <a:lnTo>
                      <a:pt x="7298" y="5867"/>
                    </a:lnTo>
                    <a:lnTo>
                      <a:pt x="6934" y="5977"/>
                    </a:lnTo>
                    <a:lnTo>
                      <a:pt x="6798" y="5977"/>
                    </a:lnTo>
                    <a:lnTo>
                      <a:pt x="6764" y="6011"/>
                    </a:lnTo>
                    <a:lnTo>
                      <a:pt x="6493" y="6028"/>
                    </a:lnTo>
                    <a:lnTo>
                      <a:pt x="6409" y="6028"/>
                    </a:lnTo>
                    <a:lnTo>
                      <a:pt x="6366" y="6044"/>
                    </a:lnTo>
                    <a:lnTo>
                      <a:pt x="6299" y="6028"/>
                    </a:lnTo>
                    <a:lnTo>
                      <a:pt x="6231" y="6044"/>
                    </a:lnTo>
                    <a:lnTo>
                      <a:pt x="5986" y="6044"/>
                    </a:lnTo>
                    <a:lnTo>
                      <a:pt x="5765" y="6070"/>
                    </a:lnTo>
                    <a:lnTo>
                      <a:pt x="5732" y="6044"/>
                    </a:lnTo>
                    <a:lnTo>
                      <a:pt x="5317" y="6070"/>
                    </a:lnTo>
                    <a:lnTo>
                      <a:pt x="5224" y="6061"/>
                    </a:lnTo>
                    <a:lnTo>
                      <a:pt x="5181" y="6078"/>
                    </a:lnTo>
                    <a:lnTo>
                      <a:pt x="5139" y="6061"/>
                    </a:lnTo>
                    <a:lnTo>
                      <a:pt x="5046" y="6078"/>
                    </a:lnTo>
                    <a:lnTo>
                      <a:pt x="4936" y="6061"/>
                    </a:lnTo>
                    <a:lnTo>
                      <a:pt x="4885" y="6078"/>
                    </a:lnTo>
                    <a:lnTo>
                      <a:pt x="4521" y="6070"/>
                    </a:lnTo>
                    <a:lnTo>
                      <a:pt x="4453" y="6070"/>
                    </a:lnTo>
                    <a:lnTo>
                      <a:pt x="4165" y="6028"/>
                    </a:lnTo>
                    <a:lnTo>
                      <a:pt x="3903" y="6028"/>
                    </a:lnTo>
                    <a:lnTo>
                      <a:pt x="3861" y="6044"/>
                    </a:lnTo>
                    <a:lnTo>
                      <a:pt x="3234" y="6171"/>
                    </a:lnTo>
                    <a:lnTo>
                      <a:pt x="3217" y="6180"/>
                    </a:lnTo>
                    <a:lnTo>
                      <a:pt x="3243" y="6197"/>
                    </a:lnTo>
                    <a:lnTo>
                      <a:pt x="2819" y="6171"/>
                    </a:lnTo>
                    <a:lnTo>
                      <a:pt x="2726" y="6171"/>
                    </a:lnTo>
                    <a:lnTo>
                      <a:pt x="2591" y="6138"/>
                    </a:lnTo>
                    <a:lnTo>
                      <a:pt x="2218" y="6155"/>
                    </a:lnTo>
                    <a:lnTo>
                      <a:pt x="2083" y="6180"/>
                    </a:lnTo>
                    <a:lnTo>
                      <a:pt x="1609" y="6078"/>
                    </a:lnTo>
                    <a:lnTo>
                      <a:pt x="1448" y="6078"/>
                    </a:lnTo>
                    <a:lnTo>
                      <a:pt x="1372" y="6171"/>
                    </a:lnTo>
                    <a:lnTo>
                      <a:pt x="1329" y="6197"/>
                    </a:lnTo>
                    <a:lnTo>
                      <a:pt x="1219" y="6231"/>
                    </a:lnTo>
                    <a:lnTo>
                      <a:pt x="948" y="6231"/>
                    </a:lnTo>
                    <a:lnTo>
                      <a:pt x="881" y="6248"/>
                    </a:lnTo>
                    <a:lnTo>
                      <a:pt x="356" y="6307"/>
                    </a:lnTo>
                    <a:lnTo>
                      <a:pt x="288" y="6307"/>
                    </a:lnTo>
                    <a:lnTo>
                      <a:pt x="0" y="6366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6" name="Freeform 44">
                <a:extLst>
                  <a:ext uri="{FF2B5EF4-FFF2-40B4-BE49-F238E27FC236}">
                    <a16:creationId xmlns:a16="http://schemas.microsoft.com/office/drawing/2014/main" id="{9BBDFA14-085E-4072-9720-C344AC825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6" y="2392"/>
                <a:ext cx="1236" cy="627"/>
              </a:xfrm>
              <a:custGeom>
                <a:avLst/>
                <a:gdLst>
                  <a:gd name="T0" fmla="*/ 6391 w 7196"/>
                  <a:gd name="T1" fmla="*/ 3412 h 3649"/>
                  <a:gd name="T2" fmla="*/ 6146 w 7196"/>
                  <a:gd name="T3" fmla="*/ 3386 h 3649"/>
                  <a:gd name="T4" fmla="*/ 5883 w 7196"/>
                  <a:gd name="T5" fmla="*/ 3386 h 3649"/>
                  <a:gd name="T6" fmla="*/ 5663 w 7196"/>
                  <a:gd name="T7" fmla="*/ 3403 h 3649"/>
                  <a:gd name="T8" fmla="*/ 5181 w 7196"/>
                  <a:gd name="T9" fmla="*/ 3395 h 3649"/>
                  <a:gd name="T10" fmla="*/ 5003 w 7196"/>
                  <a:gd name="T11" fmla="*/ 3429 h 3649"/>
                  <a:gd name="T12" fmla="*/ 4783 w 7196"/>
                  <a:gd name="T13" fmla="*/ 3446 h 3649"/>
                  <a:gd name="T14" fmla="*/ 4605 w 7196"/>
                  <a:gd name="T15" fmla="*/ 3513 h 3649"/>
                  <a:gd name="T16" fmla="*/ 4139 w 7196"/>
                  <a:gd name="T17" fmla="*/ 3598 h 3649"/>
                  <a:gd name="T18" fmla="*/ 3437 w 7196"/>
                  <a:gd name="T19" fmla="*/ 3640 h 3649"/>
                  <a:gd name="T20" fmla="*/ 3327 w 7196"/>
                  <a:gd name="T21" fmla="*/ 3632 h 3649"/>
                  <a:gd name="T22" fmla="*/ 3200 w 7196"/>
                  <a:gd name="T23" fmla="*/ 3632 h 3649"/>
                  <a:gd name="T24" fmla="*/ 2743 w 7196"/>
                  <a:gd name="T25" fmla="*/ 3598 h 3649"/>
                  <a:gd name="T26" fmla="*/ 2260 w 7196"/>
                  <a:gd name="T27" fmla="*/ 3581 h 3649"/>
                  <a:gd name="T28" fmla="*/ 2040 w 7196"/>
                  <a:gd name="T29" fmla="*/ 3539 h 3649"/>
                  <a:gd name="T30" fmla="*/ 1574 w 7196"/>
                  <a:gd name="T31" fmla="*/ 3378 h 3649"/>
                  <a:gd name="T32" fmla="*/ 1430 w 7196"/>
                  <a:gd name="T33" fmla="*/ 3276 h 3649"/>
                  <a:gd name="T34" fmla="*/ 1092 w 7196"/>
                  <a:gd name="T35" fmla="*/ 3014 h 3649"/>
                  <a:gd name="T36" fmla="*/ 711 w 7196"/>
                  <a:gd name="T37" fmla="*/ 2599 h 3649"/>
                  <a:gd name="T38" fmla="*/ 414 w 7196"/>
                  <a:gd name="T39" fmla="*/ 1973 h 3649"/>
                  <a:gd name="T40" fmla="*/ 338 w 7196"/>
                  <a:gd name="T41" fmla="*/ 1837 h 3649"/>
                  <a:gd name="T42" fmla="*/ 287 w 7196"/>
                  <a:gd name="T43" fmla="*/ 1761 h 3649"/>
                  <a:gd name="T44" fmla="*/ 25 w 7196"/>
                  <a:gd name="T45" fmla="*/ 584 h 3649"/>
                  <a:gd name="T46" fmla="*/ 169 w 7196"/>
                  <a:gd name="T47" fmla="*/ 271 h 3649"/>
                  <a:gd name="T48" fmla="*/ 541 w 7196"/>
                  <a:gd name="T49" fmla="*/ 127 h 3649"/>
                  <a:gd name="T50" fmla="*/ 1100 w 7196"/>
                  <a:gd name="T51" fmla="*/ 110 h 3649"/>
                  <a:gd name="T52" fmla="*/ 1684 w 7196"/>
                  <a:gd name="T53" fmla="*/ 60 h 3649"/>
                  <a:gd name="T54" fmla="*/ 2040 w 7196"/>
                  <a:gd name="T55" fmla="*/ 68 h 3649"/>
                  <a:gd name="T56" fmla="*/ 2268 w 7196"/>
                  <a:gd name="T57" fmla="*/ 68 h 3649"/>
                  <a:gd name="T58" fmla="*/ 2599 w 7196"/>
                  <a:gd name="T59" fmla="*/ 43 h 3649"/>
                  <a:gd name="T60" fmla="*/ 2920 w 7196"/>
                  <a:gd name="T61" fmla="*/ 76 h 3649"/>
                  <a:gd name="T62" fmla="*/ 3318 w 7196"/>
                  <a:gd name="T63" fmla="*/ 68 h 3649"/>
                  <a:gd name="T64" fmla="*/ 3521 w 7196"/>
                  <a:gd name="T65" fmla="*/ 51 h 3649"/>
                  <a:gd name="T66" fmla="*/ 3699 w 7196"/>
                  <a:gd name="T67" fmla="*/ 51 h 3649"/>
                  <a:gd name="T68" fmla="*/ 4393 w 7196"/>
                  <a:gd name="T69" fmla="*/ 9 h 3649"/>
                  <a:gd name="T70" fmla="*/ 4631 w 7196"/>
                  <a:gd name="T71" fmla="*/ 26 h 3649"/>
                  <a:gd name="T72" fmla="*/ 4927 w 7196"/>
                  <a:gd name="T73" fmla="*/ 17 h 3649"/>
                  <a:gd name="T74" fmla="*/ 5452 w 7196"/>
                  <a:gd name="T75" fmla="*/ 43 h 3649"/>
                  <a:gd name="T76" fmla="*/ 5714 w 7196"/>
                  <a:gd name="T77" fmla="*/ 102 h 3649"/>
                  <a:gd name="T78" fmla="*/ 5943 w 7196"/>
                  <a:gd name="T79" fmla="*/ 60 h 3649"/>
                  <a:gd name="T80" fmla="*/ 6146 w 7196"/>
                  <a:gd name="T81" fmla="*/ 93 h 3649"/>
                  <a:gd name="T82" fmla="*/ 6561 w 7196"/>
                  <a:gd name="T83" fmla="*/ 153 h 3649"/>
                  <a:gd name="T84" fmla="*/ 7196 w 7196"/>
                  <a:gd name="T85" fmla="*/ 203 h 3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196" h="3649">
                    <a:moveTo>
                      <a:pt x="7196" y="3437"/>
                    </a:moveTo>
                    <a:lnTo>
                      <a:pt x="6459" y="3420"/>
                    </a:lnTo>
                    <a:lnTo>
                      <a:pt x="6391" y="3412"/>
                    </a:lnTo>
                    <a:lnTo>
                      <a:pt x="6366" y="3395"/>
                    </a:lnTo>
                    <a:lnTo>
                      <a:pt x="6214" y="3403"/>
                    </a:lnTo>
                    <a:lnTo>
                      <a:pt x="6146" y="3386"/>
                    </a:lnTo>
                    <a:lnTo>
                      <a:pt x="5977" y="3386"/>
                    </a:lnTo>
                    <a:lnTo>
                      <a:pt x="5951" y="3403"/>
                    </a:lnTo>
                    <a:lnTo>
                      <a:pt x="5883" y="3386"/>
                    </a:lnTo>
                    <a:lnTo>
                      <a:pt x="5799" y="3403"/>
                    </a:lnTo>
                    <a:lnTo>
                      <a:pt x="5706" y="3386"/>
                    </a:lnTo>
                    <a:lnTo>
                      <a:pt x="5663" y="3403"/>
                    </a:lnTo>
                    <a:lnTo>
                      <a:pt x="5486" y="3386"/>
                    </a:lnTo>
                    <a:lnTo>
                      <a:pt x="5426" y="3403"/>
                    </a:lnTo>
                    <a:lnTo>
                      <a:pt x="5181" y="3395"/>
                    </a:lnTo>
                    <a:lnTo>
                      <a:pt x="5155" y="3412"/>
                    </a:lnTo>
                    <a:lnTo>
                      <a:pt x="5096" y="3403"/>
                    </a:lnTo>
                    <a:lnTo>
                      <a:pt x="5003" y="3429"/>
                    </a:lnTo>
                    <a:lnTo>
                      <a:pt x="4918" y="3429"/>
                    </a:lnTo>
                    <a:lnTo>
                      <a:pt x="4893" y="3437"/>
                    </a:lnTo>
                    <a:lnTo>
                      <a:pt x="4783" y="3446"/>
                    </a:lnTo>
                    <a:lnTo>
                      <a:pt x="4758" y="3463"/>
                    </a:lnTo>
                    <a:lnTo>
                      <a:pt x="4647" y="3488"/>
                    </a:lnTo>
                    <a:lnTo>
                      <a:pt x="4605" y="3513"/>
                    </a:lnTo>
                    <a:lnTo>
                      <a:pt x="4537" y="3513"/>
                    </a:lnTo>
                    <a:lnTo>
                      <a:pt x="4495" y="3530"/>
                    </a:lnTo>
                    <a:lnTo>
                      <a:pt x="4139" y="3598"/>
                    </a:lnTo>
                    <a:lnTo>
                      <a:pt x="3615" y="3623"/>
                    </a:lnTo>
                    <a:lnTo>
                      <a:pt x="3462" y="3623"/>
                    </a:lnTo>
                    <a:lnTo>
                      <a:pt x="3437" y="3640"/>
                    </a:lnTo>
                    <a:lnTo>
                      <a:pt x="3394" y="3632"/>
                    </a:lnTo>
                    <a:lnTo>
                      <a:pt x="3369" y="3649"/>
                    </a:lnTo>
                    <a:lnTo>
                      <a:pt x="3327" y="3632"/>
                    </a:lnTo>
                    <a:lnTo>
                      <a:pt x="3310" y="3649"/>
                    </a:lnTo>
                    <a:lnTo>
                      <a:pt x="3242" y="3649"/>
                    </a:lnTo>
                    <a:lnTo>
                      <a:pt x="3200" y="3632"/>
                    </a:lnTo>
                    <a:lnTo>
                      <a:pt x="3174" y="3649"/>
                    </a:lnTo>
                    <a:lnTo>
                      <a:pt x="3132" y="3649"/>
                    </a:lnTo>
                    <a:lnTo>
                      <a:pt x="2743" y="3598"/>
                    </a:lnTo>
                    <a:lnTo>
                      <a:pt x="2649" y="3598"/>
                    </a:lnTo>
                    <a:lnTo>
                      <a:pt x="2455" y="3581"/>
                    </a:lnTo>
                    <a:lnTo>
                      <a:pt x="2260" y="3581"/>
                    </a:lnTo>
                    <a:lnTo>
                      <a:pt x="2150" y="3547"/>
                    </a:lnTo>
                    <a:lnTo>
                      <a:pt x="2099" y="3556"/>
                    </a:lnTo>
                    <a:lnTo>
                      <a:pt x="2040" y="3539"/>
                    </a:lnTo>
                    <a:lnTo>
                      <a:pt x="1989" y="3547"/>
                    </a:lnTo>
                    <a:lnTo>
                      <a:pt x="1794" y="3479"/>
                    </a:lnTo>
                    <a:lnTo>
                      <a:pt x="1574" y="3378"/>
                    </a:lnTo>
                    <a:lnTo>
                      <a:pt x="1490" y="3319"/>
                    </a:lnTo>
                    <a:lnTo>
                      <a:pt x="1464" y="3319"/>
                    </a:lnTo>
                    <a:lnTo>
                      <a:pt x="1430" y="3276"/>
                    </a:lnTo>
                    <a:lnTo>
                      <a:pt x="1380" y="3251"/>
                    </a:lnTo>
                    <a:lnTo>
                      <a:pt x="1134" y="3039"/>
                    </a:lnTo>
                    <a:lnTo>
                      <a:pt x="1092" y="3014"/>
                    </a:lnTo>
                    <a:lnTo>
                      <a:pt x="931" y="2870"/>
                    </a:lnTo>
                    <a:lnTo>
                      <a:pt x="905" y="2819"/>
                    </a:lnTo>
                    <a:lnTo>
                      <a:pt x="711" y="2599"/>
                    </a:lnTo>
                    <a:lnTo>
                      <a:pt x="668" y="2531"/>
                    </a:lnTo>
                    <a:lnTo>
                      <a:pt x="423" y="2015"/>
                    </a:lnTo>
                    <a:lnTo>
                      <a:pt x="414" y="1973"/>
                    </a:lnTo>
                    <a:lnTo>
                      <a:pt x="389" y="1947"/>
                    </a:lnTo>
                    <a:lnTo>
                      <a:pt x="372" y="1880"/>
                    </a:lnTo>
                    <a:lnTo>
                      <a:pt x="338" y="1837"/>
                    </a:lnTo>
                    <a:lnTo>
                      <a:pt x="330" y="1795"/>
                    </a:lnTo>
                    <a:lnTo>
                      <a:pt x="304" y="1761"/>
                    </a:lnTo>
                    <a:lnTo>
                      <a:pt x="287" y="1761"/>
                    </a:lnTo>
                    <a:lnTo>
                      <a:pt x="0" y="1287"/>
                    </a:lnTo>
                    <a:lnTo>
                      <a:pt x="8" y="1270"/>
                    </a:lnTo>
                    <a:lnTo>
                      <a:pt x="25" y="584"/>
                    </a:lnTo>
                    <a:lnTo>
                      <a:pt x="110" y="364"/>
                    </a:lnTo>
                    <a:lnTo>
                      <a:pt x="152" y="322"/>
                    </a:lnTo>
                    <a:lnTo>
                      <a:pt x="169" y="271"/>
                    </a:lnTo>
                    <a:lnTo>
                      <a:pt x="262" y="212"/>
                    </a:lnTo>
                    <a:lnTo>
                      <a:pt x="431" y="153"/>
                    </a:lnTo>
                    <a:lnTo>
                      <a:pt x="541" y="127"/>
                    </a:lnTo>
                    <a:lnTo>
                      <a:pt x="635" y="127"/>
                    </a:lnTo>
                    <a:lnTo>
                      <a:pt x="872" y="102"/>
                    </a:lnTo>
                    <a:lnTo>
                      <a:pt x="1100" y="110"/>
                    </a:lnTo>
                    <a:lnTo>
                      <a:pt x="1253" y="102"/>
                    </a:lnTo>
                    <a:lnTo>
                      <a:pt x="1600" y="68"/>
                    </a:lnTo>
                    <a:lnTo>
                      <a:pt x="1684" y="60"/>
                    </a:lnTo>
                    <a:lnTo>
                      <a:pt x="1862" y="85"/>
                    </a:lnTo>
                    <a:lnTo>
                      <a:pt x="2006" y="85"/>
                    </a:lnTo>
                    <a:lnTo>
                      <a:pt x="2040" y="68"/>
                    </a:lnTo>
                    <a:lnTo>
                      <a:pt x="2125" y="76"/>
                    </a:lnTo>
                    <a:lnTo>
                      <a:pt x="2184" y="51"/>
                    </a:lnTo>
                    <a:lnTo>
                      <a:pt x="2268" y="68"/>
                    </a:lnTo>
                    <a:lnTo>
                      <a:pt x="2302" y="51"/>
                    </a:lnTo>
                    <a:lnTo>
                      <a:pt x="2539" y="51"/>
                    </a:lnTo>
                    <a:lnTo>
                      <a:pt x="2599" y="43"/>
                    </a:lnTo>
                    <a:lnTo>
                      <a:pt x="2802" y="68"/>
                    </a:lnTo>
                    <a:lnTo>
                      <a:pt x="2887" y="60"/>
                    </a:lnTo>
                    <a:lnTo>
                      <a:pt x="2920" y="76"/>
                    </a:lnTo>
                    <a:lnTo>
                      <a:pt x="3183" y="76"/>
                    </a:lnTo>
                    <a:lnTo>
                      <a:pt x="3242" y="60"/>
                    </a:lnTo>
                    <a:lnTo>
                      <a:pt x="3318" y="68"/>
                    </a:lnTo>
                    <a:lnTo>
                      <a:pt x="3344" y="51"/>
                    </a:lnTo>
                    <a:lnTo>
                      <a:pt x="3462" y="60"/>
                    </a:lnTo>
                    <a:lnTo>
                      <a:pt x="3521" y="51"/>
                    </a:lnTo>
                    <a:lnTo>
                      <a:pt x="3581" y="51"/>
                    </a:lnTo>
                    <a:lnTo>
                      <a:pt x="3606" y="43"/>
                    </a:lnTo>
                    <a:lnTo>
                      <a:pt x="3699" y="51"/>
                    </a:lnTo>
                    <a:lnTo>
                      <a:pt x="3759" y="26"/>
                    </a:lnTo>
                    <a:lnTo>
                      <a:pt x="3987" y="9"/>
                    </a:lnTo>
                    <a:lnTo>
                      <a:pt x="4393" y="9"/>
                    </a:lnTo>
                    <a:lnTo>
                      <a:pt x="4453" y="34"/>
                    </a:lnTo>
                    <a:lnTo>
                      <a:pt x="4537" y="17"/>
                    </a:lnTo>
                    <a:lnTo>
                      <a:pt x="4631" y="26"/>
                    </a:lnTo>
                    <a:lnTo>
                      <a:pt x="4690" y="9"/>
                    </a:lnTo>
                    <a:lnTo>
                      <a:pt x="4868" y="26"/>
                    </a:lnTo>
                    <a:lnTo>
                      <a:pt x="4927" y="17"/>
                    </a:lnTo>
                    <a:lnTo>
                      <a:pt x="5189" y="0"/>
                    </a:lnTo>
                    <a:lnTo>
                      <a:pt x="5367" y="9"/>
                    </a:lnTo>
                    <a:lnTo>
                      <a:pt x="5452" y="43"/>
                    </a:lnTo>
                    <a:lnTo>
                      <a:pt x="5486" y="34"/>
                    </a:lnTo>
                    <a:lnTo>
                      <a:pt x="5596" y="60"/>
                    </a:lnTo>
                    <a:lnTo>
                      <a:pt x="5714" y="102"/>
                    </a:lnTo>
                    <a:lnTo>
                      <a:pt x="5773" y="110"/>
                    </a:lnTo>
                    <a:lnTo>
                      <a:pt x="5858" y="68"/>
                    </a:lnTo>
                    <a:lnTo>
                      <a:pt x="5943" y="60"/>
                    </a:lnTo>
                    <a:lnTo>
                      <a:pt x="5977" y="76"/>
                    </a:lnTo>
                    <a:lnTo>
                      <a:pt x="6036" y="68"/>
                    </a:lnTo>
                    <a:lnTo>
                      <a:pt x="6146" y="93"/>
                    </a:lnTo>
                    <a:lnTo>
                      <a:pt x="6324" y="102"/>
                    </a:lnTo>
                    <a:lnTo>
                      <a:pt x="6502" y="153"/>
                    </a:lnTo>
                    <a:lnTo>
                      <a:pt x="6561" y="153"/>
                    </a:lnTo>
                    <a:lnTo>
                      <a:pt x="6595" y="161"/>
                    </a:lnTo>
                    <a:lnTo>
                      <a:pt x="6645" y="161"/>
                    </a:lnTo>
                    <a:lnTo>
                      <a:pt x="7196" y="203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7" name="Freeform 45">
                <a:extLst>
                  <a:ext uri="{FF2B5EF4-FFF2-40B4-BE49-F238E27FC236}">
                    <a16:creationId xmlns:a16="http://schemas.microsoft.com/office/drawing/2014/main" id="{AF6AF509-F854-42C1-B6EC-12D395957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2323"/>
                <a:ext cx="1280" cy="649"/>
              </a:xfrm>
              <a:custGeom>
                <a:avLst/>
                <a:gdLst>
                  <a:gd name="T0" fmla="*/ 525 w 7450"/>
                  <a:gd name="T1" fmla="*/ 3708 h 3784"/>
                  <a:gd name="T2" fmla="*/ 1050 w 7450"/>
                  <a:gd name="T3" fmla="*/ 3784 h 3784"/>
                  <a:gd name="T4" fmla="*/ 1287 w 7450"/>
                  <a:gd name="T5" fmla="*/ 3691 h 3784"/>
                  <a:gd name="T6" fmla="*/ 1541 w 7450"/>
                  <a:gd name="T7" fmla="*/ 3581 h 3784"/>
                  <a:gd name="T8" fmla="*/ 1727 w 7450"/>
                  <a:gd name="T9" fmla="*/ 3682 h 3784"/>
                  <a:gd name="T10" fmla="*/ 2218 w 7450"/>
                  <a:gd name="T11" fmla="*/ 3699 h 3784"/>
                  <a:gd name="T12" fmla="*/ 2430 w 7450"/>
                  <a:gd name="T13" fmla="*/ 3674 h 3784"/>
                  <a:gd name="T14" fmla="*/ 2658 w 7450"/>
                  <a:gd name="T15" fmla="*/ 3682 h 3784"/>
                  <a:gd name="T16" fmla="*/ 3048 w 7450"/>
                  <a:gd name="T17" fmla="*/ 3699 h 3784"/>
                  <a:gd name="T18" fmla="*/ 3158 w 7450"/>
                  <a:gd name="T19" fmla="*/ 3682 h 3784"/>
                  <a:gd name="T20" fmla="*/ 3598 w 7450"/>
                  <a:gd name="T21" fmla="*/ 3648 h 3784"/>
                  <a:gd name="T22" fmla="*/ 4309 w 7450"/>
                  <a:gd name="T23" fmla="*/ 3657 h 3784"/>
                  <a:gd name="T24" fmla="*/ 5266 w 7450"/>
                  <a:gd name="T25" fmla="*/ 3488 h 3784"/>
                  <a:gd name="T26" fmla="*/ 5478 w 7450"/>
                  <a:gd name="T27" fmla="*/ 3411 h 3784"/>
                  <a:gd name="T28" fmla="*/ 5715 w 7450"/>
                  <a:gd name="T29" fmla="*/ 3335 h 3784"/>
                  <a:gd name="T30" fmla="*/ 5850 w 7450"/>
                  <a:gd name="T31" fmla="*/ 3284 h 3784"/>
                  <a:gd name="T32" fmla="*/ 6180 w 7450"/>
                  <a:gd name="T33" fmla="*/ 3014 h 3784"/>
                  <a:gd name="T34" fmla="*/ 6383 w 7450"/>
                  <a:gd name="T35" fmla="*/ 2768 h 3784"/>
                  <a:gd name="T36" fmla="*/ 6409 w 7450"/>
                  <a:gd name="T37" fmla="*/ 2726 h 3784"/>
                  <a:gd name="T38" fmla="*/ 6468 w 7450"/>
                  <a:gd name="T39" fmla="*/ 2607 h 3784"/>
                  <a:gd name="T40" fmla="*/ 6485 w 7450"/>
                  <a:gd name="T41" fmla="*/ 2286 h 3784"/>
                  <a:gd name="T42" fmla="*/ 6654 w 7450"/>
                  <a:gd name="T43" fmla="*/ 2218 h 3784"/>
                  <a:gd name="T44" fmla="*/ 6858 w 7450"/>
                  <a:gd name="T45" fmla="*/ 2099 h 3784"/>
                  <a:gd name="T46" fmla="*/ 6942 w 7450"/>
                  <a:gd name="T47" fmla="*/ 2023 h 3784"/>
                  <a:gd name="T48" fmla="*/ 7145 w 7450"/>
                  <a:gd name="T49" fmla="*/ 1778 h 3784"/>
                  <a:gd name="T50" fmla="*/ 7382 w 7450"/>
                  <a:gd name="T51" fmla="*/ 1151 h 3784"/>
                  <a:gd name="T52" fmla="*/ 7425 w 7450"/>
                  <a:gd name="T53" fmla="*/ 931 h 3784"/>
                  <a:gd name="T54" fmla="*/ 7450 w 7450"/>
                  <a:gd name="T55" fmla="*/ 728 h 3784"/>
                  <a:gd name="T56" fmla="*/ 7349 w 7450"/>
                  <a:gd name="T57" fmla="*/ 508 h 3784"/>
                  <a:gd name="T58" fmla="*/ 7188 w 7450"/>
                  <a:gd name="T59" fmla="*/ 406 h 3784"/>
                  <a:gd name="T60" fmla="*/ 6985 w 7450"/>
                  <a:gd name="T61" fmla="*/ 381 h 3784"/>
                  <a:gd name="T62" fmla="*/ 6595 w 7450"/>
                  <a:gd name="T63" fmla="*/ 364 h 3784"/>
                  <a:gd name="T64" fmla="*/ 6400 w 7450"/>
                  <a:gd name="T65" fmla="*/ 339 h 3784"/>
                  <a:gd name="T66" fmla="*/ 5943 w 7450"/>
                  <a:gd name="T67" fmla="*/ 330 h 3784"/>
                  <a:gd name="T68" fmla="*/ 5452 w 7450"/>
                  <a:gd name="T69" fmla="*/ 296 h 3784"/>
                  <a:gd name="T70" fmla="*/ 5367 w 7450"/>
                  <a:gd name="T71" fmla="*/ 296 h 3784"/>
                  <a:gd name="T72" fmla="*/ 4902 w 7450"/>
                  <a:gd name="T73" fmla="*/ 330 h 3784"/>
                  <a:gd name="T74" fmla="*/ 4724 w 7450"/>
                  <a:gd name="T75" fmla="*/ 339 h 3784"/>
                  <a:gd name="T76" fmla="*/ 4597 w 7450"/>
                  <a:gd name="T77" fmla="*/ 415 h 3784"/>
                  <a:gd name="T78" fmla="*/ 4504 w 7450"/>
                  <a:gd name="T79" fmla="*/ 457 h 3784"/>
                  <a:gd name="T80" fmla="*/ 4352 w 7450"/>
                  <a:gd name="T81" fmla="*/ 584 h 3784"/>
                  <a:gd name="T82" fmla="*/ 4081 w 7450"/>
                  <a:gd name="T83" fmla="*/ 398 h 3784"/>
                  <a:gd name="T84" fmla="*/ 3911 w 7450"/>
                  <a:gd name="T85" fmla="*/ 355 h 3784"/>
                  <a:gd name="T86" fmla="*/ 3708 w 7450"/>
                  <a:gd name="T87" fmla="*/ 322 h 3784"/>
                  <a:gd name="T88" fmla="*/ 3547 w 7450"/>
                  <a:gd name="T89" fmla="*/ 288 h 3784"/>
                  <a:gd name="T90" fmla="*/ 3192 w 7450"/>
                  <a:gd name="T91" fmla="*/ 271 h 3784"/>
                  <a:gd name="T92" fmla="*/ 2819 w 7450"/>
                  <a:gd name="T93" fmla="*/ 178 h 3784"/>
                  <a:gd name="T94" fmla="*/ 2726 w 7450"/>
                  <a:gd name="T95" fmla="*/ 169 h 3784"/>
                  <a:gd name="T96" fmla="*/ 2438 w 7450"/>
                  <a:gd name="T97" fmla="*/ 144 h 3784"/>
                  <a:gd name="T98" fmla="*/ 2066 w 7450"/>
                  <a:gd name="T99" fmla="*/ 135 h 3784"/>
                  <a:gd name="T100" fmla="*/ 1964 w 7450"/>
                  <a:gd name="T101" fmla="*/ 85 h 3784"/>
                  <a:gd name="T102" fmla="*/ 1846 w 7450"/>
                  <a:gd name="T103" fmla="*/ 76 h 3784"/>
                  <a:gd name="T104" fmla="*/ 1592 w 7450"/>
                  <a:gd name="T105" fmla="*/ 59 h 3784"/>
                  <a:gd name="T106" fmla="*/ 1482 w 7450"/>
                  <a:gd name="T107" fmla="*/ 25 h 3784"/>
                  <a:gd name="T108" fmla="*/ 1388 w 7450"/>
                  <a:gd name="T109" fmla="*/ 34 h 3784"/>
                  <a:gd name="T110" fmla="*/ 1329 w 7450"/>
                  <a:gd name="T111" fmla="*/ 34 h 3784"/>
                  <a:gd name="T112" fmla="*/ 1245 w 7450"/>
                  <a:gd name="T113" fmla="*/ 17 h 3784"/>
                  <a:gd name="T114" fmla="*/ 1084 w 7450"/>
                  <a:gd name="T115" fmla="*/ 17 h 3784"/>
                  <a:gd name="T116" fmla="*/ 991 w 7450"/>
                  <a:gd name="T117" fmla="*/ 34 h 3784"/>
                  <a:gd name="T118" fmla="*/ 754 w 7450"/>
                  <a:gd name="T119" fmla="*/ 34 h 3784"/>
                  <a:gd name="T120" fmla="*/ 508 w 7450"/>
                  <a:gd name="T121" fmla="*/ 59 h 3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450" h="3784">
                    <a:moveTo>
                      <a:pt x="0" y="3648"/>
                    </a:moveTo>
                    <a:lnTo>
                      <a:pt x="525" y="3708"/>
                    </a:lnTo>
                    <a:lnTo>
                      <a:pt x="762" y="3725"/>
                    </a:lnTo>
                    <a:lnTo>
                      <a:pt x="1050" y="3784"/>
                    </a:lnTo>
                    <a:lnTo>
                      <a:pt x="1143" y="3767"/>
                    </a:lnTo>
                    <a:lnTo>
                      <a:pt x="1287" y="3691"/>
                    </a:lnTo>
                    <a:lnTo>
                      <a:pt x="1456" y="3547"/>
                    </a:lnTo>
                    <a:lnTo>
                      <a:pt x="1541" y="3581"/>
                    </a:lnTo>
                    <a:lnTo>
                      <a:pt x="1592" y="3631"/>
                    </a:lnTo>
                    <a:lnTo>
                      <a:pt x="1727" y="3682"/>
                    </a:lnTo>
                    <a:lnTo>
                      <a:pt x="1744" y="3699"/>
                    </a:lnTo>
                    <a:lnTo>
                      <a:pt x="2218" y="3699"/>
                    </a:lnTo>
                    <a:lnTo>
                      <a:pt x="2371" y="3699"/>
                    </a:lnTo>
                    <a:lnTo>
                      <a:pt x="2430" y="3674"/>
                    </a:lnTo>
                    <a:lnTo>
                      <a:pt x="2608" y="3699"/>
                    </a:lnTo>
                    <a:lnTo>
                      <a:pt x="2658" y="3682"/>
                    </a:lnTo>
                    <a:lnTo>
                      <a:pt x="2751" y="3699"/>
                    </a:lnTo>
                    <a:lnTo>
                      <a:pt x="3048" y="3699"/>
                    </a:lnTo>
                    <a:lnTo>
                      <a:pt x="3073" y="3682"/>
                    </a:lnTo>
                    <a:lnTo>
                      <a:pt x="3158" y="3682"/>
                    </a:lnTo>
                    <a:lnTo>
                      <a:pt x="3505" y="3674"/>
                    </a:lnTo>
                    <a:lnTo>
                      <a:pt x="3598" y="3648"/>
                    </a:lnTo>
                    <a:lnTo>
                      <a:pt x="3801" y="3665"/>
                    </a:lnTo>
                    <a:lnTo>
                      <a:pt x="4309" y="3657"/>
                    </a:lnTo>
                    <a:lnTo>
                      <a:pt x="4428" y="3640"/>
                    </a:lnTo>
                    <a:lnTo>
                      <a:pt x="5266" y="3488"/>
                    </a:lnTo>
                    <a:lnTo>
                      <a:pt x="5418" y="3454"/>
                    </a:lnTo>
                    <a:lnTo>
                      <a:pt x="5478" y="3411"/>
                    </a:lnTo>
                    <a:lnTo>
                      <a:pt x="5621" y="3378"/>
                    </a:lnTo>
                    <a:lnTo>
                      <a:pt x="5715" y="3335"/>
                    </a:lnTo>
                    <a:lnTo>
                      <a:pt x="5825" y="3310"/>
                    </a:lnTo>
                    <a:lnTo>
                      <a:pt x="5850" y="3284"/>
                    </a:lnTo>
                    <a:lnTo>
                      <a:pt x="6087" y="3149"/>
                    </a:lnTo>
                    <a:lnTo>
                      <a:pt x="6180" y="3014"/>
                    </a:lnTo>
                    <a:lnTo>
                      <a:pt x="6366" y="2785"/>
                    </a:lnTo>
                    <a:lnTo>
                      <a:pt x="6383" y="2768"/>
                    </a:lnTo>
                    <a:lnTo>
                      <a:pt x="6383" y="2734"/>
                    </a:lnTo>
                    <a:lnTo>
                      <a:pt x="6409" y="2726"/>
                    </a:lnTo>
                    <a:lnTo>
                      <a:pt x="6451" y="2650"/>
                    </a:lnTo>
                    <a:lnTo>
                      <a:pt x="6468" y="2607"/>
                    </a:lnTo>
                    <a:lnTo>
                      <a:pt x="6485" y="2396"/>
                    </a:lnTo>
                    <a:lnTo>
                      <a:pt x="6485" y="2286"/>
                    </a:lnTo>
                    <a:lnTo>
                      <a:pt x="6578" y="2277"/>
                    </a:lnTo>
                    <a:lnTo>
                      <a:pt x="6654" y="2218"/>
                    </a:lnTo>
                    <a:lnTo>
                      <a:pt x="6747" y="2175"/>
                    </a:lnTo>
                    <a:lnTo>
                      <a:pt x="6858" y="2099"/>
                    </a:lnTo>
                    <a:lnTo>
                      <a:pt x="6917" y="2032"/>
                    </a:lnTo>
                    <a:lnTo>
                      <a:pt x="6942" y="2023"/>
                    </a:lnTo>
                    <a:lnTo>
                      <a:pt x="7069" y="1845"/>
                    </a:lnTo>
                    <a:lnTo>
                      <a:pt x="7145" y="1778"/>
                    </a:lnTo>
                    <a:lnTo>
                      <a:pt x="7179" y="1710"/>
                    </a:lnTo>
                    <a:lnTo>
                      <a:pt x="7382" y="1151"/>
                    </a:lnTo>
                    <a:lnTo>
                      <a:pt x="7408" y="1109"/>
                    </a:lnTo>
                    <a:lnTo>
                      <a:pt x="7425" y="931"/>
                    </a:lnTo>
                    <a:lnTo>
                      <a:pt x="7450" y="846"/>
                    </a:lnTo>
                    <a:lnTo>
                      <a:pt x="7450" y="728"/>
                    </a:lnTo>
                    <a:lnTo>
                      <a:pt x="7416" y="601"/>
                    </a:lnTo>
                    <a:lnTo>
                      <a:pt x="7349" y="508"/>
                    </a:lnTo>
                    <a:lnTo>
                      <a:pt x="7272" y="457"/>
                    </a:lnTo>
                    <a:lnTo>
                      <a:pt x="7188" y="406"/>
                    </a:lnTo>
                    <a:lnTo>
                      <a:pt x="7044" y="381"/>
                    </a:lnTo>
                    <a:lnTo>
                      <a:pt x="6985" y="381"/>
                    </a:lnTo>
                    <a:lnTo>
                      <a:pt x="6925" y="355"/>
                    </a:lnTo>
                    <a:lnTo>
                      <a:pt x="6595" y="364"/>
                    </a:lnTo>
                    <a:lnTo>
                      <a:pt x="6485" y="355"/>
                    </a:lnTo>
                    <a:lnTo>
                      <a:pt x="6400" y="339"/>
                    </a:lnTo>
                    <a:lnTo>
                      <a:pt x="6358" y="347"/>
                    </a:lnTo>
                    <a:lnTo>
                      <a:pt x="5943" y="330"/>
                    </a:lnTo>
                    <a:lnTo>
                      <a:pt x="5833" y="330"/>
                    </a:lnTo>
                    <a:lnTo>
                      <a:pt x="5452" y="296"/>
                    </a:lnTo>
                    <a:lnTo>
                      <a:pt x="5410" y="313"/>
                    </a:lnTo>
                    <a:lnTo>
                      <a:pt x="5367" y="296"/>
                    </a:lnTo>
                    <a:lnTo>
                      <a:pt x="5190" y="296"/>
                    </a:lnTo>
                    <a:lnTo>
                      <a:pt x="4902" y="330"/>
                    </a:lnTo>
                    <a:lnTo>
                      <a:pt x="4834" y="322"/>
                    </a:lnTo>
                    <a:lnTo>
                      <a:pt x="4724" y="339"/>
                    </a:lnTo>
                    <a:lnTo>
                      <a:pt x="4639" y="372"/>
                    </a:lnTo>
                    <a:lnTo>
                      <a:pt x="4597" y="415"/>
                    </a:lnTo>
                    <a:lnTo>
                      <a:pt x="4546" y="423"/>
                    </a:lnTo>
                    <a:lnTo>
                      <a:pt x="4504" y="457"/>
                    </a:lnTo>
                    <a:lnTo>
                      <a:pt x="4377" y="584"/>
                    </a:lnTo>
                    <a:lnTo>
                      <a:pt x="4352" y="584"/>
                    </a:lnTo>
                    <a:lnTo>
                      <a:pt x="4292" y="533"/>
                    </a:lnTo>
                    <a:lnTo>
                      <a:pt x="4081" y="398"/>
                    </a:lnTo>
                    <a:lnTo>
                      <a:pt x="3971" y="389"/>
                    </a:lnTo>
                    <a:lnTo>
                      <a:pt x="3911" y="355"/>
                    </a:lnTo>
                    <a:lnTo>
                      <a:pt x="3750" y="313"/>
                    </a:lnTo>
                    <a:lnTo>
                      <a:pt x="3708" y="322"/>
                    </a:lnTo>
                    <a:lnTo>
                      <a:pt x="3615" y="288"/>
                    </a:lnTo>
                    <a:lnTo>
                      <a:pt x="3547" y="288"/>
                    </a:lnTo>
                    <a:lnTo>
                      <a:pt x="3488" y="271"/>
                    </a:lnTo>
                    <a:lnTo>
                      <a:pt x="3192" y="271"/>
                    </a:lnTo>
                    <a:lnTo>
                      <a:pt x="2946" y="220"/>
                    </a:lnTo>
                    <a:lnTo>
                      <a:pt x="2819" y="178"/>
                    </a:lnTo>
                    <a:lnTo>
                      <a:pt x="2751" y="178"/>
                    </a:lnTo>
                    <a:lnTo>
                      <a:pt x="2726" y="169"/>
                    </a:lnTo>
                    <a:lnTo>
                      <a:pt x="2709" y="178"/>
                    </a:lnTo>
                    <a:lnTo>
                      <a:pt x="2438" y="144"/>
                    </a:lnTo>
                    <a:lnTo>
                      <a:pt x="2269" y="152"/>
                    </a:lnTo>
                    <a:lnTo>
                      <a:pt x="2066" y="135"/>
                    </a:lnTo>
                    <a:lnTo>
                      <a:pt x="1981" y="118"/>
                    </a:lnTo>
                    <a:lnTo>
                      <a:pt x="1964" y="85"/>
                    </a:lnTo>
                    <a:lnTo>
                      <a:pt x="1913" y="68"/>
                    </a:lnTo>
                    <a:lnTo>
                      <a:pt x="1846" y="76"/>
                    </a:lnTo>
                    <a:lnTo>
                      <a:pt x="1609" y="51"/>
                    </a:lnTo>
                    <a:lnTo>
                      <a:pt x="1592" y="59"/>
                    </a:lnTo>
                    <a:lnTo>
                      <a:pt x="1566" y="42"/>
                    </a:lnTo>
                    <a:lnTo>
                      <a:pt x="1482" y="25"/>
                    </a:lnTo>
                    <a:lnTo>
                      <a:pt x="1456" y="42"/>
                    </a:lnTo>
                    <a:lnTo>
                      <a:pt x="1388" y="34"/>
                    </a:lnTo>
                    <a:lnTo>
                      <a:pt x="1372" y="17"/>
                    </a:lnTo>
                    <a:lnTo>
                      <a:pt x="1329" y="34"/>
                    </a:lnTo>
                    <a:lnTo>
                      <a:pt x="1261" y="34"/>
                    </a:lnTo>
                    <a:lnTo>
                      <a:pt x="1245" y="17"/>
                    </a:lnTo>
                    <a:lnTo>
                      <a:pt x="1151" y="34"/>
                    </a:lnTo>
                    <a:lnTo>
                      <a:pt x="1084" y="17"/>
                    </a:lnTo>
                    <a:lnTo>
                      <a:pt x="1058" y="34"/>
                    </a:lnTo>
                    <a:lnTo>
                      <a:pt x="991" y="34"/>
                    </a:lnTo>
                    <a:lnTo>
                      <a:pt x="821" y="8"/>
                    </a:lnTo>
                    <a:lnTo>
                      <a:pt x="754" y="34"/>
                    </a:lnTo>
                    <a:lnTo>
                      <a:pt x="686" y="25"/>
                    </a:lnTo>
                    <a:lnTo>
                      <a:pt x="508" y="59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8" name="Freeform 46">
                <a:extLst>
                  <a:ext uri="{FF2B5EF4-FFF2-40B4-BE49-F238E27FC236}">
                    <a16:creationId xmlns:a16="http://schemas.microsoft.com/office/drawing/2014/main" id="{C43DE7B6-D019-4989-828D-75E80A5BB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93"/>
                <a:ext cx="1666" cy="472"/>
              </a:xfrm>
              <a:custGeom>
                <a:avLst/>
                <a:gdLst>
                  <a:gd name="T0" fmla="*/ 406 w 9702"/>
                  <a:gd name="T1" fmla="*/ 2743 h 2751"/>
                  <a:gd name="T2" fmla="*/ 703 w 9702"/>
                  <a:gd name="T3" fmla="*/ 2599 h 2751"/>
                  <a:gd name="T4" fmla="*/ 957 w 9702"/>
                  <a:gd name="T5" fmla="*/ 2142 h 2751"/>
                  <a:gd name="T6" fmla="*/ 974 w 9702"/>
                  <a:gd name="T7" fmla="*/ 1693 h 2751"/>
                  <a:gd name="T8" fmla="*/ 796 w 9702"/>
                  <a:gd name="T9" fmla="*/ 1067 h 2751"/>
                  <a:gd name="T10" fmla="*/ 525 w 9702"/>
                  <a:gd name="T11" fmla="*/ 550 h 2751"/>
                  <a:gd name="T12" fmla="*/ 500 w 9702"/>
                  <a:gd name="T13" fmla="*/ 262 h 2751"/>
                  <a:gd name="T14" fmla="*/ 847 w 9702"/>
                  <a:gd name="T15" fmla="*/ 508 h 2751"/>
                  <a:gd name="T16" fmla="*/ 1067 w 9702"/>
                  <a:gd name="T17" fmla="*/ 610 h 2751"/>
                  <a:gd name="T18" fmla="*/ 1211 w 9702"/>
                  <a:gd name="T19" fmla="*/ 669 h 2751"/>
                  <a:gd name="T20" fmla="*/ 1380 w 9702"/>
                  <a:gd name="T21" fmla="*/ 762 h 2751"/>
                  <a:gd name="T22" fmla="*/ 1668 w 9702"/>
                  <a:gd name="T23" fmla="*/ 762 h 2751"/>
                  <a:gd name="T24" fmla="*/ 2057 w 9702"/>
                  <a:gd name="T25" fmla="*/ 601 h 2751"/>
                  <a:gd name="T26" fmla="*/ 2167 w 9702"/>
                  <a:gd name="T27" fmla="*/ 508 h 2751"/>
                  <a:gd name="T28" fmla="*/ 2404 w 9702"/>
                  <a:gd name="T29" fmla="*/ 296 h 2751"/>
                  <a:gd name="T30" fmla="*/ 2438 w 9702"/>
                  <a:gd name="T31" fmla="*/ 635 h 2751"/>
                  <a:gd name="T32" fmla="*/ 2531 w 9702"/>
                  <a:gd name="T33" fmla="*/ 1117 h 2751"/>
                  <a:gd name="T34" fmla="*/ 2658 w 9702"/>
                  <a:gd name="T35" fmla="*/ 1380 h 2751"/>
                  <a:gd name="T36" fmla="*/ 2862 w 9702"/>
                  <a:gd name="T37" fmla="*/ 1718 h 2751"/>
                  <a:gd name="T38" fmla="*/ 3268 w 9702"/>
                  <a:gd name="T39" fmla="*/ 1888 h 2751"/>
                  <a:gd name="T40" fmla="*/ 3767 w 9702"/>
                  <a:gd name="T41" fmla="*/ 1888 h 2751"/>
                  <a:gd name="T42" fmla="*/ 4148 w 9702"/>
                  <a:gd name="T43" fmla="*/ 1634 h 2751"/>
                  <a:gd name="T44" fmla="*/ 4343 w 9702"/>
                  <a:gd name="T45" fmla="*/ 1211 h 2751"/>
                  <a:gd name="T46" fmla="*/ 4369 w 9702"/>
                  <a:gd name="T47" fmla="*/ 381 h 2751"/>
                  <a:gd name="T48" fmla="*/ 4360 w 9702"/>
                  <a:gd name="T49" fmla="*/ 178 h 2751"/>
                  <a:gd name="T50" fmla="*/ 4521 w 9702"/>
                  <a:gd name="T51" fmla="*/ 372 h 2751"/>
                  <a:gd name="T52" fmla="*/ 4851 w 9702"/>
                  <a:gd name="T53" fmla="*/ 576 h 2751"/>
                  <a:gd name="T54" fmla="*/ 5003 w 9702"/>
                  <a:gd name="T55" fmla="*/ 660 h 2751"/>
                  <a:gd name="T56" fmla="*/ 5469 w 9702"/>
                  <a:gd name="T57" fmla="*/ 770 h 2751"/>
                  <a:gd name="T58" fmla="*/ 5494 w 9702"/>
                  <a:gd name="T59" fmla="*/ 1050 h 2751"/>
                  <a:gd name="T60" fmla="*/ 5435 w 9702"/>
                  <a:gd name="T61" fmla="*/ 1261 h 2751"/>
                  <a:gd name="T62" fmla="*/ 5401 w 9702"/>
                  <a:gd name="T63" fmla="*/ 1634 h 2751"/>
                  <a:gd name="T64" fmla="*/ 5748 w 9702"/>
                  <a:gd name="T65" fmla="*/ 1769 h 2751"/>
                  <a:gd name="T66" fmla="*/ 6155 w 9702"/>
                  <a:gd name="T67" fmla="*/ 1795 h 2751"/>
                  <a:gd name="T68" fmla="*/ 6392 w 9702"/>
                  <a:gd name="T69" fmla="*/ 1803 h 2751"/>
                  <a:gd name="T70" fmla="*/ 6654 w 9702"/>
                  <a:gd name="T71" fmla="*/ 1718 h 2751"/>
                  <a:gd name="T72" fmla="*/ 6908 w 9702"/>
                  <a:gd name="T73" fmla="*/ 1566 h 2751"/>
                  <a:gd name="T74" fmla="*/ 7095 w 9702"/>
                  <a:gd name="T75" fmla="*/ 1363 h 2751"/>
                  <a:gd name="T76" fmla="*/ 7365 w 9702"/>
                  <a:gd name="T77" fmla="*/ 1075 h 2751"/>
                  <a:gd name="T78" fmla="*/ 7509 w 9702"/>
                  <a:gd name="T79" fmla="*/ 897 h 2751"/>
                  <a:gd name="T80" fmla="*/ 7730 w 9702"/>
                  <a:gd name="T81" fmla="*/ 415 h 2751"/>
                  <a:gd name="T82" fmla="*/ 7806 w 9702"/>
                  <a:gd name="T83" fmla="*/ 169 h 2751"/>
                  <a:gd name="T84" fmla="*/ 8009 w 9702"/>
                  <a:gd name="T85" fmla="*/ 347 h 2751"/>
                  <a:gd name="T86" fmla="*/ 8144 w 9702"/>
                  <a:gd name="T87" fmla="*/ 440 h 2751"/>
                  <a:gd name="T88" fmla="*/ 8652 w 9702"/>
                  <a:gd name="T89" fmla="*/ 601 h 2751"/>
                  <a:gd name="T90" fmla="*/ 9050 w 9702"/>
                  <a:gd name="T91" fmla="*/ 483 h 2751"/>
                  <a:gd name="T92" fmla="*/ 9372 w 9702"/>
                  <a:gd name="T93" fmla="*/ 271 h 27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702" h="2751">
                    <a:moveTo>
                      <a:pt x="0" y="2734"/>
                    </a:moveTo>
                    <a:lnTo>
                      <a:pt x="322" y="2751"/>
                    </a:lnTo>
                    <a:lnTo>
                      <a:pt x="406" y="2743"/>
                    </a:lnTo>
                    <a:lnTo>
                      <a:pt x="466" y="2709"/>
                    </a:lnTo>
                    <a:lnTo>
                      <a:pt x="525" y="2709"/>
                    </a:lnTo>
                    <a:lnTo>
                      <a:pt x="703" y="2599"/>
                    </a:lnTo>
                    <a:lnTo>
                      <a:pt x="821" y="2480"/>
                    </a:lnTo>
                    <a:lnTo>
                      <a:pt x="864" y="2379"/>
                    </a:lnTo>
                    <a:lnTo>
                      <a:pt x="957" y="2142"/>
                    </a:lnTo>
                    <a:lnTo>
                      <a:pt x="974" y="2006"/>
                    </a:lnTo>
                    <a:lnTo>
                      <a:pt x="974" y="1761"/>
                    </a:lnTo>
                    <a:lnTo>
                      <a:pt x="974" y="1693"/>
                    </a:lnTo>
                    <a:lnTo>
                      <a:pt x="940" y="1524"/>
                    </a:lnTo>
                    <a:lnTo>
                      <a:pt x="897" y="1380"/>
                    </a:lnTo>
                    <a:lnTo>
                      <a:pt x="796" y="1067"/>
                    </a:lnTo>
                    <a:lnTo>
                      <a:pt x="779" y="1058"/>
                    </a:lnTo>
                    <a:lnTo>
                      <a:pt x="627" y="779"/>
                    </a:lnTo>
                    <a:lnTo>
                      <a:pt x="525" y="550"/>
                    </a:lnTo>
                    <a:lnTo>
                      <a:pt x="474" y="288"/>
                    </a:lnTo>
                    <a:lnTo>
                      <a:pt x="483" y="271"/>
                    </a:lnTo>
                    <a:lnTo>
                      <a:pt x="500" y="262"/>
                    </a:lnTo>
                    <a:lnTo>
                      <a:pt x="703" y="415"/>
                    </a:lnTo>
                    <a:lnTo>
                      <a:pt x="787" y="457"/>
                    </a:lnTo>
                    <a:lnTo>
                      <a:pt x="847" y="508"/>
                    </a:lnTo>
                    <a:lnTo>
                      <a:pt x="957" y="576"/>
                    </a:lnTo>
                    <a:lnTo>
                      <a:pt x="991" y="576"/>
                    </a:lnTo>
                    <a:lnTo>
                      <a:pt x="1067" y="610"/>
                    </a:lnTo>
                    <a:lnTo>
                      <a:pt x="1092" y="635"/>
                    </a:lnTo>
                    <a:lnTo>
                      <a:pt x="1151" y="643"/>
                    </a:lnTo>
                    <a:lnTo>
                      <a:pt x="1211" y="669"/>
                    </a:lnTo>
                    <a:lnTo>
                      <a:pt x="1219" y="694"/>
                    </a:lnTo>
                    <a:lnTo>
                      <a:pt x="1261" y="694"/>
                    </a:lnTo>
                    <a:lnTo>
                      <a:pt x="1380" y="762"/>
                    </a:lnTo>
                    <a:lnTo>
                      <a:pt x="1490" y="770"/>
                    </a:lnTo>
                    <a:lnTo>
                      <a:pt x="1642" y="770"/>
                    </a:lnTo>
                    <a:lnTo>
                      <a:pt x="1668" y="762"/>
                    </a:lnTo>
                    <a:lnTo>
                      <a:pt x="1761" y="753"/>
                    </a:lnTo>
                    <a:lnTo>
                      <a:pt x="1871" y="720"/>
                    </a:lnTo>
                    <a:lnTo>
                      <a:pt x="2057" y="601"/>
                    </a:lnTo>
                    <a:lnTo>
                      <a:pt x="2117" y="576"/>
                    </a:lnTo>
                    <a:lnTo>
                      <a:pt x="2159" y="533"/>
                    </a:lnTo>
                    <a:lnTo>
                      <a:pt x="2167" y="508"/>
                    </a:lnTo>
                    <a:lnTo>
                      <a:pt x="2294" y="398"/>
                    </a:lnTo>
                    <a:lnTo>
                      <a:pt x="2345" y="322"/>
                    </a:lnTo>
                    <a:lnTo>
                      <a:pt x="2404" y="296"/>
                    </a:lnTo>
                    <a:lnTo>
                      <a:pt x="2430" y="322"/>
                    </a:lnTo>
                    <a:lnTo>
                      <a:pt x="2413" y="491"/>
                    </a:lnTo>
                    <a:lnTo>
                      <a:pt x="2438" y="635"/>
                    </a:lnTo>
                    <a:lnTo>
                      <a:pt x="2455" y="872"/>
                    </a:lnTo>
                    <a:lnTo>
                      <a:pt x="2489" y="931"/>
                    </a:lnTo>
                    <a:lnTo>
                      <a:pt x="2531" y="1117"/>
                    </a:lnTo>
                    <a:lnTo>
                      <a:pt x="2548" y="1177"/>
                    </a:lnTo>
                    <a:lnTo>
                      <a:pt x="2625" y="1346"/>
                    </a:lnTo>
                    <a:lnTo>
                      <a:pt x="2658" y="1380"/>
                    </a:lnTo>
                    <a:lnTo>
                      <a:pt x="2658" y="1431"/>
                    </a:lnTo>
                    <a:lnTo>
                      <a:pt x="2760" y="1524"/>
                    </a:lnTo>
                    <a:lnTo>
                      <a:pt x="2862" y="1718"/>
                    </a:lnTo>
                    <a:lnTo>
                      <a:pt x="3039" y="1845"/>
                    </a:lnTo>
                    <a:lnTo>
                      <a:pt x="3217" y="1896"/>
                    </a:lnTo>
                    <a:lnTo>
                      <a:pt x="3268" y="1888"/>
                    </a:lnTo>
                    <a:lnTo>
                      <a:pt x="3539" y="1913"/>
                    </a:lnTo>
                    <a:lnTo>
                      <a:pt x="3717" y="1913"/>
                    </a:lnTo>
                    <a:lnTo>
                      <a:pt x="3767" y="1888"/>
                    </a:lnTo>
                    <a:lnTo>
                      <a:pt x="4021" y="1778"/>
                    </a:lnTo>
                    <a:lnTo>
                      <a:pt x="4115" y="1693"/>
                    </a:lnTo>
                    <a:lnTo>
                      <a:pt x="4148" y="1634"/>
                    </a:lnTo>
                    <a:lnTo>
                      <a:pt x="4191" y="1591"/>
                    </a:lnTo>
                    <a:lnTo>
                      <a:pt x="4225" y="1524"/>
                    </a:lnTo>
                    <a:lnTo>
                      <a:pt x="4343" y="1211"/>
                    </a:lnTo>
                    <a:lnTo>
                      <a:pt x="4394" y="770"/>
                    </a:lnTo>
                    <a:lnTo>
                      <a:pt x="4394" y="660"/>
                    </a:lnTo>
                    <a:lnTo>
                      <a:pt x="4369" y="381"/>
                    </a:lnTo>
                    <a:lnTo>
                      <a:pt x="4360" y="271"/>
                    </a:lnTo>
                    <a:lnTo>
                      <a:pt x="4343" y="246"/>
                    </a:lnTo>
                    <a:lnTo>
                      <a:pt x="4360" y="178"/>
                    </a:lnTo>
                    <a:lnTo>
                      <a:pt x="4394" y="119"/>
                    </a:lnTo>
                    <a:lnTo>
                      <a:pt x="4479" y="254"/>
                    </a:lnTo>
                    <a:lnTo>
                      <a:pt x="4521" y="372"/>
                    </a:lnTo>
                    <a:lnTo>
                      <a:pt x="4656" y="474"/>
                    </a:lnTo>
                    <a:lnTo>
                      <a:pt x="4733" y="533"/>
                    </a:lnTo>
                    <a:lnTo>
                      <a:pt x="4851" y="576"/>
                    </a:lnTo>
                    <a:lnTo>
                      <a:pt x="4876" y="567"/>
                    </a:lnTo>
                    <a:lnTo>
                      <a:pt x="4944" y="643"/>
                    </a:lnTo>
                    <a:lnTo>
                      <a:pt x="5003" y="660"/>
                    </a:lnTo>
                    <a:lnTo>
                      <a:pt x="5241" y="720"/>
                    </a:lnTo>
                    <a:lnTo>
                      <a:pt x="5351" y="770"/>
                    </a:lnTo>
                    <a:lnTo>
                      <a:pt x="5469" y="770"/>
                    </a:lnTo>
                    <a:lnTo>
                      <a:pt x="5494" y="787"/>
                    </a:lnTo>
                    <a:lnTo>
                      <a:pt x="5511" y="863"/>
                    </a:lnTo>
                    <a:lnTo>
                      <a:pt x="5494" y="1050"/>
                    </a:lnTo>
                    <a:lnTo>
                      <a:pt x="5469" y="1168"/>
                    </a:lnTo>
                    <a:lnTo>
                      <a:pt x="5435" y="1227"/>
                    </a:lnTo>
                    <a:lnTo>
                      <a:pt x="5435" y="1261"/>
                    </a:lnTo>
                    <a:lnTo>
                      <a:pt x="5393" y="1346"/>
                    </a:lnTo>
                    <a:lnTo>
                      <a:pt x="5376" y="1464"/>
                    </a:lnTo>
                    <a:lnTo>
                      <a:pt x="5401" y="1634"/>
                    </a:lnTo>
                    <a:lnTo>
                      <a:pt x="5427" y="1659"/>
                    </a:lnTo>
                    <a:lnTo>
                      <a:pt x="5715" y="1744"/>
                    </a:lnTo>
                    <a:lnTo>
                      <a:pt x="5748" y="1769"/>
                    </a:lnTo>
                    <a:lnTo>
                      <a:pt x="5774" y="1761"/>
                    </a:lnTo>
                    <a:lnTo>
                      <a:pt x="6129" y="1803"/>
                    </a:lnTo>
                    <a:lnTo>
                      <a:pt x="6155" y="1795"/>
                    </a:lnTo>
                    <a:lnTo>
                      <a:pt x="6273" y="1820"/>
                    </a:lnTo>
                    <a:lnTo>
                      <a:pt x="6307" y="1803"/>
                    </a:lnTo>
                    <a:lnTo>
                      <a:pt x="6392" y="1803"/>
                    </a:lnTo>
                    <a:lnTo>
                      <a:pt x="6510" y="1778"/>
                    </a:lnTo>
                    <a:lnTo>
                      <a:pt x="6570" y="1744"/>
                    </a:lnTo>
                    <a:lnTo>
                      <a:pt x="6654" y="1718"/>
                    </a:lnTo>
                    <a:lnTo>
                      <a:pt x="6722" y="1685"/>
                    </a:lnTo>
                    <a:lnTo>
                      <a:pt x="6874" y="1575"/>
                    </a:lnTo>
                    <a:lnTo>
                      <a:pt x="6908" y="1566"/>
                    </a:lnTo>
                    <a:lnTo>
                      <a:pt x="7010" y="1481"/>
                    </a:lnTo>
                    <a:lnTo>
                      <a:pt x="7052" y="1431"/>
                    </a:lnTo>
                    <a:lnTo>
                      <a:pt x="7095" y="1363"/>
                    </a:lnTo>
                    <a:lnTo>
                      <a:pt x="7154" y="1321"/>
                    </a:lnTo>
                    <a:lnTo>
                      <a:pt x="7315" y="1177"/>
                    </a:lnTo>
                    <a:lnTo>
                      <a:pt x="7365" y="1075"/>
                    </a:lnTo>
                    <a:lnTo>
                      <a:pt x="7416" y="1033"/>
                    </a:lnTo>
                    <a:lnTo>
                      <a:pt x="7467" y="940"/>
                    </a:lnTo>
                    <a:lnTo>
                      <a:pt x="7509" y="897"/>
                    </a:lnTo>
                    <a:lnTo>
                      <a:pt x="7594" y="770"/>
                    </a:lnTo>
                    <a:lnTo>
                      <a:pt x="7696" y="593"/>
                    </a:lnTo>
                    <a:lnTo>
                      <a:pt x="7730" y="415"/>
                    </a:lnTo>
                    <a:lnTo>
                      <a:pt x="7763" y="347"/>
                    </a:lnTo>
                    <a:lnTo>
                      <a:pt x="7763" y="279"/>
                    </a:lnTo>
                    <a:lnTo>
                      <a:pt x="7806" y="169"/>
                    </a:lnTo>
                    <a:lnTo>
                      <a:pt x="7848" y="85"/>
                    </a:lnTo>
                    <a:lnTo>
                      <a:pt x="7958" y="271"/>
                    </a:lnTo>
                    <a:lnTo>
                      <a:pt x="8009" y="347"/>
                    </a:lnTo>
                    <a:lnTo>
                      <a:pt x="8094" y="406"/>
                    </a:lnTo>
                    <a:lnTo>
                      <a:pt x="8110" y="432"/>
                    </a:lnTo>
                    <a:lnTo>
                      <a:pt x="8144" y="440"/>
                    </a:lnTo>
                    <a:lnTo>
                      <a:pt x="8195" y="491"/>
                    </a:lnTo>
                    <a:lnTo>
                      <a:pt x="8381" y="550"/>
                    </a:lnTo>
                    <a:lnTo>
                      <a:pt x="8652" y="601"/>
                    </a:lnTo>
                    <a:lnTo>
                      <a:pt x="8805" y="559"/>
                    </a:lnTo>
                    <a:lnTo>
                      <a:pt x="8864" y="559"/>
                    </a:lnTo>
                    <a:lnTo>
                      <a:pt x="9050" y="483"/>
                    </a:lnTo>
                    <a:lnTo>
                      <a:pt x="9101" y="440"/>
                    </a:lnTo>
                    <a:lnTo>
                      <a:pt x="9143" y="432"/>
                    </a:lnTo>
                    <a:lnTo>
                      <a:pt x="9372" y="271"/>
                    </a:lnTo>
                    <a:lnTo>
                      <a:pt x="9397" y="279"/>
                    </a:lnTo>
                    <a:lnTo>
                      <a:pt x="9702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89" name="Freeform 47">
                <a:extLst>
                  <a:ext uri="{FF2B5EF4-FFF2-40B4-BE49-F238E27FC236}">
                    <a16:creationId xmlns:a16="http://schemas.microsoft.com/office/drawing/2014/main" id="{136098A2-3F1E-4B4E-A854-189B47C5F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9" y="82"/>
                <a:ext cx="78" cy="188"/>
              </a:xfrm>
              <a:custGeom>
                <a:avLst/>
                <a:gdLst>
                  <a:gd name="T0" fmla="*/ 237 w 457"/>
                  <a:gd name="T1" fmla="*/ 0 h 1092"/>
                  <a:gd name="T2" fmla="*/ 136 w 457"/>
                  <a:gd name="T3" fmla="*/ 254 h 1092"/>
                  <a:gd name="T4" fmla="*/ 51 w 457"/>
                  <a:gd name="T5" fmla="*/ 626 h 1092"/>
                  <a:gd name="T6" fmla="*/ 42 w 457"/>
                  <a:gd name="T7" fmla="*/ 651 h 1092"/>
                  <a:gd name="T8" fmla="*/ 42 w 457"/>
                  <a:gd name="T9" fmla="*/ 711 h 1092"/>
                  <a:gd name="T10" fmla="*/ 0 w 457"/>
                  <a:gd name="T11" fmla="*/ 889 h 1092"/>
                  <a:gd name="T12" fmla="*/ 0 w 457"/>
                  <a:gd name="T13" fmla="*/ 973 h 1092"/>
                  <a:gd name="T14" fmla="*/ 9 w 457"/>
                  <a:gd name="T15" fmla="*/ 999 h 1092"/>
                  <a:gd name="T16" fmla="*/ 34 w 457"/>
                  <a:gd name="T17" fmla="*/ 1092 h 1092"/>
                  <a:gd name="T18" fmla="*/ 144 w 457"/>
                  <a:gd name="T19" fmla="*/ 1075 h 1092"/>
                  <a:gd name="T20" fmla="*/ 169 w 457"/>
                  <a:gd name="T21" fmla="*/ 1058 h 1092"/>
                  <a:gd name="T22" fmla="*/ 246 w 457"/>
                  <a:gd name="T23" fmla="*/ 863 h 1092"/>
                  <a:gd name="T24" fmla="*/ 237 w 457"/>
                  <a:gd name="T25" fmla="*/ 846 h 1092"/>
                  <a:gd name="T26" fmla="*/ 271 w 457"/>
                  <a:gd name="T27" fmla="*/ 736 h 1092"/>
                  <a:gd name="T28" fmla="*/ 271 w 457"/>
                  <a:gd name="T29" fmla="*/ 711 h 1092"/>
                  <a:gd name="T30" fmla="*/ 389 w 457"/>
                  <a:gd name="T31" fmla="*/ 364 h 1092"/>
                  <a:gd name="T32" fmla="*/ 449 w 457"/>
                  <a:gd name="T33" fmla="*/ 127 h 1092"/>
                  <a:gd name="T34" fmla="*/ 457 w 457"/>
                  <a:gd name="T35" fmla="*/ 0 h 1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7" h="1092">
                    <a:moveTo>
                      <a:pt x="237" y="0"/>
                    </a:moveTo>
                    <a:lnTo>
                      <a:pt x="136" y="254"/>
                    </a:lnTo>
                    <a:lnTo>
                      <a:pt x="51" y="626"/>
                    </a:lnTo>
                    <a:lnTo>
                      <a:pt x="42" y="651"/>
                    </a:lnTo>
                    <a:lnTo>
                      <a:pt x="42" y="711"/>
                    </a:lnTo>
                    <a:lnTo>
                      <a:pt x="0" y="889"/>
                    </a:lnTo>
                    <a:lnTo>
                      <a:pt x="0" y="973"/>
                    </a:lnTo>
                    <a:lnTo>
                      <a:pt x="9" y="999"/>
                    </a:lnTo>
                    <a:lnTo>
                      <a:pt x="34" y="1092"/>
                    </a:lnTo>
                    <a:lnTo>
                      <a:pt x="144" y="1075"/>
                    </a:lnTo>
                    <a:lnTo>
                      <a:pt x="169" y="1058"/>
                    </a:lnTo>
                    <a:lnTo>
                      <a:pt x="246" y="863"/>
                    </a:lnTo>
                    <a:lnTo>
                      <a:pt x="237" y="846"/>
                    </a:lnTo>
                    <a:lnTo>
                      <a:pt x="271" y="736"/>
                    </a:lnTo>
                    <a:lnTo>
                      <a:pt x="271" y="711"/>
                    </a:lnTo>
                    <a:lnTo>
                      <a:pt x="389" y="364"/>
                    </a:lnTo>
                    <a:lnTo>
                      <a:pt x="449" y="127"/>
                    </a:lnTo>
                    <a:lnTo>
                      <a:pt x="457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0" name="Freeform 48">
                <a:extLst>
                  <a:ext uri="{FF2B5EF4-FFF2-40B4-BE49-F238E27FC236}">
                    <a16:creationId xmlns:a16="http://schemas.microsoft.com/office/drawing/2014/main" id="{7E7720CD-188A-4986-8B66-6B2F1D8A6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4" y="214"/>
                <a:ext cx="98" cy="72"/>
              </a:xfrm>
              <a:custGeom>
                <a:avLst/>
                <a:gdLst>
                  <a:gd name="T0" fmla="*/ 567 w 567"/>
                  <a:gd name="T1" fmla="*/ 0 h 415"/>
                  <a:gd name="T2" fmla="*/ 474 w 567"/>
                  <a:gd name="T3" fmla="*/ 34 h 415"/>
                  <a:gd name="T4" fmla="*/ 304 w 567"/>
                  <a:gd name="T5" fmla="*/ 102 h 415"/>
                  <a:gd name="T6" fmla="*/ 186 w 567"/>
                  <a:gd name="T7" fmla="*/ 186 h 415"/>
                  <a:gd name="T8" fmla="*/ 126 w 567"/>
                  <a:gd name="T9" fmla="*/ 254 h 415"/>
                  <a:gd name="T10" fmla="*/ 76 w 567"/>
                  <a:gd name="T11" fmla="*/ 279 h 415"/>
                  <a:gd name="T12" fmla="*/ 0 w 567"/>
                  <a:gd name="T13" fmla="*/ 364 h 415"/>
                  <a:gd name="T14" fmla="*/ 16 w 567"/>
                  <a:gd name="T15" fmla="*/ 398 h 415"/>
                  <a:gd name="T16" fmla="*/ 59 w 567"/>
                  <a:gd name="T17" fmla="*/ 415 h 415"/>
                  <a:gd name="T18" fmla="*/ 126 w 567"/>
                  <a:gd name="T19" fmla="*/ 406 h 415"/>
                  <a:gd name="T20" fmla="*/ 237 w 567"/>
                  <a:gd name="T21" fmla="*/ 364 h 415"/>
                  <a:gd name="T22" fmla="*/ 364 w 567"/>
                  <a:gd name="T23" fmla="*/ 322 h 415"/>
                  <a:gd name="T24" fmla="*/ 567 w 567"/>
                  <a:gd name="T25" fmla="*/ 262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7" h="415">
                    <a:moveTo>
                      <a:pt x="567" y="0"/>
                    </a:moveTo>
                    <a:lnTo>
                      <a:pt x="474" y="34"/>
                    </a:lnTo>
                    <a:lnTo>
                      <a:pt x="304" y="102"/>
                    </a:lnTo>
                    <a:lnTo>
                      <a:pt x="186" y="186"/>
                    </a:lnTo>
                    <a:lnTo>
                      <a:pt x="126" y="254"/>
                    </a:lnTo>
                    <a:lnTo>
                      <a:pt x="76" y="279"/>
                    </a:lnTo>
                    <a:lnTo>
                      <a:pt x="0" y="364"/>
                    </a:lnTo>
                    <a:lnTo>
                      <a:pt x="16" y="398"/>
                    </a:lnTo>
                    <a:lnTo>
                      <a:pt x="59" y="415"/>
                    </a:lnTo>
                    <a:lnTo>
                      <a:pt x="126" y="406"/>
                    </a:lnTo>
                    <a:lnTo>
                      <a:pt x="237" y="364"/>
                    </a:lnTo>
                    <a:lnTo>
                      <a:pt x="364" y="322"/>
                    </a:lnTo>
                    <a:lnTo>
                      <a:pt x="567" y="262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1" name="Freeform 49">
                <a:extLst>
                  <a:ext uri="{FF2B5EF4-FFF2-40B4-BE49-F238E27FC236}">
                    <a16:creationId xmlns:a16="http://schemas.microsoft.com/office/drawing/2014/main" id="{29D7473C-A31C-447E-8BC9-56FA1F44F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875"/>
                <a:ext cx="2667" cy="1270"/>
              </a:xfrm>
              <a:custGeom>
                <a:avLst/>
                <a:gdLst>
                  <a:gd name="T0" fmla="*/ 2514 w 15527"/>
                  <a:gd name="T1" fmla="*/ 7127 h 7398"/>
                  <a:gd name="T2" fmla="*/ 3488 w 15527"/>
                  <a:gd name="T3" fmla="*/ 7000 h 7398"/>
                  <a:gd name="T4" fmla="*/ 3869 w 15527"/>
                  <a:gd name="T5" fmla="*/ 6958 h 7398"/>
                  <a:gd name="T6" fmla="*/ 4309 w 15527"/>
                  <a:gd name="T7" fmla="*/ 6899 h 7398"/>
                  <a:gd name="T8" fmla="*/ 5435 w 15527"/>
                  <a:gd name="T9" fmla="*/ 6679 h 7398"/>
                  <a:gd name="T10" fmla="*/ 5994 w 15527"/>
                  <a:gd name="T11" fmla="*/ 6433 h 7398"/>
                  <a:gd name="T12" fmla="*/ 6366 w 15527"/>
                  <a:gd name="T13" fmla="*/ 6145 h 7398"/>
                  <a:gd name="T14" fmla="*/ 6680 w 15527"/>
                  <a:gd name="T15" fmla="*/ 5561 h 7398"/>
                  <a:gd name="T16" fmla="*/ 6959 w 15527"/>
                  <a:gd name="T17" fmla="*/ 5087 h 7398"/>
                  <a:gd name="T18" fmla="*/ 7535 w 15527"/>
                  <a:gd name="T19" fmla="*/ 3944 h 7398"/>
                  <a:gd name="T20" fmla="*/ 7552 w 15527"/>
                  <a:gd name="T21" fmla="*/ 3039 h 7398"/>
                  <a:gd name="T22" fmla="*/ 6908 w 15527"/>
                  <a:gd name="T23" fmla="*/ 2615 h 7398"/>
                  <a:gd name="T24" fmla="*/ 6620 w 15527"/>
                  <a:gd name="T25" fmla="*/ 2582 h 7398"/>
                  <a:gd name="T26" fmla="*/ 6290 w 15527"/>
                  <a:gd name="T27" fmla="*/ 2522 h 7398"/>
                  <a:gd name="T28" fmla="*/ 5257 w 15527"/>
                  <a:gd name="T29" fmla="*/ 2387 h 7398"/>
                  <a:gd name="T30" fmla="*/ 4817 w 15527"/>
                  <a:gd name="T31" fmla="*/ 2251 h 7398"/>
                  <a:gd name="T32" fmla="*/ 4394 w 15527"/>
                  <a:gd name="T33" fmla="*/ 2150 h 7398"/>
                  <a:gd name="T34" fmla="*/ 4098 w 15527"/>
                  <a:gd name="T35" fmla="*/ 2158 h 7398"/>
                  <a:gd name="T36" fmla="*/ 3632 w 15527"/>
                  <a:gd name="T37" fmla="*/ 2277 h 7398"/>
                  <a:gd name="T38" fmla="*/ 2785 w 15527"/>
                  <a:gd name="T39" fmla="*/ 2209 h 7398"/>
                  <a:gd name="T40" fmla="*/ 2218 w 15527"/>
                  <a:gd name="T41" fmla="*/ 2167 h 7398"/>
                  <a:gd name="T42" fmla="*/ 2548 w 15527"/>
                  <a:gd name="T43" fmla="*/ 1913 h 7398"/>
                  <a:gd name="T44" fmla="*/ 2870 w 15527"/>
                  <a:gd name="T45" fmla="*/ 1879 h 7398"/>
                  <a:gd name="T46" fmla="*/ 3149 w 15527"/>
                  <a:gd name="T47" fmla="*/ 1786 h 7398"/>
                  <a:gd name="T48" fmla="*/ 3734 w 15527"/>
                  <a:gd name="T49" fmla="*/ 1532 h 7398"/>
                  <a:gd name="T50" fmla="*/ 4572 w 15527"/>
                  <a:gd name="T51" fmla="*/ 1481 h 7398"/>
                  <a:gd name="T52" fmla="*/ 6045 w 15527"/>
                  <a:gd name="T53" fmla="*/ 1456 h 7398"/>
                  <a:gd name="T54" fmla="*/ 6993 w 15527"/>
                  <a:gd name="T55" fmla="*/ 1227 h 7398"/>
                  <a:gd name="T56" fmla="*/ 7653 w 15527"/>
                  <a:gd name="T57" fmla="*/ 728 h 7398"/>
                  <a:gd name="T58" fmla="*/ 7789 w 15527"/>
                  <a:gd name="T59" fmla="*/ 245 h 7398"/>
                  <a:gd name="T60" fmla="*/ 8204 w 15527"/>
                  <a:gd name="T61" fmla="*/ 592 h 7398"/>
                  <a:gd name="T62" fmla="*/ 8932 w 15527"/>
                  <a:gd name="T63" fmla="*/ 1176 h 7398"/>
                  <a:gd name="T64" fmla="*/ 9744 w 15527"/>
                  <a:gd name="T65" fmla="*/ 1422 h 7398"/>
                  <a:gd name="T66" fmla="*/ 10286 w 15527"/>
                  <a:gd name="T67" fmla="*/ 1540 h 7398"/>
                  <a:gd name="T68" fmla="*/ 10650 w 15527"/>
                  <a:gd name="T69" fmla="*/ 1506 h 7398"/>
                  <a:gd name="T70" fmla="*/ 11539 w 15527"/>
                  <a:gd name="T71" fmla="*/ 1557 h 7398"/>
                  <a:gd name="T72" fmla="*/ 12259 w 15527"/>
                  <a:gd name="T73" fmla="*/ 1701 h 7398"/>
                  <a:gd name="T74" fmla="*/ 12877 w 15527"/>
                  <a:gd name="T75" fmla="*/ 1786 h 7398"/>
                  <a:gd name="T76" fmla="*/ 13410 w 15527"/>
                  <a:gd name="T77" fmla="*/ 1811 h 7398"/>
                  <a:gd name="T78" fmla="*/ 14121 w 15527"/>
                  <a:gd name="T79" fmla="*/ 2234 h 7398"/>
                  <a:gd name="T80" fmla="*/ 13588 w 15527"/>
                  <a:gd name="T81" fmla="*/ 2522 h 7398"/>
                  <a:gd name="T82" fmla="*/ 13012 w 15527"/>
                  <a:gd name="T83" fmla="*/ 2463 h 7398"/>
                  <a:gd name="T84" fmla="*/ 12530 w 15527"/>
                  <a:gd name="T85" fmla="*/ 2514 h 7398"/>
                  <a:gd name="T86" fmla="*/ 12064 w 15527"/>
                  <a:gd name="T87" fmla="*/ 2556 h 7398"/>
                  <a:gd name="T88" fmla="*/ 11412 w 15527"/>
                  <a:gd name="T89" fmla="*/ 2455 h 7398"/>
                  <a:gd name="T90" fmla="*/ 10896 w 15527"/>
                  <a:gd name="T91" fmla="*/ 2480 h 7398"/>
                  <a:gd name="T92" fmla="*/ 10481 w 15527"/>
                  <a:gd name="T93" fmla="*/ 2514 h 7398"/>
                  <a:gd name="T94" fmla="*/ 9905 w 15527"/>
                  <a:gd name="T95" fmla="*/ 2548 h 7398"/>
                  <a:gd name="T96" fmla="*/ 9465 w 15527"/>
                  <a:gd name="T97" fmla="*/ 2505 h 7398"/>
                  <a:gd name="T98" fmla="*/ 8982 w 15527"/>
                  <a:gd name="T99" fmla="*/ 2480 h 7398"/>
                  <a:gd name="T100" fmla="*/ 8627 w 15527"/>
                  <a:gd name="T101" fmla="*/ 2522 h 7398"/>
                  <a:gd name="T102" fmla="*/ 8051 w 15527"/>
                  <a:gd name="T103" fmla="*/ 3064 h 7398"/>
                  <a:gd name="T104" fmla="*/ 8212 w 15527"/>
                  <a:gd name="T105" fmla="*/ 4283 h 7398"/>
                  <a:gd name="T106" fmla="*/ 8449 w 15527"/>
                  <a:gd name="T107" fmla="*/ 4935 h 7398"/>
                  <a:gd name="T108" fmla="*/ 8703 w 15527"/>
                  <a:gd name="T109" fmla="*/ 5714 h 7398"/>
                  <a:gd name="T110" fmla="*/ 8872 w 15527"/>
                  <a:gd name="T111" fmla="*/ 6230 h 7398"/>
                  <a:gd name="T112" fmla="*/ 9507 w 15527"/>
                  <a:gd name="T113" fmla="*/ 7093 h 7398"/>
                  <a:gd name="T114" fmla="*/ 10506 w 15527"/>
                  <a:gd name="T115" fmla="*/ 7330 h 7398"/>
                  <a:gd name="T116" fmla="*/ 11446 w 15527"/>
                  <a:gd name="T117" fmla="*/ 7381 h 7398"/>
                  <a:gd name="T118" fmla="*/ 11920 w 15527"/>
                  <a:gd name="T119" fmla="*/ 7398 h 7398"/>
                  <a:gd name="T120" fmla="*/ 12344 w 15527"/>
                  <a:gd name="T121" fmla="*/ 7356 h 7398"/>
                  <a:gd name="T122" fmla="*/ 12843 w 15527"/>
                  <a:gd name="T123" fmla="*/ 7364 h 7398"/>
                  <a:gd name="T124" fmla="*/ 14257 w 15527"/>
                  <a:gd name="T125" fmla="*/ 7356 h 7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527" h="7398">
                    <a:moveTo>
                      <a:pt x="0" y="7280"/>
                    </a:moveTo>
                    <a:lnTo>
                      <a:pt x="1160" y="7136"/>
                    </a:lnTo>
                    <a:lnTo>
                      <a:pt x="1245" y="7178"/>
                    </a:lnTo>
                    <a:lnTo>
                      <a:pt x="1473" y="7178"/>
                    </a:lnTo>
                    <a:lnTo>
                      <a:pt x="2371" y="7127"/>
                    </a:lnTo>
                    <a:lnTo>
                      <a:pt x="2514" y="7127"/>
                    </a:lnTo>
                    <a:lnTo>
                      <a:pt x="2574" y="7110"/>
                    </a:lnTo>
                    <a:lnTo>
                      <a:pt x="2633" y="7119"/>
                    </a:lnTo>
                    <a:lnTo>
                      <a:pt x="2718" y="7102"/>
                    </a:lnTo>
                    <a:lnTo>
                      <a:pt x="3251" y="7017"/>
                    </a:lnTo>
                    <a:lnTo>
                      <a:pt x="3429" y="7017"/>
                    </a:lnTo>
                    <a:lnTo>
                      <a:pt x="3488" y="7000"/>
                    </a:lnTo>
                    <a:lnTo>
                      <a:pt x="3607" y="7000"/>
                    </a:lnTo>
                    <a:lnTo>
                      <a:pt x="3632" y="6992"/>
                    </a:lnTo>
                    <a:lnTo>
                      <a:pt x="3691" y="7000"/>
                    </a:lnTo>
                    <a:lnTo>
                      <a:pt x="3750" y="6975"/>
                    </a:lnTo>
                    <a:lnTo>
                      <a:pt x="3810" y="6983"/>
                    </a:lnTo>
                    <a:lnTo>
                      <a:pt x="3869" y="6958"/>
                    </a:lnTo>
                    <a:lnTo>
                      <a:pt x="3928" y="6966"/>
                    </a:lnTo>
                    <a:lnTo>
                      <a:pt x="3988" y="6950"/>
                    </a:lnTo>
                    <a:lnTo>
                      <a:pt x="4072" y="6950"/>
                    </a:lnTo>
                    <a:lnTo>
                      <a:pt x="4131" y="6924"/>
                    </a:lnTo>
                    <a:lnTo>
                      <a:pt x="4191" y="6933"/>
                    </a:lnTo>
                    <a:lnTo>
                      <a:pt x="4309" y="6899"/>
                    </a:lnTo>
                    <a:lnTo>
                      <a:pt x="4631" y="6882"/>
                    </a:lnTo>
                    <a:lnTo>
                      <a:pt x="4690" y="6856"/>
                    </a:lnTo>
                    <a:lnTo>
                      <a:pt x="4809" y="6840"/>
                    </a:lnTo>
                    <a:lnTo>
                      <a:pt x="5173" y="6755"/>
                    </a:lnTo>
                    <a:lnTo>
                      <a:pt x="5376" y="6721"/>
                    </a:lnTo>
                    <a:lnTo>
                      <a:pt x="5435" y="6679"/>
                    </a:lnTo>
                    <a:lnTo>
                      <a:pt x="5528" y="6670"/>
                    </a:lnTo>
                    <a:lnTo>
                      <a:pt x="5613" y="6619"/>
                    </a:lnTo>
                    <a:lnTo>
                      <a:pt x="5765" y="6569"/>
                    </a:lnTo>
                    <a:lnTo>
                      <a:pt x="5791" y="6569"/>
                    </a:lnTo>
                    <a:lnTo>
                      <a:pt x="5909" y="6509"/>
                    </a:lnTo>
                    <a:lnTo>
                      <a:pt x="5994" y="6433"/>
                    </a:lnTo>
                    <a:lnTo>
                      <a:pt x="6011" y="6399"/>
                    </a:lnTo>
                    <a:lnTo>
                      <a:pt x="6146" y="6306"/>
                    </a:lnTo>
                    <a:lnTo>
                      <a:pt x="6206" y="6281"/>
                    </a:lnTo>
                    <a:lnTo>
                      <a:pt x="6214" y="6247"/>
                    </a:lnTo>
                    <a:lnTo>
                      <a:pt x="6282" y="6188"/>
                    </a:lnTo>
                    <a:lnTo>
                      <a:pt x="6366" y="6145"/>
                    </a:lnTo>
                    <a:lnTo>
                      <a:pt x="6451" y="6052"/>
                    </a:lnTo>
                    <a:lnTo>
                      <a:pt x="6485" y="5976"/>
                    </a:lnTo>
                    <a:lnTo>
                      <a:pt x="6527" y="5934"/>
                    </a:lnTo>
                    <a:lnTo>
                      <a:pt x="6637" y="5646"/>
                    </a:lnTo>
                    <a:lnTo>
                      <a:pt x="6637" y="5621"/>
                    </a:lnTo>
                    <a:lnTo>
                      <a:pt x="6680" y="5561"/>
                    </a:lnTo>
                    <a:lnTo>
                      <a:pt x="6705" y="5544"/>
                    </a:lnTo>
                    <a:lnTo>
                      <a:pt x="6773" y="5358"/>
                    </a:lnTo>
                    <a:lnTo>
                      <a:pt x="6815" y="5316"/>
                    </a:lnTo>
                    <a:lnTo>
                      <a:pt x="6858" y="5223"/>
                    </a:lnTo>
                    <a:lnTo>
                      <a:pt x="6883" y="5206"/>
                    </a:lnTo>
                    <a:lnTo>
                      <a:pt x="6959" y="5087"/>
                    </a:lnTo>
                    <a:lnTo>
                      <a:pt x="6985" y="5079"/>
                    </a:lnTo>
                    <a:lnTo>
                      <a:pt x="7010" y="5053"/>
                    </a:lnTo>
                    <a:lnTo>
                      <a:pt x="7044" y="4977"/>
                    </a:lnTo>
                    <a:lnTo>
                      <a:pt x="7095" y="4901"/>
                    </a:lnTo>
                    <a:lnTo>
                      <a:pt x="7112" y="4842"/>
                    </a:lnTo>
                    <a:lnTo>
                      <a:pt x="7535" y="3944"/>
                    </a:lnTo>
                    <a:lnTo>
                      <a:pt x="7586" y="3784"/>
                    </a:lnTo>
                    <a:lnTo>
                      <a:pt x="7594" y="3674"/>
                    </a:lnTo>
                    <a:lnTo>
                      <a:pt x="7619" y="3563"/>
                    </a:lnTo>
                    <a:lnTo>
                      <a:pt x="7619" y="3504"/>
                    </a:lnTo>
                    <a:lnTo>
                      <a:pt x="7552" y="3106"/>
                    </a:lnTo>
                    <a:lnTo>
                      <a:pt x="7552" y="3039"/>
                    </a:lnTo>
                    <a:lnTo>
                      <a:pt x="7509" y="2929"/>
                    </a:lnTo>
                    <a:lnTo>
                      <a:pt x="7433" y="2835"/>
                    </a:lnTo>
                    <a:lnTo>
                      <a:pt x="7264" y="2725"/>
                    </a:lnTo>
                    <a:lnTo>
                      <a:pt x="7128" y="2675"/>
                    </a:lnTo>
                    <a:lnTo>
                      <a:pt x="7044" y="2632"/>
                    </a:lnTo>
                    <a:lnTo>
                      <a:pt x="6908" y="2615"/>
                    </a:lnTo>
                    <a:lnTo>
                      <a:pt x="6883" y="2624"/>
                    </a:lnTo>
                    <a:lnTo>
                      <a:pt x="6773" y="2598"/>
                    </a:lnTo>
                    <a:lnTo>
                      <a:pt x="6756" y="2607"/>
                    </a:lnTo>
                    <a:lnTo>
                      <a:pt x="6663" y="2590"/>
                    </a:lnTo>
                    <a:lnTo>
                      <a:pt x="6646" y="2573"/>
                    </a:lnTo>
                    <a:lnTo>
                      <a:pt x="6620" y="2582"/>
                    </a:lnTo>
                    <a:lnTo>
                      <a:pt x="6468" y="2556"/>
                    </a:lnTo>
                    <a:lnTo>
                      <a:pt x="6451" y="2539"/>
                    </a:lnTo>
                    <a:lnTo>
                      <a:pt x="6400" y="2548"/>
                    </a:lnTo>
                    <a:lnTo>
                      <a:pt x="6375" y="2531"/>
                    </a:lnTo>
                    <a:lnTo>
                      <a:pt x="6358" y="2539"/>
                    </a:lnTo>
                    <a:lnTo>
                      <a:pt x="6290" y="2522"/>
                    </a:lnTo>
                    <a:lnTo>
                      <a:pt x="6265" y="2505"/>
                    </a:lnTo>
                    <a:lnTo>
                      <a:pt x="6129" y="2505"/>
                    </a:lnTo>
                    <a:lnTo>
                      <a:pt x="5452" y="2421"/>
                    </a:lnTo>
                    <a:lnTo>
                      <a:pt x="5410" y="2421"/>
                    </a:lnTo>
                    <a:lnTo>
                      <a:pt x="5384" y="2404"/>
                    </a:lnTo>
                    <a:lnTo>
                      <a:pt x="5257" y="2387"/>
                    </a:lnTo>
                    <a:lnTo>
                      <a:pt x="5190" y="2336"/>
                    </a:lnTo>
                    <a:lnTo>
                      <a:pt x="5122" y="2336"/>
                    </a:lnTo>
                    <a:lnTo>
                      <a:pt x="5037" y="2302"/>
                    </a:lnTo>
                    <a:lnTo>
                      <a:pt x="4987" y="2268"/>
                    </a:lnTo>
                    <a:lnTo>
                      <a:pt x="4902" y="2277"/>
                    </a:lnTo>
                    <a:lnTo>
                      <a:pt x="4817" y="2251"/>
                    </a:lnTo>
                    <a:lnTo>
                      <a:pt x="4749" y="2251"/>
                    </a:lnTo>
                    <a:lnTo>
                      <a:pt x="4614" y="2184"/>
                    </a:lnTo>
                    <a:lnTo>
                      <a:pt x="4529" y="2158"/>
                    </a:lnTo>
                    <a:lnTo>
                      <a:pt x="4504" y="2167"/>
                    </a:lnTo>
                    <a:lnTo>
                      <a:pt x="4436" y="2133"/>
                    </a:lnTo>
                    <a:lnTo>
                      <a:pt x="4394" y="2150"/>
                    </a:lnTo>
                    <a:lnTo>
                      <a:pt x="4360" y="2201"/>
                    </a:lnTo>
                    <a:lnTo>
                      <a:pt x="4326" y="2209"/>
                    </a:lnTo>
                    <a:lnTo>
                      <a:pt x="4225" y="2133"/>
                    </a:lnTo>
                    <a:lnTo>
                      <a:pt x="4208" y="2116"/>
                    </a:lnTo>
                    <a:lnTo>
                      <a:pt x="4157" y="2116"/>
                    </a:lnTo>
                    <a:lnTo>
                      <a:pt x="4098" y="2158"/>
                    </a:lnTo>
                    <a:lnTo>
                      <a:pt x="3920" y="2226"/>
                    </a:lnTo>
                    <a:lnTo>
                      <a:pt x="3877" y="2226"/>
                    </a:lnTo>
                    <a:lnTo>
                      <a:pt x="3827" y="2251"/>
                    </a:lnTo>
                    <a:lnTo>
                      <a:pt x="3742" y="2251"/>
                    </a:lnTo>
                    <a:lnTo>
                      <a:pt x="3700" y="2277"/>
                    </a:lnTo>
                    <a:lnTo>
                      <a:pt x="3632" y="2277"/>
                    </a:lnTo>
                    <a:lnTo>
                      <a:pt x="3590" y="2294"/>
                    </a:lnTo>
                    <a:lnTo>
                      <a:pt x="3522" y="2302"/>
                    </a:lnTo>
                    <a:lnTo>
                      <a:pt x="3234" y="2328"/>
                    </a:lnTo>
                    <a:lnTo>
                      <a:pt x="3099" y="2319"/>
                    </a:lnTo>
                    <a:lnTo>
                      <a:pt x="2989" y="2285"/>
                    </a:lnTo>
                    <a:lnTo>
                      <a:pt x="2785" y="2209"/>
                    </a:lnTo>
                    <a:lnTo>
                      <a:pt x="2675" y="2192"/>
                    </a:lnTo>
                    <a:lnTo>
                      <a:pt x="2565" y="2201"/>
                    </a:lnTo>
                    <a:lnTo>
                      <a:pt x="2548" y="2184"/>
                    </a:lnTo>
                    <a:lnTo>
                      <a:pt x="2523" y="2201"/>
                    </a:lnTo>
                    <a:lnTo>
                      <a:pt x="2345" y="2201"/>
                    </a:lnTo>
                    <a:lnTo>
                      <a:pt x="2218" y="2167"/>
                    </a:lnTo>
                    <a:lnTo>
                      <a:pt x="2125" y="2124"/>
                    </a:lnTo>
                    <a:lnTo>
                      <a:pt x="2091" y="2091"/>
                    </a:lnTo>
                    <a:lnTo>
                      <a:pt x="2074" y="2057"/>
                    </a:lnTo>
                    <a:lnTo>
                      <a:pt x="2100" y="2006"/>
                    </a:lnTo>
                    <a:lnTo>
                      <a:pt x="2311" y="1938"/>
                    </a:lnTo>
                    <a:lnTo>
                      <a:pt x="2548" y="1913"/>
                    </a:lnTo>
                    <a:lnTo>
                      <a:pt x="2574" y="1921"/>
                    </a:lnTo>
                    <a:lnTo>
                      <a:pt x="2608" y="1904"/>
                    </a:lnTo>
                    <a:lnTo>
                      <a:pt x="2633" y="1904"/>
                    </a:lnTo>
                    <a:lnTo>
                      <a:pt x="2641" y="1921"/>
                    </a:lnTo>
                    <a:lnTo>
                      <a:pt x="2718" y="1913"/>
                    </a:lnTo>
                    <a:lnTo>
                      <a:pt x="2870" y="1879"/>
                    </a:lnTo>
                    <a:lnTo>
                      <a:pt x="2929" y="1879"/>
                    </a:lnTo>
                    <a:lnTo>
                      <a:pt x="2946" y="1845"/>
                    </a:lnTo>
                    <a:lnTo>
                      <a:pt x="3065" y="1828"/>
                    </a:lnTo>
                    <a:lnTo>
                      <a:pt x="3090" y="1803"/>
                    </a:lnTo>
                    <a:lnTo>
                      <a:pt x="3116" y="1811"/>
                    </a:lnTo>
                    <a:lnTo>
                      <a:pt x="3149" y="1786"/>
                    </a:lnTo>
                    <a:lnTo>
                      <a:pt x="3175" y="1786"/>
                    </a:lnTo>
                    <a:lnTo>
                      <a:pt x="3429" y="1684"/>
                    </a:lnTo>
                    <a:lnTo>
                      <a:pt x="3539" y="1625"/>
                    </a:lnTo>
                    <a:lnTo>
                      <a:pt x="3598" y="1617"/>
                    </a:lnTo>
                    <a:lnTo>
                      <a:pt x="3615" y="1591"/>
                    </a:lnTo>
                    <a:lnTo>
                      <a:pt x="3734" y="1532"/>
                    </a:lnTo>
                    <a:lnTo>
                      <a:pt x="3827" y="1515"/>
                    </a:lnTo>
                    <a:lnTo>
                      <a:pt x="3877" y="1490"/>
                    </a:lnTo>
                    <a:lnTo>
                      <a:pt x="3996" y="1456"/>
                    </a:lnTo>
                    <a:lnTo>
                      <a:pt x="4216" y="1456"/>
                    </a:lnTo>
                    <a:lnTo>
                      <a:pt x="4394" y="1481"/>
                    </a:lnTo>
                    <a:lnTo>
                      <a:pt x="4572" y="1481"/>
                    </a:lnTo>
                    <a:lnTo>
                      <a:pt x="4783" y="1498"/>
                    </a:lnTo>
                    <a:lnTo>
                      <a:pt x="5198" y="1506"/>
                    </a:lnTo>
                    <a:lnTo>
                      <a:pt x="5486" y="1481"/>
                    </a:lnTo>
                    <a:lnTo>
                      <a:pt x="5562" y="1498"/>
                    </a:lnTo>
                    <a:lnTo>
                      <a:pt x="5799" y="1490"/>
                    </a:lnTo>
                    <a:lnTo>
                      <a:pt x="6045" y="1456"/>
                    </a:lnTo>
                    <a:lnTo>
                      <a:pt x="6096" y="1464"/>
                    </a:lnTo>
                    <a:lnTo>
                      <a:pt x="6129" y="1456"/>
                    </a:lnTo>
                    <a:lnTo>
                      <a:pt x="6485" y="1396"/>
                    </a:lnTo>
                    <a:lnTo>
                      <a:pt x="6629" y="1363"/>
                    </a:lnTo>
                    <a:lnTo>
                      <a:pt x="6874" y="1286"/>
                    </a:lnTo>
                    <a:lnTo>
                      <a:pt x="6993" y="1227"/>
                    </a:lnTo>
                    <a:lnTo>
                      <a:pt x="7078" y="1176"/>
                    </a:lnTo>
                    <a:lnTo>
                      <a:pt x="7281" y="1109"/>
                    </a:lnTo>
                    <a:lnTo>
                      <a:pt x="7399" y="1049"/>
                    </a:lnTo>
                    <a:lnTo>
                      <a:pt x="7484" y="948"/>
                    </a:lnTo>
                    <a:lnTo>
                      <a:pt x="7628" y="745"/>
                    </a:lnTo>
                    <a:lnTo>
                      <a:pt x="7653" y="728"/>
                    </a:lnTo>
                    <a:lnTo>
                      <a:pt x="7721" y="524"/>
                    </a:lnTo>
                    <a:lnTo>
                      <a:pt x="7755" y="414"/>
                    </a:lnTo>
                    <a:lnTo>
                      <a:pt x="7763" y="330"/>
                    </a:lnTo>
                    <a:lnTo>
                      <a:pt x="7772" y="304"/>
                    </a:lnTo>
                    <a:lnTo>
                      <a:pt x="7780" y="237"/>
                    </a:lnTo>
                    <a:lnTo>
                      <a:pt x="7789" y="245"/>
                    </a:lnTo>
                    <a:lnTo>
                      <a:pt x="7797" y="25"/>
                    </a:lnTo>
                    <a:lnTo>
                      <a:pt x="7865" y="0"/>
                    </a:lnTo>
                    <a:lnTo>
                      <a:pt x="7899" y="50"/>
                    </a:lnTo>
                    <a:lnTo>
                      <a:pt x="7975" y="262"/>
                    </a:lnTo>
                    <a:lnTo>
                      <a:pt x="8094" y="457"/>
                    </a:lnTo>
                    <a:lnTo>
                      <a:pt x="8204" y="592"/>
                    </a:lnTo>
                    <a:lnTo>
                      <a:pt x="8432" y="863"/>
                    </a:lnTo>
                    <a:lnTo>
                      <a:pt x="8483" y="914"/>
                    </a:lnTo>
                    <a:lnTo>
                      <a:pt x="8618" y="1007"/>
                    </a:lnTo>
                    <a:lnTo>
                      <a:pt x="8678" y="1032"/>
                    </a:lnTo>
                    <a:lnTo>
                      <a:pt x="8839" y="1151"/>
                    </a:lnTo>
                    <a:lnTo>
                      <a:pt x="8932" y="1176"/>
                    </a:lnTo>
                    <a:lnTo>
                      <a:pt x="9016" y="1227"/>
                    </a:lnTo>
                    <a:lnTo>
                      <a:pt x="9338" y="1295"/>
                    </a:lnTo>
                    <a:lnTo>
                      <a:pt x="9397" y="1329"/>
                    </a:lnTo>
                    <a:lnTo>
                      <a:pt x="9516" y="1346"/>
                    </a:lnTo>
                    <a:lnTo>
                      <a:pt x="9575" y="1379"/>
                    </a:lnTo>
                    <a:lnTo>
                      <a:pt x="9744" y="1422"/>
                    </a:lnTo>
                    <a:lnTo>
                      <a:pt x="9761" y="1439"/>
                    </a:lnTo>
                    <a:lnTo>
                      <a:pt x="9939" y="1481"/>
                    </a:lnTo>
                    <a:lnTo>
                      <a:pt x="10032" y="1481"/>
                    </a:lnTo>
                    <a:lnTo>
                      <a:pt x="10202" y="1532"/>
                    </a:lnTo>
                    <a:lnTo>
                      <a:pt x="10227" y="1523"/>
                    </a:lnTo>
                    <a:lnTo>
                      <a:pt x="10286" y="1540"/>
                    </a:lnTo>
                    <a:lnTo>
                      <a:pt x="10346" y="1540"/>
                    </a:lnTo>
                    <a:lnTo>
                      <a:pt x="10371" y="1523"/>
                    </a:lnTo>
                    <a:lnTo>
                      <a:pt x="10413" y="1540"/>
                    </a:lnTo>
                    <a:lnTo>
                      <a:pt x="10498" y="1523"/>
                    </a:lnTo>
                    <a:lnTo>
                      <a:pt x="10591" y="1532"/>
                    </a:lnTo>
                    <a:lnTo>
                      <a:pt x="10650" y="1506"/>
                    </a:lnTo>
                    <a:lnTo>
                      <a:pt x="10735" y="1506"/>
                    </a:lnTo>
                    <a:lnTo>
                      <a:pt x="10964" y="1481"/>
                    </a:lnTo>
                    <a:lnTo>
                      <a:pt x="11167" y="1481"/>
                    </a:lnTo>
                    <a:lnTo>
                      <a:pt x="11285" y="1498"/>
                    </a:lnTo>
                    <a:lnTo>
                      <a:pt x="11311" y="1506"/>
                    </a:lnTo>
                    <a:lnTo>
                      <a:pt x="11539" y="1557"/>
                    </a:lnTo>
                    <a:lnTo>
                      <a:pt x="11776" y="1642"/>
                    </a:lnTo>
                    <a:lnTo>
                      <a:pt x="11895" y="1676"/>
                    </a:lnTo>
                    <a:lnTo>
                      <a:pt x="12056" y="1735"/>
                    </a:lnTo>
                    <a:lnTo>
                      <a:pt x="12174" y="1735"/>
                    </a:lnTo>
                    <a:lnTo>
                      <a:pt x="12233" y="1727"/>
                    </a:lnTo>
                    <a:lnTo>
                      <a:pt x="12259" y="1701"/>
                    </a:lnTo>
                    <a:lnTo>
                      <a:pt x="12310" y="1693"/>
                    </a:lnTo>
                    <a:lnTo>
                      <a:pt x="12335" y="1676"/>
                    </a:lnTo>
                    <a:lnTo>
                      <a:pt x="12411" y="1650"/>
                    </a:lnTo>
                    <a:lnTo>
                      <a:pt x="12614" y="1743"/>
                    </a:lnTo>
                    <a:lnTo>
                      <a:pt x="12851" y="1794"/>
                    </a:lnTo>
                    <a:lnTo>
                      <a:pt x="12877" y="1786"/>
                    </a:lnTo>
                    <a:lnTo>
                      <a:pt x="12936" y="1803"/>
                    </a:lnTo>
                    <a:lnTo>
                      <a:pt x="12995" y="1786"/>
                    </a:lnTo>
                    <a:lnTo>
                      <a:pt x="13029" y="1803"/>
                    </a:lnTo>
                    <a:lnTo>
                      <a:pt x="13199" y="1794"/>
                    </a:lnTo>
                    <a:lnTo>
                      <a:pt x="13351" y="1820"/>
                    </a:lnTo>
                    <a:lnTo>
                      <a:pt x="13410" y="1811"/>
                    </a:lnTo>
                    <a:lnTo>
                      <a:pt x="13495" y="1837"/>
                    </a:lnTo>
                    <a:lnTo>
                      <a:pt x="13791" y="1896"/>
                    </a:lnTo>
                    <a:lnTo>
                      <a:pt x="14020" y="2014"/>
                    </a:lnTo>
                    <a:lnTo>
                      <a:pt x="14155" y="2150"/>
                    </a:lnTo>
                    <a:lnTo>
                      <a:pt x="14172" y="2175"/>
                    </a:lnTo>
                    <a:lnTo>
                      <a:pt x="14121" y="2234"/>
                    </a:lnTo>
                    <a:lnTo>
                      <a:pt x="13986" y="2294"/>
                    </a:lnTo>
                    <a:lnTo>
                      <a:pt x="13944" y="2336"/>
                    </a:lnTo>
                    <a:lnTo>
                      <a:pt x="13901" y="2455"/>
                    </a:lnTo>
                    <a:lnTo>
                      <a:pt x="13867" y="2471"/>
                    </a:lnTo>
                    <a:lnTo>
                      <a:pt x="13817" y="2565"/>
                    </a:lnTo>
                    <a:lnTo>
                      <a:pt x="13588" y="2522"/>
                    </a:lnTo>
                    <a:lnTo>
                      <a:pt x="13563" y="2505"/>
                    </a:lnTo>
                    <a:lnTo>
                      <a:pt x="13478" y="2505"/>
                    </a:lnTo>
                    <a:lnTo>
                      <a:pt x="13410" y="2480"/>
                    </a:lnTo>
                    <a:lnTo>
                      <a:pt x="13385" y="2488"/>
                    </a:lnTo>
                    <a:lnTo>
                      <a:pt x="13275" y="2463"/>
                    </a:lnTo>
                    <a:lnTo>
                      <a:pt x="13012" y="2463"/>
                    </a:lnTo>
                    <a:lnTo>
                      <a:pt x="12835" y="2497"/>
                    </a:lnTo>
                    <a:lnTo>
                      <a:pt x="12750" y="2497"/>
                    </a:lnTo>
                    <a:lnTo>
                      <a:pt x="12699" y="2505"/>
                    </a:lnTo>
                    <a:lnTo>
                      <a:pt x="12614" y="2505"/>
                    </a:lnTo>
                    <a:lnTo>
                      <a:pt x="12572" y="2531"/>
                    </a:lnTo>
                    <a:lnTo>
                      <a:pt x="12530" y="2514"/>
                    </a:lnTo>
                    <a:lnTo>
                      <a:pt x="12420" y="2539"/>
                    </a:lnTo>
                    <a:lnTo>
                      <a:pt x="12217" y="2539"/>
                    </a:lnTo>
                    <a:lnTo>
                      <a:pt x="12200" y="2556"/>
                    </a:lnTo>
                    <a:lnTo>
                      <a:pt x="12106" y="2556"/>
                    </a:lnTo>
                    <a:lnTo>
                      <a:pt x="12090" y="2539"/>
                    </a:lnTo>
                    <a:lnTo>
                      <a:pt x="12064" y="2556"/>
                    </a:lnTo>
                    <a:lnTo>
                      <a:pt x="11929" y="2556"/>
                    </a:lnTo>
                    <a:lnTo>
                      <a:pt x="11844" y="2531"/>
                    </a:lnTo>
                    <a:lnTo>
                      <a:pt x="11759" y="2531"/>
                    </a:lnTo>
                    <a:lnTo>
                      <a:pt x="11666" y="2505"/>
                    </a:lnTo>
                    <a:lnTo>
                      <a:pt x="11649" y="2514"/>
                    </a:lnTo>
                    <a:lnTo>
                      <a:pt x="11412" y="2455"/>
                    </a:lnTo>
                    <a:lnTo>
                      <a:pt x="11378" y="2471"/>
                    </a:lnTo>
                    <a:lnTo>
                      <a:pt x="11336" y="2471"/>
                    </a:lnTo>
                    <a:lnTo>
                      <a:pt x="11294" y="2455"/>
                    </a:lnTo>
                    <a:lnTo>
                      <a:pt x="11251" y="2471"/>
                    </a:lnTo>
                    <a:lnTo>
                      <a:pt x="10964" y="2488"/>
                    </a:lnTo>
                    <a:lnTo>
                      <a:pt x="10896" y="2480"/>
                    </a:lnTo>
                    <a:lnTo>
                      <a:pt x="10853" y="2497"/>
                    </a:lnTo>
                    <a:lnTo>
                      <a:pt x="10786" y="2488"/>
                    </a:lnTo>
                    <a:lnTo>
                      <a:pt x="10718" y="2505"/>
                    </a:lnTo>
                    <a:lnTo>
                      <a:pt x="10633" y="2505"/>
                    </a:lnTo>
                    <a:lnTo>
                      <a:pt x="10591" y="2514"/>
                    </a:lnTo>
                    <a:lnTo>
                      <a:pt x="10481" y="2514"/>
                    </a:lnTo>
                    <a:lnTo>
                      <a:pt x="10456" y="2539"/>
                    </a:lnTo>
                    <a:lnTo>
                      <a:pt x="10261" y="2539"/>
                    </a:lnTo>
                    <a:lnTo>
                      <a:pt x="10210" y="2556"/>
                    </a:lnTo>
                    <a:lnTo>
                      <a:pt x="10041" y="2548"/>
                    </a:lnTo>
                    <a:lnTo>
                      <a:pt x="9948" y="2565"/>
                    </a:lnTo>
                    <a:lnTo>
                      <a:pt x="9905" y="2548"/>
                    </a:lnTo>
                    <a:lnTo>
                      <a:pt x="9795" y="2548"/>
                    </a:lnTo>
                    <a:lnTo>
                      <a:pt x="9727" y="2531"/>
                    </a:lnTo>
                    <a:lnTo>
                      <a:pt x="9643" y="2539"/>
                    </a:lnTo>
                    <a:lnTo>
                      <a:pt x="9575" y="2514"/>
                    </a:lnTo>
                    <a:lnTo>
                      <a:pt x="9507" y="2522"/>
                    </a:lnTo>
                    <a:lnTo>
                      <a:pt x="9465" y="2505"/>
                    </a:lnTo>
                    <a:lnTo>
                      <a:pt x="9372" y="2497"/>
                    </a:lnTo>
                    <a:lnTo>
                      <a:pt x="9330" y="2471"/>
                    </a:lnTo>
                    <a:lnTo>
                      <a:pt x="9262" y="2488"/>
                    </a:lnTo>
                    <a:lnTo>
                      <a:pt x="9203" y="2471"/>
                    </a:lnTo>
                    <a:lnTo>
                      <a:pt x="9025" y="2463"/>
                    </a:lnTo>
                    <a:lnTo>
                      <a:pt x="8982" y="2480"/>
                    </a:lnTo>
                    <a:lnTo>
                      <a:pt x="8889" y="2471"/>
                    </a:lnTo>
                    <a:lnTo>
                      <a:pt x="8847" y="2488"/>
                    </a:lnTo>
                    <a:lnTo>
                      <a:pt x="8762" y="2488"/>
                    </a:lnTo>
                    <a:lnTo>
                      <a:pt x="8737" y="2505"/>
                    </a:lnTo>
                    <a:lnTo>
                      <a:pt x="8669" y="2505"/>
                    </a:lnTo>
                    <a:lnTo>
                      <a:pt x="8627" y="2522"/>
                    </a:lnTo>
                    <a:lnTo>
                      <a:pt x="8542" y="2539"/>
                    </a:lnTo>
                    <a:lnTo>
                      <a:pt x="8432" y="2573"/>
                    </a:lnTo>
                    <a:lnTo>
                      <a:pt x="8254" y="2692"/>
                    </a:lnTo>
                    <a:lnTo>
                      <a:pt x="8195" y="2759"/>
                    </a:lnTo>
                    <a:lnTo>
                      <a:pt x="8094" y="2895"/>
                    </a:lnTo>
                    <a:lnTo>
                      <a:pt x="8051" y="3064"/>
                    </a:lnTo>
                    <a:lnTo>
                      <a:pt x="8051" y="3183"/>
                    </a:lnTo>
                    <a:lnTo>
                      <a:pt x="8085" y="3343"/>
                    </a:lnTo>
                    <a:lnTo>
                      <a:pt x="8102" y="3614"/>
                    </a:lnTo>
                    <a:lnTo>
                      <a:pt x="8094" y="3834"/>
                    </a:lnTo>
                    <a:lnTo>
                      <a:pt x="8127" y="3953"/>
                    </a:lnTo>
                    <a:lnTo>
                      <a:pt x="8212" y="4283"/>
                    </a:lnTo>
                    <a:lnTo>
                      <a:pt x="8263" y="4368"/>
                    </a:lnTo>
                    <a:lnTo>
                      <a:pt x="8280" y="4427"/>
                    </a:lnTo>
                    <a:lnTo>
                      <a:pt x="8331" y="4478"/>
                    </a:lnTo>
                    <a:lnTo>
                      <a:pt x="8407" y="4791"/>
                    </a:lnTo>
                    <a:lnTo>
                      <a:pt x="8449" y="4901"/>
                    </a:lnTo>
                    <a:lnTo>
                      <a:pt x="8449" y="4935"/>
                    </a:lnTo>
                    <a:lnTo>
                      <a:pt x="8483" y="4969"/>
                    </a:lnTo>
                    <a:lnTo>
                      <a:pt x="8525" y="5214"/>
                    </a:lnTo>
                    <a:lnTo>
                      <a:pt x="8576" y="5333"/>
                    </a:lnTo>
                    <a:lnTo>
                      <a:pt x="8644" y="5502"/>
                    </a:lnTo>
                    <a:lnTo>
                      <a:pt x="8652" y="5561"/>
                    </a:lnTo>
                    <a:lnTo>
                      <a:pt x="8703" y="5714"/>
                    </a:lnTo>
                    <a:lnTo>
                      <a:pt x="8729" y="5858"/>
                    </a:lnTo>
                    <a:lnTo>
                      <a:pt x="8720" y="5874"/>
                    </a:lnTo>
                    <a:lnTo>
                      <a:pt x="8796" y="6001"/>
                    </a:lnTo>
                    <a:lnTo>
                      <a:pt x="8839" y="6120"/>
                    </a:lnTo>
                    <a:lnTo>
                      <a:pt x="8839" y="6154"/>
                    </a:lnTo>
                    <a:lnTo>
                      <a:pt x="8872" y="6230"/>
                    </a:lnTo>
                    <a:lnTo>
                      <a:pt x="9008" y="6416"/>
                    </a:lnTo>
                    <a:lnTo>
                      <a:pt x="9067" y="6535"/>
                    </a:lnTo>
                    <a:lnTo>
                      <a:pt x="9126" y="6611"/>
                    </a:lnTo>
                    <a:lnTo>
                      <a:pt x="9253" y="6806"/>
                    </a:lnTo>
                    <a:lnTo>
                      <a:pt x="9406" y="7009"/>
                    </a:lnTo>
                    <a:lnTo>
                      <a:pt x="9507" y="7093"/>
                    </a:lnTo>
                    <a:lnTo>
                      <a:pt x="9651" y="7170"/>
                    </a:lnTo>
                    <a:lnTo>
                      <a:pt x="9888" y="7229"/>
                    </a:lnTo>
                    <a:lnTo>
                      <a:pt x="9956" y="7237"/>
                    </a:lnTo>
                    <a:lnTo>
                      <a:pt x="10041" y="7280"/>
                    </a:lnTo>
                    <a:lnTo>
                      <a:pt x="10252" y="7330"/>
                    </a:lnTo>
                    <a:lnTo>
                      <a:pt x="10506" y="7330"/>
                    </a:lnTo>
                    <a:lnTo>
                      <a:pt x="10566" y="7356"/>
                    </a:lnTo>
                    <a:lnTo>
                      <a:pt x="10625" y="7347"/>
                    </a:lnTo>
                    <a:lnTo>
                      <a:pt x="10684" y="7364"/>
                    </a:lnTo>
                    <a:lnTo>
                      <a:pt x="11302" y="7364"/>
                    </a:lnTo>
                    <a:lnTo>
                      <a:pt x="11328" y="7381"/>
                    </a:lnTo>
                    <a:lnTo>
                      <a:pt x="11446" y="7381"/>
                    </a:lnTo>
                    <a:lnTo>
                      <a:pt x="11480" y="7390"/>
                    </a:lnTo>
                    <a:lnTo>
                      <a:pt x="11539" y="7381"/>
                    </a:lnTo>
                    <a:lnTo>
                      <a:pt x="11624" y="7398"/>
                    </a:lnTo>
                    <a:lnTo>
                      <a:pt x="11683" y="7390"/>
                    </a:lnTo>
                    <a:lnTo>
                      <a:pt x="11861" y="7390"/>
                    </a:lnTo>
                    <a:lnTo>
                      <a:pt x="11920" y="7398"/>
                    </a:lnTo>
                    <a:lnTo>
                      <a:pt x="11946" y="7390"/>
                    </a:lnTo>
                    <a:lnTo>
                      <a:pt x="12005" y="7390"/>
                    </a:lnTo>
                    <a:lnTo>
                      <a:pt x="12064" y="7381"/>
                    </a:lnTo>
                    <a:lnTo>
                      <a:pt x="12242" y="7381"/>
                    </a:lnTo>
                    <a:lnTo>
                      <a:pt x="12267" y="7390"/>
                    </a:lnTo>
                    <a:lnTo>
                      <a:pt x="12344" y="7356"/>
                    </a:lnTo>
                    <a:lnTo>
                      <a:pt x="12403" y="7373"/>
                    </a:lnTo>
                    <a:lnTo>
                      <a:pt x="12462" y="7356"/>
                    </a:lnTo>
                    <a:lnTo>
                      <a:pt x="12581" y="7364"/>
                    </a:lnTo>
                    <a:lnTo>
                      <a:pt x="12606" y="7347"/>
                    </a:lnTo>
                    <a:lnTo>
                      <a:pt x="12758" y="7347"/>
                    </a:lnTo>
                    <a:lnTo>
                      <a:pt x="12843" y="7364"/>
                    </a:lnTo>
                    <a:lnTo>
                      <a:pt x="12868" y="7347"/>
                    </a:lnTo>
                    <a:lnTo>
                      <a:pt x="12953" y="7356"/>
                    </a:lnTo>
                    <a:lnTo>
                      <a:pt x="13901" y="7330"/>
                    </a:lnTo>
                    <a:lnTo>
                      <a:pt x="14079" y="7347"/>
                    </a:lnTo>
                    <a:lnTo>
                      <a:pt x="14198" y="7330"/>
                    </a:lnTo>
                    <a:lnTo>
                      <a:pt x="14257" y="7356"/>
                    </a:lnTo>
                    <a:lnTo>
                      <a:pt x="14426" y="7381"/>
                    </a:lnTo>
                    <a:lnTo>
                      <a:pt x="14604" y="7373"/>
                    </a:lnTo>
                    <a:lnTo>
                      <a:pt x="14663" y="7390"/>
                    </a:lnTo>
                    <a:lnTo>
                      <a:pt x="14739" y="7364"/>
                    </a:lnTo>
                    <a:lnTo>
                      <a:pt x="15527" y="7322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2" name="Freeform 50">
                <a:extLst>
                  <a:ext uri="{FF2B5EF4-FFF2-40B4-BE49-F238E27FC236}">
                    <a16:creationId xmlns:a16="http://schemas.microsoft.com/office/drawing/2014/main" id="{11810245-8927-4FFC-BC19-3E8D45CAA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7" y="82"/>
                <a:ext cx="463" cy="116"/>
              </a:xfrm>
              <a:custGeom>
                <a:avLst/>
                <a:gdLst>
                  <a:gd name="T0" fmla="*/ 0 w 2692"/>
                  <a:gd name="T1" fmla="*/ 0 h 677"/>
                  <a:gd name="T2" fmla="*/ 85 w 2692"/>
                  <a:gd name="T3" fmla="*/ 211 h 677"/>
                  <a:gd name="T4" fmla="*/ 220 w 2692"/>
                  <a:gd name="T5" fmla="*/ 423 h 677"/>
                  <a:gd name="T6" fmla="*/ 364 w 2692"/>
                  <a:gd name="T7" fmla="*/ 533 h 677"/>
                  <a:gd name="T8" fmla="*/ 584 w 2692"/>
                  <a:gd name="T9" fmla="*/ 609 h 677"/>
                  <a:gd name="T10" fmla="*/ 618 w 2692"/>
                  <a:gd name="T11" fmla="*/ 626 h 677"/>
                  <a:gd name="T12" fmla="*/ 677 w 2692"/>
                  <a:gd name="T13" fmla="*/ 626 h 677"/>
                  <a:gd name="T14" fmla="*/ 847 w 2692"/>
                  <a:gd name="T15" fmla="*/ 660 h 677"/>
                  <a:gd name="T16" fmla="*/ 940 w 2692"/>
                  <a:gd name="T17" fmla="*/ 643 h 677"/>
                  <a:gd name="T18" fmla="*/ 1143 w 2692"/>
                  <a:gd name="T19" fmla="*/ 677 h 677"/>
                  <a:gd name="T20" fmla="*/ 1202 w 2692"/>
                  <a:gd name="T21" fmla="*/ 651 h 677"/>
                  <a:gd name="T22" fmla="*/ 1312 w 2692"/>
                  <a:gd name="T23" fmla="*/ 651 h 677"/>
                  <a:gd name="T24" fmla="*/ 1346 w 2692"/>
                  <a:gd name="T25" fmla="*/ 635 h 677"/>
                  <a:gd name="T26" fmla="*/ 1397 w 2692"/>
                  <a:gd name="T27" fmla="*/ 635 h 677"/>
                  <a:gd name="T28" fmla="*/ 1431 w 2692"/>
                  <a:gd name="T29" fmla="*/ 635 h 677"/>
                  <a:gd name="T30" fmla="*/ 1456 w 2692"/>
                  <a:gd name="T31" fmla="*/ 601 h 677"/>
                  <a:gd name="T32" fmla="*/ 1549 w 2692"/>
                  <a:gd name="T33" fmla="*/ 575 h 677"/>
                  <a:gd name="T34" fmla="*/ 1880 w 2692"/>
                  <a:gd name="T35" fmla="*/ 431 h 677"/>
                  <a:gd name="T36" fmla="*/ 2337 w 2692"/>
                  <a:gd name="T37" fmla="*/ 279 h 677"/>
                  <a:gd name="T38" fmla="*/ 2692 w 2692"/>
                  <a:gd name="T39" fmla="*/ 0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92" h="677">
                    <a:moveTo>
                      <a:pt x="0" y="0"/>
                    </a:moveTo>
                    <a:lnTo>
                      <a:pt x="85" y="211"/>
                    </a:lnTo>
                    <a:lnTo>
                      <a:pt x="220" y="423"/>
                    </a:lnTo>
                    <a:lnTo>
                      <a:pt x="364" y="533"/>
                    </a:lnTo>
                    <a:lnTo>
                      <a:pt x="584" y="609"/>
                    </a:lnTo>
                    <a:lnTo>
                      <a:pt x="618" y="626"/>
                    </a:lnTo>
                    <a:lnTo>
                      <a:pt x="677" y="626"/>
                    </a:lnTo>
                    <a:lnTo>
                      <a:pt x="847" y="660"/>
                    </a:lnTo>
                    <a:lnTo>
                      <a:pt x="940" y="643"/>
                    </a:lnTo>
                    <a:lnTo>
                      <a:pt x="1143" y="677"/>
                    </a:lnTo>
                    <a:lnTo>
                      <a:pt x="1202" y="651"/>
                    </a:lnTo>
                    <a:lnTo>
                      <a:pt x="1312" y="651"/>
                    </a:lnTo>
                    <a:lnTo>
                      <a:pt x="1346" y="635"/>
                    </a:lnTo>
                    <a:lnTo>
                      <a:pt x="1397" y="635"/>
                    </a:lnTo>
                    <a:lnTo>
                      <a:pt x="1431" y="635"/>
                    </a:lnTo>
                    <a:lnTo>
                      <a:pt x="1456" y="601"/>
                    </a:lnTo>
                    <a:lnTo>
                      <a:pt x="1549" y="575"/>
                    </a:lnTo>
                    <a:lnTo>
                      <a:pt x="1880" y="431"/>
                    </a:lnTo>
                    <a:lnTo>
                      <a:pt x="2337" y="279"/>
                    </a:lnTo>
                    <a:lnTo>
                      <a:pt x="2692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3" name="Freeform 51">
                <a:extLst>
                  <a:ext uri="{FF2B5EF4-FFF2-40B4-BE49-F238E27FC236}">
                    <a16:creationId xmlns:a16="http://schemas.microsoft.com/office/drawing/2014/main" id="{706AA1C9-DE1A-4588-A056-CE44C2D248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0" y="123"/>
                <a:ext cx="202" cy="232"/>
              </a:xfrm>
              <a:custGeom>
                <a:avLst/>
                <a:gdLst>
                  <a:gd name="T0" fmla="*/ 1177 w 1177"/>
                  <a:gd name="T1" fmla="*/ 0 h 1354"/>
                  <a:gd name="T2" fmla="*/ 736 w 1177"/>
                  <a:gd name="T3" fmla="*/ 398 h 1354"/>
                  <a:gd name="T4" fmla="*/ 610 w 1177"/>
                  <a:gd name="T5" fmla="*/ 491 h 1354"/>
                  <a:gd name="T6" fmla="*/ 525 w 1177"/>
                  <a:gd name="T7" fmla="*/ 567 h 1354"/>
                  <a:gd name="T8" fmla="*/ 406 w 1177"/>
                  <a:gd name="T9" fmla="*/ 643 h 1354"/>
                  <a:gd name="T10" fmla="*/ 372 w 1177"/>
                  <a:gd name="T11" fmla="*/ 685 h 1354"/>
                  <a:gd name="T12" fmla="*/ 322 w 1177"/>
                  <a:gd name="T13" fmla="*/ 719 h 1354"/>
                  <a:gd name="T14" fmla="*/ 186 w 1177"/>
                  <a:gd name="T15" fmla="*/ 846 h 1354"/>
                  <a:gd name="T16" fmla="*/ 144 w 1177"/>
                  <a:gd name="T17" fmla="*/ 880 h 1354"/>
                  <a:gd name="T18" fmla="*/ 51 w 1177"/>
                  <a:gd name="T19" fmla="*/ 1007 h 1354"/>
                  <a:gd name="T20" fmla="*/ 17 w 1177"/>
                  <a:gd name="T21" fmla="*/ 1066 h 1354"/>
                  <a:gd name="T22" fmla="*/ 0 w 1177"/>
                  <a:gd name="T23" fmla="*/ 1159 h 1354"/>
                  <a:gd name="T24" fmla="*/ 17 w 1177"/>
                  <a:gd name="T25" fmla="*/ 1278 h 1354"/>
                  <a:gd name="T26" fmla="*/ 34 w 1177"/>
                  <a:gd name="T27" fmla="*/ 1303 h 1354"/>
                  <a:gd name="T28" fmla="*/ 59 w 1177"/>
                  <a:gd name="T29" fmla="*/ 1312 h 1354"/>
                  <a:gd name="T30" fmla="*/ 186 w 1177"/>
                  <a:gd name="T31" fmla="*/ 1337 h 1354"/>
                  <a:gd name="T32" fmla="*/ 271 w 1177"/>
                  <a:gd name="T33" fmla="*/ 1354 h 1354"/>
                  <a:gd name="T34" fmla="*/ 296 w 1177"/>
                  <a:gd name="T35" fmla="*/ 1337 h 1354"/>
                  <a:gd name="T36" fmla="*/ 389 w 1177"/>
                  <a:gd name="T37" fmla="*/ 1337 h 1354"/>
                  <a:gd name="T38" fmla="*/ 415 w 1177"/>
                  <a:gd name="T39" fmla="*/ 1320 h 1354"/>
                  <a:gd name="T40" fmla="*/ 533 w 1177"/>
                  <a:gd name="T41" fmla="*/ 1286 h 1354"/>
                  <a:gd name="T42" fmla="*/ 703 w 1177"/>
                  <a:gd name="T43" fmla="*/ 1202 h 1354"/>
                  <a:gd name="T44" fmla="*/ 762 w 1177"/>
                  <a:gd name="T45" fmla="*/ 1185 h 1354"/>
                  <a:gd name="T46" fmla="*/ 813 w 1177"/>
                  <a:gd name="T47" fmla="*/ 1142 h 1354"/>
                  <a:gd name="T48" fmla="*/ 847 w 1177"/>
                  <a:gd name="T49" fmla="*/ 1134 h 1354"/>
                  <a:gd name="T50" fmla="*/ 1177 w 1177"/>
                  <a:gd name="T51" fmla="*/ 1007 h 1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77" h="1354">
                    <a:moveTo>
                      <a:pt x="1177" y="0"/>
                    </a:moveTo>
                    <a:lnTo>
                      <a:pt x="736" y="398"/>
                    </a:lnTo>
                    <a:lnTo>
                      <a:pt x="610" y="491"/>
                    </a:lnTo>
                    <a:lnTo>
                      <a:pt x="525" y="567"/>
                    </a:lnTo>
                    <a:lnTo>
                      <a:pt x="406" y="643"/>
                    </a:lnTo>
                    <a:lnTo>
                      <a:pt x="372" y="685"/>
                    </a:lnTo>
                    <a:lnTo>
                      <a:pt x="322" y="719"/>
                    </a:lnTo>
                    <a:lnTo>
                      <a:pt x="186" y="846"/>
                    </a:lnTo>
                    <a:lnTo>
                      <a:pt x="144" y="880"/>
                    </a:lnTo>
                    <a:lnTo>
                      <a:pt x="51" y="1007"/>
                    </a:lnTo>
                    <a:lnTo>
                      <a:pt x="17" y="1066"/>
                    </a:lnTo>
                    <a:lnTo>
                      <a:pt x="0" y="1159"/>
                    </a:lnTo>
                    <a:lnTo>
                      <a:pt x="17" y="1278"/>
                    </a:lnTo>
                    <a:lnTo>
                      <a:pt x="34" y="1303"/>
                    </a:lnTo>
                    <a:lnTo>
                      <a:pt x="59" y="1312"/>
                    </a:lnTo>
                    <a:lnTo>
                      <a:pt x="186" y="1337"/>
                    </a:lnTo>
                    <a:lnTo>
                      <a:pt x="271" y="1354"/>
                    </a:lnTo>
                    <a:lnTo>
                      <a:pt x="296" y="1337"/>
                    </a:lnTo>
                    <a:lnTo>
                      <a:pt x="389" y="1337"/>
                    </a:lnTo>
                    <a:lnTo>
                      <a:pt x="415" y="1320"/>
                    </a:lnTo>
                    <a:lnTo>
                      <a:pt x="533" y="1286"/>
                    </a:lnTo>
                    <a:lnTo>
                      <a:pt x="703" y="1202"/>
                    </a:lnTo>
                    <a:lnTo>
                      <a:pt x="762" y="1185"/>
                    </a:lnTo>
                    <a:lnTo>
                      <a:pt x="813" y="1142"/>
                    </a:lnTo>
                    <a:lnTo>
                      <a:pt x="847" y="1134"/>
                    </a:lnTo>
                    <a:lnTo>
                      <a:pt x="1177" y="1007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4" name="Freeform 52">
                <a:extLst>
                  <a:ext uri="{FF2B5EF4-FFF2-40B4-BE49-F238E27FC236}">
                    <a16:creationId xmlns:a16="http://schemas.microsoft.com/office/drawing/2014/main" id="{37150C8A-8ABD-4386-A685-4D1EBA6A1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547"/>
                <a:ext cx="2667" cy="310"/>
              </a:xfrm>
              <a:custGeom>
                <a:avLst/>
                <a:gdLst>
                  <a:gd name="T0" fmla="*/ 415 w 15527"/>
                  <a:gd name="T1" fmla="*/ 1769 h 1803"/>
                  <a:gd name="T2" fmla="*/ 1888 w 15527"/>
                  <a:gd name="T3" fmla="*/ 1803 h 1803"/>
                  <a:gd name="T4" fmla="*/ 2057 w 15527"/>
                  <a:gd name="T5" fmla="*/ 1752 h 1803"/>
                  <a:gd name="T6" fmla="*/ 2489 w 15527"/>
                  <a:gd name="T7" fmla="*/ 1447 h 1803"/>
                  <a:gd name="T8" fmla="*/ 2472 w 15527"/>
                  <a:gd name="T9" fmla="*/ 981 h 1803"/>
                  <a:gd name="T10" fmla="*/ 2438 w 15527"/>
                  <a:gd name="T11" fmla="*/ 761 h 1803"/>
                  <a:gd name="T12" fmla="*/ 2574 w 15527"/>
                  <a:gd name="T13" fmla="*/ 761 h 1803"/>
                  <a:gd name="T14" fmla="*/ 3048 w 15527"/>
                  <a:gd name="T15" fmla="*/ 1092 h 1803"/>
                  <a:gd name="T16" fmla="*/ 3183 w 15527"/>
                  <a:gd name="T17" fmla="*/ 1159 h 1803"/>
                  <a:gd name="T18" fmla="*/ 3607 w 15527"/>
                  <a:gd name="T19" fmla="*/ 1362 h 1803"/>
                  <a:gd name="T20" fmla="*/ 3776 w 15527"/>
                  <a:gd name="T21" fmla="*/ 1388 h 1803"/>
                  <a:gd name="T22" fmla="*/ 3988 w 15527"/>
                  <a:gd name="T23" fmla="*/ 1430 h 1803"/>
                  <a:gd name="T24" fmla="*/ 4191 w 15527"/>
                  <a:gd name="T25" fmla="*/ 1422 h 1803"/>
                  <a:gd name="T26" fmla="*/ 4360 w 15527"/>
                  <a:gd name="T27" fmla="*/ 1362 h 1803"/>
                  <a:gd name="T28" fmla="*/ 4766 w 15527"/>
                  <a:gd name="T29" fmla="*/ 1134 h 1803"/>
                  <a:gd name="T30" fmla="*/ 4885 w 15527"/>
                  <a:gd name="T31" fmla="*/ 922 h 1803"/>
                  <a:gd name="T32" fmla="*/ 5046 w 15527"/>
                  <a:gd name="T33" fmla="*/ 1092 h 1803"/>
                  <a:gd name="T34" fmla="*/ 5342 w 15527"/>
                  <a:gd name="T35" fmla="*/ 1210 h 1803"/>
                  <a:gd name="T36" fmla="*/ 5723 w 15527"/>
                  <a:gd name="T37" fmla="*/ 1269 h 1803"/>
                  <a:gd name="T38" fmla="*/ 6460 w 15527"/>
                  <a:gd name="T39" fmla="*/ 1202 h 1803"/>
                  <a:gd name="T40" fmla="*/ 6604 w 15527"/>
                  <a:gd name="T41" fmla="*/ 1193 h 1803"/>
                  <a:gd name="T42" fmla="*/ 7086 w 15527"/>
                  <a:gd name="T43" fmla="*/ 1007 h 1803"/>
                  <a:gd name="T44" fmla="*/ 7281 w 15527"/>
                  <a:gd name="T45" fmla="*/ 956 h 1803"/>
                  <a:gd name="T46" fmla="*/ 7645 w 15527"/>
                  <a:gd name="T47" fmla="*/ 744 h 1803"/>
                  <a:gd name="T48" fmla="*/ 7950 w 15527"/>
                  <a:gd name="T49" fmla="*/ 372 h 1803"/>
                  <a:gd name="T50" fmla="*/ 8212 w 15527"/>
                  <a:gd name="T51" fmla="*/ 524 h 1803"/>
                  <a:gd name="T52" fmla="*/ 8508 w 15527"/>
                  <a:gd name="T53" fmla="*/ 990 h 1803"/>
                  <a:gd name="T54" fmla="*/ 8915 w 15527"/>
                  <a:gd name="T55" fmla="*/ 1108 h 1803"/>
                  <a:gd name="T56" fmla="*/ 9059 w 15527"/>
                  <a:gd name="T57" fmla="*/ 1117 h 1803"/>
                  <a:gd name="T58" fmla="*/ 9465 w 15527"/>
                  <a:gd name="T59" fmla="*/ 1100 h 1803"/>
                  <a:gd name="T60" fmla="*/ 9601 w 15527"/>
                  <a:gd name="T61" fmla="*/ 1041 h 1803"/>
                  <a:gd name="T62" fmla="*/ 10083 w 15527"/>
                  <a:gd name="T63" fmla="*/ 948 h 1803"/>
                  <a:gd name="T64" fmla="*/ 10261 w 15527"/>
                  <a:gd name="T65" fmla="*/ 905 h 1803"/>
                  <a:gd name="T66" fmla="*/ 10642 w 15527"/>
                  <a:gd name="T67" fmla="*/ 821 h 1803"/>
                  <a:gd name="T68" fmla="*/ 10786 w 15527"/>
                  <a:gd name="T69" fmla="*/ 787 h 1803"/>
                  <a:gd name="T70" fmla="*/ 11023 w 15527"/>
                  <a:gd name="T71" fmla="*/ 736 h 1803"/>
                  <a:gd name="T72" fmla="*/ 11539 w 15527"/>
                  <a:gd name="T73" fmla="*/ 592 h 1803"/>
                  <a:gd name="T74" fmla="*/ 12022 w 15527"/>
                  <a:gd name="T75" fmla="*/ 338 h 1803"/>
                  <a:gd name="T76" fmla="*/ 12225 w 15527"/>
                  <a:gd name="T77" fmla="*/ 194 h 1803"/>
                  <a:gd name="T78" fmla="*/ 12377 w 15527"/>
                  <a:gd name="T79" fmla="*/ 33 h 1803"/>
                  <a:gd name="T80" fmla="*/ 12496 w 15527"/>
                  <a:gd name="T81" fmla="*/ 194 h 1803"/>
                  <a:gd name="T82" fmla="*/ 12708 w 15527"/>
                  <a:gd name="T83" fmla="*/ 626 h 1803"/>
                  <a:gd name="T84" fmla="*/ 12928 w 15527"/>
                  <a:gd name="T85" fmla="*/ 753 h 1803"/>
                  <a:gd name="T86" fmla="*/ 13097 w 15527"/>
                  <a:gd name="T87" fmla="*/ 787 h 1803"/>
                  <a:gd name="T88" fmla="*/ 13241 w 15527"/>
                  <a:gd name="T89" fmla="*/ 787 h 1803"/>
                  <a:gd name="T90" fmla="*/ 13563 w 15527"/>
                  <a:gd name="T91" fmla="*/ 770 h 1803"/>
                  <a:gd name="T92" fmla="*/ 14672 w 15527"/>
                  <a:gd name="T93" fmla="*/ 778 h 1803"/>
                  <a:gd name="T94" fmla="*/ 14875 w 15527"/>
                  <a:gd name="T95" fmla="*/ 804 h 1803"/>
                  <a:gd name="T96" fmla="*/ 15171 w 15527"/>
                  <a:gd name="T97" fmla="*/ 778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527" h="1803">
                    <a:moveTo>
                      <a:pt x="0" y="1659"/>
                    </a:moveTo>
                    <a:lnTo>
                      <a:pt x="296" y="1735"/>
                    </a:lnTo>
                    <a:lnTo>
                      <a:pt x="415" y="1769"/>
                    </a:lnTo>
                    <a:lnTo>
                      <a:pt x="567" y="1769"/>
                    </a:lnTo>
                    <a:lnTo>
                      <a:pt x="1829" y="1794"/>
                    </a:lnTo>
                    <a:lnTo>
                      <a:pt x="1888" y="1803"/>
                    </a:lnTo>
                    <a:lnTo>
                      <a:pt x="1947" y="1777"/>
                    </a:lnTo>
                    <a:lnTo>
                      <a:pt x="1973" y="1794"/>
                    </a:lnTo>
                    <a:lnTo>
                      <a:pt x="2057" y="1752"/>
                    </a:lnTo>
                    <a:lnTo>
                      <a:pt x="2210" y="1701"/>
                    </a:lnTo>
                    <a:lnTo>
                      <a:pt x="2269" y="1676"/>
                    </a:lnTo>
                    <a:lnTo>
                      <a:pt x="2489" y="1447"/>
                    </a:lnTo>
                    <a:lnTo>
                      <a:pt x="2531" y="1261"/>
                    </a:lnTo>
                    <a:lnTo>
                      <a:pt x="2531" y="1142"/>
                    </a:lnTo>
                    <a:lnTo>
                      <a:pt x="2472" y="981"/>
                    </a:lnTo>
                    <a:lnTo>
                      <a:pt x="2481" y="965"/>
                    </a:lnTo>
                    <a:lnTo>
                      <a:pt x="2447" y="871"/>
                    </a:lnTo>
                    <a:lnTo>
                      <a:pt x="2438" y="761"/>
                    </a:lnTo>
                    <a:lnTo>
                      <a:pt x="2489" y="753"/>
                    </a:lnTo>
                    <a:lnTo>
                      <a:pt x="2548" y="770"/>
                    </a:lnTo>
                    <a:lnTo>
                      <a:pt x="2574" y="761"/>
                    </a:lnTo>
                    <a:lnTo>
                      <a:pt x="2955" y="1049"/>
                    </a:lnTo>
                    <a:lnTo>
                      <a:pt x="3014" y="1092"/>
                    </a:lnTo>
                    <a:lnTo>
                      <a:pt x="3048" y="1092"/>
                    </a:lnTo>
                    <a:lnTo>
                      <a:pt x="3107" y="1125"/>
                    </a:lnTo>
                    <a:lnTo>
                      <a:pt x="3158" y="1142"/>
                    </a:lnTo>
                    <a:lnTo>
                      <a:pt x="3183" y="1159"/>
                    </a:lnTo>
                    <a:lnTo>
                      <a:pt x="3234" y="1168"/>
                    </a:lnTo>
                    <a:lnTo>
                      <a:pt x="3488" y="1295"/>
                    </a:lnTo>
                    <a:lnTo>
                      <a:pt x="3607" y="1362"/>
                    </a:lnTo>
                    <a:lnTo>
                      <a:pt x="3632" y="1354"/>
                    </a:lnTo>
                    <a:lnTo>
                      <a:pt x="3750" y="1396"/>
                    </a:lnTo>
                    <a:lnTo>
                      <a:pt x="3776" y="1388"/>
                    </a:lnTo>
                    <a:lnTo>
                      <a:pt x="3835" y="1413"/>
                    </a:lnTo>
                    <a:lnTo>
                      <a:pt x="3954" y="1422"/>
                    </a:lnTo>
                    <a:lnTo>
                      <a:pt x="3988" y="1430"/>
                    </a:lnTo>
                    <a:lnTo>
                      <a:pt x="4106" y="1430"/>
                    </a:lnTo>
                    <a:lnTo>
                      <a:pt x="4131" y="1422"/>
                    </a:lnTo>
                    <a:lnTo>
                      <a:pt x="4191" y="1422"/>
                    </a:lnTo>
                    <a:lnTo>
                      <a:pt x="4216" y="1413"/>
                    </a:lnTo>
                    <a:lnTo>
                      <a:pt x="4301" y="1396"/>
                    </a:lnTo>
                    <a:lnTo>
                      <a:pt x="4360" y="1362"/>
                    </a:lnTo>
                    <a:lnTo>
                      <a:pt x="4385" y="1362"/>
                    </a:lnTo>
                    <a:lnTo>
                      <a:pt x="4614" y="1252"/>
                    </a:lnTo>
                    <a:lnTo>
                      <a:pt x="4766" y="1134"/>
                    </a:lnTo>
                    <a:lnTo>
                      <a:pt x="4817" y="1032"/>
                    </a:lnTo>
                    <a:lnTo>
                      <a:pt x="4851" y="990"/>
                    </a:lnTo>
                    <a:lnTo>
                      <a:pt x="4885" y="922"/>
                    </a:lnTo>
                    <a:lnTo>
                      <a:pt x="4902" y="888"/>
                    </a:lnTo>
                    <a:lnTo>
                      <a:pt x="5020" y="1066"/>
                    </a:lnTo>
                    <a:lnTo>
                      <a:pt x="5046" y="1092"/>
                    </a:lnTo>
                    <a:lnTo>
                      <a:pt x="5071" y="1092"/>
                    </a:lnTo>
                    <a:lnTo>
                      <a:pt x="5207" y="1159"/>
                    </a:lnTo>
                    <a:lnTo>
                      <a:pt x="5342" y="1210"/>
                    </a:lnTo>
                    <a:lnTo>
                      <a:pt x="5605" y="1252"/>
                    </a:lnTo>
                    <a:lnTo>
                      <a:pt x="5698" y="1252"/>
                    </a:lnTo>
                    <a:lnTo>
                      <a:pt x="5723" y="1269"/>
                    </a:lnTo>
                    <a:lnTo>
                      <a:pt x="6079" y="1278"/>
                    </a:lnTo>
                    <a:lnTo>
                      <a:pt x="6341" y="1235"/>
                    </a:lnTo>
                    <a:lnTo>
                      <a:pt x="6460" y="1202"/>
                    </a:lnTo>
                    <a:lnTo>
                      <a:pt x="6485" y="1202"/>
                    </a:lnTo>
                    <a:lnTo>
                      <a:pt x="6578" y="1185"/>
                    </a:lnTo>
                    <a:lnTo>
                      <a:pt x="6604" y="1193"/>
                    </a:lnTo>
                    <a:lnTo>
                      <a:pt x="6756" y="1159"/>
                    </a:lnTo>
                    <a:lnTo>
                      <a:pt x="6841" y="1134"/>
                    </a:lnTo>
                    <a:lnTo>
                      <a:pt x="7086" y="1007"/>
                    </a:lnTo>
                    <a:lnTo>
                      <a:pt x="7196" y="981"/>
                    </a:lnTo>
                    <a:lnTo>
                      <a:pt x="7222" y="965"/>
                    </a:lnTo>
                    <a:lnTo>
                      <a:pt x="7281" y="956"/>
                    </a:lnTo>
                    <a:lnTo>
                      <a:pt x="7442" y="846"/>
                    </a:lnTo>
                    <a:lnTo>
                      <a:pt x="7492" y="829"/>
                    </a:lnTo>
                    <a:lnTo>
                      <a:pt x="7645" y="744"/>
                    </a:lnTo>
                    <a:lnTo>
                      <a:pt x="7713" y="685"/>
                    </a:lnTo>
                    <a:lnTo>
                      <a:pt x="7823" y="567"/>
                    </a:lnTo>
                    <a:lnTo>
                      <a:pt x="7950" y="372"/>
                    </a:lnTo>
                    <a:lnTo>
                      <a:pt x="8043" y="262"/>
                    </a:lnTo>
                    <a:lnTo>
                      <a:pt x="8127" y="372"/>
                    </a:lnTo>
                    <a:lnTo>
                      <a:pt x="8212" y="524"/>
                    </a:lnTo>
                    <a:lnTo>
                      <a:pt x="8212" y="550"/>
                    </a:lnTo>
                    <a:lnTo>
                      <a:pt x="8364" y="863"/>
                    </a:lnTo>
                    <a:lnTo>
                      <a:pt x="8508" y="990"/>
                    </a:lnTo>
                    <a:lnTo>
                      <a:pt x="8737" y="1075"/>
                    </a:lnTo>
                    <a:lnTo>
                      <a:pt x="8855" y="1092"/>
                    </a:lnTo>
                    <a:lnTo>
                      <a:pt x="8915" y="1108"/>
                    </a:lnTo>
                    <a:lnTo>
                      <a:pt x="8999" y="1108"/>
                    </a:lnTo>
                    <a:lnTo>
                      <a:pt x="9033" y="1125"/>
                    </a:lnTo>
                    <a:lnTo>
                      <a:pt x="9059" y="1117"/>
                    </a:lnTo>
                    <a:lnTo>
                      <a:pt x="9152" y="1134"/>
                    </a:lnTo>
                    <a:lnTo>
                      <a:pt x="9440" y="1125"/>
                    </a:lnTo>
                    <a:lnTo>
                      <a:pt x="9465" y="1100"/>
                    </a:lnTo>
                    <a:lnTo>
                      <a:pt x="9490" y="1100"/>
                    </a:lnTo>
                    <a:lnTo>
                      <a:pt x="9584" y="1066"/>
                    </a:lnTo>
                    <a:lnTo>
                      <a:pt x="9601" y="1041"/>
                    </a:lnTo>
                    <a:lnTo>
                      <a:pt x="9677" y="1032"/>
                    </a:lnTo>
                    <a:lnTo>
                      <a:pt x="10058" y="931"/>
                    </a:lnTo>
                    <a:lnTo>
                      <a:pt x="10083" y="948"/>
                    </a:lnTo>
                    <a:lnTo>
                      <a:pt x="10168" y="922"/>
                    </a:lnTo>
                    <a:lnTo>
                      <a:pt x="10227" y="922"/>
                    </a:lnTo>
                    <a:lnTo>
                      <a:pt x="10261" y="905"/>
                    </a:lnTo>
                    <a:lnTo>
                      <a:pt x="10430" y="871"/>
                    </a:lnTo>
                    <a:lnTo>
                      <a:pt x="10523" y="838"/>
                    </a:lnTo>
                    <a:lnTo>
                      <a:pt x="10642" y="821"/>
                    </a:lnTo>
                    <a:lnTo>
                      <a:pt x="10667" y="812"/>
                    </a:lnTo>
                    <a:lnTo>
                      <a:pt x="10726" y="812"/>
                    </a:lnTo>
                    <a:lnTo>
                      <a:pt x="10786" y="787"/>
                    </a:lnTo>
                    <a:lnTo>
                      <a:pt x="10845" y="787"/>
                    </a:lnTo>
                    <a:lnTo>
                      <a:pt x="10930" y="753"/>
                    </a:lnTo>
                    <a:lnTo>
                      <a:pt x="11023" y="736"/>
                    </a:lnTo>
                    <a:lnTo>
                      <a:pt x="11048" y="711"/>
                    </a:lnTo>
                    <a:lnTo>
                      <a:pt x="11192" y="668"/>
                    </a:lnTo>
                    <a:lnTo>
                      <a:pt x="11539" y="592"/>
                    </a:lnTo>
                    <a:lnTo>
                      <a:pt x="11971" y="372"/>
                    </a:lnTo>
                    <a:lnTo>
                      <a:pt x="11988" y="347"/>
                    </a:lnTo>
                    <a:lnTo>
                      <a:pt x="12022" y="338"/>
                    </a:lnTo>
                    <a:lnTo>
                      <a:pt x="12090" y="287"/>
                    </a:lnTo>
                    <a:lnTo>
                      <a:pt x="12115" y="253"/>
                    </a:lnTo>
                    <a:lnTo>
                      <a:pt x="12225" y="194"/>
                    </a:lnTo>
                    <a:lnTo>
                      <a:pt x="12259" y="143"/>
                    </a:lnTo>
                    <a:lnTo>
                      <a:pt x="12344" y="93"/>
                    </a:lnTo>
                    <a:lnTo>
                      <a:pt x="12377" y="33"/>
                    </a:lnTo>
                    <a:lnTo>
                      <a:pt x="12428" y="0"/>
                    </a:lnTo>
                    <a:lnTo>
                      <a:pt x="12479" y="42"/>
                    </a:lnTo>
                    <a:lnTo>
                      <a:pt x="12496" y="194"/>
                    </a:lnTo>
                    <a:lnTo>
                      <a:pt x="12538" y="397"/>
                    </a:lnTo>
                    <a:lnTo>
                      <a:pt x="12640" y="567"/>
                    </a:lnTo>
                    <a:lnTo>
                      <a:pt x="12708" y="626"/>
                    </a:lnTo>
                    <a:lnTo>
                      <a:pt x="12792" y="668"/>
                    </a:lnTo>
                    <a:lnTo>
                      <a:pt x="12818" y="702"/>
                    </a:lnTo>
                    <a:lnTo>
                      <a:pt x="12928" y="753"/>
                    </a:lnTo>
                    <a:lnTo>
                      <a:pt x="13012" y="770"/>
                    </a:lnTo>
                    <a:lnTo>
                      <a:pt x="13072" y="770"/>
                    </a:lnTo>
                    <a:lnTo>
                      <a:pt x="13097" y="787"/>
                    </a:lnTo>
                    <a:lnTo>
                      <a:pt x="13156" y="787"/>
                    </a:lnTo>
                    <a:lnTo>
                      <a:pt x="13182" y="770"/>
                    </a:lnTo>
                    <a:lnTo>
                      <a:pt x="13241" y="787"/>
                    </a:lnTo>
                    <a:lnTo>
                      <a:pt x="13385" y="778"/>
                    </a:lnTo>
                    <a:lnTo>
                      <a:pt x="13503" y="795"/>
                    </a:lnTo>
                    <a:lnTo>
                      <a:pt x="13563" y="770"/>
                    </a:lnTo>
                    <a:lnTo>
                      <a:pt x="13766" y="761"/>
                    </a:lnTo>
                    <a:lnTo>
                      <a:pt x="13918" y="744"/>
                    </a:lnTo>
                    <a:lnTo>
                      <a:pt x="14672" y="778"/>
                    </a:lnTo>
                    <a:lnTo>
                      <a:pt x="14731" y="795"/>
                    </a:lnTo>
                    <a:lnTo>
                      <a:pt x="14816" y="787"/>
                    </a:lnTo>
                    <a:lnTo>
                      <a:pt x="14875" y="804"/>
                    </a:lnTo>
                    <a:lnTo>
                      <a:pt x="15053" y="787"/>
                    </a:lnTo>
                    <a:lnTo>
                      <a:pt x="15112" y="804"/>
                    </a:lnTo>
                    <a:lnTo>
                      <a:pt x="15171" y="778"/>
                    </a:lnTo>
                    <a:lnTo>
                      <a:pt x="15527" y="838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5" name="Freeform 53">
                <a:extLst>
                  <a:ext uri="{FF2B5EF4-FFF2-40B4-BE49-F238E27FC236}">
                    <a16:creationId xmlns:a16="http://schemas.microsoft.com/office/drawing/2014/main" id="{732D22B6-334A-4276-937D-A7FF5CC56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7" y="82"/>
                <a:ext cx="206" cy="311"/>
              </a:xfrm>
              <a:custGeom>
                <a:avLst/>
                <a:gdLst>
                  <a:gd name="T0" fmla="*/ 669 w 1203"/>
                  <a:gd name="T1" fmla="*/ 0 h 1811"/>
                  <a:gd name="T2" fmla="*/ 508 w 1203"/>
                  <a:gd name="T3" fmla="*/ 287 h 1811"/>
                  <a:gd name="T4" fmla="*/ 364 w 1203"/>
                  <a:gd name="T5" fmla="*/ 694 h 1811"/>
                  <a:gd name="T6" fmla="*/ 339 w 1203"/>
                  <a:gd name="T7" fmla="*/ 745 h 1811"/>
                  <a:gd name="T8" fmla="*/ 339 w 1203"/>
                  <a:gd name="T9" fmla="*/ 770 h 1811"/>
                  <a:gd name="T10" fmla="*/ 254 w 1203"/>
                  <a:gd name="T11" fmla="*/ 914 h 1811"/>
                  <a:gd name="T12" fmla="*/ 187 w 1203"/>
                  <a:gd name="T13" fmla="*/ 1134 h 1811"/>
                  <a:gd name="T14" fmla="*/ 102 w 1203"/>
                  <a:gd name="T15" fmla="*/ 1286 h 1811"/>
                  <a:gd name="T16" fmla="*/ 43 w 1203"/>
                  <a:gd name="T17" fmla="*/ 1430 h 1811"/>
                  <a:gd name="T18" fmla="*/ 0 w 1203"/>
                  <a:gd name="T19" fmla="*/ 1667 h 1811"/>
                  <a:gd name="T20" fmla="*/ 34 w 1203"/>
                  <a:gd name="T21" fmla="*/ 1786 h 1811"/>
                  <a:gd name="T22" fmla="*/ 77 w 1203"/>
                  <a:gd name="T23" fmla="*/ 1803 h 1811"/>
                  <a:gd name="T24" fmla="*/ 254 w 1203"/>
                  <a:gd name="T25" fmla="*/ 1803 h 1811"/>
                  <a:gd name="T26" fmla="*/ 288 w 1203"/>
                  <a:gd name="T27" fmla="*/ 1811 h 1811"/>
                  <a:gd name="T28" fmla="*/ 348 w 1203"/>
                  <a:gd name="T29" fmla="*/ 1803 h 1811"/>
                  <a:gd name="T30" fmla="*/ 415 w 1203"/>
                  <a:gd name="T31" fmla="*/ 1752 h 1811"/>
                  <a:gd name="T32" fmla="*/ 610 w 1203"/>
                  <a:gd name="T33" fmla="*/ 1676 h 1811"/>
                  <a:gd name="T34" fmla="*/ 720 w 1203"/>
                  <a:gd name="T35" fmla="*/ 1600 h 1811"/>
                  <a:gd name="T36" fmla="*/ 1101 w 1203"/>
                  <a:gd name="T37" fmla="*/ 990 h 1811"/>
                  <a:gd name="T38" fmla="*/ 1093 w 1203"/>
                  <a:gd name="T39" fmla="*/ 914 h 1811"/>
                  <a:gd name="T40" fmla="*/ 1109 w 1203"/>
                  <a:gd name="T41" fmla="*/ 778 h 1811"/>
                  <a:gd name="T42" fmla="*/ 1109 w 1203"/>
                  <a:gd name="T43" fmla="*/ 668 h 1811"/>
                  <a:gd name="T44" fmla="*/ 1093 w 1203"/>
                  <a:gd name="T45" fmla="*/ 575 h 1811"/>
                  <a:gd name="T46" fmla="*/ 1135 w 1203"/>
                  <a:gd name="T47" fmla="*/ 304 h 1811"/>
                  <a:gd name="T48" fmla="*/ 1169 w 1203"/>
                  <a:gd name="T49" fmla="*/ 101 h 1811"/>
                  <a:gd name="T50" fmla="*/ 1203 w 1203"/>
                  <a:gd name="T51" fmla="*/ 0 h 1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3" h="1811">
                    <a:moveTo>
                      <a:pt x="669" y="0"/>
                    </a:moveTo>
                    <a:lnTo>
                      <a:pt x="508" y="287"/>
                    </a:lnTo>
                    <a:lnTo>
                      <a:pt x="364" y="694"/>
                    </a:lnTo>
                    <a:lnTo>
                      <a:pt x="339" y="745"/>
                    </a:lnTo>
                    <a:lnTo>
                      <a:pt x="339" y="770"/>
                    </a:lnTo>
                    <a:lnTo>
                      <a:pt x="254" y="914"/>
                    </a:lnTo>
                    <a:lnTo>
                      <a:pt x="187" y="1134"/>
                    </a:lnTo>
                    <a:lnTo>
                      <a:pt x="102" y="1286"/>
                    </a:lnTo>
                    <a:lnTo>
                      <a:pt x="43" y="1430"/>
                    </a:lnTo>
                    <a:lnTo>
                      <a:pt x="0" y="1667"/>
                    </a:lnTo>
                    <a:lnTo>
                      <a:pt x="34" y="1786"/>
                    </a:lnTo>
                    <a:lnTo>
                      <a:pt x="77" y="1803"/>
                    </a:lnTo>
                    <a:lnTo>
                      <a:pt x="254" y="1803"/>
                    </a:lnTo>
                    <a:lnTo>
                      <a:pt x="288" y="1811"/>
                    </a:lnTo>
                    <a:lnTo>
                      <a:pt x="348" y="1803"/>
                    </a:lnTo>
                    <a:lnTo>
                      <a:pt x="415" y="1752"/>
                    </a:lnTo>
                    <a:lnTo>
                      <a:pt x="610" y="1676"/>
                    </a:lnTo>
                    <a:lnTo>
                      <a:pt x="720" y="1600"/>
                    </a:lnTo>
                    <a:lnTo>
                      <a:pt x="1101" y="990"/>
                    </a:lnTo>
                    <a:lnTo>
                      <a:pt x="1093" y="914"/>
                    </a:lnTo>
                    <a:lnTo>
                      <a:pt x="1109" y="778"/>
                    </a:lnTo>
                    <a:lnTo>
                      <a:pt x="1109" y="668"/>
                    </a:lnTo>
                    <a:lnTo>
                      <a:pt x="1093" y="575"/>
                    </a:lnTo>
                    <a:lnTo>
                      <a:pt x="1135" y="304"/>
                    </a:lnTo>
                    <a:lnTo>
                      <a:pt x="1169" y="101"/>
                    </a:lnTo>
                    <a:lnTo>
                      <a:pt x="1203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6" name="Freeform 54">
                <a:extLst>
                  <a:ext uri="{FF2B5EF4-FFF2-40B4-BE49-F238E27FC236}">
                    <a16:creationId xmlns:a16="http://schemas.microsoft.com/office/drawing/2014/main" id="{D6BAD77A-A778-4D06-934B-83B67B0D3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3684"/>
                <a:ext cx="2667" cy="201"/>
              </a:xfrm>
              <a:custGeom>
                <a:avLst/>
                <a:gdLst>
                  <a:gd name="T0" fmla="*/ 14765 w 15527"/>
                  <a:gd name="T1" fmla="*/ 76 h 1168"/>
                  <a:gd name="T2" fmla="*/ 14350 w 15527"/>
                  <a:gd name="T3" fmla="*/ 59 h 1168"/>
                  <a:gd name="T4" fmla="*/ 14088 w 15527"/>
                  <a:gd name="T5" fmla="*/ 51 h 1168"/>
                  <a:gd name="T6" fmla="*/ 13927 w 15527"/>
                  <a:gd name="T7" fmla="*/ 34 h 1168"/>
                  <a:gd name="T8" fmla="*/ 13723 w 15527"/>
                  <a:gd name="T9" fmla="*/ 59 h 1168"/>
                  <a:gd name="T10" fmla="*/ 13571 w 15527"/>
                  <a:gd name="T11" fmla="*/ 51 h 1168"/>
                  <a:gd name="T12" fmla="*/ 13393 w 15527"/>
                  <a:gd name="T13" fmla="*/ 25 h 1168"/>
                  <a:gd name="T14" fmla="*/ 13089 w 15527"/>
                  <a:gd name="T15" fmla="*/ 0 h 1168"/>
                  <a:gd name="T16" fmla="*/ 12851 w 15527"/>
                  <a:gd name="T17" fmla="*/ 17 h 1168"/>
                  <a:gd name="T18" fmla="*/ 12758 w 15527"/>
                  <a:gd name="T19" fmla="*/ 34 h 1168"/>
                  <a:gd name="T20" fmla="*/ 12496 w 15527"/>
                  <a:gd name="T21" fmla="*/ 8 h 1168"/>
                  <a:gd name="T22" fmla="*/ 12217 w 15527"/>
                  <a:gd name="T23" fmla="*/ 0 h 1168"/>
                  <a:gd name="T24" fmla="*/ 12039 w 15527"/>
                  <a:gd name="T25" fmla="*/ 17 h 1168"/>
                  <a:gd name="T26" fmla="*/ 11776 w 15527"/>
                  <a:gd name="T27" fmla="*/ 25 h 1168"/>
                  <a:gd name="T28" fmla="*/ 11666 w 15527"/>
                  <a:gd name="T29" fmla="*/ 25 h 1168"/>
                  <a:gd name="T30" fmla="*/ 11514 w 15527"/>
                  <a:gd name="T31" fmla="*/ 42 h 1168"/>
                  <a:gd name="T32" fmla="*/ 11378 w 15527"/>
                  <a:gd name="T33" fmla="*/ 51 h 1168"/>
                  <a:gd name="T34" fmla="*/ 11251 w 15527"/>
                  <a:gd name="T35" fmla="*/ 67 h 1168"/>
                  <a:gd name="T36" fmla="*/ 11116 w 15527"/>
                  <a:gd name="T37" fmla="*/ 76 h 1168"/>
                  <a:gd name="T38" fmla="*/ 11006 w 15527"/>
                  <a:gd name="T39" fmla="*/ 84 h 1168"/>
                  <a:gd name="T40" fmla="*/ 10870 w 15527"/>
                  <a:gd name="T41" fmla="*/ 93 h 1168"/>
                  <a:gd name="T42" fmla="*/ 10312 w 15527"/>
                  <a:gd name="T43" fmla="*/ 194 h 1168"/>
                  <a:gd name="T44" fmla="*/ 9804 w 15527"/>
                  <a:gd name="T45" fmla="*/ 305 h 1168"/>
                  <a:gd name="T46" fmla="*/ 9490 w 15527"/>
                  <a:gd name="T47" fmla="*/ 440 h 1168"/>
                  <a:gd name="T48" fmla="*/ 9363 w 15527"/>
                  <a:gd name="T49" fmla="*/ 491 h 1168"/>
                  <a:gd name="T50" fmla="*/ 9186 w 15527"/>
                  <a:gd name="T51" fmla="*/ 542 h 1168"/>
                  <a:gd name="T52" fmla="*/ 9093 w 15527"/>
                  <a:gd name="T53" fmla="*/ 567 h 1168"/>
                  <a:gd name="T54" fmla="*/ 8966 w 15527"/>
                  <a:gd name="T55" fmla="*/ 626 h 1168"/>
                  <a:gd name="T56" fmla="*/ 8703 w 15527"/>
                  <a:gd name="T57" fmla="*/ 770 h 1168"/>
                  <a:gd name="T58" fmla="*/ 8635 w 15527"/>
                  <a:gd name="T59" fmla="*/ 804 h 1168"/>
                  <a:gd name="T60" fmla="*/ 8271 w 15527"/>
                  <a:gd name="T61" fmla="*/ 1058 h 1168"/>
                  <a:gd name="T62" fmla="*/ 8144 w 15527"/>
                  <a:gd name="T63" fmla="*/ 1126 h 1168"/>
                  <a:gd name="T64" fmla="*/ 7865 w 15527"/>
                  <a:gd name="T65" fmla="*/ 1117 h 1168"/>
                  <a:gd name="T66" fmla="*/ 7772 w 15527"/>
                  <a:gd name="T67" fmla="*/ 1075 h 1168"/>
                  <a:gd name="T68" fmla="*/ 7662 w 15527"/>
                  <a:gd name="T69" fmla="*/ 1016 h 1168"/>
                  <a:gd name="T70" fmla="*/ 7501 w 15527"/>
                  <a:gd name="T71" fmla="*/ 922 h 1168"/>
                  <a:gd name="T72" fmla="*/ 7391 w 15527"/>
                  <a:gd name="T73" fmla="*/ 872 h 1168"/>
                  <a:gd name="T74" fmla="*/ 7238 w 15527"/>
                  <a:gd name="T75" fmla="*/ 762 h 1168"/>
                  <a:gd name="T76" fmla="*/ 7086 w 15527"/>
                  <a:gd name="T77" fmla="*/ 660 h 1168"/>
                  <a:gd name="T78" fmla="*/ 6951 w 15527"/>
                  <a:gd name="T79" fmla="*/ 601 h 1168"/>
                  <a:gd name="T80" fmla="*/ 6824 w 15527"/>
                  <a:gd name="T81" fmla="*/ 499 h 1168"/>
                  <a:gd name="T82" fmla="*/ 6214 w 15527"/>
                  <a:gd name="T83" fmla="*/ 237 h 1168"/>
                  <a:gd name="T84" fmla="*/ 5825 w 15527"/>
                  <a:gd name="T85" fmla="*/ 161 h 1168"/>
                  <a:gd name="T86" fmla="*/ 5740 w 15527"/>
                  <a:gd name="T87" fmla="*/ 144 h 1168"/>
                  <a:gd name="T88" fmla="*/ 5401 w 15527"/>
                  <a:gd name="T89" fmla="*/ 127 h 1168"/>
                  <a:gd name="T90" fmla="*/ 4563 w 15527"/>
                  <a:gd name="T91" fmla="*/ 67 h 1168"/>
                  <a:gd name="T92" fmla="*/ 4411 w 15527"/>
                  <a:gd name="T93" fmla="*/ 59 h 1168"/>
                  <a:gd name="T94" fmla="*/ 3937 w 15527"/>
                  <a:gd name="T95" fmla="*/ 34 h 1168"/>
                  <a:gd name="T96" fmla="*/ 3429 w 15527"/>
                  <a:gd name="T97" fmla="*/ 67 h 1168"/>
                  <a:gd name="T98" fmla="*/ 2743 w 15527"/>
                  <a:gd name="T99" fmla="*/ 135 h 1168"/>
                  <a:gd name="T100" fmla="*/ 2150 w 15527"/>
                  <a:gd name="T101" fmla="*/ 152 h 1168"/>
                  <a:gd name="T102" fmla="*/ 1964 w 15527"/>
                  <a:gd name="T103" fmla="*/ 127 h 1168"/>
                  <a:gd name="T104" fmla="*/ 1829 w 15527"/>
                  <a:gd name="T105" fmla="*/ 127 h 1168"/>
                  <a:gd name="T106" fmla="*/ 1634 w 15527"/>
                  <a:gd name="T107" fmla="*/ 144 h 1168"/>
                  <a:gd name="T108" fmla="*/ 1185 w 15527"/>
                  <a:gd name="T109" fmla="*/ 186 h 1168"/>
                  <a:gd name="T110" fmla="*/ 618 w 15527"/>
                  <a:gd name="T111" fmla="*/ 28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5527" h="1168">
                    <a:moveTo>
                      <a:pt x="15527" y="59"/>
                    </a:moveTo>
                    <a:lnTo>
                      <a:pt x="14765" y="76"/>
                    </a:lnTo>
                    <a:lnTo>
                      <a:pt x="14528" y="76"/>
                    </a:lnTo>
                    <a:lnTo>
                      <a:pt x="14350" y="59"/>
                    </a:lnTo>
                    <a:lnTo>
                      <a:pt x="14130" y="67"/>
                    </a:lnTo>
                    <a:lnTo>
                      <a:pt x="14088" y="51"/>
                    </a:lnTo>
                    <a:lnTo>
                      <a:pt x="14020" y="59"/>
                    </a:lnTo>
                    <a:lnTo>
                      <a:pt x="13927" y="34"/>
                    </a:lnTo>
                    <a:lnTo>
                      <a:pt x="13774" y="34"/>
                    </a:lnTo>
                    <a:lnTo>
                      <a:pt x="13723" y="59"/>
                    </a:lnTo>
                    <a:lnTo>
                      <a:pt x="13639" y="34"/>
                    </a:lnTo>
                    <a:lnTo>
                      <a:pt x="13571" y="51"/>
                    </a:lnTo>
                    <a:lnTo>
                      <a:pt x="13503" y="25"/>
                    </a:lnTo>
                    <a:lnTo>
                      <a:pt x="13393" y="25"/>
                    </a:lnTo>
                    <a:lnTo>
                      <a:pt x="13241" y="0"/>
                    </a:lnTo>
                    <a:lnTo>
                      <a:pt x="13089" y="0"/>
                    </a:lnTo>
                    <a:lnTo>
                      <a:pt x="13004" y="17"/>
                    </a:lnTo>
                    <a:lnTo>
                      <a:pt x="12851" y="17"/>
                    </a:lnTo>
                    <a:lnTo>
                      <a:pt x="12826" y="34"/>
                    </a:lnTo>
                    <a:lnTo>
                      <a:pt x="12758" y="34"/>
                    </a:lnTo>
                    <a:lnTo>
                      <a:pt x="12564" y="17"/>
                    </a:lnTo>
                    <a:lnTo>
                      <a:pt x="12496" y="8"/>
                    </a:lnTo>
                    <a:lnTo>
                      <a:pt x="12327" y="0"/>
                    </a:lnTo>
                    <a:lnTo>
                      <a:pt x="12217" y="0"/>
                    </a:lnTo>
                    <a:lnTo>
                      <a:pt x="12132" y="17"/>
                    </a:lnTo>
                    <a:lnTo>
                      <a:pt x="12039" y="17"/>
                    </a:lnTo>
                    <a:lnTo>
                      <a:pt x="11979" y="25"/>
                    </a:lnTo>
                    <a:lnTo>
                      <a:pt x="11776" y="25"/>
                    </a:lnTo>
                    <a:lnTo>
                      <a:pt x="11709" y="42"/>
                    </a:lnTo>
                    <a:lnTo>
                      <a:pt x="11666" y="25"/>
                    </a:lnTo>
                    <a:lnTo>
                      <a:pt x="11624" y="42"/>
                    </a:lnTo>
                    <a:lnTo>
                      <a:pt x="11514" y="42"/>
                    </a:lnTo>
                    <a:lnTo>
                      <a:pt x="11488" y="59"/>
                    </a:lnTo>
                    <a:lnTo>
                      <a:pt x="11378" y="51"/>
                    </a:lnTo>
                    <a:lnTo>
                      <a:pt x="11361" y="67"/>
                    </a:lnTo>
                    <a:lnTo>
                      <a:pt x="11251" y="67"/>
                    </a:lnTo>
                    <a:lnTo>
                      <a:pt x="11226" y="76"/>
                    </a:lnTo>
                    <a:lnTo>
                      <a:pt x="11116" y="76"/>
                    </a:lnTo>
                    <a:lnTo>
                      <a:pt x="11031" y="93"/>
                    </a:lnTo>
                    <a:lnTo>
                      <a:pt x="11006" y="84"/>
                    </a:lnTo>
                    <a:lnTo>
                      <a:pt x="10964" y="101"/>
                    </a:lnTo>
                    <a:lnTo>
                      <a:pt x="10870" y="93"/>
                    </a:lnTo>
                    <a:lnTo>
                      <a:pt x="10481" y="161"/>
                    </a:lnTo>
                    <a:lnTo>
                      <a:pt x="10312" y="194"/>
                    </a:lnTo>
                    <a:lnTo>
                      <a:pt x="10066" y="262"/>
                    </a:lnTo>
                    <a:lnTo>
                      <a:pt x="9804" y="305"/>
                    </a:lnTo>
                    <a:lnTo>
                      <a:pt x="9558" y="398"/>
                    </a:lnTo>
                    <a:lnTo>
                      <a:pt x="9490" y="440"/>
                    </a:lnTo>
                    <a:lnTo>
                      <a:pt x="9406" y="457"/>
                    </a:lnTo>
                    <a:lnTo>
                      <a:pt x="9363" y="491"/>
                    </a:lnTo>
                    <a:lnTo>
                      <a:pt x="9296" y="499"/>
                    </a:lnTo>
                    <a:lnTo>
                      <a:pt x="9186" y="542"/>
                    </a:lnTo>
                    <a:lnTo>
                      <a:pt x="9143" y="542"/>
                    </a:lnTo>
                    <a:lnTo>
                      <a:pt x="9093" y="567"/>
                    </a:lnTo>
                    <a:lnTo>
                      <a:pt x="8982" y="601"/>
                    </a:lnTo>
                    <a:lnTo>
                      <a:pt x="8966" y="626"/>
                    </a:lnTo>
                    <a:lnTo>
                      <a:pt x="8872" y="652"/>
                    </a:lnTo>
                    <a:lnTo>
                      <a:pt x="8703" y="770"/>
                    </a:lnTo>
                    <a:lnTo>
                      <a:pt x="8678" y="770"/>
                    </a:lnTo>
                    <a:lnTo>
                      <a:pt x="8635" y="804"/>
                    </a:lnTo>
                    <a:lnTo>
                      <a:pt x="8593" y="821"/>
                    </a:lnTo>
                    <a:lnTo>
                      <a:pt x="8271" y="1058"/>
                    </a:lnTo>
                    <a:lnTo>
                      <a:pt x="8161" y="1126"/>
                    </a:lnTo>
                    <a:lnTo>
                      <a:pt x="8144" y="1126"/>
                    </a:lnTo>
                    <a:lnTo>
                      <a:pt x="8000" y="1168"/>
                    </a:lnTo>
                    <a:lnTo>
                      <a:pt x="7865" y="1117"/>
                    </a:lnTo>
                    <a:lnTo>
                      <a:pt x="7823" y="1083"/>
                    </a:lnTo>
                    <a:lnTo>
                      <a:pt x="7772" y="1075"/>
                    </a:lnTo>
                    <a:lnTo>
                      <a:pt x="7730" y="1041"/>
                    </a:lnTo>
                    <a:lnTo>
                      <a:pt x="7662" y="1016"/>
                    </a:lnTo>
                    <a:lnTo>
                      <a:pt x="7543" y="939"/>
                    </a:lnTo>
                    <a:lnTo>
                      <a:pt x="7501" y="922"/>
                    </a:lnTo>
                    <a:lnTo>
                      <a:pt x="7433" y="880"/>
                    </a:lnTo>
                    <a:lnTo>
                      <a:pt x="7391" y="872"/>
                    </a:lnTo>
                    <a:lnTo>
                      <a:pt x="7281" y="804"/>
                    </a:lnTo>
                    <a:lnTo>
                      <a:pt x="7238" y="762"/>
                    </a:lnTo>
                    <a:lnTo>
                      <a:pt x="7196" y="745"/>
                    </a:lnTo>
                    <a:lnTo>
                      <a:pt x="7086" y="660"/>
                    </a:lnTo>
                    <a:lnTo>
                      <a:pt x="6993" y="626"/>
                    </a:lnTo>
                    <a:lnTo>
                      <a:pt x="6951" y="601"/>
                    </a:lnTo>
                    <a:lnTo>
                      <a:pt x="6925" y="558"/>
                    </a:lnTo>
                    <a:lnTo>
                      <a:pt x="6824" y="499"/>
                    </a:lnTo>
                    <a:lnTo>
                      <a:pt x="6756" y="448"/>
                    </a:lnTo>
                    <a:lnTo>
                      <a:pt x="6214" y="237"/>
                    </a:lnTo>
                    <a:lnTo>
                      <a:pt x="5935" y="194"/>
                    </a:lnTo>
                    <a:lnTo>
                      <a:pt x="5825" y="161"/>
                    </a:lnTo>
                    <a:lnTo>
                      <a:pt x="5808" y="169"/>
                    </a:lnTo>
                    <a:lnTo>
                      <a:pt x="5740" y="144"/>
                    </a:lnTo>
                    <a:lnTo>
                      <a:pt x="5444" y="127"/>
                    </a:lnTo>
                    <a:lnTo>
                      <a:pt x="5401" y="127"/>
                    </a:lnTo>
                    <a:lnTo>
                      <a:pt x="5291" y="110"/>
                    </a:lnTo>
                    <a:lnTo>
                      <a:pt x="4563" y="67"/>
                    </a:lnTo>
                    <a:lnTo>
                      <a:pt x="4521" y="51"/>
                    </a:lnTo>
                    <a:lnTo>
                      <a:pt x="4411" y="59"/>
                    </a:lnTo>
                    <a:lnTo>
                      <a:pt x="3979" y="17"/>
                    </a:lnTo>
                    <a:lnTo>
                      <a:pt x="3937" y="34"/>
                    </a:lnTo>
                    <a:lnTo>
                      <a:pt x="3471" y="67"/>
                    </a:lnTo>
                    <a:lnTo>
                      <a:pt x="3429" y="67"/>
                    </a:lnTo>
                    <a:lnTo>
                      <a:pt x="3158" y="67"/>
                    </a:lnTo>
                    <a:lnTo>
                      <a:pt x="2743" y="135"/>
                    </a:lnTo>
                    <a:lnTo>
                      <a:pt x="2303" y="135"/>
                    </a:lnTo>
                    <a:lnTo>
                      <a:pt x="2150" y="152"/>
                    </a:lnTo>
                    <a:lnTo>
                      <a:pt x="1990" y="118"/>
                    </a:lnTo>
                    <a:lnTo>
                      <a:pt x="1964" y="127"/>
                    </a:lnTo>
                    <a:lnTo>
                      <a:pt x="1896" y="110"/>
                    </a:lnTo>
                    <a:lnTo>
                      <a:pt x="1829" y="127"/>
                    </a:lnTo>
                    <a:lnTo>
                      <a:pt x="1676" y="127"/>
                    </a:lnTo>
                    <a:lnTo>
                      <a:pt x="1634" y="144"/>
                    </a:lnTo>
                    <a:lnTo>
                      <a:pt x="1270" y="194"/>
                    </a:lnTo>
                    <a:lnTo>
                      <a:pt x="1185" y="186"/>
                    </a:lnTo>
                    <a:lnTo>
                      <a:pt x="1118" y="220"/>
                    </a:lnTo>
                    <a:lnTo>
                      <a:pt x="618" y="288"/>
                    </a:lnTo>
                    <a:lnTo>
                      <a:pt x="0" y="448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7" name="Freeform 55">
                <a:extLst>
                  <a:ext uri="{FF2B5EF4-FFF2-40B4-BE49-F238E27FC236}">
                    <a16:creationId xmlns:a16="http://schemas.microsoft.com/office/drawing/2014/main" id="{275C9F1C-88CC-44AD-A79F-FEC82097C4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8" y="1326"/>
                <a:ext cx="1284" cy="471"/>
              </a:xfrm>
              <a:custGeom>
                <a:avLst/>
                <a:gdLst>
                  <a:gd name="T0" fmla="*/ 6849 w 7476"/>
                  <a:gd name="T1" fmla="*/ 2675 h 2743"/>
                  <a:gd name="T2" fmla="*/ 6671 w 7476"/>
                  <a:gd name="T3" fmla="*/ 2666 h 2743"/>
                  <a:gd name="T4" fmla="*/ 6561 w 7476"/>
                  <a:gd name="T5" fmla="*/ 2675 h 2743"/>
                  <a:gd name="T6" fmla="*/ 6189 w 7476"/>
                  <a:gd name="T7" fmla="*/ 2692 h 2743"/>
                  <a:gd name="T8" fmla="*/ 6079 w 7476"/>
                  <a:gd name="T9" fmla="*/ 2692 h 2743"/>
                  <a:gd name="T10" fmla="*/ 5300 w 7476"/>
                  <a:gd name="T11" fmla="*/ 2658 h 2743"/>
                  <a:gd name="T12" fmla="*/ 5080 w 7476"/>
                  <a:gd name="T13" fmla="*/ 2658 h 2743"/>
                  <a:gd name="T14" fmla="*/ 4944 w 7476"/>
                  <a:gd name="T15" fmla="*/ 2641 h 2743"/>
                  <a:gd name="T16" fmla="*/ 4792 w 7476"/>
                  <a:gd name="T17" fmla="*/ 2616 h 2743"/>
                  <a:gd name="T18" fmla="*/ 4682 w 7476"/>
                  <a:gd name="T19" fmla="*/ 2599 h 2743"/>
                  <a:gd name="T20" fmla="*/ 4614 w 7476"/>
                  <a:gd name="T21" fmla="*/ 2582 h 2743"/>
                  <a:gd name="T22" fmla="*/ 4403 w 7476"/>
                  <a:gd name="T23" fmla="*/ 2548 h 2743"/>
                  <a:gd name="T24" fmla="*/ 4149 w 7476"/>
                  <a:gd name="T25" fmla="*/ 2700 h 2743"/>
                  <a:gd name="T26" fmla="*/ 3674 w 7476"/>
                  <a:gd name="T27" fmla="*/ 2709 h 2743"/>
                  <a:gd name="T28" fmla="*/ 3412 w 7476"/>
                  <a:gd name="T29" fmla="*/ 2700 h 2743"/>
                  <a:gd name="T30" fmla="*/ 3099 w 7476"/>
                  <a:gd name="T31" fmla="*/ 2675 h 2743"/>
                  <a:gd name="T32" fmla="*/ 3040 w 7476"/>
                  <a:gd name="T33" fmla="*/ 2692 h 2743"/>
                  <a:gd name="T34" fmla="*/ 2269 w 7476"/>
                  <a:gd name="T35" fmla="*/ 2658 h 2743"/>
                  <a:gd name="T36" fmla="*/ 2074 w 7476"/>
                  <a:gd name="T37" fmla="*/ 2658 h 2743"/>
                  <a:gd name="T38" fmla="*/ 1973 w 7476"/>
                  <a:gd name="T39" fmla="*/ 2658 h 2743"/>
                  <a:gd name="T40" fmla="*/ 1541 w 7476"/>
                  <a:gd name="T41" fmla="*/ 2599 h 2743"/>
                  <a:gd name="T42" fmla="*/ 1321 w 7476"/>
                  <a:gd name="T43" fmla="*/ 2548 h 2743"/>
                  <a:gd name="T44" fmla="*/ 991 w 7476"/>
                  <a:gd name="T45" fmla="*/ 2489 h 2743"/>
                  <a:gd name="T46" fmla="*/ 864 w 7476"/>
                  <a:gd name="T47" fmla="*/ 2463 h 2743"/>
                  <a:gd name="T48" fmla="*/ 754 w 7476"/>
                  <a:gd name="T49" fmla="*/ 2438 h 2743"/>
                  <a:gd name="T50" fmla="*/ 534 w 7476"/>
                  <a:gd name="T51" fmla="*/ 2379 h 2743"/>
                  <a:gd name="T52" fmla="*/ 432 w 7476"/>
                  <a:gd name="T53" fmla="*/ 2328 h 2743"/>
                  <a:gd name="T54" fmla="*/ 119 w 7476"/>
                  <a:gd name="T55" fmla="*/ 2158 h 2743"/>
                  <a:gd name="T56" fmla="*/ 9 w 7476"/>
                  <a:gd name="T57" fmla="*/ 1879 h 2743"/>
                  <a:gd name="T58" fmla="*/ 0 w 7476"/>
                  <a:gd name="T59" fmla="*/ 1727 h 2743"/>
                  <a:gd name="T60" fmla="*/ 26 w 7476"/>
                  <a:gd name="T61" fmla="*/ 1617 h 2743"/>
                  <a:gd name="T62" fmla="*/ 26 w 7476"/>
                  <a:gd name="T63" fmla="*/ 1490 h 2743"/>
                  <a:gd name="T64" fmla="*/ 34 w 7476"/>
                  <a:gd name="T65" fmla="*/ 1439 h 2743"/>
                  <a:gd name="T66" fmla="*/ 43 w 7476"/>
                  <a:gd name="T67" fmla="*/ 1287 h 2743"/>
                  <a:gd name="T68" fmla="*/ 220 w 7476"/>
                  <a:gd name="T69" fmla="*/ 652 h 2743"/>
                  <a:gd name="T70" fmla="*/ 440 w 7476"/>
                  <a:gd name="T71" fmla="*/ 355 h 2743"/>
                  <a:gd name="T72" fmla="*/ 491 w 7476"/>
                  <a:gd name="T73" fmla="*/ 322 h 2743"/>
                  <a:gd name="T74" fmla="*/ 1270 w 7476"/>
                  <a:gd name="T75" fmla="*/ 93 h 2743"/>
                  <a:gd name="T76" fmla="*/ 1389 w 7476"/>
                  <a:gd name="T77" fmla="*/ 76 h 2743"/>
                  <a:gd name="T78" fmla="*/ 1660 w 7476"/>
                  <a:gd name="T79" fmla="*/ 34 h 2743"/>
                  <a:gd name="T80" fmla="*/ 1947 w 7476"/>
                  <a:gd name="T81" fmla="*/ 17 h 2743"/>
                  <a:gd name="T82" fmla="*/ 1973 w 7476"/>
                  <a:gd name="T83" fmla="*/ 42 h 2743"/>
                  <a:gd name="T84" fmla="*/ 2853 w 7476"/>
                  <a:gd name="T85" fmla="*/ 68 h 2743"/>
                  <a:gd name="T86" fmla="*/ 3090 w 7476"/>
                  <a:gd name="T87" fmla="*/ 84 h 2743"/>
                  <a:gd name="T88" fmla="*/ 3480 w 7476"/>
                  <a:gd name="T89" fmla="*/ 178 h 2743"/>
                  <a:gd name="T90" fmla="*/ 4030 w 7476"/>
                  <a:gd name="T91" fmla="*/ 68 h 2743"/>
                  <a:gd name="T92" fmla="*/ 4496 w 7476"/>
                  <a:gd name="T93" fmla="*/ 25 h 2743"/>
                  <a:gd name="T94" fmla="*/ 4673 w 7476"/>
                  <a:gd name="T95" fmla="*/ 25 h 2743"/>
                  <a:gd name="T96" fmla="*/ 4767 w 7476"/>
                  <a:gd name="T97" fmla="*/ 25 h 2743"/>
                  <a:gd name="T98" fmla="*/ 5054 w 7476"/>
                  <a:gd name="T99" fmla="*/ 42 h 2743"/>
                  <a:gd name="T100" fmla="*/ 5376 w 7476"/>
                  <a:gd name="T101" fmla="*/ 59 h 2743"/>
                  <a:gd name="T102" fmla="*/ 5766 w 7476"/>
                  <a:gd name="T103" fmla="*/ 135 h 2743"/>
                  <a:gd name="T104" fmla="*/ 5994 w 7476"/>
                  <a:gd name="T105" fmla="*/ 76 h 2743"/>
                  <a:gd name="T106" fmla="*/ 6434 w 7476"/>
                  <a:gd name="T107" fmla="*/ 93 h 2743"/>
                  <a:gd name="T108" fmla="*/ 6680 w 7476"/>
                  <a:gd name="T109" fmla="*/ 76 h 2743"/>
                  <a:gd name="T110" fmla="*/ 7476 w 7476"/>
                  <a:gd name="T111" fmla="*/ 42 h 27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6" h="2743">
                    <a:moveTo>
                      <a:pt x="7476" y="2743"/>
                    </a:moveTo>
                    <a:lnTo>
                      <a:pt x="6849" y="2675"/>
                    </a:lnTo>
                    <a:lnTo>
                      <a:pt x="6807" y="2683"/>
                    </a:lnTo>
                    <a:lnTo>
                      <a:pt x="6671" y="2666"/>
                    </a:lnTo>
                    <a:lnTo>
                      <a:pt x="6629" y="2683"/>
                    </a:lnTo>
                    <a:lnTo>
                      <a:pt x="6561" y="2675"/>
                    </a:lnTo>
                    <a:lnTo>
                      <a:pt x="6409" y="2692"/>
                    </a:lnTo>
                    <a:lnTo>
                      <a:pt x="6189" y="2692"/>
                    </a:lnTo>
                    <a:lnTo>
                      <a:pt x="6163" y="2675"/>
                    </a:lnTo>
                    <a:lnTo>
                      <a:pt x="6079" y="2692"/>
                    </a:lnTo>
                    <a:lnTo>
                      <a:pt x="6053" y="2683"/>
                    </a:lnTo>
                    <a:lnTo>
                      <a:pt x="5300" y="2658"/>
                    </a:lnTo>
                    <a:lnTo>
                      <a:pt x="5122" y="2649"/>
                    </a:lnTo>
                    <a:lnTo>
                      <a:pt x="5080" y="2658"/>
                    </a:lnTo>
                    <a:lnTo>
                      <a:pt x="4970" y="2632"/>
                    </a:lnTo>
                    <a:lnTo>
                      <a:pt x="4944" y="2641"/>
                    </a:lnTo>
                    <a:lnTo>
                      <a:pt x="4877" y="2616"/>
                    </a:lnTo>
                    <a:lnTo>
                      <a:pt x="4792" y="2616"/>
                    </a:lnTo>
                    <a:lnTo>
                      <a:pt x="4767" y="2599"/>
                    </a:lnTo>
                    <a:lnTo>
                      <a:pt x="4682" y="2599"/>
                    </a:lnTo>
                    <a:lnTo>
                      <a:pt x="4657" y="2582"/>
                    </a:lnTo>
                    <a:lnTo>
                      <a:pt x="4614" y="2582"/>
                    </a:lnTo>
                    <a:lnTo>
                      <a:pt x="4504" y="2548"/>
                    </a:lnTo>
                    <a:lnTo>
                      <a:pt x="4403" y="2548"/>
                    </a:lnTo>
                    <a:lnTo>
                      <a:pt x="4242" y="2658"/>
                    </a:lnTo>
                    <a:lnTo>
                      <a:pt x="4149" y="2700"/>
                    </a:lnTo>
                    <a:lnTo>
                      <a:pt x="3920" y="2683"/>
                    </a:lnTo>
                    <a:lnTo>
                      <a:pt x="3674" y="2709"/>
                    </a:lnTo>
                    <a:lnTo>
                      <a:pt x="3649" y="2700"/>
                    </a:lnTo>
                    <a:lnTo>
                      <a:pt x="3412" y="2700"/>
                    </a:lnTo>
                    <a:lnTo>
                      <a:pt x="3209" y="2675"/>
                    </a:lnTo>
                    <a:lnTo>
                      <a:pt x="3099" y="2675"/>
                    </a:lnTo>
                    <a:lnTo>
                      <a:pt x="3082" y="2692"/>
                    </a:lnTo>
                    <a:lnTo>
                      <a:pt x="3040" y="2692"/>
                    </a:lnTo>
                    <a:lnTo>
                      <a:pt x="2532" y="2649"/>
                    </a:lnTo>
                    <a:lnTo>
                      <a:pt x="2269" y="2658"/>
                    </a:lnTo>
                    <a:lnTo>
                      <a:pt x="2142" y="2658"/>
                    </a:lnTo>
                    <a:lnTo>
                      <a:pt x="2074" y="2658"/>
                    </a:lnTo>
                    <a:lnTo>
                      <a:pt x="2066" y="2641"/>
                    </a:lnTo>
                    <a:lnTo>
                      <a:pt x="1973" y="2658"/>
                    </a:lnTo>
                    <a:lnTo>
                      <a:pt x="1880" y="2641"/>
                    </a:lnTo>
                    <a:lnTo>
                      <a:pt x="1541" y="2599"/>
                    </a:lnTo>
                    <a:lnTo>
                      <a:pt x="1482" y="2599"/>
                    </a:lnTo>
                    <a:lnTo>
                      <a:pt x="1321" y="2548"/>
                    </a:lnTo>
                    <a:lnTo>
                      <a:pt x="1101" y="2497"/>
                    </a:lnTo>
                    <a:lnTo>
                      <a:pt x="991" y="2489"/>
                    </a:lnTo>
                    <a:lnTo>
                      <a:pt x="974" y="2489"/>
                    </a:lnTo>
                    <a:lnTo>
                      <a:pt x="864" y="2463"/>
                    </a:lnTo>
                    <a:lnTo>
                      <a:pt x="838" y="2472"/>
                    </a:lnTo>
                    <a:lnTo>
                      <a:pt x="754" y="2438"/>
                    </a:lnTo>
                    <a:lnTo>
                      <a:pt x="686" y="2438"/>
                    </a:lnTo>
                    <a:lnTo>
                      <a:pt x="534" y="2379"/>
                    </a:lnTo>
                    <a:lnTo>
                      <a:pt x="440" y="2353"/>
                    </a:lnTo>
                    <a:lnTo>
                      <a:pt x="432" y="2328"/>
                    </a:lnTo>
                    <a:lnTo>
                      <a:pt x="220" y="2252"/>
                    </a:lnTo>
                    <a:lnTo>
                      <a:pt x="119" y="2158"/>
                    </a:lnTo>
                    <a:lnTo>
                      <a:pt x="43" y="2040"/>
                    </a:lnTo>
                    <a:lnTo>
                      <a:pt x="9" y="1879"/>
                    </a:lnTo>
                    <a:lnTo>
                      <a:pt x="17" y="1837"/>
                    </a:lnTo>
                    <a:lnTo>
                      <a:pt x="0" y="1727"/>
                    </a:lnTo>
                    <a:lnTo>
                      <a:pt x="26" y="1659"/>
                    </a:lnTo>
                    <a:lnTo>
                      <a:pt x="26" y="1617"/>
                    </a:lnTo>
                    <a:lnTo>
                      <a:pt x="43" y="1600"/>
                    </a:lnTo>
                    <a:lnTo>
                      <a:pt x="26" y="1490"/>
                    </a:lnTo>
                    <a:lnTo>
                      <a:pt x="43" y="1464"/>
                    </a:lnTo>
                    <a:lnTo>
                      <a:pt x="34" y="1439"/>
                    </a:lnTo>
                    <a:lnTo>
                      <a:pt x="43" y="1397"/>
                    </a:lnTo>
                    <a:lnTo>
                      <a:pt x="43" y="1287"/>
                    </a:lnTo>
                    <a:lnTo>
                      <a:pt x="51" y="1134"/>
                    </a:lnTo>
                    <a:lnTo>
                      <a:pt x="220" y="652"/>
                    </a:lnTo>
                    <a:lnTo>
                      <a:pt x="390" y="381"/>
                    </a:lnTo>
                    <a:lnTo>
                      <a:pt x="440" y="355"/>
                    </a:lnTo>
                    <a:lnTo>
                      <a:pt x="474" y="322"/>
                    </a:lnTo>
                    <a:lnTo>
                      <a:pt x="491" y="322"/>
                    </a:lnTo>
                    <a:lnTo>
                      <a:pt x="1160" y="118"/>
                    </a:lnTo>
                    <a:lnTo>
                      <a:pt x="1270" y="93"/>
                    </a:lnTo>
                    <a:lnTo>
                      <a:pt x="1363" y="93"/>
                    </a:lnTo>
                    <a:lnTo>
                      <a:pt x="1389" y="76"/>
                    </a:lnTo>
                    <a:lnTo>
                      <a:pt x="1507" y="68"/>
                    </a:lnTo>
                    <a:lnTo>
                      <a:pt x="1660" y="34"/>
                    </a:lnTo>
                    <a:lnTo>
                      <a:pt x="1829" y="34"/>
                    </a:lnTo>
                    <a:lnTo>
                      <a:pt x="1947" y="17"/>
                    </a:lnTo>
                    <a:lnTo>
                      <a:pt x="1973" y="25"/>
                    </a:lnTo>
                    <a:lnTo>
                      <a:pt x="1973" y="42"/>
                    </a:lnTo>
                    <a:lnTo>
                      <a:pt x="2261" y="17"/>
                    </a:lnTo>
                    <a:lnTo>
                      <a:pt x="2853" y="68"/>
                    </a:lnTo>
                    <a:lnTo>
                      <a:pt x="3031" y="68"/>
                    </a:lnTo>
                    <a:lnTo>
                      <a:pt x="3090" y="84"/>
                    </a:lnTo>
                    <a:lnTo>
                      <a:pt x="3387" y="152"/>
                    </a:lnTo>
                    <a:lnTo>
                      <a:pt x="3480" y="178"/>
                    </a:lnTo>
                    <a:lnTo>
                      <a:pt x="3539" y="178"/>
                    </a:lnTo>
                    <a:lnTo>
                      <a:pt x="4030" y="68"/>
                    </a:lnTo>
                    <a:lnTo>
                      <a:pt x="4318" y="0"/>
                    </a:lnTo>
                    <a:lnTo>
                      <a:pt x="4496" y="25"/>
                    </a:lnTo>
                    <a:lnTo>
                      <a:pt x="4614" y="8"/>
                    </a:lnTo>
                    <a:lnTo>
                      <a:pt x="4673" y="25"/>
                    </a:lnTo>
                    <a:lnTo>
                      <a:pt x="4707" y="8"/>
                    </a:lnTo>
                    <a:lnTo>
                      <a:pt x="4767" y="25"/>
                    </a:lnTo>
                    <a:lnTo>
                      <a:pt x="4970" y="25"/>
                    </a:lnTo>
                    <a:lnTo>
                      <a:pt x="5054" y="42"/>
                    </a:lnTo>
                    <a:lnTo>
                      <a:pt x="5114" y="34"/>
                    </a:lnTo>
                    <a:lnTo>
                      <a:pt x="5376" y="59"/>
                    </a:lnTo>
                    <a:lnTo>
                      <a:pt x="5410" y="51"/>
                    </a:lnTo>
                    <a:lnTo>
                      <a:pt x="5766" y="135"/>
                    </a:lnTo>
                    <a:lnTo>
                      <a:pt x="5825" y="127"/>
                    </a:lnTo>
                    <a:lnTo>
                      <a:pt x="5994" y="76"/>
                    </a:lnTo>
                    <a:lnTo>
                      <a:pt x="6316" y="76"/>
                    </a:lnTo>
                    <a:lnTo>
                      <a:pt x="6434" y="93"/>
                    </a:lnTo>
                    <a:lnTo>
                      <a:pt x="6646" y="68"/>
                    </a:lnTo>
                    <a:lnTo>
                      <a:pt x="6680" y="76"/>
                    </a:lnTo>
                    <a:lnTo>
                      <a:pt x="6705" y="59"/>
                    </a:lnTo>
                    <a:lnTo>
                      <a:pt x="7476" y="42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8" name="Freeform 56">
                <a:extLst>
                  <a:ext uri="{FF2B5EF4-FFF2-40B4-BE49-F238E27FC236}">
                    <a16:creationId xmlns:a16="http://schemas.microsoft.com/office/drawing/2014/main" id="{25ABE097-1F13-42F9-B822-B335618A1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5" y="1275"/>
                <a:ext cx="1258" cy="535"/>
              </a:xfrm>
              <a:custGeom>
                <a:avLst/>
                <a:gdLst>
                  <a:gd name="T0" fmla="*/ 381 w 7323"/>
                  <a:gd name="T1" fmla="*/ 3098 h 3115"/>
                  <a:gd name="T2" fmla="*/ 440 w 7323"/>
                  <a:gd name="T3" fmla="*/ 3106 h 3115"/>
                  <a:gd name="T4" fmla="*/ 821 w 7323"/>
                  <a:gd name="T5" fmla="*/ 3115 h 3115"/>
                  <a:gd name="T6" fmla="*/ 1202 w 7323"/>
                  <a:gd name="T7" fmla="*/ 3064 h 3115"/>
                  <a:gd name="T8" fmla="*/ 1346 w 7323"/>
                  <a:gd name="T9" fmla="*/ 3022 h 3115"/>
                  <a:gd name="T10" fmla="*/ 1439 w 7323"/>
                  <a:gd name="T11" fmla="*/ 2979 h 3115"/>
                  <a:gd name="T12" fmla="*/ 1727 w 7323"/>
                  <a:gd name="T13" fmla="*/ 2937 h 3115"/>
                  <a:gd name="T14" fmla="*/ 1879 w 7323"/>
                  <a:gd name="T15" fmla="*/ 2954 h 3115"/>
                  <a:gd name="T16" fmla="*/ 2523 w 7323"/>
                  <a:gd name="T17" fmla="*/ 2996 h 3115"/>
                  <a:gd name="T18" fmla="*/ 3039 w 7323"/>
                  <a:gd name="T19" fmla="*/ 3013 h 3115"/>
                  <a:gd name="T20" fmla="*/ 3471 w 7323"/>
                  <a:gd name="T21" fmla="*/ 3022 h 3115"/>
                  <a:gd name="T22" fmla="*/ 4038 w 7323"/>
                  <a:gd name="T23" fmla="*/ 3064 h 3115"/>
                  <a:gd name="T24" fmla="*/ 4529 w 7323"/>
                  <a:gd name="T25" fmla="*/ 3089 h 3115"/>
                  <a:gd name="T26" fmla="*/ 4707 w 7323"/>
                  <a:gd name="T27" fmla="*/ 3072 h 3115"/>
                  <a:gd name="T28" fmla="*/ 5105 w 7323"/>
                  <a:gd name="T29" fmla="*/ 2988 h 3115"/>
                  <a:gd name="T30" fmla="*/ 5977 w 7323"/>
                  <a:gd name="T31" fmla="*/ 2928 h 3115"/>
                  <a:gd name="T32" fmla="*/ 6096 w 7323"/>
                  <a:gd name="T33" fmla="*/ 2928 h 3115"/>
                  <a:gd name="T34" fmla="*/ 6688 w 7323"/>
                  <a:gd name="T35" fmla="*/ 2844 h 3115"/>
                  <a:gd name="T36" fmla="*/ 7196 w 7323"/>
                  <a:gd name="T37" fmla="*/ 2632 h 3115"/>
                  <a:gd name="T38" fmla="*/ 7255 w 7323"/>
                  <a:gd name="T39" fmla="*/ 2539 h 3115"/>
                  <a:gd name="T40" fmla="*/ 7323 w 7323"/>
                  <a:gd name="T41" fmla="*/ 2412 h 3115"/>
                  <a:gd name="T42" fmla="*/ 7230 w 7323"/>
                  <a:gd name="T43" fmla="*/ 2023 h 3115"/>
                  <a:gd name="T44" fmla="*/ 7222 w 7323"/>
                  <a:gd name="T45" fmla="*/ 1870 h 3115"/>
                  <a:gd name="T46" fmla="*/ 7205 w 7323"/>
                  <a:gd name="T47" fmla="*/ 1803 h 3115"/>
                  <a:gd name="T48" fmla="*/ 7222 w 7323"/>
                  <a:gd name="T49" fmla="*/ 1540 h 3115"/>
                  <a:gd name="T50" fmla="*/ 7213 w 7323"/>
                  <a:gd name="T51" fmla="*/ 1430 h 3115"/>
                  <a:gd name="T52" fmla="*/ 7154 w 7323"/>
                  <a:gd name="T53" fmla="*/ 1185 h 3115"/>
                  <a:gd name="T54" fmla="*/ 6985 w 7323"/>
                  <a:gd name="T55" fmla="*/ 770 h 3115"/>
                  <a:gd name="T56" fmla="*/ 6824 w 7323"/>
                  <a:gd name="T57" fmla="*/ 601 h 3115"/>
                  <a:gd name="T58" fmla="*/ 6697 w 7323"/>
                  <a:gd name="T59" fmla="*/ 558 h 3115"/>
                  <a:gd name="T60" fmla="*/ 6121 w 7323"/>
                  <a:gd name="T61" fmla="*/ 397 h 3115"/>
                  <a:gd name="T62" fmla="*/ 5986 w 7323"/>
                  <a:gd name="T63" fmla="*/ 364 h 3115"/>
                  <a:gd name="T64" fmla="*/ 5859 w 7323"/>
                  <a:gd name="T65" fmla="*/ 338 h 3115"/>
                  <a:gd name="T66" fmla="*/ 5596 w 7323"/>
                  <a:gd name="T67" fmla="*/ 262 h 3115"/>
                  <a:gd name="T68" fmla="*/ 5444 w 7323"/>
                  <a:gd name="T69" fmla="*/ 228 h 3115"/>
                  <a:gd name="T70" fmla="*/ 5249 w 7323"/>
                  <a:gd name="T71" fmla="*/ 177 h 3115"/>
                  <a:gd name="T72" fmla="*/ 5080 w 7323"/>
                  <a:gd name="T73" fmla="*/ 135 h 3115"/>
                  <a:gd name="T74" fmla="*/ 4580 w 7323"/>
                  <a:gd name="T75" fmla="*/ 169 h 3115"/>
                  <a:gd name="T76" fmla="*/ 4335 w 7323"/>
                  <a:gd name="T77" fmla="*/ 177 h 3115"/>
                  <a:gd name="T78" fmla="*/ 4013 w 7323"/>
                  <a:gd name="T79" fmla="*/ 262 h 3115"/>
                  <a:gd name="T80" fmla="*/ 3734 w 7323"/>
                  <a:gd name="T81" fmla="*/ 135 h 3115"/>
                  <a:gd name="T82" fmla="*/ 3454 w 7323"/>
                  <a:gd name="T83" fmla="*/ 135 h 3115"/>
                  <a:gd name="T84" fmla="*/ 3302 w 7323"/>
                  <a:gd name="T85" fmla="*/ 118 h 3115"/>
                  <a:gd name="T86" fmla="*/ 2912 w 7323"/>
                  <a:gd name="T87" fmla="*/ 135 h 3115"/>
                  <a:gd name="T88" fmla="*/ 2379 w 7323"/>
                  <a:gd name="T89" fmla="*/ 110 h 3115"/>
                  <a:gd name="T90" fmla="*/ 2286 w 7323"/>
                  <a:gd name="T91" fmla="*/ 110 h 3115"/>
                  <a:gd name="T92" fmla="*/ 1871 w 7323"/>
                  <a:gd name="T93" fmla="*/ 110 h 3115"/>
                  <a:gd name="T94" fmla="*/ 1007 w 7323"/>
                  <a:gd name="T95" fmla="*/ 84 h 3115"/>
                  <a:gd name="T96" fmla="*/ 525 w 7323"/>
                  <a:gd name="T97" fmla="*/ 67 h 3115"/>
                  <a:gd name="T98" fmla="*/ 440 w 7323"/>
                  <a:gd name="T99" fmla="*/ 67 h 3115"/>
                  <a:gd name="T100" fmla="*/ 0 w 7323"/>
                  <a:gd name="T101" fmla="*/ 0 h 3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323" h="3115">
                    <a:moveTo>
                      <a:pt x="0" y="3072"/>
                    </a:moveTo>
                    <a:lnTo>
                      <a:pt x="381" y="3098"/>
                    </a:lnTo>
                    <a:lnTo>
                      <a:pt x="406" y="3115"/>
                    </a:lnTo>
                    <a:lnTo>
                      <a:pt x="440" y="3106"/>
                    </a:lnTo>
                    <a:lnTo>
                      <a:pt x="525" y="3115"/>
                    </a:lnTo>
                    <a:lnTo>
                      <a:pt x="821" y="3115"/>
                    </a:lnTo>
                    <a:lnTo>
                      <a:pt x="1084" y="3098"/>
                    </a:lnTo>
                    <a:lnTo>
                      <a:pt x="1202" y="3064"/>
                    </a:lnTo>
                    <a:lnTo>
                      <a:pt x="1261" y="3039"/>
                    </a:lnTo>
                    <a:lnTo>
                      <a:pt x="1346" y="3022"/>
                    </a:lnTo>
                    <a:lnTo>
                      <a:pt x="1372" y="3005"/>
                    </a:lnTo>
                    <a:lnTo>
                      <a:pt x="1439" y="2979"/>
                    </a:lnTo>
                    <a:lnTo>
                      <a:pt x="1524" y="2886"/>
                    </a:lnTo>
                    <a:lnTo>
                      <a:pt x="1727" y="2937"/>
                    </a:lnTo>
                    <a:lnTo>
                      <a:pt x="1820" y="2937"/>
                    </a:lnTo>
                    <a:lnTo>
                      <a:pt x="1879" y="2954"/>
                    </a:lnTo>
                    <a:lnTo>
                      <a:pt x="1964" y="2962"/>
                    </a:lnTo>
                    <a:lnTo>
                      <a:pt x="2523" y="2996"/>
                    </a:lnTo>
                    <a:lnTo>
                      <a:pt x="2633" y="2996"/>
                    </a:lnTo>
                    <a:lnTo>
                      <a:pt x="3039" y="3013"/>
                    </a:lnTo>
                    <a:lnTo>
                      <a:pt x="3209" y="3022"/>
                    </a:lnTo>
                    <a:lnTo>
                      <a:pt x="3471" y="3022"/>
                    </a:lnTo>
                    <a:lnTo>
                      <a:pt x="3497" y="3030"/>
                    </a:lnTo>
                    <a:lnTo>
                      <a:pt x="4038" y="3064"/>
                    </a:lnTo>
                    <a:lnTo>
                      <a:pt x="4411" y="3072"/>
                    </a:lnTo>
                    <a:lnTo>
                      <a:pt x="4529" y="3089"/>
                    </a:lnTo>
                    <a:lnTo>
                      <a:pt x="4589" y="3072"/>
                    </a:lnTo>
                    <a:lnTo>
                      <a:pt x="4707" y="3072"/>
                    </a:lnTo>
                    <a:lnTo>
                      <a:pt x="5046" y="2996"/>
                    </a:lnTo>
                    <a:lnTo>
                      <a:pt x="5105" y="2988"/>
                    </a:lnTo>
                    <a:lnTo>
                      <a:pt x="5799" y="2945"/>
                    </a:lnTo>
                    <a:lnTo>
                      <a:pt x="5977" y="2928"/>
                    </a:lnTo>
                    <a:lnTo>
                      <a:pt x="6002" y="2912"/>
                    </a:lnTo>
                    <a:lnTo>
                      <a:pt x="6096" y="2928"/>
                    </a:lnTo>
                    <a:lnTo>
                      <a:pt x="6510" y="2861"/>
                    </a:lnTo>
                    <a:lnTo>
                      <a:pt x="6688" y="2844"/>
                    </a:lnTo>
                    <a:lnTo>
                      <a:pt x="7061" y="2742"/>
                    </a:lnTo>
                    <a:lnTo>
                      <a:pt x="7196" y="2632"/>
                    </a:lnTo>
                    <a:lnTo>
                      <a:pt x="7238" y="2590"/>
                    </a:lnTo>
                    <a:lnTo>
                      <a:pt x="7255" y="2539"/>
                    </a:lnTo>
                    <a:lnTo>
                      <a:pt x="7289" y="2497"/>
                    </a:lnTo>
                    <a:lnTo>
                      <a:pt x="7323" y="2412"/>
                    </a:lnTo>
                    <a:lnTo>
                      <a:pt x="7264" y="2175"/>
                    </a:lnTo>
                    <a:lnTo>
                      <a:pt x="7230" y="2023"/>
                    </a:lnTo>
                    <a:lnTo>
                      <a:pt x="7238" y="1955"/>
                    </a:lnTo>
                    <a:lnTo>
                      <a:pt x="7222" y="1870"/>
                    </a:lnTo>
                    <a:lnTo>
                      <a:pt x="7205" y="1828"/>
                    </a:lnTo>
                    <a:lnTo>
                      <a:pt x="7205" y="1803"/>
                    </a:lnTo>
                    <a:lnTo>
                      <a:pt x="7213" y="1786"/>
                    </a:lnTo>
                    <a:lnTo>
                      <a:pt x="7222" y="1540"/>
                    </a:lnTo>
                    <a:lnTo>
                      <a:pt x="7196" y="1472"/>
                    </a:lnTo>
                    <a:lnTo>
                      <a:pt x="7213" y="1430"/>
                    </a:lnTo>
                    <a:lnTo>
                      <a:pt x="7171" y="1295"/>
                    </a:lnTo>
                    <a:lnTo>
                      <a:pt x="7154" y="1185"/>
                    </a:lnTo>
                    <a:lnTo>
                      <a:pt x="7069" y="922"/>
                    </a:lnTo>
                    <a:lnTo>
                      <a:pt x="6985" y="770"/>
                    </a:lnTo>
                    <a:lnTo>
                      <a:pt x="6900" y="660"/>
                    </a:lnTo>
                    <a:lnTo>
                      <a:pt x="6824" y="601"/>
                    </a:lnTo>
                    <a:lnTo>
                      <a:pt x="6781" y="601"/>
                    </a:lnTo>
                    <a:lnTo>
                      <a:pt x="6697" y="558"/>
                    </a:lnTo>
                    <a:lnTo>
                      <a:pt x="6409" y="457"/>
                    </a:lnTo>
                    <a:lnTo>
                      <a:pt x="6121" y="397"/>
                    </a:lnTo>
                    <a:lnTo>
                      <a:pt x="6053" y="372"/>
                    </a:lnTo>
                    <a:lnTo>
                      <a:pt x="5986" y="364"/>
                    </a:lnTo>
                    <a:lnTo>
                      <a:pt x="5875" y="330"/>
                    </a:lnTo>
                    <a:lnTo>
                      <a:pt x="5859" y="338"/>
                    </a:lnTo>
                    <a:lnTo>
                      <a:pt x="5706" y="279"/>
                    </a:lnTo>
                    <a:lnTo>
                      <a:pt x="5596" y="262"/>
                    </a:lnTo>
                    <a:lnTo>
                      <a:pt x="5486" y="228"/>
                    </a:lnTo>
                    <a:lnTo>
                      <a:pt x="5444" y="228"/>
                    </a:lnTo>
                    <a:lnTo>
                      <a:pt x="5359" y="186"/>
                    </a:lnTo>
                    <a:lnTo>
                      <a:pt x="5249" y="177"/>
                    </a:lnTo>
                    <a:lnTo>
                      <a:pt x="5215" y="152"/>
                    </a:lnTo>
                    <a:lnTo>
                      <a:pt x="5080" y="135"/>
                    </a:lnTo>
                    <a:lnTo>
                      <a:pt x="4792" y="143"/>
                    </a:lnTo>
                    <a:lnTo>
                      <a:pt x="4580" y="169"/>
                    </a:lnTo>
                    <a:lnTo>
                      <a:pt x="4428" y="160"/>
                    </a:lnTo>
                    <a:lnTo>
                      <a:pt x="4335" y="177"/>
                    </a:lnTo>
                    <a:lnTo>
                      <a:pt x="4123" y="211"/>
                    </a:lnTo>
                    <a:lnTo>
                      <a:pt x="4013" y="262"/>
                    </a:lnTo>
                    <a:lnTo>
                      <a:pt x="3937" y="237"/>
                    </a:lnTo>
                    <a:lnTo>
                      <a:pt x="3734" y="135"/>
                    </a:lnTo>
                    <a:lnTo>
                      <a:pt x="3717" y="110"/>
                    </a:lnTo>
                    <a:lnTo>
                      <a:pt x="3454" y="135"/>
                    </a:lnTo>
                    <a:lnTo>
                      <a:pt x="3327" y="110"/>
                    </a:lnTo>
                    <a:lnTo>
                      <a:pt x="3302" y="118"/>
                    </a:lnTo>
                    <a:lnTo>
                      <a:pt x="3243" y="118"/>
                    </a:lnTo>
                    <a:lnTo>
                      <a:pt x="2912" y="135"/>
                    </a:lnTo>
                    <a:lnTo>
                      <a:pt x="2616" y="110"/>
                    </a:lnTo>
                    <a:lnTo>
                      <a:pt x="2379" y="110"/>
                    </a:lnTo>
                    <a:lnTo>
                      <a:pt x="2354" y="93"/>
                    </a:lnTo>
                    <a:lnTo>
                      <a:pt x="2286" y="110"/>
                    </a:lnTo>
                    <a:lnTo>
                      <a:pt x="2176" y="101"/>
                    </a:lnTo>
                    <a:lnTo>
                      <a:pt x="1871" y="110"/>
                    </a:lnTo>
                    <a:lnTo>
                      <a:pt x="1829" y="93"/>
                    </a:lnTo>
                    <a:lnTo>
                      <a:pt x="1007" y="84"/>
                    </a:lnTo>
                    <a:lnTo>
                      <a:pt x="660" y="67"/>
                    </a:lnTo>
                    <a:lnTo>
                      <a:pt x="525" y="67"/>
                    </a:lnTo>
                    <a:lnTo>
                      <a:pt x="457" y="50"/>
                    </a:lnTo>
                    <a:lnTo>
                      <a:pt x="440" y="67"/>
                    </a:lnTo>
                    <a:lnTo>
                      <a:pt x="262" y="33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9" name="Freeform 57">
                <a:extLst>
                  <a:ext uri="{FF2B5EF4-FFF2-40B4-BE49-F238E27FC236}">
                    <a16:creationId xmlns:a16="http://schemas.microsoft.com/office/drawing/2014/main" id="{F365952D-5337-4C5C-8FC6-45EB669799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7" y="82"/>
                <a:ext cx="603" cy="349"/>
              </a:xfrm>
              <a:custGeom>
                <a:avLst/>
                <a:gdLst>
                  <a:gd name="T0" fmla="*/ 3513 w 3513"/>
                  <a:gd name="T1" fmla="*/ 0 h 2031"/>
                  <a:gd name="T2" fmla="*/ 3352 w 3513"/>
                  <a:gd name="T3" fmla="*/ 618 h 2031"/>
                  <a:gd name="T4" fmla="*/ 3327 w 3513"/>
                  <a:gd name="T5" fmla="*/ 736 h 2031"/>
                  <a:gd name="T6" fmla="*/ 3268 w 3513"/>
                  <a:gd name="T7" fmla="*/ 880 h 2031"/>
                  <a:gd name="T8" fmla="*/ 3268 w 3513"/>
                  <a:gd name="T9" fmla="*/ 914 h 2031"/>
                  <a:gd name="T10" fmla="*/ 3158 w 3513"/>
                  <a:gd name="T11" fmla="*/ 1151 h 2031"/>
                  <a:gd name="T12" fmla="*/ 3107 w 3513"/>
                  <a:gd name="T13" fmla="*/ 1329 h 2031"/>
                  <a:gd name="T14" fmla="*/ 3056 w 3513"/>
                  <a:gd name="T15" fmla="*/ 1413 h 2031"/>
                  <a:gd name="T16" fmla="*/ 3031 w 3513"/>
                  <a:gd name="T17" fmla="*/ 1447 h 2031"/>
                  <a:gd name="T18" fmla="*/ 3005 w 3513"/>
                  <a:gd name="T19" fmla="*/ 1506 h 2031"/>
                  <a:gd name="T20" fmla="*/ 2920 w 3513"/>
                  <a:gd name="T21" fmla="*/ 1583 h 2031"/>
                  <a:gd name="T22" fmla="*/ 2836 w 3513"/>
                  <a:gd name="T23" fmla="*/ 1684 h 2031"/>
                  <a:gd name="T24" fmla="*/ 2717 w 3513"/>
                  <a:gd name="T25" fmla="*/ 1794 h 2031"/>
                  <a:gd name="T26" fmla="*/ 2573 w 3513"/>
                  <a:gd name="T27" fmla="*/ 1862 h 2031"/>
                  <a:gd name="T28" fmla="*/ 2489 w 3513"/>
                  <a:gd name="T29" fmla="*/ 1896 h 2031"/>
                  <a:gd name="T30" fmla="*/ 2353 w 3513"/>
                  <a:gd name="T31" fmla="*/ 1964 h 2031"/>
                  <a:gd name="T32" fmla="*/ 2159 w 3513"/>
                  <a:gd name="T33" fmla="*/ 2023 h 2031"/>
                  <a:gd name="T34" fmla="*/ 2116 w 3513"/>
                  <a:gd name="T35" fmla="*/ 2023 h 2031"/>
                  <a:gd name="T36" fmla="*/ 1938 w 3513"/>
                  <a:gd name="T37" fmla="*/ 2031 h 2031"/>
                  <a:gd name="T38" fmla="*/ 1845 w 3513"/>
                  <a:gd name="T39" fmla="*/ 1997 h 2031"/>
                  <a:gd name="T40" fmla="*/ 1778 w 3513"/>
                  <a:gd name="T41" fmla="*/ 1997 h 2031"/>
                  <a:gd name="T42" fmla="*/ 1718 w 3513"/>
                  <a:gd name="T43" fmla="*/ 1964 h 2031"/>
                  <a:gd name="T44" fmla="*/ 1668 w 3513"/>
                  <a:gd name="T45" fmla="*/ 1964 h 2031"/>
                  <a:gd name="T46" fmla="*/ 1507 w 3513"/>
                  <a:gd name="T47" fmla="*/ 1828 h 2031"/>
                  <a:gd name="T48" fmla="*/ 1507 w 3513"/>
                  <a:gd name="T49" fmla="*/ 1803 h 2031"/>
                  <a:gd name="T50" fmla="*/ 1439 w 3513"/>
                  <a:gd name="T51" fmla="*/ 1642 h 2031"/>
                  <a:gd name="T52" fmla="*/ 1430 w 3513"/>
                  <a:gd name="T53" fmla="*/ 1269 h 2031"/>
                  <a:gd name="T54" fmla="*/ 1405 w 3513"/>
                  <a:gd name="T55" fmla="*/ 1236 h 2031"/>
                  <a:gd name="T56" fmla="*/ 1388 w 3513"/>
                  <a:gd name="T57" fmla="*/ 1227 h 2031"/>
                  <a:gd name="T58" fmla="*/ 1202 w 3513"/>
                  <a:gd name="T59" fmla="*/ 1244 h 2031"/>
                  <a:gd name="T60" fmla="*/ 1007 w 3513"/>
                  <a:gd name="T61" fmla="*/ 1219 h 2031"/>
                  <a:gd name="T62" fmla="*/ 897 w 3513"/>
                  <a:gd name="T63" fmla="*/ 1168 h 2031"/>
                  <a:gd name="T64" fmla="*/ 872 w 3513"/>
                  <a:gd name="T65" fmla="*/ 1142 h 2031"/>
                  <a:gd name="T66" fmla="*/ 728 w 3513"/>
                  <a:gd name="T67" fmla="*/ 1032 h 2031"/>
                  <a:gd name="T68" fmla="*/ 711 w 3513"/>
                  <a:gd name="T69" fmla="*/ 1024 h 2031"/>
                  <a:gd name="T70" fmla="*/ 685 w 3513"/>
                  <a:gd name="T71" fmla="*/ 990 h 2031"/>
                  <a:gd name="T72" fmla="*/ 491 w 3513"/>
                  <a:gd name="T73" fmla="*/ 855 h 2031"/>
                  <a:gd name="T74" fmla="*/ 457 w 3513"/>
                  <a:gd name="T75" fmla="*/ 804 h 2031"/>
                  <a:gd name="T76" fmla="*/ 398 w 3513"/>
                  <a:gd name="T77" fmla="*/ 745 h 2031"/>
                  <a:gd name="T78" fmla="*/ 279 w 3513"/>
                  <a:gd name="T79" fmla="*/ 592 h 2031"/>
                  <a:gd name="T80" fmla="*/ 228 w 3513"/>
                  <a:gd name="T81" fmla="*/ 558 h 2031"/>
                  <a:gd name="T82" fmla="*/ 0 w 3513"/>
                  <a:gd name="T83" fmla="*/ 0 h 20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513" h="2031">
                    <a:moveTo>
                      <a:pt x="3513" y="0"/>
                    </a:moveTo>
                    <a:lnTo>
                      <a:pt x="3352" y="618"/>
                    </a:lnTo>
                    <a:lnTo>
                      <a:pt x="3327" y="736"/>
                    </a:lnTo>
                    <a:lnTo>
                      <a:pt x="3268" y="880"/>
                    </a:lnTo>
                    <a:lnTo>
                      <a:pt x="3268" y="914"/>
                    </a:lnTo>
                    <a:lnTo>
                      <a:pt x="3158" y="1151"/>
                    </a:lnTo>
                    <a:lnTo>
                      <a:pt x="3107" y="1329"/>
                    </a:lnTo>
                    <a:lnTo>
                      <a:pt x="3056" y="1413"/>
                    </a:lnTo>
                    <a:lnTo>
                      <a:pt x="3031" y="1447"/>
                    </a:lnTo>
                    <a:lnTo>
                      <a:pt x="3005" y="1506"/>
                    </a:lnTo>
                    <a:lnTo>
                      <a:pt x="2920" y="1583"/>
                    </a:lnTo>
                    <a:lnTo>
                      <a:pt x="2836" y="1684"/>
                    </a:lnTo>
                    <a:lnTo>
                      <a:pt x="2717" y="1794"/>
                    </a:lnTo>
                    <a:lnTo>
                      <a:pt x="2573" y="1862"/>
                    </a:lnTo>
                    <a:lnTo>
                      <a:pt x="2489" y="1896"/>
                    </a:lnTo>
                    <a:lnTo>
                      <a:pt x="2353" y="1964"/>
                    </a:lnTo>
                    <a:lnTo>
                      <a:pt x="2159" y="2023"/>
                    </a:lnTo>
                    <a:lnTo>
                      <a:pt x="2116" y="2023"/>
                    </a:lnTo>
                    <a:lnTo>
                      <a:pt x="1938" y="2031"/>
                    </a:lnTo>
                    <a:lnTo>
                      <a:pt x="1845" y="1997"/>
                    </a:lnTo>
                    <a:lnTo>
                      <a:pt x="1778" y="1997"/>
                    </a:lnTo>
                    <a:lnTo>
                      <a:pt x="1718" y="1964"/>
                    </a:lnTo>
                    <a:lnTo>
                      <a:pt x="1668" y="1964"/>
                    </a:lnTo>
                    <a:lnTo>
                      <a:pt x="1507" y="1828"/>
                    </a:lnTo>
                    <a:lnTo>
                      <a:pt x="1507" y="1803"/>
                    </a:lnTo>
                    <a:lnTo>
                      <a:pt x="1439" y="1642"/>
                    </a:lnTo>
                    <a:lnTo>
                      <a:pt x="1430" y="1269"/>
                    </a:lnTo>
                    <a:lnTo>
                      <a:pt x="1405" y="1236"/>
                    </a:lnTo>
                    <a:lnTo>
                      <a:pt x="1388" y="1227"/>
                    </a:lnTo>
                    <a:lnTo>
                      <a:pt x="1202" y="1244"/>
                    </a:lnTo>
                    <a:lnTo>
                      <a:pt x="1007" y="1219"/>
                    </a:lnTo>
                    <a:lnTo>
                      <a:pt x="897" y="1168"/>
                    </a:lnTo>
                    <a:lnTo>
                      <a:pt x="872" y="1142"/>
                    </a:lnTo>
                    <a:lnTo>
                      <a:pt x="728" y="1032"/>
                    </a:lnTo>
                    <a:lnTo>
                      <a:pt x="711" y="1024"/>
                    </a:lnTo>
                    <a:lnTo>
                      <a:pt x="685" y="990"/>
                    </a:lnTo>
                    <a:lnTo>
                      <a:pt x="491" y="855"/>
                    </a:lnTo>
                    <a:lnTo>
                      <a:pt x="457" y="804"/>
                    </a:lnTo>
                    <a:lnTo>
                      <a:pt x="398" y="745"/>
                    </a:lnTo>
                    <a:lnTo>
                      <a:pt x="279" y="592"/>
                    </a:lnTo>
                    <a:lnTo>
                      <a:pt x="228" y="558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0" name="Freeform 58">
                <a:extLst>
                  <a:ext uri="{FF2B5EF4-FFF2-40B4-BE49-F238E27FC236}">
                    <a16:creationId xmlns:a16="http://schemas.microsoft.com/office/drawing/2014/main" id="{32682B80-281E-403D-B3FA-A0AA5F289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8" y="82"/>
                <a:ext cx="658" cy="366"/>
              </a:xfrm>
              <a:custGeom>
                <a:avLst/>
                <a:gdLst>
                  <a:gd name="T0" fmla="*/ 3725 w 3835"/>
                  <a:gd name="T1" fmla="*/ 0 h 2133"/>
                  <a:gd name="T2" fmla="*/ 3750 w 3835"/>
                  <a:gd name="T3" fmla="*/ 677 h 2133"/>
                  <a:gd name="T4" fmla="*/ 3767 w 3835"/>
                  <a:gd name="T5" fmla="*/ 736 h 2133"/>
                  <a:gd name="T6" fmla="*/ 3767 w 3835"/>
                  <a:gd name="T7" fmla="*/ 855 h 2133"/>
                  <a:gd name="T8" fmla="*/ 3792 w 3835"/>
                  <a:gd name="T9" fmla="*/ 914 h 2133"/>
                  <a:gd name="T10" fmla="*/ 3784 w 3835"/>
                  <a:gd name="T11" fmla="*/ 939 h 2133"/>
                  <a:gd name="T12" fmla="*/ 3801 w 3835"/>
                  <a:gd name="T13" fmla="*/ 1083 h 2133"/>
                  <a:gd name="T14" fmla="*/ 3818 w 3835"/>
                  <a:gd name="T15" fmla="*/ 1176 h 2133"/>
                  <a:gd name="T16" fmla="*/ 3809 w 3835"/>
                  <a:gd name="T17" fmla="*/ 1202 h 2133"/>
                  <a:gd name="T18" fmla="*/ 3835 w 3835"/>
                  <a:gd name="T19" fmla="*/ 1354 h 2133"/>
                  <a:gd name="T20" fmla="*/ 3835 w 3835"/>
                  <a:gd name="T21" fmla="*/ 1498 h 2133"/>
                  <a:gd name="T22" fmla="*/ 3801 w 3835"/>
                  <a:gd name="T23" fmla="*/ 1642 h 2133"/>
                  <a:gd name="T24" fmla="*/ 3750 w 3835"/>
                  <a:gd name="T25" fmla="*/ 1760 h 2133"/>
                  <a:gd name="T26" fmla="*/ 3767 w 3835"/>
                  <a:gd name="T27" fmla="*/ 1786 h 2133"/>
                  <a:gd name="T28" fmla="*/ 3589 w 3835"/>
                  <a:gd name="T29" fmla="*/ 2006 h 2133"/>
                  <a:gd name="T30" fmla="*/ 3471 w 3835"/>
                  <a:gd name="T31" fmla="*/ 2082 h 2133"/>
                  <a:gd name="T32" fmla="*/ 3369 w 3835"/>
                  <a:gd name="T33" fmla="*/ 2116 h 2133"/>
                  <a:gd name="T34" fmla="*/ 3132 w 3835"/>
                  <a:gd name="T35" fmla="*/ 2133 h 2133"/>
                  <a:gd name="T36" fmla="*/ 3047 w 3835"/>
                  <a:gd name="T37" fmla="*/ 2133 h 2133"/>
                  <a:gd name="T38" fmla="*/ 2895 w 3835"/>
                  <a:gd name="T39" fmla="*/ 2099 h 2133"/>
                  <a:gd name="T40" fmla="*/ 2870 w 3835"/>
                  <a:gd name="T41" fmla="*/ 2074 h 2133"/>
                  <a:gd name="T42" fmla="*/ 2853 w 3835"/>
                  <a:gd name="T43" fmla="*/ 2074 h 2133"/>
                  <a:gd name="T44" fmla="*/ 2717 w 3835"/>
                  <a:gd name="T45" fmla="*/ 2006 h 2133"/>
                  <a:gd name="T46" fmla="*/ 2632 w 3835"/>
                  <a:gd name="T47" fmla="*/ 1904 h 2133"/>
                  <a:gd name="T48" fmla="*/ 2522 w 3835"/>
                  <a:gd name="T49" fmla="*/ 1608 h 2133"/>
                  <a:gd name="T50" fmla="*/ 2489 w 3835"/>
                  <a:gd name="T51" fmla="*/ 1413 h 2133"/>
                  <a:gd name="T52" fmla="*/ 2438 w 3835"/>
                  <a:gd name="T53" fmla="*/ 931 h 2133"/>
                  <a:gd name="T54" fmla="*/ 2455 w 3835"/>
                  <a:gd name="T55" fmla="*/ 753 h 2133"/>
                  <a:gd name="T56" fmla="*/ 2446 w 3835"/>
                  <a:gd name="T57" fmla="*/ 550 h 2133"/>
                  <a:gd name="T58" fmla="*/ 2480 w 3835"/>
                  <a:gd name="T59" fmla="*/ 296 h 2133"/>
                  <a:gd name="T60" fmla="*/ 2150 w 3835"/>
                  <a:gd name="T61" fmla="*/ 643 h 2133"/>
                  <a:gd name="T62" fmla="*/ 2116 w 3835"/>
                  <a:gd name="T63" fmla="*/ 694 h 2133"/>
                  <a:gd name="T64" fmla="*/ 1760 w 3835"/>
                  <a:gd name="T65" fmla="*/ 956 h 2133"/>
                  <a:gd name="T66" fmla="*/ 1447 w 3835"/>
                  <a:gd name="T67" fmla="*/ 1058 h 2133"/>
                  <a:gd name="T68" fmla="*/ 1363 w 3835"/>
                  <a:gd name="T69" fmla="*/ 1075 h 2133"/>
                  <a:gd name="T70" fmla="*/ 1295 w 3835"/>
                  <a:gd name="T71" fmla="*/ 1075 h 2133"/>
                  <a:gd name="T72" fmla="*/ 1227 w 3835"/>
                  <a:gd name="T73" fmla="*/ 1083 h 2133"/>
                  <a:gd name="T74" fmla="*/ 872 w 3835"/>
                  <a:gd name="T75" fmla="*/ 1024 h 2133"/>
                  <a:gd name="T76" fmla="*/ 770 w 3835"/>
                  <a:gd name="T77" fmla="*/ 965 h 2133"/>
                  <a:gd name="T78" fmla="*/ 745 w 3835"/>
                  <a:gd name="T79" fmla="*/ 965 h 2133"/>
                  <a:gd name="T80" fmla="*/ 635 w 3835"/>
                  <a:gd name="T81" fmla="*/ 905 h 2133"/>
                  <a:gd name="T82" fmla="*/ 609 w 3835"/>
                  <a:gd name="T83" fmla="*/ 905 h 2133"/>
                  <a:gd name="T84" fmla="*/ 499 w 3835"/>
                  <a:gd name="T85" fmla="*/ 804 h 2133"/>
                  <a:gd name="T86" fmla="*/ 474 w 3835"/>
                  <a:gd name="T87" fmla="*/ 804 h 2133"/>
                  <a:gd name="T88" fmla="*/ 321 w 3835"/>
                  <a:gd name="T89" fmla="*/ 601 h 2133"/>
                  <a:gd name="T90" fmla="*/ 0 w 3835"/>
                  <a:gd name="T91" fmla="*/ 0 h 2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835" h="2133">
                    <a:moveTo>
                      <a:pt x="3725" y="0"/>
                    </a:moveTo>
                    <a:lnTo>
                      <a:pt x="3750" y="677"/>
                    </a:lnTo>
                    <a:lnTo>
                      <a:pt x="3767" y="736"/>
                    </a:lnTo>
                    <a:lnTo>
                      <a:pt x="3767" y="855"/>
                    </a:lnTo>
                    <a:lnTo>
                      <a:pt x="3792" y="914"/>
                    </a:lnTo>
                    <a:lnTo>
                      <a:pt x="3784" y="939"/>
                    </a:lnTo>
                    <a:lnTo>
                      <a:pt x="3801" y="1083"/>
                    </a:lnTo>
                    <a:lnTo>
                      <a:pt x="3818" y="1176"/>
                    </a:lnTo>
                    <a:lnTo>
                      <a:pt x="3809" y="1202"/>
                    </a:lnTo>
                    <a:lnTo>
                      <a:pt x="3835" y="1354"/>
                    </a:lnTo>
                    <a:lnTo>
                      <a:pt x="3835" y="1498"/>
                    </a:lnTo>
                    <a:lnTo>
                      <a:pt x="3801" y="1642"/>
                    </a:lnTo>
                    <a:lnTo>
                      <a:pt x="3750" y="1760"/>
                    </a:lnTo>
                    <a:lnTo>
                      <a:pt x="3767" y="1786"/>
                    </a:lnTo>
                    <a:lnTo>
                      <a:pt x="3589" y="2006"/>
                    </a:lnTo>
                    <a:lnTo>
                      <a:pt x="3471" y="2082"/>
                    </a:lnTo>
                    <a:lnTo>
                      <a:pt x="3369" y="2116"/>
                    </a:lnTo>
                    <a:lnTo>
                      <a:pt x="3132" y="2133"/>
                    </a:lnTo>
                    <a:lnTo>
                      <a:pt x="3047" y="2133"/>
                    </a:lnTo>
                    <a:lnTo>
                      <a:pt x="2895" y="2099"/>
                    </a:lnTo>
                    <a:lnTo>
                      <a:pt x="2870" y="2074"/>
                    </a:lnTo>
                    <a:lnTo>
                      <a:pt x="2853" y="2074"/>
                    </a:lnTo>
                    <a:lnTo>
                      <a:pt x="2717" y="2006"/>
                    </a:lnTo>
                    <a:lnTo>
                      <a:pt x="2632" y="1904"/>
                    </a:lnTo>
                    <a:lnTo>
                      <a:pt x="2522" y="1608"/>
                    </a:lnTo>
                    <a:lnTo>
                      <a:pt x="2489" y="1413"/>
                    </a:lnTo>
                    <a:lnTo>
                      <a:pt x="2438" y="931"/>
                    </a:lnTo>
                    <a:lnTo>
                      <a:pt x="2455" y="753"/>
                    </a:lnTo>
                    <a:lnTo>
                      <a:pt x="2446" y="550"/>
                    </a:lnTo>
                    <a:lnTo>
                      <a:pt x="2480" y="296"/>
                    </a:lnTo>
                    <a:lnTo>
                      <a:pt x="2150" y="643"/>
                    </a:lnTo>
                    <a:lnTo>
                      <a:pt x="2116" y="694"/>
                    </a:lnTo>
                    <a:lnTo>
                      <a:pt x="1760" y="956"/>
                    </a:lnTo>
                    <a:lnTo>
                      <a:pt x="1447" y="1058"/>
                    </a:lnTo>
                    <a:lnTo>
                      <a:pt x="1363" y="1075"/>
                    </a:lnTo>
                    <a:lnTo>
                      <a:pt x="1295" y="1075"/>
                    </a:lnTo>
                    <a:lnTo>
                      <a:pt x="1227" y="1083"/>
                    </a:lnTo>
                    <a:lnTo>
                      <a:pt x="872" y="1024"/>
                    </a:lnTo>
                    <a:lnTo>
                      <a:pt x="770" y="965"/>
                    </a:lnTo>
                    <a:lnTo>
                      <a:pt x="745" y="965"/>
                    </a:lnTo>
                    <a:lnTo>
                      <a:pt x="635" y="905"/>
                    </a:lnTo>
                    <a:lnTo>
                      <a:pt x="609" y="905"/>
                    </a:lnTo>
                    <a:lnTo>
                      <a:pt x="499" y="804"/>
                    </a:lnTo>
                    <a:lnTo>
                      <a:pt x="474" y="804"/>
                    </a:lnTo>
                    <a:lnTo>
                      <a:pt x="321" y="601"/>
                    </a:lnTo>
                    <a:lnTo>
                      <a:pt x="0" y="0"/>
                    </a:lnTo>
                  </a:path>
                </a:pathLst>
              </a:custGeom>
              <a:noFill/>
              <a:ln w="4763" cap="rnd">
                <a:solidFill>
                  <a:srgbClr val="73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1" name="Rectangle 59">
                <a:extLst>
                  <a:ext uri="{FF2B5EF4-FFF2-40B4-BE49-F238E27FC236}">
                    <a16:creationId xmlns:a16="http://schemas.microsoft.com/office/drawing/2014/main" id="{3FADEE20-3308-427C-AA49-E5C62FE66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3" y="4421"/>
                <a:ext cx="68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SRI Default Marker" panose="02000000000000000000" pitchFamily="2" charset="0"/>
                  </a:rPr>
                  <a:t>!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2" name="Rectangle 60">
                <a:extLst>
                  <a:ext uri="{FF2B5EF4-FFF2-40B4-BE49-F238E27FC236}">
                    <a16:creationId xmlns:a16="http://schemas.microsoft.com/office/drawing/2014/main" id="{A39B4F52-D94E-4ACF-8F27-B74B4655A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6" y="64"/>
                <a:ext cx="68" cy="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ESRI Default Marker" panose="02000000000000000000" pitchFamily="2" charset="0"/>
                  </a:rPr>
                  <a:t>!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3" name="Freeform 61">
                <a:extLst>
                  <a:ext uri="{FF2B5EF4-FFF2-40B4-BE49-F238E27FC236}">
                    <a16:creationId xmlns:a16="http://schemas.microsoft.com/office/drawing/2014/main" id="{678BB7BF-7783-4D50-84E0-8054A31E55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71" y="3675"/>
                <a:ext cx="22" cy="35"/>
              </a:xfrm>
              <a:custGeom>
                <a:avLst/>
                <a:gdLst>
                  <a:gd name="T0" fmla="*/ 0 w 127"/>
                  <a:gd name="T1" fmla="*/ 102 h 203"/>
                  <a:gd name="T2" fmla="*/ 0 w 127"/>
                  <a:gd name="T3" fmla="*/ 152 h 203"/>
                  <a:gd name="T4" fmla="*/ 8 w 127"/>
                  <a:gd name="T5" fmla="*/ 186 h 203"/>
                  <a:gd name="T6" fmla="*/ 34 w 127"/>
                  <a:gd name="T7" fmla="*/ 203 h 203"/>
                  <a:gd name="T8" fmla="*/ 59 w 127"/>
                  <a:gd name="T9" fmla="*/ 203 h 203"/>
                  <a:gd name="T10" fmla="*/ 76 w 127"/>
                  <a:gd name="T11" fmla="*/ 203 h 203"/>
                  <a:gd name="T12" fmla="*/ 93 w 127"/>
                  <a:gd name="T13" fmla="*/ 195 h 203"/>
                  <a:gd name="T14" fmla="*/ 110 w 127"/>
                  <a:gd name="T15" fmla="*/ 186 h 203"/>
                  <a:gd name="T16" fmla="*/ 119 w 127"/>
                  <a:gd name="T17" fmla="*/ 161 h 203"/>
                  <a:gd name="T18" fmla="*/ 127 w 127"/>
                  <a:gd name="T19" fmla="*/ 135 h 203"/>
                  <a:gd name="T20" fmla="*/ 127 w 127"/>
                  <a:gd name="T21" fmla="*/ 110 h 203"/>
                  <a:gd name="T22" fmla="*/ 127 w 127"/>
                  <a:gd name="T23" fmla="*/ 85 h 203"/>
                  <a:gd name="T24" fmla="*/ 127 w 127"/>
                  <a:gd name="T25" fmla="*/ 59 h 203"/>
                  <a:gd name="T26" fmla="*/ 119 w 127"/>
                  <a:gd name="T27" fmla="*/ 34 h 203"/>
                  <a:gd name="T28" fmla="*/ 93 w 127"/>
                  <a:gd name="T29" fmla="*/ 8 h 203"/>
                  <a:gd name="T30" fmla="*/ 68 w 127"/>
                  <a:gd name="T31" fmla="*/ 0 h 203"/>
                  <a:gd name="T32" fmla="*/ 51 w 127"/>
                  <a:gd name="T33" fmla="*/ 0 h 203"/>
                  <a:gd name="T34" fmla="*/ 34 w 127"/>
                  <a:gd name="T35" fmla="*/ 8 h 203"/>
                  <a:gd name="T36" fmla="*/ 17 w 127"/>
                  <a:gd name="T37" fmla="*/ 25 h 203"/>
                  <a:gd name="T38" fmla="*/ 8 w 127"/>
                  <a:gd name="T39" fmla="*/ 42 h 203"/>
                  <a:gd name="T40" fmla="*/ 0 w 127"/>
                  <a:gd name="T41" fmla="*/ 68 h 203"/>
                  <a:gd name="T42" fmla="*/ 0 w 127"/>
                  <a:gd name="T43" fmla="*/ 102 h 203"/>
                  <a:gd name="T44" fmla="*/ 25 w 127"/>
                  <a:gd name="T45" fmla="*/ 102 h 203"/>
                  <a:gd name="T46" fmla="*/ 25 w 127"/>
                  <a:gd name="T47" fmla="*/ 59 h 203"/>
                  <a:gd name="T48" fmla="*/ 42 w 127"/>
                  <a:gd name="T49" fmla="*/ 34 h 203"/>
                  <a:gd name="T50" fmla="*/ 51 w 127"/>
                  <a:gd name="T51" fmla="*/ 25 h 203"/>
                  <a:gd name="T52" fmla="*/ 68 w 127"/>
                  <a:gd name="T53" fmla="*/ 25 h 203"/>
                  <a:gd name="T54" fmla="*/ 85 w 127"/>
                  <a:gd name="T55" fmla="*/ 25 h 203"/>
                  <a:gd name="T56" fmla="*/ 93 w 127"/>
                  <a:gd name="T57" fmla="*/ 42 h 203"/>
                  <a:gd name="T58" fmla="*/ 102 w 127"/>
                  <a:gd name="T59" fmla="*/ 68 h 203"/>
                  <a:gd name="T60" fmla="*/ 102 w 127"/>
                  <a:gd name="T61" fmla="*/ 110 h 203"/>
                  <a:gd name="T62" fmla="*/ 93 w 127"/>
                  <a:gd name="T63" fmla="*/ 144 h 203"/>
                  <a:gd name="T64" fmla="*/ 93 w 127"/>
                  <a:gd name="T65" fmla="*/ 161 h 203"/>
                  <a:gd name="T66" fmla="*/ 85 w 127"/>
                  <a:gd name="T67" fmla="*/ 169 h 203"/>
                  <a:gd name="T68" fmla="*/ 76 w 127"/>
                  <a:gd name="T69" fmla="*/ 186 h 203"/>
                  <a:gd name="T70" fmla="*/ 59 w 127"/>
                  <a:gd name="T71" fmla="*/ 186 h 203"/>
                  <a:gd name="T72" fmla="*/ 42 w 127"/>
                  <a:gd name="T73" fmla="*/ 178 h 203"/>
                  <a:gd name="T74" fmla="*/ 25 w 127"/>
                  <a:gd name="T75" fmla="*/ 169 h 203"/>
                  <a:gd name="T76" fmla="*/ 25 w 127"/>
                  <a:gd name="T77" fmla="*/ 144 h 203"/>
                  <a:gd name="T78" fmla="*/ 25 w 127"/>
                  <a:gd name="T79" fmla="*/ 1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7" h="203">
                    <a:moveTo>
                      <a:pt x="0" y="102"/>
                    </a:moveTo>
                    <a:lnTo>
                      <a:pt x="0" y="152"/>
                    </a:lnTo>
                    <a:lnTo>
                      <a:pt x="8" y="186"/>
                    </a:lnTo>
                    <a:lnTo>
                      <a:pt x="34" y="203"/>
                    </a:lnTo>
                    <a:lnTo>
                      <a:pt x="59" y="203"/>
                    </a:lnTo>
                    <a:lnTo>
                      <a:pt x="76" y="203"/>
                    </a:lnTo>
                    <a:lnTo>
                      <a:pt x="93" y="195"/>
                    </a:lnTo>
                    <a:lnTo>
                      <a:pt x="110" y="186"/>
                    </a:lnTo>
                    <a:lnTo>
                      <a:pt x="119" y="161"/>
                    </a:lnTo>
                    <a:lnTo>
                      <a:pt x="127" y="135"/>
                    </a:lnTo>
                    <a:lnTo>
                      <a:pt x="127" y="110"/>
                    </a:lnTo>
                    <a:lnTo>
                      <a:pt x="127" y="85"/>
                    </a:lnTo>
                    <a:lnTo>
                      <a:pt x="127" y="59"/>
                    </a:lnTo>
                    <a:lnTo>
                      <a:pt x="119" y="34"/>
                    </a:lnTo>
                    <a:lnTo>
                      <a:pt x="93" y="8"/>
                    </a:lnTo>
                    <a:lnTo>
                      <a:pt x="68" y="0"/>
                    </a:lnTo>
                    <a:lnTo>
                      <a:pt x="51" y="0"/>
                    </a:lnTo>
                    <a:lnTo>
                      <a:pt x="34" y="8"/>
                    </a:lnTo>
                    <a:lnTo>
                      <a:pt x="17" y="25"/>
                    </a:lnTo>
                    <a:lnTo>
                      <a:pt x="8" y="42"/>
                    </a:lnTo>
                    <a:lnTo>
                      <a:pt x="0" y="68"/>
                    </a:lnTo>
                    <a:lnTo>
                      <a:pt x="0" y="102"/>
                    </a:lnTo>
                    <a:close/>
                    <a:moveTo>
                      <a:pt x="25" y="102"/>
                    </a:moveTo>
                    <a:lnTo>
                      <a:pt x="25" y="59"/>
                    </a:lnTo>
                    <a:lnTo>
                      <a:pt x="42" y="34"/>
                    </a:lnTo>
                    <a:lnTo>
                      <a:pt x="51" y="25"/>
                    </a:lnTo>
                    <a:lnTo>
                      <a:pt x="68" y="25"/>
                    </a:lnTo>
                    <a:lnTo>
                      <a:pt x="85" y="25"/>
                    </a:lnTo>
                    <a:lnTo>
                      <a:pt x="93" y="42"/>
                    </a:lnTo>
                    <a:lnTo>
                      <a:pt x="102" y="68"/>
                    </a:lnTo>
                    <a:lnTo>
                      <a:pt x="102" y="110"/>
                    </a:lnTo>
                    <a:lnTo>
                      <a:pt x="93" y="144"/>
                    </a:lnTo>
                    <a:lnTo>
                      <a:pt x="93" y="161"/>
                    </a:lnTo>
                    <a:lnTo>
                      <a:pt x="85" y="169"/>
                    </a:lnTo>
                    <a:lnTo>
                      <a:pt x="76" y="186"/>
                    </a:lnTo>
                    <a:lnTo>
                      <a:pt x="59" y="186"/>
                    </a:lnTo>
                    <a:lnTo>
                      <a:pt x="42" y="178"/>
                    </a:lnTo>
                    <a:lnTo>
                      <a:pt x="25" y="169"/>
                    </a:lnTo>
                    <a:lnTo>
                      <a:pt x="25" y="144"/>
                    </a:lnTo>
                    <a:lnTo>
                      <a:pt x="25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4" name="Rectangle 62">
                <a:extLst>
                  <a:ext uri="{FF2B5EF4-FFF2-40B4-BE49-F238E27FC236}">
                    <a16:creationId xmlns:a16="http://schemas.microsoft.com/office/drawing/2014/main" id="{E5E0DFCA-4FF6-4093-891F-2EF1FACDB6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000">
                <a:off x="3470" y="365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" name="Freeform 63">
                <a:extLst>
                  <a:ext uri="{FF2B5EF4-FFF2-40B4-BE49-F238E27FC236}">
                    <a16:creationId xmlns:a16="http://schemas.microsoft.com/office/drawing/2014/main" id="{F346B7F4-6A4E-4E6B-88E4-ED4C88A7B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8" y="3334"/>
                <a:ext cx="23" cy="35"/>
              </a:xfrm>
              <a:custGeom>
                <a:avLst/>
                <a:gdLst>
                  <a:gd name="T0" fmla="*/ 0 w 136"/>
                  <a:gd name="T1" fmla="*/ 144 h 203"/>
                  <a:gd name="T2" fmla="*/ 9 w 136"/>
                  <a:gd name="T3" fmla="*/ 169 h 203"/>
                  <a:gd name="T4" fmla="*/ 26 w 136"/>
                  <a:gd name="T5" fmla="*/ 186 h 203"/>
                  <a:gd name="T6" fmla="*/ 43 w 136"/>
                  <a:gd name="T7" fmla="*/ 194 h 203"/>
                  <a:gd name="T8" fmla="*/ 68 w 136"/>
                  <a:gd name="T9" fmla="*/ 203 h 203"/>
                  <a:gd name="T10" fmla="*/ 93 w 136"/>
                  <a:gd name="T11" fmla="*/ 194 h 203"/>
                  <a:gd name="T12" fmla="*/ 119 w 136"/>
                  <a:gd name="T13" fmla="*/ 177 h 203"/>
                  <a:gd name="T14" fmla="*/ 127 w 136"/>
                  <a:gd name="T15" fmla="*/ 152 h 203"/>
                  <a:gd name="T16" fmla="*/ 136 w 136"/>
                  <a:gd name="T17" fmla="*/ 127 h 203"/>
                  <a:gd name="T18" fmla="*/ 127 w 136"/>
                  <a:gd name="T19" fmla="*/ 101 h 203"/>
                  <a:gd name="T20" fmla="*/ 119 w 136"/>
                  <a:gd name="T21" fmla="*/ 84 h 203"/>
                  <a:gd name="T22" fmla="*/ 93 w 136"/>
                  <a:gd name="T23" fmla="*/ 67 h 203"/>
                  <a:gd name="T24" fmla="*/ 68 w 136"/>
                  <a:gd name="T25" fmla="*/ 67 h 203"/>
                  <a:gd name="T26" fmla="*/ 51 w 136"/>
                  <a:gd name="T27" fmla="*/ 67 h 203"/>
                  <a:gd name="T28" fmla="*/ 34 w 136"/>
                  <a:gd name="T29" fmla="*/ 76 h 203"/>
                  <a:gd name="T30" fmla="*/ 43 w 136"/>
                  <a:gd name="T31" fmla="*/ 25 h 203"/>
                  <a:gd name="T32" fmla="*/ 127 w 136"/>
                  <a:gd name="T33" fmla="*/ 25 h 203"/>
                  <a:gd name="T34" fmla="*/ 127 w 136"/>
                  <a:gd name="T35" fmla="*/ 0 h 203"/>
                  <a:gd name="T36" fmla="*/ 26 w 136"/>
                  <a:gd name="T37" fmla="*/ 0 h 203"/>
                  <a:gd name="T38" fmla="*/ 9 w 136"/>
                  <a:gd name="T39" fmla="*/ 101 h 203"/>
                  <a:gd name="T40" fmla="*/ 26 w 136"/>
                  <a:gd name="T41" fmla="*/ 101 h 203"/>
                  <a:gd name="T42" fmla="*/ 43 w 136"/>
                  <a:gd name="T43" fmla="*/ 93 h 203"/>
                  <a:gd name="T44" fmla="*/ 68 w 136"/>
                  <a:gd name="T45" fmla="*/ 84 h 203"/>
                  <a:gd name="T46" fmla="*/ 85 w 136"/>
                  <a:gd name="T47" fmla="*/ 84 h 203"/>
                  <a:gd name="T48" fmla="*/ 93 w 136"/>
                  <a:gd name="T49" fmla="*/ 93 h 203"/>
                  <a:gd name="T50" fmla="*/ 102 w 136"/>
                  <a:gd name="T51" fmla="*/ 110 h 203"/>
                  <a:gd name="T52" fmla="*/ 110 w 136"/>
                  <a:gd name="T53" fmla="*/ 127 h 203"/>
                  <a:gd name="T54" fmla="*/ 110 w 136"/>
                  <a:gd name="T55" fmla="*/ 152 h 203"/>
                  <a:gd name="T56" fmla="*/ 93 w 136"/>
                  <a:gd name="T57" fmla="*/ 169 h 203"/>
                  <a:gd name="T58" fmla="*/ 85 w 136"/>
                  <a:gd name="T59" fmla="*/ 177 h 203"/>
                  <a:gd name="T60" fmla="*/ 68 w 136"/>
                  <a:gd name="T61" fmla="*/ 177 h 203"/>
                  <a:gd name="T62" fmla="*/ 51 w 136"/>
                  <a:gd name="T63" fmla="*/ 177 h 203"/>
                  <a:gd name="T64" fmla="*/ 43 w 136"/>
                  <a:gd name="T65" fmla="*/ 169 h 203"/>
                  <a:gd name="T66" fmla="*/ 34 w 136"/>
                  <a:gd name="T67" fmla="*/ 161 h 203"/>
                  <a:gd name="T68" fmla="*/ 26 w 136"/>
                  <a:gd name="T69" fmla="*/ 144 h 203"/>
                  <a:gd name="T70" fmla="*/ 0 w 136"/>
                  <a:gd name="T71" fmla="*/ 14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6" h="203">
                    <a:moveTo>
                      <a:pt x="0" y="144"/>
                    </a:moveTo>
                    <a:lnTo>
                      <a:pt x="9" y="169"/>
                    </a:lnTo>
                    <a:lnTo>
                      <a:pt x="26" y="186"/>
                    </a:lnTo>
                    <a:lnTo>
                      <a:pt x="43" y="194"/>
                    </a:lnTo>
                    <a:lnTo>
                      <a:pt x="68" y="203"/>
                    </a:lnTo>
                    <a:lnTo>
                      <a:pt x="93" y="194"/>
                    </a:lnTo>
                    <a:lnTo>
                      <a:pt x="119" y="177"/>
                    </a:lnTo>
                    <a:lnTo>
                      <a:pt x="127" y="152"/>
                    </a:lnTo>
                    <a:lnTo>
                      <a:pt x="136" y="127"/>
                    </a:lnTo>
                    <a:lnTo>
                      <a:pt x="127" y="101"/>
                    </a:lnTo>
                    <a:lnTo>
                      <a:pt x="119" y="84"/>
                    </a:lnTo>
                    <a:lnTo>
                      <a:pt x="93" y="67"/>
                    </a:lnTo>
                    <a:lnTo>
                      <a:pt x="68" y="67"/>
                    </a:lnTo>
                    <a:lnTo>
                      <a:pt x="51" y="67"/>
                    </a:lnTo>
                    <a:lnTo>
                      <a:pt x="34" y="76"/>
                    </a:lnTo>
                    <a:lnTo>
                      <a:pt x="43" y="25"/>
                    </a:lnTo>
                    <a:lnTo>
                      <a:pt x="127" y="25"/>
                    </a:lnTo>
                    <a:lnTo>
                      <a:pt x="127" y="0"/>
                    </a:lnTo>
                    <a:lnTo>
                      <a:pt x="26" y="0"/>
                    </a:lnTo>
                    <a:lnTo>
                      <a:pt x="9" y="101"/>
                    </a:lnTo>
                    <a:lnTo>
                      <a:pt x="26" y="101"/>
                    </a:lnTo>
                    <a:lnTo>
                      <a:pt x="43" y="93"/>
                    </a:lnTo>
                    <a:lnTo>
                      <a:pt x="68" y="84"/>
                    </a:lnTo>
                    <a:lnTo>
                      <a:pt x="85" y="84"/>
                    </a:lnTo>
                    <a:lnTo>
                      <a:pt x="93" y="93"/>
                    </a:lnTo>
                    <a:lnTo>
                      <a:pt x="102" y="110"/>
                    </a:lnTo>
                    <a:lnTo>
                      <a:pt x="110" y="127"/>
                    </a:lnTo>
                    <a:lnTo>
                      <a:pt x="110" y="152"/>
                    </a:lnTo>
                    <a:lnTo>
                      <a:pt x="93" y="169"/>
                    </a:lnTo>
                    <a:lnTo>
                      <a:pt x="85" y="177"/>
                    </a:lnTo>
                    <a:lnTo>
                      <a:pt x="68" y="177"/>
                    </a:lnTo>
                    <a:lnTo>
                      <a:pt x="51" y="177"/>
                    </a:lnTo>
                    <a:lnTo>
                      <a:pt x="43" y="169"/>
                    </a:lnTo>
                    <a:lnTo>
                      <a:pt x="34" y="161"/>
                    </a:lnTo>
                    <a:lnTo>
                      <a:pt x="26" y="144"/>
                    </a:lnTo>
                    <a:lnTo>
                      <a:pt x="0" y="144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6" name="Rectangle 64">
                <a:extLst>
                  <a:ext uri="{FF2B5EF4-FFF2-40B4-BE49-F238E27FC236}">
                    <a16:creationId xmlns:a16="http://schemas.microsoft.com/office/drawing/2014/main" id="{4F3E831F-BA11-49F4-A820-76F9CD7403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540000">
                <a:off x="4747" y="3314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" name="Freeform 65">
                <a:extLst>
                  <a:ext uri="{FF2B5EF4-FFF2-40B4-BE49-F238E27FC236}">
                    <a16:creationId xmlns:a16="http://schemas.microsoft.com/office/drawing/2014/main" id="{B7AAA274-F3C7-46BE-B562-8DBEF3D3F8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32" y="814"/>
                <a:ext cx="49" cy="37"/>
              </a:xfrm>
              <a:custGeom>
                <a:avLst/>
                <a:gdLst>
                  <a:gd name="T0" fmla="*/ 8 w 287"/>
                  <a:gd name="T1" fmla="*/ 169 h 212"/>
                  <a:gd name="T2" fmla="*/ 42 w 287"/>
                  <a:gd name="T3" fmla="*/ 203 h 212"/>
                  <a:gd name="T4" fmla="*/ 93 w 287"/>
                  <a:gd name="T5" fmla="*/ 203 h 212"/>
                  <a:gd name="T6" fmla="*/ 127 w 287"/>
                  <a:gd name="T7" fmla="*/ 169 h 212"/>
                  <a:gd name="T8" fmla="*/ 135 w 287"/>
                  <a:gd name="T9" fmla="*/ 127 h 212"/>
                  <a:gd name="T10" fmla="*/ 110 w 287"/>
                  <a:gd name="T11" fmla="*/ 102 h 212"/>
                  <a:gd name="T12" fmla="*/ 118 w 287"/>
                  <a:gd name="T13" fmla="*/ 85 h 212"/>
                  <a:gd name="T14" fmla="*/ 118 w 287"/>
                  <a:gd name="T15" fmla="*/ 34 h 212"/>
                  <a:gd name="T16" fmla="*/ 67 w 287"/>
                  <a:gd name="T17" fmla="*/ 0 h 212"/>
                  <a:gd name="T18" fmla="*/ 33 w 287"/>
                  <a:gd name="T19" fmla="*/ 17 h 212"/>
                  <a:gd name="T20" fmla="*/ 8 w 287"/>
                  <a:gd name="T21" fmla="*/ 51 h 212"/>
                  <a:gd name="T22" fmla="*/ 42 w 287"/>
                  <a:gd name="T23" fmla="*/ 42 h 212"/>
                  <a:gd name="T24" fmla="*/ 59 w 287"/>
                  <a:gd name="T25" fmla="*/ 26 h 212"/>
                  <a:gd name="T26" fmla="*/ 84 w 287"/>
                  <a:gd name="T27" fmla="*/ 26 h 212"/>
                  <a:gd name="T28" fmla="*/ 101 w 287"/>
                  <a:gd name="T29" fmla="*/ 42 h 212"/>
                  <a:gd name="T30" fmla="*/ 101 w 287"/>
                  <a:gd name="T31" fmla="*/ 68 h 212"/>
                  <a:gd name="T32" fmla="*/ 76 w 287"/>
                  <a:gd name="T33" fmla="*/ 85 h 212"/>
                  <a:gd name="T34" fmla="*/ 50 w 287"/>
                  <a:gd name="T35" fmla="*/ 110 h 212"/>
                  <a:gd name="T36" fmla="*/ 84 w 287"/>
                  <a:gd name="T37" fmla="*/ 110 h 212"/>
                  <a:gd name="T38" fmla="*/ 101 w 287"/>
                  <a:gd name="T39" fmla="*/ 136 h 212"/>
                  <a:gd name="T40" fmla="*/ 101 w 287"/>
                  <a:gd name="T41" fmla="*/ 161 h 212"/>
                  <a:gd name="T42" fmla="*/ 76 w 287"/>
                  <a:gd name="T43" fmla="*/ 186 h 212"/>
                  <a:gd name="T44" fmla="*/ 50 w 287"/>
                  <a:gd name="T45" fmla="*/ 186 h 212"/>
                  <a:gd name="T46" fmla="*/ 33 w 287"/>
                  <a:gd name="T47" fmla="*/ 161 h 212"/>
                  <a:gd name="T48" fmla="*/ 0 w 287"/>
                  <a:gd name="T49" fmla="*/ 144 h 212"/>
                  <a:gd name="T50" fmla="*/ 160 w 287"/>
                  <a:gd name="T51" fmla="*/ 161 h 212"/>
                  <a:gd name="T52" fmla="*/ 194 w 287"/>
                  <a:gd name="T53" fmla="*/ 212 h 212"/>
                  <a:gd name="T54" fmla="*/ 237 w 287"/>
                  <a:gd name="T55" fmla="*/ 212 h 212"/>
                  <a:gd name="T56" fmla="*/ 262 w 287"/>
                  <a:gd name="T57" fmla="*/ 195 h 212"/>
                  <a:gd name="T58" fmla="*/ 279 w 287"/>
                  <a:gd name="T59" fmla="*/ 152 h 212"/>
                  <a:gd name="T60" fmla="*/ 287 w 287"/>
                  <a:gd name="T61" fmla="*/ 93 h 212"/>
                  <a:gd name="T62" fmla="*/ 270 w 287"/>
                  <a:gd name="T63" fmla="*/ 42 h 212"/>
                  <a:gd name="T64" fmla="*/ 228 w 287"/>
                  <a:gd name="T65" fmla="*/ 9 h 212"/>
                  <a:gd name="T66" fmla="*/ 186 w 287"/>
                  <a:gd name="T67" fmla="*/ 26 h 212"/>
                  <a:gd name="T68" fmla="*/ 169 w 287"/>
                  <a:gd name="T69" fmla="*/ 51 h 212"/>
                  <a:gd name="T70" fmla="*/ 152 w 287"/>
                  <a:gd name="T71" fmla="*/ 110 h 212"/>
                  <a:gd name="T72" fmla="*/ 186 w 287"/>
                  <a:gd name="T73" fmla="*/ 68 h 212"/>
                  <a:gd name="T74" fmla="*/ 211 w 287"/>
                  <a:gd name="T75" fmla="*/ 34 h 212"/>
                  <a:gd name="T76" fmla="*/ 237 w 287"/>
                  <a:gd name="T77" fmla="*/ 34 h 212"/>
                  <a:gd name="T78" fmla="*/ 262 w 287"/>
                  <a:gd name="T79" fmla="*/ 76 h 212"/>
                  <a:gd name="T80" fmla="*/ 262 w 287"/>
                  <a:gd name="T81" fmla="*/ 136 h 212"/>
                  <a:gd name="T82" fmla="*/ 245 w 287"/>
                  <a:gd name="T83" fmla="*/ 178 h 212"/>
                  <a:gd name="T84" fmla="*/ 220 w 287"/>
                  <a:gd name="T85" fmla="*/ 195 h 212"/>
                  <a:gd name="T86" fmla="*/ 186 w 287"/>
                  <a:gd name="T87" fmla="*/ 178 h 212"/>
                  <a:gd name="T88" fmla="*/ 177 w 287"/>
                  <a:gd name="T89" fmla="*/ 11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7" h="212">
                    <a:moveTo>
                      <a:pt x="0" y="144"/>
                    </a:moveTo>
                    <a:lnTo>
                      <a:pt x="8" y="169"/>
                    </a:lnTo>
                    <a:lnTo>
                      <a:pt x="17" y="186"/>
                    </a:lnTo>
                    <a:lnTo>
                      <a:pt x="42" y="203"/>
                    </a:lnTo>
                    <a:lnTo>
                      <a:pt x="59" y="203"/>
                    </a:lnTo>
                    <a:lnTo>
                      <a:pt x="93" y="203"/>
                    </a:lnTo>
                    <a:lnTo>
                      <a:pt x="110" y="195"/>
                    </a:lnTo>
                    <a:lnTo>
                      <a:pt x="127" y="169"/>
                    </a:lnTo>
                    <a:lnTo>
                      <a:pt x="135" y="144"/>
                    </a:lnTo>
                    <a:lnTo>
                      <a:pt x="135" y="127"/>
                    </a:lnTo>
                    <a:lnTo>
                      <a:pt x="127" y="119"/>
                    </a:lnTo>
                    <a:lnTo>
                      <a:pt x="110" y="102"/>
                    </a:lnTo>
                    <a:lnTo>
                      <a:pt x="101" y="93"/>
                    </a:lnTo>
                    <a:lnTo>
                      <a:pt x="118" y="85"/>
                    </a:lnTo>
                    <a:lnTo>
                      <a:pt x="127" y="59"/>
                    </a:lnTo>
                    <a:lnTo>
                      <a:pt x="118" y="34"/>
                    </a:lnTo>
                    <a:lnTo>
                      <a:pt x="101" y="9"/>
                    </a:lnTo>
                    <a:lnTo>
                      <a:pt x="67" y="0"/>
                    </a:lnTo>
                    <a:lnTo>
                      <a:pt x="50" y="9"/>
                    </a:lnTo>
                    <a:lnTo>
                      <a:pt x="33" y="17"/>
                    </a:lnTo>
                    <a:lnTo>
                      <a:pt x="17" y="34"/>
                    </a:lnTo>
                    <a:lnTo>
                      <a:pt x="8" y="51"/>
                    </a:lnTo>
                    <a:lnTo>
                      <a:pt x="33" y="59"/>
                    </a:lnTo>
                    <a:lnTo>
                      <a:pt x="42" y="42"/>
                    </a:lnTo>
                    <a:lnTo>
                      <a:pt x="42" y="34"/>
                    </a:lnTo>
                    <a:lnTo>
                      <a:pt x="59" y="26"/>
                    </a:lnTo>
                    <a:lnTo>
                      <a:pt x="67" y="26"/>
                    </a:lnTo>
                    <a:lnTo>
                      <a:pt x="84" y="26"/>
                    </a:lnTo>
                    <a:lnTo>
                      <a:pt x="93" y="34"/>
                    </a:lnTo>
                    <a:lnTo>
                      <a:pt x="101" y="42"/>
                    </a:lnTo>
                    <a:lnTo>
                      <a:pt x="101" y="59"/>
                    </a:lnTo>
                    <a:lnTo>
                      <a:pt x="101" y="68"/>
                    </a:lnTo>
                    <a:lnTo>
                      <a:pt x="84" y="76"/>
                    </a:lnTo>
                    <a:lnTo>
                      <a:pt x="76" y="85"/>
                    </a:lnTo>
                    <a:lnTo>
                      <a:pt x="59" y="85"/>
                    </a:lnTo>
                    <a:lnTo>
                      <a:pt x="50" y="110"/>
                    </a:lnTo>
                    <a:lnTo>
                      <a:pt x="67" y="110"/>
                    </a:lnTo>
                    <a:lnTo>
                      <a:pt x="84" y="110"/>
                    </a:lnTo>
                    <a:lnTo>
                      <a:pt x="93" y="119"/>
                    </a:lnTo>
                    <a:lnTo>
                      <a:pt x="101" y="136"/>
                    </a:lnTo>
                    <a:lnTo>
                      <a:pt x="110" y="144"/>
                    </a:lnTo>
                    <a:lnTo>
                      <a:pt x="101" y="161"/>
                    </a:lnTo>
                    <a:lnTo>
                      <a:pt x="93" y="178"/>
                    </a:lnTo>
                    <a:lnTo>
                      <a:pt x="76" y="186"/>
                    </a:lnTo>
                    <a:lnTo>
                      <a:pt x="67" y="186"/>
                    </a:lnTo>
                    <a:lnTo>
                      <a:pt x="50" y="186"/>
                    </a:lnTo>
                    <a:lnTo>
                      <a:pt x="42" y="178"/>
                    </a:lnTo>
                    <a:lnTo>
                      <a:pt x="33" y="161"/>
                    </a:lnTo>
                    <a:lnTo>
                      <a:pt x="25" y="144"/>
                    </a:lnTo>
                    <a:lnTo>
                      <a:pt x="0" y="144"/>
                    </a:lnTo>
                    <a:close/>
                    <a:moveTo>
                      <a:pt x="152" y="110"/>
                    </a:moveTo>
                    <a:lnTo>
                      <a:pt x="160" y="161"/>
                    </a:lnTo>
                    <a:lnTo>
                      <a:pt x="169" y="195"/>
                    </a:lnTo>
                    <a:lnTo>
                      <a:pt x="194" y="212"/>
                    </a:lnTo>
                    <a:lnTo>
                      <a:pt x="220" y="212"/>
                    </a:lnTo>
                    <a:lnTo>
                      <a:pt x="237" y="212"/>
                    </a:lnTo>
                    <a:lnTo>
                      <a:pt x="254" y="203"/>
                    </a:lnTo>
                    <a:lnTo>
                      <a:pt x="262" y="195"/>
                    </a:lnTo>
                    <a:lnTo>
                      <a:pt x="279" y="169"/>
                    </a:lnTo>
                    <a:lnTo>
                      <a:pt x="279" y="152"/>
                    </a:lnTo>
                    <a:lnTo>
                      <a:pt x="287" y="119"/>
                    </a:lnTo>
                    <a:lnTo>
                      <a:pt x="287" y="93"/>
                    </a:lnTo>
                    <a:lnTo>
                      <a:pt x="287" y="68"/>
                    </a:lnTo>
                    <a:lnTo>
                      <a:pt x="270" y="42"/>
                    </a:lnTo>
                    <a:lnTo>
                      <a:pt x="254" y="17"/>
                    </a:lnTo>
                    <a:lnTo>
                      <a:pt x="228" y="9"/>
                    </a:lnTo>
                    <a:lnTo>
                      <a:pt x="203" y="17"/>
                    </a:lnTo>
                    <a:lnTo>
                      <a:pt x="186" y="26"/>
                    </a:lnTo>
                    <a:lnTo>
                      <a:pt x="177" y="34"/>
                    </a:lnTo>
                    <a:lnTo>
                      <a:pt x="169" y="51"/>
                    </a:lnTo>
                    <a:lnTo>
                      <a:pt x="160" y="76"/>
                    </a:lnTo>
                    <a:lnTo>
                      <a:pt x="152" y="110"/>
                    </a:lnTo>
                    <a:close/>
                    <a:moveTo>
                      <a:pt x="177" y="110"/>
                    </a:moveTo>
                    <a:lnTo>
                      <a:pt x="186" y="68"/>
                    </a:lnTo>
                    <a:lnTo>
                      <a:pt x="194" y="42"/>
                    </a:lnTo>
                    <a:lnTo>
                      <a:pt x="211" y="34"/>
                    </a:lnTo>
                    <a:lnTo>
                      <a:pt x="228" y="34"/>
                    </a:lnTo>
                    <a:lnTo>
                      <a:pt x="237" y="34"/>
                    </a:lnTo>
                    <a:lnTo>
                      <a:pt x="254" y="51"/>
                    </a:lnTo>
                    <a:lnTo>
                      <a:pt x="262" y="76"/>
                    </a:lnTo>
                    <a:lnTo>
                      <a:pt x="262" y="119"/>
                    </a:lnTo>
                    <a:lnTo>
                      <a:pt x="262" y="136"/>
                    </a:lnTo>
                    <a:lnTo>
                      <a:pt x="254" y="152"/>
                    </a:lnTo>
                    <a:lnTo>
                      <a:pt x="245" y="178"/>
                    </a:lnTo>
                    <a:lnTo>
                      <a:pt x="237" y="195"/>
                    </a:lnTo>
                    <a:lnTo>
                      <a:pt x="220" y="195"/>
                    </a:lnTo>
                    <a:lnTo>
                      <a:pt x="203" y="186"/>
                    </a:lnTo>
                    <a:lnTo>
                      <a:pt x="186" y="178"/>
                    </a:lnTo>
                    <a:lnTo>
                      <a:pt x="186" y="152"/>
                    </a:lnTo>
                    <a:lnTo>
                      <a:pt x="177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8" name="Rectangle 66">
                <a:extLst>
                  <a:ext uri="{FF2B5EF4-FFF2-40B4-BE49-F238E27FC236}">
                    <a16:creationId xmlns:a16="http://schemas.microsoft.com/office/drawing/2014/main" id="{5D2C709C-2C5B-4F0A-B401-D7EBBD389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">
                <a:off x="3830" y="79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" name="Rectangle 67">
                <a:extLst>
                  <a:ext uri="{FF2B5EF4-FFF2-40B4-BE49-F238E27FC236}">
                    <a16:creationId xmlns:a16="http://schemas.microsoft.com/office/drawing/2014/main" id="{96E4866B-777E-4651-9573-05518AC6F6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">
                <a:off x="3856" y="79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" name="Freeform 68">
                <a:extLst>
                  <a:ext uri="{FF2B5EF4-FFF2-40B4-BE49-F238E27FC236}">
                    <a16:creationId xmlns:a16="http://schemas.microsoft.com/office/drawing/2014/main" id="{AA25647D-4207-4DB2-BD11-57DDF60C39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27" y="291"/>
                <a:ext cx="49" cy="45"/>
              </a:xfrm>
              <a:custGeom>
                <a:avLst/>
                <a:gdLst>
                  <a:gd name="T0" fmla="*/ 34 w 288"/>
                  <a:gd name="T1" fmla="*/ 177 h 262"/>
                  <a:gd name="T2" fmla="*/ 26 w 288"/>
                  <a:gd name="T3" fmla="*/ 211 h 262"/>
                  <a:gd name="T4" fmla="*/ 51 w 288"/>
                  <a:gd name="T5" fmla="*/ 245 h 262"/>
                  <a:gd name="T6" fmla="*/ 93 w 288"/>
                  <a:gd name="T7" fmla="*/ 262 h 262"/>
                  <a:gd name="T8" fmla="*/ 144 w 288"/>
                  <a:gd name="T9" fmla="*/ 245 h 262"/>
                  <a:gd name="T10" fmla="*/ 161 w 288"/>
                  <a:gd name="T11" fmla="*/ 194 h 262"/>
                  <a:gd name="T12" fmla="*/ 144 w 288"/>
                  <a:gd name="T13" fmla="*/ 160 h 262"/>
                  <a:gd name="T14" fmla="*/ 119 w 288"/>
                  <a:gd name="T15" fmla="*/ 144 h 262"/>
                  <a:gd name="T16" fmla="*/ 110 w 288"/>
                  <a:gd name="T17" fmla="*/ 135 h 262"/>
                  <a:gd name="T18" fmla="*/ 110 w 288"/>
                  <a:gd name="T19" fmla="*/ 93 h 262"/>
                  <a:gd name="T20" fmla="*/ 76 w 288"/>
                  <a:gd name="T21" fmla="*/ 67 h 262"/>
                  <a:gd name="T22" fmla="*/ 34 w 288"/>
                  <a:gd name="T23" fmla="*/ 67 h 262"/>
                  <a:gd name="T24" fmla="*/ 0 w 288"/>
                  <a:gd name="T25" fmla="*/ 101 h 262"/>
                  <a:gd name="T26" fmla="*/ 0 w 288"/>
                  <a:gd name="T27" fmla="*/ 144 h 262"/>
                  <a:gd name="T28" fmla="*/ 34 w 288"/>
                  <a:gd name="T29" fmla="*/ 160 h 262"/>
                  <a:gd name="T30" fmla="*/ 26 w 288"/>
                  <a:gd name="T31" fmla="*/ 127 h 262"/>
                  <a:gd name="T32" fmla="*/ 26 w 288"/>
                  <a:gd name="T33" fmla="*/ 110 h 262"/>
                  <a:gd name="T34" fmla="*/ 59 w 288"/>
                  <a:gd name="T35" fmla="*/ 84 h 262"/>
                  <a:gd name="T36" fmla="*/ 85 w 288"/>
                  <a:gd name="T37" fmla="*/ 101 h 262"/>
                  <a:gd name="T38" fmla="*/ 85 w 288"/>
                  <a:gd name="T39" fmla="*/ 127 h 262"/>
                  <a:gd name="T40" fmla="*/ 68 w 288"/>
                  <a:gd name="T41" fmla="*/ 144 h 262"/>
                  <a:gd name="T42" fmla="*/ 43 w 288"/>
                  <a:gd name="T43" fmla="*/ 144 h 262"/>
                  <a:gd name="T44" fmla="*/ 26 w 288"/>
                  <a:gd name="T45" fmla="*/ 127 h 262"/>
                  <a:gd name="T46" fmla="*/ 51 w 288"/>
                  <a:gd name="T47" fmla="*/ 203 h 262"/>
                  <a:gd name="T48" fmla="*/ 68 w 288"/>
                  <a:gd name="T49" fmla="*/ 169 h 262"/>
                  <a:gd name="T50" fmla="*/ 93 w 288"/>
                  <a:gd name="T51" fmla="*/ 160 h 262"/>
                  <a:gd name="T52" fmla="*/ 119 w 288"/>
                  <a:gd name="T53" fmla="*/ 169 h 262"/>
                  <a:gd name="T54" fmla="*/ 136 w 288"/>
                  <a:gd name="T55" fmla="*/ 203 h 262"/>
                  <a:gd name="T56" fmla="*/ 127 w 288"/>
                  <a:gd name="T57" fmla="*/ 228 h 262"/>
                  <a:gd name="T58" fmla="*/ 85 w 288"/>
                  <a:gd name="T59" fmla="*/ 245 h 262"/>
                  <a:gd name="T60" fmla="*/ 59 w 288"/>
                  <a:gd name="T61" fmla="*/ 220 h 262"/>
                  <a:gd name="T62" fmla="*/ 169 w 288"/>
                  <a:gd name="T63" fmla="*/ 152 h 262"/>
                  <a:gd name="T64" fmla="*/ 195 w 288"/>
                  <a:gd name="T65" fmla="*/ 186 h 262"/>
                  <a:gd name="T66" fmla="*/ 229 w 288"/>
                  <a:gd name="T67" fmla="*/ 194 h 262"/>
                  <a:gd name="T68" fmla="*/ 271 w 288"/>
                  <a:gd name="T69" fmla="*/ 186 h 262"/>
                  <a:gd name="T70" fmla="*/ 288 w 288"/>
                  <a:gd name="T71" fmla="*/ 152 h 262"/>
                  <a:gd name="T72" fmla="*/ 288 w 288"/>
                  <a:gd name="T73" fmla="*/ 101 h 262"/>
                  <a:gd name="T74" fmla="*/ 263 w 288"/>
                  <a:gd name="T75" fmla="*/ 50 h 262"/>
                  <a:gd name="T76" fmla="*/ 229 w 288"/>
                  <a:gd name="T77" fmla="*/ 8 h 262"/>
                  <a:gd name="T78" fmla="*/ 178 w 288"/>
                  <a:gd name="T79" fmla="*/ 8 h 262"/>
                  <a:gd name="T80" fmla="*/ 144 w 288"/>
                  <a:gd name="T81" fmla="*/ 34 h 262"/>
                  <a:gd name="T82" fmla="*/ 144 w 288"/>
                  <a:gd name="T83" fmla="*/ 67 h 262"/>
                  <a:gd name="T84" fmla="*/ 161 w 288"/>
                  <a:gd name="T85" fmla="*/ 127 h 262"/>
                  <a:gd name="T86" fmla="*/ 169 w 288"/>
                  <a:gd name="T87" fmla="*/ 76 h 262"/>
                  <a:gd name="T88" fmla="*/ 169 w 288"/>
                  <a:gd name="T89" fmla="*/ 34 h 262"/>
                  <a:gd name="T90" fmla="*/ 203 w 288"/>
                  <a:gd name="T91" fmla="*/ 25 h 262"/>
                  <a:gd name="T92" fmla="*/ 229 w 288"/>
                  <a:gd name="T93" fmla="*/ 34 h 262"/>
                  <a:gd name="T94" fmla="*/ 246 w 288"/>
                  <a:gd name="T95" fmla="*/ 67 h 262"/>
                  <a:gd name="T96" fmla="*/ 271 w 288"/>
                  <a:gd name="T97" fmla="*/ 118 h 262"/>
                  <a:gd name="T98" fmla="*/ 263 w 288"/>
                  <a:gd name="T99" fmla="*/ 160 h 262"/>
                  <a:gd name="T100" fmla="*/ 237 w 288"/>
                  <a:gd name="T101" fmla="*/ 177 h 262"/>
                  <a:gd name="T102" fmla="*/ 212 w 288"/>
                  <a:gd name="T103" fmla="*/ 160 h 262"/>
                  <a:gd name="T104" fmla="*/ 186 w 288"/>
                  <a:gd name="T105" fmla="*/ 135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8" h="262">
                    <a:moveTo>
                      <a:pt x="51" y="169"/>
                    </a:moveTo>
                    <a:lnTo>
                      <a:pt x="34" y="177"/>
                    </a:lnTo>
                    <a:lnTo>
                      <a:pt x="34" y="194"/>
                    </a:lnTo>
                    <a:lnTo>
                      <a:pt x="26" y="211"/>
                    </a:lnTo>
                    <a:lnTo>
                      <a:pt x="34" y="228"/>
                    </a:lnTo>
                    <a:lnTo>
                      <a:pt x="51" y="245"/>
                    </a:lnTo>
                    <a:lnTo>
                      <a:pt x="68" y="262"/>
                    </a:lnTo>
                    <a:lnTo>
                      <a:pt x="93" y="262"/>
                    </a:lnTo>
                    <a:lnTo>
                      <a:pt x="119" y="254"/>
                    </a:lnTo>
                    <a:lnTo>
                      <a:pt x="144" y="245"/>
                    </a:lnTo>
                    <a:lnTo>
                      <a:pt x="153" y="220"/>
                    </a:lnTo>
                    <a:lnTo>
                      <a:pt x="161" y="194"/>
                    </a:lnTo>
                    <a:lnTo>
                      <a:pt x="153" y="177"/>
                    </a:lnTo>
                    <a:lnTo>
                      <a:pt x="144" y="160"/>
                    </a:lnTo>
                    <a:lnTo>
                      <a:pt x="136" y="152"/>
                    </a:lnTo>
                    <a:lnTo>
                      <a:pt x="119" y="144"/>
                    </a:lnTo>
                    <a:lnTo>
                      <a:pt x="102" y="144"/>
                    </a:lnTo>
                    <a:lnTo>
                      <a:pt x="110" y="135"/>
                    </a:lnTo>
                    <a:lnTo>
                      <a:pt x="110" y="118"/>
                    </a:lnTo>
                    <a:lnTo>
                      <a:pt x="110" y="93"/>
                    </a:lnTo>
                    <a:lnTo>
                      <a:pt x="102" y="76"/>
                    </a:lnTo>
                    <a:lnTo>
                      <a:pt x="76" y="67"/>
                    </a:lnTo>
                    <a:lnTo>
                      <a:pt x="59" y="67"/>
                    </a:lnTo>
                    <a:lnTo>
                      <a:pt x="34" y="67"/>
                    </a:lnTo>
                    <a:lnTo>
                      <a:pt x="17" y="84"/>
                    </a:lnTo>
                    <a:lnTo>
                      <a:pt x="0" y="101"/>
                    </a:lnTo>
                    <a:lnTo>
                      <a:pt x="0" y="118"/>
                    </a:lnTo>
                    <a:lnTo>
                      <a:pt x="0" y="144"/>
                    </a:lnTo>
                    <a:lnTo>
                      <a:pt x="17" y="160"/>
                    </a:lnTo>
                    <a:lnTo>
                      <a:pt x="34" y="160"/>
                    </a:lnTo>
                    <a:lnTo>
                      <a:pt x="51" y="169"/>
                    </a:lnTo>
                    <a:close/>
                    <a:moveTo>
                      <a:pt x="26" y="127"/>
                    </a:moveTo>
                    <a:lnTo>
                      <a:pt x="26" y="118"/>
                    </a:lnTo>
                    <a:lnTo>
                      <a:pt x="26" y="110"/>
                    </a:lnTo>
                    <a:lnTo>
                      <a:pt x="43" y="84"/>
                    </a:lnTo>
                    <a:lnTo>
                      <a:pt x="59" y="84"/>
                    </a:lnTo>
                    <a:lnTo>
                      <a:pt x="68" y="84"/>
                    </a:lnTo>
                    <a:lnTo>
                      <a:pt x="85" y="101"/>
                    </a:lnTo>
                    <a:lnTo>
                      <a:pt x="93" y="118"/>
                    </a:lnTo>
                    <a:lnTo>
                      <a:pt x="85" y="127"/>
                    </a:lnTo>
                    <a:lnTo>
                      <a:pt x="76" y="135"/>
                    </a:lnTo>
                    <a:lnTo>
                      <a:pt x="68" y="144"/>
                    </a:lnTo>
                    <a:lnTo>
                      <a:pt x="59" y="152"/>
                    </a:lnTo>
                    <a:lnTo>
                      <a:pt x="43" y="144"/>
                    </a:lnTo>
                    <a:lnTo>
                      <a:pt x="34" y="144"/>
                    </a:lnTo>
                    <a:lnTo>
                      <a:pt x="26" y="127"/>
                    </a:lnTo>
                    <a:close/>
                    <a:moveTo>
                      <a:pt x="59" y="220"/>
                    </a:moveTo>
                    <a:lnTo>
                      <a:pt x="51" y="203"/>
                    </a:lnTo>
                    <a:lnTo>
                      <a:pt x="59" y="186"/>
                    </a:lnTo>
                    <a:lnTo>
                      <a:pt x="68" y="169"/>
                    </a:lnTo>
                    <a:lnTo>
                      <a:pt x="76" y="160"/>
                    </a:lnTo>
                    <a:lnTo>
                      <a:pt x="93" y="160"/>
                    </a:lnTo>
                    <a:lnTo>
                      <a:pt x="110" y="160"/>
                    </a:lnTo>
                    <a:lnTo>
                      <a:pt x="119" y="169"/>
                    </a:lnTo>
                    <a:lnTo>
                      <a:pt x="127" y="186"/>
                    </a:lnTo>
                    <a:lnTo>
                      <a:pt x="136" y="203"/>
                    </a:lnTo>
                    <a:lnTo>
                      <a:pt x="136" y="211"/>
                    </a:lnTo>
                    <a:lnTo>
                      <a:pt x="127" y="228"/>
                    </a:lnTo>
                    <a:lnTo>
                      <a:pt x="110" y="237"/>
                    </a:lnTo>
                    <a:lnTo>
                      <a:pt x="85" y="245"/>
                    </a:lnTo>
                    <a:lnTo>
                      <a:pt x="68" y="237"/>
                    </a:lnTo>
                    <a:lnTo>
                      <a:pt x="59" y="220"/>
                    </a:lnTo>
                    <a:close/>
                    <a:moveTo>
                      <a:pt x="161" y="127"/>
                    </a:moveTo>
                    <a:lnTo>
                      <a:pt x="169" y="152"/>
                    </a:lnTo>
                    <a:lnTo>
                      <a:pt x="178" y="169"/>
                    </a:lnTo>
                    <a:lnTo>
                      <a:pt x="195" y="186"/>
                    </a:lnTo>
                    <a:lnTo>
                      <a:pt x="212" y="194"/>
                    </a:lnTo>
                    <a:lnTo>
                      <a:pt x="229" y="194"/>
                    </a:lnTo>
                    <a:lnTo>
                      <a:pt x="254" y="194"/>
                    </a:lnTo>
                    <a:lnTo>
                      <a:pt x="271" y="186"/>
                    </a:lnTo>
                    <a:lnTo>
                      <a:pt x="288" y="169"/>
                    </a:lnTo>
                    <a:lnTo>
                      <a:pt x="288" y="152"/>
                    </a:lnTo>
                    <a:lnTo>
                      <a:pt x="288" y="127"/>
                    </a:lnTo>
                    <a:lnTo>
                      <a:pt x="288" y="101"/>
                    </a:lnTo>
                    <a:lnTo>
                      <a:pt x="280" y="76"/>
                    </a:lnTo>
                    <a:lnTo>
                      <a:pt x="263" y="50"/>
                    </a:lnTo>
                    <a:lnTo>
                      <a:pt x="254" y="34"/>
                    </a:lnTo>
                    <a:lnTo>
                      <a:pt x="229" y="8"/>
                    </a:lnTo>
                    <a:lnTo>
                      <a:pt x="203" y="0"/>
                    </a:lnTo>
                    <a:lnTo>
                      <a:pt x="178" y="8"/>
                    </a:lnTo>
                    <a:lnTo>
                      <a:pt x="161" y="17"/>
                    </a:lnTo>
                    <a:lnTo>
                      <a:pt x="144" y="34"/>
                    </a:lnTo>
                    <a:lnTo>
                      <a:pt x="144" y="50"/>
                    </a:lnTo>
                    <a:lnTo>
                      <a:pt x="144" y="67"/>
                    </a:lnTo>
                    <a:lnTo>
                      <a:pt x="144" y="93"/>
                    </a:lnTo>
                    <a:lnTo>
                      <a:pt x="161" y="127"/>
                    </a:lnTo>
                    <a:close/>
                    <a:moveTo>
                      <a:pt x="178" y="118"/>
                    </a:moveTo>
                    <a:lnTo>
                      <a:pt x="169" y="76"/>
                    </a:lnTo>
                    <a:lnTo>
                      <a:pt x="161" y="50"/>
                    </a:lnTo>
                    <a:lnTo>
                      <a:pt x="169" y="34"/>
                    </a:lnTo>
                    <a:lnTo>
                      <a:pt x="186" y="25"/>
                    </a:lnTo>
                    <a:lnTo>
                      <a:pt x="203" y="25"/>
                    </a:lnTo>
                    <a:lnTo>
                      <a:pt x="220" y="25"/>
                    </a:lnTo>
                    <a:lnTo>
                      <a:pt x="229" y="34"/>
                    </a:lnTo>
                    <a:lnTo>
                      <a:pt x="237" y="50"/>
                    </a:lnTo>
                    <a:lnTo>
                      <a:pt x="246" y="67"/>
                    </a:lnTo>
                    <a:lnTo>
                      <a:pt x="254" y="84"/>
                    </a:lnTo>
                    <a:lnTo>
                      <a:pt x="271" y="118"/>
                    </a:lnTo>
                    <a:lnTo>
                      <a:pt x="271" y="152"/>
                    </a:lnTo>
                    <a:lnTo>
                      <a:pt x="263" y="160"/>
                    </a:lnTo>
                    <a:lnTo>
                      <a:pt x="246" y="177"/>
                    </a:lnTo>
                    <a:lnTo>
                      <a:pt x="237" y="177"/>
                    </a:lnTo>
                    <a:lnTo>
                      <a:pt x="220" y="169"/>
                    </a:lnTo>
                    <a:lnTo>
                      <a:pt x="212" y="160"/>
                    </a:lnTo>
                    <a:lnTo>
                      <a:pt x="203" y="152"/>
                    </a:lnTo>
                    <a:lnTo>
                      <a:pt x="186" y="135"/>
                    </a:lnTo>
                    <a:lnTo>
                      <a:pt x="178" y="118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1" name="Rectangle 69">
                <a:extLst>
                  <a:ext uri="{FF2B5EF4-FFF2-40B4-BE49-F238E27FC236}">
                    <a16:creationId xmlns:a16="http://schemas.microsoft.com/office/drawing/2014/main" id="{92979724-6F2F-4C28-807E-6BE171934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4125" y="28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" name="Rectangle 70">
                <a:extLst>
                  <a:ext uri="{FF2B5EF4-FFF2-40B4-BE49-F238E27FC236}">
                    <a16:creationId xmlns:a16="http://schemas.microsoft.com/office/drawing/2014/main" id="{A9949898-1A95-404E-BF33-2B49E25281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4148" y="271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Freeform 71">
                <a:extLst>
                  <a:ext uri="{FF2B5EF4-FFF2-40B4-BE49-F238E27FC236}">
                    <a16:creationId xmlns:a16="http://schemas.microsoft.com/office/drawing/2014/main" id="{460DD335-E8D0-407A-924F-4978F7A9A8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27" y="737"/>
                <a:ext cx="48" cy="37"/>
              </a:xfrm>
              <a:custGeom>
                <a:avLst/>
                <a:gdLst>
                  <a:gd name="T0" fmla="*/ 0 w 280"/>
                  <a:gd name="T1" fmla="*/ 34 h 212"/>
                  <a:gd name="T2" fmla="*/ 102 w 280"/>
                  <a:gd name="T3" fmla="*/ 34 h 212"/>
                  <a:gd name="T4" fmla="*/ 85 w 280"/>
                  <a:gd name="T5" fmla="*/ 51 h 212"/>
                  <a:gd name="T6" fmla="*/ 60 w 280"/>
                  <a:gd name="T7" fmla="*/ 85 h 212"/>
                  <a:gd name="T8" fmla="*/ 51 w 280"/>
                  <a:gd name="T9" fmla="*/ 119 h 212"/>
                  <a:gd name="T10" fmla="*/ 34 w 280"/>
                  <a:gd name="T11" fmla="*/ 144 h 212"/>
                  <a:gd name="T12" fmla="*/ 26 w 280"/>
                  <a:gd name="T13" fmla="*/ 178 h 212"/>
                  <a:gd name="T14" fmla="*/ 26 w 280"/>
                  <a:gd name="T15" fmla="*/ 204 h 212"/>
                  <a:gd name="T16" fmla="*/ 51 w 280"/>
                  <a:gd name="T17" fmla="*/ 204 h 212"/>
                  <a:gd name="T18" fmla="*/ 60 w 280"/>
                  <a:gd name="T19" fmla="*/ 153 h 212"/>
                  <a:gd name="T20" fmla="*/ 77 w 280"/>
                  <a:gd name="T21" fmla="*/ 110 h 212"/>
                  <a:gd name="T22" fmla="*/ 94 w 280"/>
                  <a:gd name="T23" fmla="*/ 77 h 212"/>
                  <a:gd name="T24" fmla="*/ 110 w 280"/>
                  <a:gd name="T25" fmla="*/ 51 h 212"/>
                  <a:gd name="T26" fmla="*/ 127 w 280"/>
                  <a:gd name="T27" fmla="*/ 26 h 212"/>
                  <a:gd name="T28" fmla="*/ 127 w 280"/>
                  <a:gd name="T29" fmla="*/ 9 h 212"/>
                  <a:gd name="T30" fmla="*/ 0 w 280"/>
                  <a:gd name="T31" fmla="*/ 9 h 212"/>
                  <a:gd name="T32" fmla="*/ 0 w 280"/>
                  <a:gd name="T33" fmla="*/ 34 h 212"/>
                  <a:gd name="T34" fmla="*/ 153 w 280"/>
                  <a:gd name="T35" fmla="*/ 102 h 212"/>
                  <a:gd name="T36" fmla="*/ 153 w 280"/>
                  <a:gd name="T37" fmla="*/ 153 h 212"/>
                  <a:gd name="T38" fmla="*/ 170 w 280"/>
                  <a:gd name="T39" fmla="*/ 187 h 212"/>
                  <a:gd name="T40" fmla="*/ 187 w 280"/>
                  <a:gd name="T41" fmla="*/ 204 h 212"/>
                  <a:gd name="T42" fmla="*/ 212 w 280"/>
                  <a:gd name="T43" fmla="*/ 212 h 212"/>
                  <a:gd name="T44" fmla="*/ 237 w 280"/>
                  <a:gd name="T45" fmla="*/ 204 h 212"/>
                  <a:gd name="T46" fmla="*/ 254 w 280"/>
                  <a:gd name="T47" fmla="*/ 195 h 212"/>
                  <a:gd name="T48" fmla="*/ 263 w 280"/>
                  <a:gd name="T49" fmla="*/ 187 h 212"/>
                  <a:gd name="T50" fmla="*/ 271 w 280"/>
                  <a:gd name="T51" fmla="*/ 161 h 212"/>
                  <a:gd name="T52" fmla="*/ 280 w 280"/>
                  <a:gd name="T53" fmla="*/ 136 h 212"/>
                  <a:gd name="T54" fmla="*/ 280 w 280"/>
                  <a:gd name="T55" fmla="*/ 102 h 212"/>
                  <a:gd name="T56" fmla="*/ 280 w 280"/>
                  <a:gd name="T57" fmla="*/ 77 h 212"/>
                  <a:gd name="T58" fmla="*/ 271 w 280"/>
                  <a:gd name="T59" fmla="*/ 60 h 212"/>
                  <a:gd name="T60" fmla="*/ 263 w 280"/>
                  <a:gd name="T61" fmla="*/ 26 h 212"/>
                  <a:gd name="T62" fmla="*/ 246 w 280"/>
                  <a:gd name="T63" fmla="*/ 9 h 212"/>
                  <a:gd name="T64" fmla="*/ 212 w 280"/>
                  <a:gd name="T65" fmla="*/ 0 h 212"/>
                  <a:gd name="T66" fmla="*/ 195 w 280"/>
                  <a:gd name="T67" fmla="*/ 0 h 212"/>
                  <a:gd name="T68" fmla="*/ 178 w 280"/>
                  <a:gd name="T69" fmla="*/ 9 h 212"/>
                  <a:gd name="T70" fmla="*/ 161 w 280"/>
                  <a:gd name="T71" fmla="*/ 26 h 212"/>
                  <a:gd name="T72" fmla="*/ 153 w 280"/>
                  <a:gd name="T73" fmla="*/ 43 h 212"/>
                  <a:gd name="T74" fmla="*/ 153 w 280"/>
                  <a:gd name="T75" fmla="*/ 77 h 212"/>
                  <a:gd name="T76" fmla="*/ 153 w 280"/>
                  <a:gd name="T77" fmla="*/ 102 h 212"/>
                  <a:gd name="T78" fmla="*/ 178 w 280"/>
                  <a:gd name="T79" fmla="*/ 102 h 212"/>
                  <a:gd name="T80" fmla="*/ 178 w 280"/>
                  <a:gd name="T81" fmla="*/ 68 h 212"/>
                  <a:gd name="T82" fmla="*/ 187 w 280"/>
                  <a:gd name="T83" fmla="*/ 43 h 212"/>
                  <a:gd name="T84" fmla="*/ 195 w 280"/>
                  <a:gd name="T85" fmla="*/ 34 h 212"/>
                  <a:gd name="T86" fmla="*/ 212 w 280"/>
                  <a:gd name="T87" fmla="*/ 26 h 212"/>
                  <a:gd name="T88" fmla="*/ 229 w 280"/>
                  <a:gd name="T89" fmla="*/ 34 h 212"/>
                  <a:gd name="T90" fmla="*/ 246 w 280"/>
                  <a:gd name="T91" fmla="*/ 43 h 212"/>
                  <a:gd name="T92" fmla="*/ 254 w 280"/>
                  <a:gd name="T93" fmla="*/ 68 h 212"/>
                  <a:gd name="T94" fmla="*/ 254 w 280"/>
                  <a:gd name="T95" fmla="*/ 102 h 212"/>
                  <a:gd name="T96" fmla="*/ 254 w 280"/>
                  <a:gd name="T97" fmla="*/ 127 h 212"/>
                  <a:gd name="T98" fmla="*/ 254 w 280"/>
                  <a:gd name="T99" fmla="*/ 144 h 212"/>
                  <a:gd name="T100" fmla="*/ 246 w 280"/>
                  <a:gd name="T101" fmla="*/ 161 h 212"/>
                  <a:gd name="T102" fmla="*/ 246 w 280"/>
                  <a:gd name="T103" fmla="*/ 170 h 212"/>
                  <a:gd name="T104" fmla="*/ 229 w 280"/>
                  <a:gd name="T105" fmla="*/ 178 h 212"/>
                  <a:gd name="T106" fmla="*/ 212 w 280"/>
                  <a:gd name="T107" fmla="*/ 187 h 212"/>
                  <a:gd name="T108" fmla="*/ 195 w 280"/>
                  <a:gd name="T109" fmla="*/ 178 h 212"/>
                  <a:gd name="T110" fmla="*/ 187 w 280"/>
                  <a:gd name="T111" fmla="*/ 170 h 212"/>
                  <a:gd name="T112" fmla="*/ 178 w 280"/>
                  <a:gd name="T113" fmla="*/ 161 h 212"/>
                  <a:gd name="T114" fmla="*/ 178 w 280"/>
                  <a:gd name="T115" fmla="*/ 144 h 212"/>
                  <a:gd name="T116" fmla="*/ 178 w 280"/>
                  <a:gd name="T117" fmla="*/ 127 h 212"/>
                  <a:gd name="T118" fmla="*/ 178 w 280"/>
                  <a:gd name="T119" fmla="*/ 10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80" h="212">
                    <a:moveTo>
                      <a:pt x="0" y="34"/>
                    </a:moveTo>
                    <a:lnTo>
                      <a:pt x="102" y="34"/>
                    </a:lnTo>
                    <a:lnTo>
                      <a:pt x="85" y="51"/>
                    </a:lnTo>
                    <a:lnTo>
                      <a:pt x="60" y="85"/>
                    </a:lnTo>
                    <a:lnTo>
                      <a:pt x="51" y="119"/>
                    </a:lnTo>
                    <a:lnTo>
                      <a:pt x="34" y="144"/>
                    </a:lnTo>
                    <a:lnTo>
                      <a:pt x="26" y="178"/>
                    </a:lnTo>
                    <a:lnTo>
                      <a:pt x="26" y="204"/>
                    </a:lnTo>
                    <a:lnTo>
                      <a:pt x="51" y="204"/>
                    </a:lnTo>
                    <a:lnTo>
                      <a:pt x="60" y="153"/>
                    </a:lnTo>
                    <a:lnTo>
                      <a:pt x="77" y="110"/>
                    </a:lnTo>
                    <a:lnTo>
                      <a:pt x="94" y="77"/>
                    </a:lnTo>
                    <a:lnTo>
                      <a:pt x="110" y="51"/>
                    </a:lnTo>
                    <a:lnTo>
                      <a:pt x="127" y="26"/>
                    </a:lnTo>
                    <a:lnTo>
                      <a:pt x="127" y="9"/>
                    </a:lnTo>
                    <a:lnTo>
                      <a:pt x="0" y="9"/>
                    </a:lnTo>
                    <a:lnTo>
                      <a:pt x="0" y="34"/>
                    </a:lnTo>
                    <a:close/>
                    <a:moveTo>
                      <a:pt x="153" y="102"/>
                    </a:moveTo>
                    <a:lnTo>
                      <a:pt x="153" y="153"/>
                    </a:lnTo>
                    <a:lnTo>
                      <a:pt x="170" y="187"/>
                    </a:lnTo>
                    <a:lnTo>
                      <a:pt x="187" y="204"/>
                    </a:lnTo>
                    <a:lnTo>
                      <a:pt x="212" y="212"/>
                    </a:lnTo>
                    <a:lnTo>
                      <a:pt x="237" y="204"/>
                    </a:lnTo>
                    <a:lnTo>
                      <a:pt x="254" y="195"/>
                    </a:lnTo>
                    <a:lnTo>
                      <a:pt x="263" y="187"/>
                    </a:lnTo>
                    <a:lnTo>
                      <a:pt x="271" y="161"/>
                    </a:lnTo>
                    <a:lnTo>
                      <a:pt x="280" y="136"/>
                    </a:lnTo>
                    <a:lnTo>
                      <a:pt x="280" y="102"/>
                    </a:lnTo>
                    <a:lnTo>
                      <a:pt x="280" y="77"/>
                    </a:lnTo>
                    <a:lnTo>
                      <a:pt x="271" y="60"/>
                    </a:lnTo>
                    <a:lnTo>
                      <a:pt x="263" y="26"/>
                    </a:lnTo>
                    <a:lnTo>
                      <a:pt x="246" y="9"/>
                    </a:lnTo>
                    <a:lnTo>
                      <a:pt x="212" y="0"/>
                    </a:lnTo>
                    <a:lnTo>
                      <a:pt x="195" y="0"/>
                    </a:lnTo>
                    <a:lnTo>
                      <a:pt x="178" y="9"/>
                    </a:lnTo>
                    <a:lnTo>
                      <a:pt x="161" y="26"/>
                    </a:lnTo>
                    <a:lnTo>
                      <a:pt x="153" y="43"/>
                    </a:lnTo>
                    <a:lnTo>
                      <a:pt x="153" y="77"/>
                    </a:lnTo>
                    <a:lnTo>
                      <a:pt x="153" y="102"/>
                    </a:lnTo>
                    <a:close/>
                    <a:moveTo>
                      <a:pt x="178" y="102"/>
                    </a:moveTo>
                    <a:lnTo>
                      <a:pt x="178" y="68"/>
                    </a:lnTo>
                    <a:lnTo>
                      <a:pt x="187" y="43"/>
                    </a:lnTo>
                    <a:lnTo>
                      <a:pt x="195" y="34"/>
                    </a:lnTo>
                    <a:lnTo>
                      <a:pt x="212" y="26"/>
                    </a:lnTo>
                    <a:lnTo>
                      <a:pt x="229" y="34"/>
                    </a:lnTo>
                    <a:lnTo>
                      <a:pt x="246" y="43"/>
                    </a:lnTo>
                    <a:lnTo>
                      <a:pt x="254" y="68"/>
                    </a:lnTo>
                    <a:lnTo>
                      <a:pt x="254" y="102"/>
                    </a:lnTo>
                    <a:lnTo>
                      <a:pt x="254" y="127"/>
                    </a:lnTo>
                    <a:lnTo>
                      <a:pt x="254" y="144"/>
                    </a:lnTo>
                    <a:lnTo>
                      <a:pt x="246" y="161"/>
                    </a:lnTo>
                    <a:lnTo>
                      <a:pt x="246" y="170"/>
                    </a:lnTo>
                    <a:lnTo>
                      <a:pt x="229" y="178"/>
                    </a:lnTo>
                    <a:lnTo>
                      <a:pt x="212" y="187"/>
                    </a:lnTo>
                    <a:lnTo>
                      <a:pt x="195" y="178"/>
                    </a:lnTo>
                    <a:lnTo>
                      <a:pt x="187" y="170"/>
                    </a:lnTo>
                    <a:lnTo>
                      <a:pt x="178" y="161"/>
                    </a:lnTo>
                    <a:lnTo>
                      <a:pt x="178" y="144"/>
                    </a:lnTo>
                    <a:lnTo>
                      <a:pt x="178" y="127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4" name="Rectangle 72">
                <a:extLst>
                  <a:ext uri="{FF2B5EF4-FFF2-40B4-BE49-F238E27FC236}">
                    <a16:creationId xmlns:a16="http://schemas.microsoft.com/office/drawing/2014/main" id="{5F2A21D2-0DB7-4E82-87C5-4B0747CA1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23" y="727"/>
                <a:ext cx="77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5" name="Freeform 73">
                <a:extLst>
                  <a:ext uri="{FF2B5EF4-FFF2-40B4-BE49-F238E27FC236}">
                    <a16:creationId xmlns:a16="http://schemas.microsoft.com/office/drawing/2014/main" id="{4AAFAF4F-C295-42DB-8BBC-A2F6ECEC12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05" y="674"/>
                <a:ext cx="48" cy="39"/>
              </a:xfrm>
              <a:custGeom>
                <a:avLst/>
                <a:gdLst>
                  <a:gd name="T0" fmla="*/ 135 w 279"/>
                  <a:gd name="T1" fmla="*/ 34 h 229"/>
                  <a:gd name="T2" fmla="*/ 110 w 279"/>
                  <a:gd name="T3" fmla="*/ 8 h 229"/>
                  <a:gd name="T4" fmla="*/ 59 w 279"/>
                  <a:gd name="T5" fmla="*/ 0 h 229"/>
                  <a:gd name="T6" fmla="*/ 17 w 279"/>
                  <a:gd name="T7" fmla="*/ 42 h 229"/>
                  <a:gd name="T8" fmla="*/ 0 w 279"/>
                  <a:gd name="T9" fmla="*/ 93 h 229"/>
                  <a:gd name="T10" fmla="*/ 8 w 279"/>
                  <a:gd name="T11" fmla="*/ 169 h 229"/>
                  <a:gd name="T12" fmla="*/ 51 w 279"/>
                  <a:gd name="T13" fmla="*/ 203 h 229"/>
                  <a:gd name="T14" fmla="*/ 85 w 279"/>
                  <a:gd name="T15" fmla="*/ 195 h 229"/>
                  <a:gd name="T16" fmla="*/ 110 w 279"/>
                  <a:gd name="T17" fmla="*/ 178 h 229"/>
                  <a:gd name="T18" fmla="*/ 127 w 279"/>
                  <a:gd name="T19" fmla="*/ 118 h 229"/>
                  <a:gd name="T20" fmla="*/ 101 w 279"/>
                  <a:gd name="T21" fmla="*/ 76 h 229"/>
                  <a:gd name="T22" fmla="*/ 51 w 279"/>
                  <a:gd name="T23" fmla="*/ 68 h 229"/>
                  <a:gd name="T24" fmla="*/ 34 w 279"/>
                  <a:gd name="T25" fmla="*/ 59 h 229"/>
                  <a:gd name="T26" fmla="*/ 59 w 279"/>
                  <a:gd name="T27" fmla="*/ 25 h 229"/>
                  <a:gd name="T28" fmla="*/ 93 w 279"/>
                  <a:gd name="T29" fmla="*/ 25 h 229"/>
                  <a:gd name="T30" fmla="*/ 110 w 279"/>
                  <a:gd name="T31" fmla="*/ 51 h 229"/>
                  <a:gd name="T32" fmla="*/ 25 w 279"/>
                  <a:gd name="T33" fmla="*/ 127 h 229"/>
                  <a:gd name="T34" fmla="*/ 42 w 279"/>
                  <a:gd name="T35" fmla="*/ 93 h 229"/>
                  <a:gd name="T36" fmla="*/ 68 w 279"/>
                  <a:gd name="T37" fmla="*/ 93 h 229"/>
                  <a:gd name="T38" fmla="*/ 93 w 279"/>
                  <a:gd name="T39" fmla="*/ 110 h 229"/>
                  <a:gd name="T40" fmla="*/ 101 w 279"/>
                  <a:gd name="T41" fmla="*/ 144 h 229"/>
                  <a:gd name="T42" fmla="*/ 85 w 279"/>
                  <a:gd name="T43" fmla="*/ 169 h 229"/>
                  <a:gd name="T44" fmla="*/ 59 w 279"/>
                  <a:gd name="T45" fmla="*/ 178 h 229"/>
                  <a:gd name="T46" fmla="*/ 25 w 279"/>
                  <a:gd name="T47" fmla="*/ 152 h 229"/>
                  <a:gd name="T48" fmla="*/ 152 w 279"/>
                  <a:gd name="T49" fmla="*/ 110 h 229"/>
                  <a:gd name="T50" fmla="*/ 152 w 279"/>
                  <a:gd name="T51" fmla="*/ 195 h 229"/>
                  <a:gd name="T52" fmla="*/ 195 w 279"/>
                  <a:gd name="T53" fmla="*/ 220 h 229"/>
                  <a:gd name="T54" fmla="*/ 237 w 279"/>
                  <a:gd name="T55" fmla="*/ 220 h 229"/>
                  <a:gd name="T56" fmla="*/ 262 w 279"/>
                  <a:gd name="T57" fmla="*/ 186 h 229"/>
                  <a:gd name="T58" fmla="*/ 279 w 279"/>
                  <a:gd name="T59" fmla="*/ 135 h 229"/>
                  <a:gd name="T60" fmla="*/ 279 w 279"/>
                  <a:gd name="T61" fmla="*/ 85 h 229"/>
                  <a:gd name="T62" fmla="*/ 262 w 279"/>
                  <a:gd name="T63" fmla="*/ 34 h 229"/>
                  <a:gd name="T64" fmla="*/ 212 w 279"/>
                  <a:gd name="T65" fmla="*/ 25 h 229"/>
                  <a:gd name="T66" fmla="*/ 178 w 279"/>
                  <a:gd name="T67" fmla="*/ 42 h 229"/>
                  <a:gd name="T68" fmla="*/ 161 w 279"/>
                  <a:gd name="T69" fmla="*/ 85 h 229"/>
                  <a:gd name="T70" fmla="*/ 178 w 279"/>
                  <a:gd name="T71" fmla="*/ 118 h 229"/>
                  <a:gd name="T72" fmla="*/ 203 w 279"/>
                  <a:gd name="T73" fmla="*/ 51 h 229"/>
                  <a:gd name="T74" fmla="*/ 228 w 279"/>
                  <a:gd name="T75" fmla="*/ 42 h 229"/>
                  <a:gd name="T76" fmla="*/ 254 w 279"/>
                  <a:gd name="T77" fmla="*/ 68 h 229"/>
                  <a:gd name="T78" fmla="*/ 254 w 279"/>
                  <a:gd name="T79" fmla="*/ 127 h 229"/>
                  <a:gd name="T80" fmla="*/ 245 w 279"/>
                  <a:gd name="T81" fmla="*/ 169 h 229"/>
                  <a:gd name="T82" fmla="*/ 228 w 279"/>
                  <a:gd name="T83" fmla="*/ 195 h 229"/>
                  <a:gd name="T84" fmla="*/ 203 w 279"/>
                  <a:gd name="T85" fmla="*/ 203 h 229"/>
                  <a:gd name="T86" fmla="*/ 178 w 279"/>
                  <a:gd name="T87" fmla="*/ 186 h 229"/>
                  <a:gd name="T88" fmla="*/ 178 w 279"/>
                  <a:gd name="T89" fmla="*/ 118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79" h="229">
                    <a:moveTo>
                      <a:pt x="135" y="59"/>
                    </a:moveTo>
                    <a:lnTo>
                      <a:pt x="135" y="34"/>
                    </a:lnTo>
                    <a:lnTo>
                      <a:pt x="127" y="17"/>
                    </a:lnTo>
                    <a:lnTo>
                      <a:pt x="110" y="8"/>
                    </a:lnTo>
                    <a:lnTo>
                      <a:pt x="93" y="0"/>
                    </a:lnTo>
                    <a:lnTo>
                      <a:pt x="59" y="0"/>
                    </a:lnTo>
                    <a:lnTo>
                      <a:pt x="34" y="17"/>
                    </a:lnTo>
                    <a:lnTo>
                      <a:pt x="17" y="42"/>
                    </a:lnTo>
                    <a:lnTo>
                      <a:pt x="8" y="68"/>
                    </a:lnTo>
                    <a:lnTo>
                      <a:pt x="0" y="93"/>
                    </a:lnTo>
                    <a:lnTo>
                      <a:pt x="0" y="135"/>
                    </a:lnTo>
                    <a:lnTo>
                      <a:pt x="8" y="169"/>
                    </a:lnTo>
                    <a:lnTo>
                      <a:pt x="25" y="186"/>
                    </a:lnTo>
                    <a:lnTo>
                      <a:pt x="51" y="203"/>
                    </a:lnTo>
                    <a:lnTo>
                      <a:pt x="68" y="203"/>
                    </a:lnTo>
                    <a:lnTo>
                      <a:pt x="85" y="195"/>
                    </a:lnTo>
                    <a:lnTo>
                      <a:pt x="101" y="186"/>
                    </a:lnTo>
                    <a:lnTo>
                      <a:pt x="110" y="178"/>
                    </a:lnTo>
                    <a:lnTo>
                      <a:pt x="127" y="144"/>
                    </a:lnTo>
                    <a:lnTo>
                      <a:pt x="127" y="118"/>
                    </a:lnTo>
                    <a:lnTo>
                      <a:pt x="118" y="93"/>
                    </a:lnTo>
                    <a:lnTo>
                      <a:pt x="101" y="76"/>
                    </a:lnTo>
                    <a:lnTo>
                      <a:pt x="76" y="68"/>
                    </a:lnTo>
                    <a:lnTo>
                      <a:pt x="51" y="68"/>
                    </a:lnTo>
                    <a:lnTo>
                      <a:pt x="25" y="85"/>
                    </a:lnTo>
                    <a:lnTo>
                      <a:pt x="34" y="59"/>
                    </a:lnTo>
                    <a:lnTo>
                      <a:pt x="42" y="42"/>
                    </a:lnTo>
                    <a:lnTo>
                      <a:pt x="59" y="25"/>
                    </a:lnTo>
                    <a:lnTo>
                      <a:pt x="85" y="17"/>
                    </a:lnTo>
                    <a:lnTo>
                      <a:pt x="93" y="25"/>
                    </a:lnTo>
                    <a:lnTo>
                      <a:pt x="110" y="34"/>
                    </a:lnTo>
                    <a:lnTo>
                      <a:pt x="110" y="51"/>
                    </a:lnTo>
                    <a:lnTo>
                      <a:pt x="135" y="59"/>
                    </a:lnTo>
                    <a:close/>
                    <a:moveTo>
                      <a:pt x="25" y="127"/>
                    </a:moveTo>
                    <a:lnTo>
                      <a:pt x="25" y="110"/>
                    </a:lnTo>
                    <a:lnTo>
                      <a:pt x="42" y="93"/>
                    </a:lnTo>
                    <a:lnTo>
                      <a:pt x="51" y="93"/>
                    </a:lnTo>
                    <a:lnTo>
                      <a:pt x="68" y="93"/>
                    </a:lnTo>
                    <a:lnTo>
                      <a:pt x="85" y="93"/>
                    </a:lnTo>
                    <a:lnTo>
                      <a:pt x="93" y="110"/>
                    </a:lnTo>
                    <a:lnTo>
                      <a:pt x="101" y="118"/>
                    </a:lnTo>
                    <a:lnTo>
                      <a:pt x="101" y="144"/>
                    </a:lnTo>
                    <a:lnTo>
                      <a:pt x="93" y="161"/>
                    </a:lnTo>
                    <a:lnTo>
                      <a:pt x="85" y="169"/>
                    </a:lnTo>
                    <a:lnTo>
                      <a:pt x="68" y="178"/>
                    </a:lnTo>
                    <a:lnTo>
                      <a:pt x="59" y="178"/>
                    </a:lnTo>
                    <a:lnTo>
                      <a:pt x="34" y="169"/>
                    </a:lnTo>
                    <a:lnTo>
                      <a:pt x="25" y="152"/>
                    </a:lnTo>
                    <a:lnTo>
                      <a:pt x="25" y="127"/>
                    </a:lnTo>
                    <a:close/>
                    <a:moveTo>
                      <a:pt x="152" y="110"/>
                    </a:moveTo>
                    <a:lnTo>
                      <a:pt x="144" y="161"/>
                    </a:lnTo>
                    <a:lnTo>
                      <a:pt x="152" y="195"/>
                    </a:lnTo>
                    <a:lnTo>
                      <a:pt x="169" y="212"/>
                    </a:lnTo>
                    <a:lnTo>
                      <a:pt x="195" y="220"/>
                    </a:lnTo>
                    <a:lnTo>
                      <a:pt x="220" y="229"/>
                    </a:lnTo>
                    <a:lnTo>
                      <a:pt x="237" y="220"/>
                    </a:lnTo>
                    <a:lnTo>
                      <a:pt x="254" y="203"/>
                    </a:lnTo>
                    <a:lnTo>
                      <a:pt x="262" y="186"/>
                    </a:lnTo>
                    <a:lnTo>
                      <a:pt x="271" y="169"/>
                    </a:lnTo>
                    <a:lnTo>
                      <a:pt x="279" y="135"/>
                    </a:lnTo>
                    <a:lnTo>
                      <a:pt x="279" y="110"/>
                    </a:lnTo>
                    <a:lnTo>
                      <a:pt x="279" y="85"/>
                    </a:lnTo>
                    <a:lnTo>
                      <a:pt x="279" y="59"/>
                    </a:lnTo>
                    <a:lnTo>
                      <a:pt x="262" y="34"/>
                    </a:lnTo>
                    <a:lnTo>
                      <a:pt x="228" y="25"/>
                    </a:lnTo>
                    <a:lnTo>
                      <a:pt x="212" y="25"/>
                    </a:lnTo>
                    <a:lnTo>
                      <a:pt x="195" y="25"/>
                    </a:lnTo>
                    <a:lnTo>
                      <a:pt x="178" y="42"/>
                    </a:lnTo>
                    <a:lnTo>
                      <a:pt x="169" y="59"/>
                    </a:lnTo>
                    <a:lnTo>
                      <a:pt x="161" y="85"/>
                    </a:lnTo>
                    <a:lnTo>
                      <a:pt x="152" y="110"/>
                    </a:lnTo>
                    <a:close/>
                    <a:moveTo>
                      <a:pt x="178" y="118"/>
                    </a:moveTo>
                    <a:lnTo>
                      <a:pt x="186" y="76"/>
                    </a:lnTo>
                    <a:lnTo>
                      <a:pt x="203" y="51"/>
                    </a:lnTo>
                    <a:lnTo>
                      <a:pt x="212" y="42"/>
                    </a:lnTo>
                    <a:lnTo>
                      <a:pt x="228" y="42"/>
                    </a:lnTo>
                    <a:lnTo>
                      <a:pt x="245" y="51"/>
                    </a:lnTo>
                    <a:lnTo>
                      <a:pt x="254" y="68"/>
                    </a:lnTo>
                    <a:lnTo>
                      <a:pt x="262" y="93"/>
                    </a:lnTo>
                    <a:lnTo>
                      <a:pt x="254" y="127"/>
                    </a:lnTo>
                    <a:lnTo>
                      <a:pt x="254" y="152"/>
                    </a:lnTo>
                    <a:lnTo>
                      <a:pt x="245" y="169"/>
                    </a:lnTo>
                    <a:lnTo>
                      <a:pt x="237" y="186"/>
                    </a:lnTo>
                    <a:lnTo>
                      <a:pt x="228" y="195"/>
                    </a:lnTo>
                    <a:lnTo>
                      <a:pt x="220" y="203"/>
                    </a:lnTo>
                    <a:lnTo>
                      <a:pt x="203" y="203"/>
                    </a:lnTo>
                    <a:lnTo>
                      <a:pt x="186" y="195"/>
                    </a:lnTo>
                    <a:lnTo>
                      <a:pt x="178" y="186"/>
                    </a:lnTo>
                    <a:lnTo>
                      <a:pt x="169" y="161"/>
                    </a:lnTo>
                    <a:lnTo>
                      <a:pt x="178" y="118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6" name="Rectangle 74">
                <a:extLst>
                  <a:ext uri="{FF2B5EF4-FFF2-40B4-BE49-F238E27FC236}">
                    <a16:creationId xmlns:a16="http://schemas.microsoft.com/office/drawing/2014/main" id="{05CDBD0D-0D4B-44AA-934F-62261C2D7B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">
                <a:off x="3604" y="65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" name="Rectangle 75">
                <a:extLst>
                  <a:ext uri="{FF2B5EF4-FFF2-40B4-BE49-F238E27FC236}">
                    <a16:creationId xmlns:a16="http://schemas.microsoft.com/office/drawing/2014/main" id="{FF227D9E-7FE7-44A2-95B7-30D784F4B2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">
                <a:off x="3629" y="661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8" name="Freeform 76">
                <a:extLst>
                  <a:ext uri="{FF2B5EF4-FFF2-40B4-BE49-F238E27FC236}">
                    <a16:creationId xmlns:a16="http://schemas.microsoft.com/office/drawing/2014/main" id="{CA3BE91C-0913-4D35-8B43-668E29EA62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50" y="884"/>
                <a:ext cx="52" cy="39"/>
              </a:xfrm>
              <a:custGeom>
                <a:avLst/>
                <a:gdLst>
                  <a:gd name="T0" fmla="*/ 67 w 304"/>
                  <a:gd name="T1" fmla="*/ 187 h 229"/>
                  <a:gd name="T2" fmla="*/ 93 w 304"/>
                  <a:gd name="T3" fmla="*/ 195 h 229"/>
                  <a:gd name="T4" fmla="*/ 110 w 304"/>
                  <a:gd name="T5" fmla="*/ 144 h 229"/>
                  <a:gd name="T6" fmla="*/ 135 w 304"/>
                  <a:gd name="T7" fmla="*/ 153 h 229"/>
                  <a:gd name="T8" fmla="*/ 135 w 304"/>
                  <a:gd name="T9" fmla="*/ 136 h 229"/>
                  <a:gd name="T10" fmla="*/ 110 w 304"/>
                  <a:gd name="T11" fmla="*/ 127 h 229"/>
                  <a:gd name="T12" fmla="*/ 152 w 304"/>
                  <a:gd name="T13" fmla="*/ 0 h 229"/>
                  <a:gd name="T14" fmla="*/ 127 w 304"/>
                  <a:gd name="T15" fmla="*/ 0 h 229"/>
                  <a:gd name="T16" fmla="*/ 8 w 304"/>
                  <a:gd name="T17" fmla="*/ 94 h 229"/>
                  <a:gd name="T18" fmla="*/ 0 w 304"/>
                  <a:gd name="T19" fmla="*/ 119 h 229"/>
                  <a:gd name="T20" fmla="*/ 84 w 304"/>
                  <a:gd name="T21" fmla="*/ 144 h 229"/>
                  <a:gd name="T22" fmla="*/ 67 w 304"/>
                  <a:gd name="T23" fmla="*/ 187 h 229"/>
                  <a:gd name="T24" fmla="*/ 84 w 304"/>
                  <a:gd name="T25" fmla="*/ 119 h 229"/>
                  <a:gd name="T26" fmla="*/ 25 w 304"/>
                  <a:gd name="T27" fmla="*/ 102 h 229"/>
                  <a:gd name="T28" fmla="*/ 110 w 304"/>
                  <a:gd name="T29" fmla="*/ 34 h 229"/>
                  <a:gd name="T30" fmla="*/ 84 w 304"/>
                  <a:gd name="T31" fmla="*/ 119 h 229"/>
                  <a:gd name="T32" fmla="*/ 169 w 304"/>
                  <a:gd name="T33" fmla="*/ 110 h 229"/>
                  <a:gd name="T34" fmla="*/ 161 w 304"/>
                  <a:gd name="T35" fmla="*/ 161 h 229"/>
                  <a:gd name="T36" fmla="*/ 169 w 304"/>
                  <a:gd name="T37" fmla="*/ 195 h 229"/>
                  <a:gd name="T38" fmla="*/ 177 w 304"/>
                  <a:gd name="T39" fmla="*/ 221 h 229"/>
                  <a:gd name="T40" fmla="*/ 203 w 304"/>
                  <a:gd name="T41" fmla="*/ 229 h 229"/>
                  <a:gd name="T42" fmla="*/ 220 w 304"/>
                  <a:gd name="T43" fmla="*/ 229 h 229"/>
                  <a:gd name="T44" fmla="*/ 245 w 304"/>
                  <a:gd name="T45" fmla="*/ 229 h 229"/>
                  <a:gd name="T46" fmla="*/ 254 w 304"/>
                  <a:gd name="T47" fmla="*/ 221 h 229"/>
                  <a:gd name="T48" fmla="*/ 271 w 304"/>
                  <a:gd name="T49" fmla="*/ 204 h 229"/>
                  <a:gd name="T50" fmla="*/ 288 w 304"/>
                  <a:gd name="T51" fmla="*/ 178 h 229"/>
                  <a:gd name="T52" fmla="*/ 296 w 304"/>
                  <a:gd name="T53" fmla="*/ 153 h 229"/>
                  <a:gd name="T54" fmla="*/ 296 w 304"/>
                  <a:gd name="T55" fmla="*/ 127 h 229"/>
                  <a:gd name="T56" fmla="*/ 304 w 304"/>
                  <a:gd name="T57" fmla="*/ 102 h 229"/>
                  <a:gd name="T58" fmla="*/ 296 w 304"/>
                  <a:gd name="T59" fmla="*/ 68 h 229"/>
                  <a:gd name="T60" fmla="*/ 288 w 304"/>
                  <a:gd name="T61" fmla="*/ 51 h 229"/>
                  <a:gd name="T62" fmla="*/ 262 w 304"/>
                  <a:gd name="T63" fmla="*/ 34 h 229"/>
                  <a:gd name="T64" fmla="*/ 237 w 304"/>
                  <a:gd name="T65" fmla="*/ 34 h 229"/>
                  <a:gd name="T66" fmla="*/ 220 w 304"/>
                  <a:gd name="T67" fmla="*/ 34 h 229"/>
                  <a:gd name="T68" fmla="*/ 203 w 304"/>
                  <a:gd name="T69" fmla="*/ 43 h 229"/>
                  <a:gd name="T70" fmla="*/ 194 w 304"/>
                  <a:gd name="T71" fmla="*/ 60 h 229"/>
                  <a:gd name="T72" fmla="*/ 177 w 304"/>
                  <a:gd name="T73" fmla="*/ 85 h 229"/>
                  <a:gd name="T74" fmla="*/ 169 w 304"/>
                  <a:gd name="T75" fmla="*/ 110 h 229"/>
                  <a:gd name="T76" fmla="*/ 194 w 304"/>
                  <a:gd name="T77" fmla="*/ 119 h 229"/>
                  <a:gd name="T78" fmla="*/ 211 w 304"/>
                  <a:gd name="T79" fmla="*/ 85 h 229"/>
                  <a:gd name="T80" fmla="*/ 228 w 304"/>
                  <a:gd name="T81" fmla="*/ 60 h 229"/>
                  <a:gd name="T82" fmla="*/ 237 w 304"/>
                  <a:gd name="T83" fmla="*/ 51 h 229"/>
                  <a:gd name="T84" fmla="*/ 254 w 304"/>
                  <a:gd name="T85" fmla="*/ 51 h 229"/>
                  <a:gd name="T86" fmla="*/ 271 w 304"/>
                  <a:gd name="T87" fmla="*/ 60 h 229"/>
                  <a:gd name="T88" fmla="*/ 279 w 304"/>
                  <a:gd name="T89" fmla="*/ 77 h 229"/>
                  <a:gd name="T90" fmla="*/ 279 w 304"/>
                  <a:gd name="T91" fmla="*/ 102 h 229"/>
                  <a:gd name="T92" fmla="*/ 271 w 304"/>
                  <a:gd name="T93" fmla="*/ 144 h 229"/>
                  <a:gd name="T94" fmla="*/ 262 w 304"/>
                  <a:gd name="T95" fmla="*/ 161 h 229"/>
                  <a:gd name="T96" fmla="*/ 254 w 304"/>
                  <a:gd name="T97" fmla="*/ 178 h 229"/>
                  <a:gd name="T98" fmla="*/ 245 w 304"/>
                  <a:gd name="T99" fmla="*/ 195 h 229"/>
                  <a:gd name="T100" fmla="*/ 237 w 304"/>
                  <a:gd name="T101" fmla="*/ 204 h 229"/>
                  <a:gd name="T102" fmla="*/ 228 w 304"/>
                  <a:gd name="T103" fmla="*/ 212 h 229"/>
                  <a:gd name="T104" fmla="*/ 211 w 304"/>
                  <a:gd name="T105" fmla="*/ 212 h 229"/>
                  <a:gd name="T106" fmla="*/ 194 w 304"/>
                  <a:gd name="T107" fmla="*/ 204 h 229"/>
                  <a:gd name="T108" fmla="*/ 186 w 304"/>
                  <a:gd name="T109" fmla="*/ 187 h 229"/>
                  <a:gd name="T110" fmla="*/ 186 w 304"/>
                  <a:gd name="T111" fmla="*/ 161 h 229"/>
                  <a:gd name="T112" fmla="*/ 194 w 304"/>
                  <a:gd name="T113" fmla="*/ 119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4" h="229">
                    <a:moveTo>
                      <a:pt x="67" y="187"/>
                    </a:moveTo>
                    <a:lnTo>
                      <a:pt x="93" y="195"/>
                    </a:lnTo>
                    <a:lnTo>
                      <a:pt x="110" y="144"/>
                    </a:lnTo>
                    <a:lnTo>
                      <a:pt x="135" y="153"/>
                    </a:lnTo>
                    <a:lnTo>
                      <a:pt x="135" y="136"/>
                    </a:lnTo>
                    <a:lnTo>
                      <a:pt x="110" y="127"/>
                    </a:lnTo>
                    <a:lnTo>
                      <a:pt x="152" y="0"/>
                    </a:lnTo>
                    <a:lnTo>
                      <a:pt x="127" y="0"/>
                    </a:lnTo>
                    <a:lnTo>
                      <a:pt x="8" y="94"/>
                    </a:lnTo>
                    <a:lnTo>
                      <a:pt x="0" y="119"/>
                    </a:lnTo>
                    <a:lnTo>
                      <a:pt x="84" y="144"/>
                    </a:lnTo>
                    <a:lnTo>
                      <a:pt x="67" y="187"/>
                    </a:lnTo>
                    <a:close/>
                    <a:moveTo>
                      <a:pt x="84" y="119"/>
                    </a:moveTo>
                    <a:lnTo>
                      <a:pt x="25" y="102"/>
                    </a:lnTo>
                    <a:lnTo>
                      <a:pt x="110" y="34"/>
                    </a:lnTo>
                    <a:lnTo>
                      <a:pt x="84" y="119"/>
                    </a:lnTo>
                    <a:close/>
                    <a:moveTo>
                      <a:pt x="169" y="110"/>
                    </a:moveTo>
                    <a:lnTo>
                      <a:pt x="161" y="161"/>
                    </a:lnTo>
                    <a:lnTo>
                      <a:pt x="169" y="195"/>
                    </a:lnTo>
                    <a:lnTo>
                      <a:pt x="177" y="221"/>
                    </a:lnTo>
                    <a:lnTo>
                      <a:pt x="203" y="229"/>
                    </a:lnTo>
                    <a:lnTo>
                      <a:pt x="220" y="229"/>
                    </a:lnTo>
                    <a:lnTo>
                      <a:pt x="245" y="229"/>
                    </a:lnTo>
                    <a:lnTo>
                      <a:pt x="254" y="221"/>
                    </a:lnTo>
                    <a:lnTo>
                      <a:pt x="271" y="204"/>
                    </a:lnTo>
                    <a:lnTo>
                      <a:pt x="288" y="178"/>
                    </a:lnTo>
                    <a:lnTo>
                      <a:pt x="296" y="153"/>
                    </a:lnTo>
                    <a:lnTo>
                      <a:pt x="296" y="127"/>
                    </a:lnTo>
                    <a:lnTo>
                      <a:pt x="304" y="102"/>
                    </a:lnTo>
                    <a:lnTo>
                      <a:pt x="296" y="68"/>
                    </a:lnTo>
                    <a:lnTo>
                      <a:pt x="288" y="51"/>
                    </a:lnTo>
                    <a:lnTo>
                      <a:pt x="262" y="34"/>
                    </a:lnTo>
                    <a:lnTo>
                      <a:pt x="237" y="34"/>
                    </a:lnTo>
                    <a:lnTo>
                      <a:pt x="220" y="34"/>
                    </a:lnTo>
                    <a:lnTo>
                      <a:pt x="203" y="43"/>
                    </a:lnTo>
                    <a:lnTo>
                      <a:pt x="194" y="60"/>
                    </a:lnTo>
                    <a:lnTo>
                      <a:pt x="177" y="85"/>
                    </a:lnTo>
                    <a:lnTo>
                      <a:pt x="169" y="110"/>
                    </a:lnTo>
                    <a:close/>
                    <a:moveTo>
                      <a:pt x="194" y="119"/>
                    </a:moveTo>
                    <a:lnTo>
                      <a:pt x="211" y="85"/>
                    </a:lnTo>
                    <a:lnTo>
                      <a:pt x="228" y="60"/>
                    </a:lnTo>
                    <a:lnTo>
                      <a:pt x="237" y="51"/>
                    </a:lnTo>
                    <a:lnTo>
                      <a:pt x="254" y="51"/>
                    </a:lnTo>
                    <a:lnTo>
                      <a:pt x="271" y="60"/>
                    </a:lnTo>
                    <a:lnTo>
                      <a:pt x="279" y="77"/>
                    </a:lnTo>
                    <a:lnTo>
                      <a:pt x="279" y="102"/>
                    </a:lnTo>
                    <a:lnTo>
                      <a:pt x="271" y="144"/>
                    </a:lnTo>
                    <a:lnTo>
                      <a:pt x="262" y="161"/>
                    </a:lnTo>
                    <a:lnTo>
                      <a:pt x="254" y="178"/>
                    </a:lnTo>
                    <a:lnTo>
                      <a:pt x="245" y="195"/>
                    </a:lnTo>
                    <a:lnTo>
                      <a:pt x="237" y="204"/>
                    </a:lnTo>
                    <a:lnTo>
                      <a:pt x="228" y="212"/>
                    </a:lnTo>
                    <a:lnTo>
                      <a:pt x="211" y="212"/>
                    </a:lnTo>
                    <a:lnTo>
                      <a:pt x="194" y="204"/>
                    </a:lnTo>
                    <a:lnTo>
                      <a:pt x="186" y="187"/>
                    </a:lnTo>
                    <a:lnTo>
                      <a:pt x="186" y="161"/>
                    </a:lnTo>
                    <a:lnTo>
                      <a:pt x="194" y="119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9" name="Rectangle 77">
                <a:extLst>
                  <a:ext uri="{FF2B5EF4-FFF2-40B4-BE49-F238E27FC236}">
                    <a16:creationId xmlns:a16="http://schemas.microsoft.com/office/drawing/2014/main" id="{3A938739-93D9-447D-A714-7136AD632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60000">
                <a:off x="2653" y="86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0" name="Rectangle 78">
                <a:extLst>
                  <a:ext uri="{FF2B5EF4-FFF2-40B4-BE49-F238E27FC236}">
                    <a16:creationId xmlns:a16="http://schemas.microsoft.com/office/drawing/2014/main" id="{3D3067E6-571C-4895-89E5-0C5BBBC18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960000">
                <a:off x="2678" y="875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" name="Freeform 79">
                <a:extLst>
                  <a:ext uri="{FF2B5EF4-FFF2-40B4-BE49-F238E27FC236}">
                    <a16:creationId xmlns:a16="http://schemas.microsoft.com/office/drawing/2014/main" id="{35866792-B595-4CDD-B258-24281E0F5E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07" y="829"/>
                <a:ext cx="49" cy="36"/>
              </a:xfrm>
              <a:custGeom>
                <a:avLst/>
                <a:gdLst>
                  <a:gd name="T0" fmla="*/ 8 w 288"/>
                  <a:gd name="T1" fmla="*/ 169 h 211"/>
                  <a:gd name="T2" fmla="*/ 42 w 288"/>
                  <a:gd name="T3" fmla="*/ 203 h 211"/>
                  <a:gd name="T4" fmla="*/ 93 w 288"/>
                  <a:gd name="T5" fmla="*/ 203 h 211"/>
                  <a:gd name="T6" fmla="*/ 135 w 288"/>
                  <a:gd name="T7" fmla="*/ 161 h 211"/>
                  <a:gd name="T8" fmla="*/ 135 w 288"/>
                  <a:gd name="T9" fmla="*/ 110 h 211"/>
                  <a:gd name="T10" fmla="*/ 102 w 288"/>
                  <a:gd name="T11" fmla="*/ 76 h 211"/>
                  <a:gd name="T12" fmla="*/ 59 w 288"/>
                  <a:gd name="T13" fmla="*/ 67 h 211"/>
                  <a:gd name="T14" fmla="*/ 51 w 288"/>
                  <a:gd name="T15" fmla="*/ 25 h 211"/>
                  <a:gd name="T16" fmla="*/ 127 w 288"/>
                  <a:gd name="T17" fmla="*/ 8 h 211"/>
                  <a:gd name="T18" fmla="*/ 8 w 288"/>
                  <a:gd name="T19" fmla="*/ 101 h 211"/>
                  <a:gd name="T20" fmla="*/ 51 w 288"/>
                  <a:gd name="T21" fmla="*/ 93 h 211"/>
                  <a:gd name="T22" fmla="*/ 85 w 288"/>
                  <a:gd name="T23" fmla="*/ 93 h 211"/>
                  <a:gd name="T24" fmla="*/ 110 w 288"/>
                  <a:gd name="T25" fmla="*/ 118 h 211"/>
                  <a:gd name="T26" fmla="*/ 110 w 288"/>
                  <a:gd name="T27" fmla="*/ 152 h 211"/>
                  <a:gd name="T28" fmla="*/ 85 w 288"/>
                  <a:gd name="T29" fmla="*/ 178 h 211"/>
                  <a:gd name="T30" fmla="*/ 51 w 288"/>
                  <a:gd name="T31" fmla="*/ 178 h 211"/>
                  <a:gd name="T32" fmla="*/ 34 w 288"/>
                  <a:gd name="T33" fmla="*/ 161 h 211"/>
                  <a:gd name="T34" fmla="*/ 0 w 288"/>
                  <a:gd name="T35" fmla="*/ 144 h 211"/>
                  <a:gd name="T36" fmla="*/ 161 w 288"/>
                  <a:gd name="T37" fmla="*/ 152 h 211"/>
                  <a:gd name="T38" fmla="*/ 195 w 288"/>
                  <a:gd name="T39" fmla="*/ 203 h 211"/>
                  <a:gd name="T40" fmla="*/ 237 w 288"/>
                  <a:gd name="T41" fmla="*/ 203 h 211"/>
                  <a:gd name="T42" fmla="*/ 271 w 288"/>
                  <a:gd name="T43" fmla="*/ 186 h 211"/>
                  <a:gd name="T44" fmla="*/ 288 w 288"/>
                  <a:gd name="T45" fmla="*/ 144 h 211"/>
                  <a:gd name="T46" fmla="*/ 288 w 288"/>
                  <a:gd name="T47" fmla="*/ 84 h 211"/>
                  <a:gd name="T48" fmla="*/ 271 w 288"/>
                  <a:gd name="T49" fmla="*/ 34 h 211"/>
                  <a:gd name="T50" fmla="*/ 229 w 288"/>
                  <a:gd name="T51" fmla="*/ 8 h 211"/>
                  <a:gd name="T52" fmla="*/ 186 w 288"/>
                  <a:gd name="T53" fmla="*/ 17 h 211"/>
                  <a:gd name="T54" fmla="*/ 169 w 288"/>
                  <a:gd name="T55" fmla="*/ 51 h 211"/>
                  <a:gd name="T56" fmla="*/ 161 w 288"/>
                  <a:gd name="T57" fmla="*/ 101 h 211"/>
                  <a:gd name="T58" fmla="*/ 186 w 288"/>
                  <a:gd name="T59" fmla="*/ 67 h 211"/>
                  <a:gd name="T60" fmla="*/ 212 w 288"/>
                  <a:gd name="T61" fmla="*/ 25 h 211"/>
                  <a:gd name="T62" fmla="*/ 237 w 288"/>
                  <a:gd name="T63" fmla="*/ 25 h 211"/>
                  <a:gd name="T64" fmla="*/ 262 w 288"/>
                  <a:gd name="T65" fmla="*/ 67 h 211"/>
                  <a:gd name="T66" fmla="*/ 262 w 288"/>
                  <a:gd name="T67" fmla="*/ 152 h 211"/>
                  <a:gd name="T68" fmla="*/ 254 w 288"/>
                  <a:gd name="T69" fmla="*/ 169 h 211"/>
                  <a:gd name="T70" fmla="*/ 220 w 288"/>
                  <a:gd name="T71" fmla="*/ 186 h 211"/>
                  <a:gd name="T72" fmla="*/ 195 w 288"/>
                  <a:gd name="T73" fmla="*/ 169 h 211"/>
                  <a:gd name="T74" fmla="*/ 186 w 288"/>
                  <a:gd name="T75" fmla="*/ 11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8" h="211">
                    <a:moveTo>
                      <a:pt x="0" y="144"/>
                    </a:moveTo>
                    <a:lnTo>
                      <a:pt x="8" y="169"/>
                    </a:lnTo>
                    <a:lnTo>
                      <a:pt x="25" y="186"/>
                    </a:lnTo>
                    <a:lnTo>
                      <a:pt x="42" y="203"/>
                    </a:lnTo>
                    <a:lnTo>
                      <a:pt x="68" y="203"/>
                    </a:lnTo>
                    <a:lnTo>
                      <a:pt x="93" y="203"/>
                    </a:lnTo>
                    <a:lnTo>
                      <a:pt x="119" y="178"/>
                    </a:lnTo>
                    <a:lnTo>
                      <a:pt x="135" y="161"/>
                    </a:lnTo>
                    <a:lnTo>
                      <a:pt x="135" y="135"/>
                    </a:lnTo>
                    <a:lnTo>
                      <a:pt x="135" y="110"/>
                    </a:lnTo>
                    <a:lnTo>
                      <a:pt x="119" y="84"/>
                    </a:lnTo>
                    <a:lnTo>
                      <a:pt x="102" y="76"/>
                    </a:lnTo>
                    <a:lnTo>
                      <a:pt x="76" y="67"/>
                    </a:lnTo>
                    <a:lnTo>
                      <a:pt x="59" y="67"/>
                    </a:lnTo>
                    <a:lnTo>
                      <a:pt x="34" y="84"/>
                    </a:lnTo>
                    <a:lnTo>
                      <a:pt x="51" y="25"/>
                    </a:lnTo>
                    <a:lnTo>
                      <a:pt x="127" y="25"/>
                    </a:lnTo>
                    <a:lnTo>
                      <a:pt x="127" y="8"/>
                    </a:lnTo>
                    <a:lnTo>
                      <a:pt x="34" y="0"/>
                    </a:lnTo>
                    <a:lnTo>
                      <a:pt x="8" y="101"/>
                    </a:lnTo>
                    <a:lnTo>
                      <a:pt x="34" y="110"/>
                    </a:lnTo>
                    <a:lnTo>
                      <a:pt x="51" y="93"/>
                    </a:lnTo>
                    <a:lnTo>
                      <a:pt x="68" y="93"/>
                    </a:lnTo>
                    <a:lnTo>
                      <a:pt x="85" y="93"/>
                    </a:lnTo>
                    <a:lnTo>
                      <a:pt x="102" y="101"/>
                    </a:lnTo>
                    <a:lnTo>
                      <a:pt x="110" y="118"/>
                    </a:lnTo>
                    <a:lnTo>
                      <a:pt x="110" y="135"/>
                    </a:lnTo>
                    <a:lnTo>
                      <a:pt x="110" y="152"/>
                    </a:lnTo>
                    <a:lnTo>
                      <a:pt x="102" y="169"/>
                    </a:lnTo>
                    <a:lnTo>
                      <a:pt x="85" y="178"/>
                    </a:lnTo>
                    <a:lnTo>
                      <a:pt x="68" y="186"/>
                    </a:lnTo>
                    <a:lnTo>
                      <a:pt x="51" y="178"/>
                    </a:lnTo>
                    <a:lnTo>
                      <a:pt x="42" y="178"/>
                    </a:lnTo>
                    <a:lnTo>
                      <a:pt x="34" y="161"/>
                    </a:lnTo>
                    <a:lnTo>
                      <a:pt x="34" y="144"/>
                    </a:lnTo>
                    <a:lnTo>
                      <a:pt x="0" y="144"/>
                    </a:lnTo>
                    <a:close/>
                    <a:moveTo>
                      <a:pt x="161" y="101"/>
                    </a:moveTo>
                    <a:lnTo>
                      <a:pt x="161" y="152"/>
                    </a:lnTo>
                    <a:lnTo>
                      <a:pt x="178" y="186"/>
                    </a:lnTo>
                    <a:lnTo>
                      <a:pt x="195" y="203"/>
                    </a:lnTo>
                    <a:lnTo>
                      <a:pt x="220" y="211"/>
                    </a:lnTo>
                    <a:lnTo>
                      <a:pt x="237" y="203"/>
                    </a:lnTo>
                    <a:lnTo>
                      <a:pt x="254" y="194"/>
                    </a:lnTo>
                    <a:lnTo>
                      <a:pt x="271" y="186"/>
                    </a:lnTo>
                    <a:lnTo>
                      <a:pt x="279" y="161"/>
                    </a:lnTo>
                    <a:lnTo>
                      <a:pt x="288" y="144"/>
                    </a:lnTo>
                    <a:lnTo>
                      <a:pt x="288" y="110"/>
                    </a:lnTo>
                    <a:lnTo>
                      <a:pt x="288" y="84"/>
                    </a:lnTo>
                    <a:lnTo>
                      <a:pt x="288" y="59"/>
                    </a:lnTo>
                    <a:lnTo>
                      <a:pt x="271" y="34"/>
                    </a:lnTo>
                    <a:lnTo>
                      <a:pt x="254" y="8"/>
                    </a:lnTo>
                    <a:lnTo>
                      <a:pt x="229" y="8"/>
                    </a:lnTo>
                    <a:lnTo>
                      <a:pt x="203" y="8"/>
                    </a:lnTo>
                    <a:lnTo>
                      <a:pt x="186" y="17"/>
                    </a:lnTo>
                    <a:lnTo>
                      <a:pt x="178" y="34"/>
                    </a:lnTo>
                    <a:lnTo>
                      <a:pt x="169" y="51"/>
                    </a:lnTo>
                    <a:lnTo>
                      <a:pt x="161" y="76"/>
                    </a:lnTo>
                    <a:lnTo>
                      <a:pt x="161" y="101"/>
                    </a:lnTo>
                    <a:close/>
                    <a:moveTo>
                      <a:pt x="186" y="110"/>
                    </a:moveTo>
                    <a:lnTo>
                      <a:pt x="186" y="67"/>
                    </a:lnTo>
                    <a:lnTo>
                      <a:pt x="195" y="42"/>
                    </a:lnTo>
                    <a:lnTo>
                      <a:pt x="212" y="25"/>
                    </a:lnTo>
                    <a:lnTo>
                      <a:pt x="220" y="25"/>
                    </a:lnTo>
                    <a:lnTo>
                      <a:pt x="237" y="25"/>
                    </a:lnTo>
                    <a:lnTo>
                      <a:pt x="254" y="42"/>
                    </a:lnTo>
                    <a:lnTo>
                      <a:pt x="262" y="67"/>
                    </a:lnTo>
                    <a:lnTo>
                      <a:pt x="262" y="110"/>
                    </a:lnTo>
                    <a:lnTo>
                      <a:pt x="262" y="152"/>
                    </a:lnTo>
                    <a:lnTo>
                      <a:pt x="254" y="161"/>
                    </a:lnTo>
                    <a:lnTo>
                      <a:pt x="254" y="169"/>
                    </a:lnTo>
                    <a:lnTo>
                      <a:pt x="237" y="186"/>
                    </a:lnTo>
                    <a:lnTo>
                      <a:pt x="220" y="186"/>
                    </a:lnTo>
                    <a:lnTo>
                      <a:pt x="203" y="186"/>
                    </a:lnTo>
                    <a:lnTo>
                      <a:pt x="195" y="169"/>
                    </a:lnTo>
                    <a:lnTo>
                      <a:pt x="186" y="144"/>
                    </a:lnTo>
                    <a:lnTo>
                      <a:pt x="186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22" name="Rectangle 80">
                <a:extLst>
                  <a:ext uri="{FF2B5EF4-FFF2-40B4-BE49-F238E27FC236}">
                    <a16:creationId xmlns:a16="http://schemas.microsoft.com/office/drawing/2014/main" id="{38813A38-FEBC-4A4D-82B7-BA87FC5DA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2806" y="81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3" name="Rectangle 81">
                <a:extLst>
                  <a:ext uri="{FF2B5EF4-FFF2-40B4-BE49-F238E27FC236}">
                    <a16:creationId xmlns:a16="http://schemas.microsoft.com/office/drawing/2014/main" id="{186E2E23-19F4-4C9B-A75D-1CE1F2977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2832" y="814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Freeform 82">
                <a:extLst>
                  <a:ext uri="{FF2B5EF4-FFF2-40B4-BE49-F238E27FC236}">
                    <a16:creationId xmlns:a16="http://schemas.microsoft.com/office/drawing/2014/main" id="{CB729157-157D-467B-8695-89139B8558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25" y="1952"/>
                <a:ext cx="52" cy="41"/>
              </a:xfrm>
              <a:custGeom>
                <a:avLst/>
                <a:gdLst>
                  <a:gd name="T0" fmla="*/ 42 w 305"/>
                  <a:gd name="T1" fmla="*/ 170 h 237"/>
                  <a:gd name="T2" fmla="*/ 68 w 305"/>
                  <a:gd name="T3" fmla="*/ 153 h 237"/>
                  <a:gd name="T4" fmla="*/ 110 w 305"/>
                  <a:gd name="T5" fmla="*/ 127 h 237"/>
                  <a:gd name="T6" fmla="*/ 152 w 305"/>
                  <a:gd name="T7" fmla="*/ 93 h 237"/>
                  <a:gd name="T8" fmla="*/ 161 w 305"/>
                  <a:gd name="T9" fmla="*/ 51 h 237"/>
                  <a:gd name="T10" fmla="*/ 135 w 305"/>
                  <a:gd name="T11" fmla="*/ 17 h 237"/>
                  <a:gd name="T12" fmla="*/ 84 w 305"/>
                  <a:gd name="T13" fmla="*/ 0 h 237"/>
                  <a:gd name="T14" fmla="*/ 51 w 305"/>
                  <a:gd name="T15" fmla="*/ 26 h 237"/>
                  <a:gd name="T16" fmla="*/ 59 w 305"/>
                  <a:gd name="T17" fmla="*/ 60 h 237"/>
                  <a:gd name="T18" fmla="*/ 76 w 305"/>
                  <a:gd name="T19" fmla="*/ 34 h 237"/>
                  <a:gd name="T20" fmla="*/ 110 w 305"/>
                  <a:gd name="T21" fmla="*/ 26 h 237"/>
                  <a:gd name="T22" fmla="*/ 135 w 305"/>
                  <a:gd name="T23" fmla="*/ 43 h 237"/>
                  <a:gd name="T24" fmla="*/ 135 w 305"/>
                  <a:gd name="T25" fmla="*/ 68 h 237"/>
                  <a:gd name="T26" fmla="*/ 118 w 305"/>
                  <a:gd name="T27" fmla="*/ 93 h 237"/>
                  <a:gd name="T28" fmla="*/ 68 w 305"/>
                  <a:gd name="T29" fmla="*/ 127 h 237"/>
                  <a:gd name="T30" fmla="*/ 34 w 305"/>
                  <a:gd name="T31" fmla="*/ 144 h 237"/>
                  <a:gd name="T32" fmla="*/ 0 w 305"/>
                  <a:gd name="T33" fmla="*/ 187 h 237"/>
                  <a:gd name="T34" fmla="*/ 135 w 305"/>
                  <a:gd name="T35" fmla="*/ 195 h 237"/>
                  <a:gd name="T36" fmla="*/ 169 w 305"/>
                  <a:gd name="T37" fmla="*/ 170 h 237"/>
                  <a:gd name="T38" fmla="*/ 194 w 305"/>
                  <a:gd name="T39" fmla="*/ 229 h 237"/>
                  <a:gd name="T40" fmla="*/ 237 w 305"/>
                  <a:gd name="T41" fmla="*/ 237 h 237"/>
                  <a:gd name="T42" fmla="*/ 271 w 305"/>
                  <a:gd name="T43" fmla="*/ 220 h 237"/>
                  <a:gd name="T44" fmla="*/ 296 w 305"/>
                  <a:gd name="T45" fmla="*/ 187 h 237"/>
                  <a:gd name="T46" fmla="*/ 305 w 305"/>
                  <a:gd name="T47" fmla="*/ 127 h 237"/>
                  <a:gd name="T48" fmla="*/ 305 w 305"/>
                  <a:gd name="T49" fmla="*/ 76 h 237"/>
                  <a:gd name="T50" fmla="*/ 262 w 305"/>
                  <a:gd name="T51" fmla="*/ 43 h 237"/>
                  <a:gd name="T52" fmla="*/ 220 w 305"/>
                  <a:gd name="T53" fmla="*/ 43 h 237"/>
                  <a:gd name="T54" fmla="*/ 194 w 305"/>
                  <a:gd name="T55" fmla="*/ 68 h 237"/>
                  <a:gd name="T56" fmla="*/ 178 w 305"/>
                  <a:gd name="T57" fmla="*/ 127 h 237"/>
                  <a:gd name="T58" fmla="*/ 211 w 305"/>
                  <a:gd name="T59" fmla="*/ 93 h 237"/>
                  <a:gd name="T60" fmla="*/ 237 w 305"/>
                  <a:gd name="T61" fmla="*/ 60 h 237"/>
                  <a:gd name="T62" fmla="*/ 271 w 305"/>
                  <a:gd name="T63" fmla="*/ 68 h 237"/>
                  <a:gd name="T64" fmla="*/ 288 w 305"/>
                  <a:gd name="T65" fmla="*/ 110 h 237"/>
                  <a:gd name="T66" fmla="*/ 271 w 305"/>
                  <a:gd name="T67" fmla="*/ 170 h 237"/>
                  <a:gd name="T68" fmla="*/ 262 w 305"/>
                  <a:gd name="T69" fmla="*/ 203 h 237"/>
                  <a:gd name="T70" fmla="*/ 237 w 305"/>
                  <a:gd name="T71" fmla="*/ 220 h 237"/>
                  <a:gd name="T72" fmla="*/ 211 w 305"/>
                  <a:gd name="T73" fmla="*/ 212 h 237"/>
                  <a:gd name="T74" fmla="*/ 194 w 305"/>
                  <a:gd name="T75" fmla="*/ 17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05" h="237">
                    <a:moveTo>
                      <a:pt x="135" y="195"/>
                    </a:moveTo>
                    <a:lnTo>
                      <a:pt x="42" y="170"/>
                    </a:lnTo>
                    <a:lnTo>
                      <a:pt x="51" y="161"/>
                    </a:lnTo>
                    <a:lnTo>
                      <a:pt x="68" y="153"/>
                    </a:lnTo>
                    <a:lnTo>
                      <a:pt x="84" y="144"/>
                    </a:lnTo>
                    <a:lnTo>
                      <a:pt x="110" y="127"/>
                    </a:lnTo>
                    <a:lnTo>
                      <a:pt x="135" y="119"/>
                    </a:lnTo>
                    <a:lnTo>
                      <a:pt x="152" y="93"/>
                    </a:lnTo>
                    <a:lnTo>
                      <a:pt x="161" y="76"/>
                    </a:lnTo>
                    <a:lnTo>
                      <a:pt x="161" y="51"/>
                    </a:lnTo>
                    <a:lnTo>
                      <a:pt x="152" y="34"/>
                    </a:lnTo>
                    <a:lnTo>
                      <a:pt x="135" y="17"/>
                    </a:lnTo>
                    <a:lnTo>
                      <a:pt x="110" y="9"/>
                    </a:lnTo>
                    <a:lnTo>
                      <a:pt x="84" y="0"/>
                    </a:lnTo>
                    <a:lnTo>
                      <a:pt x="68" y="9"/>
                    </a:lnTo>
                    <a:lnTo>
                      <a:pt x="51" y="26"/>
                    </a:lnTo>
                    <a:lnTo>
                      <a:pt x="42" y="51"/>
                    </a:lnTo>
                    <a:lnTo>
                      <a:pt x="59" y="60"/>
                    </a:lnTo>
                    <a:lnTo>
                      <a:pt x="68" y="43"/>
                    </a:lnTo>
                    <a:lnTo>
                      <a:pt x="76" y="34"/>
                    </a:lnTo>
                    <a:lnTo>
                      <a:pt x="93" y="26"/>
                    </a:lnTo>
                    <a:lnTo>
                      <a:pt x="110" y="26"/>
                    </a:lnTo>
                    <a:lnTo>
                      <a:pt x="127" y="34"/>
                    </a:lnTo>
                    <a:lnTo>
                      <a:pt x="135" y="43"/>
                    </a:lnTo>
                    <a:lnTo>
                      <a:pt x="135" y="51"/>
                    </a:lnTo>
                    <a:lnTo>
                      <a:pt x="135" y="68"/>
                    </a:lnTo>
                    <a:lnTo>
                      <a:pt x="135" y="76"/>
                    </a:lnTo>
                    <a:lnTo>
                      <a:pt x="118" y="93"/>
                    </a:lnTo>
                    <a:lnTo>
                      <a:pt x="101" y="110"/>
                    </a:lnTo>
                    <a:lnTo>
                      <a:pt x="68" y="127"/>
                    </a:lnTo>
                    <a:lnTo>
                      <a:pt x="51" y="136"/>
                    </a:lnTo>
                    <a:lnTo>
                      <a:pt x="34" y="144"/>
                    </a:lnTo>
                    <a:lnTo>
                      <a:pt x="8" y="170"/>
                    </a:lnTo>
                    <a:lnTo>
                      <a:pt x="0" y="187"/>
                    </a:lnTo>
                    <a:lnTo>
                      <a:pt x="135" y="212"/>
                    </a:lnTo>
                    <a:lnTo>
                      <a:pt x="135" y="195"/>
                    </a:lnTo>
                    <a:close/>
                    <a:moveTo>
                      <a:pt x="178" y="127"/>
                    </a:moveTo>
                    <a:lnTo>
                      <a:pt x="169" y="170"/>
                    </a:lnTo>
                    <a:lnTo>
                      <a:pt x="178" y="212"/>
                    </a:lnTo>
                    <a:lnTo>
                      <a:pt x="194" y="229"/>
                    </a:lnTo>
                    <a:lnTo>
                      <a:pt x="220" y="237"/>
                    </a:lnTo>
                    <a:lnTo>
                      <a:pt x="237" y="237"/>
                    </a:lnTo>
                    <a:lnTo>
                      <a:pt x="254" y="237"/>
                    </a:lnTo>
                    <a:lnTo>
                      <a:pt x="271" y="220"/>
                    </a:lnTo>
                    <a:lnTo>
                      <a:pt x="279" y="203"/>
                    </a:lnTo>
                    <a:lnTo>
                      <a:pt x="296" y="187"/>
                    </a:lnTo>
                    <a:lnTo>
                      <a:pt x="305" y="153"/>
                    </a:lnTo>
                    <a:lnTo>
                      <a:pt x="305" y="127"/>
                    </a:lnTo>
                    <a:lnTo>
                      <a:pt x="305" y="102"/>
                    </a:lnTo>
                    <a:lnTo>
                      <a:pt x="305" y="76"/>
                    </a:lnTo>
                    <a:lnTo>
                      <a:pt x="288" y="51"/>
                    </a:lnTo>
                    <a:lnTo>
                      <a:pt x="262" y="43"/>
                    </a:lnTo>
                    <a:lnTo>
                      <a:pt x="237" y="34"/>
                    </a:lnTo>
                    <a:lnTo>
                      <a:pt x="220" y="43"/>
                    </a:lnTo>
                    <a:lnTo>
                      <a:pt x="211" y="51"/>
                    </a:lnTo>
                    <a:lnTo>
                      <a:pt x="194" y="68"/>
                    </a:lnTo>
                    <a:lnTo>
                      <a:pt x="186" y="93"/>
                    </a:lnTo>
                    <a:lnTo>
                      <a:pt x="178" y="127"/>
                    </a:lnTo>
                    <a:close/>
                    <a:moveTo>
                      <a:pt x="203" y="127"/>
                    </a:moveTo>
                    <a:lnTo>
                      <a:pt x="211" y="93"/>
                    </a:lnTo>
                    <a:lnTo>
                      <a:pt x="228" y="68"/>
                    </a:lnTo>
                    <a:lnTo>
                      <a:pt x="237" y="60"/>
                    </a:lnTo>
                    <a:lnTo>
                      <a:pt x="254" y="60"/>
                    </a:lnTo>
                    <a:lnTo>
                      <a:pt x="271" y="68"/>
                    </a:lnTo>
                    <a:lnTo>
                      <a:pt x="279" y="85"/>
                    </a:lnTo>
                    <a:lnTo>
                      <a:pt x="288" y="110"/>
                    </a:lnTo>
                    <a:lnTo>
                      <a:pt x="279" y="144"/>
                    </a:lnTo>
                    <a:lnTo>
                      <a:pt x="271" y="170"/>
                    </a:lnTo>
                    <a:lnTo>
                      <a:pt x="262" y="187"/>
                    </a:lnTo>
                    <a:lnTo>
                      <a:pt x="262" y="203"/>
                    </a:lnTo>
                    <a:lnTo>
                      <a:pt x="254" y="212"/>
                    </a:lnTo>
                    <a:lnTo>
                      <a:pt x="237" y="220"/>
                    </a:lnTo>
                    <a:lnTo>
                      <a:pt x="220" y="220"/>
                    </a:lnTo>
                    <a:lnTo>
                      <a:pt x="211" y="212"/>
                    </a:lnTo>
                    <a:lnTo>
                      <a:pt x="194" y="195"/>
                    </a:lnTo>
                    <a:lnTo>
                      <a:pt x="194" y="170"/>
                    </a:lnTo>
                    <a:lnTo>
                      <a:pt x="203" y="127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25" name="Rectangle 83">
                <a:extLst>
                  <a:ext uri="{FF2B5EF4-FFF2-40B4-BE49-F238E27FC236}">
                    <a16:creationId xmlns:a16="http://schemas.microsoft.com/office/drawing/2014/main" id="{FAAC7AE4-78AC-481C-81F1-DB3264D1C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0000">
                <a:off x="2928" y="193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84">
                <a:extLst>
                  <a:ext uri="{FF2B5EF4-FFF2-40B4-BE49-F238E27FC236}">
                    <a16:creationId xmlns:a16="http://schemas.microsoft.com/office/drawing/2014/main" id="{F132F6A5-883A-4130-80CD-B0ED5B140D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720000">
                <a:off x="2954" y="1941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Freeform 85">
                <a:extLst>
                  <a:ext uri="{FF2B5EF4-FFF2-40B4-BE49-F238E27FC236}">
                    <a16:creationId xmlns:a16="http://schemas.microsoft.com/office/drawing/2014/main" id="{89B7BFC2-F588-4B5B-B67F-15B5AA28F5A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13" y="3087"/>
                <a:ext cx="46" cy="38"/>
              </a:xfrm>
              <a:custGeom>
                <a:avLst/>
                <a:gdLst>
                  <a:gd name="T0" fmla="*/ 93 w 271"/>
                  <a:gd name="T1" fmla="*/ 211 h 220"/>
                  <a:gd name="T2" fmla="*/ 67 w 271"/>
                  <a:gd name="T3" fmla="*/ 17 h 220"/>
                  <a:gd name="T4" fmla="*/ 51 w 271"/>
                  <a:gd name="T5" fmla="*/ 17 h 220"/>
                  <a:gd name="T6" fmla="*/ 42 w 271"/>
                  <a:gd name="T7" fmla="*/ 33 h 220"/>
                  <a:gd name="T8" fmla="*/ 34 w 271"/>
                  <a:gd name="T9" fmla="*/ 50 h 220"/>
                  <a:gd name="T10" fmla="*/ 0 w 271"/>
                  <a:gd name="T11" fmla="*/ 76 h 220"/>
                  <a:gd name="T12" fmla="*/ 0 w 271"/>
                  <a:gd name="T13" fmla="*/ 101 h 220"/>
                  <a:gd name="T14" fmla="*/ 25 w 271"/>
                  <a:gd name="T15" fmla="*/ 84 h 220"/>
                  <a:gd name="T16" fmla="*/ 51 w 271"/>
                  <a:gd name="T17" fmla="*/ 59 h 220"/>
                  <a:gd name="T18" fmla="*/ 67 w 271"/>
                  <a:gd name="T19" fmla="*/ 220 h 220"/>
                  <a:gd name="T20" fmla="*/ 93 w 271"/>
                  <a:gd name="T21" fmla="*/ 211 h 220"/>
                  <a:gd name="T22" fmla="*/ 135 w 271"/>
                  <a:gd name="T23" fmla="*/ 110 h 220"/>
                  <a:gd name="T24" fmla="*/ 144 w 271"/>
                  <a:gd name="T25" fmla="*/ 135 h 220"/>
                  <a:gd name="T26" fmla="*/ 152 w 271"/>
                  <a:gd name="T27" fmla="*/ 152 h 220"/>
                  <a:gd name="T28" fmla="*/ 161 w 271"/>
                  <a:gd name="T29" fmla="*/ 169 h 220"/>
                  <a:gd name="T30" fmla="*/ 169 w 271"/>
                  <a:gd name="T31" fmla="*/ 186 h 220"/>
                  <a:gd name="T32" fmla="*/ 186 w 271"/>
                  <a:gd name="T33" fmla="*/ 194 h 220"/>
                  <a:gd name="T34" fmla="*/ 211 w 271"/>
                  <a:gd name="T35" fmla="*/ 203 h 220"/>
                  <a:gd name="T36" fmla="*/ 237 w 271"/>
                  <a:gd name="T37" fmla="*/ 194 h 220"/>
                  <a:gd name="T38" fmla="*/ 254 w 271"/>
                  <a:gd name="T39" fmla="*/ 186 h 220"/>
                  <a:gd name="T40" fmla="*/ 262 w 271"/>
                  <a:gd name="T41" fmla="*/ 169 h 220"/>
                  <a:gd name="T42" fmla="*/ 271 w 271"/>
                  <a:gd name="T43" fmla="*/ 152 h 220"/>
                  <a:gd name="T44" fmla="*/ 271 w 271"/>
                  <a:gd name="T45" fmla="*/ 127 h 220"/>
                  <a:gd name="T46" fmla="*/ 271 w 271"/>
                  <a:gd name="T47" fmla="*/ 93 h 220"/>
                  <a:gd name="T48" fmla="*/ 262 w 271"/>
                  <a:gd name="T49" fmla="*/ 67 h 220"/>
                  <a:gd name="T50" fmla="*/ 254 w 271"/>
                  <a:gd name="T51" fmla="*/ 42 h 220"/>
                  <a:gd name="T52" fmla="*/ 245 w 271"/>
                  <a:gd name="T53" fmla="*/ 17 h 220"/>
                  <a:gd name="T54" fmla="*/ 220 w 271"/>
                  <a:gd name="T55" fmla="*/ 0 h 220"/>
                  <a:gd name="T56" fmla="*/ 194 w 271"/>
                  <a:gd name="T57" fmla="*/ 0 h 220"/>
                  <a:gd name="T58" fmla="*/ 169 w 271"/>
                  <a:gd name="T59" fmla="*/ 8 h 220"/>
                  <a:gd name="T60" fmla="*/ 161 w 271"/>
                  <a:gd name="T61" fmla="*/ 17 h 220"/>
                  <a:gd name="T62" fmla="*/ 144 w 271"/>
                  <a:gd name="T63" fmla="*/ 33 h 220"/>
                  <a:gd name="T64" fmla="*/ 144 w 271"/>
                  <a:gd name="T65" fmla="*/ 50 h 220"/>
                  <a:gd name="T66" fmla="*/ 135 w 271"/>
                  <a:gd name="T67" fmla="*/ 76 h 220"/>
                  <a:gd name="T68" fmla="*/ 135 w 271"/>
                  <a:gd name="T69" fmla="*/ 110 h 220"/>
                  <a:gd name="T70" fmla="*/ 161 w 271"/>
                  <a:gd name="T71" fmla="*/ 101 h 220"/>
                  <a:gd name="T72" fmla="*/ 161 w 271"/>
                  <a:gd name="T73" fmla="*/ 59 h 220"/>
                  <a:gd name="T74" fmla="*/ 169 w 271"/>
                  <a:gd name="T75" fmla="*/ 33 h 220"/>
                  <a:gd name="T76" fmla="*/ 178 w 271"/>
                  <a:gd name="T77" fmla="*/ 25 h 220"/>
                  <a:gd name="T78" fmla="*/ 194 w 271"/>
                  <a:gd name="T79" fmla="*/ 17 h 220"/>
                  <a:gd name="T80" fmla="*/ 211 w 271"/>
                  <a:gd name="T81" fmla="*/ 25 h 220"/>
                  <a:gd name="T82" fmla="*/ 220 w 271"/>
                  <a:gd name="T83" fmla="*/ 33 h 220"/>
                  <a:gd name="T84" fmla="*/ 237 w 271"/>
                  <a:gd name="T85" fmla="*/ 50 h 220"/>
                  <a:gd name="T86" fmla="*/ 245 w 271"/>
                  <a:gd name="T87" fmla="*/ 93 h 220"/>
                  <a:gd name="T88" fmla="*/ 245 w 271"/>
                  <a:gd name="T89" fmla="*/ 135 h 220"/>
                  <a:gd name="T90" fmla="*/ 237 w 271"/>
                  <a:gd name="T91" fmla="*/ 160 h 220"/>
                  <a:gd name="T92" fmla="*/ 228 w 271"/>
                  <a:gd name="T93" fmla="*/ 177 h 220"/>
                  <a:gd name="T94" fmla="*/ 211 w 271"/>
                  <a:gd name="T95" fmla="*/ 177 h 220"/>
                  <a:gd name="T96" fmla="*/ 194 w 271"/>
                  <a:gd name="T97" fmla="*/ 177 h 220"/>
                  <a:gd name="T98" fmla="*/ 186 w 271"/>
                  <a:gd name="T99" fmla="*/ 169 h 220"/>
                  <a:gd name="T100" fmla="*/ 178 w 271"/>
                  <a:gd name="T101" fmla="*/ 160 h 220"/>
                  <a:gd name="T102" fmla="*/ 169 w 271"/>
                  <a:gd name="T103" fmla="*/ 144 h 220"/>
                  <a:gd name="T104" fmla="*/ 169 w 271"/>
                  <a:gd name="T105" fmla="*/ 127 h 220"/>
                  <a:gd name="T106" fmla="*/ 161 w 271"/>
                  <a:gd name="T107" fmla="*/ 101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71" h="220">
                    <a:moveTo>
                      <a:pt x="93" y="211"/>
                    </a:moveTo>
                    <a:lnTo>
                      <a:pt x="67" y="17"/>
                    </a:lnTo>
                    <a:lnTo>
                      <a:pt x="51" y="17"/>
                    </a:lnTo>
                    <a:lnTo>
                      <a:pt x="42" y="33"/>
                    </a:lnTo>
                    <a:lnTo>
                      <a:pt x="34" y="50"/>
                    </a:lnTo>
                    <a:lnTo>
                      <a:pt x="0" y="76"/>
                    </a:lnTo>
                    <a:lnTo>
                      <a:pt x="0" y="101"/>
                    </a:lnTo>
                    <a:lnTo>
                      <a:pt x="25" y="84"/>
                    </a:lnTo>
                    <a:lnTo>
                      <a:pt x="51" y="59"/>
                    </a:lnTo>
                    <a:lnTo>
                      <a:pt x="67" y="220"/>
                    </a:lnTo>
                    <a:lnTo>
                      <a:pt x="93" y="211"/>
                    </a:lnTo>
                    <a:close/>
                    <a:moveTo>
                      <a:pt x="135" y="110"/>
                    </a:moveTo>
                    <a:lnTo>
                      <a:pt x="144" y="135"/>
                    </a:lnTo>
                    <a:lnTo>
                      <a:pt x="152" y="152"/>
                    </a:lnTo>
                    <a:lnTo>
                      <a:pt x="161" y="169"/>
                    </a:lnTo>
                    <a:lnTo>
                      <a:pt x="169" y="186"/>
                    </a:lnTo>
                    <a:lnTo>
                      <a:pt x="186" y="194"/>
                    </a:lnTo>
                    <a:lnTo>
                      <a:pt x="211" y="203"/>
                    </a:lnTo>
                    <a:lnTo>
                      <a:pt x="237" y="194"/>
                    </a:lnTo>
                    <a:lnTo>
                      <a:pt x="254" y="186"/>
                    </a:lnTo>
                    <a:lnTo>
                      <a:pt x="262" y="169"/>
                    </a:lnTo>
                    <a:lnTo>
                      <a:pt x="271" y="152"/>
                    </a:lnTo>
                    <a:lnTo>
                      <a:pt x="271" y="127"/>
                    </a:lnTo>
                    <a:lnTo>
                      <a:pt x="271" y="93"/>
                    </a:lnTo>
                    <a:lnTo>
                      <a:pt x="262" y="67"/>
                    </a:lnTo>
                    <a:lnTo>
                      <a:pt x="254" y="42"/>
                    </a:lnTo>
                    <a:lnTo>
                      <a:pt x="245" y="17"/>
                    </a:lnTo>
                    <a:lnTo>
                      <a:pt x="220" y="0"/>
                    </a:lnTo>
                    <a:lnTo>
                      <a:pt x="194" y="0"/>
                    </a:lnTo>
                    <a:lnTo>
                      <a:pt x="169" y="8"/>
                    </a:lnTo>
                    <a:lnTo>
                      <a:pt x="161" y="17"/>
                    </a:lnTo>
                    <a:lnTo>
                      <a:pt x="144" y="33"/>
                    </a:lnTo>
                    <a:lnTo>
                      <a:pt x="144" y="50"/>
                    </a:lnTo>
                    <a:lnTo>
                      <a:pt x="135" y="76"/>
                    </a:lnTo>
                    <a:lnTo>
                      <a:pt x="135" y="110"/>
                    </a:lnTo>
                    <a:close/>
                    <a:moveTo>
                      <a:pt x="161" y="101"/>
                    </a:moveTo>
                    <a:lnTo>
                      <a:pt x="161" y="59"/>
                    </a:lnTo>
                    <a:lnTo>
                      <a:pt x="169" y="33"/>
                    </a:lnTo>
                    <a:lnTo>
                      <a:pt x="178" y="25"/>
                    </a:lnTo>
                    <a:lnTo>
                      <a:pt x="194" y="17"/>
                    </a:lnTo>
                    <a:lnTo>
                      <a:pt x="211" y="25"/>
                    </a:lnTo>
                    <a:lnTo>
                      <a:pt x="220" y="33"/>
                    </a:lnTo>
                    <a:lnTo>
                      <a:pt x="237" y="50"/>
                    </a:lnTo>
                    <a:lnTo>
                      <a:pt x="245" y="93"/>
                    </a:lnTo>
                    <a:lnTo>
                      <a:pt x="245" y="135"/>
                    </a:lnTo>
                    <a:lnTo>
                      <a:pt x="237" y="160"/>
                    </a:lnTo>
                    <a:lnTo>
                      <a:pt x="228" y="177"/>
                    </a:lnTo>
                    <a:lnTo>
                      <a:pt x="211" y="177"/>
                    </a:lnTo>
                    <a:lnTo>
                      <a:pt x="194" y="177"/>
                    </a:lnTo>
                    <a:lnTo>
                      <a:pt x="186" y="169"/>
                    </a:lnTo>
                    <a:lnTo>
                      <a:pt x="178" y="160"/>
                    </a:lnTo>
                    <a:lnTo>
                      <a:pt x="169" y="144"/>
                    </a:lnTo>
                    <a:lnTo>
                      <a:pt x="169" y="127"/>
                    </a:lnTo>
                    <a:lnTo>
                      <a:pt x="161" y="101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28" name="Rectangle 86">
                <a:extLst>
                  <a:ext uri="{FF2B5EF4-FFF2-40B4-BE49-F238E27FC236}">
                    <a16:creationId xmlns:a16="http://schemas.microsoft.com/office/drawing/2014/main" id="{EFB07303-3545-49E9-A11A-6A5FFC0A7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80000">
                <a:off x="2707" y="307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Rectangle 87">
                <a:extLst>
                  <a:ext uri="{FF2B5EF4-FFF2-40B4-BE49-F238E27FC236}">
                    <a16:creationId xmlns:a16="http://schemas.microsoft.com/office/drawing/2014/main" id="{53DCBB6A-3E69-4B7F-A148-DEE5BC51B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80000">
                <a:off x="2733" y="306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Freeform 88">
                <a:extLst>
                  <a:ext uri="{FF2B5EF4-FFF2-40B4-BE49-F238E27FC236}">
                    <a16:creationId xmlns:a16="http://schemas.microsoft.com/office/drawing/2014/main" id="{EF700543-1BE3-4D29-B9E9-CCA240BA70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61" y="339"/>
                <a:ext cx="38" cy="48"/>
              </a:xfrm>
              <a:custGeom>
                <a:avLst/>
                <a:gdLst>
                  <a:gd name="T0" fmla="*/ 169 w 220"/>
                  <a:gd name="T1" fmla="*/ 279 h 279"/>
                  <a:gd name="T2" fmla="*/ 194 w 220"/>
                  <a:gd name="T3" fmla="*/ 254 h 279"/>
                  <a:gd name="T4" fmla="*/ 203 w 220"/>
                  <a:gd name="T5" fmla="*/ 212 h 279"/>
                  <a:gd name="T6" fmla="*/ 186 w 220"/>
                  <a:gd name="T7" fmla="*/ 178 h 279"/>
                  <a:gd name="T8" fmla="*/ 135 w 220"/>
                  <a:gd name="T9" fmla="*/ 152 h 279"/>
                  <a:gd name="T10" fmla="*/ 67 w 220"/>
                  <a:gd name="T11" fmla="*/ 144 h 279"/>
                  <a:gd name="T12" fmla="*/ 25 w 220"/>
                  <a:gd name="T13" fmla="*/ 152 h 279"/>
                  <a:gd name="T14" fmla="*/ 0 w 220"/>
                  <a:gd name="T15" fmla="*/ 186 h 279"/>
                  <a:gd name="T16" fmla="*/ 0 w 220"/>
                  <a:gd name="T17" fmla="*/ 229 h 279"/>
                  <a:gd name="T18" fmla="*/ 33 w 220"/>
                  <a:gd name="T19" fmla="*/ 262 h 279"/>
                  <a:gd name="T20" fmla="*/ 84 w 220"/>
                  <a:gd name="T21" fmla="*/ 271 h 279"/>
                  <a:gd name="T22" fmla="*/ 127 w 220"/>
                  <a:gd name="T23" fmla="*/ 245 h 279"/>
                  <a:gd name="T24" fmla="*/ 127 w 220"/>
                  <a:gd name="T25" fmla="*/ 212 h 279"/>
                  <a:gd name="T26" fmla="*/ 110 w 220"/>
                  <a:gd name="T27" fmla="*/ 169 h 279"/>
                  <a:gd name="T28" fmla="*/ 144 w 220"/>
                  <a:gd name="T29" fmla="*/ 178 h 279"/>
                  <a:gd name="T30" fmla="*/ 177 w 220"/>
                  <a:gd name="T31" fmla="*/ 203 h 279"/>
                  <a:gd name="T32" fmla="*/ 169 w 220"/>
                  <a:gd name="T33" fmla="*/ 245 h 279"/>
                  <a:gd name="T34" fmla="*/ 144 w 220"/>
                  <a:gd name="T35" fmla="*/ 254 h 279"/>
                  <a:gd name="T36" fmla="*/ 67 w 220"/>
                  <a:gd name="T37" fmla="*/ 169 h 279"/>
                  <a:gd name="T38" fmla="*/ 101 w 220"/>
                  <a:gd name="T39" fmla="*/ 186 h 279"/>
                  <a:gd name="T40" fmla="*/ 110 w 220"/>
                  <a:gd name="T41" fmla="*/ 212 h 279"/>
                  <a:gd name="T42" fmla="*/ 93 w 220"/>
                  <a:gd name="T43" fmla="*/ 237 h 279"/>
                  <a:gd name="T44" fmla="*/ 59 w 220"/>
                  <a:gd name="T45" fmla="*/ 245 h 279"/>
                  <a:gd name="T46" fmla="*/ 25 w 220"/>
                  <a:gd name="T47" fmla="*/ 237 h 279"/>
                  <a:gd name="T48" fmla="*/ 17 w 220"/>
                  <a:gd name="T49" fmla="*/ 203 h 279"/>
                  <a:gd name="T50" fmla="*/ 33 w 220"/>
                  <a:gd name="T51" fmla="*/ 178 h 279"/>
                  <a:gd name="T52" fmla="*/ 67 w 220"/>
                  <a:gd name="T53" fmla="*/ 169 h 279"/>
                  <a:gd name="T54" fmla="*/ 160 w 220"/>
                  <a:gd name="T55" fmla="*/ 127 h 279"/>
                  <a:gd name="T56" fmla="*/ 211 w 220"/>
                  <a:gd name="T57" fmla="*/ 102 h 279"/>
                  <a:gd name="T58" fmla="*/ 220 w 220"/>
                  <a:gd name="T59" fmla="*/ 59 h 279"/>
                  <a:gd name="T60" fmla="*/ 203 w 220"/>
                  <a:gd name="T61" fmla="*/ 25 h 279"/>
                  <a:gd name="T62" fmla="*/ 160 w 220"/>
                  <a:gd name="T63" fmla="*/ 8 h 279"/>
                  <a:gd name="T64" fmla="*/ 101 w 220"/>
                  <a:gd name="T65" fmla="*/ 0 h 279"/>
                  <a:gd name="T66" fmla="*/ 42 w 220"/>
                  <a:gd name="T67" fmla="*/ 8 h 279"/>
                  <a:gd name="T68" fmla="*/ 17 w 220"/>
                  <a:gd name="T69" fmla="*/ 51 h 279"/>
                  <a:gd name="T70" fmla="*/ 25 w 220"/>
                  <a:gd name="T71" fmla="*/ 93 h 279"/>
                  <a:gd name="T72" fmla="*/ 50 w 220"/>
                  <a:gd name="T73" fmla="*/ 119 h 279"/>
                  <a:gd name="T74" fmla="*/ 110 w 220"/>
                  <a:gd name="T75" fmla="*/ 127 h 279"/>
                  <a:gd name="T76" fmla="*/ 76 w 220"/>
                  <a:gd name="T77" fmla="*/ 93 h 279"/>
                  <a:gd name="T78" fmla="*/ 33 w 220"/>
                  <a:gd name="T79" fmla="*/ 68 h 279"/>
                  <a:gd name="T80" fmla="*/ 42 w 220"/>
                  <a:gd name="T81" fmla="*/ 42 h 279"/>
                  <a:gd name="T82" fmla="*/ 84 w 220"/>
                  <a:gd name="T83" fmla="*/ 25 h 279"/>
                  <a:gd name="T84" fmla="*/ 144 w 220"/>
                  <a:gd name="T85" fmla="*/ 25 h 279"/>
                  <a:gd name="T86" fmla="*/ 177 w 220"/>
                  <a:gd name="T87" fmla="*/ 34 h 279"/>
                  <a:gd name="T88" fmla="*/ 194 w 220"/>
                  <a:gd name="T89" fmla="*/ 59 h 279"/>
                  <a:gd name="T90" fmla="*/ 194 w 220"/>
                  <a:gd name="T91" fmla="*/ 93 h 279"/>
                  <a:gd name="T92" fmla="*/ 152 w 220"/>
                  <a:gd name="T93" fmla="*/ 11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0" h="279">
                    <a:moveTo>
                      <a:pt x="144" y="279"/>
                    </a:moveTo>
                    <a:lnTo>
                      <a:pt x="169" y="279"/>
                    </a:lnTo>
                    <a:lnTo>
                      <a:pt x="186" y="271"/>
                    </a:lnTo>
                    <a:lnTo>
                      <a:pt x="194" y="254"/>
                    </a:lnTo>
                    <a:lnTo>
                      <a:pt x="203" y="229"/>
                    </a:lnTo>
                    <a:lnTo>
                      <a:pt x="203" y="212"/>
                    </a:lnTo>
                    <a:lnTo>
                      <a:pt x="194" y="186"/>
                    </a:lnTo>
                    <a:lnTo>
                      <a:pt x="186" y="178"/>
                    </a:lnTo>
                    <a:lnTo>
                      <a:pt x="160" y="161"/>
                    </a:lnTo>
                    <a:lnTo>
                      <a:pt x="135" y="152"/>
                    </a:lnTo>
                    <a:lnTo>
                      <a:pt x="101" y="144"/>
                    </a:lnTo>
                    <a:lnTo>
                      <a:pt x="67" y="144"/>
                    </a:lnTo>
                    <a:lnTo>
                      <a:pt x="42" y="144"/>
                    </a:lnTo>
                    <a:lnTo>
                      <a:pt x="25" y="152"/>
                    </a:lnTo>
                    <a:lnTo>
                      <a:pt x="17" y="169"/>
                    </a:lnTo>
                    <a:lnTo>
                      <a:pt x="0" y="186"/>
                    </a:lnTo>
                    <a:lnTo>
                      <a:pt x="0" y="203"/>
                    </a:lnTo>
                    <a:lnTo>
                      <a:pt x="0" y="229"/>
                    </a:lnTo>
                    <a:lnTo>
                      <a:pt x="8" y="254"/>
                    </a:lnTo>
                    <a:lnTo>
                      <a:pt x="33" y="262"/>
                    </a:lnTo>
                    <a:lnTo>
                      <a:pt x="59" y="271"/>
                    </a:lnTo>
                    <a:lnTo>
                      <a:pt x="84" y="271"/>
                    </a:lnTo>
                    <a:lnTo>
                      <a:pt x="110" y="262"/>
                    </a:lnTo>
                    <a:lnTo>
                      <a:pt x="127" y="245"/>
                    </a:lnTo>
                    <a:lnTo>
                      <a:pt x="127" y="220"/>
                    </a:lnTo>
                    <a:lnTo>
                      <a:pt x="127" y="212"/>
                    </a:lnTo>
                    <a:lnTo>
                      <a:pt x="127" y="195"/>
                    </a:lnTo>
                    <a:lnTo>
                      <a:pt x="110" y="169"/>
                    </a:lnTo>
                    <a:lnTo>
                      <a:pt x="118" y="169"/>
                    </a:lnTo>
                    <a:lnTo>
                      <a:pt x="144" y="178"/>
                    </a:lnTo>
                    <a:lnTo>
                      <a:pt x="169" y="195"/>
                    </a:lnTo>
                    <a:lnTo>
                      <a:pt x="177" y="203"/>
                    </a:lnTo>
                    <a:lnTo>
                      <a:pt x="186" y="229"/>
                    </a:lnTo>
                    <a:lnTo>
                      <a:pt x="169" y="245"/>
                    </a:lnTo>
                    <a:lnTo>
                      <a:pt x="160" y="254"/>
                    </a:lnTo>
                    <a:lnTo>
                      <a:pt x="144" y="254"/>
                    </a:lnTo>
                    <a:lnTo>
                      <a:pt x="144" y="279"/>
                    </a:lnTo>
                    <a:close/>
                    <a:moveTo>
                      <a:pt x="67" y="169"/>
                    </a:moveTo>
                    <a:lnTo>
                      <a:pt x="84" y="178"/>
                    </a:lnTo>
                    <a:lnTo>
                      <a:pt x="101" y="186"/>
                    </a:lnTo>
                    <a:lnTo>
                      <a:pt x="110" y="195"/>
                    </a:lnTo>
                    <a:lnTo>
                      <a:pt x="110" y="212"/>
                    </a:lnTo>
                    <a:lnTo>
                      <a:pt x="101" y="229"/>
                    </a:lnTo>
                    <a:lnTo>
                      <a:pt x="93" y="237"/>
                    </a:lnTo>
                    <a:lnTo>
                      <a:pt x="76" y="245"/>
                    </a:lnTo>
                    <a:lnTo>
                      <a:pt x="59" y="245"/>
                    </a:lnTo>
                    <a:lnTo>
                      <a:pt x="42" y="245"/>
                    </a:lnTo>
                    <a:lnTo>
                      <a:pt x="25" y="237"/>
                    </a:lnTo>
                    <a:lnTo>
                      <a:pt x="17" y="220"/>
                    </a:lnTo>
                    <a:lnTo>
                      <a:pt x="17" y="203"/>
                    </a:lnTo>
                    <a:lnTo>
                      <a:pt x="25" y="186"/>
                    </a:lnTo>
                    <a:lnTo>
                      <a:pt x="33" y="178"/>
                    </a:lnTo>
                    <a:lnTo>
                      <a:pt x="50" y="169"/>
                    </a:lnTo>
                    <a:lnTo>
                      <a:pt x="67" y="169"/>
                    </a:lnTo>
                    <a:close/>
                    <a:moveTo>
                      <a:pt x="110" y="127"/>
                    </a:moveTo>
                    <a:lnTo>
                      <a:pt x="160" y="127"/>
                    </a:lnTo>
                    <a:lnTo>
                      <a:pt x="194" y="119"/>
                    </a:lnTo>
                    <a:lnTo>
                      <a:pt x="211" y="102"/>
                    </a:lnTo>
                    <a:lnTo>
                      <a:pt x="220" y="76"/>
                    </a:lnTo>
                    <a:lnTo>
                      <a:pt x="220" y="59"/>
                    </a:lnTo>
                    <a:lnTo>
                      <a:pt x="211" y="42"/>
                    </a:lnTo>
                    <a:lnTo>
                      <a:pt x="203" y="25"/>
                    </a:lnTo>
                    <a:lnTo>
                      <a:pt x="177" y="17"/>
                    </a:lnTo>
                    <a:lnTo>
                      <a:pt x="160" y="8"/>
                    </a:lnTo>
                    <a:lnTo>
                      <a:pt x="127" y="0"/>
                    </a:lnTo>
                    <a:lnTo>
                      <a:pt x="101" y="0"/>
                    </a:lnTo>
                    <a:lnTo>
                      <a:pt x="76" y="0"/>
                    </a:lnTo>
                    <a:lnTo>
                      <a:pt x="42" y="8"/>
                    </a:lnTo>
                    <a:lnTo>
                      <a:pt x="25" y="25"/>
                    </a:lnTo>
                    <a:lnTo>
                      <a:pt x="17" y="51"/>
                    </a:lnTo>
                    <a:lnTo>
                      <a:pt x="17" y="76"/>
                    </a:lnTo>
                    <a:lnTo>
                      <a:pt x="25" y="93"/>
                    </a:lnTo>
                    <a:lnTo>
                      <a:pt x="33" y="102"/>
                    </a:lnTo>
                    <a:lnTo>
                      <a:pt x="50" y="119"/>
                    </a:lnTo>
                    <a:lnTo>
                      <a:pt x="76" y="127"/>
                    </a:lnTo>
                    <a:lnTo>
                      <a:pt x="110" y="127"/>
                    </a:lnTo>
                    <a:close/>
                    <a:moveTo>
                      <a:pt x="110" y="102"/>
                    </a:moveTo>
                    <a:lnTo>
                      <a:pt x="76" y="93"/>
                    </a:lnTo>
                    <a:lnTo>
                      <a:pt x="50" y="85"/>
                    </a:lnTo>
                    <a:lnTo>
                      <a:pt x="33" y="68"/>
                    </a:lnTo>
                    <a:lnTo>
                      <a:pt x="33" y="59"/>
                    </a:lnTo>
                    <a:lnTo>
                      <a:pt x="42" y="42"/>
                    </a:lnTo>
                    <a:lnTo>
                      <a:pt x="59" y="25"/>
                    </a:lnTo>
                    <a:lnTo>
                      <a:pt x="84" y="25"/>
                    </a:lnTo>
                    <a:lnTo>
                      <a:pt x="118" y="25"/>
                    </a:lnTo>
                    <a:lnTo>
                      <a:pt x="144" y="25"/>
                    </a:lnTo>
                    <a:lnTo>
                      <a:pt x="160" y="34"/>
                    </a:lnTo>
                    <a:lnTo>
                      <a:pt x="177" y="34"/>
                    </a:lnTo>
                    <a:lnTo>
                      <a:pt x="186" y="42"/>
                    </a:lnTo>
                    <a:lnTo>
                      <a:pt x="194" y="59"/>
                    </a:lnTo>
                    <a:lnTo>
                      <a:pt x="203" y="76"/>
                    </a:lnTo>
                    <a:lnTo>
                      <a:pt x="194" y="93"/>
                    </a:lnTo>
                    <a:lnTo>
                      <a:pt x="177" y="102"/>
                    </a:lnTo>
                    <a:lnTo>
                      <a:pt x="152" y="110"/>
                    </a:lnTo>
                    <a:lnTo>
                      <a:pt x="110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1" name="Rectangle 89">
                <a:extLst>
                  <a:ext uri="{FF2B5EF4-FFF2-40B4-BE49-F238E27FC236}">
                    <a16:creationId xmlns:a16="http://schemas.microsoft.com/office/drawing/2014/main" id="{0A12D2D6-B8F9-4032-9879-113DFA8528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560000">
                <a:off x="3355" y="333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9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Rectangle 90">
                <a:extLst>
                  <a:ext uri="{FF2B5EF4-FFF2-40B4-BE49-F238E27FC236}">
                    <a16:creationId xmlns:a16="http://schemas.microsoft.com/office/drawing/2014/main" id="{3FAB6D79-CA05-41C7-A37D-9E88C0B748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560000">
                <a:off x="3358" y="30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Freeform 91">
                <a:extLst>
                  <a:ext uri="{FF2B5EF4-FFF2-40B4-BE49-F238E27FC236}">
                    <a16:creationId xmlns:a16="http://schemas.microsoft.com/office/drawing/2014/main" id="{C29CE6E1-FF45-4646-8AA4-7C08321EAF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86" y="101"/>
                <a:ext cx="57" cy="73"/>
              </a:xfrm>
              <a:custGeom>
                <a:avLst/>
                <a:gdLst>
                  <a:gd name="T0" fmla="*/ 195 w 331"/>
                  <a:gd name="T1" fmla="*/ 42 h 423"/>
                  <a:gd name="T2" fmla="*/ 153 w 331"/>
                  <a:gd name="T3" fmla="*/ 25 h 423"/>
                  <a:gd name="T4" fmla="*/ 93 w 331"/>
                  <a:gd name="T5" fmla="*/ 17 h 423"/>
                  <a:gd name="T6" fmla="*/ 144 w 331"/>
                  <a:gd name="T7" fmla="*/ 42 h 423"/>
                  <a:gd name="T8" fmla="*/ 17 w 331"/>
                  <a:gd name="T9" fmla="*/ 135 h 423"/>
                  <a:gd name="T10" fmla="*/ 110 w 331"/>
                  <a:gd name="T11" fmla="*/ 161 h 423"/>
                  <a:gd name="T12" fmla="*/ 77 w 331"/>
                  <a:gd name="T13" fmla="*/ 186 h 423"/>
                  <a:gd name="T14" fmla="*/ 68 w 331"/>
                  <a:gd name="T15" fmla="*/ 228 h 423"/>
                  <a:gd name="T16" fmla="*/ 85 w 331"/>
                  <a:gd name="T17" fmla="*/ 271 h 423"/>
                  <a:gd name="T18" fmla="*/ 119 w 331"/>
                  <a:gd name="T19" fmla="*/ 279 h 423"/>
                  <a:gd name="T20" fmla="*/ 161 w 331"/>
                  <a:gd name="T21" fmla="*/ 271 h 423"/>
                  <a:gd name="T22" fmla="*/ 212 w 331"/>
                  <a:gd name="T23" fmla="*/ 245 h 423"/>
                  <a:gd name="T24" fmla="*/ 254 w 331"/>
                  <a:gd name="T25" fmla="*/ 211 h 423"/>
                  <a:gd name="T26" fmla="*/ 254 w 331"/>
                  <a:gd name="T27" fmla="*/ 169 h 423"/>
                  <a:gd name="T28" fmla="*/ 237 w 331"/>
                  <a:gd name="T29" fmla="*/ 144 h 423"/>
                  <a:gd name="T30" fmla="*/ 204 w 331"/>
                  <a:gd name="T31" fmla="*/ 127 h 423"/>
                  <a:gd name="T32" fmla="*/ 161 w 331"/>
                  <a:gd name="T33" fmla="*/ 135 h 423"/>
                  <a:gd name="T34" fmla="*/ 144 w 331"/>
                  <a:gd name="T35" fmla="*/ 169 h 423"/>
                  <a:gd name="T36" fmla="*/ 204 w 331"/>
                  <a:gd name="T37" fmla="*/ 144 h 423"/>
                  <a:gd name="T38" fmla="*/ 229 w 331"/>
                  <a:gd name="T39" fmla="*/ 169 h 423"/>
                  <a:gd name="T40" fmla="*/ 229 w 331"/>
                  <a:gd name="T41" fmla="*/ 194 h 423"/>
                  <a:gd name="T42" fmla="*/ 212 w 331"/>
                  <a:gd name="T43" fmla="*/ 220 h 423"/>
                  <a:gd name="T44" fmla="*/ 178 w 331"/>
                  <a:gd name="T45" fmla="*/ 237 h 423"/>
                  <a:gd name="T46" fmla="*/ 119 w 331"/>
                  <a:gd name="T47" fmla="*/ 262 h 423"/>
                  <a:gd name="T48" fmla="*/ 85 w 331"/>
                  <a:gd name="T49" fmla="*/ 245 h 423"/>
                  <a:gd name="T50" fmla="*/ 93 w 331"/>
                  <a:gd name="T51" fmla="*/ 211 h 423"/>
                  <a:gd name="T52" fmla="*/ 110 w 331"/>
                  <a:gd name="T53" fmla="*/ 186 h 423"/>
                  <a:gd name="T54" fmla="*/ 204 w 331"/>
                  <a:gd name="T55" fmla="*/ 288 h 423"/>
                  <a:gd name="T56" fmla="*/ 170 w 331"/>
                  <a:gd name="T57" fmla="*/ 313 h 423"/>
                  <a:gd name="T58" fmla="*/ 144 w 331"/>
                  <a:gd name="T59" fmla="*/ 338 h 423"/>
                  <a:gd name="T60" fmla="*/ 144 w 331"/>
                  <a:gd name="T61" fmla="*/ 389 h 423"/>
                  <a:gd name="T62" fmla="*/ 178 w 331"/>
                  <a:gd name="T63" fmla="*/ 415 h 423"/>
                  <a:gd name="T64" fmla="*/ 212 w 331"/>
                  <a:gd name="T65" fmla="*/ 423 h 423"/>
                  <a:gd name="T66" fmla="*/ 271 w 331"/>
                  <a:gd name="T67" fmla="*/ 398 h 423"/>
                  <a:gd name="T68" fmla="*/ 305 w 331"/>
                  <a:gd name="T69" fmla="*/ 372 h 423"/>
                  <a:gd name="T70" fmla="*/ 331 w 331"/>
                  <a:gd name="T71" fmla="*/ 321 h 423"/>
                  <a:gd name="T72" fmla="*/ 331 w 331"/>
                  <a:gd name="T73" fmla="*/ 296 h 423"/>
                  <a:gd name="T74" fmla="*/ 297 w 331"/>
                  <a:gd name="T75" fmla="*/ 271 h 423"/>
                  <a:gd name="T76" fmla="*/ 263 w 331"/>
                  <a:gd name="T77" fmla="*/ 262 h 423"/>
                  <a:gd name="T78" fmla="*/ 204 w 331"/>
                  <a:gd name="T79" fmla="*/ 288 h 423"/>
                  <a:gd name="T80" fmla="*/ 254 w 331"/>
                  <a:gd name="T81" fmla="*/ 288 h 423"/>
                  <a:gd name="T82" fmla="*/ 297 w 331"/>
                  <a:gd name="T83" fmla="*/ 296 h 423"/>
                  <a:gd name="T84" fmla="*/ 314 w 331"/>
                  <a:gd name="T85" fmla="*/ 321 h 423"/>
                  <a:gd name="T86" fmla="*/ 305 w 331"/>
                  <a:gd name="T87" fmla="*/ 347 h 423"/>
                  <a:gd name="T88" fmla="*/ 271 w 331"/>
                  <a:gd name="T89" fmla="*/ 364 h 423"/>
                  <a:gd name="T90" fmla="*/ 220 w 331"/>
                  <a:gd name="T91" fmla="*/ 398 h 423"/>
                  <a:gd name="T92" fmla="*/ 178 w 331"/>
                  <a:gd name="T93" fmla="*/ 389 h 423"/>
                  <a:gd name="T94" fmla="*/ 161 w 331"/>
                  <a:gd name="T95" fmla="*/ 364 h 423"/>
                  <a:gd name="T96" fmla="*/ 170 w 331"/>
                  <a:gd name="T97" fmla="*/ 338 h 423"/>
                  <a:gd name="T98" fmla="*/ 220 w 331"/>
                  <a:gd name="T99" fmla="*/ 304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31" h="423">
                    <a:moveTo>
                      <a:pt x="17" y="135"/>
                    </a:moveTo>
                    <a:lnTo>
                      <a:pt x="195" y="42"/>
                    </a:lnTo>
                    <a:lnTo>
                      <a:pt x="187" y="34"/>
                    </a:lnTo>
                    <a:lnTo>
                      <a:pt x="153" y="25"/>
                    </a:lnTo>
                    <a:lnTo>
                      <a:pt x="110" y="0"/>
                    </a:lnTo>
                    <a:lnTo>
                      <a:pt x="93" y="17"/>
                    </a:lnTo>
                    <a:lnTo>
                      <a:pt x="119" y="34"/>
                    </a:lnTo>
                    <a:lnTo>
                      <a:pt x="144" y="42"/>
                    </a:lnTo>
                    <a:lnTo>
                      <a:pt x="0" y="118"/>
                    </a:lnTo>
                    <a:lnTo>
                      <a:pt x="17" y="135"/>
                    </a:lnTo>
                    <a:close/>
                    <a:moveTo>
                      <a:pt x="127" y="144"/>
                    </a:moveTo>
                    <a:lnTo>
                      <a:pt x="110" y="161"/>
                    </a:lnTo>
                    <a:lnTo>
                      <a:pt x="93" y="169"/>
                    </a:lnTo>
                    <a:lnTo>
                      <a:pt x="77" y="186"/>
                    </a:lnTo>
                    <a:lnTo>
                      <a:pt x="68" y="203"/>
                    </a:lnTo>
                    <a:lnTo>
                      <a:pt x="68" y="228"/>
                    </a:lnTo>
                    <a:lnTo>
                      <a:pt x="68" y="254"/>
                    </a:lnTo>
                    <a:lnTo>
                      <a:pt x="85" y="271"/>
                    </a:lnTo>
                    <a:lnTo>
                      <a:pt x="102" y="279"/>
                    </a:lnTo>
                    <a:lnTo>
                      <a:pt x="119" y="279"/>
                    </a:lnTo>
                    <a:lnTo>
                      <a:pt x="136" y="279"/>
                    </a:lnTo>
                    <a:lnTo>
                      <a:pt x="161" y="271"/>
                    </a:lnTo>
                    <a:lnTo>
                      <a:pt x="195" y="262"/>
                    </a:lnTo>
                    <a:lnTo>
                      <a:pt x="212" y="245"/>
                    </a:lnTo>
                    <a:lnTo>
                      <a:pt x="229" y="237"/>
                    </a:lnTo>
                    <a:lnTo>
                      <a:pt x="254" y="211"/>
                    </a:lnTo>
                    <a:lnTo>
                      <a:pt x="254" y="186"/>
                    </a:lnTo>
                    <a:lnTo>
                      <a:pt x="254" y="169"/>
                    </a:lnTo>
                    <a:lnTo>
                      <a:pt x="254" y="152"/>
                    </a:lnTo>
                    <a:lnTo>
                      <a:pt x="237" y="144"/>
                    </a:lnTo>
                    <a:lnTo>
                      <a:pt x="220" y="127"/>
                    </a:lnTo>
                    <a:lnTo>
                      <a:pt x="204" y="127"/>
                    </a:lnTo>
                    <a:lnTo>
                      <a:pt x="187" y="127"/>
                    </a:lnTo>
                    <a:lnTo>
                      <a:pt x="161" y="135"/>
                    </a:lnTo>
                    <a:lnTo>
                      <a:pt x="127" y="144"/>
                    </a:lnTo>
                    <a:close/>
                    <a:moveTo>
                      <a:pt x="144" y="169"/>
                    </a:moveTo>
                    <a:lnTo>
                      <a:pt x="178" y="152"/>
                    </a:lnTo>
                    <a:lnTo>
                      <a:pt x="204" y="144"/>
                    </a:lnTo>
                    <a:lnTo>
                      <a:pt x="220" y="152"/>
                    </a:lnTo>
                    <a:lnTo>
                      <a:pt x="229" y="169"/>
                    </a:lnTo>
                    <a:lnTo>
                      <a:pt x="237" y="177"/>
                    </a:lnTo>
                    <a:lnTo>
                      <a:pt x="229" y="194"/>
                    </a:lnTo>
                    <a:lnTo>
                      <a:pt x="229" y="203"/>
                    </a:lnTo>
                    <a:lnTo>
                      <a:pt x="212" y="220"/>
                    </a:lnTo>
                    <a:lnTo>
                      <a:pt x="195" y="228"/>
                    </a:lnTo>
                    <a:lnTo>
                      <a:pt x="178" y="237"/>
                    </a:lnTo>
                    <a:lnTo>
                      <a:pt x="144" y="254"/>
                    </a:lnTo>
                    <a:lnTo>
                      <a:pt x="119" y="262"/>
                    </a:lnTo>
                    <a:lnTo>
                      <a:pt x="102" y="254"/>
                    </a:lnTo>
                    <a:lnTo>
                      <a:pt x="85" y="245"/>
                    </a:lnTo>
                    <a:lnTo>
                      <a:pt x="85" y="228"/>
                    </a:lnTo>
                    <a:lnTo>
                      <a:pt x="93" y="211"/>
                    </a:lnTo>
                    <a:lnTo>
                      <a:pt x="93" y="203"/>
                    </a:lnTo>
                    <a:lnTo>
                      <a:pt x="110" y="186"/>
                    </a:lnTo>
                    <a:lnTo>
                      <a:pt x="144" y="169"/>
                    </a:lnTo>
                    <a:close/>
                    <a:moveTo>
                      <a:pt x="204" y="288"/>
                    </a:moveTo>
                    <a:lnTo>
                      <a:pt x="187" y="296"/>
                    </a:lnTo>
                    <a:lnTo>
                      <a:pt x="170" y="313"/>
                    </a:lnTo>
                    <a:lnTo>
                      <a:pt x="153" y="330"/>
                    </a:lnTo>
                    <a:lnTo>
                      <a:pt x="144" y="338"/>
                    </a:lnTo>
                    <a:lnTo>
                      <a:pt x="144" y="364"/>
                    </a:lnTo>
                    <a:lnTo>
                      <a:pt x="144" y="389"/>
                    </a:lnTo>
                    <a:lnTo>
                      <a:pt x="161" y="406"/>
                    </a:lnTo>
                    <a:lnTo>
                      <a:pt x="178" y="415"/>
                    </a:lnTo>
                    <a:lnTo>
                      <a:pt x="195" y="423"/>
                    </a:lnTo>
                    <a:lnTo>
                      <a:pt x="212" y="423"/>
                    </a:lnTo>
                    <a:lnTo>
                      <a:pt x="237" y="415"/>
                    </a:lnTo>
                    <a:lnTo>
                      <a:pt x="271" y="398"/>
                    </a:lnTo>
                    <a:lnTo>
                      <a:pt x="288" y="389"/>
                    </a:lnTo>
                    <a:lnTo>
                      <a:pt x="305" y="372"/>
                    </a:lnTo>
                    <a:lnTo>
                      <a:pt x="331" y="347"/>
                    </a:lnTo>
                    <a:lnTo>
                      <a:pt x="331" y="321"/>
                    </a:lnTo>
                    <a:lnTo>
                      <a:pt x="331" y="313"/>
                    </a:lnTo>
                    <a:lnTo>
                      <a:pt x="331" y="296"/>
                    </a:lnTo>
                    <a:lnTo>
                      <a:pt x="314" y="279"/>
                    </a:lnTo>
                    <a:lnTo>
                      <a:pt x="297" y="271"/>
                    </a:lnTo>
                    <a:lnTo>
                      <a:pt x="280" y="262"/>
                    </a:lnTo>
                    <a:lnTo>
                      <a:pt x="263" y="262"/>
                    </a:lnTo>
                    <a:lnTo>
                      <a:pt x="237" y="271"/>
                    </a:lnTo>
                    <a:lnTo>
                      <a:pt x="204" y="288"/>
                    </a:lnTo>
                    <a:close/>
                    <a:moveTo>
                      <a:pt x="220" y="304"/>
                    </a:moveTo>
                    <a:lnTo>
                      <a:pt x="254" y="288"/>
                    </a:lnTo>
                    <a:lnTo>
                      <a:pt x="280" y="288"/>
                    </a:lnTo>
                    <a:lnTo>
                      <a:pt x="297" y="296"/>
                    </a:lnTo>
                    <a:lnTo>
                      <a:pt x="305" y="304"/>
                    </a:lnTo>
                    <a:lnTo>
                      <a:pt x="314" y="321"/>
                    </a:lnTo>
                    <a:lnTo>
                      <a:pt x="305" y="338"/>
                    </a:lnTo>
                    <a:lnTo>
                      <a:pt x="305" y="347"/>
                    </a:lnTo>
                    <a:lnTo>
                      <a:pt x="288" y="355"/>
                    </a:lnTo>
                    <a:lnTo>
                      <a:pt x="271" y="364"/>
                    </a:lnTo>
                    <a:lnTo>
                      <a:pt x="254" y="381"/>
                    </a:lnTo>
                    <a:lnTo>
                      <a:pt x="220" y="398"/>
                    </a:lnTo>
                    <a:lnTo>
                      <a:pt x="195" y="398"/>
                    </a:lnTo>
                    <a:lnTo>
                      <a:pt x="178" y="389"/>
                    </a:lnTo>
                    <a:lnTo>
                      <a:pt x="161" y="381"/>
                    </a:lnTo>
                    <a:lnTo>
                      <a:pt x="161" y="364"/>
                    </a:lnTo>
                    <a:lnTo>
                      <a:pt x="170" y="347"/>
                    </a:lnTo>
                    <a:lnTo>
                      <a:pt x="170" y="338"/>
                    </a:lnTo>
                    <a:lnTo>
                      <a:pt x="187" y="330"/>
                    </a:lnTo>
                    <a:lnTo>
                      <a:pt x="220" y="304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4" name="Rectangle 92">
                <a:extLst>
                  <a:ext uri="{FF2B5EF4-FFF2-40B4-BE49-F238E27FC236}">
                    <a16:creationId xmlns:a16="http://schemas.microsoft.com/office/drawing/2014/main" id="{D8A7C6FB-8317-4EC8-BE53-0CC442724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720000">
                <a:off x="2685" y="8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Rectangle 93">
                <a:extLst>
                  <a:ext uri="{FF2B5EF4-FFF2-40B4-BE49-F238E27FC236}">
                    <a16:creationId xmlns:a16="http://schemas.microsoft.com/office/drawing/2014/main" id="{C40DA000-2AED-4FEC-8F4C-A951CBC28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720000">
                <a:off x="2698" y="114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94">
                <a:extLst>
                  <a:ext uri="{FF2B5EF4-FFF2-40B4-BE49-F238E27FC236}">
                    <a16:creationId xmlns:a16="http://schemas.microsoft.com/office/drawing/2014/main" id="{90BCB4D1-B717-4A0B-A43B-75ED103DF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720000">
                <a:off x="2711" y="13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Freeform 95">
                <a:extLst>
                  <a:ext uri="{FF2B5EF4-FFF2-40B4-BE49-F238E27FC236}">
                    <a16:creationId xmlns:a16="http://schemas.microsoft.com/office/drawing/2014/main" id="{44BF04D7-4D04-402A-8847-BE2B80DB74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88" y="305"/>
                <a:ext cx="83" cy="50"/>
              </a:xfrm>
              <a:custGeom>
                <a:avLst/>
                <a:gdLst>
                  <a:gd name="T0" fmla="*/ 161 w 483"/>
                  <a:gd name="T1" fmla="*/ 25 h 296"/>
                  <a:gd name="T2" fmla="*/ 119 w 483"/>
                  <a:gd name="T3" fmla="*/ 17 h 296"/>
                  <a:gd name="T4" fmla="*/ 60 w 483"/>
                  <a:gd name="T5" fmla="*/ 17 h 296"/>
                  <a:gd name="T6" fmla="*/ 119 w 483"/>
                  <a:gd name="T7" fmla="*/ 34 h 296"/>
                  <a:gd name="T8" fmla="*/ 17 w 483"/>
                  <a:gd name="T9" fmla="*/ 161 h 296"/>
                  <a:gd name="T10" fmla="*/ 288 w 483"/>
                  <a:gd name="T11" fmla="*/ 93 h 296"/>
                  <a:gd name="T12" fmla="*/ 263 w 483"/>
                  <a:gd name="T13" fmla="*/ 93 h 296"/>
                  <a:gd name="T14" fmla="*/ 204 w 483"/>
                  <a:gd name="T15" fmla="*/ 110 h 296"/>
                  <a:gd name="T16" fmla="*/ 221 w 483"/>
                  <a:gd name="T17" fmla="*/ 127 h 296"/>
                  <a:gd name="T18" fmla="*/ 187 w 483"/>
                  <a:gd name="T19" fmla="*/ 262 h 296"/>
                  <a:gd name="T20" fmla="*/ 348 w 483"/>
                  <a:gd name="T21" fmla="*/ 203 h 296"/>
                  <a:gd name="T22" fmla="*/ 364 w 483"/>
                  <a:gd name="T23" fmla="*/ 254 h 296"/>
                  <a:gd name="T24" fmla="*/ 390 w 483"/>
                  <a:gd name="T25" fmla="*/ 279 h 296"/>
                  <a:gd name="T26" fmla="*/ 432 w 483"/>
                  <a:gd name="T27" fmla="*/ 288 h 296"/>
                  <a:gd name="T28" fmla="*/ 466 w 483"/>
                  <a:gd name="T29" fmla="*/ 271 h 296"/>
                  <a:gd name="T30" fmla="*/ 483 w 483"/>
                  <a:gd name="T31" fmla="*/ 237 h 296"/>
                  <a:gd name="T32" fmla="*/ 475 w 483"/>
                  <a:gd name="T33" fmla="*/ 178 h 296"/>
                  <a:gd name="T34" fmla="*/ 466 w 483"/>
                  <a:gd name="T35" fmla="*/ 135 h 296"/>
                  <a:gd name="T36" fmla="*/ 424 w 483"/>
                  <a:gd name="T37" fmla="*/ 93 h 296"/>
                  <a:gd name="T38" fmla="*/ 373 w 483"/>
                  <a:gd name="T39" fmla="*/ 101 h 296"/>
                  <a:gd name="T40" fmla="*/ 348 w 483"/>
                  <a:gd name="T41" fmla="*/ 127 h 296"/>
                  <a:gd name="T42" fmla="*/ 348 w 483"/>
                  <a:gd name="T43" fmla="*/ 178 h 296"/>
                  <a:gd name="T44" fmla="*/ 373 w 483"/>
                  <a:gd name="T45" fmla="*/ 203 h 296"/>
                  <a:gd name="T46" fmla="*/ 373 w 483"/>
                  <a:gd name="T47" fmla="*/ 135 h 296"/>
                  <a:gd name="T48" fmla="*/ 398 w 483"/>
                  <a:gd name="T49" fmla="*/ 110 h 296"/>
                  <a:gd name="T50" fmla="*/ 424 w 483"/>
                  <a:gd name="T51" fmla="*/ 127 h 296"/>
                  <a:gd name="T52" fmla="*/ 441 w 483"/>
                  <a:gd name="T53" fmla="*/ 144 h 296"/>
                  <a:gd name="T54" fmla="*/ 449 w 483"/>
                  <a:gd name="T55" fmla="*/ 186 h 296"/>
                  <a:gd name="T56" fmla="*/ 458 w 483"/>
                  <a:gd name="T57" fmla="*/ 254 h 296"/>
                  <a:gd name="T58" fmla="*/ 432 w 483"/>
                  <a:gd name="T59" fmla="*/ 271 h 296"/>
                  <a:gd name="T60" fmla="*/ 398 w 483"/>
                  <a:gd name="T61" fmla="*/ 262 h 296"/>
                  <a:gd name="T62" fmla="*/ 390 w 483"/>
                  <a:gd name="T63" fmla="*/ 237 h 296"/>
                  <a:gd name="T64" fmla="*/ 373 w 483"/>
                  <a:gd name="T65" fmla="*/ 203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3" h="296">
                    <a:moveTo>
                      <a:pt x="17" y="161"/>
                    </a:moveTo>
                    <a:lnTo>
                      <a:pt x="161" y="25"/>
                    </a:lnTo>
                    <a:lnTo>
                      <a:pt x="153" y="8"/>
                    </a:lnTo>
                    <a:lnTo>
                      <a:pt x="119" y="17"/>
                    </a:lnTo>
                    <a:lnTo>
                      <a:pt x="77" y="0"/>
                    </a:lnTo>
                    <a:lnTo>
                      <a:pt x="60" y="17"/>
                    </a:lnTo>
                    <a:lnTo>
                      <a:pt x="85" y="25"/>
                    </a:lnTo>
                    <a:lnTo>
                      <a:pt x="119" y="34"/>
                    </a:lnTo>
                    <a:lnTo>
                      <a:pt x="0" y="144"/>
                    </a:lnTo>
                    <a:lnTo>
                      <a:pt x="17" y="161"/>
                    </a:lnTo>
                    <a:close/>
                    <a:moveTo>
                      <a:pt x="212" y="271"/>
                    </a:moveTo>
                    <a:lnTo>
                      <a:pt x="288" y="93"/>
                    </a:lnTo>
                    <a:lnTo>
                      <a:pt x="280" y="84"/>
                    </a:lnTo>
                    <a:lnTo>
                      <a:pt x="263" y="93"/>
                    </a:lnTo>
                    <a:lnTo>
                      <a:pt x="246" y="101"/>
                    </a:lnTo>
                    <a:lnTo>
                      <a:pt x="204" y="110"/>
                    </a:lnTo>
                    <a:lnTo>
                      <a:pt x="195" y="127"/>
                    </a:lnTo>
                    <a:lnTo>
                      <a:pt x="221" y="127"/>
                    </a:lnTo>
                    <a:lnTo>
                      <a:pt x="254" y="118"/>
                    </a:lnTo>
                    <a:lnTo>
                      <a:pt x="187" y="262"/>
                    </a:lnTo>
                    <a:lnTo>
                      <a:pt x="212" y="271"/>
                    </a:lnTo>
                    <a:close/>
                    <a:moveTo>
                      <a:pt x="348" y="203"/>
                    </a:moveTo>
                    <a:lnTo>
                      <a:pt x="356" y="228"/>
                    </a:lnTo>
                    <a:lnTo>
                      <a:pt x="364" y="254"/>
                    </a:lnTo>
                    <a:lnTo>
                      <a:pt x="373" y="271"/>
                    </a:lnTo>
                    <a:lnTo>
                      <a:pt x="390" y="279"/>
                    </a:lnTo>
                    <a:lnTo>
                      <a:pt x="407" y="296"/>
                    </a:lnTo>
                    <a:lnTo>
                      <a:pt x="432" y="288"/>
                    </a:lnTo>
                    <a:lnTo>
                      <a:pt x="458" y="288"/>
                    </a:lnTo>
                    <a:lnTo>
                      <a:pt x="466" y="271"/>
                    </a:lnTo>
                    <a:lnTo>
                      <a:pt x="475" y="254"/>
                    </a:lnTo>
                    <a:lnTo>
                      <a:pt x="483" y="237"/>
                    </a:lnTo>
                    <a:lnTo>
                      <a:pt x="483" y="211"/>
                    </a:lnTo>
                    <a:lnTo>
                      <a:pt x="475" y="178"/>
                    </a:lnTo>
                    <a:lnTo>
                      <a:pt x="466" y="152"/>
                    </a:lnTo>
                    <a:lnTo>
                      <a:pt x="466" y="135"/>
                    </a:lnTo>
                    <a:lnTo>
                      <a:pt x="441" y="110"/>
                    </a:lnTo>
                    <a:lnTo>
                      <a:pt x="424" y="93"/>
                    </a:lnTo>
                    <a:lnTo>
                      <a:pt x="390" y="93"/>
                    </a:lnTo>
                    <a:lnTo>
                      <a:pt x="373" y="101"/>
                    </a:lnTo>
                    <a:lnTo>
                      <a:pt x="356" y="110"/>
                    </a:lnTo>
                    <a:lnTo>
                      <a:pt x="348" y="127"/>
                    </a:lnTo>
                    <a:lnTo>
                      <a:pt x="348" y="152"/>
                    </a:lnTo>
                    <a:lnTo>
                      <a:pt x="348" y="178"/>
                    </a:lnTo>
                    <a:lnTo>
                      <a:pt x="348" y="203"/>
                    </a:lnTo>
                    <a:close/>
                    <a:moveTo>
                      <a:pt x="373" y="203"/>
                    </a:moveTo>
                    <a:lnTo>
                      <a:pt x="373" y="161"/>
                    </a:lnTo>
                    <a:lnTo>
                      <a:pt x="373" y="135"/>
                    </a:lnTo>
                    <a:lnTo>
                      <a:pt x="381" y="118"/>
                    </a:lnTo>
                    <a:lnTo>
                      <a:pt x="398" y="110"/>
                    </a:lnTo>
                    <a:lnTo>
                      <a:pt x="415" y="118"/>
                    </a:lnTo>
                    <a:lnTo>
                      <a:pt x="424" y="127"/>
                    </a:lnTo>
                    <a:lnTo>
                      <a:pt x="432" y="135"/>
                    </a:lnTo>
                    <a:lnTo>
                      <a:pt x="441" y="144"/>
                    </a:lnTo>
                    <a:lnTo>
                      <a:pt x="449" y="161"/>
                    </a:lnTo>
                    <a:lnTo>
                      <a:pt x="449" y="186"/>
                    </a:lnTo>
                    <a:lnTo>
                      <a:pt x="458" y="228"/>
                    </a:lnTo>
                    <a:lnTo>
                      <a:pt x="458" y="254"/>
                    </a:lnTo>
                    <a:lnTo>
                      <a:pt x="449" y="262"/>
                    </a:lnTo>
                    <a:lnTo>
                      <a:pt x="432" y="271"/>
                    </a:lnTo>
                    <a:lnTo>
                      <a:pt x="415" y="271"/>
                    </a:lnTo>
                    <a:lnTo>
                      <a:pt x="398" y="262"/>
                    </a:lnTo>
                    <a:lnTo>
                      <a:pt x="390" y="254"/>
                    </a:lnTo>
                    <a:lnTo>
                      <a:pt x="390" y="237"/>
                    </a:lnTo>
                    <a:lnTo>
                      <a:pt x="381" y="220"/>
                    </a:lnTo>
                    <a:lnTo>
                      <a:pt x="373" y="203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38" name="Rectangle 96">
                <a:extLst>
                  <a:ext uri="{FF2B5EF4-FFF2-40B4-BE49-F238E27FC236}">
                    <a16:creationId xmlns:a16="http://schemas.microsoft.com/office/drawing/2014/main" id="{2D759678-9319-4CEE-980E-A3D2B1265D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880000">
                <a:off x="3685" y="291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9" name="Rectangle 97">
                <a:extLst>
                  <a:ext uri="{FF2B5EF4-FFF2-40B4-BE49-F238E27FC236}">
                    <a16:creationId xmlns:a16="http://schemas.microsoft.com/office/drawing/2014/main" id="{4A8B2AB1-6D2D-47A1-9EBC-08FAFF248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380000">
                <a:off x="3713" y="302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0" name="Rectangle 98">
                <a:extLst>
                  <a:ext uri="{FF2B5EF4-FFF2-40B4-BE49-F238E27FC236}">
                    <a16:creationId xmlns:a16="http://schemas.microsoft.com/office/drawing/2014/main" id="{72348B69-7915-4AF5-A94E-832F7EB4D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820000">
                <a:off x="3745" y="30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1" name="Freeform 99">
                <a:extLst>
                  <a:ext uri="{FF2B5EF4-FFF2-40B4-BE49-F238E27FC236}">
                    <a16:creationId xmlns:a16="http://schemas.microsoft.com/office/drawing/2014/main" id="{B8556A2E-AE8F-4499-86AC-FD2BE56BD0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49" y="113"/>
                <a:ext cx="61" cy="71"/>
              </a:xfrm>
              <a:custGeom>
                <a:avLst/>
                <a:gdLst>
                  <a:gd name="T0" fmla="*/ 178 w 355"/>
                  <a:gd name="T1" fmla="*/ 34 h 415"/>
                  <a:gd name="T2" fmla="*/ 135 w 355"/>
                  <a:gd name="T3" fmla="*/ 17 h 415"/>
                  <a:gd name="T4" fmla="*/ 76 w 355"/>
                  <a:gd name="T5" fmla="*/ 17 h 415"/>
                  <a:gd name="T6" fmla="*/ 127 w 355"/>
                  <a:gd name="T7" fmla="*/ 43 h 415"/>
                  <a:gd name="T8" fmla="*/ 8 w 355"/>
                  <a:gd name="T9" fmla="*/ 153 h 415"/>
                  <a:gd name="T10" fmla="*/ 85 w 355"/>
                  <a:gd name="T11" fmla="*/ 212 h 415"/>
                  <a:gd name="T12" fmla="*/ 110 w 355"/>
                  <a:gd name="T13" fmla="*/ 221 h 415"/>
                  <a:gd name="T14" fmla="*/ 169 w 355"/>
                  <a:gd name="T15" fmla="*/ 229 h 415"/>
                  <a:gd name="T16" fmla="*/ 220 w 355"/>
                  <a:gd name="T17" fmla="*/ 237 h 415"/>
                  <a:gd name="T18" fmla="*/ 254 w 355"/>
                  <a:gd name="T19" fmla="*/ 212 h 415"/>
                  <a:gd name="T20" fmla="*/ 262 w 355"/>
                  <a:gd name="T21" fmla="*/ 170 h 415"/>
                  <a:gd name="T22" fmla="*/ 228 w 355"/>
                  <a:gd name="T23" fmla="*/ 127 h 415"/>
                  <a:gd name="T24" fmla="*/ 186 w 355"/>
                  <a:gd name="T25" fmla="*/ 110 h 415"/>
                  <a:gd name="T26" fmla="*/ 178 w 355"/>
                  <a:gd name="T27" fmla="*/ 144 h 415"/>
                  <a:gd name="T28" fmla="*/ 212 w 355"/>
                  <a:gd name="T29" fmla="*/ 136 h 415"/>
                  <a:gd name="T30" fmla="*/ 228 w 355"/>
                  <a:gd name="T31" fmla="*/ 153 h 415"/>
                  <a:gd name="T32" fmla="*/ 237 w 355"/>
                  <a:gd name="T33" fmla="*/ 178 h 415"/>
                  <a:gd name="T34" fmla="*/ 228 w 355"/>
                  <a:gd name="T35" fmla="*/ 204 h 415"/>
                  <a:gd name="T36" fmla="*/ 195 w 355"/>
                  <a:gd name="T37" fmla="*/ 212 h 415"/>
                  <a:gd name="T38" fmla="*/ 135 w 355"/>
                  <a:gd name="T39" fmla="*/ 195 h 415"/>
                  <a:gd name="T40" fmla="*/ 93 w 355"/>
                  <a:gd name="T41" fmla="*/ 187 h 415"/>
                  <a:gd name="T42" fmla="*/ 42 w 355"/>
                  <a:gd name="T43" fmla="*/ 195 h 415"/>
                  <a:gd name="T44" fmla="*/ 135 w 355"/>
                  <a:gd name="T45" fmla="*/ 297 h 415"/>
                  <a:gd name="T46" fmla="*/ 195 w 355"/>
                  <a:gd name="T47" fmla="*/ 288 h 415"/>
                  <a:gd name="T48" fmla="*/ 169 w 355"/>
                  <a:gd name="T49" fmla="*/ 322 h 415"/>
                  <a:gd name="T50" fmla="*/ 161 w 355"/>
                  <a:gd name="T51" fmla="*/ 364 h 415"/>
                  <a:gd name="T52" fmla="*/ 186 w 355"/>
                  <a:gd name="T53" fmla="*/ 407 h 415"/>
                  <a:gd name="T54" fmla="*/ 220 w 355"/>
                  <a:gd name="T55" fmla="*/ 415 h 415"/>
                  <a:gd name="T56" fmla="*/ 262 w 355"/>
                  <a:gd name="T57" fmla="*/ 398 h 415"/>
                  <a:gd name="T58" fmla="*/ 313 w 355"/>
                  <a:gd name="T59" fmla="*/ 373 h 415"/>
                  <a:gd name="T60" fmla="*/ 347 w 355"/>
                  <a:gd name="T61" fmla="*/ 331 h 415"/>
                  <a:gd name="T62" fmla="*/ 339 w 355"/>
                  <a:gd name="T63" fmla="*/ 271 h 415"/>
                  <a:gd name="T64" fmla="*/ 313 w 355"/>
                  <a:gd name="T65" fmla="*/ 246 h 415"/>
                  <a:gd name="T66" fmla="*/ 271 w 355"/>
                  <a:gd name="T67" fmla="*/ 246 h 415"/>
                  <a:gd name="T68" fmla="*/ 220 w 355"/>
                  <a:gd name="T69" fmla="*/ 280 h 415"/>
                  <a:gd name="T70" fmla="*/ 271 w 355"/>
                  <a:gd name="T71" fmla="*/ 280 h 415"/>
                  <a:gd name="T72" fmla="*/ 313 w 355"/>
                  <a:gd name="T73" fmla="*/ 271 h 415"/>
                  <a:gd name="T74" fmla="*/ 330 w 355"/>
                  <a:gd name="T75" fmla="*/ 297 h 415"/>
                  <a:gd name="T76" fmla="*/ 322 w 355"/>
                  <a:gd name="T77" fmla="*/ 331 h 415"/>
                  <a:gd name="T78" fmla="*/ 296 w 355"/>
                  <a:gd name="T79" fmla="*/ 348 h 415"/>
                  <a:gd name="T80" fmla="*/ 245 w 355"/>
                  <a:gd name="T81" fmla="*/ 381 h 415"/>
                  <a:gd name="T82" fmla="*/ 203 w 355"/>
                  <a:gd name="T83" fmla="*/ 390 h 415"/>
                  <a:gd name="T84" fmla="*/ 186 w 355"/>
                  <a:gd name="T85" fmla="*/ 364 h 415"/>
                  <a:gd name="T86" fmla="*/ 203 w 355"/>
                  <a:gd name="T87" fmla="*/ 322 h 415"/>
                  <a:gd name="T88" fmla="*/ 237 w 355"/>
                  <a:gd name="T89" fmla="*/ 297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55" h="415">
                    <a:moveTo>
                      <a:pt x="8" y="153"/>
                    </a:moveTo>
                    <a:lnTo>
                      <a:pt x="178" y="34"/>
                    </a:lnTo>
                    <a:lnTo>
                      <a:pt x="169" y="26"/>
                    </a:lnTo>
                    <a:lnTo>
                      <a:pt x="135" y="17"/>
                    </a:lnTo>
                    <a:lnTo>
                      <a:pt x="93" y="0"/>
                    </a:lnTo>
                    <a:lnTo>
                      <a:pt x="76" y="17"/>
                    </a:lnTo>
                    <a:lnTo>
                      <a:pt x="101" y="34"/>
                    </a:lnTo>
                    <a:lnTo>
                      <a:pt x="127" y="43"/>
                    </a:lnTo>
                    <a:lnTo>
                      <a:pt x="0" y="127"/>
                    </a:lnTo>
                    <a:lnTo>
                      <a:pt x="8" y="153"/>
                    </a:lnTo>
                    <a:close/>
                    <a:moveTo>
                      <a:pt x="135" y="297"/>
                    </a:moveTo>
                    <a:lnTo>
                      <a:pt x="85" y="212"/>
                    </a:lnTo>
                    <a:lnTo>
                      <a:pt x="101" y="212"/>
                    </a:lnTo>
                    <a:lnTo>
                      <a:pt x="110" y="221"/>
                    </a:lnTo>
                    <a:lnTo>
                      <a:pt x="135" y="221"/>
                    </a:lnTo>
                    <a:lnTo>
                      <a:pt x="169" y="229"/>
                    </a:lnTo>
                    <a:lnTo>
                      <a:pt x="186" y="237"/>
                    </a:lnTo>
                    <a:lnTo>
                      <a:pt x="220" y="237"/>
                    </a:lnTo>
                    <a:lnTo>
                      <a:pt x="237" y="229"/>
                    </a:lnTo>
                    <a:lnTo>
                      <a:pt x="254" y="212"/>
                    </a:lnTo>
                    <a:lnTo>
                      <a:pt x="262" y="187"/>
                    </a:lnTo>
                    <a:lnTo>
                      <a:pt x="262" y="170"/>
                    </a:lnTo>
                    <a:lnTo>
                      <a:pt x="245" y="144"/>
                    </a:lnTo>
                    <a:lnTo>
                      <a:pt x="228" y="127"/>
                    </a:lnTo>
                    <a:lnTo>
                      <a:pt x="212" y="110"/>
                    </a:lnTo>
                    <a:lnTo>
                      <a:pt x="186" y="110"/>
                    </a:lnTo>
                    <a:lnTo>
                      <a:pt x="161" y="119"/>
                    </a:lnTo>
                    <a:lnTo>
                      <a:pt x="178" y="144"/>
                    </a:lnTo>
                    <a:lnTo>
                      <a:pt x="195" y="136"/>
                    </a:lnTo>
                    <a:lnTo>
                      <a:pt x="212" y="136"/>
                    </a:lnTo>
                    <a:lnTo>
                      <a:pt x="220" y="144"/>
                    </a:lnTo>
                    <a:lnTo>
                      <a:pt x="228" y="153"/>
                    </a:lnTo>
                    <a:lnTo>
                      <a:pt x="237" y="170"/>
                    </a:lnTo>
                    <a:lnTo>
                      <a:pt x="237" y="178"/>
                    </a:lnTo>
                    <a:lnTo>
                      <a:pt x="237" y="195"/>
                    </a:lnTo>
                    <a:lnTo>
                      <a:pt x="228" y="204"/>
                    </a:lnTo>
                    <a:lnTo>
                      <a:pt x="212" y="212"/>
                    </a:lnTo>
                    <a:lnTo>
                      <a:pt x="195" y="212"/>
                    </a:lnTo>
                    <a:lnTo>
                      <a:pt x="169" y="212"/>
                    </a:lnTo>
                    <a:lnTo>
                      <a:pt x="135" y="195"/>
                    </a:lnTo>
                    <a:lnTo>
                      <a:pt x="110" y="195"/>
                    </a:lnTo>
                    <a:lnTo>
                      <a:pt x="93" y="187"/>
                    </a:lnTo>
                    <a:lnTo>
                      <a:pt x="59" y="195"/>
                    </a:lnTo>
                    <a:lnTo>
                      <a:pt x="42" y="195"/>
                    </a:lnTo>
                    <a:lnTo>
                      <a:pt x="118" y="305"/>
                    </a:lnTo>
                    <a:lnTo>
                      <a:pt x="135" y="297"/>
                    </a:lnTo>
                    <a:close/>
                    <a:moveTo>
                      <a:pt x="220" y="280"/>
                    </a:moveTo>
                    <a:lnTo>
                      <a:pt x="195" y="288"/>
                    </a:lnTo>
                    <a:lnTo>
                      <a:pt x="186" y="305"/>
                    </a:lnTo>
                    <a:lnTo>
                      <a:pt x="169" y="322"/>
                    </a:lnTo>
                    <a:lnTo>
                      <a:pt x="161" y="339"/>
                    </a:lnTo>
                    <a:lnTo>
                      <a:pt x="161" y="364"/>
                    </a:lnTo>
                    <a:lnTo>
                      <a:pt x="169" y="390"/>
                    </a:lnTo>
                    <a:lnTo>
                      <a:pt x="186" y="407"/>
                    </a:lnTo>
                    <a:lnTo>
                      <a:pt x="203" y="415"/>
                    </a:lnTo>
                    <a:lnTo>
                      <a:pt x="220" y="415"/>
                    </a:lnTo>
                    <a:lnTo>
                      <a:pt x="245" y="415"/>
                    </a:lnTo>
                    <a:lnTo>
                      <a:pt x="262" y="398"/>
                    </a:lnTo>
                    <a:lnTo>
                      <a:pt x="296" y="381"/>
                    </a:lnTo>
                    <a:lnTo>
                      <a:pt x="313" y="373"/>
                    </a:lnTo>
                    <a:lnTo>
                      <a:pt x="330" y="356"/>
                    </a:lnTo>
                    <a:lnTo>
                      <a:pt x="347" y="331"/>
                    </a:lnTo>
                    <a:lnTo>
                      <a:pt x="355" y="297"/>
                    </a:lnTo>
                    <a:lnTo>
                      <a:pt x="339" y="271"/>
                    </a:lnTo>
                    <a:lnTo>
                      <a:pt x="330" y="254"/>
                    </a:lnTo>
                    <a:lnTo>
                      <a:pt x="313" y="246"/>
                    </a:lnTo>
                    <a:lnTo>
                      <a:pt x="296" y="246"/>
                    </a:lnTo>
                    <a:lnTo>
                      <a:pt x="271" y="246"/>
                    </a:lnTo>
                    <a:lnTo>
                      <a:pt x="245" y="263"/>
                    </a:lnTo>
                    <a:lnTo>
                      <a:pt x="220" y="280"/>
                    </a:lnTo>
                    <a:close/>
                    <a:moveTo>
                      <a:pt x="237" y="297"/>
                    </a:moveTo>
                    <a:lnTo>
                      <a:pt x="271" y="280"/>
                    </a:lnTo>
                    <a:lnTo>
                      <a:pt x="296" y="271"/>
                    </a:lnTo>
                    <a:lnTo>
                      <a:pt x="313" y="271"/>
                    </a:lnTo>
                    <a:lnTo>
                      <a:pt x="322" y="280"/>
                    </a:lnTo>
                    <a:lnTo>
                      <a:pt x="330" y="297"/>
                    </a:lnTo>
                    <a:lnTo>
                      <a:pt x="330" y="314"/>
                    </a:lnTo>
                    <a:lnTo>
                      <a:pt x="322" y="331"/>
                    </a:lnTo>
                    <a:lnTo>
                      <a:pt x="313" y="339"/>
                    </a:lnTo>
                    <a:lnTo>
                      <a:pt x="296" y="348"/>
                    </a:lnTo>
                    <a:lnTo>
                      <a:pt x="279" y="364"/>
                    </a:lnTo>
                    <a:lnTo>
                      <a:pt x="245" y="381"/>
                    </a:lnTo>
                    <a:lnTo>
                      <a:pt x="220" y="390"/>
                    </a:lnTo>
                    <a:lnTo>
                      <a:pt x="203" y="390"/>
                    </a:lnTo>
                    <a:lnTo>
                      <a:pt x="186" y="373"/>
                    </a:lnTo>
                    <a:lnTo>
                      <a:pt x="186" y="364"/>
                    </a:lnTo>
                    <a:lnTo>
                      <a:pt x="186" y="348"/>
                    </a:lnTo>
                    <a:lnTo>
                      <a:pt x="203" y="322"/>
                    </a:lnTo>
                    <a:lnTo>
                      <a:pt x="220" y="314"/>
                    </a:lnTo>
                    <a:lnTo>
                      <a:pt x="237" y="297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2" name="Rectangle 100">
                <a:extLst>
                  <a:ext uri="{FF2B5EF4-FFF2-40B4-BE49-F238E27FC236}">
                    <a16:creationId xmlns:a16="http://schemas.microsoft.com/office/drawing/2014/main" id="{B9A8E0EB-6198-481C-B7AE-691BAE437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0000">
                <a:off x="3645" y="101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3" name="Rectangle 101">
                <a:extLst>
                  <a:ext uri="{FF2B5EF4-FFF2-40B4-BE49-F238E27FC236}">
                    <a16:creationId xmlns:a16="http://schemas.microsoft.com/office/drawing/2014/main" id="{42274503-CB02-4A0D-8F6F-347D49D86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0000">
                <a:off x="3661" y="123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4" name="Rectangle 102">
                <a:extLst>
                  <a:ext uri="{FF2B5EF4-FFF2-40B4-BE49-F238E27FC236}">
                    <a16:creationId xmlns:a16="http://schemas.microsoft.com/office/drawing/2014/main" id="{181DA9D9-BDED-4763-9060-66B9BCD172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360000">
                <a:off x="3674" y="145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5" name="Freeform 103">
                <a:extLst>
                  <a:ext uri="{FF2B5EF4-FFF2-40B4-BE49-F238E27FC236}">
                    <a16:creationId xmlns:a16="http://schemas.microsoft.com/office/drawing/2014/main" id="{25BF2492-AFF4-4EBA-A180-6E1FE86C93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93" y="1863"/>
                <a:ext cx="49" cy="38"/>
              </a:xfrm>
              <a:custGeom>
                <a:avLst/>
                <a:gdLst>
                  <a:gd name="T0" fmla="*/ 8 w 288"/>
                  <a:gd name="T1" fmla="*/ 161 h 220"/>
                  <a:gd name="T2" fmla="*/ 34 w 288"/>
                  <a:gd name="T3" fmla="*/ 195 h 220"/>
                  <a:gd name="T4" fmla="*/ 84 w 288"/>
                  <a:gd name="T5" fmla="*/ 195 h 220"/>
                  <a:gd name="T6" fmla="*/ 127 w 288"/>
                  <a:gd name="T7" fmla="*/ 169 h 220"/>
                  <a:gd name="T8" fmla="*/ 135 w 288"/>
                  <a:gd name="T9" fmla="*/ 127 h 220"/>
                  <a:gd name="T10" fmla="*/ 118 w 288"/>
                  <a:gd name="T11" fmla="*/ 102 h 220"/>
                  <a:gd name="T12" fmla="*/ 127 w 288"/>
                  <a:gd name="T13" fmla="*/ 76 h 220"/>
                  <a:gd name="T14" fmla="*/ 135 w 288"/>
                  <a:gd name="T15" fmla="*/ 34 h 220"/>
                  <a:gd name="T16" fmla="*/ 84 w 288"/>
                  <a:gd name="T17" fmla="*/ 0 h 220"/>
                  <a:gd name="T18" fmla="*/ 42 w 288"/>
                  <a:gd name="T19" fmla="*/ 8 h 220"/>
                  <a:gd name="T20" fmla="*/ 17 w 288"/>
                  <a:gd name="T21" fmla="*/ 42 h 220"/>
                  <a:gd name="T22" fmla="*/ 51 w 288"/>
                  <a:gd name="T23" fmla="*/ 34 h 220"/>
                  <a:gd name="T24" fmla="*/ 68 w 288"/>
                  <a:gd name="T25" fmla="*/ 17 h 220"/>
                  <a:gd name="T26" fmla="*/ 110 w 288"/>
                  <a:gd name="T27" fmla="*/ 34 h 220"/>
                  <a:gd name="T28" fmla="*/ 110 w 288"/>
                  <a:gd name="T29" fmla="*/ 51 h 220"/>
                  <a:gd name="T30" fmla="*/ 93 w 288"/>
                  <a:gd name="T31" fmla="*/ 76 h 220"/>
                  <a:gd name="T32" fmla="*/ 68 w 288"/>
                  <a:gd name="T33" fmla="*/ 76 h 220"/>
                  <a:gd name="T34" fmla="*/ 59 w 288"/>
                  <a:gd name="T35" fmla="*/ 102 h 220"/>
                  <a:gd name="T36" fmla="*/ 93 w 288"/>
                  <a:gd name="T37" fmla="*/ 102 h 220"/>
                  <a:gd name="T38" fmla="*/ 110 w 288"/>
                  <a:gd name="T39" fmla="*/ 127 h 220"/>
                  <a:gd name="T40" fmla="*/ 101 w 288"/>
                  <a:gd name="T41" fmla="*/ 161 h 220"/>
                  <a:gd name="T42" fmla="*/ 76 w 288"/>
                  <a:gd name="T43" fmla="*/ 178 h 220"/>
                  <a:gd name="T44" fmla="*/ 51 w 288"/>
                  <a:gd name="T45" fmla="*/ 178 h 220"/>
                  <a:gd name="T46" fmla="*/ 34 w 288"/>
                  <a:gd name="T47" fmla="*/ 152 h 220"/>
                  <a:gd name="T48" fmla="*/ 0 w 288"/>
                  <a:gd name="T49" fmla="*/ 135 h 220"/>
                  <a:gd name="T50" fmla="*/ 152 w 288"/>
                  <a:gd name="T51" fmla="*/ 161 h 220"/>
                  <a:gd name="T52" fmla="*/ 178 w 288"/>
                  <a:gd name="T53" fmla="*/ 212 h 220"/>
                  <a:gd name="T54" fmla="*/ 228 w 288"/>
                  <a:gd name="T55" fmla="*/ 220 h 220"/>
                  <a:gd name="T56" fmla="*/ 262 w 288"/>
                  <a:gd name="T57" fmla="*/ 203 h 220"/>
                  <a:gd name="T58" fmla="*/ 279 w 288"/>
                  <a:gd name="T59" fmla="*/ 161 h 220"/>
                  <a:gd name="T60" fmla="*/ 288 w 288"/>
                  <a:gd name="T61" fmla="*/ 102 h 220"/>
                  <a:gd name="T62" fmla="*/ 279 w 288"/>
                  <a:gd name="T63" fmla="*/ 51 h 220"/>
                  <a:gd name="T64" fmla="*/ 237 w 288"/>
                  <a:gd name="T65" fmla="*/ 17 h 220"/>
                  <a:gd name="T66" fmla="*/ 203 w 288"/>
                  <a:gd name="T67" fmla="*/ 25 h 220"/>
                  <a:gd name="T68" fmla="*/ 178 w 288"/>
                  <a:gd name="T69" fmla="*/ 51 h 220"/>
                  <a:gd name="T70" fmla="*/ 161 w 288"/>
                  <a:gd name="T71" fmla="*/ 110 h 220"/>
                  <a:gd name="T72" fmla="*/ 194 w 288"/>
                  <a:gd name="T73" fmla="*/ 76 h 220"/>
                  <a:gd name="T74" fmla="*/ 220 w 288"/>
                  <a:gd name="T75" fmla="*/ 42 h 220"/>
                  <a:gd name="T76" fmla="*/ 245 w 288"/>
                  <a:gd name="T77" fmla="*/ 42 h 220"/>
                  <a:gd name="T78" fmla="*/ 262 w 288"/>
                  <a:gd name="T79" fmla="*/ 85 h 220"/>
                  <a:gd name="T80" fmla="*/ 254 w 288"/>
                  <a:gd name="T81" fmla="*/ 144 h 220"/>
                  <a:gd name="T82" fmla="*/ 245 w 288"/>
                  <a:gd name="T83" fmla="*/ 178 h 220"/>
                  <a:gd name="T84" fmla="*/ 228 w 288"/>
                  <a:gd name="T85" fmla="*/ 203 h 220"/>
                  <a:gd name="T86" fmla="*/ 194 w 288"/>
                  <a:gd name="T87" fmla="*/ 195 h 220"/>
                  <a:gd name="T88" fmla="*/ 178 w 288"/>
                  <a:gd name="T89" fmla="*/ 15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8" h="220">
                    <a:moveTo>
                      <a:pt x="0" y="135"/>
                    </a:moveTo>
                    <a:lnTo>
                      <a:pt x="8" y="161"/>
                    </a:lnTo>
                    <a:lnTo>
                      <a:pt x="17" y="178"/>
                    </a:lnTo>
                    <a:lnTo>
                      <a:pt x="34" y="195"/>
                    </a:lnTo>
                    <a:lnTo>
                      <a:pt x="59" y="203"/>
                    </a:lnTo>
                    <a:lnTo>
                      <a:pt x="84" y="195"/>
                    </a:lnTo>
                    <a:lnTo>
                      <a:pt x="110" y="186"/>
                    </a:lnTo>
                    <a:lnTo>
                      <a:pt x="127" y="169"/>
                    </a:lnTo>
                    <a:lnTo>
                      <a:pt x="135" y="144"/>
                    </a:lnTo>
                    <a:lnTo>
                      <a:pt x="135" y="127"/>
                    </a:lnTo>
                    <a:lnTo>
                      <a:pt x="127" y="118"/>
                    </a:lnTo>
                    <a:lnTo>
                      <a:pt x="118" y="102"/>
                    </a:lnTo>
                    <a:lnTo>
                      <a:pt x="101" y="93"/>
                    </a:lnTo>
                    <a:lnTo>
                      <a:pt x="127" y="76"/>
                    </a:lnTo>
                    <a:lnTo>
                      <a:pt x="135" y="59"/>
                    </a:lnTo>
                    <a:lnTo>
                      <a:pt x="135" y="34"/>
                    </a:lnTo>
                    <a:lnTo>
                      <a:pt x="118" y="8"/>
                    </a:lnTo>
                    <a:lnTo>
                      <a:pt x="84" y="0"/>
                    </a:lnTo>
                    <a:lnTo>
                      <a:pt x="68" y="0"/>
                    </a:lnTo>
                    <a:lnTo>
                      <a:pt x="42" y="8"/>
                    </a:lnTo>
                    <a:lnTo>
                      <a:pt x="34" y="17"/>
                    </a:lnTo>
                    <a:lnTo>
                      <a:pt x="17" y="42"/>
                    </a:lnTo>
                    <a:lnTo>
                      <a:pt x="42" y="51"/>
                    </a:lnTo>
                    <a:lnTo>
                      <a:pt x="51" y="34"/>
                    </a:lnTo>
                    <a:lnTo>
                      <a:pt x="59" y="25"/>
                    </a:lnTo>
                    <a:lnTo>
                      <a:pt x="68" y="17"/>
                    </a:lnTo>
                    <a:lnTo>
                      <a:pt x="84" y="17"/>
                    </a:lnTo>
                    <a:lnTo>
                      <a:pt x="110" y="34"/>
                    </a:lnTo>
                    <a:lnTo>
                      <a:pt x="110" y="42"/>
                    </a:lnTo>
                    <a:lnTo>
                      <a:pt x="110" y="51"/>
                    </a:lnTo>
                    <a:lnTo>
                      <a:pt x="110" y="68"/>
                    </a:lnTo>
                    <a:lnTo>
                      <a:pt x="93" y="76"/>
                    </a:lnTo>
                    <a:lnTo>
                      <a:pt x="84" y="85"/>
                    </a:lnTo>
                    <a:lnTo>
                      <a:pt x="68" y="76"/>
                    </a:lnTo>
                    <a:lnTo>
                      <a:pt x="59" y="76"/>
                    </a:lnTo>
                    <a:lnTo>
                      <a:pt x="59" y="102"/>
                    </a:lnTo>
                    <a:lnTo>
                      <a:pt x="76" y="102"/>
                    </a:lnTo>
                    <a:lnTo>
                      <a:pt x="93" y="102"/>
                    </a:lnTo>
                    <a:lnTo>
                      <a:pt x="101" y="118"/>
                    </a:lnTo>
                    <a:lnTo>
                      <a:pt x="110" y="127"/>
                    </a:lnTo>
                    <a:lnTo>
                      <a:pt x="110" y="144"/>
                    </a:lnTo>
                    <a:lnTo>
                      <a:pt x="101" y="161"/>
                    </a:lnTo>
                    <a:lnTo>
                      <a:pt x="93" y="169"/>
                    </a:lnTo>
                    <a:lnTo>
                      <a:pt x="76" y="178"/>
                    </a:lnTo>
                    <a:lnTo>
                      <a:pt x="59" y="178"/>
                    </a:lnTo>
                    <a:lnTo>
                      <a:pt x="51" y="178"/>
                    </a:lnTo>
                    <a:lnTo>
                      <a:pt x="34" y="169"/>
                    </a:lnTo>
                    <a:lnTo>
                      <a:pt x="34" y="152"/>
                    </a:lnTo>
                    <a:lnTo>
                      <a:pt x="25" y="135"/>
                    </a:lnTo>
                    <a:lnTo>
                      <a:pt x="0" y="135"/>
                    </a:lnTo>
                    <a:close/>
                    <a:moveTo>
                      <a:pt x="161" y="110"/>
                    </a:moveTo>
                    <a:lnTo>
                      <a:pt x="152" y="161"/>
                    </a:lnTo>
                    <a:lnTo>
                      <a:pt x="161" y="195"/>
                    </a:lnTo>
                    <a:lnTo>
                      <a:pt x="178" y="212"/>
                    </a:lnTo>
                    <a:lnTo>
                      <a:pt x="203" y="220"/>
                    </a:lnTo>
                    <a:lnTo>
                      <a:pt x="228" y="220"/>
                    </a:lnTo>
                    <a:lnTo>
                      <a:pt x="245" y="212"/>
                    </a:lnTo>
                    <a:lnTo>
                      <a:pt x="262" y="203"/>
                    </a:lnTo>
                    <a:lnTo>
                      <a:pt x="271" y="186"/>
                    </a:lnTo>
                    <a:lnTo>
                      <a:pt x="279" y="161"/>
                    </a:lnTo>
                    <a:lnTo>
                      <a:pt x="288" y="127"/>
                    </a:lnTo>
                    <a:lnTo>
                      <a:pt x="288" y="102"/>
                    </a:lnTo>
                    <a:lnTo>
                      <a:pt x="288" y="85"/>
                    </a:lnTo>
                    <a:lnTo>
                      <a:pt x="279" y="51"/>
                    </a:lnTo>
                    <a:lnTo>
                      <a:pt x="262" y="34"/>
                    </a:lnTo>
                    <a:lnTo>
                      <a:pt x="237" y="17"/>
                    </a:lnTo>
                    <a:lnTo>
                      <a:pt x="220" y="17"/>
                    </a:lnTo>
                    <a:lnTo>
                      <a:pt x="203" y="25"/>
                    </a:lnTo>
                    <a:lnTo>
                      <a:pt x="186" y="34"/>
                    </a:lnTo>
                    <a:lnTo>
                      <a:pt x="178" y="51"/>
                    </a:lnTo>
                    <a:lnTo>
                      <a:pt x="161" y="76"/>
                    </a:lnTo>
                    <a:lnTo>
                      <a:pt x="161" y="110"/>
                    </a:lnTo>
                    <a:close/>
                    <a:moveTo>
                      <a:pt x="186" y="110"/>
                    </a:moveTo>
                    <a:lnTo>
                      <a:pt x="194" y="76"/>
                    </a:lnTo>
                    <a:lnTo>
                      <a:pt x="203" y="51"/>
                    </a:lnTo>
                    <a:lnTo>
                      <a:pt x="220" y="42"/>
                    </a:lnTo>
                    <a:lnTo>
                      <a:pt x="237" y="42"/>
                    </a:lnTo>
                    <a:lnTo>
                      <a:pt x="245" y="42"/>
                    </a:lnTo>
                    <a:lnTo>
                      <a:pt x="262" y="59"/>
                    </a:lnTo>
                    <a:lnTo>
                      <a:pt x="262" y="85"/>
                    </a:lnTo>
                    <a:lnTo>
                      <a:pt x="262" y="127"/>
                    </a:lnTo>
                    <a:lnTo>
                      <a:pt x="254" y="144"/>
                    </a:lnTo>
                    <a:lnTo>
                      <a:pt x="254" y="169"/>
                    </a:lnTo>
                    <a:lnTo>
                      <a:pt x="245" y="178"/>
                    </a:lnTo>
                    <a:lnTo>
                      <a:pt x="237" y="186"/>
                    </a:lnTo>
                    <a:lnTo>
                      <a:pt x="228" y="203"/>
                    </a:lnTo>
                    <a:lnTo>
                      <a:pt x="211" y="203"/>
                    </a:lnTo>
                    <a:lnTo>
                      <a:pt x="194" y="195"/>
                    </a:lnTo>
                    <a:lnTo>
                      <a:pt x="186" y="178"/>
                    </a:lnTo>
                    <a:lnTo>
                      <a:pt x="178" y="152"/>
                    </a:lnTo>
                    <a:lnTo>
                      <a:pt x="186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6" name="Rectangle 104">
                <a:extLst>
                  <a:ext uri="{FF2B5EF4-FFF2-40B4-BE49-F238E27FC236}">
                    <a16:creationId xmlns:a16="http://schemas.microsoft.com/office/drawing/2014/main" id="{E2C00592-1A8D-4648-8CE5-C2D3030756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">
                <a:off x="5191" y="184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7" name="Rectangle 105">
                <a:extLst>
                  <a:ext uri="{FF2B5EF4-FFF2-40B4-BE49-F238E27FC236}">
                    <a16:creationId xmlns:a16="http://schemas.microsoft.com/office/drawing/2014/main" id="{7C876372-EF0D-43CF-9440-63EF1279F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">
                <a:off x="5217" y="185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8" name="Freeform 106">
                <a:extLst>
                  <a:ext uri="{FF2B5EF4-FFF2-40B4-BE49-F238E27FC236}">
                    <a16:creationId xmlns:a16="http://schemas.microsoft.com/office/drawing/2014/main" id="{34F1368E-3143-4444-9002-AC2BDA149C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86" y="307"/>
                <a:ext cx="56" cy="73"/>
              </a:xfrm>
              <a:custGeom>
                <a:avLst/>
                <a:gdLst>
                  <a:gd name="T0" fmla="*/ 195 w 322"/>
                  <a:gd name="T1" fmla="*/ 42 h 423"/>
                  <a:gd name="T2" fmla="*/ 178 w 322"/>
                  <a:gd name="T3" fmla="*/ 25 h 423"/>
                  <a:gd name="T4" fmla="*/ 119 w 322"/>
                  <a:gd name="T5" fmla="*/ 0 h 423"/>
                  <a:gd name="T6" fmla="*/ 119 w 322"/>
                  <a:gd name="T7" fmla="*/ 25 h 423"/>
                  <a:gd name="T8" fmla="*/ 0 w 322"/>
                  <a:gd name="T9" fmla="*/ 110 h 423"/>
                  <a:gd name="T10" fmla="*/ 127 w 322"/>
                  <a:gd name="T11" fmla="*/ 144 h 423"/>
                  <a:gd name="T12" fmla="*/ 85 w 322"/>
                  <a:gd name="T13" fmla="*/ 169 h 423"/>
                  <a:gd name="T14" fmla="*/ 60 w 322"/>
                  <a:gd name="T15" fmla="*/ 194 h 423"/>
                  <a:gd name="T16" fmla="*/ 60 w 322"/>
                  <a:gd name="T17" fmla="*/ 245 h 423"/>
                  <a:gd name="T18" fmla="*/ 93 w 322"/>
                  <a:gd name="T19" fmla="*/ 271 h 423"/>
                  <a:gd name="T20" fmla="*/ 127 w 322"/>
                  <a:gd name="T21" fmla="*/ 279 h 423"/>
                  <a:gd name="T22" fmla="*/ 187 w 322"/>
                  <a:gd name="T23" fmla="*/ 262 h 423"/>
                  <a:gd name="T24" fmla="*/ 229 w 322"/>
                  <a:gd name="T25" fmla="*/ 237 h 423"/>
                  <a:gd name="T26" fmla="*/ 254 w 322"/>
                  <a:gd name="T27" fmla="*/ 186 h 423"/>
                  <a:gd name="T28" fmla="*/ 246 w 322"/>
                  <a:gd name="T29" fmla="*/ 161 h 423"/>
                  <a:gd name="T30" fmla="*/ 220 w 322"/>
                  <a:gd name="T31" fmla="*/ 135 h 423"/>
                  <a:gd name="T32" fmla="*/ 187 w 322"/>
                  <a:gd name="T33" fmla="*/ 127 h 423"/>
                  <a:gd name="T34" fmla="*/ 127 w 322"/>
                  <a:gd name="T35" fmla="*/ 144 h 423"/>
                  <a:gd name="T36" fmla="*/ 178 w 322"/>
                  <a:gd name="T37" fmla="*/ 152 h 423"/>
                  <a:gd name="T38" fmla="*/ 220 w 322"/>
                  <a:gd name="T39" fmla="*/ 152 h 423"/>
                  <a:gd name="T40" fmla="*/ 237 w 322"/>
                  <a:gd name="T41" fmla="*/ 186 h 423"/>
                  <a:gd name="T42" fmla="*/ 220 w 322"/>
                  <a:gd name="T43" fmla="*/ 211 h 423"/>
                  <a:gd name="T44" fmla="*/ 195 w 322"/>
                  <a:gd name="T45" fmla="*/ 228 h 423"/>
                  <a:gd name="T46" fmla="*/ 136 w 322"/>
                  <a:gd name="T47" fmla="*/ 254 h 423"/>
                  <a:gd name="T48" fmla="*/ 93 w 322"/>
                  <a:gd name="T49" fmla="*/ 245 h 423"/>
                  <a:gd name="T50" fmla="*/ 77 w 322"/>
                  <a:gd name="T51" fmla="*/ 220 h 423"/>
                  <a:gd name="T52" fmla="*/ 93 w 322"/>
                  <a:gd name="T53" fmla="*/ 194 h 423"/>
                  <a:gd name="T54" fmla="*/ 119 w 322"/>
                  <a:gd name="T55" fmla="*/ 178 h 423"/>
                  <a:gd name="T56" fmla="*/ 195 w 322"/>
                  <a:gd name="T57" fmla="*/ 288 h 423"/>
                  <a:gd name="T58" fmla="*/ 153 w 322"/>
                  <a:gd name="T59" fmla="*/ 313 h 423"/>
                  <a:gd name="T60" fmla="*/ 127 w 322"/>
                  <a:gd name="T61" fmla="*/ 338 h 423"/>
                  <a:gd name="T62" fmla="*/ 127 w 322"/>
                  <a:gd name="T63" fmla="*/ 389 h 423"/>
                  <a:gd name="T64" fmla="*/ 161 w 322"/>
                  <a:gd name="T65" fmla="*/ 415 h 423"/>
                  <a:gd name="T66" fmla="*/ 195 w 322"/>
                  <a:gd name="T67" fmla="*/ 423 h 423"/>
                  <a:gd name="T68" fmla="*/ 254 w 322"/>
                  <a:gd name="T69" fmla="*/ 406 h 423"/>
                  <a:gd name="T70" fmla="*/ 297 w 322"/>
                  <a:gd name="T71" fmla="*/ 381 h 423"/>
                  <a:gd name="T72" fmla="*/ 322 w 322"/>
                  <a:gd name="T73" fmla="*/ 330 h 423"/>
                  <a:gd name="T74" fmla="*/ 314 w 322"/>
                  <a:gd name="T75" fmla="*/ 305 h 423"/>
                  <a:gd name="T76" fmla="*/ 288 w 322"/>
                  <a:gd name="T77" fmla="*/ 279 h 423"/>
                  <a:gd name="T78" fmla="*/ 254 w 322"/>
                  <a:gd name="T79" fmla="*/ 271 h 423"/>
                  <a:gd name="T80" fmla="*/ 195 w 322"/>
                  <a:gd name="T81" fmla="*/ 288 h 423"/>
                  <a:gd name="T82" fmla="*/ 246 w 322"/>
                  <a:gd name="T83" fmla="*/ 296 h 423"/>
                  <a:gd name="T84" fmla="*/ 288 w 322"/>
                  <a:gd name="T85" fmla="*/ 296 h 423"/>
                  <a:gd name="T86" fmla="*/ 305 w 322"/>
                  <a:gd name="T87" fmla="*/ 330 h 423"/>
                  <a:gd name="T88" fmla="*/ 288 w 322"/>
                  <a:gd name="T89" fmla="*/ 355 h 423"/>
                  <a:gd name="T90" fmla="*/ 263 w 322"/>
                  <a:gd name="T91" fmla="*/ 372 h 423"/>
                  <a:gd name="T92" fmla="*/ 204 w 322"/>
                  <a:gd name="T93" fmla="*/ 398 h 423"/>
                  <a:gd name="T94" fmla="*/ 161 w 322"/>
                  <a:gd name="T95" fmla="*/ 389 h 423"/>
                  <a:gd name="T96" fmla="*/ 144 w 322"/>
                  <a:gd name="T97" fmla="*/ 364 h 423"/>
                  <a:gd name="T98" fmla="*/ 161 w 322"/>
                  <a:gd name="T99" fmla="*/ 338 h 423"/>
                  <a:gd name="T100" fmla="*/ 187 w 322"/>
                  <a:gd name="T101" fmla="*/ 321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2" h="423">
                    <a:moveTo>
                      <a:pt x="17" y="127"/>
                    </a:moveTo>
                    <a:lnTo>
                      <a:pt x="195" y="42"/>
                    </a:lnTo>
                    <a:lnTo>
                      <a:pt x="187" y="34"/>
                    </a:lnTo>
                    <a:lnTo>
                      <a:pt x="178" y="25"/>
                    </a:lnTo>
                    <a:lnTo>
                      <a:pt x="161" y="25"/>
                    </a:lnTo>
                    <a:lnTo>
                      <a:pt x="119" y="0"/>
                    </a:lnTo>
                    <a:lnTo>
                      <a:pt x="102" y="8"/>
                    </a:lnTo>
                    <a:lnTo>
                      <a:pt x="119" y="25"/>
                    </a:lnTo>
                    <a:lnTo>
                      <a:pt x="144" y="42"/>
                    </a:lnTo>
                    <a:lnTo>
                      <a:pt x="0" y="110"/>
                    </a:lnTo>
                    <a:lnTo>
                      <a:pt x="17" y="127"/>
                    </a:lnTo>
                    <a:close/>
                    <a:moveTo>
                      <a:pt x="127" y="144"/>
                    </a:moveTo>
                    <a:lnTo>
                      <a:pt x="102" y="152"/>
                    </a:lnTo>
                    <a:lnTo>
                      <a:pt x="85" y="169"/>
                    </a:lnTo>
                    <a:lnTo>
                      <a:pt x="77" y="178"/>
                    </a:lnTo>
                    <a:lnTo>
                      <a:pt x="60" y="194"/>
                    </a:lnTo>
                    <a:lnTo>
                      <a:pt x="60" y="220"/>
                    </a:lnTo>
                    <a:lnTo>
                      <a:pt x="60" y="245"/>
                    </a:lnTo>
                    <a:lnTo>
                      <a:pt x="77" y="262"/>
                    </a:lnTo>
                    <a:lnTo>
                      <a:pt x="93" y="271"/>
                    </a:lnTo>
                    <a:lnTo>
                      <a:pt x="110" y="279"/>
                    </a:lnTo>
                    <a:lnTo>
                      <a:pt x="127" y="279"/>
                    </a:lnTo>
                    <a:lnTo>
                      <a:pt x="153" y="271"/>
                    </a:lnTo>
                    <a:lnTo>
                      <a:pt x="187" y="262"/>
                    </a:lnTo>
                    <a:lnTo>
                      <a:pt x="204" y="245"/>
                    </a:lnTo>
                    <a:lnTo>
                      <a:pt x="229" y="237"/>
                    </a:lnTo>
                    <a:lnTo>
                      <a:pt x="246" y="211"/>
                    </a:lnTo>
                    <a:lnTo>
                      <a:pt x="254" y="186"/>
                    </a:lnTo>
                    <a:lnTo>
                      <a:pt x="254" y="178"/>
                    </a:lnTo>
                    <a:lnTo>
                      <a:pt x="246" y="161"/>
                    </a:lnTo>
                    <a:lnTo>
                      <a:pt x="237" y="144"/>
                    </a:lnTo>
                    <a:lnTo>
                      <a:pt x="220" y="135"/>
                    </a:lnTo>
                    <a:lnTo>
                      <a:pt x="204" y="127"/>
                    </a:lnTo>
                    <a:lnTo>
                      <a:pt x="187" y="127"/>
                    </a:lnTo>
                    <a:lnTo>
                      <a:pt x="161" y="135"/>
                    </a:lnTo>
                    <a:lnTo>
                      <a:pt x="127" y="144"/>
                    </a:lnTo>
                    <a:close/>
                    <a:moveTo>
                      <a:pt x="136" y="169"/>
                    </a:moveTo>
                    <a:lnTo>
                      <a:pt x="178" y="152"/>
                    </a:lnTo>
                    <a:lnTo>
                      <a:pt x="204" y="152"/>
                    </a:lnTo>
                    <a:lnTo>
                      <a:pt x="220" y="152"/>
                    </a:lnTo>
                    <a:lnTo>
                      <a:pt x="229" y="169"/>
                    </a:lnTo>
                    <a:lnTo>
                      <a:pt x="237" y="186"/>
                    </a:lnTo>
                    <a:lnTo>
                      <a:pt x="229" y="203"/>
                    </a:lnTo>
                    <a:lnTo>
                      <a:pt x="220" y="211"/>
                    </a:lnTo>
                    <a:lnTo>
                      <a:pt x="212" y="220"/>
                    </a:lnTo>
                    <a:lnTo>
                      <a:pt x="195" y="228"/>
                    </a:lnTo>
                    <a:lnTo>
                      <a:pt x="170" y="237"/>
                    </a:lnTo>
                    <a:lnTo>
                      <a:pt x="136" y="254"/>
                    </a:lnTo>
                    <a:lnTo>
                      <a:pt x="110" y="254"/>
                    </a:lnTo>
                    <a:lnTo>
                      <a:pt x="93" y="245"/>
                    </a:lnTo>
                    <a:lnTo>
                      <a:pt x="85" y="237"/>
                    </a:lnTo>
                    <a:lnTo>
                      <a:pt x="77" y="220"/>
                    </a:lnTo>
                    <a:lnTo>
                      <a:pt x="85" y="203"/>
                    </a:lnTo>
                    <a:lnTo>
                      <a:pt x="93" y="194"/>
                    </a:lnTo>
                    <a:lnTo>
                      <a:pt x="102" y="186"/>
                    </a:lnTo>
                    <a:lnTo>
                      <a:pt x="119" y="178"/>
                    </a:lnTo>
                    <a:lnTo>
                      <a:pt x="136" y="169"/>
                    </a:lnTo>
                    <a:close/>
                    <a:moveTo>
                      <a:pt x="195" y="288"/>
                    </a:moveTo>
                    <a:lnTo>
                      <a:pt x="170" y="296"/>
                    </a:lnTo>
                    <a:lnTo>
                      <a:pt x="153" y="313"/>
                    </a:lnTo>
                    <a:lnTo>
                      <a:pt x="144" y="321"/>
                    </a:lnTo>
                    <a:lnTo>
                      <a:pt x="127" y="338"/>
                    </a:lnTo>
                    <a:lnTo>
                      <a:pt x="127" y="364"/>
                    </a:lnTo>
                    <a:lnTo>
                      <a:pt x="127" y="389"/>
                    </a:lnTo>
                    <a:lnTo>
                      <a:pt x="144" y="406"/>
                    </a:lnTo>
                    <a:lnTo>
                      <a:pt x="161" y="415"/>
                    </a:lnTo>
                    <a:lnTo>
                      <a:pt x="178" y="423"/>
                    </a:lnTo>
                    <a:lnTo>
                      <a:pt x="195" y="423"/>
                    </a:lnTo>
                    <a:lnTo>
                      <a:pt x="220" y="415"/>
                    </a:lnTo>
                    <a:lnTo>
                      <a:pt x="254" y="406"/>
                    </a:lnTo>
                    <a:lnTo>
                      <a:pt x="271" y="389"/>
                    </a:lnTo>
                    <a:lnTo>
                      <a:pt x="297" y="381"/>
                    </a:lnTo>
                    <a:lnTo>
                      <a:pt x="314" y="355"/>
                    </a:lnTo>
                    <a:lnTo>
                      <a:pt x="322" y="330"/>
                    </a:lnTo>
                    <a:lnTo>
                      <a:pt x="322" y="321"/>
                    </a:lnTo>
                    <a:lnTo>
                      <a:pt x="314" y="305"/>
                    </a:lnTo>
                    <a:lnTo>
                      <a:pt x="305" y="288"/>
                    </a:lnTo>
                    <a:lnTo>
                      <a:pt x="288" y="279"/>
                    </a:lnTo>
                    <a:lnTo>
                      <a:pt x="271" y="271"/>
                    </a:lnTo>
                    <a:lnTo>
                      <a:pt x="254" y="271"/>
                    </a:lnTo>
                    <a:lnTo>
                      <a:pt x="229" y="279"/>
                    </a:lnTo>
                    <a:lnTo>
                      <a:pt x="195" y="288"/>
                    </a:lnTo>
                    <a:close/>
                    <a:moveTo>
                      <a:pt x="204" y="313"/>
                    </a:moveTo>
                    <a:lnTo>
                      <a:pt x="246" y="296"/>
                    </a:lnTo>
                    <a:lnTo>
                      <a:pt x="271" y="296"/>
                    </a:lnTo>
                    <a:lnTo>
                      <a:pt x="288" y="296"/>
                    </a:lnTo>
                    <a:lnTo>
                      <a:pt x="297" y="313"/>
                    </a:lnTo>
                    <a:lnTo>
                      <a:pt x="305" y="330"/>
                    </a:lnTo>
                    <a:lnTo>
                      <a:pt x="297" y="347"/>
                    </a:lnTo>
                    <a:lnTo>
                      <a:pt x="288" y="355"/>
                    </a:lnTo>
                    <a:lnTo>
                      <a:pt x="280" y="364"/>
                    </a:lnTo>
                    <a:lnTo>
                      <a:pt x="263" y="372"/>
                    </a:lnTo>
                    <a:lnTo>
                      <a:pt x="237" y="381"/>
                    </a:lnTo>
                    <a:lnTo>
                      <a:pt x="204" y="398"/>
                    </a:lnTo>
                    <a:lnTo>
                      <a:pt x="178" y="398"/>
                    </a:lnTo>
                    <a:lnTo>
                      <a:pt x="161" y="389"/>
                    </a:lnTo>
                    <a:lnTo>
                      <a:pt x="153" y="381"/>
                    </a:lnTo>
                    <a:lnTo>
                      <a:pt x="144" y="364"/>
                    </a:lnTo>
                    <a:lnTo>
                      <a:pt x="153" y="347"/>
                    </a:lnTo>
                    <a:lnTo>
                      <a:pt x="161" y="338"/>
                    </a:lnTo>
                    <a:lnTo>
                      <a:pt x="170" y="330"/>
                    </a:lnTo>
                    <a:lnTo>
                      <a:pt x="187" y="321"/>
                    </a:lnTo>
                    <a:lnTo>
                      <a:pt x="204" y="313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9" name="Rectangle 107">
                <a:extLst>
                  <a:ext uri="{FF2B5EF4-FFF2-40B4-BE49-F238E27FC236}">
                    <a16:creationId xmlns:a16="http://schemas.microsoft.com/office/drawing/2014/main" id="{D0FFA9C8-265B-4AEA-8A94-B9BFCC089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900000">
                <a:off x="2684" y="29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Rectangle 108">
                <a:extLst>
                  <a:ext uri="{FF2B5EF4-FFF2-40B4-BE49-F238E27FC236}">
                    <a16:creationId xmlns:a16="http://schemas.microsoft.com/office/drawing/2014/main" id="{6BF50F71-8205-49A4-B42C-04A723209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900000">
                <a:off x="2693" y="31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109">
                <a:extLst>
                  <a:ext uri="{FF2B5EF4-FFF2-40B4-BE49-F238E27FC236}">
                    <a16:creationId xmlns:a16="http://schemas.microsoft.com/office/drawing/2014/main" id="{CB593A9C-B33B-4A5C-89D1-F2F63EBD1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900000">
                <a:off x="2706" y="343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Freeform 110">
                <a:extLst>
                  <a:ext uri="{FF2B5EF4-FFF2-40B4-BE49-F238E27FC236}">
                    <a16:creationId xmlns:a16="http://schemas.microsoft.com/office/drawing/2014/main" id="{776DB21D-7F36-4929-B611-27D1512B03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45" y="1416"/>
                <a:ext cx="50" cy="35"/>
              </a:xfrm>
              <a:custGeom>
                <a:avLst/>
                <a:gdLst>
                  <a:gd name="T0" fmla="*/ 17 w 288"/>
                  <a:gd name="T1" fmla="*/ 110 h 203"/>
                  <a:gd name="T2" fmla="*/ 0 w 288"/>
                  <a:gd name="T3" fmla="*/ 144 h 203"/>
                  <a:gd name="T4" fmla="*/ 26 w 288"/>
                  <a:gd name="T5" fmla="*/ 186 h 203"/>
                  <a:gd name="T6" fmla="*/ 68 w 288"/>
                  <a:gd name="T7" fmla="*/ 203 h 203"/>
                  <a:gd name="T8" fmla="*/ 119 w 288"/>
                  <a:gd name="T9" fmla="*/ 186 h 203"/>
                  <a:gd name="T10" fmla="*/ 136 w 288"/>
                  <a:gd name="T11" fmla="*/ 144 h 203"/>
                  <a:gd name="T12" fmla="*/ 127 w 288"/>
                  <a:gd name="T13" fmla="*/ 110 h 203"/>
                  <a:gd name="T14" fmla="*/ 102 w 288"/>
                  <a:gd name="T15" fmla="*/ 93 h 203"/>
                  <a:gd name="T16" fmla="*/ 127 w 288"/>
                  <a:gd name="T17" fmla="*/ 50 h 203"/>
                  <a:gd name="T18" fmla="*/ 110 w 288"/>
                  <a:gd name="T19" fmla="*/ 17 h 203"/>
                  <a:gd name="T20" fmla="*/ 68 w 288"/>
                  <a:gd name="T21" fmla="*/ 0 h 203"/>
                  <a:gd name="T22" fmla="*/ 34 w 288"/>
                  <a:gd name="T23" fmla="*/ 17 h 203"/>
                  <a:gd name="T24" fmla="*/ 17 w 288"/>
                  <a:gd name="T25" fmla="*/ 50 h 203"/>
                  <a:gd name="T26" fmla="*/ 34 w 288"/>
                  <a:gd name="T27" fmla="*/ 84 h 203"/>
                  <a:gd name="T28" fmla="*/ 43 w 288"/>
                  <a:gd name="T29" fmla="*/ 50 h 203"/>
                  <a:gd name="T30" fmla="*/ 51 w 288"/>
                  <a:gd name="T31" fmla="*/ 34 h 203"/>
                  <a:gd name="T32" fmla="*/ 68 w 288"/>
                  <a:gd name="T33" fmla="*/ 17 h 203"/>
                  <a:gd name="T34" fmla="*/ 94 w 288"/>
                  <a:gd name="T35" fmla="*/ 34 h 203"/>
                  <a:gd name="T36" fmla="*/ 102 w 288"/>
                  <a:gd name="T37" fmla="*/ 50 h 203"/>
                  <a:gd name="T38" fmla="*/ 94 w 288"/>
                  <a:gd name="T39" fmla="*/ 76 h 203"/>
                  <a:gd name="T40" fmla="*/ 68 w 288"/>
                  <a:gd name="T41" fmla="*/ 84 h 203"/>
                  <a:gd name="T42" fmla="*/ 51 w 288"/>
                  <a:gd name="T43" fmla="*/ 76 h 203"/>
                  <a:gd name="T44" fmla="*/ 43 w 288"/>
                  <a:gd name="T45" fmla="*/ 50 h 203"/>
                  <a:gd name="T46" fmla="*/ 34 w 288"/>
                  <a:gd name="T47" fmla="*/ 127 h 203"/>
                  <a:gd name="T48" fmla="*/ 51 w 288"/>
                  <a:gd name="T49" fmla="*/ 110 h 203"/>
                  <a:gd name="T50" fmla="*/ 85 w 288"/>
                  <a:gd name="T51" fmla="*/ 110 h 203"/>
                  <a:gd name="T52" fmla="*/ 110 w 288"/>
                  <a:gd name="T53" fmla="*/ 127 h 203"/>
                  <a:gd name="T54" fmla="*/ 110 w 288"/>
                  <a:gd name="T55" fmla="*/ 161 h 203"/>
                  <a:gd name="T56" fmla="*/ 85 w 288"/>
                  <a:gd name="T57" fmla="*/ 186 h 203"/>
                  <a:gd name="T58" fmla="*/ 51 w 288"/>
                  <a:gd name="T59" fmla="*/ 177 h 203"/>
                  <a:gd name="T60" fmla="*/ 26 w 288"/>
                  <a:gd name="T61" fmla="*/ 144 h 203"/>
                  <a:gd name="T62" fmla="*/ 161 w 288"/>
                  <a:gd name="T63" fmla="*/ 152 h 203"/>
                  <a:gd name="T64" fmla="*/ 195 w 288"/>
                  <a:gd name="T65" fmla="*/ 203 h 203"/>
                  <a:gd name="T66" fmla="*/ 237 w 288"/>
                  <a:gd name="T67" fmla="*/ 203 h 203"/>
                  <a:gd name="T68" fmla="*/ 271 w 288"/>
                  <a:gd name="T69" fmla="*/ 177 h 203"/>
                  <a:gd name="T70" fmla="*/ 288 w 288"/>
                  <a:gd name="T71" fmla="*/ 135 h 203"/>
                  <a:gd name="T72" fmla="*/ 288 w 288"/>
                  <a:gd name="T73" fmla="*/ 76 h 203"/>
                  <a:gd name="T74" fmla="*/ 271 w 288"/>
                  <a:gd name="T75" fmla="*/ 25 h 203"/>
                  <a:gd name="T76" fmla="*/ 221 w 288"/>
                  <a:gd name="T77" fmla="*/ 0 h 203"/>
                  <a:gd name="T78" fmla="*/ 187 w 288"/>
                  <a:gd name="T79" fmla="*/ 8 h 203"/>
                  <a:gd name="T80" fmla="*/ 170 w 288"/>
                  <a:gd name="T81" fmla="*/ 42 h 203"/>
                  <a:gd name="T82" fmla="*/ 161 w 288"/>
                  <a:gd name="T83" fmla="*/ 101 h 203"/>
                  <a:gd name="T84" fmla="*/ 187 w 288"/>
                  <a:gd name="T85" fmla="*/ 59 h 203"/>
                  <a:gd name="T86" fmla="*/ 212 w 288"/>
                  <a:gd name="T87" fmla="*/ 25 h 203"/>
                  <a:gd name="T88" fmla="*/ 237 w 288"/>
                  <a:gd name="T89" fmla="*/ 25 h 203"/>
                  <a:gd name="T90" fmla="*/ 263 w 288"/>
                  <a:gd name="T91" fmla="*/ 59 h 203"/>
                  <a:gd name="T92" fmla="*/ 263 w 288"/>
                  <a:gd name="T93" fmla="*/ 144 h 203"/>
                  <a:gd name="T94" fmla="*/ 254 w 288"/>
                  <a:gd name="T95" fmla="*/ 169 h 203"/>
                  <a:gd name="T96" fmla="*/ 221 w 288"/>
                  <a:gd name="T97" fmla="*/ 186 h 203"/>
                  <a:gd name="T98" fmla="*/ 195 w 288"/>
                  <a:gd name="T99" fmla="*/ 169 h 203"/>
                  <a:gd name="T100" fmla="*/ 187 w 288"/>
                  <a:gd name="T101" fmla="*/ 101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88" h="203">
                    <a:moveTo>
                      <a:pt x="43" y="93"/>
                    </a:moveTo>
                    <a:lnTo>
                      <a:pt x="17" y="110"/>
                    </a:lnTo>
                    <a:lnTo>
                      <a:pt x="9" y="127"/>
                    </a:lnTo>
                    <a:lnTo>
                      <a:pt x="0" y="144"/>
                    </a:lnTo>
                    <a:lnTo>
                      <a:pt x="9" y="169"/>
                    </a:lnTo>
                    <a:lnTo>
                      <a:pt x="26" y="186"/>
                    </a:lnTo>
                    <a:lnTo>
                      <a:pt x="43" y="203"/>
                    </a:lnTo>
                    <a:lnTo>
                      <a:pt x="68" y="203"/>
                    </a:lnTo>
                    <a:lnTo>
                      <a:pt x="94" y="203"/>
                    </a:lnTo>
                    <a:lnTo>
                      <a:pt x="119" y="186"/>
                    </a:lnTo>
                    <a:lnTo>
                      <a:pt x="127" y="169"/>
                    </a:lnTo>
                    <a:lnTo>
                      <a:pt x="136" y="144"/>
                    </a:lnTo>
                    <a:lnTo>
                      <a:pt x="136" y="127"/>
                    </a:lnTo>
                    <a:lnTo>
                      <a:pt x="127" y="110"/>
                    </a:lnTo>
                    <a:lnTo>
                      <a:pt x="119" y="101"/>
                    </a:lnTo>
                    <a:lnTo>
                      <a:pt x="102" y="93"/>
                    </a:lnTo>
                    <a:lnTo>
                      <a:pt x="119" y="76"/>
                    </a:lnTo>
                    <a:lnTo>
                      <a:pt x="127" y="50"/>
                    </a:lnTo>
                    <a:lnTo>
                      <a:pt x="127" y="34"/>
                    </a:lnTo>
                    <a:lnTo>
                      <a:pt x="110" y="17"/>
                    </a:lnTo>
                    <a:lnTo>
                      <a:pt x="94" y="8"/>
                    </a:lnTo>
                    <a:lnTo>
                      <a:pt x="68" y="0"/>
                    </a:lnTo>
                    <a:lnTo>
                      <a:pt x="51" y="8"/>
                    </a:lnTo>
                    <a:lnTo>
                      <a:pt x="34" y="17"/>
                    </a:lnTo>
                    <a:lnTo>
                      <a:pt x="17" y="34"/>
                    </a:lnTo>
                    <a:lnTo>
                      <a:pt x="17" y="50"/>
                    </a:lnTo>
                    <a:lnTo>
                      <a:pt x="17" y="76"/>
                    </a:lnTo>
                    <a:lnTo>
                      <a:pt x="34" y="84"/>
                    </a:lnTo>
                    <a:lnTo>
                      <a:pt x="43" y="93"/>
                    </a:lnTo>
                    <a:close/>
                    <a:moveTo>
                      <a:pt x="43" y="50"/>
                    </a:moveTo>
                    <a:lnTo>
                      <a:pt x="43" y="42"/>
                    </a:lnTo>
                    <a:lnTo>
                      <a:pt x="51" y="34"/>
                    </a:lnTo>
                    <a:lnTo>
                      <a:pt x="60" y="25"/>
                    </a:lnTo>
                    <a:lnTo>
                      <a:pt x="68" y="17"/>
                    </a:lnTo>
                    <a:lnTo>
                      <a:pt x="85" y="25"/>
                    </a:lnTo>
                    <a:lnTo>
                      <a:pt x="94" y="34"/>
                    </a:lnTo>
                    <a:lnTo>
                      <a:pt x="102" y="42"/>
                    </a:lnTo>
                    <a:lnTo>
                      <a:pt x="102" y="50"/>
                    </a:lnTo>
                    <a:lnTo>
                      <a:pt x="102" y="67"/>
                    </a:lnTo>
                    <a:lnTo>
                      <a:pt x="94" y="76"/>
                    </a:lnTo>
                    <a:lnTo>
                      <a:pt x="85" y="84"/>
                    </a:lnTo>
                    <a:lnTo>
                      <a:pt x="68" y="84"/>
                    </a:lnTo>
                    <a:lnTo>
                      <a:pt x="60" y="84"/>
                    </a:lnTo>
                    <a:lnTo>
                      <a:pt x="51" y="76"/>
                    </a:lnTo>
                    <a:lnTo>
                      <a:pt x="43" y="67"/>
                    </a:lnTo>
                    <a:lnTo>
                      <a:pt x="43" y="50"/>
                    </a:lnTo>
                    <a:close/>
                    <a:moveTo>
                      <a:pt x="26" y="144"/>
                    </a:moveTo>
                    <a:lnTo>
                      <a:pt x="34" y="127"/>
                    </a:lnTo>
                    <a:lnTo>
                      <a:pt x="43" y="118"/>
                    </a:lnTo>
                    <a:lnTo>
                      <a:pt x="51" y="110"/>
                    </a:lnTo>
                    <a:lnTo>
                      <a:pt x="68" y="101"/>
                    </a:lnTo>
                    <a:lnTo>
                      <a:pt x="85" y="110"/>
                    </a:lnTo>
                    <a:lnTo>
                      <a:pt x="102" y="118"/>
                    </a:lnTo>
                    <a:lnTo>
                      <a:pt x="110" y="127"/>
                    </a:lnTo>
                    <a:lnTo>
                      <a:pt x="110" y="144"/>
                    </a:lnTo>
                    <a:lnTo>
                      <a:pt x="110" y="161"/>
                    </a:lnTo>
                    <a:lnTo>
                      <a:pt x="102" y="177"/>
                    </a:lnTo>
                    <a:lnTo>
                      <a:pt x="85" y="186"/>
                    </a:lnTo>
                    <a:lnTo>
                      <a:pt x="68" y="186"/>
                    </a:lnTo>
                    <a:lnTo>
                      <a:pt x="51" y="177"/>
                    </a:lnTo>
                    <a:lnTo>
                      <a:pt x="34" y="161"/>
                    </a:lnTo>
                    <a:lnTo>
                      <a:pt x="26" y="144"/>
                    </a:lnTo>
                    <a:close/>
                    <a:moveTo>
                      <a:pt x="161" y="101"/>
                    </a:moveTo>
                    <a:lnTo>
                      <a:pt x="161" y="152"/>
                    </a:lnTo>
                    <a:lnTo>
                      <a:pt x="178" y="186"/>
                    </a:lnTo>
                    <a:lnTo>
                      <a:pt x="195" y="203"/>
                    </a:lnTo>
                    <a:lnTo>
                      <a:pt x="221" y="203"/>
                    </a:lnTo>
                    <a:lnTo>
                      <a:pt x="237" y="203"/>
                    </a:lnTo>
                    <a:lnTo>
                      <a:pt x="254" y="194"/>
                    </a:lnTo>
                    <a:lnTo>
                      <a:pt x="271" y="177"/>
                    </a:lnTo>
                    <a:lnTo>
                      <a:pt x="280" y="161"/>
                    </a:lnTo>
                    <a:lnTo>
                      <a:pt x="288" y="135"/>
                    </a:lnTo>
                    <a:lnTo>
                      <a:pt x="288" y="101"/>
                    </a:lnTo>
                    <a:lnTo>
                      <a:pt x="288" y="76"/>
                    </a:lnTo>
                    <a:lnTo>
                      <a:pt x="288" y="59"/>
                    </a:lnTo>
                    <a:lnTo>
                      <a:pt x="271" y="25"/>
                    </a:lnTo>
                    <a:lnTo>
                      <a:pt x="254" y="8"/>
                    </a:lnTo>
                    <a:lnTo>
                      <a:pt x="221" y="0"/>
                    </a:lnTo>
                    <a:lnTo>
                      <a:pt x="204" y="0"/>
                    </a:lnTo>
                    <a:lnTo>
                      <a:pt x="187" y="8"/>
                    </a:lnTo>
                    <a:lnTo>
                      <a:pt x="178" y="25"/>
                    </a:lnTo>
                    <a:lnTo>
                      <a:pt x="170" y="42"/>
                    </a:lnTo>
                    <a:lnTo>
                      <a:pt x="161" y="67"/>
                    </a:lnTo>
                    <a:lnTo>
                      <a:pt x="161" y="101"/>
                    </a:lnTo>
                    <a:close/>
                    <a:moveTo>
                      <a:pt x="187" y="101"/>
                    </a:moveTo>
                    <a:lnTo>
                      <a:pt x="187" y="59"/>
                    </a:lnTo>
                    <a:lnTo>
                      <a:pt x="195" y="34"/>
                    </a:lnTo>
                    <a:lnTo>
                      <a:pt x="212" y="25"/>
                    </a:lnTo>
                    <a:lnTo>
                      <a:pt x="221" y="17"/>
                    </a:lnTo>
                    <a:lnTo>
                      <a:pt x="237" y="25"/>
                    </a:lnTo>
                    <a:lnTo>
                      <a:pt x="254" y="34"/>
                    </a:lnTo>
                    <a:lnTo>
                      <a:pt x="263" y="59"/>
                    </a:lnTo>
                    <a:lnTo>
                      <a:pt x="263" y="101"/>
                    </a:lnTo>
                    <a:lnTo>
                      <a:pt x="263" y="144"/>
                    </a:lnTo>
                    <a:lnTo>
                      <a:pt x="254" y="161"/>
                    </a:lnTo>
                    <a:lnTo>
                      <a:pt x="254" y="169"/>
                    </a:lnTo>
                    <a:lnTo>
                      <a:pt x="237" y="177"/>
                    </a:lnTo>
                    <a:lnTo>
                      <a:pt x="221" y="186"/>
                    </a:lnTo>
                    <a:lnTo>
                      <a:pt x="204" y="177"/>
                    </a:lnTo>
                    <a:lnTo>
                      <a:pt x="195" y="169"/>
                    </a:lnTo>
                    <a:lnTo>
                      <a:pt x="187" y="144"/>
                    </a:lnTo>
                    <a:lnTo>
                      <a:pt x="187" y="101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3" name="Rectangle 111">
                <a:extLst>
                  <a:ext uri="{FF2B5EF4-FFF2-40B4-BE49-F238E27FC236}">
                    <a16:creationId xmlns:a16="http://schemas.microsoft.com/office/drawing/2014/main" id="{C1EFF7D6-D34B-470D-ADEE-FB8BD91F06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4844" y="139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112">
                <a:extLst>
                  <a:ext uri="{FF2B5EF4-FFF2-40B4-BE49-F238E27FC236}">
                    <a16:creationId xmlns:a16="http://schemas.microsoft.com/office/drawing/2014/main" id="{AA438BBA-C97C-44E3-85FB-CDF7A2226E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4870" y="139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Freeform 113">
                <a:extLst>
                  <a:ext uri="{FF2B5EF4-FFF2-40B4-BE49-F238E27FC236}">
                    <a16:creationId xmlns:a16="http://schemas.microsoft.com/office/drawing/2014/main" id="{8674BE92-B18B-4B4C-BA73-3556A34E66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42" y="1396"/>
                <a:ext cx="48" cy="37"/>
              </a:xfrm>
              <a:custGeom>
                <a:avLst/>
                <a:gdLst>
                  <a:gd name="T0" fmla="*/ 25 w 279"/>
                  <a:gd name="T1" fmla="*/ 93 h 220"/>
                  <a:gd name="T2" fmla="*/ 0 w 279"/>
                  <a:gd name="T3" fmla="*/ 119 h 220"/>
                  <a:gd name="T4" fmla="*/ 0 w 279"/>
                  <a:gd name="T5" fmla="*/ 161 h 220"/>
                  <a:gd name="T6" fmla="*/ 25 w 279"/>
                  <a:gd name="T7" fmla="*/ 195 h 220"/>
                  <a:gd name="T8" fmla="*/ 84 w 279"/>
                  <a:gd name="T9" fmla="*/ 203 h 220"/>
                  <a:gd name="T10" fmla="*/ 118 w 279"/>
                  <a:gd name="T11" fmla="*/ 178 h 220"/>
                  <a:gd name="T12" fmla="*/ 127 w 279"/>
                  <a:gd name="T13" fmla="*/ 136 h 220"/>
                  <a:gd name="T14" fmla="*/ 110 w 279"/>
                  <a:gd name="T15" fmla="*/ 102 h 220"/>
                  <a:gd name="T16" fmla="*/ 118 w 279"/>
                  <a:gd name="T17" fmla="*/ 85 h 220"/>
                  <a:gd name="T18" fmla="*/ 127 w 279"/>
                  <a:gd name="T19" fmla="*/ 34 h 220"/>
                  <a:gd name="T20" fmla="*/ 101 w 279"/>
                  <a:gd name="T21" fmla="*/ 9 h 220"/>
                  <a:gd name="T22" fmla="*/ 50 w 279"/>
                  <a:gd name="T23" fmla="*/ 0 h 220"/>
                  <a:gd name="T24" fmla="*/ 17 w 279"/>
                  <a:gd name="T25" fmla="*/ 26 h 220"/>
                  <a:gd name="T26" fmla="*/ 17 w 279"/>
                  <a:gd name="T27" fmla="*/ 68 h 220"/>
                  <a:gd name="T28" fmla="*/ 42 w 279"/>
                  <a:gd name="T29" fmla="*/ 51 h 220"/>
                  <a:gd name="T30" fmla="*/ 50 w 279"/>
                  <a:gd name="T31" fmla="*/ 26 h 220"/>
                  <a:gd name="T32" fmla="*/ 76 w 279"/>
                  <a:gd name="T33" fmla="*/ 17 h 220"/>
                  <a:gd name="T34" fmla="*/ 101 w 279"/>
                  <a:gd name="T35" fmla="*/ 34 h 220"/>
                  <a:gd name="T36" fmla="*/ 101 w 279"/>
                  <a:gd name="T37" fmla="*/ 59 h 220"/>
                  <a:gd name="T38" fmla="*/ 93 w 279"/>
                  <a:gd name="T39" fmla="*/ 76 h 220"/>
                  <a:gd name="T40" fmla="*/ 67 w 279"/>
                  <a:gd name="T41" fmla="*/ 85 h 220"/>
                  <a:gd name="T42" fmla="*/ 50 w 279"/>
                  <a:gd name="T43" fmla="*/ 68 h 220"/>
                  <a:gd name="T44" fmla="*/ 42 w 279"/>
                  <a:gd name="T45" fmla="*/ 51 h 220"/>
                  <a:gd name="T46" fmla="*/ 25 w 279"/>
                  <a:gd name="T47" fmla="*/ 127 h 220"/>
                  <a:gd name="T48" fmla="*/ 50 w 279"/>
                  <a:gd name="T49" fmla="*/ 102 h 220"/>
                  <a:gd name="T50" fmla="*/ 84 w 279"/>
                  <a:gd name="T51" fmla="*/ 110 h 220"/>
                  <a:gd name="T52" fmla="*/ 101 w 279"/>
                  <a:gd name="T53" fmla="*/ 136 h 220"/>
                  <a:gd name="T54" fmla="*/ 101 w 279"/>
                  <a:gd name="T55" fmla="*/ 161 h 220"/>
                  <a:gd name="T56" fmla="*/ 76 w 279"/>
                  <a:gd name="T57" fmla="*/ 186 h 220"/>
                  <a:gd name="T58" fmla="*/ 34 w 279"/>
                  <a:gd name="T59" fmla="*/ 178 h 220"/>
                  <a:gd name="T60" fmla="*/ 25 w 279"/>
                  <a:gd name="T61" fmla="*/ 136 h 220"/>
                  <a:gd name="T62" fmla="*/ 152 w 279"/>
                  <a:gd name="T63" fmla="*/ 161 h 220"/>
                  <a:gd name="T64" fmla="*/ 177 w 279"/>
                  <a:gd name="T65" fmla="*/ 212 h 220"/>
                  <a:gd name="T66" fmla="*/ 220 w 279"/>
                  <a:gd name="T67" fmla="*/ 220 h 220"/>
                  <a:gd name="T68" fmla="*/ 254 w 279"/>
                  <a:gd name="T69" fmla="*/ 203 h 220"/>
                  <a:gd name="T70" fmla="*/ 271 w 279"/>
                  <a:gd name="T71" fmla="*/ 161 h 220"/>
                  <a:gd name="T72" fmla="*/ 279 w 279"/>
                  <a:gd name="T73" fmla="*/ 102 h 220"/>
                  <a:gd name="T74" fmla="*/ 271 w 279"/>
                  <a:gd name="T75" fmla="*/ 51 h 220"/>
                  <a:gd name="T76" fmla="*/ 228 w 279"/>
                  <a:gd name="T77" fmla="*/ 17 h 220"/>
                  <a:gd name="T78" fmla="*/ 186 w 279"/>
                  <a:gd name="T79" fmla="*/ 26 h 220"/>
                  <a:gd name="T80" fmla="*/ 161 w 279"/>
                  <a:gd name="T81" fmla="*/ 59 h 220"/>
                  <a:gd name="T82" fmla="*/ 152 w 279"/>
                  <a:gd name="T83" fmla="*/ 110 h 220"/>
                  <a:gd name="T84" fmla="*/ 186 w 279"/>
                  <a:gd name="T85" fmla="*/ 76 h 220"/>
                  <a:gd name="T86" fmla="*/ 211 w 279"/>
                  <a:gd name="T87" fmla="*/ 42 h 220"/>
                  <a:gd name="T88" fmla="*/ 237 w 279"/>
                  <a:gd name="T89" fmla="*/ 42 h 220"/>
                  <a:gd name="T90" fmla="*/ 254 w 279"/>
                  <a:gd name="T91" fmla="*/ 85 h 220"/>
                  <a:gd name="T92" fmla="*/ 254 w 279"/>
                  <a:gd name="T93" fmla="*/ 144 h 220"/>
                  <a:gd name="T94" fmla="*/ 245 w 279"/>
                  <a:gd name="T95" fmla="*/ 178 h 220"/>
                  <a:gd name="T96" fmla="*/ 220 w 279"/>
                  <a:gd name="T97" fmla="*/ 195 h 220"/>
                  <a:gd name="T98" fmla="*/ 194 w 279"/>
                  <a:gd name="T99" fmla="*/ 195 h 220"/>
                  <a:gd name="T100" fmla="*/ 169 w 279"/>
                  <a:gd name="T101" fmla="*/ 153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79" h="220">
                    <a:moveTo>
                      <a:pt x="42" y="85"/>
                    </a:moveTo>
                    <a:lnTo>
                      <a:pt x="25" y="93"/>
                    </a:lnTo>
                    <a:lnTo>
                      <a:pt x="8" y="102"/>
                    </a:lnTo>
                    <a:lnTo>
                      <a:pt x="0" y="119"/>
                    </a:lnTo>
                    <a:lnTo>
                      <a:pt x="0" y="136"/>
                    </a:lnTo>
                    <a:lnTo>
                      <a:pt x="0" y="161"/>
                    </a:lnTo>
                    <a:lnTo>
                      <a:pt x="8" y="178"/>
                    </a:lnTo>
                    <a:lnTo>
                      <a:pt x="25" y="195"/>
                    </a:lnTo>
                    <a:lnTo>
                      <a:pt x="59" y="203"/>
                    </a:lnTo>
                    <a:lnTo>
                      <a:pt x="84" y="203"/>
                    </a:lnTo>
                    <a:lnTo>
                      <a:pt x="101" y="195"/>
                    </a:lnTo>
                    <a:lnTo>
                      <a:pt x="118" y="178"/>
                    </a:lnTo>
                    <a:lnTo>
                      <a:pt x="127" y="153"/>
                    </a:lnTo>
                    <a:lnTo>
                      <a:pt x="127" y="136"/>
                    </a:lnTo>
                    <a:lnTo>
                      <a:pt x="118" y="119"/>
                    </a:lnTo>
                    <a:lnTo>
                      <a:pt x="110" y="102"/>
                    </a:lnTo>
                    <a:lnTo>
                      <a:pt x="93" y="93"/>
                    </a:lnTo>
                    <a:lnTo>
                      <a:pt x="118" y="85"/>
                    </a:lnTo>
                    <a:lnTo>
                      <a:pt x="127" y="59"/>
                    </a:lnTo>
                    <a:lnTo>
                      <a:pt x="127" y="34"/>
                    </a:lnTo>
                    <a:lnTo>
                      <a:pt x="118" y="17"/>
                    </a:lnTo>
                    <a:lnTo>
                      <a:pt x="101" y="9"/>
                    </a:lnTo>
                    <a:lnTo>
                      <a:pt x="76" y="0"/>
                    </a:lnTo>
                    <a:lnTo>
                      <a:pt x="50" y="0"/>
                    </a:lnTo>
                    <a:lnTo>
                      <a:pt x="34" y="9"/>
                    </a:lnTo>
                    <a:lnTo>
                      <a:pt x="17" y="26"/>
                    </a:lnTo>
                    <a:lnTo>
                      <a:pt x="17" y="42"/>
                    </a:lnTo>
                    <a:lnTo>
                      <a:pt x="17" y="68"/>
                    </a:lnTo>
                    <a:lnTo>
                      <a:pt x="42" y="85"/>
                    </a:lnTo>
                    <a:close/>
                    <a:moveTo>
                      <a:pt x="42" y="51"/>
                    </a:moveTo>
                    <a:lnTo>
                      <a:pt x="42" y="34"/>
                    </a:lnTo>
                    <a:lnTo>
                      <a:pt x="50" y="26"/>
                    </a:lnTo>
                    <a:lnTo>
                      <a:pt x="59" y="17"/>
                    </a:lnTo>
                    <a:lnTo>
                      <a:pt x="76" y="17"/>
                    </a:lnTo>
                    <a:lnTo>
                      <a:pt x="84" y="26"/>
                    </a:lnTo>
                    <a:lnTo>
                      <a:pt x="101" y="34"/>
                    </a:lnTo>
                    <a:lnTo>
                      <a:pt x="101" y="42"/>
                    </a:lnTo>
                    <a:lnTo>
                      <a:pt x="101" y="59"/>
                    </a:lnTo>
                    <a:lnTo>
                      <a:pt x="101" y="68"/>
                    </a:lnTo>
                    <a:lnTo>
                      <a:pt x="93" y="76"/>
                    </a:lnTo>
                    <a:lnTo>
                      <a:pt x="84" y="85"/>
                    </a:lnTo>
                    <a:lnTo>
                      <a:pt x="67" y="85"/>
                    </a:lnTo>
                    <a:lnTo>
                      <a:pt x="59" y="76"/>
                    </a:lnTo>
                    <a:lnTo>
                      <a:pt x="50" y="68"/>
                    </a:lnTo>
                    <a:lnTo>
                      <a:pt x="42" y="59"/>
                    </a:lnTo>
                    <a:lnTo>
                      <a:pt x="42" y="51"/>
                    </a:lnTo>
                    <a:close/>
                    <a:moveTo>
                      <a:pt x="25" y="136"/>
                    </a:moveTo>
                    <a:lnTo>
                      <a:pt x="25" y="127"/>
                    </a:lnTo>
                    <a:lnTo>
                      <a:pt x="34" y="110"/>
                    </a:lnTo>
                    <a:lnTo>
                      <a:pt x="50" y="102"/>
                    </a:lnTo>
                    <a:lnTo>
                      <a:pt x="67" y="102"/>
                    </a:lnTo>
                    <a:lnTo>
                      <a:pt x="84" y="110"/>
                    </a:lnTo>
                    <a:lnTo>
                      <a:pt x="93" y="119"/>
                    </a:lnTo>
                    <a:lnTo>
                      <a:pt x="101" y="136"/>
                    </a:lnTo>
                    <a:lnTo>
                      <a:pt x="101" y="144"/>
                    </a:lnTo>
                    <a:lnTo>
                      <a:pt x="101" y="161"/>
                    </a:lnTo>
                    <a:lnTo>
                      <a:pt x="84" y="178"/>
                    </a:lnTo>
                    <a:lnTo>
                      <a:pt x="76" y="186"/>
                    </a:lnTo>
                    <a:lnTo>
                      <a:pt x="59" y="186"/>
                    </a:lnTo>
                    <a:lnTo>
                      <a:pt x="34" y="178"/>
                    </a:lnTo>
                    <a:lnTo>
                      <a:pt x="25" y="161"/>
                    </a:lnTo>
                    <a:lnTo>
                      <a:pt x="25" y="136"/>
                    </a:lnTo>
                    <a:close/>
                    <a:moveTo>
                      <a:pt x="152" y="110"/>
                    </a:moveTo>
                    <a:lnTo>
                      <a:pt x="152" y="161"/>
                    </a:lnTo>
                    <a:lnTo>
                      <a:pt x="161" y="195"/>
                    </a:lnTo>
                    <a:lnTo>
                      <a:pt x="177" y="212"/>
                    </a:lnTo>
                    <a:lnTo>
                      <a:pt x="203" y="220"/>
                    </a:lnTo>
                    <a:lnTo>
                      <a:pt x="220" y="220"/>
                    </a:lnTo>
                    <a:lnTo>
                      <a:pt x="237" y="212"/>
                    </a:lnTo>
                    <a:lnTo>
                      <a:pt x="254" y="203"/>
                    </a:lnTo>
                    <a:lnTo>
                      <a:pt x="262" y="186"/>
                    </a:lnTo>
                    <a:lnTo>
                      <a:pt x="271" y="161"/>
                    </a:lnTo>
                    <a:lnTo>
                      <a:pt x="279" y="127"/>
                    </a:lnTo>
                    <a:lnTo>
                      <a:pt x="279" y="102"/>
                    </a:lnTo>
                    <a:lnTo>
                      <a:pt x="279" y="76"/>
                    </a:lnTo>
                    <a:lnTo>
                      <a:pt x="271" y="51"/>
                    </a:lnTo>
                    <a:lnTo>
                      <a:pt x="254" y="26"/>
                    </a:lnTo>
                    <a:lnTo>
                      <a:pt x="228" y="17"/>
                    </a:lnTo>
                    <a:lnTo>
                      <a:pt x="203" y="17"/>
                    </a:lnTo>
                    <a:lnTo>
                      <a:pt x="186" y="26"/>
                    </a:lnTo>
                    <a:lnTo>
                      <a:pt x="177" y="34"/>
                    </a:lnTo>
                    <a:lnTo>
                      <a:pt x="161" y="59"/>
                    </a:lnTo>
                    <a:lnTo>
                      <a:pt x="152" y="76"/>
                    </a:lnTo>
                    <a:lnTo>
                      <a:pt x="152" y="110"/>
                    </a:lnTo>
                    <a:close/>
                    <a:moveTo>
                      <a:pt x="177" y="110"/>
                    </a:moveTo>
                    <a:lnTo>
                      <a:pt x="186" y="76"/>
                    </a:lnTo>
                    <a:lnTo>
                      <a:pt x="194" y="51"/>
                    </a:lnTo>
                    <a:lnTo>
                      <a:pt x="211" y="42"/>
                    </a:lnTo>
                    <a:lnTo>
                      <a:pt x="220" y="34"/>
                    </a:lnTo>
                    <a:lnTo>
                      <a:pt x="237" y="42"/>
                    </a:lnTo>
                    <a:lnTo>
                      <a:pt x="254" y="59"/>
                    </a:lnTo>
                    <a:lnTo>
                      <a:pt x="254" y="85"/>
                    </a:lnTo>
                    <a:lnTo>
                      <a:pt x="254" y="127"/>
                    </a:lnTo>
                    <a:lnTo>
                      <a:pt x="254" y="144"/>
                    </a:lnTo>
                    <a:lnTo>
                      <a:pt x="245" y="161"/>
                    </a:lnTo>
                    <a:lnTo>
                      <a:pt x="245" y="178"/>
                    </a:lnTo>
                    <a:lnTo>
                      <a:pt x="237" y="186"/>
                    </a:lnTo>
                    <a:lnTo>
                      <a:pt x="220" y="195"/>
                    </a:lnTo>
                    <a:lnTo>
                      <a:pt x="203" y="203"/>
                    </a:lnTo>
                    <a:lnTo>
                      <a:pt x="194" y="195"/>
                    </a:lnTo>
                    <a:lnTo>
                      <a:pt x="177" y="178"/>
                    </a:lnTo>
                    <a:lnTo>
                      <a:pt x="169" y="153"/>
                    </a:lnTo>
                    <a:lnTo>
                      <a:pt x="177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6" name="Rectangle 114">
                <a:extLst>
                  <a:ext uri="{FF2B5EF4-FFF2-40B4-BE49-F238E27FC236}">
                    <a16:creationId xmlns:a16="http://schemas.microsoft.com/office/drawing/2014/main" id="{8A083030-BA99-4A46-B7B7-028069554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60000">
                <a:off x="3438" y="137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115">
                <a:extLst>
                  <a:ext uri="{FF2B5EF4-FFF2-40B4-BE49-F238E27FC236}">
                    <a16:creationId xmlns:a16="http://schemas.microsoft.com/office/drawing/2014/main" id="{ED1A7D6F-E059-4348-A315-3933AD3331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60000">
                <a:off x="3467" y="1381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Freeform 116">
                <a:extLst>
                  <a:ext uri="{FF2B5EF4-FFF2-40B4-BE49-F238E27FC236}">
                    <a16:creationId xmlns:a16="http://schemas.microsoft.com/office/drawing/2014/main" id="{660B9055-BE2A-44E8-8756-E0989E387B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5" y="132"/>
                <a:ext cx="51" cy="72"/>
              </a:xfrm>
              <a:custGeom>
                <a:avLst/>
                <a:gdLst>
                  <a:gd name="T0" fmla="*/ 187 w 297"/>
                  <a:gd name="T1" fmla="*/ 398 h 424"/>
                  <a:gd name="T2" fmla="*/ 9 w 297"/>
                  <a:gd name="T3" fmla="*/ 314 h 424"/>
                  <a:gd name="T4" fmla="*/ 0 w 297"/>
                  <a:gd name="T5" fmla="*/ 322 h 424"/>
                  <a:gd name="T6" fmla="*/ 17 w 297"/>
                  <a:gd name="T7" fmla="*/ 356 h 424"/>
                  <a:gd name="T8" fmla="*/ 17 w 297"/>
                  <a:gd name="T9" fmla="*/ 398 h 424"/>
                  <a:gd name="T10" fmla="*/ 43 w 297"/>
                  <a:gd name="T11" fmla="*/ 407 h 424"/>
                  <a:gd name="T12" fmla="*/ 43 w 297"/>
                  <a:gd name="T13" fmla="*/ 381 h 424"/>
                  <a:gd name="T14" fmla="*/ 34 w 297"/>
                  <a:gd name="T15" fmla="*/ 348 h 424"/>
                  <a:gd name="T16" fmla="*/ 178 w 297"/>
                  <a:gd name="T17" fmla="*/ 424 h 424"/>
                  <a:gd name="T18" fmla="*/ 187 w 297"/>
                  <a:gd name="T19" fmla="*/ 398 h 424"/>
                  <a:gd name="T20" fmla="*/ 254 w 297"/>
                  <a:gd name="T21" fmla="*/ 229 h 424"/>
                  <a:gd name="T22" fmla="*/ 60 w 297"/>
                  <a:gd name="T23" fmla="*/ 170 h 424"/>
                  <a:gd name="T24" fmla="*/ 60 w 297"/>
                  <a:gd name="T25" fmla="*/ 178 h 424"/>
                  <a:gd name="T26" fmla="*/ 68 w 297"/>
                  <a:gd name="T27" fmla="*/ 195 h 424"/>
                  <a:gd name="T28" fmla="*/ 77 w 297"/>
                  <a:gd name="T29" fmla="*/ 212 h 424"/>
                  <a:gd name="T30" fmla="*/ 85 w 297"/>
                  <a:gd name="T31" fmla="*/ 254 h 424"/>
                  <a:gd name="T32" fmla="*/ 111 w 297"/>
                  <a:gd name="T33" fmla="*/ 263 h 424"/>
                  <a:gd name="T34" fmla="*/ 102 w 297"/>
                  <a:gd name="T35" fmla="*/ 229 h 424"/>
                  <a:gd name="T36" fmla="*/ 94 w 297"/>
                  <a:gd name="T37" fmla="*/ 204 h 424"/>
                  <a:gd name="T38" fmla="*/ 246 w 297"/>
                  <a:gd name="T39" fmla="*/ 254 h 424"/>
                  <a:gd name="T40" fmla="*/ 254 w 297"/>
                  <a:gd name="T41" fmla="*/ 229 h 424"/>
                  <a:gd name="T42" fmla="*/ 178 w 297"/>
                  <a:gd name="T43" fmla="*/ 136 h 424"/>
                  <a:gd name="T44" fmla="*/ 229 w 297"/>
                  <a:gd name="T45" fmla="*/ 144 h 424"/>
                  <a:gd name="T46" fmla="*/ 263 w 297"/>
                  <a:gd name="T47" fmla="*/ 136 h 424"/>
                  <a:gd name="T48" fmla="*/ 288 w 297"/>
                  <a:gd name="T49" fmla="*/ 127 h 424"/>
                  <a:gd name="T50" fmla="*/ 297 w 297"/>
                  <a:gd name="T51" fmla="*/ 102 h 424"/>
                  <a:gd name="T52" fmla="*/ 297 w 297"/>
                  <a:gd name="T53" fmla="*/ 85 h 424"/>
                  <a:gd name="T54" fmla="*/ 297 w 297"/>
                  <a:gd name="T55" fmla="*/ 68 h 424"/>
                  <a:gd name="T56" fmla="*/ 288 w 297"/>
                  <a:gd name="T57" fmla="*/ 51 h 424"/>
                  <a:gd name="T58" fmla="*/ 271 w 297"/>
                  <a:gd name="T59" fmla="*/ 34 h 424"/>
                  <a:gd name="T60" fmla="*/ 246 w 297"/>
                  <a:gd name="T61" fmla="*/ 17 h 424"/>
                  <a:gd name="T62" fmla="*/ 221 w 297"/>
                  <a:gd name="T63" fmla="*/ 9 h 424"/>
                  <a:gd name="T64" fmla="*/ 195 w 297"/>
                  <a:gd name="T65" fmla="*/ 0 h 424"/>
                  <a:gd name="T66" fmla="*/ 170 w 297"/>
                  <a:gd name="T67" fmla="*/ 0 h 424"/>
                  <a:gd name="T68" fmla="*/ 144 w 297"/>
                  <a:gd name="T69" fmla="*/ 0 h 424"/>
                  <a:gd name="T70" fmla="*/ 119 w 297"/>
                  <a:gd name="T71" fmla="*/ 17 h 424"/>
                  <a:gd name="T72" fmla="*/ 102 w 297"/>
                  <a:gd name="T73" fmla="*/ 43 h 424"/>
                  <a:gd name="T74" fmla="*/ 102 w 297"/>
                  <a:gd name="T75" fmla="*/ 60 h 424"/>
                  <a:gd name="T76" fmla="*/ 102 w 297"/>
                  <a:gd name="T77" fmla="*/ 77 h 424"/>
                  <a:gd name="T78" fmla="*/ 111 w 297"/>
                  <a:gd name="T79" fmla="*/ 94 h 424"/>
                  <a:gd name="T80" fmla="*/ 127 w 297"/>
                  <a:gd name="T81" fmla="*/ 111 h 424"/>
                  <a:gd name="T82" fmla="*/ 153 w 297"/>
                  <a:gd name="T83" fmla="*/ 127 h 424"/>
                  <a:gd name="T84" fmla="*/ 178 w 297"/>
                  <a:gd name="T85" fmla="*/ 136 h 424"/>
                  <a:gd name="T86" fmla="*/ 187 w 297"/>
                  <a:gd name="T87" fmla="*/ 111 h 424"/>
                  <a:gd name="T88" fmla="*/ 153 w 297"/>
                  <a:gd name="T89" fmla="*/ 94 h 424"/>
                  <a:gd name="T90" fmla="*/ 127 w 297"/>
                  <a:gd name="T91" fmla="*/ 77 h 424"/>
                  <a:gd name="T92" fmla="*/ 119 w 297"/>
                  <a:gd name="T93" fmla="*/ 68 h 424"/>
                  <a:gd name="T94" fmla="*/ 119 w 297"/>
                  <a:gd name="T95" fmla="*/ 51 h 424"/>
                  <a:gd name="T96" fmla="*/ 127 w 297"/>
                  <a:gd name="T97" fmla="*/ 34 h 424"/>
                  <a:gd name="T98" fmla="*/ 144 w 297"/>
                  <a:gd name="T99" fmla="*/ 26 h 424"/>
                  <a:gd name="T100" fmla="*/ 170 w 297"/>
                  <a:gd name="T101" fmla="*/ 26 h 424"/>
                  <a:gd name="T102" fmla="*/ 212 w 297"/>
                  <a:gd name="T103" fmla="*/ 34 h 424"/>
                  <a:gd name="T104" fmla="*/ 229 w 297"/>
                  <a:gd name="T105" fmla="*/ 43 h 424"/>
                  <a:gd name="T106" fmla="*/ 246 w 297"/>
                  <a:gd name="T107" fmla="*/ 51 h 424"/>
                  <a:gd name="T108" fmla="*/ 263 w 297"/>
                  <a:gd name="T109" fmla="*/ 60 h 424"/>
                  <a:gd name="T110" fmla="*/ 271 w 297"/>
                  <a:gd name="T111" fmla="*/ 68 h 424"/>
                  <a:gd name="T112" fmla="*/ 280 w 297"/>
                  <a:gd name="T113" fmla="*/ 77 h 424"/>
                  <a:gd name="T114" fmla="*/ 280 w 297"/>
                  <a:gd name="T115" fmla="*/ 94 h 424"/>
                  <a:gd name="T116" fmla="*/ 271 w 297"/>
                  <a:gd name="T117" fmla="*/ 111 h 424"/>
                  <a:gd name="T118" fmla="*/ 254 w 297"/>
                  <a:gd name="T119" fmla="*/ 119 h 424"/>
                  <a:gd name="T120" fmla="*/ 229 w 297"/>
                  <a:gd name="T121" fmla="*/ 119 h 424"/>
                  <a:gd name="T122" fmla="*/ 187 w 297"/>
                  <a:gd name="T123" fmla="*/ 111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97" h="424">
                    <a:moveTo>
                      <a:pt x="187" y="398"/>
                    </a:moveTo>
                    <a:lnTo>
                      <a:pt x="9" y="314"/>
                    </a:lnTo>
                    <a:lnTo>
                      <a:pt x="0" y="322"/>
                    </a:lnTo>
                    <a:lnTo>
                      <a:pt x="17" y="356"/>
                    </a:lnTo>
                    <a:lnTo>
                      <a:pt x="17" y="398"/>
                    </a:lnTo>
                    <a:lnTo>
                      <a:pt x="43" y="407"/>
                    </a:lnTo>
                    <a:lnTo>
                      <a:pt x="43" y="381"/>
                    </a:lnTo>
                    <a:lnTo>
                      <a:pt x="34" y="348"/>
                    </a:lnTo>
                    <a:lnTo>
                      <a:pt x="178" y="424"/>
                    </a:lnTo>
                    <a:lnTo>
                      <a:pt x="187" y="398"/>
                    </a:lnTo>
                    <a:close/>
                    <a:moveTo>
                      <a:pt x="254" y="229"/>
                    </a:moveTo>
                    <a:lnTo>
                      <a:pt x="60" y="170"/>
                    </a:lnTo>
                    <a:lnTo>
                      <a:pt x="60" y="178"/>
                    </a:lnTo>
                    <a:lnTo>
                      <a:pt x="68" y="195"/>
                    </a:lnTo>
                    <a:lnTo>
                      <a:pt x="77" y="212"/>
                    </a:lnTo>
                    <a:lnTo>
                      <a:pt x="85" y="254"/>
                    </a:lnTo>
                    <a:lnTo>
                      <a:pt x="111" y="263"/>
                    </a:lnTo>
                    <a:lnTo>
                      <a:pt x="102" y="229"/>
                    </a:lnTo>
                    <a:lnTo>
                      <a:pt x="94" y="204"/>
                    </a:lnTo>
                    <a:lnTo>
                      <a:pt x="246" y="254"/>
                    </a:lnTo>
                    <a:lnTo>
                      <a:pt x="254" y="229"/>
                    </a:lnTo>
                    <a:close/>
                    <a:moveTo>
                      <a:pt x="178" y="136"/>
                    </a:moveTo>
                    <a:lnTo>
                      <a:pt x="229" y="144"/>
                    </a:lnTo>
                    <a:lnTo>
                      <a:pt x="263" y="136"/>
                    </a:lnTo>
                    <a:lnTo>
                      <a:pt x="288" y="127"/>
                    </a:lnTo>
                    <a:lnTo>
                      <a:pt x="297" y="102"/>
                    </a:lnTo>
                    <a:lnTo>
                      <a:pt x="297" y="85"/>
                    </a:lnTo>
                    <a:lnTo>
                      <a:pt x="297" y="68"/>
                    </a:lnTo>
                    <a:lnTo>
                      <a:pt x="288" y="51"/>
                    </a:lnTo>
                    <a:lnTo>
                      <a:pt x="271" y="34"/>
                    </a:lnTo>
                    <a:lnTo>
                      <a:pt x="246" y="17"/>
                    </a:lnTo>
                    <a:lnTo>
                      <a:pt x="221" y="9"/>
                    </a:lnTo>
                    <a:lnTo>
                      <a:pt x="195" y="0"/>
                    </a:lnTo>
                    <a:lnTo>
                      <a:pt x="170" y="0"/>
                    </a:lnTo>
                    <a:lnTo>
                      <a:pt x="144" y="0"/>
                    </a:lnTo>
                    <a:lnTo>
                      <a:pt x="119" y="17"/>
                    </a:lnTo>
                    <a:lnTo>
                      <a:pt x="102" y="43"/>
                    </a:lnTo>
                    <a:lnTo>
                      <a:pt x="102" y="60"/>
                    </a:lnTo>
                    <a:lnTo>
                      <a:pt x="102" y="77"/>
                    </a:lnTo>
                    <a:lnTo>
                      <a:pt x="111" y="94"/>
                    </a:lnTo>
                    <a:lnTo>
                      <a:pt x="127" y="111"/>
                    </a:lnTo>
                    <a:lnTo>
                      <a:pt x="153" y="127"/>
                    </a:lnTo>
                    <a:lnTo>
                      <a:pt x="178" y="136"/>
                    </a:lnTo>
                    <a:close/>
                    <a:moveTo>
                      <a:pt x="187" y="111"/>
                    </a:moveTo>
                    <a:lnTo>
                      <a:pt x="153" y="94"/>
                    </a:lnTo>
                    <a:lnTo>
                      <a:pt x="127" y="77"/>
                    </a:lnTo>
                    <a:lnTo>
                      <a:pt x="119" y="68"/>
                    </a:lnTo>
                    <a:lnTo>
                      <a:pt x="119" y="51"/>
                    </a:lnTo>
                    <a:lnTo>
                      <a:pt x="127" y="34"/>
                    </a:lnTo>
                    <a:lnTo>
                      <a:pt x="144" y="26"/>
                    </a:lnTo>
                    <a:lnTo>
                      <a:pt x="170" y="26"/>
                    </a:lnTo>
                    <a:lnTo>
                      <a:pt x="212" y="34"/>
                    </a:lnTo>
                    <a:lnTo>
                      <a:pt x="229" y="43"/>
                    </a:lnTo>
                    <a:lnTo>
                      <a:pt x="246" y="51"/>
                    </a:lnTo>
                    <a:lnTo>
                      <a:pt x="263" y="60"/>
                    </a:lnTo>
                    <a:lnTo>
                      <a:pt x="271" y="68"/>
                    </a:lnTo>
                    <a:lnTo>
                      <a:pt x="280" y="77"/>
                    </a:lnTo>
                    <a:lnTo>
                      <a:pt x="280" y="94"/>
                    </a:lnTo>
                    <a:lnTo>
                      <a:pt x="271" y="111"/>
                    </a:lnTo>
                    <a:lnTo>
                      <a:pt x="254" y="119"/>
                    </a:lnTo>
                    <a:lnTo>
                      <a:pt x="229" y="119"/>
                    </a:lnTo>
                    <a:lnTo>
                      <a:pt x="187" y="111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9" name="Rectangle 117">
                <a:extLst>
                  <a:ext uri="{FF2B5EF4-FFF2-40B4-BE49-F238E27FC236}">
                    <a16:creationId xmlns:a16="http://schemas.microsoft.com/office/drawing/2014/main" id="{350FA619-3CBF-4465-B7A5-FCCC8B00B5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700000">
                <a:off x="4407" y="154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0" name="Rectangle 118">
                <a:extLst>
                  <a:ext uri="{FF2B5EF4-FFF2-40B4-BE49-F238E27FC236}">
                    <a16:creationId xmlns:a16="http://schemas.microsoft.com/office/drawing/2014/main" id="{EB0239DD-8F22-416B-80E2-7E45CA6BA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220000">
                <a:off x="4419" y="12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1" name="Rectangle 119">
                <a:extLst>
                  <a:ext uri="{FF2B5EF4-FFF2-40B4-BE49-F238E27FC236}">
                    <a16:creationId xmlns:a16="http://schemas.microsoft.com/office/drawing/2014/main" id="{D343F237-C153-43EF-B05B-0EF23F98D3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160000">
                <a:off x="4425" y="101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2" name="Freeform 120">
                <a:extLst>
                  <a:ext uri="{FF2B5EF4-FFF2-40B4-BE49-F238E27FC236}">
                    <a16:creationId xmlns:a16="http://schemas.microsoft.com/office/drawing/2014/main" id="{B4D4574C-0189-4422-8E19-038C58A1A4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6" y="1766"/>
                <a:ext cx="51" cy="36"/>
              </a:xfrm>
              <a:custGeom>
                <a:avLst/>
                <a:gdLst>
                  <a:gd name="T0" fmla="*/ 85 w 297"/>
                  <a:gd name="T1" fmla="*/ 203 h 211"/>
                  <a:gd name="T2" fmla="*/ 110 w 297"/>
                  <a:gd name="T3" fmla="*/ 203 h 211"/>
                  <a:gd name="T4" fmla="*/ 110 w 297"/>
                  <a:gd name="T5" fmla="*/ 161 h 211"/>
                  <a:gd name="T6" fmla="*/ 136 w 297"/>
                  <a:gd name="T7" fmla="*/ 161 h 211"/>
                  <a:gd name="T8" fmla="*/ 144 w 297"/>
                  <a:gd name="T9" fmla="*/ 135 h 211"/>
                  <a:gd name="T10" fmla="*/ 110 w 297"/>
                  <a:gd name="T11" fmla="*/ 135 h 211"/>
                  <a:gd name="T12" fmla="*/ 119 w 297"/>
                  <a:gd name="T13" fmla="*/ 8 h 211"/>
                  <a:gd name="T14" fmla="*/ 102 w 297"/>
                  <a:gd name="T15" fmla="*/ 0 h 211"/>
                  <a:gd name="T16" fmla="*/ 0 w 297"/>
                  <a:gd name="T17" fmla="*/ 127 h 211"/>
                  <a:gd name="T18" fmla="*/ 0 w 297"/>
                  <a:gd name="T19" fmla="*/ 152 h 211"/>
                  <a:gd name="T20" fmla="*/ 85 w 297"/>
                  <a:gd name="T21" fmla="*/ 152 h 211"/>
                  <a:gd name="T22" fmla="*/ 85 w 297"/>
                  <a:gd name="T23" fmla="*/ 203 h 211"/>
                  <a:gd name="T24" fmla="*/ 85 w 297"/>
                  <a:gd name="T25" fmla="*/ 135 h 211"/>
                  <a:gd name="T26" fmla="*/ 26 w 297"/>
                  <a:gd name="T27" fmla="*/ 127 h 211"/>
                  <a:gd name="T28" fmla="*/ 93 w 297"/>
                  <a:gd name="T29" fmla="*/ 42 h 211"/>
                  <a:gd name="T30" fmla="*/ 85 w 297"/>
                  <a:gd name="T31" fmla="*/ 135 h 211"/>
                  <a:gd name="T32" fmla="*/ 161 w 297"/>
                  <a:gd name="T33" fmla="*/ 110 h 211"/>
                  <a:gd name="T34" fmla="*/ 170 w 297"/>
                  <a:gd name="T35" fmla="*/ 152 h 211"/>
                  <a:gd name="T36" fmla="*/ 178 w 297"/>
                  <a:gd name="T37" fmla="*/ 186 h 211"/>
                  <a:gd name="T38" fmla="*/ 203 w 297"/>
                  <a:gd name="T39" fmla="*/ 203 h 211"/>
                  <a:gd name="T40" fmla="*/ 229 w 297"/>
                  <a:gd name="T41" fmla="*/ 211 h 211"/>
                  <a:gd name="T42" fmla="*/ 246 w 297"/>
                  <a:gd name="T43" fmla="*/ 211 h 211"/>
                  <a:gd name="T44" fmla="*/ 263 w 297"/>
                  <a:gd name="T45" fmla="*/ 203 h 211"/>
                  <a:gd name="T46" fmla="*/ 271 w 297"/>
                  <a:gd name="T47" fmla="*/ 186 h 211"/>
                  <a:gd name="T48" fmla="*/ 288 w 297"/>
                  <a:gd name="T49" fmla="*/ 169 h 211"/>
                  <a:gd name="T50" fmla="*/ 288 w 297"/>
                  <a:gd name="T51" fmla="*/ 144 h 211"/>
                  <a:gd name="T52" fmla="*/ 297 w 297"/>
                  <a:gd name="T53" fmla="*/ 110 h 211"/>
                  <a:gd name="T54" fmla="*/ 297 w 297"/>
                  <a:gd name="T55" fmla="*/ 84 h 211"/>
                  <a:gd name="T56" fmla="*/ 288 w 297"/>
                  <a:gd name="T57" fmla="*/ 67 h 211"/>
                  <a:gd name="T58" fmla="*/ 280 w 297"/>
                  <a:gd name="T59" fmla="*/ 34 h 211"/>
                  <a:gd name="T60" fmla="*/ 263 w 297"/>
                  <a:gd name="T61" fmla="*/ 17 h 211"/>
                  <a:gd name="T62" fmla="*/ 229 w 297"/>
                  <a:gd name="T63" fmla="*/ 8 h 211"/>
                  <a:gd name="T64" fmla="*/ 212 w 297"/>
                  <a:gd name="T65" fmla="*/ 8 h 211"/>
                  <a:gd name="T66" fmla="*/ 195 w 297"/>
                  <a:gd name="T67" fmla="*/ 17 h 211"/>
                  <a:gd name="T68" fmla="*/ 186 w 297"/>
                  <a:gd name="T69" fmla="*/ 34 h 211"/>
                  <a:gd name="T70" fmla="*/ 170 w 297"/>
                  <a:gd name="T71" fmla="*/ 51 h 211"/>
                  <a:gd name="T72" fmla="*/ 170 w 297"/>
                  <a:gd name="T73" fmla="*/ 76 h 211"/>
                  <a:gd name="T74" fmla="*/ 161 w 297"/>
                  <a:gd name="T75" fmla="*/ 110 h 211"/>
                  <a:gd name="T76" fmla="*/ 186 w 297"/>
                  <a:gd name="T77" fmla="*/ 110 h 211"/>
                  <a:gd name="T78" fmla="*/ 195 w 297"/>
                  <a:gd name="T79" fmla="*/ 67 h 211"/>
                  <a:gd name="T80" fmla="*/ 203 w 297"/>
                  <a:gd name="T81" fmla="*/ 42 h 211"/>
                  <a:gd name="T82" fmla="*/ 220 w 297"/>
                  <a:gd name="T83" fmla="*/ 34 h 211"/>
                  <a:gd name="T84" fmla="*/ 229 w 297"/>
                  <a:gd name="T85" fmla="*/ 25 h 211"/>
                  <a:gd name="T86" fmla="*/ 246 w 297"/>
                  <a:gd name="T87" fmla="*/ 34 h 211"/>
                  <a:gd name="T88" fmla="*/ 263 w 297"/>
                  <a:gd name="T89" fmla="*/ 42 h 211"/>
                  <a:gd name="T90" fmla="*/ 271 w 297"/>
                  <a:gd name="T91" fmla="*/ 67 h 211"/>
                  <a:gd name="T92" fmla="*/ 271 w 297"/>
                  <a:gd name="T93" fmla="*/ 110 h 211"/>
                  <a:gd name="T94" fmla="*/ 263 w 297"/>
                  <a:gd name="T95" fmla="*/ 152 h 211"/>
                  <a:gd name="T96" fmla="*/ 254 w 297"/>
                  <a:gd name="T97" fmla="*/ 178 h 211"/>
                  <a:gd name="T98" fmla="*/ 246 w 297"/>
                  <a:gd name="T99" fmla="*/ 186 h 211"/>
                  <a:gd name="T100" fmla="*/ 229 w 297"/>
                  <a:gd name="T101" fmla="*/ 194 h 211"/>
                  <a:gd name="T102" fmla="*/ 212 w 297"/>
                  <a:gd name="T103" fmla="*/ 186 h 211"/>
                  <a:gd name="T104" fmla="*/ 195 w 297"/>
                  <a:gd name="T105" fmla="*/ 178 h 211"/>
                  <a:gd name="T106" fmla="*/ 186 w 297"/>
                  <a:gd name="T107" fmla="*/ 152 h 211"/>
                  <a:gd name="T108" fmla="*/ 186 w 297"/>
                  <a:gd name="T109" fmla="*/ 11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97" h="211">
                    <a:moveTo>
                      <a:pt x="85" y="203"/>
                    </a:moveTo>
                    <a:lnTo>
                      <a:pt x="110" y="203"/>
                    </a:lnTo>
                    <a:lnTo>
                      <a:pt x="110" y="161"/>
                    </a:lnTo>
                    <a:lnTo>
                      <a:pt x="136" y="161"/>
                    </a:lnTo>
                    <a:lnTo>
                      <a:pt x="144" y="135"/>
                    </a:lnTo>
                    <a:lnTo>
                      <a:pt x="110" y="135"/>
                    </a:lnTo>
                    <a:lnTo>
                      <a:pt x="119" y="8"/>
                    </a:lnTo>
                    <a:lnTo>
                      <a:pt x="102" y="0"/>
                    </a:lnTo>
                    <a:lnTo>
                      <a:pt x="0" y="127"/>
                    </a:lnTo>
                    <a:lnTo>
                      <a:pt x="0" y="152"/>
                    </a:lnTo>
                    <a:lnTo>
                      <a:pt x="85" y="152"/>
                    </a:lnTo>
                    <a:lnTo>
                      <a:pt x="85" y="203"/>
                    </a:lnTo>
                    <a:close/>
                    <a:moveTo>
                      <a:pt x="85" y="135"/>
                    </a:moveTo>
                    <a:lnTo>
                      <a:pt x="26" y="127"/>
                    </a:lnTo>
                    <a:lnTo>
                      <a:pt x="93" y="42"/>
                    </a:lnTo>
                    <a:lnTo>
                      <a:pt x="85" y="135"/>
                    </a:lnTo>
                    <a:close/>
                    <a:moveTo>
                      <a:pt x="161" y="110"/>
                    </a:moveTo>
                    <a:lnTo>
                      <a:pt x="170" y="152"/>
                    </a:lnTo>
                    <a:lnTo>
                      <a:pt x="178" y="186"/>
                    </a:lnTo>
                    <a:lnTo>
                      <a:pt x="203" y="203"/>
                    </a:lnTo>
                    <a:lnTo>
                      <a:pt x="229" y="211"/>
                    </a:lnTo>
                    <a:lnTo>
                      <a:pt x="246" y="211"/>
                    </a:lnTo>
                    <a:lnTo>
                      <a:pt x="263" y="203"/>
                    </a:lnTo>
                    <a:lnTo>
                      <a:pt x="271" y="186"/>
                    </a:lnTo>
                    <a:lnTo>
                      <a:pt x="288" y="169"/>
                    </a:lnTo>
                    <a:lnTo>
                      <a:pt x="288" y="144"/>
                    </a:lnTo>
                    <a:lnTo>
                      <a:pt x="297" y="110"/>
                    </a:lnTo>
                    <a:lnTo>
                      <a:pt x="297" y="84"/>
                    </a:lnTo>
                    <a:lnTo>
                      <a:pt x="288" y="67"/>
                    </a:lnTo>
                    <a:lnTo>
                      <a:pt x="280" y="34"/>
                    </a:lnTo>
                    <a:lnTo>
                      <a:pt x="263" y="17"/>
                    </a:lnTo>
                    <a:lnTo>
                      <a:pt x="229" y="8"/>
                    </a:lnTo>
                    <a:lnTo>
                      <a:pt x="212" y="8"/>
                    </a:lnTo>
                    <a:lnTo>
                      <a:pt x="195" y="17"/>
                    </a:lnTo>
                    <a:lnTo>
                      <a:pt x="186" y="34"/>
                    </a:lnTo>
                    <a:lnTo>
                      <a:pt x="170" y="51"/>
                    </a:lnTo>
                    <a:lnTo>
                      <a:pt x="170" y="76"/>
                    </a:lnTo>
                    <a:lnTo>
                      <a:pt x="161" y="110"/>
                    </a:lnTo>
                    <a:close/>
                    <a:moveTo>
                      <a:pt x="186" y="110"/>
                    </a:moveTo>
                    <a:lnTo>
                      <a:pt x="195" y="67"/>
                    </a:lnTo>
                    <a:lnTo>
                      <a:pt x="203" y="42"/>
                    </a:lnTo>
                    <a:lnTo>
                      <a:pt x="220" y="34"/>
                    </a:lnTo>
                    <a:lnTo>
                      <a:pt x="229" y="25"/>
                    </a:lnTo>
                    <a:lnTo>
                      <a:pt x="246" y="34"/>
                    </a:lnTo>
                    <a:lnTo>
                      <a:pt x="263" y="42"/>
                    </a:lnTo>
                    <a:lnTo>
                      <a:pt x="271" y="67"/>
                    </a:lnTo>
                    <a:lnTo>
                      <a:pt x="271" y="110"/>
                    </a:lnTo>
                    <a:lnTo>
                      <a:pt x="263" y="152"/>
                    </a:lnTo>
                    <a:lnTo>
                      <a:pt x="254" y="178"/>
                    </a:lnTo>
                    <a:lnTo>
                      <a:pt x="246" y="186"/>
                    </a:lnTo>
                    <a:lnTo>
                      <a:pt x="229" y="194"/>
                    </a:lnTo>
                    <a:lnTo>
                      <a:pt x="212" y="186"/>
                    </a:lnTo>
                    <a:lnTo>
                      <a:pt x="195" y="178"/>
                    </a:lnTo>
                    <a:lnTo>
                      <a:pt x="186" y="152"/>
                    </a:lnTo>
                    <a:lnTo>
                      <a:pt x="186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3" name="Rectangle 121">
                <a:extLst>
                  <a:ext uri="{FF2B5EF4-FFF2-40B4-BE49-F238E27FC236}">
                    <a16:creationId xmlns:a16="http://schemas.microsoft.com/office/drawing/2014/main" id="{11D6FA9F-D66C-4E33-8A20-217FB8248B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">
                <a:off x="3074" y="174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4" name="Rectangle 122">
                <a:extLst>
                  <a:ext uri="{FF2B5EF4-FFF2-40B4-BE49-F238E27FC236}">
                    <a16:creationId xmlns:a16="http://schemas.microsoft.com/office/drawing/2014/main" id="{C6E01C92-D801-45FF-8CC1-483527969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">
                <a:off x="3103" y="174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5" name="Freeform 123">
                <a:extLst>
                  <a:ext uri="{FF2B5EF4-FFF2-40B4-BE49-F238E27FC236}">
                    <a16:creationId xmlns:a16="http://schemas.microsoft.com/office/drawing/2014/main" id="{93896CEC-96FA-46FF-9763-907C9540BD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62" y="2588"/>
                <a:ext cx="49" cy="37"/>
              </a:xfrm>
              <a:custGeom>
                <a:avLst/>
                <a:gdLst>
                  <a:gd name="T0" fmla="*/ 127 w 288"/>
                  <a:gd name="T1" fmla="*/ 34 h 212"/>
                  <a:gd name="T2" fmla="*/ 94 w 288"/>
                  <a:gd name="T3" fmla="*/ 9 h 212"/>
                  <a:gd name="T4" fmla="*/ 43 w 288"/>
                  <a:gd name="T5" fmla="*/ 9 h 212"/>
                  <a:gd name="T6" fmla="*/ 9 w 288"/>
                  <a:gd name="T7" fmla="*/ 59 h 212"/>
                  <a:gd name="T8" fmla="*/ 9 w 288"/>
                  <a:gd name="T9" fmla="*/ 152 h 212"/>
                  <a:gd name="T10" fmla="*/ 43 w 288"/>
                  <a:gd name="T11" fmla="*/ 203 h 212"/>
                  <a:gd name="T12" fmla="*/ 85 w 288"/>
                  <a:gd name="T13" fmla="*/ 203 h 212"/>
                  <a:gd name="T14" fmla="*/ 127 w 288"/>
                  <a:gd name="T15" fmla="*/ 178 h 212"/>
                  <a:gd name="T16" fmla="*/ 136 w 288"/>
                  <a:gd name="T17" fmla="*/ 135 h 212"/>
                  <a:gd name="T18" fmla="*/ 119 w 288"/>
                  <a:gd name="T19" fmla="*/ 93 h 212"/>
                  <a:gd name="T20" fmla="*/ 77 w 288"/>
                  <a:gd name="T21" fmla="*/ 76 h 212"/>
                  <a:gd name="T22" fmla="*/ 26 w 288"/>
                  <a:gd name="T23" fmla="*/ 102 h 212"/>
                  <a:gd name="T24" fmla="*/ 34 w 288"/>
                  <a:gd name="T25" fmla="*/ 59 h 212"/>
                  <a:gd name="T26" fmla="*/ 68 w 288"/>
                  <a:gd name="T27" fmla="*/ 25 h 212"/>
                  <a:gd name="T28" fmla="*/ 94 w 288"/>
                  <a:gd name="T29" fmla="*/ 34 h 212"/>
                  <a:gd name="T30" fmla="*/ 127 w 288"/>
                  <a:gd name="T31" fmla="*/ 51 h 212"/>
                  <a:gd name="T32" fmla="*/ 34 w 288"/>
                  <a:gd name="T33" fmla="*/ 127 h 212"/>
                  <a:gd name="T34" fmla="*/ 51 w 288"/>
                  <a:gd name="T35" fmla="*/ 102 h 212"/>
                  <a:gd name="T36" fmla="*/ 85 w 288"/>
                  <a:gd name="T37" fmla="*/ 102 h 212"/>
                  <a:gd name="T38" fmla="*/ 102 w 288"/>
                  <a:gd name="T39" fmla="*/ 119 h 212"/>
                  <a:gd name="T40" fmla="*/ 102 w 288"/>
                  <a:gd name="T41" fmla="*/ 161 h 212"/>
                  <a:gd name="T42" fmla="*/ 85 w 288"/>
                  <a:gd name="T43" fmla="*/ 186 h 212"/>
                  <a:gd name="T44" fmla="*/ 51 w 288"/>
                  <a:gd name="T45" fmla="*/ 186 h 212"/>
                  <a:gd name="T46" fmla="*/ 34 w 288"/>
                  <a:gd name="T47" fmla="*/ 144 h 212"/>
                  <a:gd name="T48" fmla="*/ 161 w 288"/>
                  <a:gd name="T49" fmla="*/ 152 h 212"/>
                  <a:gd name="T50" fmla="*/ 195 w 288"/>
                  <a:gd name="T51" fmla="*/ 203 h 212"/>
                  <a:gd name="T52" fmla="*/ 237 w 288"/>
                  <a:gd name="T53" fmla="*/ 203 h 212"/>
                  <a:gd name="T54" fmla="*/ 271 w 288"/>
                  <a:gd name="T55" fmla="*/ 178 h 212"/>
                  <a:gd name="T56" fmla="*/ 288 w 288"/>
                  <a:gd name="T57" fmla="*/ 135 h 212"/>
                  <a:gd name="T58" fmla="*/ 288 w 288"/>
                  <a:gd name="T59" fmla="*/ 76 h 212"/>
                  <a:gd name="T60" fmla="*/ 271 w 288"/>
                  <a:gd name="T61" fmla="*/ 25 h 212"/>
                  <a:gd name="T62" fmla="*/ 221 w 288"/>
                  <a:gd name="T63" fmla="*/ 0 h 212"/>
                  <a:gd name="T64" fmla="*/ 187 w 288"/>
                  <a:gd name="T65" fmla="*/ 17 h 212"/>
                  <a:gd name="T66" fmla="*/ 161 w 288"/>
                  <a:gd name="T67" fmla="*/ 51 h 212"/>
                  <a:gd name="T68" fmla="*/ 153 w 288"/>
                  <a:gd name="T69" fmla="*/ 110 h 212"/>
                  <a:gd name="T70" fmla="*/ 187 w 288"/>
                  <a:gd name="T71" fmla="*/ 68 h 212"/>
                  <a:gd name="T72" fmla="*/ 204 w 288"/>
                  <a:gd name="T73" fmla="*/ 25 h 212"/>
                  <a:gd name="T74" fmla="*/ 237 w 288"/>
                  <a:gd name="T75" fmla="*/ 25 h 212"/>
                  <a:gd name="T76" fmla="*/ 254 w 288"/>
                  <a:gd name="T77" fmla="*/ 68 h 212"/>
                  <a:gd name="T78" fmla="*/ 254 w 288"/>
                  <a:gd name="T79" fmla="*/ 144 h 212"/>
                  <a:gd name="T80" fmla="*/ 237 w 288"/>
                  <a:gd name="T81" fmla="*/ 186 h 212"/>
                  <a:gd name="T82" fmla="*/ 204 w 288"/>
                  <a:gd name="T83" fmla="*/ 186 h 212"/>
                  <a:gd name="T84" fmla="*/ 187 w 288"/>
                  <a:gd name="T85" fmla="*/ 161 h 212"/>
                  <a:gd name="T86" fmla="*/ 178 w 288"/>
                  <a:gd name="T87" fmla="*/ 11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8" h="212">
                    <a:moveTo>
                      <a:pt x="127" y="51"/>
                    </a:moveTo>
                    <a:lnTo>
                      <a:pt x="127" y="34"/>
                    </a:lnTo>
                    <a:lnTo>
                      <a:pt x="110" y="17"/>
                    </a:lnTo>
                    <a:lnTo>
                      <a:pt x="94" y="9"/>
                    </a:lnTo>
                    <a:lnTo>
                      <a:pt x="68" y="0"/>
                    </a:lnTo>
                    <a:lnTo>
                      <a:pt x="43" y="9"/>
                    </a:lnTo>
                    <a:lnTo>
                      <a:pt x="26" y="25"/>
                    </a:lnTo>
                    <a:lnTo>
                      <a:pt x="9" y="59"/>
                    </a:lnTo>
                    <a:lnTo>
                      <a:pt x="0" y="110"/>
                    </a:lnTo>
                    <a:lnTo>
                      <a:pt x="9" y="152"/>
                    </a:lnTo>
                    <a:lnTo>
                      <a:pt x="26" y="186"/>
                    </a:lnTo>
                    <a:lnTo>
                      <a:pt x="43" y="203"/>
                    </a:lnTo>
                    <a:lnTo>
                      <a:pt x="68" y="212"/>
                    </a:lnTo>
                    <a:lnTo>
                      <a:pt x="85" y="203"/>
                    </a:lnTo>
                    <a:lnTo>
                      <a:pt x="102" y="203"/>
                    </a:lnTo>
                    <a:lnTo>
                      <a:pt x="127" y="178"/>
                    </a:lnTo>
                    <a:lnTo>
                      <a:pt x="136" y="161"/>
                    </a:lnTo>
                    <a:lnTo>
                      <a:pt x="136" y="135"/>
                    </a:lnTo>
                    <a:lnTo>
                      <a:pt x="127" y="110"/>
                    </a:lnTo>
                    <a:lnTo>
                      <a:pt x="119" y="93"/>
                    </a:lnTo>
                    <a:lnTo>
                      <a:pt x="94" y="76"/>
                    </a:lnTo>
                    <a:lnTo>
                      <a:pt x="77" y="76"/>
                    </a:lnTo>
                    <a:lnTo>
                      <a:pt x="51" y="85"/>
                    </a:lnTo>
                    <a:lnTo>
                      <a:pt x="26" y="102"/>
                    </a:lnTo>
                    <a:lnTo>
                      <a:pt x="26" y="76"/>
                    </a:lnTo>
                    <a:lnTo>
                      <a:pt x="34" y="59"/>
                    </a:lnTo>
                    <a:lnTo>
                      <a:pt x="51" y="34"/>
                    </a:lnTo>
                    <a:lnTo>
                      <a:pt x="68" y="25"/>
                    </a:lnTo>
                    <a:lnTo>
                      <a:pt x="85" y="25"/>
                    </a:lnTo>
                    <a:lnTo>
                      <a:pt x="94" y="34"/>
                    </a:lnTo>
                    <a:lnTo>
                      <a:pt x="102" y="59"/>
                    </a:lnTo>
                    <a:lnTo>
                      <a:pt x="127" y="51"/>
                    </a:lnTo>
                    <a:close/>
                    <a:moveTo>
                      <a:pt x="34" y="144"/>
                    </a:moveTo>
                    <a:lnTo>
                      <a:pt x="34" y="127"/>
                    </a:lnTo>
                    <a:lnTo>
                      <a:pt x="43" y="110"/>
                    </a:lnTo>
                    <a:lnTo>
                      <a:pt x="51" y="102"/>
                    </a:lnTo>
                    <a:lnTo>
                      <a:pt x="68" y="93"/>
                    </a:lnTo>
                    <a:lnTo>
                      <a:pt x="85" y="102"/>
                    </a:lnTo>
                    <a:lnTo>
                      <a:pt x="94" y="110"/>
                    </a:lnTo>
                    <a:lnTo>
                      <a:pt x="102" y="119"/>
                    </a:lnTo>
                    <a:lnTo>
                      <a:pt x="110" y="144"/>
                    </a:lnTo>
                    <a:lnTo>
                      <a:pt x="102" y="161"/>
                    </a:lnTo>
                    <a:lnTo>
                      <a:pt x="102" y="178"/>
                    </a:lnTo>
                    <a:lnTo>
                      <a:pt x="85" y="186"/>
                    </a:lnTo>
                    <a:lnTo>
                      <a:pt x="68" y="186"/>
                    </a:lnTo>
                    <a:lnTo>
                      <a:pt x="51" y="186"/>
                    </a:lnTo>
                    <a:lnTo>
                      <a:pt x="34" y="161"/>
                    </a:lnTo>
                    <a:lnTo>
                      <a:pt x="34" y="144"/>
                    </a:lnTo>
                    <a:close/>
                    <a:moveTo>
                      <a:pt x="153" y="110"/>
                    </a:moveTo>
                    <a:lnTo>
                      <a:pt x="161" y="152"/>
                    </a:lnTo>
                    <a:lnTo>
                      <a:pt x="178" y="186"/>
                    </a:lnTo>
                    <a:lnTo>
                      <a:pt x="195" y="203"/>
                    </a:lnTo>
                    <a:lnTo>
                      <a:pt x="221" y="212"/>
                    </a:lnTo>
                    <a:lnTo>
                      <a:pt x="237" y="203"/>
                    </a:lnTo>
                    <a:lnTo>
                      <a:pt x="254" y="195"/>
                    </a:lnTo>
                    <a:lnTo>
                      <a:pt x="271" y="178"/>
                    </a:lnTo>
                    <a:lnTo>
                      <a:pt x="280" y="161"/>
                    </a:lnTo>
                    <a:lnTo>
                      <a:pt x="288" y="135"/>
                    </a:lnTo>
                    <a:lnTo>
                      <a:pt x="288" y="102"/>
                    </a:lnTo>
                    <a:lnTo>
                      <a:pt x="288" y="76"/>
                    </a:lnTo>
                    <a:lnTo>
                      <a:pt x="280" y="59"/>
                    </a:lnTo>
                    <a:lnTo>
                      <a:pt x="271" y="25"/>
                    </a:lnTo>
                    <a:lnTo>
                      <a:pt x="246" y="9"/>
                    </a:lnTo>
                    <a:lnTo>
                      <a:pt x="221" y="0"/>
                    </a:lnTo>
                    <a:lnTo>
                      <a:pt x="195" y="9"/>
                    </a:lnTo>
                    <a:lnTo>
                      <a:pt x="187" y="17"/>
                    </a:lnTo>
                    <a:lnTo>
                      <a:pt x="170" y="34"/>
                    </a:lnTo>
                    <a:lnTo>
                      <a:pt x="161" y="51"/>
                    </a:lnTo>
                    <a:lnTo>
                      <a:pt x="153" y="76"/>
                    </a:lnTo>
                    <a:lnTo>
                      <a:pt x="153" y="110"/>
                    </a:lnTo>
                    <a:close/>
                    <a:moveTo>
                      <a:pt x="178" y="110"/>
                    </a:moveTo>
                    <a:lnTo>
                      <a:pt x="187" y="68"/>
                    </a:lnTo>
                    <a:lnTo>
                      <a:pt x="195" y="42"/>
                    </a:lnTo>
                    <a:lnTo>
                      <a:pt x="204" y="25"/>
                    </a:lnTo>
                    <a:lnTo>
                      <a:pt x="221" y="25"/>
                    </a:lnTo>
                    <a:lnTo>
                      <a:pt x="237" y="25"/>
                    </a:lnTo>
                    <a:lnTo>
                      <a:pt x="246" y="42"/>
                    </a:lnTo>
                    <a:lnTo>
                      <a:pt x="254" y="68"/>
                    </a:lnTo>
                    <a:lnTo>
                      <a:pt x="263" y="102"/>
                    </a:lnTo>
                    <a:lnTo>
                      <a:pt x="254" y="144"/>
                    </a:lnTo>
                    <a:lnTo>
                      <a:pt x="246" y="169"/>
                    </a:lnTo>
                    <a:lnTo>
                      <a:pt x="237" y="186"/>
                    </a:lnTo>
                    <a:lnTo>
                      <a:pt x="221" y="186"/>
                    </a:lnTo>
                    <a:lnTo>
                      <a:pt x="204" y="186"/>
                    </a:lnTo>
                    <a:lnTo>
                      <a:pt x="195" y="169"/>
                    </a:lnTo>
                    <a:lnTo>
                      <a:pt x="187" y="161"/>
                    </a:lnTo>
                    <a:lnTo>
                      <a:pt x="187" y="144"/>
                    </a:lnTo>
                    <a:lnTo>
                      <a:pt x="178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6" name="Rectangle 124">
                <a:extLst>
                  <a:ext uri="{FF2B5EF4-FFF2-40B4-BE49-F238E27FC236}">
                    <a16:creationId xmlns:a16="http://schemas.microsoft.com/office/drawing/2014/main" id="{0EDBCC91-E417-40F1-BC27-C8213403A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540000">
                <a:off x="2660" y="257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" name="Rectangle 125">
                <a:extLst>
                  <a:ext uri="{FF2B5EF4-FFF2-40B4-BE49-F238E27FC236}">
                    <a16:creationId xmlns:a16="http://schemas.microsoft.com/office/drawing/2014/main" id="{F4DBE998-47CE-44BA-9C02-F2128D23C8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540000">
                <a:off x="2686" y="257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Freeform 126">
                <a:extLst>
                  <a:ext uri="{FF2B5EF4-FFF2-40B4-BE49-F238E27FC236}">
                    <a16:creationId xmlns:a16="http://schemas.microsoft.com/office/drawing/2014/main" id="{DDCBAFC2-47D9-487A-8306-337495E386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47" y="1513"/>
                <a:ext cx="48" cy="37"/>
              </a:xfrm>
              <a:custGeom>
                <a:avLst/>
                <a:gdLst>
                  <a:gd name="T0" fmla="*/ 0 w 279"/>
                  <a:gd name="T1" fmla="*/ 25 h 211"/>
                  <a:gd name="T2" fmla="*/ 102 w 279"/>
                  <a:gd name="T3" fmla="*/ 34 h 211"/>
                  <a:gd name="T4" fmla="*/ 76 w 279"/>
                  <a:gd name="T5" fmla="*/ 51 h 211"/>
                  <a:gd name="T6" fmla="*/ 59 w 279"/>
                  <a:gd name="T7" fmla="*/ 84 h 211"/>
                  <a:gd name="T8" fmla="*/ 34 w 279"/>
                  <a:gd name="T9" fmla="*/ 144 h 211"/>
                  <a:gd name="T10" fmla="*/ 25 w 279"/>
                  <a:gd name="T11" fmla="*/ 178 h 211"/>
                  <a:gd name="T12" fmla="*/ 17 w 279"/>
                  <a:gd name="T13" fmla="*/ 203 h 211"/>
                  <a:gd name="T14" fmla="*/ 42 w 279"/>
                  <a:gd name="T15" fmla="*/ 203 h 211"/>
                  <a:gd name="T16" fmla="*/ 59 w 279"/>
                  <a:gd name="T17" fmla="*/ 152 h 211"/>
                  <a:gd name="T18" fmla="*/ 68 w 279"/>
                  <a:gd name="T19" fmla="*/ 118 h 211"/>
                  <a:gd name="T20" fmla="*/ 93 w 279"/>
                  <a:gd name="T21" fmla="*/ 84 h 211"/>
                  <a:gd name="T22" fmla="*/ 110 w 279"/>
                  <a:gd name="T23" fmla="*/ 51 h 211"/>
                  <a:gd name="T24" fmla="*/ 127 w 279"/>
                  <a:gd name="T25" fmla="*/ 25 h 211"/>
                  <a:gd name="T26" fmla="*/ 127 w 279"/>
                  <a:gd name="T27" fmla="*/ 8 h 211"/>
                  <a:gd name="T28" fmla="*/ 0 w 279"/>
                  <a:gd name="T29" fmla="*/ 0 h 211"/>
                  <a:gd name="T30" fmla="*/ 0 w 279"/>
                  <a:gd name="T31" fmla="*/ 25 h 211"/>
                  <a:gd name="T32" fmla="*/ 144 w 279"/>
                  <a:gd name="T33" fmla="*/ 110 h 211"/>
                  <a:gd name="T34" fmla="*/ 152 w 279"/>
                  <a:gd name="T35" fmla="*/ 152 h 211"/>
                  <a:gd name="T36" fmla="*/ 161 w 279"/>
                  <a:gd name="T37" fmla="*/ 186 h 211"/>
                  <a:gd name="T38" fmla="*/ 186 w 279"/>
                  <a:gd name="T39" fmla="*/ 203 h 211"/>
                  <a:gd name="T40" fmla="*/ 212 w 279"/>
                  <a:gd name="T41" fmla="*/ 211 h 211"/>
                  <a:gd name="T42" fmla="*/ 229 w 279"/>
                  <a:gd name="T43" fmla="*/ 211 h 211"/>
                  <a:gd name="T44" fmla="*/ 245 w 279"/>
                  <a:gd name="T45" fmla="*/ 203 h 211"/>
                  <a:gd name="T46" fmla="*/ 254 w 279"/>
                  <a:gd name="T47" fmla="*/ 186 h 211"/>
                  <a:gd name="T48" fmla="*/ 271 w 279"/>
                  <a:gd name="T49" fmla="*/ 169 h 211"/>
                  <a:gd name="T50" fmla="*/ 271 w 279"/>
                  <a:gd name="T51" fmla="*/ 144 h 211"/>
                  <a:gd name="T52" fmla="*/ 279 w 279"/>
                  <a:gd name="T53" fmla="*/ 110 h 211"/>
                  <a:gd name="T54" fmla="*/ 279 w 279"/>
                  <a:gd name="T55" fmla="*/ 84 h 211"/>
                  <a:gd name="T56" fmla="*/ 279 w 279"/>
                  <a:gd name="T57" fmla="*/ 68 h 211"/>
                  <a:gd name="T58" fmla="*/ 262 w 279"/>
                  <a:gd name="T59" fmla="*/ 34 h 211"/>
                  <a:gd name="T60" fmla="*/ 245 w 279"/>
                  <a:gd name="T61" fmla="*/ 17 h 211"/>
                  <a:gd name="T62" fmla="*/ 220 w 279"/>
                  <a:gd name="T63" fmla="*/ 8 h 211"/>
                  <a:gd name="T64" fmla="*/ 195 w 279"/>
                  <a:gd name="T65" fmla="*/ 8 h 211"/>
                  <a:gd name="T66" fmla="*/ 178 w 279"/>
                  <a:gd name="T67" fmla="*/ 17 h 211"/>
                  <a:gd name="T68" fmla="*/ 169 w 279"/>
                  <a:gd name="T69" fmla="*/ 34 h 211"/>
                  <a:gd name="T70" fmla="*/ 161 w 279"/>
                  <a:gd name="T71" fmla="*/ 51 h 211"/>
                  <a:gd name="T72" fmla="*/ 152 w 279"/>
                  <a:gd name="T73" fmla="*/ 76 h 211"/>
                  <a:gd name="T74" fmla="*/ 144 w 279"/>
                  <a:gd name="T75" fmla="*/ 110 h 211"/>
                  <a:gd name="T76" fmla="*/ 169 w 279"/>
                  <a:gd name="T77" fmla="*/ 110 h 211"/>
                  <a:gd name="T78" fmla="*/ 178 w 279"/>
                  <a:gd name="T79" fmla="*/ 68 h 211"/>
                  <a:gd name="T80" fmla="*/ 186 w 279"/>
                  <a:gd name="T81" fmla="*/ 42 h 211"/>
                  <a:gd name="T82" fmla="*/ 203 w 279"/>
                  <a:gd name="T83" fmla="*/ 34 h 211"/>
                  <a:gd name="T84" fmla="*/ 212 w 279"/>
                  <a:gd name="T85" fmla="*/ 25 h 211"/>
                  <a:gd name="T86" fmla="*/ 229 w 279"/>
                  <a:gd name="T87" fmla="*/ 34 h 211"/>
                  <a:gd name="T88" fmla="*/ 245 w 279"/>
                  <a:gd name="T89" fmla="*/ 42 h 211"/>
                  <a:gd name="T90" fmla="*/ 254 w 279"/>
                  <a:gd name="T91" fmla="*/ 68 h 211"/>
                  <a:gd name="T92" fmla="*/ 254 w 279"/>
                  <a:gd name="T93" fmla="*/ 110 h 211"/>
                  <a:gd name="T94" fmla="*/ 245 w 279"/>
                  <a:gd name="T95" fmla="*/ 152 h 211"/>
                  <a:gd name="T96" fmla="*/ 237 w 279"/>
                  <a:gd name="T97" fmla="*/ 178 h 211"/>
                  <a:gd name="T98" fmla="*/ 229 w 279"/>
                  <a:gd name="T99" fmla="*/ 186 h 211"/>
                  <a:gd name="T100" fmla="*/ 212 w 279"/>
                  <a:gd name="T101" fmla="*/ 195 h 211"/>
                  <a:gd name="T102" fmla="*/ 195 w 279"/>
                  <a:gd name="T103" fmla="*/ 186 h 211"/>
                  <a:gd name="T104" fmla="*/ 178 w 279"/>
                  <a:gd name="T105" fmla="*/ 178 h 211"/>
                  <a:gd name="T106" fmla="*/ 178 w 279"/>
                  <a:gd name="T107" fmla="*/ 152 h 211"/>
                  <a:gd name="T108" fmla="*/ 169 w 279"/>
                  <a:gd name="T109" fmla="*/ 11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9" h="211">
                    <a:moveTo>
                      <a:pt x="0" y="25"/>
                    </a:moveTo>
                    <a:lnTo>
                      <a:pt x="102" y="34"/>
                    </a:lnTo>
                    <a:lnTo>
                      <a:pt x="76" y="51"/>
                    </a:lnTo>
                    <a:lnTo>
                      <a:pt x="59" y="84"/>
                    </a:lnTo>
                    <a:lnTo>
                      <a:pt x="34" y="144"/>
                    </a:lnTo>
                    <a:lnTo>
                      <a:pt x="25" y="178"/>
                    </a:lnTo>
                    <a:lnTo>
                      <a:pt x="17" y="203"/>
                    </a:lnTo>
                    <a:lnTo>
                      <a:pt x="42" y="203"/>
                    </a:lnTo>
                    <a:lnTo>
                      <a:pt x="59" y="152"/>
                    </a:lnTo>
                    <a:lnTo>
                      <a:pt x="68" y="118"/>
                    </a:lnTo>
                    <a:lnTo>
                      <a:pt x="93" y="84"/>
                    </a:lnTo>
                    <a:lnTo>
                      <a:pt x="110" y="51"/>
                    </a:lnTo>
                    <a:lnTo>
                      <a:pt x="127" y="25"/>
                    </a:lnTo>
                    <a:lnTo>
                      <a:pt x="127" y="8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  <a:moveTo>
                      <a:pt x="144" y="110"/>
                    </a:moveTo>
                    <a:lnTo>
                      <a:pt x="152" y="152"/>
                    </a:lnTo>
                    <a:lnTo>
                      <a:pt x="161" y="186"/>
                    </a:lnTo>
                    <a:lnTo>
                      <a:pt x="186" y="203"/>
                    </a:lnTo>
                    <a:lnTo>
                      <a:pt x="212" y="211"/>
                    </a:lnTo>
                    <a:lnTo>
                      <a:pt x="229" y="211"/>
                    </a:lnTo>
                    <a:lnTo>
                      <a:pt x="245" y="203"/>
                    </a:lnTo>
                    <a:lnTo>
                      <a:pt x="254" y="186"/>
                    </a:lnTo>
                    <a:lnTo>
                      <a:pt x="271" y="169"/>
                    </a:lnTo>
                    <a:lnTo>
                      <a:pt x="271" y="144"/>
                    </a:lnTo>
                    <a:lnTo>
                      <a:pt x="279" y="110"/>
                    </a:lnTo>
                    <a:lnTo>
                      <a:pt x="279" y="84"/>
                    </a:lnTo>
                    <a:lnTo>
                      <a:pt x="279" y="68"/>
                    </a:lnTo>
                    <a:lnTo>
                      <a:pt x="262" y="34"/>
                    </a:lnTo>
                    <a:lnTo>
                      <a:pt x="245" y="17"/>
                    </a:lnTo>
                    <a:lnTo>
                      <a:pt x="220" y="8"/>
                    </a:lnTo>
                    <a:lnTo>
                      <a:pt x="195" y="8"/>
                    </a:lnTo>
                    <a:lnTo>
                      <a:pt x="178" y="17"/>
                    </a:lnTo>
                    <a:lnTo>
                      <a:pt x="169" y="34"/>
                    </a:lnTo>
                    <a:lnTo>
                      <a:pt x="161" y="51"/>
                    </a:lnTo>
                    <a:lnTo>
                      <a:pt x="152" y="76"/>
                    </a:lnTo>
                    <a:lnTo>
                      <a:pt x="144" y="110"/>
                    </a:lnTo>
                    <a:close/>
                    <a:moveTo>
                      <a:pt x="169" y="110"/>
                    </a:moveTo>
                    <a:lnTo>
                      <a:pt x="178" y="68"/>
                    </a:lnTo>
                    <a:lnTo>
                      <a:pt x="186" y="42"/>
                    </a:lnTo>
                    <a:lnTo>
                      <a:pt x="203" y="34"/>
                    </a:lnTo>
                    <a:lnTo>
                      <a:pt x="212" y="25"/>
                    </a:lnTo>
                    <a:lnTo>
                      <a:pt x="229" y="34"/>
                    </a:lnTo>
                    <a:lnTo>
                      <a:pt x="245" y="42"/>
                    </a:lnTo>
                    <a:lnTo>
                      <a:pt x="254" y="68"/>
                    </a:lnTo>
                    <a:lnTo>
                      <a:pt x="254" y="110"/>
                    </a:lnTo>
                    <a:lnTo>
                      <a:pt x="245" y="152"/>
                    </a:lnTo>
                    <a:lnTo>
                      <a:pt x="237" y="178"/>
                    </a:lnTo>
                    <a:lnTo>
                      <a:pt x="229" y="186"/>
                    </a:lnTo>
                    <a:lnTo>
                      <a:pt x="212" y="195"/>
                    </a:lnTo>
                    <a:lnTo>
                      <a:pt x="195" y="186"/>
                    </a:lnTo>
                    <a:lnTo>
                      <a:pt x="178" y="178"/>
                    </a:lnTo>
                    <a:lnTo>
                      <a:pt x="178" y="152"/>
                    </a:lnTo>
                    <a:lnTo>
                      <a:pt x="169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9" name="Rectangle 127">
                <a:extLst>
                  <a:ext uri="{FF2B5EF4-FFF2-40B4-BE49-F238E27FC236}">
                    <a16:creationId xmlns:a16="http://schemas.microsoft.com/office/drawing/2014/main" id="{6976956A-4482-443C-B14F-1C6DFDB90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">
                <a:off x="3045" y="149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0" name="Rectangle 128">
                <a:extLst>
                  <a:ext uri="{FF2B5EF4-FFF2-40B4-BE49-F238E27FC236}">
                    <a16:creationId xmlns:a16="http://schemas.microsoft.com/office/drawing/2014/main" id="{00EAE487-03E2-49D2-9337-9BF4B8D2C7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0000">
                <a:off x="3070" y="149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1" name="Freeform 129">
                <a:extLst>
                  <a:ext uri="{FF2B5EF4-FFF2-40B4-BE49-F238E27FC236}">
                    <a16:creationId xmlns:a16="http://schemas.microsoft.com/office/drawing/2014/main" id="{661C7326-3BDD-4288-B79C-0063281D78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29" y="117"/>
                <a:ext cx="39" cy="73"/>
              </a:xfrm>
              <a:custGeom>
                <a:avLst/>
                <a:gdLst>
                  <a:gd name="T0" fmla="*/ 0 w 229"/>
                  <a:gd name="T1" fmla="*/ 347 h 423"/>
                  <a:gd name="T2" fmla="*/ 9 w 229"/>
                  <a:gd name="T3" fmla="*/ 372 h 423"/>
                  <a:gd name="T4" fmla="*/ 43 w 229"/>
                  <a:gd name="T5" fmla="*/ 423 h 423"/>
                  <a:gd name="T6" fmla="*/ 59 w 229"/>
                  <a:gd name="T7" fmla="*/ 398 h 423"/>
                  <a:gd name="T8" fmla="*/ 195 w 229"/>
                  <a:gd name="T9" fmla="*/ 389 h 423"/>
                  <a:gd name="T10" fmla="*/ 195 w 229"/>
                  <a:gd name="T11" fmla="*/ 169 h 423"/>
                  <a:gd name="T12" fmla="*/ 169 w 229"/>
                  <a:gd name="T13" fmla="*/ 254 h 423"/>
                  <a:gd name="T14" fmla="*/ 144 w 229"/>
                  <a:gd name="T15" fmla="*/ 228 h 423"/>
                  <a:gd name="T16" fmla="*/ 119 w 229"/>
                  <a:gd name="T17" fmla="*/ 186 h 423"/>
                  <a:gd name="T18" fmla="*/ 68 w 229"/>
                  <a:gd name="T19" fmla="*/ 161 h 423"/>
                  <a:gd name="T20" fmla="*/ 26 w 229"/>
                  <a:gd name="T21" fmla="*/ 178 h 423"/>
                  <a:gd name="T22" fmla="*/ 9 w 229"/>
                  <a:gd name="T23" fmla="*/ 220 h 423"/>
                  <a:gd name="T24" fmla="*/ 17 w 229"/>
                  <a:gd name="T25" fmla="*/ 262 h 423"/>
                  <a:gd name="T26" fmla="*/ 59 w 229"/>
                  <a:gd name="T27" fmla="*/ 288 h 423"/>
                  <a:gd name="T28" fmla="*/ 51 w 229"/>
                  <a:gd name="T29" fmla="*/ 262 h 423"/>
                  <a:gd name="T30" fmla="*/ 34 w 229"/>
                  <a:gd name="T31" fmla="*/ 237 h 423"/>
                  <a:gd name="T32" fmla="*/ 34 w 229"/>
                  <a:gd name="T33" fmla="*/ 203 h 423"/>
                  <a:gd name="T34" fmla="*/ 51 w 229"/>
                  <a:gd name="T35" fmla="*/ 186 h 423"/>
                  <a:gd name="T36" fmla="*/ 85 w 229"/>
                  <a:gd name="T37" fmla="*/ 186 h 423"/>
                  <a:gd name="T38" fmla="*/ 110 w 229"/>
                  <a:gd name="T39" fmla="*/ 220 h 423"/>
                  <a:gd name="T40" fmla="*/ 153 w 229"/>
                  <a:gd name="T41" fmla="*/ 271 h 423"/>
                  <a:gd name="T42" fmla="*/ 186 w 229"/>
                  <a:gd name="T43" fmla="*/ 305 h 423"/>
                  <a:gd name="T44" fmla="*/ 212 w 229"/>
                  <a:gd name="T45" fmla="*/ 169 h 423"/>
                  <a:gd name="T46" fmla="*/ 119 w 229"/>
                  <a:gd name="T47" fmla="*/ 135 h 423"/>
                  <a:gd name="T48" fmla="*/ 203 w 229"/>
                  <a:gd name="T49" fmla="*/ 118 h 423"/>
                  <a:gd name="T50" fmla="*/ 229 w 229"/>
                  <a:gd name="T51" fmla="*/ 76 h 423"/>
                  <a:gd name="T52" fmla="*/ 220 w 229"/>
                  <a:gd name="T53" fmla="*/ 42 h 423"/>
                  <a:gd name="T54" fmla="*/ 186 w 229"/>
                  <a:gd name="T55" fmla="*/ 17 h 423"/>
                  <a:gd name="T56" fmla="*/ 127 w 229"/>
                  <a:gd name="T57" fmla="*/ 0 h 423"/>
                  <a:gd name="T58" fmla="*/ 85 w 229"/>
                  <a:gd name="T59" fmla="*/ 0 h 423"/>
                  <a:gd name="T60" fmla="*/ 34 w 229"/>
                  <a:gd name="T61" fmla="*/ 34 h 423"/>
                  <a:gd name="T62" fmla="*/ 26 w 229"/>
                  <a:gd name="T63" fmla="*/ 76 h 423"/>
                  <a:gd name="T64" fmla="*/ 43 w 229"/>
                  <a:gd name="T65" fmla="*/ 110 h 423"/>
                  <a:gd name="T66" fmla="*/ 85 w 229"/>
                  <a:gd name="T67" fmla="*/ 127 h 423"/>
                  <a:gd name="T68" fmla="*/ 119 w 229"/>
                  <a:gd name="T69" fmla="*/ 110 h 423"/>
                  <a:gd name="T70" fmla="*/ 51 w 229"/>
                  <a:gd name="T71" fmla="*/ 84 h 423"/>
                  <a:gd name="T72" fmla="*/ 43 w 229"/>
                  <a:gd name="T73" fmla="*/ 59 h 423"/>
                  <a:gd name="T74" fmla="*/ 59 w 229"/>
                  <a:gd name="T75" fmla="*/ 34 h 423"/>
                  <a:gd name="T76" fmla="*/ 127 w 229"/>
                  <a:gd name="T77" fmla="*/ 25 h 423"/>
                  <a:gd name="T78" fmla="*/ 169 w 229"/>
                  <a:gd name="T79" fmla="*/ 34 h 423"/>
                  <a:gd name="T80" fmla="*/ 195 w 229"/>
                  <a:gd name="T81" fmla="*/ 42 h 423"/>
                  <a:gd name="T82" fmla="*/ 203 w 229"/>
                  <a:gd name="T83" fmla="*/ 76 h 423"/>
                  <a:gd name="T84" fmla="*/ 186 w 229"/>
                  <a:gd name="T85" fmla="*/ 101 h 423"/>
                  <a:gd name="T86" fmla="*/ 119 w 229"/>
                  <a:gd name="T87" fmla="*/ 11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29" h="423">
                    <a:moveTo>
                      <a:pt x="203" y="364"/>
                    </a:moveTo>
                    <a:lnTo>
                      <a:pt x="0" y="347"/>
                    </a:lnTo>
                    <a:lnTo>
                      <a:pt x="0" y="364"/>
                    </a:lnTo>
                    <a:lnTo>
                      <a:pt x="9" y="372"/>
                    </a:lnTo>
                    <a:lnTo>
                      <a:pt x="26" y="381"/>
                    </a:lnTo>
                    <a:lnTo>
                      <a:pt x="43" y="423"/>
                    </a:lnTo>
                    <a:lnTo>
                      <a:pt x="68" y="423"/>
                    </a:lnTo>
                    <a:lnTo>
                      <a:pt x="59" y="398"/>
                    </a:lnTo>
                    <a:lnTo>
                      <a:pt x="43" y="372"/>
                    </a:lnTo>
                    <a:lnTo>
                      <a:pt x="195" y="389"/>
                    </a:lnTo>
                    <a:lnTo>
                      <a:pt x="203" y="364"/>
                    </a:lnTo>
                    <a:close/>
                    <a:moveTo>
                      <a:pt x="195" y="169"/>
                    </a:moveTo>
                    <a:lnTo>
                      <a:pt x="186" y="271"/>
                    </a:lnTo>
                    <a:lnTo>
                      <a:pt x="169" y="254"/>
                    </a:lnTo>
                    <a:lnTo>
                      <a:pt x="161" y="245"/>
                    </a:lnTo>
                    <a:lnTo>
                      <a:pt x="144" y="228"/>
                    </a:lnTo>
                    <a:lnTo>
                      <a:pt x="127" y="203"/>
                    </a:lnTo>
                    <a:lnTo>
                      <a:pt x="119" y="186"/>
                    </a:lnTo>
                    <a:lnTo>
                      <a:pt x="93" y="169"/>
                    </a:lnTo>
                    <a:lnTo>
                      <a:pt x="68" y="161"/>
                    </a:lnTo>
                    <a:lnTo>
                      <a:pt x="51" y="161"/>
                    </a:lnTo>
                    <a:lnTo>
                      <a:pt x="26" y="178"/>
                    </a:lnTo>
                    <a:lnTo>
                      <a:pt x="17" y="195"/>
                    </a:lnTo>
                    <a:lnTo>
                      <a:pt x="9" y="220"/>
                    </a:lnTo>
                    <a:lnTo>
                      <a:pt x="9" y="245"/>
                    </a:lnTo>
                    <a:lnTo>
                      <a:pt x="17" y="262"/>
                    </a:lnTo>
                    <a:lnTo>
                      <a:pt x="34" y="279"/>
                    </a:lnTo>
                    <a:lnTo>
                      <a:pt x="59" y="288"/>
                    </a:lnTo>
                    <a:lnTo>
                      <a:pt x="68" y="262"/>
                    </a:lnTo>
                    <a:lnTo>
                      <a:pt x="51" y="262"/>
                    </a:lnTo>
                    <a:lnTo>
                      <a:pt x="34" y="254"/>
                    </a:lnTo>
                    <a:lnTo>
                      <a:pt x="34" y="237"/>
                    </a:lnTo>
                    <a:lnTo>
                      <a:pt x="26" y="220"/>
                    </a:lnTo>
                    <a:lnTo>
                      <a:pt x="34" y="203"/>
                    </a:lnTo>
                    <a:lnTo>
                      <a:pt x="43" y="195"/>
                    </a:lnTo>
                    <a:lnTo>
                      <a:pt x="51" y="186"/>
                    </a:lnTo>
                    <a:lnTo>
                      <a:pt x="68" y="186"/>
                    </a:lnTo>
                    <a:lnTo>
                      <a:pt x="85" y="186"/>
                    </a:lnTo>
                    <a:lnTo>
                      <a:pt x="93" y="203"/>
                    </a:lnTo>
                    <a:lnTo>
                      <a:pt x="110" y="220"/>
                    </a:lnTo>
                    <a:lnTo>
                      <a:pt x="136" y="245"/>
                    </a:lnTo>
                    <a:lnTo>
                      <a:pt x="153" y="271"/>
                    </a:lnTo>
                    <a:lnTo>
                      <a:pt x="161" y="279"/>
                    </a:lnTo>
                    <a:lnTo>
                      <a:pt x="186" y="305"/>
                    </a:lnTo>
                    <a:lnTo>
                      <a:pt x="203" y="305"/>
                    </a:lnTo>
                    <a:lnTo>
                      <a:pt x="212" y="169"/>
                    </a:lnTo>
                    <a:lnTo>
                      <a:pt x="195" y="169"/>
                    </a:lnTo>
                    <a:close/>
                    <a:moveTo>
                      <a:pt x="119" y="135"/>
                    </a:moveTo>
                    <a:lnTo>
                      <a:pt x="169" y="135"/>
                    </a:lnTo>
                    <a:lnTo>
                      <a:pt x="203" y="118"/>
                    </a:lnTo>
                    <a:lnTo>
                      <a:pt x="220" y="101"/>
                    </a:lnTo>
                    <a:lnTo>
                      <a:pt x="229" y="76"/>
                    </a:lnTo>
                    <a:lnTo>
                      <a:pt x="229" y="59"/>
                    </a:lnTo>
                    <a:lnTo>
                      <a:pt x="220" y="42"/>
                    </a:lnTo>
                    <a:lnTo>
                      <a:pt x="203" y="25"/>
                    </a:lnTo>
                    <a:lnTo>
                      <a:pt x="186" y="17"/>
                    </a:lnTo>
                    <a:lnTo>
                      <a:pt x="161" y="8"/>
                    </a:lnTo>
                    <a:lnTo>
                      <a:pt x="127" y="0"/>
                    </a:lnTo>
                    <a:lnTo>
                      <a:pt x="102" y="0"/>
                    </a:lnTo>
                    <a:lnTo>
                      <a:pt x="85" y="0"/>
                    </a:lnTo>
                    <a:lnTo>
                      <a:pt x="51" y="17"/>
                    </a:lnTo>
                    <a:lnTo>
                      <a:pt x="34" y="34"/>
                    </a:lnTo>
                    <a:lnTo>
                      <a:pt x="26" y="59"/>
                    </a:lnTo>
                    <a:lnTo>
                      <a:pt x="26" y="76"/>
                    </a:lnTo>
                    <a:lnTo>
                      <a:pt x="34" y="93"/>
                    </a:lnTo>
                    <a:lnTo>
                      <a:pt x="43" y="110"/>
                    </a:lnTo>
                    <a:lnTo>
                      <a:pt x="59" y="118"/>
                    </a:lnTo>
                    <a:lnTo>
                      <a:pt x="85" y="127"/>
                    </a:lnTo>
                    <a:lnTo>
                      <a:pt x="119" y="135"/>
                    </a:lnTo>
                    <a:close/>
                    <a:moveTo>
                      <a:pt x="119" y="110"/>
                    </a:moveTo>
                    <a:lnTo>
                      <a:pt x="76" y="101"/>
                    </a:lnTo>
                    <a:lnTo>
                      <a:pt x="51" y="84"/>
                    </a:lnTo>
                    <a:lnTo>
                      <a:pt x="43" y="76"/>
                    </a:lnTo>
                    <a:lnTo>
                      <a:pt x="43" y="59"/>
                    </a:lnTo>
                    <a:lnTo>
                      <a:pt x="51" y="42"/>
                    </a:lnTo>
                    <a:lnTo>
                      <a:pt x="59" y="34"/>
                    </a:lnTo>
                    <a:lnTo>
                      <a:pt x="85" y="25"/>
                    </a:lnTo>
                    <a:lnTo>
                      <a:pt x="127" y="25"/>
                    </a:lnTo>
                    <a:lnTo>
                      <a:pt x="153" y="34"/>
                    </a:lnTo>
                    <a:lnTo>
                      <a:pt x="169" y="34"/>
                    </a:lnTo>
                    <a:lnTo>
                      <a:pt x="186" y="42"/>
                    </a:lnTo>
                    <a:lnTo>
                      <a:pt x="195" y="42"/>
                    </a:lnTo>
                    <a:lnTo>
                      <a:pt x="203" y="59"/>
                    </a:lnTo>
                    <a:lnTo>
                      <a:pt x="203" y="76"/>
                    </a:lnTo>
                    <a:lnTo>
                      <a:pt x="203" y="93"/>
                    </a:lnTo>
                    <a:lnTo>
                      <a:pt x="186" y="101"/>
                    </a:lnTo>
                    <a:lnTo>
                      <a:pt x="161" y="110"/>
                    </a:lnTo>
                    <a:lnTo>
                      <a:pt x="119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2" name="Rectangle 130">
                <a:extLst>
                  <a:ext uri="{FF2B5EF4-FFF2-40B4-BE49-F238E27FC236}">
                    <a16:creationId xmlns:a16="http://schemas.microsoft.com/office/drawing/2014/main" id="{7293B1D5-15CE-4286-96B3-41B09682F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440000">
                <a:off x="3218" y="139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Rectangle 131">
                <a:extLst>
                  <a:ext uri="{FF2B5EF4-FFF2-40B4-BE49-F238E27FC236}">
                    <a16:creationId xmlns:a16="http://schemas.microsoft.com/office/drawing/2014/main" id="{04B714A1-848E-4B21-A6A6-7E658B4D8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440000">
                <a:off x="3222" y="114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4" name="Rectangle 132">
                <a:extLst>
                  <a:ext uri="{FF2B5EF4-FFF2-40B4-BE49-F238E27FC236}">
                    <a16:creationId xmlns:a16="http://schemas.microsoft.com/office/drawing/2014/main" id="{E4C2B19A-ACDD-4435-9732-D17B933D85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440000">
                <a:off x="3225" y="85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5" name="Freeform 133">
                <a:extLst>
                  <a:ext uri="{FF2B5EF4-FFF2-40B4-BE49-F238E27FC236}">
                    <a16:creationId xmlns:a16="http://schemas.microsoft.com/office/drawing/2014/main" id="{2DC9712B-D255-4ED5-A4CF-3E91DCF488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75" y="2931"/>
                <a:ext cx="51" cy="38"/>
              </a:xfrm>
              <a:custGeom>
                <a:avLst/>
                <a:gdLst>
                  <a:gd name="T0" fmla="*/ 33 w 296"/>
                  <a:gd name="T1" fmla="*/ 178 h 220"/>
                  <a:gd name="T2" fmla="*/ 59 w 296"/>
                  <a:gd name="T3" fmla="*/ 152 h 220"/>
                  <a:gd name="T4" fmla="*/ 101 w 296"/>
                  <a:gd name="T5" fmla="*/ 118 h 220"/>
                  <a:gd name="T6" fmla="*/ 135 w 296"/>
                  <a:gd name="T7" fmla="*/ 84 h 220"/>
                  <a:gd name="T8" fmla="*/ 144 w 296"/>
                  <a:gd name="T9" fmla="*/ 42 h 220"/>
                  <a:gd name="T10" fmla="*/ 118 w 296"/>
                  <a:gd name="T11" fmla="*/ 8 h 220"/>
                  <a:gd name="T12" fmla="*/ 67 w 296"/>
                  <a:gd name="T13" fmla="*/ 0 h 220"/>
                  <a:gd name="T14" fmla="*/ 25 w 296"/>
                  <a:gd name="T15" fmla="*/ 25 h 220"/>
                  <a:gd name="T16" fmla="*/ 42 w 296"/>
                  <a:gd name="T17" fmla="*/ 59 h 220"/>
                  <a:gd name="T18" fmla="*/ 59 w 296"/>
                  <a:gd name="T19" fmla="*/ 25 h 220"/>
                  <a:gd name="T20" fmla="*/ 84 w 296"/>
                  <a:gd name="T21" fmla="*/ 17 h 220"/>
                  <a:gd name="T22" fmla="*/ 110 w 296"/>
                  <a:gd name="T23" fmla="*/ 34 h 220"/>
                  <a:gd name="T24" fmla="*/ 118 w 296"/>
                  <a:gd name="T25" fmla="*/ 59 h 220"/>
                  <a:gd name="T26" fmla="*/ 110 w 296"/>
                  <a:gd name="T27" fmla="*/ 84 h 220"/>
                  <a:gd name="T28" fmla="*/ 59 w 296"/>
                  <a:gd name="T29" fmla="*/ 127 h 220"/>
                  <a:gd name="T30" fmla="*/ 25 w 296"/>
                  <a:gd name="T31" fmla="*/ 152 h 220"/>
                  <a:gd name="T32" fmla="*/ 0 w 296"/>
                  <a:gd name="T33" fmla="*/ 195 h 220"/>
                  <a:gd name="T34" fmla="*/ 135 w 296"/>
                  <a:gd name="T35" fmla="*/ 186 h 220"/>
                  <a:gd name="T36" fmla="*/ 169 w 296"/>
                  <a:gd name="T37" fmla="*/ 161 h 220"/>
                  <a:gd name="T38" fmla="*/ 194 w 296"/>
                  <a:gd name="T39" fmla="*/ 211 h 220"/>
                  <a:gd name="T40" fmla="*/ 237 w 296"/>
                  <a:gd name="T41" fmla="*/ 220 h 220"/>
                  <a:gd name="T42" fmla="*/ 271 w 296"/>
                  <a:gd name="T43" fmla="*/ 195 h 220"/>
                  <a:gd name="T44" fmla="*/ 287 w 296"/>
                  <a:gd name="T45" fmla="*/ 152 h 220"/>
                  <a:gd name="T46" fmla="*/ 296 w 296"/>
                  <a:gd name="T47" fmla="*/ 93 h 220"/>
                  <a:gd name="T48" fmla="*/ 287 w 296"/>
                  <a:gd name="T49" fmla="*/ 42 h 220"/>
                  <a:gd name="T50" fmla="*/ 237 w 296"/>
                  <a:gd name="T51" fmla="*/ 8 h 220"/>
                  <a:gd name="T52" fmla="*/ 203 w 296"/>
                  <a:gd name="T53" fmla="*/ 17 h 220"/>
                  <a:gd name="T54" fmla="*/ 177 w 296"/>
                  <a:gd name="T55" fmla="*/ 51 h 220"/>
                  <a:gd name="T56" fmla="*/ 169 w 296"/>
                  <a:gd name="T57" fmla="*/ 110 h 220"/>
                  <a:gd name="T58" fmla="*/ 194 w 296"/>
                  <a:gd name="T59" fmla="*/ 68 h 220"/>
                  <a:gd name="T60" fmla="*/ 220 w 296"/>
                  <a:gd name="T61" fmla="*/ 34 h 220"/>
                  <a:gd name="T62" fmla="*/ 254 w 296"/>
                  <a:gd name="T63" fmla="*/ 42 h 220"/>
                  <a:gd name="T64" fmla="*/ 271 w 296"/>
                  <a:gd name="T65" fmla="*/ 76 h 220"/>
                  <a:gd name="T66" fmla="*/ 271 w 296"/>
                  <a:gd name="T67" fmla="*/ 144 h 220"/>
                  <a:gd name="T68" fmla="*/ 262 w 296"/>
                  <a:gd name="T69" fmla="*/ 169 h 220"/>
                  <a:gd name="T70" fmla="*/ 237 w 296"/>
                  <a:gd name="T71" fmla="*/ 195 h 220"/>
                  <a:gd name="T72" fmla="*/ 203 w 296"/>
                  <a:gd name="T73" fmla="*/ 195 h 220"/>
                  <a:gd name="T74" fmla="*/ 186 w 296"/>
                  <a:gd name="T75" fmla="*/ 15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96" h="220">
                    <a:moveTo>
                      <a:pt x="135" y="186"/>
                    </a:moveTo>
                    <a:lnTo>
                      <a:pt x="33" y="178"/>
                    </a:lnTo>
                    <a:lnTo>
                      <a:pt x="50" y="161"/>
                    </a:lnTo>
                    <a:lnTo>
                      <a:pt x="59" y="152"/>
                    </a:lnTo>
                    <a:lnTo>
                      <a:pt x="76" y="135"/>
                    </a:lnTo>
                    <a:lnTo>
                      <a:pt x="101" y="118"/>
                    </a:lnTo>
                    <a:lnTo>
                      <a:pt x="118" y="110"/>
                    </a:lnTo>
                    <a:lnTo>
                      <a:pt x="135" y="84"/>
                    </a:lnTo>
                    <a:lnTo>
                      <a:pt x="144" y="59"/>
                    </a:lnTo>
                    <a:lnTo>
                      <a:pt x="144" y="42"/>
                    </a:lnTo>
                    <a:lnTo>
                      <a:pt x="135" y="17"/>
                    </a:lnTo>
                    <a:lnTo>
                      <a:pt x="118" y="8"/>
                    </a:lnTo>
                    <a:lnTo>
                      <a:pt x="93" y="0"/>
                    </a:lnTo>
                    <a:lnTo>
                      <a:pt x="67" y="0"/>
                    </a:lnTo>
                    <a:lnTo>
                      <a:pt x="42" y="8"/>
                    </a:lnTo>
                    <a:lnTo>
                      <a:pt x="25" y="25"/>
                    </a:lnTo>
                    <a:lnTo>
                      <a:pt x="17" y="51"/>
                    </a:lnTo>
                    <a:lnTo>
                      <a:pt x="42" y="59"/>
                    </a:lnTo>
                    <a:lnTo>
                      <a:pt x="50" y="42"/>
                    </a:lnTo>
                    <a:lnTo>
                      <a:pt x="59" y="25"/>
                    </a:lnTo>
                    <a:lnTo>
                      <a:pt x="67" y="25"/>
                    </a:lnTo>
                    <a:lnTo>
                      <a:pt x="84" y="17"/>
                    </a:lnTo>
                    <a:lnTo>
                      <a:pt x="101" y="25"/>
                    </a:lnTo>
                    <a:lnTo>
                      <a:pt x="110" y="34"/>
                    </a:lnTo>
                    <a:lnTo>
                      <a:pt x="118" y="42"/>
                    </a:lnTo>
                    <a:lnTo>
                      <a:pt x="118" y="59"/>
                    </a:lnTo>
                    <a:lnTo>
                      <a:pt x="118" y="76"/>
                    </a:lnTo>
                    <a:lnTo>
                      <a:pt x="110" y="84"/>
                    </a:lnTo>
                    <a:lnTo>
                      <a:pt x="84" y="101"/>
                    </a:lnTo>
                    <a:lnTo>
                      <a:pt x="59" y="127"/>
                    </a:lnTo>
                    <a:lnTo>
                      <a:pt x="42" y="135"/>
                    </a:lnTo>
                    <a:lnTo>
                      <a:pt x="25" y="152"/>
                    </a:lnTo>
                    <a:lnTo>
                      <a:pt x="8" y="178"/>
                    </a:lnTo>
                    <a:lnTo>
                      <a:pt x="0" y="195"/>
                    </a:lnTo>
                    <a:lnTo>
                      <a:pt x="135" y="203"/>
                    </a:lnTo>
                    <a:lnTo>
                      <a:pt x="135" y="186"/>
                    </a:lnTo>
                    <a:close/>
                    <a:moveTo>
                      <a:pt x="169" y="110"/>
                    </a:moveTo>
                    <a:lnTo>
                      <a:pt x="169" y="161"/>
                    </a:lnTo>
                    <a:lnTo>
                      <a:pt x="177" y="195"/>
                    </a:lnTo>
                    <a:lnTo>
                      <a:pt x="194" y="211"/>
                    </a:lnTo>
                    <a:lnTo>
                      <a:pt x="220" y="220"/>
                    </a:lnTo>
                    <a:lnTo>
                      <a:pt x="237" y="220"/>
                    </a:lnTo>
                    <a:lnTo>
                      <a:pt x="254" y="211"/>
                    </a:lnTo>
                    <a:lnTo>
                      <a:pt x="271" y="195"/>
                    </a:lnTo>
                    <a:lnTo>
                      <a:pt x="279" y="178"/>
                    </a:lnTo>
                    <a:lnTo>
                      <a:pt x="287" y="152"/>
                    </a:lnTo>
                    <a:lnTo>
                      <a:pt x="296" y="118"/>
                    </a:lnTo>
                    <a:lnTo>
                      <a:pt x="296" y="93"/>
                    </a:lnTo>
                    <a:lnTo>
                      <a:pt x="296" y="76"/>
                    </a:lnTo>
                    <a:lnTo>
                      <a:pt x="287" y="42"/>
                    </a:lnTo>
                    <a:lnTo>
                      <a:pt x="271" y="25"/>
                    </a:lnTo>
                    <a:lnTo>
                      <a:pt x="237" y="8"/>
                    </a:lnTo>
                    <a:lnTo>
                      <a:pt x="220" y="17"/>
                    </a:lnTo>
                    <a:lnTo>
                      <a:pt x="203" y="17"/>
                    </a:lnTo>
                    <a:lnTo>
                      <a:pt x="186" y="34"/>
                    </a:lnTo>
                    <a:lnTo>
                      <a:pt x="177" y="51"/>
                    </a:lnTo>
                    <a:lnTo>
                      <a:pt x="169" y="76"/>
                    </a:lnTo>
                    <a:lnTo>
                      <a:pt x="169" y="110"/>
                    </a:lnTo>
                    <a:close/>
                    <a:moveTo>
                      <a:pt x="194" y="110"/>
                    </a:moveTo>
                    <a:lnTo>
                      <a:pt x="194" y="68"/>
                    </a:lnTo>
                    <a:lnTo>
                      <a:pt x="211" y="42"/>
                    </a:lnTo>
                    <a:lnTo>
                      <a:pt x="220" y="34"/>
                    </a:lnTo>
                    <a:lnTo>
                      <a:pt x="237" y="34"/>
                    </a:lnTo>
                    <a:lnTo>
                      <a:pt x="254" y="42"/>
                    </a:lnTo>
                    <a:lnTo>
                      <a:pt x="262" y="51"/>
                    </a:lnTo>
                    <a:lnTo>
                      <a:pt x="271" y="76"/>
                    </a:lnTo>
                    <a:lnTo>
                      <a:pt x="271" y="118"/>
                    </a:lnTo>
                    <a:lnTo>
                      <a:pt x="271" y="144"/>
                    </a:lnTo>
                    <a:lnTo>
                      <a:pt x="262" y="161"/>
                    </a:lnTo>
                    <a:lnTo>
                      <a:pt x="262" y="169"/>
                    </a:lnTo>
                    <a:lnTo>
                      <a:pt x="254" y="186"/>
                    </a:lnTo>
                    <a:lnTo>
                      <a:pt x="237" y="195"/>
                    </a:lnTo>
                    <a:lnTo>
                      <a:pt x="220" y="195"/>
                    </a:lnTo>
                    <a:lnTo>
                      <a:pt x="203" y="195"/>
                    </a:lnTo>
                    <a:lnTo>
                      <a:pt x="194" y="178"/>
                    </a:lnTo>
                    <a:lnTo>
                      <a:pt x="186" y="152"/>
                    </a:lnTo>
                    <a:lnTo>
                      <a:pt x="194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6" name="Rectangle 134">
                <a:extLst>
                  <a:ext uri="{FF2B5EF4-FFF2-40B4-BE49-F238E27FC236}">
                    <a16:creationId xmlns:a16="http://schemas.microsoft.com/office/drawing/2014/main" id="{4BAB186B-0D42-475F-9C36-422826424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00000">
                <a:off x="2675" y="2913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7" name="Rectangle 135">
                <a:extLst>
                  <a:ext uri="{FF2B5EF4-FFF2-40B4-BE49-F238E27FC236}">
                    <a16:creationId xmlns:a16="http://schemas.microsoft.com/office/drawing/2014/main" id="{5E570704-CEF5-49AA-962F-A811CA724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00000">
                <a:off x="2701" y="291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8" name="Freeform 136">
                <a:extLst>
                  <a:ext uri="{FF2B5EF4-FFF2-40B4-BE49-F238E27FC236}">
                    <a16:creationId xmlns:a16="http://schemas.microsoft.com/office/drawing/2014/main" id="{81D4868C-AFE1-432A-9348-EB969FD229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47" y="2827"/>
                <a:ext cx="50" cy="35"/>
              </a:xfrm>
              <a:custGeom>
                <a:avLst/>
                <a:gdLst>
                  <a:gd name="T0" fmla="*/ 9 w 288"/>
                  <a:gd name="T1" fmla="*/ 178 h 203"/>
                  <a:gd name="T2" fmla="*/ 51 w 288"/>
                  <a:gd name="T3" fmla="*/ 203 h 203"/>
                  <a:gd name="T4" fmla="*/ 102 w 288"/>
                  <a:gd name="T5" fmla="*/ 203 h 203"/>
                  <a:gd name="T6" fmla="*/ 136 w 288"/>
                  <a:gd name="T7" fmla="*/ 170 h 203"/>
                  <a:gd name="T8" fmla="*/ 136 w 288"/>
                  <a:gd name="T9" fmla="*/ 127 h 203"/>
                  <a:gd name="T10" fmla="*/ 110 w 288"/>
                  <a:gd name="T11" fmla="*/ 102 h 203"/>
                  <a:gd name="T12" fmla="*/ 119 w 288"/>
                  <a:gd name="T13" fmla="*/ 77 h 203"/>
                  <a:gd name="T14" fmla="*/ 110 w 288"/>
                  <a:gd name="T15" fmla="*/ 26 h 203"/>
                  <a:gd name="T16" fmla="*/ 59 w 288"/>
                  <a:gd name="T17" fmla="*/ 0 h 203"/>
                  <a:gd name="T18" fmla="*/ 26 w 288"/>
                  <a:gd name="T19" fmla="*/ 17 h 203"/>
                  <a:gd name="T20" fmla="*/ 0 w 288"/>
                  <a:gd name="T21" fmla="*/ 60 h 203"/>
                  <a:gd name="T22" fmla="*/ 34 w 288"/>
                  <a:gd name="T23" fmla="*/ 43 h 203"/>
                  <a:gd name="T24" fmla="*/ 51 w 288"/>
                  <a:gd name="T25" fmla="*/ 26 h 203"/>
                  <a:gd name="T26" fmla="*/ 76 w 288"/>
                  <a:gd name="T27" fmla="*/ 26 h 203"/>
                  <a:gd name="T28" fmla="*/ 93 w 288"/>
                  <a:gd name="T29" fmla="*/ 43 h 203"/>
                  <a:gd name="T30" fmla="*/ 93 w 288"/>
                  <a:gd name="T31" fmla="*/ 68 h 203"/>
                  <a:gd name="T32" fmla="*/ 76 w 288"/>
                  <a:gd name="T33" fmla="*/ 85 h 203"/>
                  <a:gd name="T34" fmla="*/ 51 w 288"/>
                  <a:gd name="T35" fmla="*/ 85 h 203"/>
                  <a:gd name="T36" fmla="*/ 68 w 288"/>
                  <a:gd name="T37" fmla="*/ 102 h 203"/>
                  <a:gd name="T38" fmla="*/ 102 w 288"/>
                  <a:gd name="T39" fmla="*/ 119 h 203"/>
                  <a:gd name="T40" fmla="*/ 110 w 288"/>
                  <a:gd name="T41" fmla="*/ 144 h 203"/>
                  <a:gd name="T42" fmla="*/ 102 w 288"/>
                  <a:gd name="T43" fmla="*/ 170 h 203"/>
                  <a:gd name="T44" fmla="*/ 68 w 288"/>
                  <a:gd name="T45" fmla="*/ 187 h 203"/>
                  <a:gd name="T46" fmla="*/ 43 w 288"/>
                  <a:gd name="T47" fmla="*/ 178 h 203"/>
                  <a:gd name="T48" fmla="*/ 34 w 288"/>
                  <a:gd name="T49" fmla="*/ 153 h 203"/>
                  <a:gd name="T50" fmla="*/ 153 w 288"/>
                  <a:gd name="T51" fmla="*/ 102 h 203"/>
                  <a:gd name="T52" fmla="*/ 178 w 288"/>
                  <a:gd name="T53" fmla="*/ 187 h 203"/>
                  <a:gd name="T54" fmla="*/ 229 w 288"/>
                  <a:gd name="T55" fmla="*/ 203 h 203"/>
                  <a:gd name="T56" fmla="*/ 263 w 288"/>
                  <a:gd name="T57" fmla="*/ 187 h 203"/>
                  <a:gd name="T58" fmla="*/ 280 w 288"/>
                  <a:gd name="T59" fmla="*/ 153 h 203"/>
                  <a:gd name="T60" fmla="*/ 288 w 288"/>
                  <a:gd name="T61" fmla="*/ 93 h 203"/>
                  <a:gd name="T62" fmla="*/ 280 w 288"/>
                  <a:gd name="T63" fmla="*/ 51 h 203"/>
                  <a:gd name="T64" fmla="*/ 246 w 288"/>
                  <a:gd name="T65" fmla="*/ 0 h 203"/>
                  <a:gd name="T66" fmla="*/ 195 w 288"/>
                  <a:gd name="T67" fmla="*/ 0 h 203"/>
                  <a:gd name="T68" fmla="*/ 170 w 288"/>
                  <a:gd name="T69" fmla="*/ 26 h 203"/>
                  <a:gd name="T70" fmla="*/ 153 w 288"/>
                  <a:gd name="T71" fmla="*/ 68 h 203"/>
                  <a:gd name="T72" fmla="*/ 178 w 288"/>
                  <a:gd name="T73" fmla="*/ 102 h 203"/>
                  <a:gd name="T74" fmla="*/ 195 w 288"/>
                  <a:gd name="T75" fmla="*/ 34 h 203"/>
                  <a:gd name="T76" fmla="*/ 220 w 288"/>
                  <a:gd name="T77" fmla="*/ 17 h 203"/>
                  <a:gd name="T78" fmla="*/ 246 w 288"/>
                  <a:gd name="T79" fmla="*/ 34 h 203"/>
                  <a:gd name="T80" fmla="*/ 263 w 288"/>
                  <a:gd name="T81" fmla="*/ 102 h 203"/>
                  <a:gd name="T82" fmla="*/ 254 w 288"/>
                  <a:gd name="T83" fmla="*/ 161 h 203"/>
                  <a:gd name="T84" fmla="*/ 220 w 288"/>
                  <a:gd name="T85" fmla="*/ 178 h 203"/>
                  <a:gd name="T86" fmla="*/ 195 w 288"/>
                  <a:gd name="T87" fmla="*/ 170 h 203"/>
                  <a:gd name="T88" fmla="*/ 186 w 288"/>
                  <a:gd name="T89" fmla="*/ 144 h 203"/>
                  <a:gd name="T90" fmla="*/ 178 w 288"/>
                  <a:gd name="T91" fmla="*/ 1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88" h="203">
                    <a:moveTo>
                      <a:pt x="9" y="153"/>
                    </a:moveTo>
                    <a:lnTo>
                      <a:pt x="9" y="178"/>
                    </a:lnTo>
                    <a:lnTo>
                      <a:pt x="26" y="195"/>
                    </a:lnTo>
                    <a:lnTo>
                      <a:pt x="51" y="203"/>
                    </a:lnTo>
                    <a:lnTo>
                      <a:pt x="68" y="203"/>
                    </a:lnTo>
                    <a:lnTo>
                      <a:pt x="102" y="203"/>
                    </a:lnTo>
                    <a:lnTo>
                      <a:pt x="119" y="187"/>
                    </a:lnTo>
                    <a:lnTo>
                      <a:pt x="136" y="170"/>
                    </a:lnTo>
                    <a:lnTo>
                      <a:pt x="136" y="144"/>
                    </a:lnTo>
                    <a:lnTo>
                      <a:pt x="136" y="127"/>
                    </a:lnTo>
                    <a:lnTo>
                      <a:pt x="127" y="110"/>
                    </a:lnTo>
                    <a:lnTo>
                      <a:pt x="110" y="102"/>
                    </a:lnTo>
                    <a:lnTo>
                      <a:pt x="93" y="93"/>
                    </a:lnTo>
                    <a:lnTo>
                      <a:pt x="119" y="77"/>
                    </a:lnTo>
                    <a:lnTo>
                      <a:pt x="119" y="51"/>
                    </a:lnTo>
                    <a:lnTo>
                      <a:pt x="110" y="26"/>
                    </a:lnTo>
                    <a:lnTo>
                      <a:pt x="93" y="9"/>
                    </a:lnTo>
                    <a:lnTo>
                      <a:pt x="59" y="0"/>
                    </a:lnTo>
                    <a:lnTo>
                      <a:pt x="43" y="9"/>
                    </a:lnTo>
                    <a:lnTo>
                      <a:pt x="26" y="17"/>
                    </a:lnTo>
                    <a:lnTo>
                      <a:pt x="9" y="34"/>
                    </a:lnTo>
                    <a:lnTo>
                      <a:pt x="0" y="60"/>
                    </a:lnTo>
                    <a:lnTo>
                      <a:pt x="26" y="60"/>
                    </a:lnTo>
                    <a:lnTo>
                      <a:pt x="34" y="43"/>
                    </a:lnTo>
                    <a:lnTo>
                      <a:pt x="43" y="34"/>
                    </a:lnTo>
                    <a:lnTo>
                      <a:pt x="51" y="26"/>
                    </a:lnTo>
                    <a:lnTo>
                      <a:pt x="59" y="26"/>
                    </a:lnTo>
                    <a:lnTo>
                      <a:pt x="76" y="26"/>
                    </a:lnTo>
                    <a:lnTo>
                      <a:pt x="85" y="34"/>
                    </a:lnTo>
                    <a:lnTo>
                      <a:pt x="93" y="43"/>
                    </a:lnTo>
                    <a:lnTo>
                      <a:pt x="93" y="51"/>
                    </a:lnTo>
                    <a:lnTo>
                      <a:pt x="93" y="68"/>
                    </a:lnTo>
                    <a:lnTo>
                      <a:pt x="85" y="77"/>
                    </a:lnTo>
                    <a:lnTo>
                      <a:pt x="76" y="85"/>
                    </a:lnTo>
                    <a:lnTo>
                      <a:pt x="59" y="85"/>
                    </a:lnTo>
                    <a:lnTo>
                      <a:pt x="51" y="85"/>
                    </a:lnTo>
                    <a:lnTo>
                      <a:pt x="51" y="110"/>
                    </a:lnTo>
                    <a:lnTo>
                      <a:pt x="68" y="102"/>
                    </a:lnTo>
                    <a:lnTo>
                      <a:pt x="85" y="110"/>
                    </a:lnTo>
                    <a:lnTo>
                      <a:pt x="102" y="119"/>
                    </a:lnTo>
                    <a:lnTo>
                      <a:pt x="110" y="127"/>
                    </a:lnTo>
                    <a:lnTo>
                      <a:pt x="110" y="144"/>
                    </a:lnTo>
                    <a:lnTo>
                      <a:pt x="110" y="161"/>
                    </a:lnTo>
                    <a:lnTo>
                      <a:pt x="102" y="170"/>
                    </a:lnTo>
                    <a:lnTo>
                      <a:pt x="85" y="187"/>
                    </a:lnTo>
                    <a:lnTo>
                      <a:pt x="68" y="187"/>
                    </a:lnTo>
                    <a:lnTo>
                      <a:pt x="59" y="187"/>
                    </a:lnTo>
                    <a:lnTo>
                      <a:pt x="43" y="178"/>
                    </a:lnTo>
                    <a:lnTo>
                      <a:pt x="34" y="170"/>
                    </a:lnTo>
                    <a:lnTo>
                      <a:pt x="34" y="153"/>
                    </a:lnTo>
                    <a:lnTo>
                      <a:pt x="9" y="153"/>
                    </a:lnTo>
                    <a:close/>
                    <a:moveTo>
                      <a:pt x="153" y="102"/>
                    </a:moveTo>
                    <a:lnTo>
                      <a:pt x="161" y="153"/>
                    </a:lnTo>
                    <a:lnTo>
                      <a:pt x="178" y="187"/>
                    </a:lnTo>
                    <a:lnTo>
                      <a:pt x="203" y="195"/>
                    </a:lnTo>
                    <a:lnTo>
                      <a:pt x="229" y="203"/>
                    </a:lnTo>
                    <a:lnTo>
                      <a:pt x="246" y="195"/>
                    </a:lnTo>
                    <a:lnTo>
                      <a:pt x="263" y="187"/>
                    </a:lnTo>
                    <a:lnTo>
                      <a:pt x="271" y="178"/>
                    </a:lnTo>
                    <a:lnTo>
                      <a:pt x="280" y="153"/>
                    </a:lnTo>
                    <a:lnTo>
                      <a:pt x="288" y="127"/>
                    </a:lnTo>
                    <a:lnTo>
                      <a:pt x="288" y="93"/>
                    </a:lnTo>
                    <a:lnTo>
                      <a:pt x="288" y="68"/>
                    </a:lnTo>
                    <a:lnTo>
                      <a:pt x="280" y="51"/>
                    </a:lnTo>
                    <a:lnTo>
                      <a:pt x="263" y="17"/>
                    </a:lnTo>
                    <a:lnTo>
                      <a:pt x="246" y="0"/>
                    </a:lnTo>
                    <a:lnTo>
                      <a:pt x="220" y="0"/>
                    </a:lnTo>
                    <a:lnTo>
                      <a:pt x="195" y="0"/>
                    </a:lnTo>
                    <a:lnTo>
                      <a:pt x="178" y="9"/>
                    </a:lnTo>
                    <a:lnTo>
                      <a:pt x="170" y="26"/>
                    </a:lnTo>
                    <a:lnTo>
                      <a:pt x="161" y="43"/>
                    </a:lnTo>
                    <a:lnTo>
                      <a:pt x="153" y="68"/>
                    </a:lnTo>
                    <a:lnTo>
                      <a:pt x="153" y="102"/>
                    </a:lnTo>
                    <a:close/>
                    <a:moveTo>
                      <a:pt x="178" y="102"/>
                    </a:moveTo>
                    <a:lnTo>
                      <a:pt x="186" y="60"/>
                    </a:lnTo>
                    <a:lnTo>
                      <a:pt x="195" y="34"/>
                    </a:lnTo>
                    <a:lnTo>
                      <a:pt x="203" y="26"/>
                    </a:lnTo>
                    <a:lnTo>
                      <a:pt x="220" y="17"/>
                    </a:lnTo>
                    <a:lnTo>
                      <a:pt x="237" y="26"/>
                    </a:lnTo>
                    <a:lnTo>
                      <a:pt x="246" y="34"/>
                    </a:lnTo>
                    <a:lnTo>
                      <a:pt x="254" y="60"/>
                    </a:lnTo>
                    <a:lnTo>
                      <a:pt x="263" y="102"/>
                    </a:lnTo>
                    <a:lnTo>
                      <a:pt x="263" y="136"/>
                    </a:lnTo>
                    <a:lnTo>
                      <a:pt x="254" y="161"/>
                    </a:lnTo>
                    <a:lnTo>
                      <a:pt x="237" y="178"/>
                    </a:lnTo>
                    <a:lnTo>
                      <a:pt x="220" y="178"/>
                    </a:lnTo>
                    <a:lnTo>
                      <a:pt x="212" y="178"/>
                    </a:lnTo>
                    <a:lnTo>
                      <a:pt x="195" y="170"/>
                    </a:lnTo>
                    <a:lnTo>
                      <a:pt x="186" y="161"/>
                    </a:lnTo>
                    <a:lnTo>
                      <a:pt x="186" y="144"/>
                    </a:lnTo>
                    <a:lnTo>
                      <a:pt x="186" y="127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9" name="Rectangle 137">
                <a:extLst>
                  <a:ext uri="{FF2B5EF4-FFF2-40B4-BE49-F238E27FC236}">
                    <a16:creationId xmlns:a16="http://schemas.microsoft.com/office/drawing/2014/main" id="{97560CAB-6B03-43D1-BE59-4C396F994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3245" y="280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Rectangle 138">
                <a:extLst>
                  <a:ext uri="{FF2B5EF4-FFF2-40B4-BE49-F238E27FC236}">
                    <a16:creationId xmlns:a16="http://schemas.microsoft.com/office/drawing/2014/main" id="{AEA87007-C8DC-4055-A32F-E4F935AD7A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3271" y="280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1" name="Freeform 139">
                <a:extLst>
                  <a:ext uri="{FF2B5EF4-FFF2-40B4-BE49-F238E27FC236}">
                    <a16:creationId xmlns:a16="http://schemas.microsoft.com/office/drawing/2014/main" id="{3DDB2728-2F21-4518-AA4D-4B167A4A98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8" y="1667"/>
                <a:ext cx="48" cy="37"/>
              </a:xfrm>
              <a:custGeom>
                <a:avLst/>
                <a:gdLst>
                  <a:gd name="T0" fmla="*/ 8 w 279"/>
                  <a:gd name="T1" fmla="*/ 178 h 212"/>
                  <a:gd name="T2" fmla="*/ 42 w 279"/>
                  <a:gd name="T3" fmla="*/ 203 h 212"/>
                  <a:gd name="T4" fmla="*/ 93 w 279"/>
                  <a:gd name="T5" fmla="*/ 203 h 212"/>
                  <a:gd name="T6" fmla="*/ 127 w 279"/>
                  <a:gd name="T7" fmla="*/ 161 h 212"/>
                  <a:gd name="T8" fmla="*/ 127 w 279"/>
                  <a:gd name="T9" fmla="*/ 110 h 212"/>
                  <a:gd name="T10" fmla="*/ 93 w 279"/>
                  <a:gd name="T11" fmla="*/ 76 h 212"/>
                  <a:gd name="T12" fmla="*/ 42 w 279"/>
                  <a:gd name="T13" fmla="*/ 76 h 212"/>
                  <a:gd name="T14" fmla="*/ 33 w 279"/>
                  <a:gd name="T15" fmla="*/ 34 h 212"/>
                  <a:gd name="T16" fmla="*/ 118 w 279"/>
                  <a:gd name="T17" fmla="*/ 9 h 212"/>
                  <a:gd name="T18" fmla="*/ 0 w 279"/>
                  <a:gd name="T19" fmla="*/ 110 h 212"/>
                  <a:gd name="T20" fmla="*/ 42 w 279"/>
                  <a:gd name="T21" fmla="*/ 102 h 212"/>
                  <a:gd name="T22" fmla="*/ 76 w 279"/>
                  <a:gd name="T23" fmla="*/ 102 h 212"/>
                  <a:gd name="T24" fmla="*/ 101 w 279"/>
                  <a:gd name="T25" fmla="*/ 119 h 212"/>
                  <a:gd name="T26" fmla="*/ 101 w 279"/>
                  <a:gd name="T27" fmla="*/ 161 h 212"/>
                  <a:gd name="T28" fmla="*/ 76 w 279"/>
                  <a:gd name="T29" fmla="*/ 186 h 212"/>
                  <a:gd name="T30" fmla="*/ 50 w 279"/>
                  <a:gd name="T31" fmla="*/ 186 h 212"/>
                  <a:gd name="T32" fmla="*/ 25 w 279"/>
                  <a:gd name="T33" fmla="*/ 169 h 212"/>
                  <a:gd name="T34" fmla="*/ 0 w 279"/>
                  <a:gd name="T35" fmla="*/ 153 h 212"/>
                  <a:gd name="T36" fmla="*/ 152 w 279"/>
                  <a:gd name="T37" fmla="*/ 153 h 212"/>
                  <a:gd name="T38" fmla="*/ 194 w 279"/>
                  <a:gd name="T39" fmla="*/ 203 h 212"/>
                  <a:gd name="T40" fmla="*/ 237 w 279"/>
                  <a:gd name="T41" fmla="*/ 203 h 212"/>
                  <a:gd name="T42" fmla="*/ 262 w 279"/>
                  <a:gd name="T43" fmla="*/ 178 h 212"/>
                  <a:gd name="T44" fmla="*/ 279 w 279"/>
                  <a:gd name="T45" fmla="*/ 136 h 212"/>
                  <a:gd name="T46" fmla="*/ 279 w 279"/>
                  <a:gd name="T47" fmla="*/ 76 h 212"/>
                  <a:gd name="T48" fmla="*/ 262 w 279"/>
                  <a:gd name="T49" fmla="*/ 26 h 212"/>
                  <a:gd name="T50" fmla="*/ 211 w 279"/>
                  <a:gd name="T51" fmla="*/ 0 h 212"/>
                  <a:gd name="T52" fmla="*/ 177 w 279"/>
                  <a:gd name="T53" fmla="*/ 17 h 212"/>
                  <a:gd name="T54" fmla="*/ 152 w 279"/>
                  <a:gd name="T55" fmla="*/ 51 h 212"/>
                  <a:gd name="T56" fmla="*/ 152 w 279"/>
                  <a:gd name="T57" fmla="*/ 102 h 212"/>
                  <a:gd name="T58" fmla="*/ 177 w 279"/>
                  <a:gd name="T59" fmla="*/ 68 h 212"/>
                  <a:gd name="T60" fmla="*/ 194 w 279"/>
                  <a:gd name="T61" fmla="*/ 26 h 212"/>
                  <a:gd name="T62" fmla="*/ 228 w 279"/>
                  <a:gd name="T63" fmla="*/ 26 h 212"/>
                  <a:gd name="T64" fmla="*/ 245 w 279"/>
                  <a:gd name="T65" fmla="*/ 59 h 212"/>
                  <a:gd name="T66" fmla="*/ 254 w 279"/>
                  <a:gd name="T67" fmla="*/ 144 h 212"/>
                  <a:gd name="T68" fmla="*/ 228 w 279"/>
                  <a:gd name="T69" fmla="*/ 178 h 212"/>
                  <a:gd name="T70" fmla="*/ 203 w 279"/>
                  <a:gd name="T71" fmla="*/ 186 h 212"/>
                  <a:gd name="T72" fmla="*/ 177 w 279"/>
                  <a:gd name="T73" fmla="*/ 144 h 212"/>
                  <a:gd name="T74" fmla="*/ 177 w 279"/>
                  <a:gd name="T75" fmla="*/ 10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79" h="212">
                    <a:moveTo>
                      <a:pt x="0" y="153"/>
                    </a:moveTo>
                    <a:lnTo>
                      <a:pt x="8" y="178"/>
                    </a:lnTo>
                    <a:lnTo>
                      <a:pt x="16" y="195"/>
                    </a:lnTo>
                    <a:lnTo>
                      <a:pt x="42" y="203"/>
                    </a:lnTo>
                    <a:lnTo>
                      <a:pt x="59" y="212"/>
                    </a:lnTo>
                    <a:lnTo>
                      <a:pt x="93" y="203"/>
                    </a:lnTo>
                    <a:lnTo>
                      <a:pt x="118" y="186"/>
                    </a:lnTo>
                    <a:lnTo>
                      <a:pt x="127" y="161"/>
                    </a:lnTo>
                    <a:lnTo>
                      <a:pt x="127" y="136"/>
                    </a:lnTo>
                    <a:lnTo>
                      <a:pt x="127" y="110"/>
                    </a:lnTo>
                    <a:lnTo>
                      <a:pt x="110" y="93"/>
                    </a:lnTo>
                    <a:lnTo>
                      <a:pt x="93" y="76"/>
                    </a:lnTo>
                    <a:lnTo>
                      <a:pt x="67" y="76"/>
                    </a:lnTo>
                    <a:lnTo>
                      <a:pt x="42" y="76"/>
                    </a:lnTo>
                    <a:lnTo>
                      <a:pt x="25" y="85"/>
                    </a:lnTo>
                    <a:lnTo>
                      <a:pt x="33" y="34"/>
                    </a:lnTo>
                    <a:lnTo>
                      <a:pt x="118" y="34"/>
                    </a:lnTo>
                    <a:lnTo>
                      <a:pt x="118" y="9"/>
                    </a:lnTo>
                    <a:lnTo>
                      <a:pt x="16" y="9"/>
                    </a:lnTo>
                    <a:lnTo>
                      <a:pt x="0" y="110"/>
                    </a:lnTo>
                    <a:lnTo>
                      <a:pt x="25" y="119"/>
                    </a:lnTo>
                    <a:lnTo>
                      <a:pt x="42" y="102"/>
                    </a:lnTo>
                    <a:lnTo>
                      <a:pt x="59" y="93"/>
                    </a:lnTo>
                    <a:lnTo>
                      <a:pt x="76" y="102"/>
                    </a:lnTo>
                    <a:lnTo>
                      <a:pt x="93" y="110"/>
                    </a:lnTo>
                    <a:lnTo>
                      <a:pt x="101" y="119"/>
                    </a:lnTo>
                    <a:lnTo>
                      <a:pt x="101" y="144"/>
                    </a:lnTo>
                    <a:lnTo>
                      <a:pt x="101" y="161"/>
                    </a:lnTo>
                    <a:lnTo>
                      <a:pt x="93" y="178"/>
                    </a:lnTo>
                    <a:lnTo>
                      <a:pt x="76" y="186"/>
                    </a:lnTo>
                    <a:lnTo>
                      <a:pt x="59" y="186"/>
                    </a:lnTo>
                    <a:lnTo>
                      <a:pt x="50" y="186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25" y="153"/>
                    </a:lnTo>
                    <a:lnTo>
                      <a:pt x="0" y="153"/>
                    </a:lnTo>
                    <a:close/>
                    <a:moveTo>
                      <a:pt x="152" y="102"/>
                    </a:moveTo>
                    <a:lnTo>
                      <a:pt x="152" y="153"/>
                    </a:lnTo>
                    <a:lnTo>
                      <a:pt x="169" y="186"/>
                    </a:lnTo>
                    <a:lnTo>
                      <a:pt x="194" y="203"/>
                    </a:lnTo>
                    <a:lnTo>
                      <a:pt x="220" y="203"/>
                    </a:lnTo>
                    <a:lnTo>
                      <a:pt x="237" y="203"/>
                    </a:lnTo>
                    <a:lnTo>
                      <a:pt x="254" y="195"/>
                    </a:lnTo>
                    <a:lnTo>
                      <a:pt x="262" y="178"/>
                    </a:lnTo>
                    <a:lnTo>
                      <a:pt x="270" y="161"/>
                    </a:lnTo>
                    <a:lnTo>
                      <a:pt x="279" y="136"/>
                    </a:lnTo>
                    <a:lnTo>
                      <a:pt x="279" y="102"/>
                    </a:lnTo>
                    <a:lnTo>
                      <a:pt x="279" y="76"/>
                    </a:lnTo>
                    <a:lnTo>
                      <a:pt x="270" y="51"/>
                    </a:lnTo>
                    <a:lnTo>
                      <a:pt x="262" y="26"/>
                    </a:lnTo>
                    <a:lnTo>
                      <a:pt x="237" y="9"/>
                    </a:lnTo>
                    <a:lnTo>
                      <a:pt x="211" y="0"/>
                    </a:lnTo>
                    <a:lnTo>
                      <a:pt x="194" y="9"/>
                    </a:lnTo>
                    <a:lnTo>
                      <a:pt x="177" y="17"/>
                    </a:lnTo>
                    <a:lnTo>
                      <a:pt x="160" y="26"/>
                    </a:lnTo>
                    <a:lnTo>
                      <a:pt x="152" y="51"/>
                    </a:lnTo>
                    <a:lnTo>
                      <a:pt x="152" y="76"/>
                    </a:lnTo>
                    <a:lnTo>
                      <a:pt x="152" y="102"/>
                    </a:lnTo>
                    <a:close/>
                    <a:moveTo>
                      <a:pt x="177" y="102"/>
                    </a:moveTo>
                    <a:lnTo>
                      <a:pt x="177" y="68"/>
                    </a:lnTo>
                    <a:lnTo>
                      <a:pt x="186" y="34"/>
                    </a:lnTo>
                    <a:lnTo>
                      <a:pt x="194" y="26"/>
                    </a:lnTo>
                    <a:lnTo>
                      <a:pt x="211" y="26"/>
                    </a:lnTo>
                    <a:lnTo>
                      <a:pt x="228" y="26"/>
                    </a:lnTo>
                    <a:lnTo>
                      <a:pt x="237" y="34"/>
                    </a:lnTo>
                    <a:lnTo>
                      <a:pt x="245" y="59"/>
                    </a:lnTo>
                    <a:lnTo>
                      <a:pt x="254" y="102"/>
                    </a:lnTo>
                    <a:lnTo>
                      <a:pt x="254" y="144"/>
                    </a:lnTo>
                    <a:lnTo>
                      <a:pt x="245" y="169"/>
                    </a:lnTo>
                    <a:lnTo>
                      <a:pt x="228" y="178"/>
                    </a:lnTo>
                    <a:lnTo>
                      <a:pt x="220" y="186"/>
                    </a:lnTo>
                    <a:lnTo>
                      <a:pt x="203" y="186"/>
                    </a:lnTo>
                    <a:lnTo>
                      <a:pt x="186" y="169"/>
                    </a:lnTo>
                    <a:lnTo>
                      <a:pt x="177" y="144"/>
                    </a:lnTo>
                    <a:lnTo>
                      <a:pt x="177" y="127"/>
                    </a:lnTo>
                    <a:lnTo>
                      <a:pt x="177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2" name="Rectangle 140">
                <a:extLst>
                  <a:ext uri="{FF2B5EF4-FFF2-40B4-BE49-F238E27FC236}">
                    <a16:creationId xmlns:a16="http://schemas.microsoft.com/office/drawing/2014/main" id="{1AD71A90-0054-4A78-B183-99654497C2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3295" y="1649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3" name="Rectangle 141">
                <a:extLst>
                  <a:ext uri="{FF2B5EF4-FFF2-40B4-BE49-F238E27FC236}">
                    <a16:creationId xmlns:a16="http://schemas.microsoft.com/office/drawing/2014/main" id="{55885C67-492E-41DA-AE09-21CA0AC5FB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3324" y="1649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4" name="Freeform 142">
                <a:extLst>
                  <a:ext uri="{FF2B5EF4-FFF2-40B4-BE49-F238E27FC236}">
                    <a16:creationId xmlns:a16="http://schemas.microsoft.com/office/drawing/2014/main" id="{12C84D15-84EE-4259-B94E-D5E4CF4B55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10" y="243"/>
                <a:ext cx="76" cy="46"/>
              </a:xfrm>
              <a:custGeom>
                <a:avLst/>
                <a:gdLst>
                  <a:gd name="T0" fmla="*/ 68 w 441"/>
                  <a:gd name="T1" fmla="*/ 60 h 263"/>
                  <a:gd name="T2" fmla="*/ 43 w 441"/>
                  <a:gd name="T3" fmla="*/ 68 h 263"/>
                  <a:gd name="T4" fmla="*/ 0 w 441"/>
                  <a:gd name="T5" fmla="*/ 110 h 263"/>
                  <a:gd name="T6" fmla="*/ 26 w 441"/>
                  <a:gd name="T7" fmla="*/ 119 h 263"/>
                  <a:gd name="T8" fmla="*/ 43 w 441"/>
                  <a:gd name="T9" fmla="*/ 263 h 263"/>
                  <a:gd name="T10" fmla="*/ 263 w 441"/>
                  <a:gd name="T11" fmla="*/ 237 h 263"/>
                  <a:gd name="T12" fmla="*/ 204 w 441"/>
                  <a:gd name="T13" fmla="*/ 43 h 263"/>
                  <a:gd name="T14" fmla="*/ 187 w 441"/>
                  <a:gd name="T15" fmla="*/ 76 h 263"/>
                  <a:gd name="T16" fmla="*/ 161 w 441"/>
                  <a:gd name="T17" fmla="*/ 127 h 263"/>
                  <a:gd name="T18" fmla="*/ 204 w 441"/>
                  <a:gd name="T19" fmla="*/ 85 h 263"/>
                  <a:gd name="T20" fmla="*/ 263 w 441"/>
                  <a:gd name="T21" fmla="*/ 237 h 263"/>
                  <a:gd name="T22" fmla="*/ 314 w 441"/>
                  <a:gd name="T23" fmla="*/ 144 h 263"/>
                  <a:gd name="T24" fmla="*/ 339 w 441"/>
                  <a:gd name="T25" fmla="*/ 187 h 263"/>
                  <a:gd name="T26" fmla="*/ 373 w 441"/>
                  <a:gd name="T27" fmla="*/ 203 h 263"/>
                  <a:gd name="T28" fmla="*/ 415 w 441"/>
                  <a:gd name="T29" fmla="*/ 195 h 263"/>
                  <a:gd name="T30" fmla="*/ 441 w 441"/>
                  <a:gd name="T31" fmla="*/ 161 h 263"/>
                  <a:gd name="T32" fmla="*/ 441 w 441"/>
                  <a:gd name="T33" fmla="*/ 110 h 263"/>
                  <a:gd name="T34" fmla="*/ 424 w 441"/>
                  <a:gd name="T35" fmla="*/ 60 h 263"/>
                  <a:gd name="T36" fmla="*/ 390 w 441"/>
                  <a:gd name="T37" fmla="*/ 17 h 263"/>
                  <a:gd name="T38" fmla="*/ 339 w 441"/>
                  <a:gd name="T39" fmla="*/ 9 h 263"/>
                  <a:gd name="T40" fmla="*/ 305 w 441"/>
                  <a:gd name="T41" fmla="*/ 26 h 263"/>
                  <a:gd name="T42" fmla="*/ 297 w 441"/>
                  <a:gd name="T43" fmla="*/ 68 h 263"/>
                  <a:gd name="T44" fmla="*/ 305 w 441"/>
                  <a:gd name="T45" fmla="*/ 127 h 263"/>
                  <a:gd name="T46" fmla="*/ 322 w 441"/>
                  <a:gd name="T47" fmla="*/ 76 h 263"/>
                  <a:gd name="T48" fmla="*/ 331 w 441"/>
                  <a:gd name="T49" fmla="*/ 34 h 263"/>
                  <a:gd name="T50" fmla="*/ 364 w 441"/>
                  <a:gd name="T51" fmla="*/ 26 h 263"/>
                  <a:gd name="T52" fmla="*/ 381 w 441"/>
                  <a:gd name="T53" fmla="*/ 43 h 263"/>
                  <a:gd name="T54" fmla="*/ 398 w 441"/>
                  <a:gd name="T55" fmla="*/ 68 h 263"/>
                  <a:gd name="T56" fmla="*/ 415 w 441"/>
                  <a:gd name="T57" fmla="*/ 127 h 263"/>
                  <a:gd name="T58" fmla="*/ 407 w 441"/>
                  <a:gd name="T59" fmla="*/ 170 h 263"/>
                  <a:gd name="T60" fmla="*/ 381 w 441"/>
                  <a:gd name="T61" fmla="*/ 187 h 263"/>
                  <a:gd name="T62" fmla="*/ 356 w 441"/>
                  <a:gd name="T63" fmla="*/ 170 h 263"/>
                  <a:gd name="T64" fmla="*/ 339 w 441"/>
                  <a:gd name="T65" fmla="*/ 136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41" h="263">
                    <a:moveTo>
                      <a:pt x="68" y="263"/>
                    </a:moveTo>
                    <a:lnTo>
                      <a:pt x="68" y="60"/>
                    </a:lnTo>
                    <a:lnTo>
                      <a:pt x="51" y="60"/>
                    </a:lnTo>
                    <a:lnTo>
                      <a:pt x="43" y="68"/>
                    </a:lnTo>
                    <a:lnTo>
                      <a:pt x="34" y="85"/>
                    </a:lnTo>
                    <a:lnTo>
                      <a:pt x="0" y="110"/>
                    </a:lnTo>
                    <a:lnTo>
                      <a:pt x="0" y="136"/>
                    </a:lnTo>
                    <a:lnTo>
                      <a:pt x="26" y="119"/>
                    </a:lnTo>
                    <a:lnTo>
                      <a:pt x="43" y="102"/>
                    </a:lnTo>
                    <a:lnTo>
                      <a:pt x="43" y="263"/>
                    </a:lnTo>
                    <a:lnTo>
                      <a:pt x="68" y="263"/>
                    </a:lnTo>
                    <a:close/>
                    <a:moveTo>
                      <a:pt x="263" y="237"/>
                    </a:moveTo>
                    <a:lnTo>
                      <a:pt x="220" y="43"/>
                    </a:lnTo>
                    <a:lnTo>
                      <a:pt x="204" y="43"/>
                    </a:lnTo>
                    <a:lnTo>
                      <a:pt x="195" y="60"/>
                    </a:lnTo>
                    <a:lnTo>
                      <a:pt x="187" y="76"/>
                    </a:lnTo>
                    <a:lnTo>
                      <a:pt x="153" y="102"/>
                    </a:lnTo>
                    <a:lnTo>
                      <a:pt x="161" y="127"/>
                    </a:lnTo>
                    <a:lnTo>
                      <a:pt x="187" y="110"/>
                    </a:lnTo>
                    <a:lnTo>
                      <a:pt x="204" y="85"/>
                    </a:lnTo>
                    <a:lnTo>
                      <a:pt x="237" y="246"/>
                    </a:lnTo>
                    <a:lnTo>
                      <a:pt x="263" y="237"/>
                    </a:lnTo>
                    <a:close/>
                    <a:moveTo>
                      <a:pt x="305" y="127"/>
                    </a:moveTo>
                    <a:lnTo>
                      <a:pt x="314" y="144"/>
                    </a:lnTo>
                    <a:lnTo>
                      <a:pt x="331" y="170"/>
                    </a:lnTo>
                    <a:lnTo>
                      <a:pt x="339" y="187"/>
                    </a:lnTo>
                    <a:lnTo>
                      <a:pt x="347" y="195"/>
                    </a:lnTo>
                    <a:lnTo>
                      <a:pt x="373" y="203"/>
                    </a:lnTo>
                    <a:lnTo>
                      <a:pt x="398" y="203"/>
                    </a:lnTo>
                    <a:lnTo>
                      <a:pt x="415" y="195"/>
                    </a:lnTo>
                    <a:lnTo>
                      <a:pt x="432" y="178"/>
                    </a:lnTo>
                    <a:lnTo>
                      <a:pt x="441" y="161"/>
                    </a:lnTo>
                    <a:lnTo>
                      <a:pt x="441" y="136"/>
                    </a:lnTo>
                    <a:lnTo>
                      <a:pt x="441" y="110"/>
                    </a:lnTo>
                    <a:lnTo>
                      <a:pt x="432" y="85"/>
                    </a:lnTo>
                    <a:lnTo>
                      <a:pt x="424" y="60"/>
                    </a:lnTo>
                    <a:lnTo>
                      <a:pt x="415" y="43"/>
                    </a:lnTo>
                    <a:lnTo>
                      <a:pt x="390" y="17"/>
                    </a:lnTo>
                    <a:lnTo>
                      <a:pt x="364" y="0"/>
                    </a:lnTo>
                    <a:lnTo>
                      <a:pt x="339" y="9"/>
                    </a:lnTo>
                    <a:lnTo>
                      <a:pt x="322" y="17"/>
                    </a:lnTo>
                    <a:lnTo>
                      <a:pt x="305" y="26"/>
                    </a:lnTo>
                    <a:lnTo>
                      <a:pt x="297" y="43"/>
                    </a:lnTo>
                    <a:lnTo>
                      <a:pt x="297" y="68"/>
                    </a:lnTo>
                    <a:lnTo>
                      <a:pt x="297" y="93"/>
                    </a:lnTo>
                    <a:lnTo>
                      <a:pt x="305" y="127"/>
                    </a:lnTo>
                    <a:close/>
                    <a:moveTo>
                      <a:pt x="331" y="119"/>
                    </a:moveTo>
                    <a:lnTo>
                      <a:pt x="322" y="76"/>
                    </a:lnTo>
                    <a:lnTo>
                      <a:pt x="322" y="51"/>
                    </a:lnTo>
                    <a:lnTo>
                      <a:pt x="331" y="34"/>
                    </a:lnTo>
                    <a:lnTo>
                      <a:pt x="347" y="26"/>
                    </a:lnTo>
                    <a:lnTo>
                      <a:pt x="364" y="26"/>
                    </a:lnTo>
                    <a:lnTo>
                      <a:pt x="373" y="34"/>
                    </a:lnTo>
                    <a:lnTo>
                      <a:pt x="381" y="43"/>
                    </a:lnTo>
                    <a:lnTo>
                      <a:pt x="390" y="51"/>
                    </a:lnTo>
                    <a:lnTo>
                      <a:pt x="398" y="68"/>
                    </a:lnTo>
                    <a:lnTo>
                      <a:pt x="407" y="93"/>
                    </a:lnTo>
                    <a:lnTo>
                      <a:pt x="415" y="127"/>
                    </a:lnTo>
                    <a:lnTo>
                      <a:pt x="415" y="161"/>
                    </a:lnTo>
                    <a:lnTo>
                      <a:pt x="407" y="170"/>
                    </a:lnTo>
                    <a:lnTo>
                      <a:pt x="398" y="178"/>
                    </a:lnTo>
                    <a:lnTo>
                      <a:pt x="381" y="187"/>
                    </a:lnTo>
                    <a:lnTo>
                      <a:pt x="364" y="178"/>
                    </a:lnTo>
                    <a:lnTo>
                      <a:pt x="356" y="170"/>
                    </a:lnTo>
                    <a:lnTo>
                      <a:pt x="347" y="153"/>
                    </a:lnTo>
                    <a:lnTo>
                      <a:pt x="339" y="136"/>
                    </a:lnTo>
                    <a:lnTo>
                      <a:pt x="331" y="119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5" name="Rectangle 143">
                <a:extLst>
                  <a:ext uri="{FF2B5EF4-FFF2-40B4-BE49-F238E27FC236}">
                    <a16:creationId xmlns:a16="http://schemas.microsoft.com/office/drawing/2014/main" id="{557D6404-455F-4A00-8FB0-C835376F5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540000">
                <a:off x="5204" y="23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6" name="Rectangle 144">
                <a:extLst>
                  <a:ext uri="{FF2B5EF4-FFF2-40B4-BE49-F238E27FC236}">
                    <a16:creationId xmlns:a16="http://schemas.microsoft.com/office/drawing/2014/main" id="{D9CB6EF2-5561-4986-B09D-443D2173D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880000">
                <a:off x="5232" y="233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7" name="Rectangle 145">
                <a:extLst>
                  <a:ext uri="{FF2B5EF4-FFF2-40B4-BE49-F238E27FC236}">
                    <a16:creationId xmlns:a16="http://schemas.microsoft.com/office/drawing/2014/main" id="{60F8455D-7A04-4380-87EE-47AB93A04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520000">
                <a:off x="5258" y="225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8" name="Freeform 146">
                <a:extLst>
                  <a:ext uri="{FF2B5EF4-FFF2-40B4-BE49-F238E27FC236}">
                    <a16:creationId xmlns:a16="http://schemas.microsoft.com/office/drawing/2014/main" id="{BDEDEBD7-CCA2-40AA-9C36-1B52ED8E1A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74" y="2610"/>
                <a:ext cx="49" cy="35"/>
              </a:xfrm>
              <a:custGeom>
                <a:avLst/>
                <a:gdLst>
                  <a:gd name="T0" fmla="*/ 127 w 288"/>
                  <a:gd name="T1" fmla="*/ 25 h 203"/>
                  <a:gd name="T2" fmla="*/ 102 w 288"/>
                  <a:gd name="T3" fmla="*/ 0 h 203"/>
                  <a:gd name="T4" fmla="*/ 51 w 288"/>
                  <a:gd name="T5" fmla="*/ 0 h 203"/>
                  <a:gd name="T6" fmla="*/ 9 w 288"/>
                  <a:gd name="T7" fmla="*/ 51 h 203"/>
                  <a:gd name="T8" fmla="*/ 9 w 288"/>
                  <a:gd name="T9" fmla="*/ 152 h 203"/>
                  <a:gd name="T10" fmla="*/ 43 w 288"/>
                  <a:gd name="T11" fmla="*/ 195 h 203"/>
                  <a:gd name="T12" fmla="*/ 85 w 288"/>
                  <a:gd name="T13" fmla="*/ 203 h 203"/>
                  <a:gd name="T14" fmla="*/ 119 w 288"/>
                  <a:gd name="T15" fmla="*/ 186 h 203"/>
                  <a:gd name="T16" fmla="*/ 136 w 288"/>
                  <a:gd name="T17" fmla="*/ 152 h 203"/>
                  <a:gd name="T18" fmla="*/ 136 w 288"/>
                  <a:gd name="T19" fmla="*/ 110 h 203"/>
                  <a:gd name="T20" fmla="*/ 102 w 288"/>
                  <a:gd name="T21" fmla="*/ 76 h 203"/>
                  <a:gd name="T22" fmla="*/ 51 w 288"/>
                  <a:gd name="T23" fmla="*/ 76 h 203"/>
                  <a:gd name="T24" fmla="*/ 34 w 288"/>
                  <a:gd name="T25" fmla="*/ 68 h 203"/>
                  <a:gd name="T26" fmla="*/ 60 w 288"/>
                  <a:gd name="T27" fmla="*/ 25 h 203"/>
                  <a:gd name="T28" fmla="*/ 94 w 288"/>
                  <a:gd name="T29" fmla="*/ 25 h 203"/>
                  <a:gd name="T30" fmla="*/ 110 w 288"/>
                  <a:gd name="T31" fmla="*/ 51 h 203"/>
                  <a:gd name="T32" fmla="*/ 34 w 288"/>
                  <a:gd name="T33" fmla="*/ 135 h 203"/>
                  <a:gd name="T34" fmla="*/ 43 w 288"/>
                  <a:gd name="T35" fmla="*/ 102 h 203"/>
                  <a:gd name="T36" fmla="*/ 77 w 288"/>
                  <a:gd name="T37" fmla="*/ 93 h 203"/>
                  <a:gd name="T38" fmla="*/ 102 w 288"/>
                  <a:gd name="T39" fmla="*/ 102 h 203"/>
                  <a:gd name="T40" fmla="*/ 110 w 288"/>
                  <a:gd name="T41" fmla="*/ 135 h 203"/>
                  <a:gd name="T42" fmla="*/ 102 w 288"/>
                  <a:gd name="T43" fmla="*/ 169 h 203"/>
                  <a:gd name="T44" fmla="*/ 68 w 288"/>
                  <a:gd name="T45" fmla="*/ 178 h 203"/>
                  <a:gd name="T46" fmla="*/ 34 w 288"/>
                  <a:gd name="T47" fmla="*/ 161 h 203"/>
                  <a:gd name="T48" fmla="*/ 161 w 288"/>
                  <a:gd name="T49" fmla="*/ 102 h 203"/>
                  <a:gd name="T50" fmla="*/ 178 w 288"/>
                  <a:gd name="T51" fmla="*/ 186 h 203"/>
                  <a:gd name="T52" fmla="*/ 221 w 288"/>
                  <a:gd name="T53" fmla="*/ 203 h 203"/>
                  <a:gd name="T54" fmla="*/ 254 w 288"/>
                  <a:gd name="T55" fmla="*/ 195 h 203"/>
                  <a:gd name="T56" fmla="*/ 280 w 288"/>
                  <a:gd name="T57" fmla="*/ 161 h 203"/>
                  <a:gd name="T58" fmla="*/ 288 w 288"/>
                  <a:gd name="T59" fmla="*/ 102 h 203"/>
                  <a:gd name="T60" fmla="*/ 288 w 288"/>
                  <a:gd name="T61" fmla="*/ 59 h 203"/>
                  <a:gd name="T62" fmla="*/ 254 w 288"/>
                  <a:gd name="T63" fmla="*/ 8 h 203"/>
                  <a:gd name="T64" fmla="*/ 204 w 288"/>
                  <a:gd name="T65" fmla="*/ 8 h 203"/>
                  <a:gd name="T66" fmla="*/ 178 w 288"/>
                  <a:gd name="T67" fmla="*/ 25 h 203"/>
                  <a:gd name="T68" fmla="*/ 161 w 288"/>
                  <a:gd name="T69" fmla="*/ 68 h 203"/>
                  <a:gd name="T70" fmla="*/ 187 w 288"/>
                  <a:gd name="T71" fmla="*/ 102 h 203"/>
                  <a:gd name="T72" fmla="*/ 195 w 288"/>
                  <a:gd name="T73" fmla="*/ 34 h 203"/>
                  <a:gd name="T74" fmla="*/ 221 w 288"/>
                  <a:gd name="T75" fmla="*/ 25 h 203"/>
                  <a:gd name="T76" fmla="*/ 254 w 288"/>
                  <a:gd name="T77" fmla="*/ 42 h 203"/>
                  <a:gd name="T78" fmla="*/ 263 w 288"/>
                  <a:gd name="T79" fmla="*/ 102 h 203"/>
                  <a:gd name="T80" fmla="*/ 254 w 288"/>
                  <a:gd name="T81" fmla="*/ 161 h 203"/>
                  <a:gd name="T82" fmla="*/ 237 w 288"/>
                  <a:gd name="T83" fmla="*/ 186 h 203"/>
                  <a:gd name="T84" fmla="*/ 204 w 288"/>
                  <a:gd name="T85" fmla="*/ 178 h 203"/>
                  <a:gd name="T86" fmla="*/ 187 w 288"/>
                  <a:gd name="T87" fmla="*/ 14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8" h="203">
                    <a:moveTo>
                      <a:pt x="136" y="51"/>
                    </a:moveTo>
                    <a:lnTo>
                      <a:pt x="127" y="25"/>
                    </a:lnTo>
                    <a:lnTo>
                      <a:pt x="119" y="8"/>
                    </a:lnTo>
                    <a:lnTo>
                      <a:pt x="102" y="0"/>
                    </a:lnTo>
                    <a:lnTo>
                      <a:pt x="77" y="0"/>
                    </a:lnTo>
                    <a:lnTo>
                      <a:pt x="51" y="0"/>
                    </a:lnTo>
                    <a:lnTo>
                      <a:pt x="26" y="17"/>
                    </a:lnTo>
                    <a:lnTo>
                      <a:pt x="9" y="51"/>
                    </a:lnTo>
                    <a:lnTo>
                      <a:pt x="0" y="102"/>
                    </a:lnTo>
                    <a:lnTo>
                      <a:pt x="9" y="152"/>
                    </a:lnTo>
                    <a:lnTo>
                      <a:pt x="26" y="178"/>
                    </a:lnTo>
                    <a:lnTo>
                      <a:pt x="43" y="195"/>
                    </a:lnTo>
                    <a:lnTo>
                      <a:pt x="68" y="203"/>
                    </a:lnTo>
                    <a:lnTo>
                      <a:pt x="85" y="203"/>
                    </a:lnTo>
                    <a:lnTo>
                      <a:pt x="102" y="195"/>
                    </a:lnTo>
                    <a:lnTo>
                      <a:pt x="119" y="186"/>
                    </a:lnTo>
                    <a:lnTo>
                      <a:pt x="127" y="169"/>
                    </a:lnTo>
                    <a:lnTo>
                      <a:pt x="136" y="152"/>
                    </a:lnTo>
                    <a:lnTo>
                      <a:pt x="136" y="135"/>
                    </a:lnTo>
                    <a:lnTo>
                      <a:pt x="136" y="110"/>
                    </a:lnTo>
                    <a:lnTo>
                      <a:pt x="119" y="85"/>
                    </a:lnTo>
                    <a:lnTo>
                      <a:pt x="102" y="76"/>
                    </a:lnTo>
                    <a:lnTo>
                      <a:pt x="77" y="68"/>
                    </a:lnTo>
                    <a:lnTo>
                      <a:pt x="51" y="76"/>
                    </a:lnTo>
                    <a:lnTo>
                      <a:pt x="26" y="93"/>
                    </a:lnTo>
                    <a:lnTo>
                      <a:pt x="34" y="68"/>
                    </a:lnTo>
                    <a:lnTo>
                      <a:pt x="34" y="51"/>
                    </a:lnTo>
                    <a:lnTo>
                      <a:pt x="60" y="25"/>
                    </a:lnTo>
                    <a:lnTo>
                      <a:pt x="77" y="17"/>
                    </a:lnTo>
                    <a:lnTo>
                      <a:pt x="94" y="25"/>
                    </a:lnTo>
                    <a:lnTo>
                      <a:pt x="102" y="25"/>
                    </a:lnTo>
                    <a:lnTo>
                      <a:pt x="110" y="51"/>
                    </a:lnTo>
                    <a:lnTo>
                      <a:pt x="136" y="51"/>
                    </a:lnTo>
                    <a:close/>
                    <a:moveTo>
                      <a:pt x="34" y="135"/>
                    </a:moveTo>
                    <a:lnTo>
                      <a:pt x="34" y="119"/>
                    </a:lnTo>
                    <a:lnTo>
                      <a:pt x="43" y="102"/>
                    </a:lnTo>
                    <a:lnTo>
                      <a:pt x="60" y="93"/>
                    </a:lnTo>
                    <a:lnTo>
                      <a:pt x="77" y="93"/>
                    </a:lnTo>
                    <a:lnTo>
                      <a:pt x="85" y="93"/>
                    </a:lnTo>
                    <a:lnTo>
                      <a:pt x="102" y="102"/>
                    </a:lnTo>
                    <a:lnTo>
                      <a:pt x="110" y="119"/>
                    </a:lnTo>
                    <a:lnTo>
                      <a:pt x="110" y="135"/>
                    </a:lnTo>
                    <a:lnTo>
                      <a:pt x="110" y="152"/>
                    </a:lnTo>
                    <a:lnTo>
                      <a:pt x="102" y="169"/>
                    </a:lnTo>
                    <a:lnTo>
                      <a:pt x="85" y="178"/>
                    </a:lnTo>
                    <a:lnTo>
                      <a:pt x="68" y="178"/>
                    </a:lnTo>
                    <a:lnTo>
                      <a:pt x="51" y="178"/>
                    </a:lnTo>
                    <a:lnTo>
                      <a:pt x="34" y="161"/>
                    </a:lnTo>
                    <a:lnTo>
                      <a:pt x="34" y="135"/>
                    </a:lnTo>
                    <a:close/>
                    <a:moveTo>
                      <a:pt x="161" y="102"/>
                    </a:moveTo>
                    <a:lnTo>
                      <a:pt x="161" y="152"/>
                    </a:lnTo>
                    <a:lnTo>
                      <a:pt x="178" y="186"/>
                    </a:lnTo>
                    <a:lnTo>
                      <a:pt x="195" y="203"/>
                    </a:lnTo>
                    <a:lnTo>
                      <a:pt x="221" y="203"/>
                    </a:lnTo>
                    <a:lnTo>
                      <a:pt x="237" y="203"/>
                    </a:lnTo>
                    <a:lnTo>
                      <a:pt x="254" y="195"/>
                    </a:lnTo>
                    <a:lnTo>
                      <a:pt x="271" y="178"/>
                    </a:lnTo>
                    <a:lnTo>
                      <a:pt x="280" y="161"/>
                    </a:lnTo>
                    <a:lnTo>
                      <a:pt x="288" y="135"/>
                    </a:lnTo>
                    <a:lnTo>
                      <a:pt x="288" y="102"/>
                    </a:lnTo>
                    <a:lnTo>
                      <a:pt x="288" y="76"/>
                    </a:lnTo>
                    <a:lnTo>
                      <a:pt x="288" y="59"/>
                    </a:lnTo>
                    <a:lnTo>
                      <a:pt x="271" y="25"/>
                    </a:lnTo>
                    <a:lnTo>
                      <a:pt x="254" y="8"/>
                    </a:lnTo>
                    <a:lnTo>
                      <a:pt x="229" y="0"/>
                    </a:lnTo>
                    <a:lnTo>
                      <a:pt x="204" y="8"/>
                    </a:lnTo>
                    <a:lnTo>
                      <a:pt x="187" y="17"/>
                    </a:lnTo>
                    <a:lnTo>
                      <a:pt x="178" y="25"/>
                    </a:lnTo>
                    <a:lnTo>
                      <a:pt x="170" y="42"/>
                    </a:lnTo>
                    <a:lnTo>
                      <a:pt x="161" y="68"/>
                    </a:lnTo>
                    <a:lnTo>
                      <a:pt x="161" y="102"/>
                    </a:lnTo>
                    <a:close/>
                    <a:moveTo>
                      <a:pt x="187" y="102"/>
                    </a:moveTo>
                    <a:lnTo>
                      <a:pt x="187" y="59"/>
                    </a:lnTo>
                    <a:lnTo>
                      <a:pt x="195" y="34"/>
                    </a:lnTo>
                    <a:lnTo>
                      <a:pt x="212" y="25"/>
                    </a:lnTo>
                    <a:lnTo>
                      <a:pt x="221" y="25"/>
                    </a:lnTo>
                    <a:lnTo>
                      <a:pt x="237" y="25"/>
                    </a:lnTo>
                    <a:lnTo>
                      <a:pt x="254" y="42"/>
                    </a:lnTo>
                    <a:lnTo>
                      <a:pt x="263" y="68"/>
                    </a:lnTo>
                    <a:lnTo>
                      <a:pt x="263" y="102"/>
                    </a:lnTo>
                    <a:lnTo>
                      <a:pt x="263" y="144"/>
                    </a:lnTo>
                    <a:lnTo>
                      <a:pt x="254" y="161"/>
                    </a:lnTo>
                    <a:lnTo>
                      <a:pt x="254" y="169"/>
                    </a:lnTo>
                    <a:lnTo>
                      <a:pt x="237" y="186"/>
                    </a:lnTo>
                    <a:lnTo>
                      <a:pt x="221" y="186"/>
                    </a:lnTo>
                    <a:lnTo>
                      <a:pt x="204" y="178"/>
                    </a:lnTo>
                    <a:lnTo>
                      <a:pt x="195" y="169"/>
                    </a:lnTo>
                    <a:lnTo>
                      <a:pt x="187" y="144"/>
                    </a:lnTo>
                    <a:lnTo>
                      <a:pt x="187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9" name="Rectangle 147">
                <a:extLst>
                  <a:ext uri="{FF2B5EF4-FFF2-40B4-BE49-F238E27FC236}">
                    <a16:creationId xmlns:a16="http://schemas.microsoft.com/office/drawing/2014/main" id="{69A8FA41-5ED8-467D-88AF-D968F06C6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4674" y="259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0" name="Rectangle 148">
                <a:extLst>
                  <a:ext uri="{FF2B5EF4-FFF2-40B4-BE49-F238E27FC236}">
                    <a16:creationId xmlns:a16="http://schemas.microsoft.com/office/drawing/2014/main" id="{37EB5581-FB57-40A3-8B68-5581DBC80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4700" y="2594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1" name="Freeform 149">
                <a:extLst>
                  <a:ext uri="{FF2B5EF4-FFF2-40B4-BE49-F238E27FC236}">
                    <a16:creationId xmlns:a16="http://schemas.microsoft.com/office/drawing/2014/main" id="{297BC90E-2A1F-4ADF-AB56-3FEA1197DA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66" y="1449"/>
                <a:ext cx="48" cy="37"/>
              </a:xfrm>
              <a:custGeom>
                <a:avLst/>
                <a:gdLst>
                  <a:gd name="T0" fmla="*/ 17 w 279"/>
                  <a:gd name="T1" fmla="*/ 102 h 212"/>
                  <a:gd name="T2" fmla="*/ 0 w 279"/>
                  <a:gd name="T3" fmla="*/ 127 h 212"/>
                  <a:gd name="T4" fmla="*/ 0 w 279"/>
                  <a:gd name="T5" fmla="*/ 170 h 212"/>
                  <a:gd name="T6" fmla="*/ 34 w 279"/>
                  <a:gd name="T7" fmla="*/ 204 h 212"/>
                  <a:gd name="T8" fmla="*/ 84 w 279"/>
                  <a:gd name="T9" fmla="*/ 204 h 212"/>
                  <a:gd name="T10" fmla="*/ 118 w 279"/>
                  <a:gd name="T11" fmla="*/ 170 h 212"/>
                  <a:gd name="T12" fmla="*/ 127 w 279"/>
                  <a:gd name="T13" fmla="*/ 127 h 212"/>
                  <a:gd name="T14" fmla="*/ 101 w 279"/>
                  <a:gd name="T15" fmla="*/ 102 h 212"/>
                  <a:gd name="T16" fmla="*/ 110 w 279"/>
                  <a:gd name="T17" fmla="*/ 77 h 212"/>
                  <a:gd name="T18" fmla="*/ 118 w 279"/>
                  <a:gd name="T19" fmla="*/ 34 h 212"/>
                  <a:gd name="T20" fmla="*/ 84 w 279"/>
                  <a:gd name="T21" fmla="*/ 9 h 212"/>
                  <a:gd name="T22" fmla="*/ 34 w 279"/>
                  <a:gd name="T23" fmla="*/ 9 h 212"/>
                  <a:gd name="T24" fmla="*/ 8 w 279"/>
                  <a:gd name="T25" fmla="*/ 34 h 212"/>
                  <a:gd name="T26" fmla="*/ 8 w 279"/>
                  <a:gd name="T27" fmla="*/ 77 h 212"/>
                  <a:gd name="T28" fmla="*/ 34 w 279"/>
                  <a:gd name="T29" fmla="*/ 51 h 212"/>
                  <a:gd name="T30" fmla="*/ 59 w 279"/>
                  <a:gd name="T31" fmla="*/ 26 h 212"/>
                  <a:gd name="T32" fmla="*/ 93 w 279"/>
                  <a:gd name="T33" fmla="*/ 51 h 212"/>
                  <a:gd name="T34" fmla="*/ 84 w 279"/>
                  <a:gd name="T35" fmla="*/ 77 h 212"/>
                  <a:gd name="T36" fmla="*/ 59 w 279"/>
                  <a:gd name="T37" fmla="*/ 85 h 212"/>
                  <a:gd name="T38" fmla="*/ 34 w 279"/>
                  <a:gd name="T39" fmla="*/ 77 h 212"/>
                  <a:gd name="T40" fmla="*/ 25 w 279"/>
                  <a:gd name="T41" fmla="*/ 144 h 212"/>
                  <a:gd name="T42" fmla="*/ 34 w 279"/>
                  <a:gd name="T43" fmla="*/ 119 h 212"/>
                  <a:gd name="T44" fmla="*/ 59 w 279"/>
                  <a:gd name="T45" fmla="*/ 110 h 212"/>
                  <a:gd name="T46" fmla="*/ 93 w 279"/>
                  <a:gd name="T47" fmla="*/ 119 h 212"/>
                  <a:gd name="T48" fmla="*/ 101 w 279"/>
                  <a:gd name="T49" fmla="*/ 144 h 212"/>
                  <a:gd name="T50" fmla="*/ 93 w 279"/>
                  <a:gd name="T51" fmla="*/ 170 h 212"/>
                  <a:gd name="T52" fmla="*/ 59 w 279"/>
                  <a:gd name="T53" fmla="*/ 187 h 212"/>
                  <a:gd name="T54" fmla="*/ 25 w 279"/>
                  <a:gd name="T55" fmla="*/ 161 h 212"/>
                  <a:gd name="T56" fmla="*/ 152 w 279"/>
                  <a:gd name="T57" fmla="*/ 102 h 212"/>
                  <a:gd name="T58" fmla="*/ 169 w 279"/>
                  <a:gd name="T59" fmla="*/ 187 h 212"/>
                  <a:gd name="T60" fmla="*/ 211 w 279"/>
                  <a:gd name="T61" fmla="*/ 212 h 212"/>
                  <a:gd name="T62" fmla="*/ 254 w 279"/>
                  <a:gd name="T63" fmla="*/ 195 h 212"/>
                  <a:gd name="T64" fmla="*/ 271 w 279"/>
                  <a:gd name="T65" fmla="*/ 161 h 212"/>
                  <a:gd name="T66" fmla="*/ 279 w 279"/>
                  <a:gd name="T67" fmla="*/ 102 h 212"/>
                  <a:gd name="T68" fmla="*/ 271 w 279"/>
                  <a:gd name="T69" fmla="*/ 60 h 212"/>
                  <a:gd name="T70" fmla="*/ 245 w 279"/>
                  <a:gd name="T71" fmla="*/ 9 h 212"/>
                  <a:gd name="T72" fmla="*/ 195 w 279"/>
                  <a:gd name="T73" fmla="*/ 0 h 212"/>
                  <a:gd name="T74" fmla="*/ 161 w 279"/>
                  <a:gd name="T75" fmla="*/ 26 h 212"/>
                  <a:gd name="T76" fmla="*/ 152 w 279"/>
                  <a:gd name="T77" fmla="*/ 77 h 212"/>
                  <a:gd name="T78" fmla="*/ 178 w 279"/>
                  <a:gd name="T79" fmla="*/ 102 h 212"/>
                  <a:gd name="T80" fmla="*/ 186 w 279"/>
                  <a:gd name="T81" fmla="*/ 43 h 212"/>
                  <a:gd name="T82" fmla="*/ 211 w 279"/>
                  <a:gd name="T83" fmla="*/ 26 h 212"/>
                  <a:gd name="T84" fmla="*/ 245 w 279"/>
                  <a:gd name="T85" fmla="*/ 43 h 212"/>
                  <a:gd name="T86" fmla="*/ 254 w 279"/>
                  <a:gd name="T87" fmla="*/ 102 h 212"/>
                  <a:gd name="T88" fmla="*/ 254 w 279"/>
                  <a:gd name="T89" fmla="*/ 144 h 212"/>
                  <a:gd name="T90" fmla="*/ 245 w 279"/>
                  <a:gd name="T91" fmla="*/ 170 h 212"/>
                  <a:gd name="T92" fmla="*/ 211 w 279"/>
                  <a:gd name="T93" fmla="*/ 187 h 212"/>
                  <a:gd name="T94" fmla="*/ 186 w 279"/>
                  <a:gd name="T95" fmla="*/ 170 h 212"/>
                  <a:gd name="T96" fmla="*/ 178 w 279"/>
                  <a:gd name="T97" fmla="*/ 144 h 212"/>
                  <a:gd name="T98" fmla="*/ 178 w 279"/>
                  <a:gd name="T99" fmla="*/ 10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79" h="212">
                    <a:moveTo>
                      <a:pt x="34" y="93"/>
                    </a:moveTo>
                    <a:lnTo>
                      <a:pt x="17" y="102"/>
                    </a:lnTo>
                    <a:lnTo>
                      <a:pt x="8" y="110"/>
                    </a:lnTo>
                    <a:lnTo>
                      <a:pt x="0" y="127"/>
                    </a:lnTo>
                    <a:lnTo>
                      <a:pt x="0" y="144"/>
                    </a:lnTo>
                    <a:lnTo>
                      <a:pt x="0" y="170"/>
                    </a:lnTo>
                    <a:lnTo>
                      <a:pt x="17" y="195"/>
                    </a:lnTo>
                    <a:lnTo>
                      <a:pt x="34" y="204"/>
                    </a:lnTo>
                    <a:lnTo>
                      <a:pt x="59" y="212"/>
                    </a:lnTo>
                    <a:lnTo>
                      <a:pt x="84" y="204"/>
                    </a:lnTo>
                    <a:lnTo>
                      <a:pt x="110" y="195"/>
                    </a:lnTo>
                    <a:lnTo>
                      <a:pt x="118" y="170"/>
                    </a:lnTo>
                    <a:lnTo>
                      <a:pt x="127" y="144"/>
                    </a:lnTo>
                    <a:lnTo>
                      <a:pt x="127" y="127"/>
                    </a:lnTo>
                    <a:lnTo>
                      <a:pt x="118" y="110"/>
                    </a:lnTo>
                    <a:lnTo>
                      <a:pt x="101" y="102"/>
                    </a:lnTo>
                    <a:lnTo>
                      <a:pt x="93" y="93"/>
                    </a:lnTo>
                    <a:lnTo>
                      <a:pt x="110" y="77"/>
                    </a:lnTo>
                    <a:lnTo>
                      <a:pt x="118" y="51"/>
                    </a:lnTo>
                    <a:lnTo>
                      <a:pt x="118" y="34"/>
                    </a:lnTo>
                    <a:lnTo>
                      <a:pt x="101" y="17"/>
                    </a:lnTo>
                    <a:lnTo>
                      <a:pt x="84" y="9"/>
                    </a:lnTo>
                    <a:lnTo>
                      <a:pt x="59" y="0"/>
                    </a:lnTo>
                    <a:lnTo>
                      <a:pt x="34" y="9"/>
                    </a:lnTo>
                    <a:lnTo>
                      <a:pt x="17" y="17"/>
                    </a:lnTo>
                    <a:lnTo>
                      <a:pt x="8" y="34"/>
                    </a:lnTo>
                    <a:lnTo>
                      <a:pt x="8" y="51"/>
                    </a:lnTo>
                    <a:lnTo>
                      <a:pt x="8" y="77"/>
                    </a:lnTo>
                    <a:lnTo>
                      <a:pt x="34" y="93"/>
                    </a:lnTo>
                    <a:close/>
                    <a:moveTo>
                      <a:pt x="34" y="51"/>
                    </a:moveTo>
                    <a:lnTo>
                      <a:pt x="34" y="34"/>
                    </a:lnTo>
                    <a:lnTo>
                      <a:pt x="59" y="26"/>
                    </a:lnTo>
                    <a:lnTo>
                      <a:pt x="84" y="34"/>
                    </a:lnTo>
                    <a:lnTo>
                      <a:pt x="93" y="51"/>
                    </a:lnTo>
                    <a:lnTo>
                      <a:pt x="93" y="68"/>
                    </a:lnTo>
                    <a:lnTo>
                      <a:pt x="84" y="77"/>
                    </a:lnTo>
                    <a:lnTo>
                      <a:pt x="76" y="77"/>
                    </a:lnTo>
                    <a:lnTo>
                      <a:pt x="59" y="85"/>
                    </a:lnTo>
                    <a:lnTo>
                      <a:pt x="51" y="77"/>
                    </a:lnTo>
                    <a:lnTo>
                      <a:pt x="34" y="77"/>
                    </a:lnTo>
                    <a:lnTo>
                      <a:pt x="34" y="51"/>
                    </a:lnTo>
                    <a:close/>
                    <a:moveTo>
                      <a:pt x="25" y="144"/>
                    </a:moveTo>
                    <a:lnTo>
                      <a:pt x="25" y="127"/>
                    </a:lnTo>
                    <a:lnTo>
                      <a:pt x="34" y="119"/>
                    </a:lnTo>
                    <a:lnTo>
                      <a:pt x="42" y="110"/>
                    </a:lnTo>
                    <a:lnTo>
                      <a:pt x="59" y="110"/>
                    </a:lnTo>
                    <a:lnTo>
                      <a:pt x="76" y="110"/>
                    </a:lnTo>
                    <a:lnTo>
                      <a:pt x="93" y="119"/>
                    </a:lnTo>
                    <a:lnTo>
                      <a:pt x="101" y="127"/>
                    </a:lnTo>
                    <a:lnTo>
                      <a:pt x="101" y="144"/>
                    </a:lnTo>
                    <a:lnTo>
                      <a:pt x="101" y="161"/>
                    </a:lnTo>
                    <a:lnTo>
                      <a:pt x="93" y="170"/>
                    </a:lnTo>
                    <a:lnTo>
                      <a:pt x="76" y="178"/>
                    </a:lnTo>
                    <a:lnTo>
                      <a:pt x="59" y="187"/>
                    </a:lnTo>
                    <a:lnTo>
                      <a:pt x="42" y="178"/>
                    </a:lnTo>
                    <a:lnTo>
                      <a:pt x="25" y="161"/>
                    </a:lnTo>
                    <a:lnTo>
                      <a:pt x="25" y="144"/>
                    </a:lnTo>
                    <a:close/>
                    <a:moveTo>
                      <a:pt x="152" y="102"/>
                    </a:moveTo>
                    <a:lnTo>
                      <a:pt x="152" y="153"/>
                    </a:lnTo>
                    <a:lnTo>
                      <a:pt x="169" y="187"/>
                    </a:lnTo>
                    <a:lnTo>
                      <a:pt x="186" y="204"/>
                    </a:lnTo>
                    <a:lnTo>
                      <a:pt x="211" y="212"/>
                    </a:lnTo>
                    <a:lnTo>
                      <a:pt x="237" y="204"/>
                    </a:lnTo>
                    <a:lnTo>
                      <a:pt x="254" y="195"/>
                    </a:lnTo>
                    <a:lnTo>
                      <a:pt x="262" y="187"/>
                    </a:lnTo>
                    <a:lnTo>
                      <a:pt x="271" y="161"/>
                    </a:lnTo>
                    <a:lnTo>
                      <a:pt x="279" y="136"/>
                    </a:lnTo>
                    <a:lnTo>
                      <a:pt x="279" y="102"/>
                    </a:lnTo>
                    <a:lnTo>
                      <a:pt x="279" y="77"/>
                    </a:lnTo>
                    <a:lnTo>
                      <a:pt x="271" y="60"/>
                    </a:lnTo>
                    <a:lnTo>
                      <a:pt x="262" y="26"/>
                    </a:lnTo>
                    <a:lnTo>
                      <a:pt x="245" y="9"/>
                    </a:lnTo>
                    <a:lnTo>
                      <a:pt x="211" y="0"/>
                    </a:lnTo>
                    <a:lnTo>
                      <a:pt x="195" y="0"/>
                    </a:lnTo>
                    <a:lnTo>
                      <a:pt x="178" y="9"/>
                    </a:lnTo>
                    <a:lnTo>
                      <a:pt x="161" y="26"/>
                    </a:lnTo>
                    <a:lnTo>
                      <a:pt x="152" y="43"/>
                    </a:lnTo>
                    <a:lnTo>
                      <a:pt x="152" y="77"/>
                    </a:lnTo>
                    <a:lnTo>
                      <a:pt x="152" y="102"/>
                    </a:lnTo>
                    <a:close/>
                    <a:moveTo>
                      <a:pt x="178" y="102"/>
                    </a:moveTo>
                    <a:lnTo>
                      <a:pt x="178" y="68"/>
                    </a:lnTo>
                    <a:lnTo>
                      <a:pt x="186" y="43"/>
                    </a:lnTo>
                    <a:lnTo>
                      <a:pt x="195" y="34"/>
                    </a:lnTo>
                    <a:lnTo>
                      <a:pt x="211" y="26"/>
                    </a:lnTo>
                    <a:lnTo>
                      <a:pt x="228" y="34"/>
                    </a:lnTo>
                    <a:lnTo>
                      <a:pt x="245" y="43"/>
                    </a:lnTo>
                    <a:lnTo>
                      <a:pt x="254" y="68"/>
                    </a:lnTo>
                    <a:lnTo>
                      <a:pt x="254" y="102"/>
                    </a:lnTo>
                    <a:lnTo>
                      <a:pt x="254" y="127"/>
                    </a:lnTo>
                    <a:lnTo>
                      <a:pt x="254" y="144"/>
                    </a:lnTo>
                    <a:lnTo>
                      <a:pt x="245" y="161"/>
                    </a:lnTo>
                    <a:lnTo>
                      <a:pt x="245" y="170"/>
                    </a:lnTo>
                    <a:lnTo>
                      <a:pt x="228" y="178"/>
                    </a:lnTo>
                    <a:lnTo>
                      <a:pt x="211" y="187"/>
                    </a:lnTo>
                    <a:lnTo>
                      <a:pt x="195" y="178"/>
                    </a:lnTo>
                    <a:lnTo>
                      <a:pt x="186" y="170"/>
                    </a:lnTo>
                    <a:lnTo>
                      <a:pt x="178" y="161"/>
                    </a:lnTo>
                    <a:lnTo>
                      <a:pt x="178" y="144"/>
                    </a:lnTo>
                    <a:lnTo>
                      <a:pt x="178" y="127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2" name="Rectangle 150">
                <a:extLst>
                  <a:ext uri="{FF2B5EF4-FFF2-40B4-BE49-F238E27FC236}">
                    <a16:creationId xmlns:a16="http://schemas.microsoft.com/office/drawing/2014/main" id="{952D051D-D0C6-4712-B80B-838A9D085F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1" y="1439"/>
                <a:ext cx="77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3" name="Freeform 151">
                <a:extLst>
                  <a:ext uri="{FF2B5EF4-FFF2-40B4-BE49-F238E27FC236}">
                    <a16:creationId xmlns:a16="http://schemas.microsoft.com/office/drawing/2014/main" id="{E03507E4-CE50-40F5-90D5-7168683AD5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55" y="309"/>
                <a:ext cx="74" cy="52"/>
              </a:xfrm>
              <a:custGeom>
                <a:avLst/>
                <a:gdLst>
                  <a:gd name="T0" fmla="*/ 59 w 431"/>
                  <a:gd name="T1" fmla="*/ 102 h 305"/>
                  <a:gd name="T2" fmla="*/ 42 w 431"/>
                  <a:gd name="T3" fmla="*/ 119 h 305"/>
                  <a:gd name="T4" fmla="*/ 0 w 431"/>
                  <a:gd name="T5" fmla="*/ 170 h 305"/>
                  <a:gd name="T6" fmla="*/ 25 w 431"/>
                  <a:gd name="T7" fmla="*/ 170 h 305"/>
                  <a:gd name="T8" fmla="*/ 67 w 431"/>
                  <a:gd name="T9" fmla="*/ 305 h 305"/>
                  <a:gd name="T10" fmla="*/ 152 w 431"/>
                  <a:gd name="T11" fmla="*/ 186 h 305"/>
                  <a:gd name="T12" fmla="*/ 177 w 431"/>
                  <a:gd name="T13" fmla="*/ 229 h 305"/>
                  <a:gd name="T14" fmla="*/ 203 w 431"/>
                  <a:gd name="T15" fmla="*/ 254 h 305"/>
                  <a:gd name="T16" fmla="*/ 254 w 431"/>
                  <a:gd name="T17" fmla="*/ 254 h 305"/>
                  <a:gd name="T18" fmla="*/ 279 w 431"/>
                  <a:gd name="T19" fmla="*/ 229 h 305"/>
                  <a:gd name="T20" fmla="*/ 288 w 431"/>
                  <a:gd name="T21" fmla="*/ 195 h 305"/>
                  <a:gd name="T22" fmla="*/ 271 w 431"/>
                  <a:gd name="T23" fmla="*/ 136 h 305"/>
                  <a:gd name="T24" fmla="*/ 245 w 431"/>
                  <a:gd name="T25" fmla="*/ 93 h 305"/>
                  <a:gd name="T26" fmla="*/ 194 w 431"/>
                  <a:gd name="T27" fmla="*/ 68 h 305"/>
                  <a:gd name="T28" fmla="*/ 152 w 431"/>
                  <a:gd name="T29" fmla="*/ 85 h 305"/>
                  <a:gd name="T30" fmla="*/ 135 w 431"/>
                  <a:gd name="T31" fmla="*/ 110 h 305"/>
                  <a:gd name="T32" fmla="*/ 144 w 431"/>
                  <a:gd name="T33" fmla="*/ 161 h 305"/>
                  <a:gd name="T34" fmla="*/ 177 w 431"/>
                  <a:gd name="T35" fmla="*/ 178 h 305"/>
                  <a:gd name="T36" fmla="*/ 161 w 431"/>
                  <a:gd name="T37" fmla="*/ 110 h 305"/>
                  <a:gd name="T38" fmla="*/ 177 w 431"/>
                  <a:gd name="T39" fmla="*/ 85 h 305"/>
                  <a:gd name="T40" fmla="*/ 211 w 431"/>
                  <a:gd name="T41" fmla="*/ 93 h 305"/>
                  <a:gd name="T42" fmla="*/ 228 w 431"/>
                  <a:gd name="T43" fmla="*/ 110 h 305"/>
                  <a:gd name="T44" fmla="*/ 245 w 431"/>
                  <a:gd name="T45" fmla="*/ 144 h 305"/>
                  <a:gd name="T46" fmla="*/ 262 w 431"/>
                  <a:gd name="T47" fmla="*/ 212 h 305"/>
                  <a:gd name="T48" fmla="*/ 245 w 431"/>
                  <a:gd name="T49" fmla="*/ 237 h 305"/>
                  <a:gd name="T50" fmla="*/ 211 w 431"/>
                  <a:gd name="T51" fmla="*/ 237 h 305"/>
                  <a:gd name="T52" fmla="*/ 194 w 431"/>
                  <a:gd name="T53" fmla="*/ 212 h 305"/>
                  <a:gd name="T54" fmla="*/ 177 w 431"/>
                  <a:gd name="T55" fmla="*/ 178 h 305"/>
                  <a:gd name="T56" fmla="*/ 313 w 431"/>
                  <a:gd name="T57" fmla="*/ 144 h 305"/>
                  <a:gd name="T58" fmla="*/ 338 w 431"/>
                  <a:gd name="T59" fmla="*/ 178 h 305"/>
                  <a:gd name="T60" fmla="*/ 372 w 431"/>
                  <a:gd name="T61" fmla="*/ 195 h 305"/>
                  <a:gd name="T62" fmla="*/ 414 w 431"/>
                  <a:gd name="T63" fmla="*/ 178 h 305"/>
                  <a:gd name="T64" fmla="*/ 431 w 431"/>
                  <a:gd name="T65" fmla="*/ 144 h 305"/>
                  <a:gd name="T66" fmla="*/ 423 w 431"/>
                  <a:gd name="T67" fmla="*/ 93 h 305"/>
                  <a:gd name="T68" fmla="*/ 398 w 431"/>
                  <a:gd name="T69" fmla="*/ 43 h 305"/>
                  <a:gd name="T70" fmla="*/ 364 w 431"/>
                  <a:gd name="T71" fmla="*/ 9 h 305"/>
                  <a:gd name="T72" fmla="*/ 313 w 431"/>
                  <a:gd name="T73" fmla="*/ 0 h 305"/>
                  <a:gd name="T74" fmla="*/ 288 w 431"/>
                  <a:gd name="T75" fmla="*/ 34 h 305"/>
                  <a:gd name="T76" fmla="*/ 279 w 431"/>
                  <a:gd name="T77" fmla="*/ 68 h 305"/>
                  <a:gd name="T78" fmla="*/ 296 w 431"/>
                  <a:gd name="T79" fmla="*/ 127 h 305"/>
                  <a:gd name="T80" fmla="*/ 304 w 431"/>
                  <a:gd name="T81" fmla="*/ 76 h 305"/>
                  <a:gd name="T82" fmla="*/ 304 w 431"/>
                  <a:gd name="T83" fmla="*/ 34 h 305"/>
                  <a:gd name="T84" fmla="*/ 338 w 431"/>
                  <a:gd name="T85" fmla="*/ 17 h 305"/>
                  <a:gd name="T86" fmla="*/ 372 w 431"/>
                  <a:gd name="T87" fmla="*/ 43 h 305"/>
                  <a:gd name="T88" fmla="*/ 389 w 431"/>
                  <a:gd name="T89" fmla="*/ 76 h 305"/>
                  <a:gd name="T90" fmla="*/ 406 w 431"/>
                  <a:gd name="T91" fmla="*/ 144 h 305"/>
                  <a:gd name="T92" fmla="*/ 389 w 431"/>
                  <a:gd name="T93" fmla="*/ 170 h 305"/>
                  <a:gd name="T94" fmla="*/ 355 w 431"/>
                  <a:gd name="T95" fmla="*/ 170 h 305"/>
                  <a:gd name="T96" fmla="*/ 338 w 431"/>
                  <a:gd name="T97" fmla="*/ 144 h 305"/>
                  <a:gd name="T98" fmla="*/ 321 w 431"/>
                  <a:gd name="T99" fmla="*/ 11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31" h="305">
                    <a:moveTo>
                      <a:pt x="93" y="305"/>
                    </a:moveTo>
                    <a:lnTo>
                      <a:pt x="59" y="102"/>
                    </a:lnTo>
                    <a:lnTo>
                      <a:pt x="42" y="110"/>
                    </a:lnTo>
                    <a:lnTo>
                      <a:pt x="42" y="119"/>
                    </a:lnTo>
                    <a:lnTo>
                      <a:pt x="25" y="136"/>
                    </a:lnTo>
                    <a:lnTo>
                      <a:pt x="0" y="170"/>
                    </a:lnTo>
                    <a:lnTo>
                      <a:pt x="0" y="186"/>
                    </a:lnTo>
                    <a:lnTo>
                      <a:pt x="25" y="170"/>
                    </a:lnTo>
                    <a:lnTo>
                      <a:pt x="42" y="153"/>
                    </a:lnTo>
                    <a:lnTo>
                      <a:pt x="67" y="305"/>
                    </a:lnTo>
                    <a:lnTo>
                      <a:pt x="93" y="305"/>
                    </a:lnTo>
                    <a:close/>
                    <a:moveTo>
                      <a:pt x="152" y="186"/>
                    </a:moveTo>
                    <a:lnTo>
                      <a:pt x="161" y="212"/>
                    </a:lnTo>
                    <a:lnTo>
                      <a:pt x="177" y="229"/>
                    </a:lnTo>
                    <a:lnTo>
                      <a:pt x="186" y="246"/>
                    </a:lnTo>
                    <a:lnTo>
                      <a:pt x="203" y="254"/>
                    </a:lnTo>
                    <a:lnTo>
                      <a:pt x="228" y="263"/>
                    </a:lnTo>
                    <a:lnTo>
                      <a:pt x="254" y="254"/>
                    </a:lnTo>
                    <a:lnTo>
                      <a:pt x="271" y="246"/>
                    </a:lnTo>
                    <a:lnTo>
                      <a:pt x="279" y="229"/>
                    </a:lnTo>
                    <a:lnTo>
                      <a:pt x="288" y="212"/>
                    </a:lnTo>
                    <a:lnTo>
                      <a:pt x="288" y="195"/>
                    </a:lnTo>
                    <a:lnTo>
                      <a:pt x="279" y="170"/>
                    </a:lnTo>
                    <a:lnTo>
                      <a:pt x="271" y="136"/>
                    </a:lnTo>
                    <a:lnTo>
                      <a:pt x="262" y="110"/>
                    </a:lnTo>
                    <a:lnTo>
                      <a:pt x="245" y="93"/>
                    </a:lnTo>
                    <a:lnTo>
                      <a:pt x="228" y="76"/>
                    </a:lnTo>
                    <a:lnTo>
                      <a:pt x="194" y="68"/>
                    </a:lnTo>
                    <a:lnTo>
                      <a:pt x="169" y="68"/>
                    </a:lnTo>
                    <a:lnTo>
                      <a:pt x="152" y="85"/>
                    </a:lnTo>
                    <a:lnTo>
                      <a:pt x="144" y="93"/>
                    </a:lnTo>
                    <a:lnTo>
                      <a:pt x="135" y="110"/>
                    </a:lnTo>
                    <a:lnTo>
                      <a:pt x="135" y="136"/>
                    </a:lnTo>
                    <a:lnTo>
                      <a:pt x="144" y="161"/>
                    </a:lnTo>
                    <a:lnTo>
                      <a:pt x="152" y="186"/>
                    </a:lnTo>
                    <a:close/>
                    <a:moveTo>
                      <a:pt x="177" y="178"/>
                    </a:moveTo>
                    <a:lnTo>
                      <a:pt x="161" y="144"/>
                    </a:lnTo>
                    <a:lnTo>
                      <a:pt x="161" y="110"/>
                    </a:lnTo>
                    <a:lnTo>
                      <a:pt x="169" y="102"/>
                    </a:lnTo>
                    <a:lnTo>
                      <a:pt x="177" y="85"/>
                    </a:lnTo>
                    <a:lnTo>
                      <a:pt x="194" y="85"/>
                    </a:lnTo>
                    <a:lnTo>
                      <a:pt x="211" y="93"/>
                    </a:lnTo>
                    <a:lnTo>
                      <a:pt x="220" y="102"/>
                    </a:lnTo>
                    <a:lnTo>
                      <a:pt x="228" y="110"/>
                    </a:lnTo>
                    <a:lnTo>
                      <a:pt x="237" y="127"/>
                    </a:lnTo>
                    <a:lnTo>
                      <a:pt x="245" y="144"/>
                    </a:lnTo>
                    <a:lnTo>
                      <a:pt x="262" y="186"/>
                    </a:lnTo>
                    <a:lnTo>
                      <a:pt x="262" y="212"/>
                    </a:lnTo>
                    <a:lnTo>
                      <a:pt x="254" y="229"/>
                    </a:lnTo>
                    <a:lnTo>
                      <a:pt x="245" y="237"/>
                    </a:lnTo>
                    <a:lnTo>
                      <a:pt x="228" y="237"/>
                    </a:lnTo>
                    <a:lnTo>
                      <a:pt x="211" y="237"/>
                    </a:lnTo>
                    <a:lnTo>
                      <a:pt x="203" y="229"/>
                    </a:lnTo>
                    <a:lnTo>
                      <a:pt x="194" y="212"/>
                    </a:lnTo>
                    <a:lnTo>
                      <a:pt x="186" y="203"/>
                    </a:lnTo>
                    <a:lnTo>
                      <a:pt x="177" y="178"/>
                    </a:lnTo>
                    <a:close/>
                    <a:moveTo>
                      <a:pt x="296" y="127"/>
                    </a:moveTo>
                    <a:lnTo>
                      <a:pt x="313" y="144"/>
                    </a:lnTo>
                    <a:lnTo>
                      <a:pt x="321" y="161"/>
                    </a:lnTo>
                    <a:lnTo>
                      <a:pt x="338" y="178"/>
                    </a:lnTo>
                    <a:lnTo>
                      <a:pt x="347" y="186"/>
                    </a:lnTo>
                    <a:lnTo>
                      <a:pt x="372" y="195"/>
                    </a:lnTo>
                    <a:lnTo>
                      <a:pt x="398" y="186"/>
                    </a:lnTo>
                    <a:lnTo>
                      <a:pt x="414" y="178"/>
                    </a:lnTo>
                    <a:lnTo>
                      <a:pt x="431" y="161"/>
                    </a:lnTo>
                    <a:lnTo>
                      <a:pt x="431" y="144"/>
                    </a:lnTo>
                    <a:lnTo>
                      <a:pt x="431" y="119"/>
                    </a:lnTo>
                    <a:lnTo>
                      <a:pt x="423" y="93"/>
                    </a:lnTo>
                    <a:lnTo>
                      <a:pt x="414" y="68"/>
                    </a:lnTo>
                    <a:lnTo>
                      <a:pt x="398" y="43"/>
                    </a:lnTo>
                    <a:lnTo>
                      <a:pt x="389" y="26"/>
                    </a:lnTo>
                    <a:lnTo>
                      <a:pt x="364" y="9"/>
                    </a:lnTo>
                    <a:lnTo>
                      <a:pt x="338" y="0"/>
                    </a:lnTo>
                    <a:lnTo>
                      <a:pt x="313" y="0"/>
                    </a:lnTo>
                    <a:lnTo>
                      <a:pt x="296" y="17"/>
                    </a:lnTo>
                    <a:lnTo>
                      <a:pt x="288" y="34"/>
                    </a:lnTo>
                    <a:lnTo>
                      <a:pt x="279" y="51"/>
                    </a:lnTo>
                    <a:lnTo>
                      <a:pt x="279" y="68"/>
                    </a:lnTo>
                    <a:lnTo>
                      <a:pt x="288" y="93"/>
                    </a:lnTo>
                    <a:lnTo>
                      <a:pt x="296" y="127"/>
                    </a:lnTo>
                    <a:close/>
                    <a:moveTo>
                      <a:pt x="321" y="110"/>
                    </a:moveTo>
                    <a:lnTo>
                      <a:pt x="304" y="76"/>
                    </a:lnTo>
                    <a:lnTo>
                      <a:pt x="304" y="43"/>
                    </a:lnTo>
                    <a:lnTo>
                      <a:pt x="304" y="34"/>
                    </a:lnTo>
                    <a:lnTo>
                      <a:pt x="321" y="26"/>
                    </a:lnTo>
                    <a:lnTo>
                      <a:pt x="338" y="17"/>
                    </a:lnTo>
                    <a:lnTo>
                      <a:pt x="355" y="26"/>
                    </a:lnTo>
                    <a:lnTo>
                      <a:pt x="372" y="43"/>
                    </a:lnTo>
                    <a:lnTo>
                      <a:pt x="381" y="59"/>
                    </a:lnTo>
                    <a:lnTo>
                      <a:pt x="389" y="76"/>
                    </a:lnTo>
                    <a:lnTo>
                      <a:pt x="406" y="119"/>
                    </a:lnTo>
                    <a:lnTo>
                      <a:pt x="406" y="144"/>
                    </a:lnTo>
                    <a:lnTo>
                      <a:pt x="406" y="161"/>
                    </a:lnTo>
                    <a:lnTo>
                      <a:pt x="389" y="170"/>
                    </a:lnTo>
                    <a:lnTo>
                      <a:pt x="372" y="170"/>
                    </a:lnTo>
                    <a:lnTo>
                      <a:pt x="355" y="170"/>
                    </a:lnTo>
                    <a:lnTo>
                      <a:pt x="347" y="161"/>
                    </a:lnTo>
                    <a:lnTo>
                      <a:pt x="338" y="144"/>
                    </a:lnTo>
                    <a:lnTo>
                      <a:pt x="330" y="136"/>
                    </a:lnTo>
                    <a:lnTo>
                      <a:pt x="321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4" name="Rectangle 152">
                <a:extLst>
                  <a:ext uri="{FF2B5EF4-FFF2-40B4-BE49-F238E27FC236}">
                    <a16:creationId xmlns:a16="http://schemas.microsoft.com/office/drawing/2014/main" id="{BF7B6541-607F-4417-BE1D-0859181EED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060000">
                <a:off x="5150" y="30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5" name="Rectangle 153">
                <a:extLst>
                  <a:ext uri="{FF2B5EF4-FFF2-40B4-BE49-F238E27FC236}">
                    <a16:creationId xmlns:a16="http://schemas.microsoft.com/office/drawing/2014/main" id="{ED243FC8-CE55-4A3C-BB93-823D82BCE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100000">
                <a:off x="5175" y="29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6" name="Rectangle 154">
                <a:extLst>
                  <a:ext uri="{FF2B5EF4-FFF2-40B4-BE49-F238E27FC236}">
                    <a16:creationId xmlns:a16="http://schemas.microsoft.com/office/drawing/2014/main" id="{AB37D145-78E4-4C77-A34C-47C5398D94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980000">
                <a:off x="5199" y="28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7" name="Freeform 155">
                <a:extLst>
                  <a:ext uri="{FF2B5EF4-FFF2-40B4-BE49-F238E27FC236}">
                    <a16:creationId xmlns:a16="http://schemas.microsoft.com/office/drawing/2014/main" id="{B949DEF8-11B2-4662-A587-D6216CB0AD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73" y="2655"/>
                <a:ext cx="48" cy="35"/>
              </a:xfrm>
              <a:custGeom>
                <a:avLst/>
                <a:gdLst>
                  <a:gd name="T0" fmla="*/ 9 w 280"/>
                  <a:gd name="T1" fmla="*/ 178 h 204"/>
                  <a:gd name="T2" fmla="*/ 43 w 280"/>
                  <a:gd name="T3" fmla="*/ 204 h 204"/>
                  <a:gd name="T4" fmla="*/ 93 w 280"/>
                  <a:gd name="T5" fmla="*/ 204 h 204"/>
                  <a:gd name="T6" fmla="*/ 127 w 280"/>
                  <a:gd name="T7" fmla="*/ 161 h 204"/>
                  <a:gd name="T8" fmla="*/ 127 w 280"/>
                  <a:gd name="T9" fmla="*/ 110 h 204"/>
                  <a:gd name="T10" fmla="*/ 93 w 280"/>
                  <a:gd name="T11" fmla="*/ 77 h 204"/>
                  <a:gd name="T12" fmla="*/ 43 w 280"/>
                  <a:gd name="T13" fmla="*/ 77 h 204"/>
                  <a:gd name="T14" fmla="*/ 34 w 280"/>
                  <a:gd name="T15" fmla="*/ 34 h 204"/>
                  <a:gd name="T16" fmla="*/ 119 w 280"/>
                  <a:gd name="T17" fmla="*/ 9 h 204"/>
                  <a:gd name="T18" fmla="*/ 0 w 280"/>
                  <a:gd name="T19" fmla="*/ 110 h 204"/>
                  <a:gd name="T20" fmla="*/ 43 w 280"/>
                  <a:gd name="T21" fmla="*/ 102 h 204"/>
                  <a:gd name="T22" fmla="*/ 77 w 280"/>
                  <a:gd name="T23" fmla="*/ 94 h 204"/>
                  <a:gd name="T24" fmla="*/ 102 w 280"/>
                  <a:gd name="T25" fmla="*/ 119 h 204"/>
                  <a:gd name="T26" fmla="*/ 102 w 280"/>
                  <a:gd name="T27" fmla="*/ 161 h 204"/>
                  <a:gd name="T28" fmla="*/ 77 w 280"/>
                  <a:gd name="T29" fmla="*/ 187 h 204"/>
                  <a:gd name="T30" fmla="*/ 51 w 280"/>
                  <a:gd name="T31" fmla="*/ 187 h 204"/>
                  <a:gd name="T32" fmla="*/ 26 w 280"/>
                  <a:gd name="T33" fmla="*/ 170 h 204"/>
                  <a:gd name="T34" fmla="*/ 0 w 280"/>
                  <a:gd name="T35" fmla="*/ 153 h 204"/>
                  <a:gd name="T36" fmla="*/ 153 w 280"/>
                  <a:gd name="T37" fmla="*/ 153 h 204"/>
                  <a:gd name="T38" fmla="*/ 195 w 280"/>
                  <a:gd name="T39" fmla="*/ 195 h 204"/>
                  <a:gd name="T40" fmla="*/ 237 w 280"/>
                  <a:gd name="T41" fmla="*/ 204 h 204"/>
                  <a:gd name="T42" fmla="*/ 263 w 280"/>
                  <a:gd name="T43" fmla="*/ 178 h 204"/>
                  <a:gd name="T44" fmla="*/ 280 w 280"/>
                  <a:gd name="T45" fmla="*/ 127 h 204"/>
                  <a:gd name="T46" fmla="*/ 280 w 280"/>
                  <a:gd name="T47" fmla="*/ 77 h 204"/>
                  <a:gd name="T48" fmla="*/ 263 w 280"/>
                  <a:gd name="T49" fmla="*/ 26 h 204"/>
                  <a:gd name="T50" fmla="*/ 212 w 280"/>
                  <a:gd name="T51" fmla="*/ 0 h 204"/>
                  <a:gd name="T52" fmla="*/ 178 w 280"/>
                  <a:gd name="T53" fmla="*/ 9 h 204"/>
                  <a:gd name="T54" fmla="*/ 153 w 280"/>
                  <a:gd name="T55" fmla="*/ 43 h 204"/>
                  <a:gd name="T56" fmla="*/ 153 w 280"/>
                  <a:gd name="T57" fmla="*/ 102 h 204"/>
                  <a:gd name="T58" fmla="*/ 178 w 280"/>
                  <a:gd name="T59" fmla="*/ 60 h 204"/>
                  <a:gd name="T60" fmla="*/ 195 w 280"/>
                  <a:gd name="T61" fmla="*/ 26 h 204"/>
                  <a:gd name="T62" fmla="*/ 229 w 280"/>
                  <a:gd name="T63" fmla="*/ 26 h 204"/>
                  <a:gd name="T64" fmla="*/ 246 w 280"/>
                  <a:gd name="T65" fmla="*/ 60 h 204"/>
                  <a:gd name="T66" fmla="*/ 254 w 280"/>
                  <a:gd name="T67" fmla="*/ 144 h 204"/>
                  <a:gd name="T68" fmla="*/ 229 w 280"/>
                  <a:gd name="T69" fmla="*/ 178 h 204"/>
                  <a:gd name="T70" fmla="*/ 203 w 280"/>
                  <a:gd name="T71" fmla="*/ 178 h 204"/>
                  <a:gd name="T72" fmla="*/ 178 w 280"/>
                  <a:gd name="T73" fmla="*/ 144 h 204"/>
                  <a:gd name="T74" fmla="*/ 178 w 280"/>
                  <a:gd name="T75" fmla="*/ 10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0" h="204">
                    <a:moveTo>
                      <a:pt x="0" y="153"/>
                    </a:moveTo>
                    <a:lnTo>
                      <a:pt x="9" y="178"/>
                    </a:lnTo>
                    <a:lnTo>
                      <a:pt x="17" y="195"/>
                    </a:lnTo>
                    <a:lnTo>
                      <a:pt x="43" y="204"/>
                    </a:lnTo>
                    <a:lnTo>
                      <a:pt x="60" y="204"/>
                    </a:lnTo>
                    <a:lnTo>
                      <a:pt x="93" y="204"/>
                    </a:lnTo>
                    <a:lnTo>
                      <a:pt x="119" y="178"/>
                    </a:lnTo>
                    <a:lnTo>
                      <a:pt x="127" y="161"/>
                    </a:lnTo>
                    <a:lnTo>
                      <a:pt x="127" y="136"/>
                    </a:lnTo>
                    <a:lnTo>
                      <a:pt x="127" y="110"/>
                    </a:lnTo>
                    <a:lnTo>
                      <a:pt x="110" y="85"/>
                    </a:lnTo>
                    <a:lnTo>
                      <a:pt x="93" y="77"/>
                    </a:lnTo>
                    <a:lnTo>
                      <a:pt x="68" y="68"/>
                    </a:lnTo>
                    <a:lnTo>
                      <a:pt x="43" y="77"/>
                    </a:lnTo>
                    <a:lnTo>
                      <a:pt x="26" y="85"/>
                    </a:lnTo>
                    <a:lnTo>
                      <a:pt x="34" y="34"/>
                    </a:lnTo>
                    <a:lnTo>
                      <a:pt x="119" y="26"/>
                    </a:lnTo>
                    <a:lnTo>
                      <a:pt x="119" y="9"/>
                    </a:lnTo>
                    <a:lnTo>
                      <a:pt x="17" y="9"/>
                    </a:lnTo>
                    <a:lnTo>
                      <a:pt x="0" y="110"/>
                    </a:lnTo>
                    <a:lnTo>
                      <a:pt x="26" y="110"/>
                    </a:lnTo>
                    <a:lnTo>
                      <a:pt x="43" y="102"/>
                    </a:lnTo>
                    <a:lnTo>
                      <a:pt x="60" y="94"/>
                    </a:lnTo>
                    <a:lnTo>
                      <a:pt x="77" y="94"/>
                    </a:lnTo>
                    <a:lnTo>
                      <a:pt x="93" y="102"/>
                    </a:lnTo>
                    <a:lnTo>
                      <a:pt x="102" y="119"/>
                    </a:lnTo>
                    <a:lnTo>
                      <a:pt x="102" y="136"/>
                    </a:lnTo>
                    <a:lnTo>
                      <a:pt x="102" y="161"/>
                    </a:lnTo>
                    <a:lnTo>
                      <a:pt x="93" y="170"/>
                    </a:lnTo>
                    <a:lnTo>
                      <a:pt x="77" y="187"/>
                    </a:lnTo>
                    <a:lnTo>
                      <a:pt x="60" y="187"/>
                    </a:lnTo>
                    <a:lnTo>
                      <a:pt x="51" y="187"/>
                    </a:lnTo>
                    <a:lnTo>
                      <a:pt x="34" y="178"/>
                    </a:lnTo>
                    <a:lnTo>
                      <a:pt x="26" y="170"/>
                    </a:lnTo>
                    <a:lnTo>
                      <a:pt x="26" y="153"/>
                    </a:lnTo>
                    <a:lnTo>
                      <a:pt x="0" y="153"/>
                    </a:lnTo>
                    <a:close/>
                    <a:moveTo>
                      <a:pt x="153" y="102"/>
                    </a:moveTo>
                    <a:lnTo>
                      <a:pt x="153" y="153"/>
                    </a:lnTo>
                    <a:lnTo>
                      <a:pt x="170" y="187"/>
                    </a:lnTo>
                    <a:lnTo>
                      <a:pt x="195" y="195"/>
                    </a:lnTo>
                    <a:lnTo>
                      <a:pt x="220" y="204"/>
                    </a:lnTo>
                    <a:lnTo>
                      <a:pt x="237" y="204"/>
                    </a:lnTo>
                    <a:lnTo>
                      <a:pt x="254" y="187"/>
                    </a:lnTo>
                    <a:lnTo>
                      <a:pt x="263" y="178"/>
                    </a:lnTo>
                    <a:lnTo>
                      <a:pt x="271" y="153"/>
                    </a:lnTo>
                    <a:lnTo>
                      <a:pt x="280" y="127"/>
                    </a:lnTo>
                    <a:lnTo>
                      <a:pt x="280" y="102"/>
                    </a:lnTo>
                    <a:lnTo>
                      <a:pt x="280" y="77"/>
                    </a:lnTo>
                    <a:lnTo>
                      <a:pt x="271" y="51"/>
                    </a:lnTo>
                    <a:lnTo>
                      <a:pt x="263" y="26"/>
                    </a:lnTo>
                    <a:lnTo>
                      <a:pt x="237" y="0"/>
                    </a:lnTo>
                    <a:lnTo>
                      <a:pt x="212" y="0"/>
                    </a:lnTo>
                    <a:lnTo>
                      <a:pt x="195" y="0"/>
                    </a:lnTo>
                    <a:lnTo>
                      <a:pt x="178" y="9"/>
                    </a:lnTo>
                    <a:lnTo>
                      <a:pt x="161" y="26"/>
                    </a:lnTo>
                    <a:lnTo>
                      <a:pt x="153" y="43"/>
                    </a:lnTo>
                    <a:lnTo>
                      <a:pt x="153" y="68"/>
                    </a:lnTo>
                    <a:lnTo>
                      <a:pt x="153" y="102"/>
                    </a:lnTo>
                    <a:close/>
                    <a:moveTo>
                      <a:pt x="178" y="102"/>
                    </a:moveTo>
                    <a:lnTo>
                      <a:pt x="178" y="60"/>
                    </a:lnTo>
                    <a:lnTo>
                      <a:pt x="187" y="34"/>
                    </a:lnTo>
                    <a:lnTo>
                      <a:pt x="195" y="26"/>
                    </a:lnTo>
                    <a:lnTo>
                      <a:pt x="212" y="17"/>
                    </a:lnTo>
                    <a:lnTo>
                      <a:pt x="229" y="26"/>
                    </a:lnTo>
                    <a:lnTo>
                      <a:pt x="237" y="34"/>
                    </a:lnTo>
                    <a:lnTo>
                      <a:pt x="246" y="60"/>
                    </a:lnTo>
                    <a:lnTo>
                      <a:pt x="254" y="102"/>
                    </a:lnTo>
                    <a:lnTo>
                      <a:pt x="254" y="144"/>
                    </a:lnTo>
                    <a:lnTo>
                      <a:pt x="246" y="170"/>
                    </a:lnTo>
                    <a:lnTo>
                      <a:pt x="229" y="178"/>
                    </a:lnTo>
                    <a:lnTo>
                      <a:pt x="220" y="187"/>
                    </a:lnTo>
                    <a:lnTo>
                      <a:pt x="203" y="178"/>
                    </a:lnTo>
                    <a:lnTo>
                      <a:pt x="187" y="170"/>
                    </a:lnTo>
                    <a:lnTo>
                      <a:pt x="178" y="144"/>
                    </a:lnTo>
                    <a:lnTo>
                      <a:pt x="178" y="127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8" name="Rectangle 156">
                <a:extLst>
                  <a:ext uri="{FF2B5EF4-FFF2-40B4-BE49-F238E27FC236}">
                    <a16:creationId xmlns:a16="http://schemas.microsoft.com/office/drawing/2014/main" id="{F929893A-9454-4D53-BB95-528084AF9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3069" y="263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9" name="Rectangle 157">
                <a:extLst>
                  <a:ext uri="{FF2B5EF4-FFF2-40B4-BE49-F238E27FC236}">
                    <a16:creationId xmlns:a16="http://schemas.microsoft.com/office/drawing/2014/main" id="{06600C8B-1603-42FB-AFAF-87529A2238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3098" y="263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Freeform 158">
                <a:extLst>
                  <a:ext uri="{FF2B5EF4-FFF2-40B4-BE49-F238E27FC236}">
                    <a16:creationId xmlns:a16="http://schemas.microsoft.com/office/drawing/2014/main" id="{691A8FCF-CFAB-42A6-8F02-FAAF8BF7D3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62" y="2548"/>
                <a:ext cx="50" cy="38"/>
              </a:xfrm>
              <a:custGeom>
                <a:avLst/>
                <a:gdLst>
                  <a:gd name="T0" fmla="*/ 0 w 288"/>
                  <a:gd name="T1" fmla="*/ 169 h 220"/>
                  <a:gd name="T2" fmla="*/ 34 w 288"/>
                  <a:gd name="T3" fmla="*/ 195 h 220"/>
                  <a:gd name="T4" fmla="*/ 93 w 288"/>
                  <a:gd name="T5" fmla="*/ 203 h 220"/>
                  <a:gd name="T6" fmla="*/ 127 w 288"/>
                  <a:gd name="T7" fmla="*/ 161 h 220"/>
                  <a:gd name="T8" fmla="*/ 135 w 288"/>
                  <a:gd name="T9" fmla="*/ 110 h 220"/>
                  <a:gd name="T10" fmla="*/ 101 w 288"/>
                  <a:gd name="T11" fmla="*/ 76 h 220"/>
                  <a:gd name="T12" fmla="*/ 59 w 288"/>
                  <a:gd name="T13" fmla="*/ 68 h 220"/>
                  <a:gd name="T14" fmla="*/ 51 w 288"/>
                  <a:gd name="T15" fmla="*/ 25 h 220"/>
                  <a:gd name="T16" fmla="*/ 135 w 288"/>
                  <a:gd name="T17" fmla="*/ 8 h 220"/>
                  <a:gd name="T18" fmla="*/ 8 w 288"/>
                  <a:gd name="T19" fmla="*/ 102 h 220"/>
                  <a:gd name="T20" fmla="*/ 51 w 288"/>
                  <a:gd name="T21" fmla="*/ 93 h 220"/>
                  <a:gd name="T22" fmla="*/ 84 w 288"/>
                  <a:gd name="T23" fmla="*/ 93 h 220"/>
                  <a:gd name="T24" fmla="*/ 110 w 288"/>
                  <a:gd name="T25" fmla="*/ 119 h 220"/>
                  <a:gd name="T26" fmla="*/ 101 w 288"/>
                  <a:gd name="T27" fmla="*/ 161 h 220"/>
                  <a:gd name="T28" fmla="*/ 76 w 288"/>
                  <a:gd name="T29" fmla="*/ 178 h 220"/>
                  <a:gd name="T30" fmla="*/ 51 w 288"/>
                  <a:gd name="T31" fmla="*/ 178 h 220"/>
                  <a:gd name="T32" fmla="*/ 25 w 288"/>
                  <a:gd name="T33" fmla="*/ 161 h 220"/>
                  <a:gd name="T34" fmla="*/ 0 w 288"/>
                  <a:gd name="T35" fmla="*/ 144 h 220"/>
                  <a:gd name="T36" fmla="*/ 161 w 288"/>
                  <a:gd name="T37" fmla="*/ 161 h 220"/>
                  <a:gd name="T38" fmla="*/ 186 w 288"/>
                  <a:gd name="T39" fmla="*/ 212 h 220"/>
                  <a:gd name="T40" fmla="*/ 228 w 288"/>
                  <a:gd name="T41" fmla="*/ 212 h 220"/>
                  <a:gd name="T42" fmla="*/ 262 w 288"/>
                  <a:gd name="T43" fmla="*/ 195 h 220"/>
                  <a:gd name="T44" fmla="*/ 279 w 288"/>
                  <a:gd name="T45" fmla="*/ 152 h 220"/>
                  <a:gd name="T46" fmla="*/ 288 w 288"/>
                  <a:gd name="T47" fmla="*/ 93 h 220"/>
                  <a:gd name="T48" fmla="*/ 279 w 288"/>
                  <a:gd name="T49" fmla="*/ 42 h 220"/>
                  <a:gd name="T50" fmla="*/ 228 w 288"/>
                  <a:gd name="T51" fmla="*/ 8 h 220"/>
                  <a:gd name="T52" fmla="*/ 195 w 288"/>
                  <a:gd name="T53" fmla="*/ 17 h 220"/>
                  <a:gd name="T54" fmla="*/ 169 w 288"/>
                  <a:gd name="T55" fmla="*/ 51 h 220"/>
                  <a:gd name="T56" fmla="*/ 152 w 288"/>
                  <a:gd name="T57" fmla="*/ 110 h 220"/>
                  <a:gd name="T58" fmla="*/ 186 w 288"/>
                  <a:gd name="T59" fmla="*/ 68 h 220"/>
                  <a:gd name="T60" fmla="*/ 211 w 288"/>
                  <a:gd name="T61" fmla="*/ 34 h 220"/>
                  <a:gd name="T62" fmla="*/ 245 w 288"/>
                  <a:gd name="T63" fmla="*/ 34 h 220"/>
                  <a:gd name="T64" fmla="*/ 262 w 288"/>
                  <a:gd name="T65" fmla="*/ 76 h 220"/>
                  <a:gd name="T66" fmla="*/ 262 w 288"/>
                  <a:gd name="T67" fmla="*/ 144 h 220"/>
                  <a:gd name="T68" fmla="*/ 254 w 288"/>
                  <a:gd name="T69" fmla="*/ 169 h 220"/>
                  <a:gd name="T70" fmla="*/ 228 w 288"/>
                  <a:gd name="T71" fmla="*/ 195 h 220"/>
                  <a:gd name="T72" fmla="*/ 195 w 288"/>
                  <a:gd name="T73" fmla="*/ 186 h 220"/>
                  <a:gd name="T74" fmla="*/ 178 w 288"/>
                  <a:gd name="T75" fmla="*/ 15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8" h="220">
                    <a:moveTo>
                      <a:pt x="0" y="144"/>
                    </a:moveTo>
                    <a:lnTo>
                      <a:pt x="0" y="169"/>
                    </a:lnTo>
                    <a:lnTo>
                      <a:pt x="17" y="186"/>
                    </a:lnTo>
                    <a:lnTo>
                      <a:pt x="34" y="195"/>
                    </a:lnTo>
                    <a:lnTo>
                      <a:pt x="59" y="203"/>
                    </a:lnTo>
                    <a:lnTo>
                      <a:pt x="93" y="203"/>
                    </a:lnTo>
                    <a:lnTo>
                      <a:pt x="110" y="186"/>
                    </a:lnTo>
                    <a:lnTo>
                      <a:pt x="127" y="161"/>
                    </a:lnTo>
                    <a:lnTo>
                      <a:pt x="135" y="135"/>
                    </a:lnTo>
                    <a:lnTo>
                      <a:pt x="135" y="110"/>
                    </a:lnTo>
                    <a:lnTo>
                      <a:pt x="118" y="93"/>
                    </a:lnTo>
                    <a:lnTo>
                      <a:pt x="101" y="76"/>
                    </a:lnTo>
                    <a:lnTo>
                      <a:pt x="76" y="68"/>
                    </a:lnTo>
                    <a:lnTo>
                      <a:pt x="59" y="68"/>
                    </a:lnTo>
                    <a:lnTo>
                      <a:pt x="42" y="76"/>
                    </a:lnTo>
                    <a:lnTo>
                      <a:pt x="51" y="25"/>
                    </a:lnTo>
                    <a:lnTo>
                      <a:pt x="135" y="34"/>
                    </a:lnTo>
                    <a:lnTo>
                      <a:pt x="135" y="8"/>
                    </a:lnTo>
                    <a:lnTo>
                      <a:pt x="34" y="0"/>
                    </a:lnTo>
                    <a:lnTo>
                      <a:pt x="8" y="102"/>
                    </a:lnTo>
                    <a:lnTo>
                      <a:pt x="34" y="102"/>
                    </a:lnTo>
                    <a:lnTo>
                      <a:pt x="51" y="93"/>
                    </a:lnTo>
                    <a:lnTo>
                      <a:pt x="68" y="85"/>
                    </a:lnTo>
                    <a:lnTo>
                      <a:pt x="84" y="93"/>
                    </a:lnTo>
                    <a:lnTo>
                      <a:pt x="101" y="102"/>
                    </a:lnTo>
                    <a:lnTo>
                      <a:pt x="110" y="119"/>
                    </a:lnTo>
                    <a:lnTo>
                      <a:pt x="110" y="135"/>
                    </a:lnTo>
                    <a:lnTo>
                      <a:pt x="101" y="161"/>
                    </a:lnTo>
                    <a:lnTo>
                      <a:pt x="93" y="169"/>
                    </a:lnTo>
                    <a:lnTo>
                      <a:pt x="76" y="178"/>
                    </a:lnTo>
                    <a:lnTo>
                      <a:pt x="59" y="186"/>
                    </a:lnTo>
                    <a:lnTo>
                      <a:pt x="51" y="178"/>
                    </a:lnTo>
                    <a:lnTo>
                      <a:pt x="34" y="169"/>
                    </a:lnTo>
                    <a:lnTo>
                      <a:pt x="25" y="161"/>
                    </a:lnTo>
                    <a:lnTo>
                      <a:pt x="25" y="144"/>
                    </a:lnTo>
                    <a:lnTo>
                      <a:pt x="0" y="144"/>
                    </a:lnTo>
                    <a:close/>
                    <a:moveTo>
                      <a:pt x="152" y="110"/>
                    </a:moveTo>
                    <a:lnTo>
                      <a:pt x="161" y="161"/>
                    </a:lnTo>
                    <a:lnTo>
                      <a:pt x="169" y="195"/>
                    </a:lnTo>
                    <a:lnTo>
                      <a:pt x="186" y="212"/>
                    </a:lnTo>
                    <a:lnTo>
                      <a:pt x="211" y="220"/>
                    </a:lnTo>
                    <a:lnTo>
                      <a:pt x="228" y="212"/>
                    </a:lnTo>
                    <a:lnTo>
                      <a:pt x="245" y="212"/>
                    </a:lnTo>
                    <a:lnTo>
                      <a:pt x="262" y="195"/>
                    </a:lnTo>
                    <a:lnTo>
                      <a:pt x="271" y="178"/>
                    </a:lnTo>
                    <a:lnTo>
                      <a:pt x="279" y="152"/>
                    </a:lnTo>
                    <a:lnTo>
                      <a:pt x="288" y="119"/>
                    </a:lnTo>
                    <a:lnTo>
                      <a:pt x="288" y="93"/>
                    </a:lnTo>
                    <a:lnTo>
                      <a:pt x="288" y="76"/>
                    </a:lnTo>
                    <a:lnTo>
                      <a:pt x="279" y="42"/>
                    </a:lnTo>
                    <a:lnTo>
                      <a:pt x="262" y="17"/>
                    </a:lnTo>
                    <a:lnTo>
                      <a:pt x="228" y="8"/>
                    </a:lnTo>
                    <a:lnTo>
                      <a:pt x="211" y="17"/>
                    </a:lnTo>
                    <a:lnTo>
                      <a:pt x="195" y="17"/>
                    </a:lnTo>
                    <a:lnTo>
                      <a:pt x="178" y="34"/>
                    </a:lnTo>
                    <a:lnTo>
                      <a:pt x="169" y="51"/>
                    </a:lnTo>
                    <a:lnTo>
                      <a:pt x="161" y="76"/>
                    </a:lnTo>
                    <a:lnTo>
                      <a:pt x="152" y="110"/>
                    </a:lnTo>
                    <a:close/>
                    <a:moveTo>
                      <a:pt x="178" y="110"/>
                    </a:moveTo>
                    <a:lnTo>
                      <a:pt x="186" y="68"/>
                    </a:lnTo>
                    <a:lnTo>
                      <a:pt x="203" y="42"/>
                    </a:lnTo>
                    <a:lnTo>
                      <a:pt x="211" y="34"/>
                    </a:lnTo>
                    <a:lnTo>
                      <a:pt x="228" y="34"/>
                    </a:lnTo>
                    <a:lnTo>
                      <a:pt x="245" y="34"/>
                    </a:lnTo>
                    <a:lnTo>
                      <a:pt x="254" y="51"/>
                    </a:lnTo>
                    <a:lnTo>
                      <a:pt x="262" y="76"/>
                    </a:lnTo>
                    <a:lnTo>
                      <a:pt x="262" y="119"/>
                    </a:lnTo>
                    <a:lnTo>
                      <a:pt x="262" y="144"/>
                    </a:lnTo>
                    <a:lnTo>
                      <a:pt x="254" y="161"/>
                    </a:lnTo>
                    <a:lnTo>
                      <a:pt x="254" y="169"/>
                    </a:lnTo>
                    <a:lnTo>
                      <a:pt x="245" y="186"/>
                    </a:lnTo>
                    <a:lnTo>
                      <a:pt x="228" y="195"/>
                    </a:lnTo>
                    <a:lnTo>
                      <a:pt x="211" y="195"/>
                    </a:lnTo>
                    <a:lnTo>
                      <a:pt x="195" y="186"/>
                    </a:lnTo>
                    <a:lnTo>
                      <a:pt x="186" y="178"/>
                    </a:lnTo>
                    <a:lnTo>
                      <a:pt x="178" y="152"/>
                    </a:lnTo>
                    <a:lnTo>
                      <a:pt x="178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1" name="Rectangle 159">
                <a:extLst>
                  <a:ext uri="{FF2B5EF4-FFF2-40B4-BE49-F238E27FC236}">
                    <a16:creationId xmlns:a16="http://schemas.microsoft.com/office/drawing/2014/main" id="{143138A9-DA37-4A81-9383-7224C7A5E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00000">
                <a:off x="4762" y="2529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2" name="Rectangle 160">
                <a:extLst>
                  <a:ext uri="{FF2B5EF4-FFF2-40B4-BE49-F238E27FC236}">
                    <a16:creationId xmlns:a16="http://schemas.microsoft.com/office/drawing/2014/main" id="{3020CE51-5BEF-4A99-8E6E-19DFB8343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00000">
                <a:off x="4787" y="2532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3" name="Freeform 161">
                <a:extLst>
                  <a:ext uri="{FF2B5EF4-FFF2-40B4-BE49-F238E27FC236}">
                    <a16:creationId xmlns:a16="http://schemas.microsoft.com/office/drawing/2014/main" id="{67CFC0FF-EC64-4FFD-9965-7B65D44B35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13" y="2956"/>
                <a:ext cx="49" cy="35"/>
              </a:xfrm>
              <a:custGeom>
                <a:avLst/>
                <a:gdLst>
                  <a:gd name="T0" fmla="*/ 34 w 288"/>
                  <a:gd name="T1" fmla="*/ 178 h 203"/>
                  <a:gd name="T2" fmla="*/ 51 w 288"/>
                  <a:gd name="T3" fmla="*/ 152 h 203"/>
                  <a:gd name="T4" fmla="*/ 93 w 288"/>
                  <a:gd name="T5" fmla="*/ 118 h 203"/>
                  <a:gd name="T6" fmla="*/ 127 w 288"/>
                  <a:gd name="T7" fmla="*/ 76 h 203"/>
                  <a:gd name="T8" fmla="*/ 127 w 288"/>
                  <a:gd name="T9" fmla="*/ 34 h 203"/>
                  <a:gd name="T10" fmla="*/ 93 w 288"/>
                  <a:gd name="T11" fmla="*/ 0 h 203"/>
                  <a:gd name="T12" fmla="*/ 43 w 288"/>
                  <a:gd name="T13" fmla="*/ 0 h 203"/>
                  <a:gd name="T14" fmla="*/ 9 w 288"/>
                  <a:gd name="T15" fmla="*/ 34 h 203"/>
                  <a:gd name="T16" fmla="*/ 26 w 288"/>
                  <a:gd name="T17" fmla="*/ 59 h 203"/>
                  <a:gd name="T18" fmla="*/ 43 w 288"/>
                  <a:gd name="T19" fmla="*/ 25 h 203"/>
                  <a:gd name="T20" fmla="*/ 68 w 288"/>
                  <a:gd name="T21" fmla="*/ 17 h 203"/>
                  <a:gd name="T22" fmla="*/ 93 w 288"/>
                  <a:gd name="T23" fmla="*/ 25 h 203"/>
                  <a:gd name="T24" fmla="*/ 102 w 288"/>
                  <a:gd name="T25" fmla="*/ 51 h 203"/>
                  <a:gd name="T26" fmla="*/ 93 w 288"/>
                  <a:gd name="T27" fmla="*/ 84 h 203"/>
                  <a:gd name="T28" fmla="*/ 51 w 288"/>
                  <a:gd name="T29" fmla="*/ 127 h 203"/>
                  <a:gd name="T30" fmla="*/ 17 w 288"/>
                  <a:gd name="T31" fmla="*/ 152 h 203"/>
                  <a:gd name="T32" fmla="*/ 0 w 288"/>
                  <a:gd name="T33" fmla="*/ 194 h 203"/>
                  <a:gd name="T34" fmla="*/ 127 w 288"/>
                  <a:gd name="T35" fmla="*/ 178 h 203"/>
                  <a:gd name="T36" fmla="*/ 161 w 288"/>
                  <a:gd name="T37" fmla="*/ 152 h 203"/>
                  <a:gd name="T38" fmla="*/ 195 w 288"/>
                  <a:gd name="T39" fmla="*/ 203 h 203"/>
                  <a:gd name="T40" fmla="*/ 237 w 288"/>
                  <a:gd name="T41" fmla="*/ 203 h 203"/>
                  <a:gd name="T42" fmla="*/ 263 w 288"/>
                  <a:gd name="T43" fmla="*/ 186 h 203"/>
                  <a:gd name="T44" fmla="*/ 280 w 288"/>
                  <a:gd name="T45" fmla="*/ 135 h 203"/>
                  <a:gd name="T46" fmla="*/ 280 w 288"/>
                  <a:gd name="T47" fmla="*/ 76 h 203"/>
                  <a:gd name="T48" fmla="*/ 271 w 288"/>
                  <a:gd name="T49" fmla="*/ 25 h 203"/>
                  <a:gd name="T50" fmla="*/ 220 w 288"/>
                  <a:gd name="T51" fmla="*/ 0 h 203"/>
                  <a:gd name="T52" fmla="*/ 187 w 288"/>
                  <a:gd name="T53" fmla="*/ 17 h 203"/>
                  <a:gd name="T54" fmla="*/ 161 w 288"/>
                  <a:gd name="T55" fmla="*/ 42 h 203"/>
                  <a:gd name="T56" fmla="*/ 153 w 288"/>
                  <a:gd name="T57" fmla="*/ 101 h 203"/>
                  <a:gd name="T58" fmla="*/ 187 w 288"/>
                  <a:gd name="T59" fmla="*/ 59 h 203"/>
                  <a:gd name="T60" fmla="*/ 203 w 288"/>
                  <a:gd name="T61" fmla="*/ 25 h 203"/>
                  <a:gd name="T62" fmla="*/ 237 w 288"/>
                  <a:gd name="T63" fmla="*/ 25 h 203"/>
                  <a:gd name="T64" fmla="*/ 254 w 288"/>
                  <a:gd name="T65" fmla="*/ 67 h 203"/>
                  <a:gd name="T66" fmla="*/ 254 w 288"/>
                  <a:gd name="T67" fmla="*/ 144 h 203"/>
                  <a:gd name="T68" fmla="*/ 246 w 288"/>
                  <a:gd name="T69" fmla="*/ 169 h 203"/>
                  <a:gd name="T70" fmla="*/ 220 w 288"/>
                  <a:gd name="T71" fmla="*/ 186 h 203"/>
                  <a:gd name="T72" fmla="*/ 187 w 288"/>
                  <a:gd name="T73" fmla="*/ 169 h 203"/>
                  <a:gd name="T74" fmla="*/ 178 w 288"/>
                  <a:gd name="T75" fmla="*/ 101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8" h="203">
                    <a:moveTo>
                      <a:pt x="127" y="178"/>
                    </a:moveTo>
                    <a:lnTo>
                      <a:pt x="34" y="178"/>
                    </a:lnTo>
                    <a:lnTo>
                      <a:pt x="43" y="161"/>
                    </a:lnTo>
                    <a:lnTo>
                      <a:pt x="51" y="152"/>
                    </a:lnTo>
                    <a:lnTo>
                      <a:pt x="68" y="135"/>
                    </a:lnTo>
                    <a:lnTo>
                      <a:pt x="93" y="118"/>
                    </a:lnTo>
                    <a:lnTo>
                      <a:pt x="110" y="101"/>
                    </a:lnTo>
                    <a:lnTo>
                      <a:pt x="127" y="76"/>
                    </a:lnTo>
                    <a:lnTo>
                      <a:pt x="127" y="59"/>
                    </a:lnTo>
                    <a:lnTo>
                      <a:pt x="127" y="34"/>
                    </a:lnTo>
                    <a:lnTo>
                      <a:pt x="119" y="17"/>
                    </a:lnTo>
                    <a:lnTo>
                      <a:pt x="93" y="0"/>
                    </a:lnTo>
                    <a:lnTo>
                      <a:pt x="68" y="0"/>
                    </a:lnTo>
                    <a:lnTo>
                      <a:pt x="43" y="0"/>
                    </a:lnTo>
                    <a:lnTo>
                      <a:pt x="26" y="8"/>
                    </a:lnTo>
                    <a:lnTo>
                      <a:pt x="9" y="34"/>
                    </a:lnTo>
                    <a:lnTo>
                      <a:pt x="0" y="51"/>
                    </a:lnTo>
                    <a:lnTo>
                      <a:pt x="26" y="59"/>
                    </a:lnTo>
                    <a:lnTo>
                      <a:pt x="34" y="42"/>
                    </a:lnTo>
                    <a:lnTo>
                      <a:pt x="43" y="25"/>
                    </a:lnTo>
                    <a:lnTo>
                      <a:pt x="51" y="17"/>
                    </a:lnTo>
                    <a:lnTo>
                      <a:pt x="68" y="17"/>
                    </a:lnTo>
                    <a:lnTo>
                      <a:pt x="85" y="25"/>
                    </a:lnTo>
                    <a:lnTo>
                      <a:pt x="93" y="25"/>
                    </a:lnTo>
                    <a:lnTo>
                      <a:pt x="102" y="42"/>
                    </a:lnTo>
                    <a:lnTo>
                      <a:pt x="102" y="51"/>
                    </a:lnTo>
                    <a:lnTo>
                      <a:pt x="102" y="67"/>
                    </a:lnTo>
                    <a:lnTo>
                      <a:pt x="93" y="84"/>
                    </a:lnTo>
                    <a:lnTo>
                      <a:pt x="76" y="101"/>
                    </a:lnTo>
                    <a:lnTo>
                      <a:pt x="51" y="127"/>
                    </a:lnTo>
                    <a:lnTo>
                      <a:pt x="34" y="144"/>
                    </a:lnTo>
                    <a:lnTo>
                      <a:pt x="17" y="152"/>
                    </a:lnTo>
                    <a:lnTo>
                      <a:pt x="0" y="178"/>
                    </a:lnTo>
                    <a:lnTo>
                      <a:pt x="0" y="194"/>
                    </a:lnTo>
                    <a:lnTo>
                      <a:pt x="127" y="203"/>
                    </a:lnTo>
                    <a:lnTo>
                      <a:pt x="127" y="178"/>
                    </a:lnTo>
                    <a:close/>
                    <a:moveTo>
                      <a:pt x="153" y="101"/>
                    </a:moveTo>
                    <a:lnTo>
                      <a:pt x="161" y="152"/>
                    </a:lnTo>
                    <a:lnTo>
                      <a:pt x="170" y="186"/>
                    </a:lnTo>
                    <a:lnTo>
                      <a:pt x="195" y="203"/>
                    </a:lnTo>
                    <a:lnTo>
                      <a:pt x="220" y="203"/>
                    </a:lnTo>
                    <a:lnTo>
                      <a:pt x="237" y="203"/>
                    </a:lnTo>
                    <a:lnTo>
                      <a:pt x="254" y="194"/>
                    </a:lnTo>
                    <a:lnTo>
                      <a:pt x="263" y="186"/>
                    </a:lnTo>
                    <a:lnTo>
                      <a:pt x="280" y="161"/>
                    </a:lnTo>
                    <a:lnTo>
                      <a:pt x="280" y="135"/>
                    </a:lnTo>
                    <a:lnTo>
                      <a:pt x="288" y="110"/>
                    </a:lnTo>
                    <a:lnTo>
                      <a:pt x="280" y="76"/>
                    </a:lnTo>
                    <a:lnTo>
                      <a:pt x="280" y="59"/>
                    </a:lnTo>
                    <a:lnTo>
                      <a:pt x="271" y="25"/>
                    </a:lnTo>
                    <a:lnTo>
                      <a:pt x="246" y="8"/>
                    </a:lnTo>
                    <a:lnTo>
                      <a:pt x="220" y="0"/>
                    </a:lnTo>
                    <a:lnTo>
                      <a:pt x="203" y="8"/>
                    </a:lnTo>
                    <a:lnTo>
                      <a:pt x="187" y="17"/>
                    </a:lnTo>
                    <a:lnTo>
                      <a:pt x="170" y="25"/>
                    </a:lnTo>
                    <a:lnTo>
                      <a:pt x="161" y="42"/>
                    </a:lnTo>
                    <a:lnTo>
                      <a:pt x="153" y="67"/>
                    </a:lnTo>
                    <a:lnTo>
                      <a:pt x="153" y="101"/>
                    </a:lnTo>
                    <a:close/>
                    <a:moveTo>
                      <a:pt x="178" y="101"/>
                    </a:moveTo>
                    <a:lnTo>
                      <a:pt x="187" y="59"/>
                    </a:lnTo>
                    <a:lnTo>
                      <a:pt x="195" y="34"/>
                    </a:lnTo>
                    <a:lnTo>
                      <a:pt x="203" y="25"/>
                    </a:lnTo>
                    <a:lnTo>
                      <a:pt x="220" y="25"/>
                    </a:lnTo>
                    <a:lnTo>
                      <a:pt x="237" y="25"/>
                    </a:lnTo>
                    <a:lnTo>
                      <a:pt x="246" y="42"/>
                    </a:lnTo>
                    <a:lnTo>
                      <a:pt x="254" y="67"/>
                    </a:lnTo>
                    <a:lnTo>
                      <a:pt x="263" y="101"/>
                    </a:lnTo>
                    <a:lnTo>
                      <a:pt x="254" y="144"/>
                    </a:lnTo>
                    <a:lnTo>
                      <a:pt x="254" y="161"/>
                    </a:lnTo>
                    <a:lnTo>
                      <a:pt x="246" y="169"/>
                    </a:lnTo>
                    <a:lnTo>
                      <a:pt x="229" y="186"/>
                    </a:lnTo>
                    <a:lnTo>
                      <a:pt x="220" y="186"/>
                    </a:lnTo>
                    <a:lnTo>
                      <a:pt x="203" y="186"/>
                    </a:lnTo>
                    <a:lnTo>
                      <a:pt x="187" y="169"/>
                    </a:lnTo>
                    <a:lnTo>
                      <a:pt x="178" y="144"/>
                    </a:lnTo>
                    <a:lnTo>
                      <a:pt x="178" y="101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" name="Rectangle 162">
                <a:extLst>
                  <a:ext uri="{FF2B5EF4-FFF2-40B4-BE49-F238E27FC236}">
                    <a16:creationId xmlns:a16="http://schemas.microsoft.com/office/drawing/2014/main" id="{5A0DA847-F228-4DB1-8AEA-49E8F051E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5211" y="293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5" name="Rectangle 163">
                <a:extLst>
                  <a:ext uri="{FF2B5EF4-FFF2-40B4-BE49-F238E27FC236}">
                    <a16:creationId xmlns:a16="http://schemas.microsoft.com/office/drawing/2014/main" id="{9BA42F02-BE4E-4C5F-9C69-C5EC13634D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60000">
                <a:off x="5237" y="293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Freeform 164">
                <a:extLst>
                  <a:ext uri="{FF2B5EF4-FFF2-40B4-BE49-F238E27FC236}">
                    <a16:creationId xmlns:a16="http://schemas.microsoft.com/office/drawing/2014/main" id="{DC230D42-AC24-4C68-A515-181FDFD0D5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18" y="123"/>
                <a:ext cx="51" cy="46"/>
              </a:xfrm>
              <a:custGeom>
                <a:avLst/>
                <a:gdLst>
                  <a:gd name="T0" fmla="*/ 76 w 296"/>
                  <a:gd name="T1" fmla="*/ 262 h 271"/>
                  <a:gd name="T2" fmla="*/ 110 w 296"/>
                  <a:gd name="T3" fmla="*/ 271 h 271"/>
                  <a:gd name="T4" fmla="*/ 144 w 296"/>
                  <a:gd name="T5" fmla="*/ 254 h 271"/>
                  <a:gd name="T6" fmla="*/ 161 w 296"/>
                  <a:gd name="T7" fmla="*/ 211 h 271"/>
                  <a:gd name="T8" fmla="*/ 152 w 296"/>
                  <a:gd name="T9" fmla="*/ 161 h 271"/>
                  <a:gd name="T10" fmla="*/ 118 w 296"/>
                  <a:gd name="T11" fmla="*/ 110 h 271"/>
                  <a:gd name="T12" fmla="*/ 85 w 296"/>
                  <a:gd name="T13" fmla="*/ 76 h 271"/>
                  <a:gd name="T14" fmla="*/ 51 w 296"/>
                  <a:gd name="T15" fmla="*/ 76 h 271"/>
                  <a:gd name="T16" fmla="*/ 8 w 296"/>
                  <a:gd name="T17" fmla="*/ 101 h 271"/>
                  <a:gd name="T18" fmla="*/ 0 w 296"/>
                  <a:gd name="T19" fmla="*/ 152 h 271"/>
                  <a:gd name="T20" fmla="*/ 25 w 296"/>
                  <a:gd name="T21" fmla="*/ 194 h 271"/>
                  <a:gd name="T22" fmla="*/ 76 w 296"/>
                  <a:gd name="T23" fmla="*/ 211 h 271"/>
                  <a:gd name="T24" fmla="*/ 118 w 296"/>
                  <a:gd name="T25" fmla="*/ 177 h 271"/>
                  <a:gd name="T26" fmla="*/ 127 w 296"/>
                  <a:gd name="T27" fmla="*/ 161 h 271"/>
                  <a:gd name="T28" fmla="*/ 144 w 296"/>
                  <a:gd name="T29" fmla="*/ 211 h 271"/>
                  <a:gd name="T30" fmla="*/ 118 w 296"/>
                  <a:gd name="T31" fmla="*/ 245 h 271"/>
                  <a:gd name="T32" fmla="*/ 101 w 296"/>
                  <a:gd name="T33" fmla="*/ 254 h 271"/>
                  <a:gd name="T34" fmla="*/ 76 w 296"/>
                  <a:gd name="T35" fmla="*/ 237 h 271"/>
                  <a:gd name="T36" fmla="*/ 101 w 296"/>
                  <a:gd name="T37" fmla="*/ 118 h 271"/>
                  <a:gd name="T38" fmla="*/ 110 w 296"/>
                  <a:gd name="T39" fmla="*/ 152 h 271"/>
                  <a:gd name="T40" fmla="*/ 85 w 296"/>
                  <a:gd name="T41" fmla="*/ 177 h 271"/>
                  <a:gd name="T42" fmla="*/ 59 w 296"/>
                  <a:gd name="T43" fmla="*/ 186 h 271"/>
                  <a:gd name="T44" fmla="*/ 34 w 296"/>
                  <a:gd name="T45" fmla="*/ 161 h 271"/>
                  <a:gd name="T46" fmla="*/ 25 w 296"/>
                  <a:gd name="T47" fmla="*/ 127 h 271"/>
                  <a:gd name="T48" fmla="*/ 42 w 296"/>
                  <a:gd name="T49" fmla="*/ 101 h 271"/>
                  <a:gd name="T50" fmla="*/ 76 w 296"/>
                  <a:gd name="T51" fmla="*/ 101 h 271"/>
                  <a:gd name="T52" fmla="*/ 101 w 296"/>
                  <a:gd name="T53" fmla="*/ 118 h 271"/>
                  <a:gd name="T54" fmla="*/ 169 w 296"/>
                  <a:gd name="T55" fmla="*/ 152 h 271"/>
                  <a:gd name="T56" fmla="*/ 203 w 296"/>
                  <a:gd name="T57" fmla="*/ 177 h 271"/>
                  <a:gd name="T58" fmla="*/ 245 w 296"/>
                  <a:gd name="T59" fmla="*/ 194 h 271"/>
                  <a:gd name="T60" fmla="*/ 279 w 296"/>
                  <a:gd name="T61" fmla="*/ 169 h 271"/>
                  <a:gd name="T62" fmla="*/ 296 w 296"/>
                  <a:gd name="T63" fmla="*/ 135 h 271"/>
                  <a:gd name="T64" fmla="*/ 288 w 296"/>
                  <a:gd name="T65" fmla="*/ 93 h 271"/>
                  <a:gd name="T66" fmla="*/ 254 w 296"/>
                  <a:gd name="T67" fmla="*/ 42 h 271"/>
                  <a:gd name="T68" fmla="*/ 220 w 296"/>
                  <a:gd name="T69" fmla="*/ 8 h 271"/>
                  <a:gd name="T70" fmla="*/ 161 w 296"/>
                  <a:gd name="T71" fmla="*/ 8 h 271"/>
                  <a:gd name="T72" fmla="*/ 135 w 296"/>
                  <a:gd name="T73" fmla="*/ 34 h 271"/>
                  <a:gd name="T74" fmla="*/ 135 w 296"/>
                  <a:gd name="T75" fmla="*/ 76 h 271"/>
                  <a:gd name="T76" fmla="*/ 161 w 296"/>
                  <a:gd name="T77" fmla="*/ 127 h 271"/>
                  <a:gd name="T78" fmla="*/ 161 w 296"/>
                  <a:gd name="T79" fmla="*/ 76 h 271"/>
                  <a:gd name="T80" fmla="*/ 161 w 296"/>
                  <a:gd name="T81" fmla="*/ 34 h 271"/>
                  <a:gd name="T82" fmla="*/ 186 w 296"/>
                  <a:gd name="T83" fmla="*/ 17 h 271"/>
                  <a:gd name="T84" fmla="*/ 212 w 296"/>
                  <a:gd name="T85" fmla="*/ 34 h 271"/>
                  <a:gd name="T86" fmla="*/ 245 w 296"/>
                  <a:gd name="T87" fmla="*/ 76 h 271"/>
                  <a:gd name="T88" fmla="*/ 271 w 296"/>
                  <a:gd name="T89" fmla="*/ 135 h 271"/>
                  <a:gd name="T90" fmla="*/ 254 w 296"/>
                  <a:gd name="T91" fmla="*/ 169 h 271"/>
                  <a:gd name="T92" fmla="*/ 220 w 296"/>
                  <a:gd name="T93" fmla="*/ 169 h 271"/>
                  <a:gd name="T94" fmla="*/ 203 w 296"/>
                  <a:gd name="T95" fmla="*/ 152 h 271"/>
                  <a:gd name="T96" fmla="*/ 178 w 296"/>
                  <a:gd name="T97" fmla="*/ 118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6" h="271">
                    <a:moveTo>
                      <a:pt x="59" y="245"/>
                    </a:moveTo>
                    <a:lnTo>
                      <a:pt x="76" y="262"/>
                    </a:lnTo>
                    <a:lnTo>
                      <a:pt x="93" y="271"/>
                    </a:lnTo>
                    <a:lnTo>
                      <a:pt x="110" y="271"/>
                    </a:lnTo>
                    <a:lnTo>
                      <a:pt x="135" y="262"/>
                    </a:lnTo>
                    <a:lnTo>
                      <a:pt x="144" y="254"/>
                    </a:lnTo>
                    <a:lnTo>
                      <a:pt x="161" y="237"/>
                    </a:lnTo>
                    <a:lnTo>
                      <a:pt x="161" y="211"/>
                    </a:lnTo>
                    <a:lnTo>
                      <a:pt x="161" y="194"/>
                    </a:lnTo>
                    <a:lnTo>
                      <a:pt x="152" y="161"/>
                    </a:lnTo>
                    <a:lnTo>
                      <a:pt x="135" y="135"/>
                    </a:lnTo>
                    <a:lnTo>
                      <a:pt x="118" y="110"/>
                    </a:lnTo>
                    <a:lnTo>
                      <a:pt x="101" y="93"/>
                    </a:lnTo>
                    <a:lnTo>
                      <a:pt x="85" y="76"/>
                    </a:lnTo>
                    <a:lnTo>
                      <a:pt x="68" y="76"/>
                    </a:lnTo>
                    <a:lnTo>
                      <a:pt x="51" y="76"/>
                    </a:lnTo>
                    <a:lnTo>
                      <a:pt x="25" y="84"/>
                    </a:lnTo>
                    <a:lnTo>
                      <a:pt x="8" y="101"/>
                    </a:lnTo>
                    <a:lnTo>
                      <a:pt x="0" y="127"/>
                    </a:lnTo>
                    <a:lnTo>
                      <a:pt x="0" y="152"/>
                    </a:lnTo>
                    <a:lnTo>
                      <a:pt x="8" y="177"/>
                    </a:lnTo>
                    <a:lnTo>
                      <a:pt x="25" y="194"/>
                    </a:lnTo>
                    <a:lnTo>
                      <a:pt x="51" y="211"/>
                    </a:lnTo>
                    <a:lnTo>
                      <a:pt x="76" y="211"/>
                    </a:lnTo>
                    <a:lnTo>
                      <a:pt x="93" y="203"/>
                    </a:lnTo>
                    <a:lnTo>
                      <a:pt x="118" y="177"/>
                    </a:lnTo>
                    <a:lnTo>
                      <a:pt x="118" y="152"/>
                    </a:lnTo>
                    <a:lnTo>
                      <a:pt x="127" y="161"/>
                    </a:lnTo>
                    <a:lnTo>
                      <a:pt x="135" y="186"/>
                    </a:lnTo>
                    <a:lnTo>
                      <a:pt x="144" y="211"/>
                    </a:lnTo>
                    <a:lnTo>
                      <a:pt x="135" y="228"/>
                    </a:lnTo>
                    <a:lnTo>
                      <a:pt x="118" y="245"/>
                    </a:lnTo>
                    <a:lnTo>
                      <a:pt x="110" y="254"/>
                    </a:lnTo>
                    <a:lnTo>
                      <a:pt x="101" y="254"/>
                    </a:lnTo>
                    <a:lnTo>
                      <a:pt x="85" y="245"/>
                    </a:lnTo>
                    <a:lnTo>
                      <a:pt x="76" y="237"/>
                    </a:lnTo>
                    <a:lnTo>
                      <a:pt x="59" y="245"/>
                    </a:lnTo>
                    <a:close/>
                    <a:moveTo>
                      <a:pt x="101" y="118"/>
                    </a:moveTo>
                    <a:lnTo>
                      <a:pt x="110" y="135"/>
                    </a:lnTo>
                    <a:lnTo>
                      <a:pt x="110" y="152"/>
                    </a:lnTo>
                    <a:lnTo>
                      <a:pt x="101" y="169"/>
                    </a:lnTo>
                    <a:lnTo>
                      <a:pt x="85" y="177"/>
                    </a:lnTo>
                    <a:lnTo>
                      <a:pt x="76" y="186"/>
                    </a:lnTo>
                    <a:lnTo>
                      <a:pt x="59" y="186"/>
                    </a:lnTo>
                    <a:lnTo>
                      <a:pt x="42" y="177"/>
                    </a:lnTo>
                    <a:lnTo>
                      <a:pt x="34" y="161"/>
                    </a:lnTo>
                    <a:lnTo>
                      <a:pt x="25" y="144"/>
                    </a:lnTo>
                    <a:lnTo>
                      <a:pt x="25" y="127"/>
                    </a:lnTo>
                    <a:lnTo>
                      <a:pt x="34" y="110"/>
                    </a:lnTo>
                    <a:lnTo>
                      <a:pt x="42" y="101"/>
                    </a:lnTo>
                    <a:lnTo>
                      <a:pt x="59" y="93"/>
                    </a:lnTo>
                    <a:lnTo>
                      <a:pt x="76" y="101"/>
                    </a:lnTo>
                    <a:lnTo>
                      <a:pt x="85" y="110"/>
                    </a:lnTo>
                    <a:lnTo>
                      <a:pt x="101" y="118"/>
                    </a:lnTo>
                    <a:close/>
                    <a:moveTo>
                      <a:pt x="161" y="127"/>
                    </a:moveTo>
                    <a:lnTo>
                      <a:pt x="169" y="152"/>
                    </a:lnTo>
                    <a:lnTo>
                      <a:pt x="186" y="169"/>
                    </a:lnTo>
                    <a:lnTo>
                      <a:pt x="203" y="177"/>
                    </a:lnTo>
                    <a:lnTo>
                      <a:pt x="220" y="186"/>
                    </a:lnTo>
                    <a:lnTo>
                      <a:pt x="245" y="194"/>
                    </a:lnTo>
                    <a:lnTo>
                      <a:pt x="271" y="186"/>
                    </a:lnTo>
                    <a:lnTo>
                      <a:pt x="279" y="169"/>
                    </a:lnTo>
                    <a:lnTo>
                      <a:pt x="296" y="152"/>
                    </a:lnTo>
                    <a:lnTo>
                      <a:pt x="296" y="135"/>
                    </a:lnTo>
                    <a:lnTo>
                      <a:pt x="296" y="118"/>
                    </a:lnTo>
                    <a:lnTo>
                      <a:pt x="288" y="93"/>
                    </a:lnTo>
                    <a:lnTo>
                      <a:pt x="271" y="59"/>
                    </a:lnTo>
                    <a:lnTo>
                      <a:pt x="254" y="42"/>
                    </a:lnTo>
                    <a:lnTo>
                      <a:pt x="245" y="25"/>
                    </a:lnTo>
                    <a:lnTo>
                      <a:pt x="220" y="8"/>
                    </a:lnTo>
                    <a:lnTo>
                      <a:pt x="195" y="0"/>
                    </a:lnTo>
                    <a:lnTo>
                      <a:pt x="161" y="8"/>
                    </a:lnTo>
                    <a:lnTo>
                      <a:pt x="144" y="17"/>
                    </a:lnTo>
                    <a:lnTo>
                      <a:pt x="135" y="34"/>
                    </a:lnTo>
                    <a:lnTo>
                      <a:pt x="135" y="59"/>
                    </a:lnTo>
                    <a:lnTo>
                      <a:pt x="135" y="76"/>
                    </a:lnTo>
                    <a:lnTo>
                      <a:pt x="144" y="101"/>
                    </a:lnTo>
                    <a:lnTo>
                      <a:pt x="161" y="127"/>
                    </a:lnTo>
                    <a:close/>
                    <a:moveTo>
                      <a:pt x="178" y="118"/>
                    </a:moveTo>
                    <a:lnTo>
                      <a:pt x="161" y="76"/>
                    </a:lnTo>
                    <a:lnTo>
                      <a:pt x="161" y="50"/>
                    </a:lnTo>
                    <a:lnTo>
                      <a:pt x="161" y="34"/>
                    </a:lnTo>
                    <a:lnTo>
                      <a:pt x="169" y="25"/>
                    </a:lnTo>
                    <a:lnTo>
                      <a:pt x="186" y="17"/>
                    </a:lnTo>
                    <a:lnTo>
                      <a:pt x="203" y="25"/>
                    </a:lnTo>
                    <a:lnTo>
                      <a:pt x="212" y="34"/>
                    </a:lnTo>
                    <a:lnTo>
                      <a:pt x="228" y="42"/>
                    </a:lnTo>
                    <a:lnTo>
                      <a:pt x="245" y="76"/>
                    </a:lnTo>
                    <a:lnTo>
                      <a:pt x="271" y="110"/>
                    </a:lnTo>
                    <a:lnTo>
                      <a:pt x="271" y="135"/>
                    </a:lnTo>
                    <a:lnTo>
                      <a:pt x="271" y="152"/>
                    </a:lnTo>
                    <a:lnTo>
                      <a:pt x="254" y="169"/>
                    </a:lnTo>
                    <a:lnTo>
                      <a:pt x="245" y="169"/>
                    </a:lnTo>
                    <a:lnTo>
                      <a:pt x="220" y="169"/>
                    </a:lnTo>
                    <a:lnTo>
                      <a:pt x="212" y="161"/>
                    </a:lnTo>
                    <a:lnTo>
                      <a:pt x="203" y="152"/>
                    </a:lnTo>
                    <a:lnTo>
                      <a:pt x="195" y="135"/>
                    </a:lnTo>
                    <a:lnTo>
                      <a:pt x="178" y="118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" name="Rectangle 165">
                <a:extLst>
                  <a:ext uri="{FF2B5EF4-FFF2-40B4-BE49-F238E27FC236}">
                    <a16:creationId xmlns:a16="http://schemas.microsoft.com/office/drawing/2014/main" id="{3A8E5A9A-9C4D-4CF5-BF0F-7D51E4730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740000">
                <a:off x="5017" y="114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9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8" name="Rectangle 166">
                <a:extLst>
                  <a:ext uri="{FF2B5EF4-FFF2-40B4-BE49-F238E27FC236}">
                    <a16:creationId xmlns:a16="http://schemas.microsoft.com/office/drawing/2014/main" id="{5A9F8DC3-755E-4DF8-8346-773FE33A3E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740000">
                <a:off x="5040" y="9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9" name="Freeform 167">
                <a:extLst>
                  <a:ext uri="{FF2B5EF4-FFF2-40B4-BE49-F238E27FC236}">
                    <a16:creationId xmlns:a16="http://schemas.microsoft.com/office/drawing/2014/main" id="{ED07D8C9-6226-48BE-A1D5-18E1ECE12F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001" y="94"/>
                <a:ext cx="45" cy="74"/>
              </a:xfrm>
              <a:custGeom>
                <a:avLst/>
                <a:gdLst>
                  <a:gd name="T0" fmla="*/ 203 w 262"/>
                  <a:gd name="T1" fmla="*/ 60 h 432"/>
                  <a:gd name="T2" fmla="*/ 186 w 262"/>
                  <a:gd name="T3" fmla="*/ 34 h 432"/>
                  <a:gd name="T4" fmla="*/ 144 w 262"/>
                  <a:gd name="T5" fmla="*/ 0 h 432"/>
                  <a:gd name="T6" fmla="*/ 135 w 262"/>
                  <a:gd name="T7" fmla="*/ 26 h 432"/>
                  <a:gd name="T8" fmla="*/ 0 w 262"/>
                  <a:gd name="T9" fmla="*/ 77 h 432"/>
                  <a:gd name="T10" fmla="*/ 118 w 262"/>
                  <a:gd name="T11" fmla="*/ 144 h 432"/>
                  <a:gd name="T12" fmla="*/ 67 w 262"/>
                  <a:gd name="T13" fmla="*/ 153 h 432"/>
                  <a:gd name="T14" fmla="*/ 42 w 262"/>
                  <a:gd name="T15" fmla="*/ 178 h 432"/>
                  <a:gd name="T16" fmla="*/ 25 w 262"/>
                  <a:gd name="T17" fmla="*/ 229 h 432"/>
                  <a:gd name="T18" fmla="*/ 50 w 262"/>
                  <a:gd name="T19" fmla="*/ 263 h 432"/>
                  <a:gd name="T20" fmla="*/ 84 w 262"/>
                  <a:gd name="T21" fmla="*/ 271 h 432"/>
                  <a:gd name="T22" fmla="*/ 144 w 262"/>
                  <a:gd name="T23" fmla="*/ 271 h 432"/>
                  <a:gd name="T24" fmla="*/ 186 w 262"/>
                  <a:gd name="T25" fmla="*/ 254 h 432"/>
                  <a:gd name="T26" fmla="*/ 228 w 262"/>
                  <a:gd name="T27" fmla="*/ 212 h 432"/>
                  <a:gd name="T28" fmla="*/ 220 w 262"/>
                  <a:gd name="T29" fmla="*/ 170 h 432"/>
                  <a:gd name="T30" fmla="*/ 194 w 262"/>
                  <a:gd name="T31" fmla="*/ 144 h 432"/>
                  <a:gd name="T32" fmla="*/ 152 w 262"/>
                  <a:gd name="T33" fmla="*/ 136 h 432"/>
                  <a:gd name="T34" fmla="*/ 118 w 262"/>
                  <a:gd name="T35" fmla="*/ 170 h 432"/>
                  <a:gd name="T36" fmla="*/ 186 w 262"/>
                  <a:gd name="T37" fmla="*/ 161 h 432"/>
                  <a:gd name="T38" fmla="*/ 211 w 262"/>
                  <a:gd name="T39" fmla="*/ 187 h 432"/>
                  <a:gd name="T40" fmla="*/ 203 w 262"/>
                  <a:gd name="T41" fmla="*/ 220 h 432"/>
                  <a:gd name="T42" fmla="*/ 177 w 262"/>
                  <a:gd name="T43" fmla="*/ 237 h 432"/>
                  <a:gd name="T44" fmla="*/ 135 w 262"/>
                  <a:gd name="T45" fmla="*/ 246 h 432"/>
                  <a:gd name="T46" fmla="*/ 67 w 262"/>
                  <a:gd name="T47" fmla="*/ 246 h 432"/>
                  <a:gd name="T48" fmla="*/ 50 w 262"/>
                  <a:gd name="T49" fmla="*/ 220 h 432"/>
                  <a:gd name="T50" fmla="*/ 59 w 262"/>
                  <a:gd name="T51" fmla="*/ 187 h 432"/>
                  <a:gd name="T52" fmla="*/ 84 w 262"/>
                  <a:gd name="T53" fmla="*/ 178 h 432"/>
                  <a:gd name="T54" fmla="*/ 118 w 262"/>
                  <a:gd name="T55" fmla="*/ 170 h 432"/>
                  <a:gd name="T56" fmla="*/ 118 w 262"/>
                  <a:gd name="T57" fmla="*/ 305 h 432"/>
                  <a:gd name="T58" fmla="*/ 84 w 262"/>
                  <a:gd name="T59" fmla="*/ 322 h 432"/>
                  <a:gd name="T60" fmla="*/ 59 w 262"/>
                  <a:gd name="T61" fmla="*/ 356 h 432"/>
                  <a:gd name="T62" fmla="*/ 67 w 262"/>
                  <a:gd name="T63" fmla="*/ 398 h 432"/>
                  <a:gd name="T64" fmla="*/ 93 w 262"/>
                  <a:gd name="T65" fmla="*/ 424 h 432"/>
                  <a:gd name="T66" fmla="*/ 144 w 262"/>
                  <a:gd name="T67" fmla="*/ 432 h 432"/>
                  <a:gd name="T68" fmla="*/ 194 w 262"/>
                  <a:gd name="T69" fmla="*/ 424 h 432"/>
                  <a:gd name="T70" fmla="*/ 245 w 262"/>
                  <a:gd name="T71" fmla="*/ 398 h 432"/>
                  <a:gd name="T72" fmla="*/ 262 w 262"/>
                  <a:gd name="T73" fmla="*/ 339 h 432"/>
                  <a:gd name="T74" fmla="*/ 237 w 262"/>
                  <a:gd name="T75" fmla="*/ 305 h 432"/>
                  <a:gd name="T76" fmla="*/ 203 w 262"/>
                  <a:gd name="T77" fmla="*/ 297 h 432"/>
                  <a:gd name="T78" fmla="*/ 144 w 262"/>
                  <a:gd name="T79" fmla="*/ 297 h 432"/>
                  <a:gd name="T80" fmla="*/ 194 w 262"/>
                  <a:gd name="T81" fmla="*/ 314 h 432"/>
                  <a:gd name="T82" fmla="*/ 237 w 262"/>
                  <a:gd name="T83" fmla="*/ 331 h 432"/>
                  <a:gd name="T84" fmla="*/ 237 w 262"/>
                  <a:gd name="T85" fmla="*/ 364 h 432"/>
                  <a:gd name="T86" fmla="*/ 220 w 262"/>
                  <a:gd name="T87" fmla="*/ 381 h 432"/>
                  <a:gd name="T88" fmla="*/ 186 w 262"/>
                  <a:gd name="T89" fmla="*/ 398 h 432"/>
                  <a:gd name="T90" fmla="*/ 127 w 262"/>
                  <a:gd name="T91" fmla="*/ 407 h 432"/>
                  <a:gd name="T92" fmla="*/ 84 w 262"/>
                  <a:gd name="T93" fmla="*/ 390 h 432"/>
                  <a:gd name="T94" fmla="*/ 76 w 262"/>
                  <a:gd name="T95" fmla="*/ 364 h 432"/>
                  <a:gd name="T96" fmla="*/ 101 w 262"/>
                  <a:gd name="T97" fmla="*/ 339 h 432"/>
                  <a:gd name="T98" fmla="*/ 127 w 262"/>
                  <a:gd name="T99" fmla="*/ 331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62" h="432">
                    <a:moveTo>
                      <a:pt x="8" y="102"/>
                    </a:moveTo>
                    <a:lnTo>
                      <a:pt x="203" y="60"/>
                    </a:lnTo>
                    <a:lnTo>
                      <a:pt x="203" y="43"/>
                    </a:lnTo>
                    <a:lnTo>
                      <a:pt x="186" y="34"/>
                    </a:lnTo>
                    <a:lnTo>
                      <a:pt x="169" y="26"/>
                    </a:lnTo>
                    <a:lnTo>
                      <a:pt x="144" y="0"/>
                    </a:lnTo>
                    <a:lnTo>
                      <a:pt x="118" y="0"/>
                    </a:lnTo>
                    <a:lnTo>
                      <a:pt x="135" y="26"/>
                    </a:lnTo>
                    <a:lnTo>
                      <a:pt x="160" y="43"/>
                    </a:lnTo>
                    <a:lnTo>
                      <a:pt x="0" y="77"/>
                    </a:lnTo>
                    <a:lnTo>
                      <a:pt x="8" y="102"/>
                    </a:lnTo>
                    <a:close/>
                    <a:moveTo>
                      <a:pt x="118" y="144"/>
                    </a:moveTo>
                    <a:lnTo>
                      <a:pt x="93" y="144"/>
                    </a:lnTo>
                    <a:lnTo>
                      <a:pt x="67" y="153"/>
                    </a:lnTo>
                    <a:lnTo>
                      <a:pt x="50" y="161"/>
                    </a:lnTo>
                    <a:lnTo>
                      <a:pt x="42" y="178"/>
                    </a:lnTo>
                    <a:lnTo>
                      <a:pt x="25" y="195"/>
                    </a:lnTo>
                    <a:lnTo>
                      <a:pt x="25" y="229"/>
                    </a:lnTo>
                    <a:lnTo>
                      <a:pt x="33" y="246"/>
                    </a:lnTo>
                    <a:lnTo>
                      <a:pt x="50" y="263"/>
                    </a:lnTo>
                    <a:lnTo>
                      <a:pt x="67" y="271"/>
                    </a:lnTo>
                    <a:lnTo>
                      <a:pt x="84" y="271"/>
                    </a:lnTo>
                    <a:lnTo>
                      <a:pt x="110" y="271"/>
                    </a:lnTo>
                    <a:lnTo>
                      <a:pt x="144" y="271"/>
                    </a:lnTo>
                    <a:lnTo>
                      <a:pt x="169" y="263"/>
                    </a:lnTo>
                    <a:lnTo>
                      <a:pt x="186" y="254"/>
                    </a:lnTo>
                    <a:lnTo>
                      <a:pt x="211" y="237"/>
                    </a:lnTo>
                    <a:lnTo>
                      <a:pt x="228" y="212"/>
                    </a:lnTo>
                    <a:lnTo>
                      <a:pt x="228" y="187"/>
                    </a:lnTo>
                    <a:lnTo>
                      <a:pt x="220" y="170"/>
                    </a:lnTo>
                    <a:lnTo>
                      <a:pt x="211" y="153"/>
                    </a:lnTo>
                    <a:lnTo>
                      <a:pt x="194" y="144"/>
                    </a:lnTo>
                    <a:lnTo>
                      <a:pt x="177" y="136"/>
                    </a:lnTo>
                    <a:lnTo>
                      <a:pt x="152" y="136"/>
                    </a:lnTo>
                    <a:lnTo>
                      <a:pt x="118" y="144"/>
                    </a:lnTo>
                    <a:close/>
                    <a:moveTo>
                      <a:pt x="118" y="170"/>
                    </a:moveTo>
                    <a:lnTo>
                      <a:pt x="160" y="161"/>
                    </a:lnTo>
                    <a:lnTo>
                      <a:pt x="186" y="161"/>
                    </a:lnTo>
                    <a:lnTo>
                      <a:pt x="203" y="178"/>
                    </a:lnTo>
                    <a:lnTo>
                      <a:pt x="211" y="187"/>
                    </a:lnTo>
                    <a:lnTo>
                      <a:pt x="211" y="204"/>
                    </a:lnTo>
                    <a:lnTo>
                      <a:pt x="203" y="220"/>
                    </a:lnTo>
                    <a:lnTo>
                      <a:pt x="194" y="229"/>
                    </a:lnTo>
                    <a:lnTo>
                      <a:pt x="177" y="237"/>
                    </a:lnTo>
                    <a:lnTo>
                      <a:pt x="160" y="237"/>
                    </a:lnTo>
                    <a:lnTo>
                      <a:pt x="135" y="246"/>
                    </a:lnTo>
                    <a:lnTo>
                      <a:pt x="93" y="246"/>
                    </a:lnTo>
                    <a:lnTo>
                      <a:pt x="67" y="246"/>
                    </a:lnTo>
                    <a:lnTo>
                      <a:pt x="59" y="237"/>
                    </a:lnTo>
                    <a:lnTo>
                      <a:pt x="50" y="220"/>
                    </a:lnTo>
                    <a:lnTo>
                      <a:pt x="50" y="204"/>
                    </a:lnTo>
                    <a:lnTo>
                      <a:pt x="59" y="187"/>
                    </a:lnTo>
                    <a:lnTo>
                      <a:pt x="67" y="187"/>
                    </a:lnTo>
                    <a:lnTo>
                      <a:pt x="84" y="178"/>
                    </a:lnTo>
                    <a:lnTo>
                      <a:pt x="101" y="170"/>
                    </a:lnTo>
                    <a:lnTo>
                      <a:pt x="118" y="170"/>
                    </a:lnTo>
                    <a:close/>
                    <a:moveTo>
                      <a:pt x="144" y="297"/>
                    </a:moveTo>
                    <a:lnTo>
                      <a:pt x="118" y="305"/>
                    </a:lnTo>
                    <a:lnTo>
                      <a:pt x="101" y="314"/>
                    </a:lnTo>
                    <a:lnTo>
                      <a:pt x="84" y="322"/>
                    </a:lnTo>
                    <a:lnTo>
                      <a:pt x="67" y="331"/>
                    </a:lnTo>
                    <a:lnTo>
                      <a:pt x="59" y="356"/>
                    </a:lnTo>
                    <a:lnTo>
                      <a:pt x="59" y="381"/>
                    </a:lnTo>
                    <a:lnTo>
                      <a:pt x="67" y="398"/>
                    </a:lnTo>
                    <a:lnTo>
                      <a:pt x="76" y="415"/>
                    </a:lnTo>
                    <a:lnTo>
                      <a:pt x="93" y="424"/>
                    </a:lnTo>
                    <a:lnTo>
                      <a:pt x="118" y="432"/>
                    </a:lnTo>
                    <a:lnTo>
                      <a:pt x="144" y="432"/>
                    </a:lnTo>
                    <a:lnTo>
                      <a:pt x="169" y="424"/>
                    </a:lnTo>
                    <a:lnTo>
                      <a:pt x="194" y="424"/>
                    </a:lnTo>
                    <a:lnTo>
                      <a:pt x="220" y="415"/>
                    </a:lnTo>
                    <a:lnTo>
                      <a:pt x="245" y="398"/>
                    </a:lnTo>
                    <a:lnTo>
                      <a:pt x="262" y="373"/>
                    </a:lnTo>
                    <a:lnTo>
                      <a:pt x="262" y="339"/>
                    </a:lnTo>
                    <a:lnTo>
                      <a:pt x="254" y="322"/>
                    </a:lnTo>
                    <a:lnTo>
                      <a:pt x="237" y="305"/>
                    </a:lnTo>
                    <a:lnTo>
                      <a:pt x="228" y="297"/>
                    </a:lnTo>
                    <a:lnTo>
                      <a:pt x="203" y="297"/>
                    </a:lnTo>
                    <a:lnTo>
                      <a:pt x="177" y="297"/>
                    </a:lnTo>
                    <a:lnTo>
                      <a:pt x="144" y="297"/>
                    </a:lnTo>
                    <a:close/>
                    <a:moveTo>
                      <a:pt x="152" y="322"/>
                    </a:moveTo>
                    <a:lnTo>
                      <a:pt x="194" y="314"/>
                    </a:lnTo>
                    <a:lnTo>
                      <a:pt x="220" y="322"/>
                    </a:lnTo>
                    <a:lnTo>
                      <a:pt x="237" y="331"/>
                    </a:lnTo>
                    <a:lnTo>
                      <a:pt x="237" y="347"/>
                    </a:lnTo>
                    <a:lnTo>
                      <a:pt x="237" y="364"/>
                    </a:lnTo>
                    <a:lnTo>
                      <a:pt x="228" y="373"/>
                    </a:lnTo>
                    <a:lnTo>
                      <a:pt x="220" y="381"/>
                    </a:lnTo>
                    <a:lnTo>
                      <a:pt x="203" y="390"/>
                    </a:lnTo>
                    <a:lnTo>
                      <a:pt x="186" y="398"/>
                    </a:lnTo>
                    <a:lnTo>
                      <a:pt x="169" y="398"/>
                    </a:lnTo>
                    <a:lnTo>
                      <a:pt x="127" y="407"/>
                    </a:lnTo>
                    <a:lnTo>
                      <a:pt x="101" y="407"/>
                    </a:lnTo>
                    <a:lnTo>
                      <a:pt x="84" y="390"/>
                    </a:lnTo>
                    <a:lnTo>
                      <a:pt x="76" y="381"/>
                    </a:lnTo>
                    <a:lnTo>
                      <a:pt x="76" y="364"/>
                    </a:lnTo>
                    <a:lnTo>
                      <a:pt x="84" y="347"/>
                    </a:lnTo>
                    <a:lnTo>
                      <a:pt x="101" y="339"/>
                    </a:lnTo>
                    <a:lnTo>
                      <a:pt x="110" y="331"/>
                    </a:lnTo>
                    <a:lnTo>
                      <a:pt x="127" y="331"/>
                    </a:lnTo>
                    <a:lnTo>
                      <a:pt x="152" y="32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0" name="Rectangle 168">
                <a:extLst>
                  <a:ext uri="{FF2B5EF4-FFF2-40B4-BE49-F238E27FC236}">
                    <a16:creationId xmlns:a16="http://schemas.microsoft.com/office/drawing/2014/main" id="{1F8D3BD1-31E1-4732-A5EB-9D4AB51DA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680000">
                <a:off x="3997" y="79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1" name="Rectangle 169">
                <a:extLst>
                  <a:ext uri="{FF2B5EF4-FFF2-40B4-BE49-F238E27FC236}">
                    <a16:creationId xmlns:a16="http://schemas.microsoft.com/office/drawing/2014/main" id="{9CE316F4-F564-4E7B-8710-562D8C28B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680000">
                <a:off x="4003" y="10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2" name="Rectangle 170">
                <a:extLst>
                  <a:ext uri="{FF2B5EF4-FFF2-40B4-BE49-F238E27FC236}">
                    <a16:creationId xmlns:a16="http://schemas.microsoft.com/office/drawing/2014/main" id="{9DBDE5E0-072D-4588-858B-968250F78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680000">
                <a:off x="4006" y="133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3" name="Freeform 171">
                <a:extLst>
                  <a:ext uri="{FF2B5EF4-FFF2-40B4-BE49-F238E27FC236}">
                    <a16:creationId xmlns:a16="http://schemas.microsoft.com/office/drawing/2014/main" id="{6D80E93B-3C9A-441F-A947-25501F306E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543" y="1580"/>
                <a:ext cx="49" cy="37"/>
              </a:xfrm>
              <a:custGeom>
                <a:avLst/>
                <a:gdLst>
                  <a:gd name="T0" fmla="*/ 119 w 288"/>
                  <a:gd name="T1" fmla="*/ 34 h 212"/>
                  <a:gd name="T2" fmla="*/ 94 w 288"/>
                  <a:gd name="T3" fmla="*/ 9 h 212"/>
                  <a:gd name="T4" fmla="*/ 43 w 288"/>
                  <a:gd name="T5" fmla="*/ 9 h 212"/>
                  <a:gd name="T6" fmla="*/ 9 w 288"/>
                  <a:gd name="T7" fmla="*/ 68 h 212"/>
                  <a:gd name="T8" fmla="*/ 9 w 288"/>
                  <a:gd name="T9" fmla="*/ 161 h 212"/>
                  <a:gd name="T10" fmla="*/ 51 w 288"/>
                  <a:gd name="T11" fmla="*/ 203 h 212"/>
                  <a:gd name="T12" fmla="*/ 94 w 288"/>
                  <a:gd name="T13" fmla="*/ 203 h 212"/>
                  <a:gd name="T14" fmla="*/ 127 w 288"/>
                  <a:gd name="T15" fmla="*/ 170 h 212"/>
                  <a:gd name="T16" fmla="*/ 136 w 288"/>
                  <a:gd name="T17" fmla="*/ 136 h 212"/>
                  <a:gd name="T18" fmla="*/ 119 w 288"/>
                  <a:gd name="T19" fmla="*/ 93 h 212"/>
                  <a:gd name="T20" fmla="*/ 77 w 288"/>
                  <a:gd name="T21" fmla="*/ 76 h 212"/>
                  <a:gd name="T22" fmla="*/ 26 w 288"/>
                  <a:gd name="T23" fmla="*/ 102 h 212"/>
                  <a:gd name="T24" fmla="*/ 34 w 288"/>
                  <a:gd name="T25" fmla="*/ 59 h 212"/>
                  <a:gd name="T26" fmla="*/ 68 w 288"/>
                  <a:gd name="T27" fmla="*/ 26 h 212"/>
                  <a:gd name="T28" fmla="*/ 94 w 288"/>
                  <a:gd name="T29" fmla="*/ 34 h 212"/>
                  <a:gd name="T30" fmla="*/ 127 w 288"/>
                  <a:gd name="T31" fmla="*/ 51 h 212"/>
                  <a:gd name="T32" fmla="*/ 34 w 288"/>
                  <a:gd name="T33" fmla="*/ 127 h 212"/>
                  <a:gd name="T34" fmla="*/ 51 w 288"/>
                  <a:gd name="T35" fmla="*/ 102 h 212"/>
                  <a:gd name="T36" fmla="*/ 85 w 288"/>
                  <a:gd name="T37" fmla="*/ 102 h 212"/>
                  <a:gd name="T38" fmla="*/ 111 w 288"/>
                  <a:gd name="T39" fmla="*/ 119 h 212"/>
                  <a:gd name="T40" fmla="*/ 111 w 288"/>
                  <a:gd name="T41" fmla="*/ 161 h 212"/>
                  <a:gd name="T42" fmla="*/ 94 w 288"/>
                  <a:gd name="T43" fmla="*/ 186 h 212"/>
                  <a:gd name="T44" fmla="*/ 51 w 288"/>
                  <a:gd name="T45" fmla="*/ 186 h 212"/>
                  <a:gd name="T46" fmla="*/ 34 w 288"/>
                  <a:gd name="T47" fmla="*/ 144 h 212"/>
                  <a:gd name="T48" fmla="*/ 161 w 288"/>
                  <a:gd name="T49" fmla="*/ 153 h 212"/>
                  <a:gd name="T50" fmla="*/ 204 w 288"/>
                  <a:gd name="T51" fmla="*/ 195 h 212"/>
                  <a:gd name="T52" fmla="*/ 246 w 288"/>
                  <a:gd name="T53" fmla="*/ 195 h 212"/>
                  <a:gd name="T54" fmla="*/ 271 w 288"/>
                  <a:gd name="T55" fmla="*/ 170 h 212"/>
                  <a:gd name="T56" fmla="*/ 288 w 288"/>
                  <a:gd name="T57" fmla="*/ 127 h 212"/>
                  <a:gd name="T58" fmla="*/ 280 w 288"/>
                  <a:gd name="T59" fmla="*/ 68 h 212"/>
                  <a:gd name="T60" fmla="*/ 263 w 288"/>
                  <a:gd name="T61" fmla="*/ 17 h 212"/>
                  <a:gd name="T62" fmla="*/ 212 w 288"/>
                  <a:gd name="T63" fmla="*/ 0 h 212"/>
                  <a:gd name="T64" fmla="*/ 178 w 288"/>
                  <a:gd name="T65" fmla="*/ 9 h 212"/>
                  <a:gd name="T66" fmla="*/ 161 w 288"/>
                  <a:gd name="T67" fmla="*/ 43 h 212"/>
                  <a:gd name="T68" fmla="*/ 153 w 288"/>
                  <a:gd name="T69" fmla="*/ 102 h 212"/>
                  <a:gd name="T70" fmla="*/ 178 w 288"/>
                  <a:gd name="T71" fmla="*/ 59 h 212"/>
                  <a:gd name="T72" fmla="*/ 204 w 288"/>
                  <a:gd name="T73" fmla="*/ 17 h 212"/>
                  <a:gd name="T74" fmla="*/ 229 w 288"/>
                  <a:gd name="T75" fmla="*/ 17 h 212"/>
                  <a:gd name="T76" fmla="*/ 254 w 288"/>
                  <a:gd name="T77" fmla="*/ 59 h 212"/>
                  <a:gd name="T78" fmla="*/ 263 w 288"/>
                  <a:gd name="T79" fmla="*/ 93 h 212"/>
                  <a:gd name="T80" fmla="*/ 254 w 288"/>
                  <a:gd name="T81" fmla="*/ 161 h 212"/>
                  <a:gd name="T82" fmla="*/ 221 w 288"/>
                  <a:gd name="T83" fmla="*/ 178 h 212"/>
                  <a:gd name="T84" fmla="*/ 195 w 288"/>
                  <a:gd name="T85" fmla="*/ 170 h 212"/>
                  <a:gd name="T86" fmla="*/ 187 w 288"/>
                  <a:gd name="T87" fmla="*/ 144 h 212"/>
                  <a:gd name="T88" fmla="*/ 178 w 288"/>
                  <a:gd name="T89" fmla="*/ 10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8" h="212">
                    <a:moveTo>
                      <a:pt x="127" y="51"/>
                    </a:moveTo>
                    <a:lnTo>
                      <a:pt x="119" y="34"/>
                    </a:lnTo>
                    <a:lnTo>
                      <a:pt x="111" y="17"/>
                    </a:lnTo>
                    <a:lnTo>
                      <a:pt x="94" y="9"/>
                    </a:lnTo>
                    <a:lnTo>
                      <a:pt x="68" y="0"/>
                    </a:lnTo>
                    <a:lnTo>
                      <a:pt x="43" y="9"/>
                    </a:lnTo>
                    <a:lnTo>
                      <a:pt x="17" y="26"/>
                    </a:lnTo>
                    <a:lnTo>
                      <a:pt x="9" y="68"/>
                    </a:lnTo>
                    <a:lnTo>
                      <a:pt x="0" y="119"/>
                    </a:lnTo>
                    <a:lnTo>
                      <a:pt x="9" y="161"/>
                    </a:lnTo>
                    <a:lnTo>
                      <a:pt x="26" y="186"/>
                    </a:lnTo>
                    <a:lnTo>
                      <a:pt x="51" y="203"/>
                    </a:lnTo>
                    <a:lnTo>
                      <a:pt x="77" y="212"/>
                    </a:lnTo>
                    <a:lnTo>
                      <a:pt x="94" y="203"/>
                    </a:lnTo>
                    <a:lnTo>
                      <a:pt x="111" y="195"/>
                    </a:lnTo>
                    <a:lnTo>
                      <a:pt x="127" y="170"/>
                    </a:lnTo>
                    <a:lnTo>
                      <a:pt x="136" y="153"/>
                    </a:lnTo>
                    <a:lnTo>
                      <a:pt x="136" y="136"/>
                    </a:lnTo>
                    <a:lnTo>
                      <a:pt x="127" y="110"/>
                    </a:lnTo>
                    <a:lnTo>
                      <a:pt x="119" y="93"/>
                    </a:lnTo>
                    <a:lnTo>
                      <a:pt x="94" y="76"/>
                    </a:lnTo>
                    <a:lnTo>
                      <a:pt x="77" y="76"/>
                    </a:lnTo>
                    <a:lnTo>
                      <a:pt x="43" y="85"/>
                    </a:lnTo>
                    <a:lnTo>
                      <a:pt x="26" y="102"/>
                    </a:lnTo>
                    <a:lnTo>
                      <a:pt x="26" y="76"/>
                    </a:lnTo>
                    <a:lnTo>
                      <a:pt x="34" y="59"/>
                    </a:lnTo>
                    <a:lnTo>
                      <a:pt x="51" y="34"/>
                    </a:lnTo>
                    <a:lnTo>
                      <a:pt x="68" y="26"/>
                    </a:lnTo>
                    <a:lnTo>
                      <a:pt x="85" y="26"/>
                    </a:lnTo>
                    <a:lnTo>
                      <a:pt x="94" y="34"/>
                    </a:lnTo>
                    <a:lnTo>
                      <a:pt x="102" y="51"/>
                    </a:lnTo>
                    <a:lnTo>
                      <a:pt x="127" y="51"/>
                    </a:lnTo>
                    <a:close/>
                    <a:moveTo>
                      <a:pt x="34" y="144"/>
                    </a:moveTo>
                    <a:lnTo>
                      <a:pt x="34" y="127"/>
                    </a:lnTo>
                    <a:lnTo>
                      <a:pt x="43" y="110"/>
                    </a:lnTo>
                    <a:lnTo>
                      <a:pt x="51" y="102"/>
                    </a:lnTo>
                    <a:lnTo>
                      <a:pt x="68" y="93"/>
                    </a:lnTo>
                    <a:lnTo>
                      <a:pt x="85" y="102"/>
                    </a:lnTo>
                    <a:lnTo>
                      <a:pt x="94" y="110"/>
                    </a:lnTo>
                    <a:lnTo>
                      <a:pt x="111" y="119"/>
                    </a:lnTo>
                    <a:lnTo>
                      <a:pt x="111" y="136"/>
                    </a:lnTo>
                    <a:lnTo>
                      <a:pt x="111" y="161"/>
                    </a:lnTo>
                    <a:lnTo>
                      <a:pt x="102" y="178"/>
                    </a:lnTo>
                    <a:lnTo>
                      <a:pt x="94" y="186"/>
                    </a:lnTo>
                    <a:lnTo>
                      <a:pt x="77" y="186"/>
                    </a:lnTo>
                    <a:lnTo>
                      <a:pt x="51" y="186"/>
                    </a:lnTo>
                    <a:lnTo>
                      <a:pt x="34" y="170"/>
                    </a:lnTo>
                    <a:lnTo>
                      <a:pt x="34" y="144"/>
                    </a:lnTo>
                    <a:close/>
                    <a:moveTo>
                      <a:pt x="153" y="102"/>
                    </a:moveTo>
                    <a:lnTo>
                      <a:pt x="161" y="153"/>
                    </a:lnTo>
                    <a:lnTo>
                      <a:pt x="178" y="178"/>
                    </a:lnTo>
                    <a:lnTo>
                      <a:pt x="204" y="195"/>
                    </a:lnTo>
                    <a:lnTo>
                      <a:pt x="229" y="203"/>
                    </a:lnTo>
                    <a:lnTo>
                      <a:pt x="246" y="195"/>
                    </a:lnTo>
                    <a:lnTo>
                      <a:pt x="263" y="186"/>
                    </a:lnTo>
                    <a:lnTo>
                      <a:pt x="271" y="170"/>
                    </a:lnTo>
                    <a:lnTo>
                      <a:pt x="280" y="153"/>
                    </a:lnTo>
                    <a:lnTo>
                      <a:pt x="288" y="127"/>
                    </a:lnTo>
                    <a:lnTo>
                      <a:pt x="288" y="93"/>
                    </a:lnTo>
                    <a:lnTo>
                      <a:pt x="280" y="68"/>
                    </a:lnTo>
                    <a:lnTo>
                      <a:pt x="280" y="51"/>
                    </a:lnTo>
                    <a:lnTo>
                      <a:pt x="263" y="17"/>
                    </a:lnTo>
                    <a:lnTo>
                      <a:pt x="246" y="0"/>
                    </a:lnTo>
                    <a:lnTo>
                      <a:pt x="212" y="0"/>
                    </a:lnTo>
                    <a:lnTo>
                      <a:pt x="195" y="0"/>
                    </a:lnTo>
                    <a:lnTo>
                      <a:pt x="178" y="9"/>
                    </a:lnTo>
                    <a:lnTo>
                      <a:pt x="170" y="26"/>
                    </a:lnTo>
                    <a:lnTo>
                      <a:pt x="161" y="43"/>
                    </a:lnTo>
                    <a:lnTo>
                      <a:pt x="153" y="68"/>
                    </a:lnTo>
                    <a:lnTo>
                      <a:pt x="153" y="102"/>
                    </a:lnTo>
                    <a:close/>
                    <a:moveTo>
                      <a:pt x="178" y="102"/>
                    </a:moveTo>
                    <a:lnTo>
                      <a:pt x="178" y="59"/>
                    </a:lnTo>
                    <a:lnTo>
                      <a:pt x="187" y="34"/>
                    </a:lnTo>
                    <a:lnTo>
                      <a:pt x="204" y="17"/>
                    </a:lnTo>
                    <a:lnTo>
                      <a:pt x="212" y="17"/>
                    </a:lnTo>
                    <a:lnTo>
                      <a:pt x="229" y="17"/>
                    </a:lnTo>
                    <a:lnTo>
                      <a:pt x="246" y="34"/>
                    </a:lnTo>
                    <a:lnTo>
                      <a:pt x="254" y="59"/>
                    </a:lnTo>
                    <a:lnTo>
                      <a:pt x="254" y="76"/>
                    </a:lnTo>
                    <a:lnTo>
                      <a:pt x="263" y="93"/>
                    </a:lnTo>
                    <a:lnTo>
                      <a:pt x="263" y="136"/>
                    </a:lnTo>
                    <a:lnTo>
                      <a:pt x="254" y="161"/>
                    </a:lnTo>
                    <a:lnTo>
                      <a:pt x="238" y="178"/>
                    </a:lnTo>
                    <a:lnTo>
                      <a:pt x="221" y="178"/>
                    </a:lnTo>
                    <a:lnTo>
                      <a:pt x="212" y="178"/>
                    </a:lnTo>
                    <a:lnTo>
                      <a:pt x="195" y="170"/>
                    </a:lnTo>
                    <a:lnTo>
                      <a:pt x="187" y="153"/>
                    </a:lnTo>
                    <a:lnTo>
                      <a:pt x="187" y="144"/>
                    </a:lnTo>
                    <a:lnTo>
                      <a:pt x="178" y="127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4" name="Rectangle 172">
                <a:extLst>
                  <a:ext uri="{FF2B5EF4-FFF2-40B4-BE49-F238E27FC236}">
                    <a16:creationId xmlns:a16="http://schemas.microsoft.com/office/drawing/2014/main" id="{1AD90C2C-314E-4D60-86F3-F5E494DFD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4540" y="1562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5" name="Rectangle 173">
                <a:extLst>
                  <a:ext uri="{FF2B5EF4-FFF2-40B4-BE49-F238E27FC236}">
                    <a16:creationId xmlns:a16="http://schemas.microsoft.com/office/drawing/2014/main" id="{A66BC7D4-A521-431F-9749-E8411A319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4566" y="1562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6" name="Freeform 174">
                <a:extLst>
                  <a:ext uri="{FF2B5EF4-FFF2-40B4-BE49-F238E27FC236}">
                    <a16:creationId xmlns:a16="http://schemas.microsoft.com/office/drawing/2014/main" id="{4965285B-3DC4-49AD-AB94-5D3CF16EE3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4" y="1586"/>
                <a:ext cx="50" cy="36"/>
              </a:xfrm>
              <a:custGeom>
                <a:avLst/>
                <a:gdLst>
                  <a:gd name="T0" fmla="*/ 118 w 288"/>
                  <a:gd name="T1" fmla="*/ 34 h 212"/>
                  <a:gd name="T2" fmla="*/ 93 w 288"/>
                  <a:gd name="T3" fmla="*/ 9 h 212"/>
                  <a:gd name="T4" fmla="*/ 42 w 288"/>
                  <a:gd name="T5" fmla="*/ 9 h 212"/>
                  <a:gd name="T6" fmla="*/ 8 w 288"/>
                  <a:gd name="T7" fmla="*/ 68 h 212"/>
                  <a:gd name="T8" fmla="*/ 8 w 288"/>
                  <a:gd name="T9" fmla="*/ 161 h 212"/>
                  <a:gd name="T10" fmla="*/ 51 w 288"/>
                  <a:gd name="T11" fmla="*/ 203 h 212"/>
                  <a:gd name="T12" fmla="*/ 93 w 288"/>
                  <a:gd name="T13" fmla="*/ 203 h 212"/>
                  <a:gd name="T14" fmla="*/ 127 w 288"/>
                  <a:gd name="T15" fmla="*/ 169 h 212"/>
                  <a:gd name="T16" fmla="*/ 135 w 288"/>
                  <a:gd name="T17" fmla="*/ 136 h 212"/>
                  <a:gd name="T18" fmla="*/ 118 w 288"/>
                  <a:gd name="T19" fmla="*/ 93 h 212"/>
                  <a:gd name="T20" fmla="*/ 76 w 288"/>
                  <a:gd name="T21" fmla="*/ 76 h 212"/>
                  <a:gd name="T22" fmla="*/ 25 w 288"/>
                  <a:gd name="T23" fmla="*/ 102 h 212"/>
                  <a:gd name="T24" fmla="*/ 34 w 288"/>
                  <a:gd name="T25" fmla="*/ 59 h 212"/>
                  <a:gd name="T26" fmla="*/ 68 w 288"/>
                  <a:gd name="T27" fmla="*/ 25 h 212"/>
                  <a:gd name="T28" fmla="*/ 93 w 288"/>
                  <a:gd name="T29" fmla="*/ 34 h 212"/>
                  <a:gd name="T30" fmla="*/ 127 w 288"/>
                  <a:gd name="T31" fmla="*/ 51 h 212"/>
                  <a:gd name="T32" fmla="*/ 34 w 288"/>
                  <a:gd name="T33" fmla="*/ 127 h 212"/>
                  <a:gd name="T34" fmla="*/ 51 w 288"/>
                  <a:gd name="T35" fmla="*/ 102 h 212"/>
                  <a:gd name="T36" fmla="*/ 84 w 288"/>
                  <a:gd name="T37" fmla="*/ 102 h 212"/>
                  <a:gd name="T38" fmla="*/ 110 w 288"/>
                  <a:gd name="T39" fmla="*/ 119 h 212"/>
                  <a:gd name="T40" fmla="*/ 110 w 288"/>
                  <a:gd name="T41" fmla="*/ 161 h 212"/>
                  <a:gd name="T42" fmla="*/ 93 w 288"/>
                  <a:gd name="T43" fmla="*/ 186 h 212"/>
                  <a:gd name="T44" fmla="*/ 51 w 288"/>
                  <a:gd name="T45" fmla="*/ 186 h 212"/>
                  <a:gd name="T46" fmla="*/ 34 w 288"/>
                  <a:gd name="T47" fmla="*/ 144 h 212"/>
                  <a:gd name="T48" fmla="*/ 161 w 288"/>
                  <a:gd name="T49" fmla="*/ 152 h 212"/>
                  <a:gd name="T50" fmla="*/ 203 w 288"/>
                  <a:gd name="T51" fmla="*/ 195 h 212"/>
                  <a:gd name="T52" fmla="*/ 245 w 288"/>
                  <a:gd name="T53" fmla="*/ 195 h 212"/>
                  <a:gd name="T54" fmla="*/ 271 w 288"/>
                  <a:gd name="T55" fmla="*/ 169 h 212"/>
                  <a:gd name="T56" fmla="*/ 288 w 288"/>
                  <a:gd name="T57" fmla="*/ 127 h 212"/>
                  <a:gd name="T58" fmla="*/ 279 w 288"/>
                  <a:gd name="T59" fmla="*/ 68 h 212"/>
                  <a:gd name="T60" fmla="*/ 262 w 288"/>
                  <a:gd name="T61" fmla="*/ 17 h 212"/>
                  <a:gd name="T62" fmla="*/ 211 w 288"/>
                  <a:gd name="T63" fmla="*/ 0 h 212"/>
                  <a:gd name="T64" fmla="*/ 178 w 288"/>
                  <a:gd name="T65" fmla="*/ 9 h 212"/>
                  <a:gd name="T66" fmla="*/ 161 w 288"/>
                  <a:gd name="T67" fmla="*/ 42 h 212"/>
                  <a:gd name="T68" fmla="*/ 152 w 288"/>
                  <a:gd name="T69" fmla="*/ 102 h 212"/>
                  <a:gd name="T70" fmla="*/ 178 w 288"/>
                  <a:gd name="T71" fmla="*/ 59 h 212"/>
                  <a:gd name="T72" fmla="*/ 203 w 288"/>
                  <a:gd name="T73" fmla="*/ 17 h 212"/>
                  <a:gd name="T74" fmla="*/ 228 w 288"/>
                  <a:gd name="T75" fmla="*/ 17 h 212"/>
                  <a:gd name="T76" fmla="*/ 254 w 288"/>
                  <a:gd name="T77" fmla="*/ 59 h 212"/>
                  <a:gd name="T78" fmla="*/ 262 w 288"/>
                  <a:gd name="T79" fmla="*/ 93 h 212"/>
                  <a:gd name="T80" fmla="*/ 254 w 288"/>
                  <a:gd name="T81" fmla="*/ 161 h 212"/>
                  <a:gd name="T82" fmla="*/ 220 w 288"/>
                  <a:gd name="T83" fmla="*/ 178 h 212"/>
                  <a:gd name="T84" fmla="*/ 195 w 288"/>
                  <a:gd name="T85" fmla="*/ 169 h 212"/>
                  <a:gd name="T86" fmla="*/ 186 w 288"/>
                  <a:gd name="T87" fmla="*/ 144 h 212"/>
                  <a:gd name="T88" fmla="*/ 178 w 288"/>
                  <a:gd name="T89" fmla="*/ 10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88" h="212">
                    <a:moveTo>
                      <a:pt x="127" y="51"/>
                    </a:moveTo>
                    <a:lnTo>
                      <a:pt x="118" y="34"/>
                    </a:lnTo>
                    <a:lnTo>
                      <a:pt x="110" y="17"/>
                    </a:lnTo>
                    <a:lnTo>
                      <a:pt x="93" y="9"/>
                    </a:lnTo>
                    <a:lnTo>
                      <a:pt x="68" y="0"/>
                    </a:lnTo>
                    <a:lnTo>
                      <a:pt x="42" y="9"/>
                    </a:lnTo>
                    <a:lnTo>
                      <a:pt x="17" y="25"/>
                    </a:lnTo>
                    <a:lnTo>
                      <a:pt x="8" y="68"/>
                    </a:lnTo>
                    <a:lnTo>
                      <a:pt x="0" y="119"/>
                    </a:lnTo>
                    <a:lnTo>
                      <a:pt x="8" y="161"/>
                    </a:lnTo>
                    <a:lnTo>
                      <a:pt x="25" y="186"/>
                    </a:lnTo>
                    <a:lnTo>
                      <a:pt x="51" y="203"/>
                    </a:lnTo>
                    <a:lnTo>
                      <a:pt x="76" y="212"/>
                    </a:lnTo>
                    <a:lnTo>
                      <a:pt x="93" y="203"/>
                    </a:lnTo>
                    <a:lnTo>
                      <a:pt x="110" y="195"/>
                    </a:lnTo>
                    <a:lnTo>
                      <a:pt x="127" y="169"/>
                    </a:lnTo>
                    <a:lnTo>
                      <a:pt x="135" y="152"/>
                    </a:lnTo>
                    <a:lnTo>
                      <a:pt x="135" y="136"/>
                    </a:lnTo>
                    <a:lnTo>
                      <a:pt x="127" y="110"/>
                    </a:lnTo>
                    <a:lnTo>
                      <a:pt x="118" y="93"/>
                    </a:lnTo>
                    <a:lnTo>
                      <a:pt x="93" y="76"/>
                    </a:lnTo>
                    <a:lnTo>
                      <a:pt x="76" y="76"/>
                    </a:lnTo>
                    <a:lnTo>
                      <a:pt x="42" y="85"/>
                    </a:lnTo>
                    <a:lnTo>
                      <a:pt x="25" y="102"/>
                    </a:lnTo>
                    <a:lnTo>
                      <a:pt x="25" y="76"/>
                    </a:lnTo>
                    <a:lnTo>
                      <a:pt x="34" y="59"/>
                    </a:lnTo>
                    <a:lnTo>
                      <a:pt x="51" y="34"/>
                    </a:lnTo>
                    <a:lnTo>
                      <a:pt x="68" y="25"/>
                    </a:lnTo>
                    <a:lnTo>
                      <a:pt x="84" y="25"/>
                    </a:lnTo>
                    <a:lnTo>
                      <a:pt x="93" y="34"/>
                    </a:lnTo>
                    <a:lnTo>
                      <a:pt x="101" y="51"/>
                    </a:lnTo>
                    <a:lnTo>
                      <a:pt x="127" y="51"/>
                    </a:lnTo>
                    <a:close/>
                    <a:moveTo>
                      <a:pt x="34" y="144"/>
                    </a:moveTo>
                    <a:lnTo>
                      <a:pt x="34" y="127"/>
                    </a:lnTo>
                    <a:lnTo>
                      <a:pt x="42" y="110"/>
                    </a:lnTo>
                    <a:lnTo>
                      <a:pt x="51" y="102"/>
                    </a:lnTo>
                    <a:lnTo>
                      <a:pt x="68" y="93"/>
                    </a:lnTo>
                    <a:lnTo>
                      <a:pt x="84" y="102"/>
                    </a:lnTo>
                    <a:lnTo>
                      <a:pt x="93" y="110"/>
                    </a:lnTo>
                    <a:lnTo>
                      <a:pt x="110" y="119"/>
                    </a:lnTo>
                    <a:lnTo>
                      <a:pt x="110" y="136"/>
                    </a:lnTo>
                    <a:lnTo>
                      <a:pt x="110" y="161"/>
                    </a:lnTo>
                    <a:lnTo>
                      <a:pt x="101" y="178"/>
                    </a:lnTo>
                    <a:lnTo>
                      <a:pt x="93" y="186"/>
                    </a:lnTo>
                    <a:lnTo>
                      <a:pt x="76" y="186"/>
                    </a:lnTo>
                    <a:lnTo>
                      <a:pt x="51" y="186"/>
                    </a:lnTo>
                    <a:lnTo>
                      <a:pt x="34" y="169"/>
                    </a:lnTo>
                    <a:lnTo>
                      <a:pt x="34" y="144"/>
                    </a:lnTo>
                    <a:close/>
                    <a:moveTo>
                      <a:pt x="152" y="102"/>
                    </a:moveTo>
                    <a:lnTo>
                      <a:pt x="161" y="152"/>
                    </a:lnTo>
                    <a:lnTo>
                      <a:pt x="178" y="178"/>
                    </a:lnTo>
                    <a:lnTo>
                      <a:pt x="203" y="195"/>
                    </a:lnTo>
                    <a:lnTo>
                      <a:pt x="228" y="203"/>
                    </a:lnTo>
                    <a:lnTo>
                      <a:pt x="245" y="195"/>
                    </a:lnTo>
                    <a:lnTo>
                      <a:pt x="262" y="186"/>
                    </a:lnTo>
                    <a:lnTo>
                      <a:pt x="271" y="169"/>
                    </a:lnTo>
                    <a:lnTo>
                      <a:pt x="279" y="152"/>
                    </a:lnTo>
                    <a:lnTo>
                      <a:pt x="288" y="127"/>
                    </a:lnTo>
                    <a:lnTo>
                      <a:pt x="288" y="93"/>
                    </a:lnTo>
                    <a:lnTo>
                      <a:pt x="279" y="68"/>
                    </a:lnTo>
                    <a:lnTo>
                      <a:pt x="279" y="51"/>
                    </a:lnTo>
                    <a:lnTo>
                      <a:pt x="262" y="17"/>
                    </a:lnTo>
                    <a:lnTo>
                      <a:pt x="245" y="0"/>
                    </a:lnTo>
                    <a:lnTo>
                      <a:pt x="211" y="0"/>
                    </a:lnTo>
                    <a:lnTo>
                      <a:pt x="195" y="0"/>
                    </a:lnTo>
                    <a:lnTo>
                      <a:pt x="178" y="9"/>
                    </a:lnTo>
                    <a:lnTo>
                      <a:pt x="169" y="25"/>
                    </a:lnTo>
                    <a:lnTo>
                      <a:pt x="161" y="42"/>
                    </a:lnTo>
                    <a:lnTo>
                      <a:pt x="152" y="68"/>
                    </a:lnTo>
                    <a:lnTo>
                      <a:pt x="152" y="102"/>
                    </a:lnTo>
                    <a:close/>
                    <a:moveTo>
                      <a:pt x="178" y="102"/>
                    </a:moveTo>
                    <a:lnTo>
                      <a:pt x="178" y="59"/>
                    </a:lnTo>
                    <a:lnTo>
                      <a:pt x="186" y="34"/>
                    </a:lnTo>
                    <a:lnTo>
                      <a:pt x="203" y="17"/>
                    </a:lnTo>
                    <a:lnTo>
                      <a:pt x="211" y="17"/>
                    </a:lnTo>
                    <a:lnTo>
                      <a:pt x="228" y="17"/>
                    </a:lnTo>
                    <a:lnTo>
                      <a:pt x="245" y="34"/>
                    </a:lnTo>
                    <a:lnTo>
                      <a:pt x="254" y="59"/>
                    </a:lnTo>
                    <a:lnTo>
                      <a:pt x="254" y="76"/>
                    </a:lnTo>
                    <a:lnTo>
                      <a:pt x="262" y="93"/>
                    </a:lnTo>
                    <a:lnTo>
                      <a:pt x="262" y="136"/>
                    </a:lnTo>
                    <a:lnTo>
                      <a:pt x="254" y="161"/>
                    </a:lnTo>
                    <a:lnTo>
                      <a:pt x="237" y="178"/>
                    </a:lnTo>
                    <a:lnTo>
                      <a:pt x="220" y="178"/>
                    </a:lnTo>
                    <a:lnTo>
                      <a:pt x="211" y="178"/>
                    </a:lnTo>
                    <a:lnTo>
                      <a:pt x="195" y="169"/>
                    </a:lnTo>
                    <a:lnTo>
                      <a:pt x="186" y="152"/>
                    </a:lnTo>
                    <a:lnTo>
                      <a:pt x="186" y="144"/>
                    </a:lnTo>
                    <a:lnTo>
                      <a:pt x="178" y="127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7" name="Rectangle 175">
                <a:extLst>
                  <a:ext uri="{FF2B5EF4-FFF2-40B4-BE49-F238E27FC236}">
                    <a16:creationId xmlns:a16="http://schemas.microsoft.com/office/drawing/2014/main" id="{7751691B-EC29-4F46-87E9-BF79C8BBB9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3561" y="156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8" name="Rectangle 176">
                <a:extLst>
                  <a:ext uri="{FF2B5EF4-FFF2-40B4-BE49-F238E27FC236}">
                    <a16:creationId xmlns:a16="http://schemas.microsoft.com/office/drawing/2014/main" id="{8A5987B6-0D1E-4E50-8F7E-ECF64202F2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3590" y="1565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9" name="Freeform 177">
                <a:extLst>
                  <a:ext uri="{FF2B5EF4-FFF2-40B4-BE49-F238E27FC236}">
                    <a16:creationId xmlns:a16="http://schemas.microsoft.com/office/drawing/2014/main" id="{C84129B1-B583-4F58-BA86-F600F8EAB2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68" y="162"/>
                <a:ext cx="77" cy="51"/>
              </a:xfrm>
              <a:custGeom>
                <a:avLst/>
                <a:gdLst>
                  <a:gd name="T0" fmla="*/ 67 w 448"/>
                  <a:gd name="T1" fmla="*/ 93 h 297"/>
                  <a:gd name="T2" fmla="*/ 42 w 448"/>
                  <a:gd name="T3" fmla="*/ 102 h 297"/>
                  <a:gd name="T4" fmla="*/ 0 w 448"/>
                  <a:gd name="T5" fmla="*/ 144 h 297"/>
                  <a:gd name="T6" fmla="*/ 25 w 448"/>
                  <a:gd name="T7" fmla="*/ 153 h 297"/>
                  <a:gd name="T8" fmla="*/ 42 w 448"/>
                  <a:gd name="T9" fmla="*/ 297 h 297"/>
                  <a:gd name="T10" fmla="*/ 262 w 448"/>
                  <a:gd name="T11" fmla="*/ 254 h 297"/>
                  <a:gd name="T12" fmla="*/ 194 w 448"/>
                  <a:gd name="T13" fmla="*/ 60 h 297"/>
                  <a:gd name="T14" fmla="*/ 177 w 448"/>
                  <a:gd name="T15" fmla="*/ 93 h 297"/>
                  <a:gd name="T16" fmla="*/ 160 w 448"/>
                  <a:gd name="T17" fmla="*/ 153 h 297"/>
                  <a:gd name="T18" fmla="*/ 194 w 448"/>
                  <a:gd name="T19" fmla="*/ 110 h 297"/>
                  <a:gd name="T20" fmla="*/ 262 w 448"/>
                  <a:gd name="T21" fmla="*/ 254 h 297"/>
                  <a:gd name="T22" fmla="*/ 330 w 448"/>
                  <a:gd name="T23" fmla="*/ 153 h 297"/>
                  <a:gd name="T24" fmla="*/ 364 w 448"/>
                  <a:gd name="T25" fmla="*/ 178 h 297"/>
                  <a:gd name="T26" fmla="*/ 398 w 448"/>
                  <a:gd name="T27" fmla="*/ 186 h 297"/>
                  <a:gd name="T28" fmla="*/ 440 w 448"/>
                  <a:gd name="T29" fmla="*/ 161 h 297"/>
                  <a:gd name="T30" fmla="*/ 448 w 448"/>
                  <a:gd name="T31" fmla="*/ 127 h 297"/>
                  <a:gd name="T32" fmla="*/ 440 w 448"/>
                  <a:gd name="T33" fmla="*/ 85 h 297"/>
                  <a:gd name="T34" fmla="*/ 406 w 448"/>
                  <a:gd name="T35" fmla="*/ 34 h 297"/>
                  <a:gd name="T36" fmla="*/ 364 w 448"/>
                  <a:gd name="T37" fmla="*/ 0 h 297"/>
                  <a:gd name="T38" fmla="*/ 313 w 448"/>
                  <a:gd name="T39" fmla="*/ 9 h 297"/>
                  <a:gd name="T40" fmla="*/ 287 w 448"/>
                  <a:gd name="T41" fmla="*/ 43 h 297"/>
                  <a:gd name="T42" fmla="*/ 287 w 448"/>
                  <a:gd name="T43" fmla="*/ 76 h 297"/>
                  <a:gd name="T44" fmla="*/ 313 w 448"/>
                  <a:gd name="T45" fmla="*/ 127 h 297"/>
                  <a:gd name="T46" fmla="*/ 313 w 448"/>
                  <a:gd name="T47" fmla="*/ 76 h 297"/>
                  <a:gd name="T48" fmla="*/ 313 w 448"/>
                  <a:gd name="T49" fmla="*/ 34 h 297"/>
                  <a:gd name="T50" fmla="*/ 338 w 448"/>
                  <a:gd name="T51" fmla="*/ 17 h 297"/>
                  <a:gd name="T52" fmla="*/ 372 w 448"/>
                  <a:gd name="T53" fmla="*/ 34 h 297"/>
                  <a:gd name="T54" fmla="*/ 423 w 448"/>
                  <a:gd name="T55" fmla="*/ 102 h 297"/>
                  <a:gd name="T56" fmla="*/ 423 w 448"/>
                  <a:gd name="T57" fmla="*/ 144 h 297"/>
                  <a:gd name="T58" fmla="*/ 398 w 448"/>
                  <a:gd name="T59" fmla="*/ 161 h 297"/>
                  <a:gd name="T60" fmla="*/ 372 w 448"/>
                  <a:gd name="T61" fmla="*/ 153 h 297"/>
                  <a:gd name="T62" fmla="*/ 330 w 448"/>
                  <a:gd name="T63" fmla="*/ 119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8" h="297">
                    <a:moveTo>
                      <a:pt x="67" y="297"/>
                    </a:moveTo>
                    <a:lnTo>
                      <a:pt x="67" y="93"/>
                    </a:lnTo>
                    <a:lnTo>
                      <a:pt x="50" y="93"/>
                    </a:lnTo>
                    <a:lnTo>
                      <a:pt x="42" y="102"/>
                    </a:lnTo>
                    <a:lnTo>
                      <a:pt x="33" y="119"/>
                    </a:lnTo>
                    <a:lnTo>
                      <a:pt x="0" y="144"/>
                    </a:lnTo>
                    <a:lnTo>
                      <a:pt x="0" y="170"/>
                    </a:lnTo>
                    <a:lnTo>
                      <a:pt x="25" y="153"/>
                    </a:lnTo>
                    <a:lnTo>
                      <a:pt x="42" y="136"/>
                    </a:lnTo>
                    <a:lnTo>
                      <a:pt x="42" y="297"/>
                    </a:lnTo>
                    <a:lnTo>
                      <a:pt x="67" y="297"/>
                    </a:lnTo>
                    <a:close/>
                    <a:moveTo>
                      <a:pt x="262" y="254"/>
                    </a:moveTo>
                    <a:lnTo>
                      <a:pt x="203" y="60"/>
                    </a:lnTo>
                    <a:lnTo>
                      <a:pt x="194" y="60"/>
                    </a:lnTo>
                    <a:lnTo>
                      <a:pt x="186" y="76"/>
                    </a:lnTo>
                    <a:lnTo>
                      <a:pt x="177" y="93"/>
                    </a:lnTo>
                    <a:lnTo>
                      <a:pt x="152" y="127"/>
                    </a:lnTo>
                    <a:lnTo>
                      <a:pt x="160" y="153"/>
                    </a:lnTo>
                    <a:lnTo>
                      <a:pt x="177" y="127"/>
                    </a:lnTo>
                    <a:lnTo>
                      <a:pt x="194" y="110"/>
                    </a:lnTo>
                    <a:lnTo>
                      <a:pt x="237" y="254"/>
                    </a:lnTo>
                    <a:lnTo>
                      <a:pt x="262" y="254"/>
                    </a:lnTo>
                    <a:close/>
                    <a:moveTo>
                      <a:pt x="313" y="127"/>
                    </a:moveTo>
                    <a:lnTo>
                      <a:pt x="330" y="153"/>
                    </a:lnTo>
                    <a:lnTo>
                      <a:pt x="347" y="170"/>
                    </a:lnTo>
                    <a:lnTo>
                      <a:pt x="364" y="178"/>
                    </a:lnTo>
                    <a:lnTo>
                      <a:pt x="372" y="186"/>
                    </a:lnTo>
                    <a:lnTo>
                      <a:pt x="398" y="186"/>
                    </a:lnTo>
                    <a:lnTo>
                      <a:pt x="423" y="178"/>
                    </a:lnTo>
                    <a:lnTo>
                      <a:pt x="440" y="161"/>
                    </a:lnTo>
                    <a:lnTo>
                      <a:pt x="448" y="144"/>
                    </a:lnTo>
                    <a:lnTo>
                      <a:pt x="448" y="127"/>
                    </a:lnTo>
                    <a:lnTo>
                      <a:pt x="448" y="110"/>
                    </a:lnTo>
                    <a:lnTo>
                      <a:pt x="440" y="85"/>
                    </a:lnTo>
                    <a:lnTo>
                      <a:pt x="423" y="60"/>
                    </a:lnTo>
                    <a:lnTo>
                      <a:pt x="406" y="34"/>
                    </a:lnTo>
                    <a:lnTo>
                      <a:pt x="389" y="17"/>
                    </a:lnTo>
                    <a:lnTo>
                      <a:pt x="364" y="0"/>
                    </a:lnTo>
                    <a:lnTo>
                      <a:pt x="338" y="0"/>
                    </a:lnTo>
                    <a:lnTo>
                      <a:pt x="313" y="9"/>
                    </a:lnTo>
                    <a:lnTo>
                      <a:pt x="296" y="26"/>
                    </a:lnTo>
                    <a:lnTo>
                      <a:pt x="287" y="43"/>
                    </a:lnTo>
                    <a:lnTo>
                      <a:pt x="287" y="60"/>
                    </a:lnTo>
                    <a:lnTo>
                      <a:pt x="287" y="76"/>
                    </a:lnTo>
                    <a:lnTo>
                      <a:pt x="296" y="102"/>
                    </a:lnTo>
                    <a:lnTo>
                      <a:pt x="313" y="127"/>
                    </a:lnTo>
                    <a:close/>
                    <a:moveTo>
                      <a:pt x="330" y="119"/>
                    </a:moveTo>
                    <a:lnTo>
                      <a:pt x="313" y="76"/>
                    </a:lnTo>
                    <a:lnTo>
                      <a:pt x="304" y="51"/>
                    </a:lnTo>
                    <a:lnTo>
                      <a:pt x="313" y="34"/>
                    </a:lnTo>
                    <a:lnTo>
                      <a:pt x="321" y="26"/>
                    </a:lnTo>
                    <a:lnTo>
                      <a:pt x="338" y="17"/>
                    </a:lnTo>
                    <a:lnTo>
                      <a:pt x="355" y="26"/>
                    </a:lnTo>
                    <a:lnTo>
                      <a:pt x="372" y="34"/>
                    </a:lnTo>
                    <a:lnTo>
                      <a:pt x="398" y="68"/>
                    </a:lnTo>
                    <a:lnTo>
                      <a:pt x="423" y="102"/>
                    </a:lnTo>
                    <a:lnTo>
                      <a:pt x="423" y="127"/>
                    </a:lnTo>
                    <a:lnTo>
                      <a:pt x="423" y="144"/>
                    </a:lnTo>
                    <a:lnTo>
                      <a:pt x="414" y="161"/>
                    </a:lnTo>
                    <a:lnTo>
                      <a:pt x="398" y="161"/>
                    </a:lnTo>
                    <a:lnTo>
                      <a:pt x="381" y="161"/>
                    </a:lnTo>
                    <a:lnTo>
                      <a:pt x="372" y="153"/>
                    </a:lnTo>
                    <a:lnTo>
                      <a:pt x="364" y="144"/>
                    </a:lnTo>
                    <a:lnTo>
                      <a:pt x="330" y="119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0" name="Rectangle 178">
                <a:extLst>
                  <a:ext uri="{FF2B5EF4-FFF2-40B4-BE49-F238E27FC236}">
                    <a16:creationId xmlns:a16="http://schemas.microsoft.com/office/drawing/2014/main" id="{9DA3BEB4-AEF6-4925-B46F-7EDA4E455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540000">
                <a:off x="2860" y="161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1" name="Rectangle 179">
                <a:extLst>
                  <a:ext uri="{FF2B5EF4-FFF2-40B4-BE49-F238E27FC236}">
                    <a16:creationId xmlns:a16="http://schemas.microsoft.com/office/drawing/2014/main" id="{011BF7A0-0CAB-4916-8982-8337D182E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580000">
                <a:off x="2889" y="152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2" name="Rectangle 180">
                <a:extLst>
                  <a:ext uri="{FF2B5EF4-FFF2-40B4-BE49-F238E27FC236}">
                    <a16:creationId xmlns:a16="http://schemas.microsoft.com/office/drawing/2014/main" id="{0B3B4AD2-23FB-4B15-BD80-AC9DC7095F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9500000">
                <a:off x="2913" y="13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3" name="Freeform 181">
                <a:extLst>
                  <a:ext uri="{FF2B5EF4-FFF2-40B4-BE49-F238E27FC236}">
                    <a16:creationId xmlns:a16="http://schemas.microsoft.com/office/drawing/2014/main" id="{3BB46DA5-114A-41A9-A9E7-23E4DEDA9D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78" y="1505"/>
                <a:ext cx="49" cy="36"/>
              </a:xfrm>
              <a:custGeom>
                <a:avLst/>
                <a:gdLst>
                  <a:gd name="T0" fmla="*/ 0 w 288"/>
                  <a:gd name="T1" fmla="*/ 34 h 212"/>
                  <a:gd name="T2" fmla="*/ 102 w 288"/>
                  <a:gd name="T3" fmla="*/ 34 h 212"/>
                  <a:gd name="T4" fmla="*/ 85 w 288"/>
                  <a:gd name="T5" fmla="*/ 59 h 212"/>
                  <a:gd name="T6" fmla="*/ 68 w 288"/>
                  <a:gd name="T7" fmla="*/ 85 h 212"/>
                  <a:gd name="T8" fmla="*/ 42 w 288"/>
                  <a:gd name="T9" fmla="*/ 152 h 212"/>
                  <a:gd name="T10" fmla="*/ 34 w 288"/>
                  <a:gd name="T11" fmla="*/ 186 h 212"/>
                  <a:gd name="T12" fmla="*/ 34 w 288"/>
                  <a:gd name="T13" fmla="*/ 212 h 212"/>
                  <a:gd name="T14" fmla="*/ 59 w 288"/>
                  <a:gd name="T15" fmla="*/ 212 h 212"/>
                  <a:gd name="T16" fmla="*/ 68 w 288"/>
                  <a:gd name="T17" fmla="*/ 152 h 212"/>
                  <a:gd name="T18" fmla="*/ 76 w 288"/>
                  <a:gd name="T19" fmla="*/ 119 h 212"/>
                  <a:gd name="T20" fmla="*/ 93 w 288"/>
                  <a:gd name="T21" fmla="*/ 85 h 212"/>
                  <a:gd name="T22" fmla="*/ 110 w 288"/>
                  <a:gd name="T23" fmla="*/ 51 h 212"/>
                  <a:gd name="T24" fmla="*/ 127 w 288"/>
                  <a:gd name="T25" fmla="*/ 25 h 212"/>
                  <a:gd name="T26" fmla="*/ 127 w 288"/>
                  <a:gd name="T27" fmla="*/ 9 h 212"/>
                  <a:gd name="T28" fmla="*/ 0 w 288"/>
                  <a:gd name="T29" fmla="*/ 9 h 212"/>
                  <a:gd name="T30" fmla="*/ 0 w 288"/>
                  <a:gd name="T31" fmla="*/ 34 h 212"/>
                  <a:gd name="T32" fmla="*/ 152 w 288"/>
                  <a:gd name="T33" fmla="*/ 110 h 212"/>
                  <a:gd name="T34" fmla="*/ 161 w 288"/>
                  <a:gd name="T35" fmla="*/ 152 h 212"/>
                  <a:gd name="T36" fmla="*/ 178 w 288"/>
                  <a:gd name="T37" fmla="*/ 186 h 212"/>
                  <a:gd name="T38" fmla="*/ 195 w 288"/>
                  <a:gd name="T39" fmla="*/ 203 h 212"/>
                  <a:gd name="T40" fmla="*/ 220 w 288"/>
                  <a:gd name="T41" fmla="*/ 203 h 212"/>
                  <a:gd name="T42" fmla="*/ 237 w 288"/>
                  <a:gd name="T43" fmla="*/ 203 h 212"/>
                  <a:gd name="T44" fmla="*/ 254 w 288"/>
                  <a:gd name="T45" fmla="*/ 195 h 212"/>
                  <a:gd name="T46" fmla="*/ 271 w 288"/>
                  <a:gd name="T47" fmla="*/ 178 h 212"/>
                  <a:gd name="T48" fmla="*/ 279 w 288"/>
                  <a:gd name="T49" fmla="*/ 161 h 212"/>
                  <a:gd name="T50" fmla="*/ 279 w 288"/>
                  <a:gd name="T51" fmla="*/ 135 h 212"/>
                  <a:gd name="T52" fmla="*/ 288 w 288"/>
                  <a:gd name="T53" fmla="*/ 102 h 212"/>
                  <a:gd name="T54" fmla="*/ 279 w 288"/>
                  <a:gd name="T55" fmla="*/ 76 h 212"/>
                  <a:gd name="T56" fmla="*/ 279 w 288"/>
                  <a:gd name="T57" fmla="*/ 59 h 212"/>
                  <a:gd name="T58" fmla="*/ 262 w 288"/>
                  <a:gd name="T59" fmla="*/ 25 h 212"/>
                  <a:gd name="T60" fmla="*/ 245 w 288"/>
                  <a:gd name="T61" fmla="*/ 9 h 212"/>
                  <a:gd name="T62" fmla="*/ 220 w 288"/>
                  <a:gd name="T63" fmla="*/ 0 h 212"/>
                  <a:gd name="T64" fmla="*/ 195 w 288"/>
                  <a:gd name="T65" fmla="*/ 9 h 212"/>
                  <a:gd name="T66" fmla="*/ 178 w 288"/>
                  <a:gd name="T67" fmla="*/ 17 h 212"/>
                  <a:gd name="T68" fmla="*/ 169 w 288"/>
                  <a:gd name="T69" fmla="*/ 25 h 212"/>
                  <a:gd name="T70" fmla="*/ 161 w 288"/>
                  <a:gd name="T71" fmla="*/ 51 h 212"/>
                  <a:gd name="T72" fmla="*/ 152 w 288"/>
                  <a:gd name="T73" fmla="*/ 76 h 212"/>
                  <a:gd name="T74" fmla="*/ 152 w 288"/>
                  <a:gd name="T75" fmla="*/ 110 h 212"/>
                  <a:gd name="T76" fmla="*/ 178 w 288"/>
                  <a:gd name="T77" fmla="*/ 102 h 212"/>
                  <a:gd name="T78" fmla="*/ 178 w 288"/>
                  <a:gd name="T79" fmla="*/ 68 h 212"/>
                  <a:gd name="T80" fmla="*/ 186 w 288"/>
                  <a:gd name="T81" fmla="*/ 34 h 212"/>
                  <a:gd name="T82" fmla="*/ 203 w 288"/>
                  <a:gd name="T83" fmla="*/ 25 h 212"/>
                  <a:gd name="T84" fmla="*/ 220 w 288"/>
                  <a:gd name="T85" fmla="*/ 25 h 212"/>
                  <a:gd name="T86" fmla="*/ 229 w 288"/>
                  <a:gd name="T87" fmla="*/ 25 h 212"/>
                  <a:gd name="T88" fmla="*/ 245 w 288"/>
                  <a:gd name="T89" fmla="*/ 34 h 212"/>
                  <a:gd name="T90" fmla="*/ 254 w 288"/>
                  <a:gd name="T91" fmla="*/ 59 h 212"/>
                  <a:gd name="T92" fmla="*/ 262 w 288"/>
                  <a:gd name="T93" fmla="*/ 102 h 212"/>
                  <a:gd name="T94" fmla="*/ 254 w 288"/>
                  <a:gd name="T95" fmla="*/ 144 h 212"/>
                  <a:gd name="T96" fmla="*/ 245 w 288"/>
                  <a:gd name="T97" fmla="*/ 169 h 212"/>
                  <a:gd name="T98" fmla="*/ 237 w 288"/>
                  <a:gd name="T99" fmla="*/ 178 h 212"/>
                  <a:gd name="T100" fmla="*/ 220 w 288"/>
                  <a:gd name="T101" fmla="*/ 186 h 212"/>
                  <a:gd name="T102" fmla="*/ 203 w 288"/>
                  <a:gd name="T103" fmla="*/ 186 h 212"/>
                  <a:gd name="T104" fmla="*/ 195 w 288"/>
                  <a:gd name="T105" fmla="*/ 169 h 212"/>
                  <a:gd name="T106" fmla="*/ 186 w 288"/>
                  <a:gd name="T107" fmla="*/ 161 h 212"/>
                  <a:gd name="T108" fmla="*/ 186 w 288"/>
                  <a:gd name="T109" fmla="*/ 144 h 212"/>
                  <a:gd name="T110" fmla="*/ 178 w 288"/>
                  <a:gd name="T111" fmla="*/ 10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8" h="212">
                    <a:moveTo>
                      <a:pt x="0" y="34"/>
                    </a:moveTo>
                    <a:lnTo>
                      <a:pt x="102" y="34"/>
                    </a:lnTo>
                    <a:lnTo>
                      <a:pt x="85" y="59"/>
                    </a:lnTo>
                    <a:lnTo>
                      <a:pt x="68" y="85"/>
                    </a:lnTo>
                    <a:lnTo>
                      <a:pt x="42" y="152"/>
                    </a:lnTo>
                    <a:lnTo>
                      <a:pt x="34" y="186"/>
                    </a:lnTo>
                    <a:lnTo>
                      <a:pt x="34" y="212"/>
                    </a:lnTo>
                    <a:lnTo>
                      <a:pt x="59" y="212"/>
                    </a:lnTo>
                    <a:lnTo>
                      <a:pt x="68" y="152"/>
                    </a:lnTo>
                    <a:lnTo>
                      <a:pt x="76" y="119"/>
                    </a:lnTo>
                    <a:lnTo>
                      <a:pt x="93" y="85"/>
                    </a:lnTo>
                    <a:lnTo>
                      <a:pt x="110" y="51"/>
                    </a:lnTo>
                    <a:lnTo>
                      <a:pt x="127" y="25"/>
                    </a:lnTo>
                    <a:lnTo>
                      <a:pt x="127" y="9"/>
                    </a:lnTo>
                    <a:lnTo>
                      <a:pt x="0" y="9"/>
                    </a:lnTo>
                    <a:lnTo>
                      <a:pt x="0" y="34"/>
                    </a:lnTo>
                    <a:close/>
                    <a:moveTo>
                      <a:pt x="152" y="110"/>
                    </a:moveTo>
                    <a:lnTo>
                      <a:pt x="161" y="152"/>
                    </a:lnTo>
                    <a:lnTo>
                      <a:pt x="178" y="186"/>
                    </a:lnTo>
                    <a:lnTo>
                      <a:pt x="195" y="203"/>
                    </a:lnTo>
                    <a:lnTo>
                      <a:pt x="220" y="203"/>
                    </a:lnTo>
                    <a:lnTo>
                      <a:pt x="237" y="203"/>
                    </a:lnTo>
                    <a:lnTo>
                      <a:pt x="254" y="195"/>
                    </a:lnTo>
                    <a:lnTo>
                      <a:pt x="271" y="178"/>
                    </a:lnTo>
                    <a:lnTo>
                      <a:pt x="279" y="161"/>
                    </a:lnTo>
                    <a:lnTo>
                      <a:pt x="279" y="135"/>
                    </a:lnTo>
                    <a:lnTo>
                      <a:pt x="288" y="102"/>
                    </a:lnTo>
                    <a:lnTo>
                      <a:pt x="279" y="76"/>
                    </a:lnTo>
                    <a:lnTo>
                      <a:pt x="279" y="59"/>
                    </a:lnTo>
                    <a:lnTo>
                      <a:pt x="262" y="25"/>
                    </a:lnTo>
                    <a:lnTo>
                      <a:pt x="245" y="9"/>
                    </a:lnTo>
                    <a:lnTo>
                      <a:pt x="220" y="0"/>
                    </a:lnTo>
                    <a:lnTo>
                      <a:pt x="195" y="9"/>
                    </a:lnTo>
                    <a:lnTo>
                      <a:pt x="178" y="17"/>
                    </a:lnTo>
                    <a:lnTo>
                      <a:pt x="169" y="25"/>
                    </a:lnTo>
                    <a:lnTo>
                      <a:pt x="161" y="51"/>
                    </a:lnTo>
                    <a:lnTo>
                      <a:pt x="152" y="76"/>
                    </a:lnTo>
                    <a:lnTo>
                      <a:pt x="152" y="110"/>
                    </a:lnTo>
                    <a:close/>
                    <a:moveTo>
                      <a:pt x="178" y="102"/>
                    </a:moveTo>
                    <a:lnTo>
                      <a:pt x="178" y="68"/>
                    </a:lnTo>
                    <a:lnTo>
                      <a:pt x="186" y="34"/>
                    </a:lnTo>
                    <a:lnTo>
                      <a:pt x="203" y="25"/>
                    </a:lnTo>
                    <a:lnTo>
                      <a:pt x="220" y="25"/>
                    </a:lnTo>
                    <a:lnTo>
                      <a:pt x="229" y="25"/>
                    </a:lnTo>
                    <a:lnTo>
                      <a:pt x="245" y="34"/>
                    </a:lnTo>
                    <a:lnTo>
                      <a:pt x="254" y="59"/>
                    </a:lnTo>
                    <a:lnTo>
                      <a:pt x="262" y="102"/>
                    </a:lnTo>
                    <a:lnTo>
                      <a:pt x="254" y="144"/>
                    </a:lnTo>
                    <a:lnTo>
                      <a:pt x="245" y="169"/>
                    </a:lnTo>
                    <a:lnTo>
                      <a:pt x="237" y="178"/>
                    </a:lnTo>
                    <a:lnTo>
                      <a:pt x="220" y="186"/>
                    </a:lnTo>
                    <a:lnTo>
                      <a:pt x="203" y="186"/>
                    </a:lnTo>
                    <a:lnTo>
                      <a:pt x="195" y="169"/>
                    </a:lnTo>
                    <a:lnTo>
                      <a:pt x="186" y="161"/>
                    </a:lnTo>
                    <a:lnTo>
                      <a:pt x="186" y="144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4" name="Rectangle 182">
                <a:extLst>
                  <a:ext uri="{FF2B5EF4-FFF2-40B4-BE49-F238E27FC236}">
                    <a16:creationId xmlns:a16="http://schemas.microsoft.com/office/drawing/2014/main" id="{4E08216B-EBD4-486C-881D-6958E41DF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5075" y="148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7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5" name="Rectangle 183">
                <a:extLst>
                  <a:ext uri="{FF2B5EF4-FFF2-40B4-BE49-F238E27FC236}">
                    <a16:creationId xmlns:a16="http://schemas.microsoft.com/office/drawing/2014/main" id="{36FFBC2C-4A67-4CF5-B3B8-DA13E0DF8C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5101" y="148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6" name="Freeform 184">
                <a:extLst>
                  <a:ext uri="{FF2B5EF4-FFF2-40B4-BE49-F238E27FC236}">
                    <a16:creationId xmlns:a16="http://schemas.microsoft.com/office/drawing/2014/main" id="{5A526E7F-F5F7-46DE-ABA5-EE45E14C05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7" y="2575"/>
                <a:ext cx="49" cy="37"/>
              </a:xfrm>
              <a:custGeom>
                <a:avLst/>
                <a:gdLst>
                  <a:gd name="T0" fmla="*/ 118 w 288"/>
                  <a:gd name="T1" fmla="*/ 34 h 211"/>
                  <a:gd name="T2" fmla="*/ 93 w 288"/>
                  <a:gd name="T3" fmla="*/ 8 h 211"/>
                  <a:gd name="T4" fmla="*/ 42 w 288"/>
                  <a:gd name="T5" fmla="*/ 17 h 211"/>
                  <a:gd name="T6" fmla="*/ 8 w 288"/>
                  <a:gd name="T7" fmla="*/ 68 h 211"/>
                  <a:gd name="T8" fmla="*/ 8 w 288"/>
                  <a:gd name="T9" fmla="*/ 161 h 211"/>
                  <a:gd name="T10" fmla="*/ 42 w 288"/>
                  <a:gd name="T11" fmla="*/ 203 h 211"/>
                  <a:gd name="T12" fmla="*/ 84 w 288"/>
                  <a:gd name="T13" fmla="*/ 211 h 211"/>
                  <a:gd name="T14" fmla="*/ 118 w 288"/>
                  <a:gd name="T15" fmla="*/ 195 h 211"/>
                  <a:gd name="T16" fmla="*/ 135 w 288"/>
                  <a:gd name="T17" fmla="*/ 161 h 211"/>
                  <a:gd name="T18" fmla="*/ 127 w 288"/>
                  <a:gd name="T19" fmla="*/ 118 h 211"/>
                  <a:gd name="T20" fmla="*/ 93 w 288"/>
                  <a:gd name="T21" fmla="*/ 85 h 211"/>
                  <a:gd name="T22" fmla="*/ 42 w 288"/>
                  <a:gd name="T23" fmla="*/ 85 h 211"/>
                  <a:gd name="T24" fmla="*/ 25 w 288"/>
                  <a:gd name="T25" fmla="*/ 76 h 211"/>
                  <a:gd name="T26" fmla="*/ 51 w 288"/>
                  <a:gd name="T27" fmla="*/ 34 h 211"/>
                  <a:gd name="T28" fmla="*/ 84 w 288"/>
                  <a:gd name="T29" fmla="*/ 34 h 211"/>
                  <a:gd name="T30" fmla="*/ 101 w 288"/>
                  <a:gd name="T31" fmla="*/ 59 h 211"/>
                  <a:gd name="T32" fmla="*/ 25 w 288"/>
                  <a:gd name="T33" fmla="*/ 144 h 211"/>
                  <a:gd name="T34" fmla="*/ 42 w 288"/>
                  <a:gd name="T35" fmla="*/ 110 h 211"/>
                  <a:gd name="T36" fmla="*/ 68 w 288"/>
                  <a:gd name="T37" fmla="*/ 101 h 211"/>
                  <a:gd name="T38" fmla="*/ 93 w 288"/>
                  <a:gd name="T39" fmla="*/ 110 h 211"/>
                  <a:gd name="T40" fmla="*/ 110 w 288"/>
                  <a:gd name="T41" fmla="*/ 144 h 211"/>
                  <a:gd name="T42" fmla="*/ 101 w 288"/>
                  <a:gd name="T43" fmla="*/ 178 h 211"/>
                  <a:gd name="T44" fmla="*/ 68 w 288"/>
                  <a:gd name="T45" fmla="*/ 195 h 211"/>
                  <a:gd name="T46" fmla="*/ 34 w 288"/>
                  <a:gd name="T47" fmla="*/ 169 h 211"/>
                  <a:gd name="T48" fmla="*/ 152 w 288"/>
                  <a:gd name="T49" fmla="*/ 110 h 211"/>
                  <a:gd name="T50" fmla="*/ 178 w 288"/>
                  <a:gd name="T51" fmla="*/ 186 h 211"/>
                  <a:gd name="T52" fmla="*/ 220 w 288"/>
                  <a:gd name="T53" fmla="*/ 211 h 211"/>
                  <a:gd name="T54" fmla="*/ 254 w 288"/>
                  <a:gd name="T55" fmla="*/ 195 h 211"/>
                  <a:gd name="T56" fmla="*/ 279 w 288"/>
                  <a:gd name="T57" fmla="*/ 161 h 211"/>
                  <a:gd name="T58" fmla="*/ 288 w 288"/>
                  <a:gd name="T59" fmla="*/ 101 h 211"/>
                  <a:gd name="T60" fmla="*/ 279 w 288"/>
                  <a:gd name="T61" fmla="*/ 59 h 211"/>
                  <a:gd name="T62" fmla="*/ 245 w 288"/>
                  <a:gd name="T63" fmla="*/ 8 h 211"/>
                  <a:gd name="T64" fmla="*/ 195 w 288"/>
                  <a:gd name="T65" fmla="*/ 8 h 211"/>
                  <a:gd name="T66" fmla="*/ 169 w 288"/>
                  <a:gd name="T67" fmla="*/ 34 h 211"/>
                  <a:gd name="T68" fmla="*/ 152 w 288"/>
                  <a:gd name="T69" fmla="*/ 76 h 211"/>
                  <a:gd name="T70" fmla="*/ 178 w 288"/>
                  <a:gd name="T71" fmla="*/ 110 h 211"/>
                  <a:gd name="T72" fmla="*/ 195 w 288"/>
                  <a:gd name="T73" fmla="*/ 42 h 211"/>
                  <a:gd name="T74" fmla="*/ 220 w 288"/>
                  <a:gd name="T75" fmla="*/ 25 h 211"/>
                  <a:gd name="T76" fmla="*/ 245 w 288"/>
                  <a:gd name="T77" fmla="*/ 42 h 211"/>
                  <a:gd name="T78" fmla="*/ 262 w 288"/>
                  <a:gd name="T79" fmla="*/ 101 h 211"/>
                  <a:gd name="T80" fmla="*/ 245 w 288"/>
                  <a:gd name="T81" fmla="*/ 169 h 211"/>
                  <a:gd name="T82" fmla="*/ 220 w 288"/>
                  <a:gd name="T83" fmla="*/ 186 h 211"/>
                  <a:gd name="T84" fmla="*/ 195 w 288"/>
                  <a:gd name="T85" fmla="*/ 169 h 211"/>
                  <a:gd name="T86" fmla="*/ 186 w 288"/>
                  <a:gd name="T87" fmla="*/ 144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8" h="211">
                    <a:moveTo>
                      <a:pt x="127" y="59"/>
                    </a:moveTo>
                    <a:lnTo>
                      <a:pt x="118" y="34"/>
                    </a:lnTo>
                    <a:lnTo>
                      <a:pt x="110" y="17"/>
                    </a:lnTo>
                    <a:lnTo>
                      <a:pt x="93" y="8"/>
                    </a:lnTo>
                    <a:lnTo>
                      <a:pt x="68" y="8"/>
                    </a:lnTo>
                    <a:lnTo>
                      <a:pt x="42" y="17"/>
                    </a:lnTo>
                    <a:lnTo>
                      <a:pt x="17" y="34"/>
                    </a:lnTo>
                    <a:lnTo>
                      <a:pt x="8" y="68"/>
                    </a:lnTo>
                    <a:lnTo>
                      <a:pt x="0" y="118"/>
                    </a:lnTo>
                    <a:lnTo>
                      <a:pt x="8" y="161"/>
                    </a:lnTo>
                    <a:lnTo>
                      <a:pt x="25" y="186"/>
                    </a:lnTo>
                    <a:lnTo>
                      <a:pt x="42" y="203"/>
                    </a:lnTo>
                    <a:lnTo>
                      <a:pt x="68" y="211"/>
                    </a:lnTo>
                    <a:lnTo>
                      <a:pt x="84" y="211"/>
                    </a:lnTo>
                    <a:lnTo>
                      <a:pt x="101" y="203"/>
                    </a:lnTo>
                    <a:lnTo>
                      <a:pt x="118" y="195"/>
                    </a:lnTo>
                    <a:lnTo>
                      <a:pt x="127" y="178"/>
                    </a:lnTo>
                    <a:lnTo>
                      <a:pt x="135" y="161"/>
                    </a:lnTo>
                    <a:lnTo>
                      <a:pt x="135" y="144"/>
                    </a:lnTo>
                    <a:lnTo>
                      <a:pt x="127" y="118"/>
                    </a:lnTo>
                    <a:lnTo>
                      <a:pt x="118" y="93"/>
                    </a:lnTo>
                    <a:lnTo>
                      <a:pt x="93" y="85"/>
                    </a:lnTo>
                    <a:lnTo>
                      <a:pt x="76" y="76"/>
                    </a:lnTo>
                    <a:lnTo>
                      <a:pt x="42" y="85"/>
                    </a:lnTo>
                    <a:lnTo>
                      <a:pt x="25" y="110"/>
                    </a:lnTo>
                    <a:lnTo>
                      <a:pt x="25" y="76"/>
                    </a:lnTo>
                    <a:lnTo>
                      <a:pt x="34" y="59"/>
                    </a:lnTo>
                    <a:lnTo>
                      <a:pt x="51" y="34"/>
                    </a:lnTo>
                    <a:lnTo>
                      <a:pt x="68" y="25"/>
                    </a:lnTo>
                    <a:lnTo>
                      <a:pt x="84" y="34"/>
                    </a:lnTo>
                    <a:lnTo>
                      <a:pt x="93" y="34"/>
                    </a:lnTo>
                    <a:lnTo>
                      <a:pt x="101" y="59"/>
                    </a:lnTo>
                    <a:lnTo>
                      <a:pt x="127" y="59"/>
                    </a:lnTo>
                    <a:close/>
                    <a:moveTo>
                      <a:pt x="25" y="144"/>
                    </a:moveTo>
                    <a:lnTo>
                      <a:pt x="34" y="127"/>
                    </a:lnTo>
                    <a:lnTo>
                      <a:pt x="42" y="110"/>
                    </a:lnTo>
                    <a:lnTo>
                      <a:pt x="51" y="101"/>
                    </a:lnTo>
                    <a:lnTo>
                      <a:pt x="68" y="101"/>
                    </a:lnTo>
                    <a:lnTo>
                      <a:pt x="84" y="101"/>
                    </a:lnTo>
                    <a:lnTo>
                      <a:pt x="93" y="110"/>
                    </a:lnTo>
                    <a:lnTo>
                      <a:pt x="101" y="127"/>
                    </a:lnTo>
                    <a:lnTo>
                      <a:pt x="110" y="144"/>
                    </a:lnTo>
                    <a:lnTo>
                      <a:pt x="101" y="161"/>
                    </a:lnTo>
                    <a:lnTo>
                      <a:pt x="101" y="178"/>
                    </a:lnTo>
                    <a:lnTo>
                      <a:pt x="84" y="186"/>
                    </a:lnTo>
                    <a:lnTo>
                      <a:pt x="68" y="195"/>
                    </a:lnTo>
                    <a:lnTo>
                      <a:pt x="51" y="186"/>
                    </a:lnTo>
                    <a:lnTo>
                      <a:pt x="34" y="169"/>
                    </a:lnTo>
                    <a:lnTo>
                      <a:pt x="25" y="144"/>
                    </a:lnTo>
                    <a:close/>
                    <a:moveTo>
                      <a:pt x="152" y="110"/>
                    </a:moveTo>
                    <a:lnTo>
                      <a:pt x="161" y="152"/>
                    </a:lnTo>
                    <a:lnTo>
                      <a:pt x="178" y="186"/>
                    </a:lnTo>
                    <a:lnTo>
                      <a:pt x="195" y="203"/>
                    </a:lnTo>
                    <a:lnTo>
                      <a:pt x="220" y="211"/>
                    </a:lnTo>
                    <a:lnTo>
                      <a:pt x="237" y="203"/>
                    </a:lnTo>
                    <a:lnTo>
                      <a:pt x="254" y="195"/>
                    </a:lnTo>
                    <a:lnTo>
                      <a:pt x="271" y="178"/>
                    </a:lnTo>
                    <a:lnTo>
                      <a:pt x="279" y="161"/>
                    </a:lnTo>
                    <a:lnTo>
                      <a:pt x="279" y="135"/>
                    </a:lnTo>
                    <a:lnTo>
                      <a:pt x="288" y="101"/>
                    </a:lnTo>
                    <a:lnTo>
                      <a:pt x="279" y="76"/>
                    </a:lnTo>
                    <a:lnTo>
                      <a:pt x="279" y="59"/>
                    </a:lnTo>
                    <a:lnTo>
                      <a:pt x="262" y="25"/>
                    </a:lnTo>
                    <a:lnTo>
                      <a:pt x="245" y="8"/>
                    </a:lnTo>
                    <a:lnTo>
                      <a:pt x="220" y="0"/>
                    </a:lnTo>
                    <a:lnTo>
                      <a:pt x="195" y="8"/>
                    </a:lnTo>
                    <a:lnTo>
                      <a:pt x="178" y="17"/>
                    </a:lnTo>
                    <a:lnTo>
                      <a:pt x="169" y="34"/>
                    </a:lnTo>
                    <a:lnTo>
                      <a:pt x="161" y="51"/>
                    </a:lnTo>
                    <a:lnTo>
                      <a:pt x="152" y="76"/>
                    </a:lnTo>
                    <a:lnTo>
                      <a:pt x="152" y="110"/>
                    </a:lnTo>
                    <a:close/>
                    <a:moveTo>
                      <a:pt x="178" y="110"/>
                    </a:moveTo>
                    <a:lnTo>
                      <a:pt x="178" y="68"/>
                    </a:lnTo>
                    <a:lnTo>
                      <a:pt x="195" y="42"/>
                    </a:lnTo>
                    <a:lnTo>
                      <a:pt x="203" y="25"/>
                    </a:lnTo>
                    <a:lnTo>
                      <a:pt x="220" y="25"/>
                    </a:lnTo>
                    <a:lnTo>
                      <a:pt x="237" y="25"/>
                    </a:lnTo>
                    <a:lnTo>
                      <a:pt x="245" y="42"/>
                    </a:lnTo>
                    <a:lnTo>
                      <a:pt x="254" y="68"/>
                    </a:lnTo>
                    <a:lnTo>
                      <a:pt x="262" y="101"/>
                    </a:lnTo>
                    <a:lnTo>
                      <a:pt x="254" y="144"/>
                    </a:lnTo>
                    <a:lnTo>
                      <a:pt x="245" y="169"/>
                    </a:lnTo>
                    <a:lnTo>
                      <a:pt x="237" y="186"/>
                    </a:lnTo>
                    <a:lnTo>
                      <a:pt x="220" y="186"/>
                    </a:lnTo>
                    <a:lnTo>
                      <a:pt x="203" y="186"/>
                    </a:lnTo>
                    <a:lnTo>
                      <a:pt x="195" y="169"/>
                    </a:lnTo>
                    <a:lnTo>
                      <a:pt x="186" y="161"/>
                    </a:lnTo>
                    <a:lnTo>
                      <a:pt x="186" y="144"/>
                    </a:lnTo>
                    <a:lnTo>
                      <a:pt x="178" y="110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27" name="Rectangle 185">
                <a:extLst>
                  <a:ext uri="{FF2B5EF4-FFF2-40B4-BE49-F238E27FC236}">
                    <a16:creationId xmlns:a16="http://schemas.microsoft.com/office/drawing/2014/main" id="{FF7A7B85-4B3B-4EEA-8D2C-D67902941D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540000">
                <a:off x="3433" y="255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6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8" name="Rectangle 186">
                <a:extLst>
                  <a:ext uri="{FF2B5EF4-FFF2-40B4-BE49-F238E27FC236}">
                    <a16:creationId xmlns:a16="http://schemas.microsoft.com/office/drawing/2014/main" id="{DE4FAE44-162A-4B43-A465-6DF53A114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540000">
                <a:off x="3462" y="255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29" name="Freeform 187">
                <a:extLst>
                  <a:ext uri="{FF2B5EF4-FFF2-40B4-BE49-F238E27FC236}">
                    <a16:creationId xmlns:a16="http://schemas.microsoft.com/office/drawing/2014/main" id="{D7CE135E-2566-4ADB-8279-572C792687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96" y="2744"/>
                <a:ext cx="50" cy="35"/>
              </a:xfrm>
              <a:custGeom>
                <a:avLst/>
                <a:gdLst>
                  <a:gd name="T0" fmla="*/ 93 w 296"/>
                  <a:gd name="T1" fmla="*/ 203 h 203"/>
                  <a:gd name="T2" fmla="*/ 118 w 296"/>
                  <a:gd name="T3" fmla="*/ 203 h 203"/>
                  <a:gd name="T4" fmla="*/ 118 w 296"/>
                  <a:gd name="T5" fmla="*/ 152 h 203"/>
                  <a:gd name="T6" fmla="*/ 144 w 296"/>
                  <a:gd name="T7" fmla="*/ 152 h 203"/>
                  <a:gd name="T8" fmla="*/ 144 w 296"/>
                  <a:gd name="T9" fmla="*/ 135 h 203"/>
                  <a:gd name="T10" fmla="*/ 118 w 296"/>
                  <a:gd name="T11" fmla="*/ 135 h 203"/>
                  <a:gd name="T12" fmla="*/ 110 w 296"/>
                  <a:gd name="T13" fmla="*/ 0 h 203"/>
                  <a:gd name="T14" fmla="*/ 84 w 296"/>
                  <a:gd name="T15" fmla="*/ 8 h 203"/>
                  <a:gd name="T16" fmla="*/ 0 w 296"/>
                  <a:gd name="T17" fmla="*/ 135 h 203"/>
                  <a:gd name="T18" fmla="*/ 8 w 296"/>
                  <a:gd name="T19" fmla="*/ 161 h 203"/>
                  <a:gd name="T20" fmla="*/ 93 w 296"/>
                  <a:gd name="T21" fmla="*/ 161 h 203"/>
                  <a:gd name="T22" fmla="*/ 93 w 296"/>
                  <a:gd name="T23" fmla="*/ 203 h 203"/>
                  <a:gd name="T24" fmla="*/ 93 w 296"/>
                  <a:gd name="T25" fmla="*/ 135 h 203"/>
                  <a:gd name="T26" fmla="*/ 25 w 296"/>
                  <a:gd name="T27" fmla="*/ 135 h 203"/>
                  <a:gd name="T28" fmla="*/ 84 w 296"/>
                  <a:gd name="T29" fmla="*/ 42 h 203"/>
                  <a:gd name="T30" fmla="*/ 93 w 296"/>
                  <a:gd name="T31" fmla="*/ 135 h 203"/>
                  <a:gd name="T32" fmla="*/ 160 w 296"/>
                  <a:gd name="T33" fmla="*/ 101 h 203"/>
                  <a:gd name="T34" fmla="*/ 169 w 296"/>
                  <a:gd name="T35" fmla="*/ 152 h 203"/>
                  <a:gd name="T36" fmla="*/ 186 w 296"/>
                  <a:gd name="T37" fmla="*/ 186 h 203"/>
                  <a:gd name="T38" fmla="*/ 211 w 296"/>
                  <a:gd name="T39" fmla="*/ 195 h 203"/>
                  <a:gd name="T40" fmla="*/ 237 w 296"/>
                  <a:gd name="T41" fmla="*/ 203 h 203"/>
                  <a:gd name="T42" fmla="*/ 254 w 296"/>
                  <a:gd name="T43" fmla="*/ 195 h 203"/>
                  <a:gd name="T44" fmla="*/ 271 w 296"/>
                  <a:gd name="T45" fmla="*/ 186 h 203"/>
                  <a:gd name="T46" fmla="*/ 279 w 296"/>
                  <a:gd name="T47" fmla="*/ 169 h 203"/>
                  <a:gd name="T48" fmla="*/ 287 w 296"/>
                  <a:gd name="T49" fmla="*/ 152 h 203"/>
                  <a:gd name="T50" fmla="*/ 296 w 296"/>
                  <a:gd name="T51" fmla="*/ 127 h 203"/>
                  <a:gd name="T52" fmla="*/ 296 w 296"/>
                  <a:gd name="T53" fmla="*/ 93 h 203"/>
                  <a:gd name="T54" fmla="*/ 287 w 296"/>
                  <a:gd name="T55" fmla="*/ 68 h 203"/>
                  <a:gd name="T56" fmla="*/ 287 w 296"/>
                  <a:gd name="T57" fmla="*/ 51 h 203"/>
                  <a:gd name="T58" fmla="*/ 271 w 296"/>
                  <a:gd name="T59" fmla="*/ 17 h 203"/>
                  <a:gd name="T60" fmla="*/ 254 w 296"/>
                  <a:gd name="T61" fmla="*/ 0 h 203"/>
                  <a:gd name="T62" fmla="*/ 220 w 296"/>
                  <a:gd name="T63" fmla="*/ 0 h 203"/>
                  <a:gd name="T64" fmla="*/ 203 w 296"/>
                  <a:gd name="T65" fmla="*/ 0 h 203"/>
                  <a:gd name="T66" fmla="*/ 186 w 296"/>
                  <a:gd name="T67" fmla="*/ 8 h 203"/>
                  <a:gd name="T68" fmla="*/ 177 w 296"/>
                  <a:gd name="T69" fmla="*/ 25 h 203"/>
                  <a:gd name="T70" fmla="*/ 169 w 296"/>
                  <a:gd name="T71" fmla="*/ 42 h 203"/>
                  <a:gd name="T72" fmla="*/ 160 w 296"/>
                  <a:gd name="T73" fmla="*/ 68 h 203"/>
                  <a:gd name="T74" fmla="*/ 160 w 296"/>
                  <a:gd name="T75" fmla="*/ 101 h 203"/>
                  <a:gd name="T76" fmla="*/ 186 w 296"/>
                  <a:gd name="T77" fmla="*/ 101 h 203"/>
                  <a:gd name="T78" fmla="*/ 186 w 296"/>
                  <a:gd name="T79" fmla="*/ 59 h 203"/>
                  <a:gd name="T80" fmla="*/ 194 w 296"/>
                  <a:gd name="T81" fmla="*/ 34 h 203"/>
                  <a:gd name="T82" fmla="*/ 211 w 296"/>
                  <a:gd name="T83" fmla="*/ 25 h 203"/>
                  <a:gd name="T84" fmla="*/ 220 w 296"/>
                  <a:gd name="T85" fmla="*/ 17 h 203"/>
                  <a:gd name="T86" fmla="*/ 237 w 296"/>
                  <a:gd name="T87" fmla="*/ 17 h 203"/>
                  <a:gd name="T88" fmla="*/ 254 w 296"/>
                  <a:gd name="T89" fmla="*/ 34 h 203"/>
                  <a:gd name="T90" fmla="*/ 262 w 296"/>
                  <a:gd name="T91" fmla="*/ 59 h 203"/>
                  <a:gd name="T92" fmla="*/ 271 w 296"/>
                  <a:gd name="T93" fmla="*/ 93 h 203"/>
                  <a:gd name="T94" fmla="*/ 271 w 296"/>
                  <a:gd name="T95" fmla="*/ 135 h 203"/>
                  <a:gd name="T96" fmla="*/ 262 w 296"/>
                  <a:gd name="T97" fmla="*/ 161 h 203"/>
                  <a:gd name="T98" fmla="*/ 245 w 296"/>
                  <a:gd name="T99" fmla="*/ 178 h 203"/>
                  <a:gd name="T100" fmla="*/ 228 w 296"/>
                  <a:gd name="T101" fmla="*/ 178 h 203"/>
                  <a:gd name="T102" fmla="*/ 220 w 296"/>
                  <a:gd name="T103" fmla="*/ 178 h 203"/>
                  <a:gd name="T104" fmla="*/ 203 w 296"/>
                  <a:gd name="T105" fmla="*/ 169 h 203"/>
                  <a:gd name="T106" fmla="*/ 194 w 296"/>
                  <a:gd name="T107" fmla="*/ 152 h 203"/>
                  <a:gd name="T108" fmla="*/ 194 w 296"/>
                  <a:gd name="T109" fmla="*/ 144 h 203"/>
                  <a:gd name="T110" fmla="*/ 186 w 296"/>
                  <a:gd name="T111" fmla="*/ 127 h 203"/>
                  <a:gd name="T112" fmla="*/ 186 w 296"/>
                  <a:gd name="T113" fmla="*/ 101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6" h="203">
                    <a:moveTo>
                      <a:pt x="93" y="203"/>
                    </a:moveTo>
                    <a:lnTo>
                      <a:pt x="118" y="203"/>
                    </a:lnTo>
                    <a:lnTo>
                      <a:pt x="118" y="152"/>
                    </a:lnTo>
                    <a:lnTo>
                      <a:pt x="144" y="152"/>
                    </a:lnTo>
                    <a:lnTo>
                      <a:pt x="144" y="135"/>
                    </a:lnTo>
                    <a:lnTo>
                      <a:pt x="118" y="135"/>
                    </a:lnTo>
                    <a:lnTo>
                      <a:pt x="110" y="0"/>
                    </a:lnTo>
                    <a:lnTo>
                      <a:pt x="84" y="8"/>
                    </a:lnTo>
                    <a:lnTo>
                      <a:pt x="0" y="135"/>
                    </a:lnTo>
                    <a:lnTo>
                      <a:pt x="8" y="161"/>
                    </a:lnTo>
                    <a:lnTo>
                      <a:pt x="93" y="161"/>
                    </a:lnTo>
                    <a:lnTo>
                      <a:pt x="93" y="203"/>
                    </a:lnTo>
                    <a:close/>
                    <a:moveTo>
                      <a:pt x="93" y="135"/>
                    </a:moveTo>
                    <a:lnTo>
                      <a:pt x="25" y="135"/>
                    </a:lnTo>
                    <a:lnTo>
                      <a:pt x="84" y="42"/>
                    </a:lnTo>
                    <a:lnTo>
                      <a:pt x="93" y="135"/>
                    </a:lnTo>
                    <a:close/>
                    <a:moveTo>
                      <a:pt x="160" y="101"/>
                    </a:moveTo>
                    <a:lnTo>
                      <a:pt x="169" y="152"/>
                    </a:lnTo>
                    <a:lnTo>
                      <a:pt x="186" y="186"/>
                    </a:lnTo>
                    <a:lnTo>
                      <a:pt x="211" y="195"/>
                    </a:lnTo>
                    <a:lnTo>
                      <a:pt x="237" y="203"/>
                    </a:lnTo>
                    <a:lnTo>
                      <a:pt x="254" y="195"/>
                    </a:lnTo>
                    <a:lnTo>
                      <a:pt x="271" y="186"/>
                    </a:lnTo>
                    <a:lnTo>
                      <a:pt x="279" y="169"/>
                    </a:lnTo>
                    <a:lnTo>
                      <a:pt x="287" y="152"/>
                    </a:lnTo>
                    <a:lnTo>
                      <a:pt x="296" y="127"/>
                    </a:lnTo>
                    <a:lnTo>
                      <a:pt x="296" y="93"/>
                    </a:lnTo>
                    <a:lnTo>
                      <a:pt x="287" y="68"/>
                    </a:lnTo>
                    <a:lnTo>
                      <a:pt x="287" y="51"/>
                    </a:lnTo>
                    <a:lnTo>
                      <a:pt x="271" y="17"/>
                    </a:lnTo>
                    <a:lnTo>
                      <a:pt x="254" y="0"/>
                    </a:lnTo>
                    <a:lnTo>
                      <a:pt x="220" y="0"/>
                    </a:lnTo>
                    <a:lnTo>
                      <a:pt x="203" y="0"/>
                    </a:lnTo>
                    <a:lnTo>
                      <a:pt x="186" y="8"/>
                    </a:lnTo>
                    <a:lnTo>
                      <a:pt x="177" y="25"/>
                    </a:lnTo>
                    <a:lnTo>
                      <a:pt x="169" y="42"/>
                    </a:lnTo>
                    <a:lnTo>
                      <a:pt x="160" y="68"/>
                    </a:lnTo>
                    <a:lnTo>
                      <a:pt x="160" y="101"/>
                    </a:lnTo>
                    <a:close/>
                    <a:moveTo>
                      <a:pt x="186" y="101"/>
                    </a:moveTo>
                    <a:lnTo>
                      <a:pt x="186" y="59"/>
                    </a:lnTo>
                    <a:lnTo>
                      <a:pt x="194" y="34"/>
                    </a:lnTo>
                    <a:lnTo>
                      <a:pt x="211" y="25"/>
                    </a:lnTo>
                    <a:lnTo>
                      <a:pt x="220" y="17"/>
                    </a:lnTo>
                    <a:lnTo>
                      <a:pt x="237" y="17"/>
                    </a:lnTo>
                    <a:lnTo>
                      <a:pt x="254" y="34"/>
                    </a:lnTo>
                    <a:lnTo>
                      <a:pt x="262" y="59"/>
                    </a:lnTo>
                    <a:lnTo>
                      <a:pt x="271" y="93"/>
                    </a:lnTo>
                    <a:lnTo>
                      <a:pt x="271" y="135"/>
                    </a:lnTo>
                    <a:lnTo>
                      <a:pt x="262" y="161"/>
                    </a:lnTo>
                    <a:lnTo>
                      <a:pt x="245" y="178"/>
                    </a:lnTo>
                    <a:lnTo>
                      <a:pt x="228" y="178"/>
                    </a:lnTo>
                    <a:lnTo>
                      <a:pt x="220" y="178"/>
                    </a:lnTo>
                    <a:lnTo>
                      <a:pt x="203" y="169"/>
                    </a:lnTo>
                    <a:lnTo>
                      <a:pt x="194" y="152"/>
                    </a:lnTo>
                    <a:lnTo>
                      <a:pt x="194" y="144"/>
                    </a:lnTo>
                    <a:lnTo>
                      <a:pt x="186" y="127"/>
                    </a:lnTo>
                    <a:lnTo>
                      <a:pt x="186" y="101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0" name="Rectangle 188">
                <a:extLst>
                  <a:ext uri="{FF2B5EF4-FFF2-40B4-BE49-F238E27FC236}">
                    <a16:creationId xmlns:a16="http://schemas.microsoft.com/office/drawing/2014/main" id="{15C0E6D4-DC2F-4CC2-987B-81B70181FB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3294" y="2725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4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1" name="Rectangle 189">
                <a:extLst>
                  <a:ext uri="{FF2B5EF4-FFF2-40B4-BE49-F238E27FC236}">
                    <a16:creationId xmlns:a16="http://schemas.microsoft.com/office/drawing/2014/main" id="{3D100FDF-EB78-4E29-8469-7DBF6D435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20000">
                <a:off x="3319" y="2722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2" name="Freeform 190">
                <a:extLst>
                  <a:ext uri="{FF2B5EF4-FFF2-40B4-BE49-F238E27FC236}">
                    <a16:creationId xmlns:a16="http://schemas.microsoft.com/office/drawing/2014/main" id="{9A9A7FD3-6DD1-4DE8-B32F-1972D188D5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0" y="1356"/>
                <a:ext cx="48" cy="38"/>
              </a:xfrm>
              <a:custGeom>
                <a:avLst/>
                <a:gdLst>
                  <a:gd name="T0" fmla="*/ 8 w 279"/>
                  <a:gd name="T1" fmla="*/ 194 h 220"/>
                  <a:gd name="T2" fmla="*/ 42 w 279"/>
                  <a:gd name="T3" fmla="*/ 220 h 220"/>
                  <a:gd name="T4" fmla="*/ 101 w 279"/>
                  <a:gd name="T5" fmla="*/ 211 h 220"/>
                  <a:gd name="T6" fmla="*/ 127 w 279"/>
                  <a:gd name="T7" fmla="*/ 169 h 220"/>
                  <a:gd name="T8" fmla="*/ 118 w 279"/>
                  <a:gd name="T9" fmla="*/ 118 h 220"/>
                  <a:gd name="T10" fmla="*/ 85 w 279"/>
                  <a:gd name="T11" fmla="*/ 84 h 220"/>
                  <a:gd name="T12" fmla="*/ 42 w 279"/>
                  <a:gd name="T13" fmla="*/ 93 h 220"/>
                  <a:gd name="T14" fmla="*/ 25 w 279"/>
                  <a:gd name="T15" fmla="*/ 50 h 220"/>
                  <a:gd name="T16" fmla="*/ 101 w 279"/>
                  <a:gd name="T17" fmla="*/ 17 h 220"/>
                  <a:gd name="T18" fmla="*/ 0 w 279"/>
                  <a:gd name="T19" fmla="*/ 127 h 220"/>
                  <a:gd name="T20" fmla="*/ 34 w 279"/>
                  <a:gd name="T21" fmla="*/ 118 h 220"/>
                  <a:gd name="T22" fmla="*/ 76 w 279"/>
                  <a:gd name="T23" fmla="*/ 110 h 220"/>
                  <a:gd name="T24" fmla="*/ 101 w 279"/>
                  <a:gd name="T25" fmla="*/ 127 h 220"/>
                  <a:gd name="T26" fmla="*/ 101 w 279"/>
                  <a:gd name="T27" fmla="*/ 169 h 220"/>
                  <a:gd name="T28" fmla="*/ 85 w 279"/>
                  <a:gd name="T29" fmla="*/ 194 h 220"/>
                  <a:gd name="T30" fmla="*/ 51 w 279"/>
                  <a:gd name="T31" fmla="*/ 203 h 220"/>
                  <a:gd name="T32" fmla="*/ 34 w 279"/>
                  <a:gd name="T33" fmla="*/ 186 h 220"/>
                  <a:gd name="T34" fmla="*/ 0 w 279"/>
                  <a:gd name="T35" fmla="*/ 169 h 220"/>
                  <a:gd name="T36" fmla="*/ 161 w 279"/>
                  <a:gd name="T37" fmla="*/ 152 h 220"/>
                  <a:gd name="T38" fmla="*/ 178 w 279"/>
                  <a:gd name="T39" fmla="*/ 186 h 220"/>
                  <a:gd name="T40" fmla="*/ 220 w 279"/>
                  <a:gd name="T41" fmla="*/ 194 h 220"/>
                  <a:gd name="T42" fmla="*/ 262 w 279"/>
                  <a:gd name="T43" fmla="*/ 186 h 220"/>
                  <a:gd name="T44" fmla="*/ 279 w 279"/>
                  <a:gd name="T45" fmla="*/ 144 h 220"/>
                  <a:gd name="T46" fmla="*/ 279 w 279"/>
                  <a:gd name="T47" fmla="*/ 93 h 220"/>
                  <a:gd name="T48" fmla="*/ 262 w 279"/>
                  <a:gd name="T49" fmla="*/ 42 h 220"/>
                  <a:gd name="T50" fmla="*/ 228 w 279"/>
                  <a:gd name="T51" fmla="*/ 0 h 220"/>
                  <a:gd name="T52" fmla="*/ 178 w 279"/>
                  <a:gd name="T53" fmla="*/ 0 h 220"/>
                  <a:gd name="T54" fmla="*/ 152 w 279"/>
                  <a:gd name="T55" fmla="*/ 25 h 220"/>
                  <a:gd name="T56" fmla="*/ 144 w 279"/>
                  <a:gd name="T57" fmla="*/ 76 h 220"/>
                  <a:gd name="T58" fmla="*/ 169 w 279"/>
                  <a:gd name="T59" fmla="*/ 101 h 220"/>
                  <a:gd name="T60" fmla="*/ 178 w 279"/>
                  <a:gd name="T61" fmla="*/ 33 h 220"/>
                  <a:gd name="T62" fmla="*/ 203 w 279"/>
                  <a:gd name="T63" fmla="*/ 17 h 220"/>
                  <a:gd name="T64" fmla="*/ 228 w 279"/>
                  <a:gd name="T65" fmla="*/ 33 h 220"/>
                  <a:gd name="T66" fmla="*/ 254 w 279"/>
                  <a:gd name="T67" fmla="*/ 93 h 220"/>
                  <a:gd name="T68" fmla="*/ 245 w 279"/>
                  <a:gd name="T69" fmla="*/ 160 h 220"/>
                  <a:gd name="T70" fmla="*/ 220 w 279"/>
                  <a:gd name="T71" fmla="*/ 177 h 220"/>
                  <a:gd name="T72" fmla="*/ 195 w 279"/>
                  <a:gd name="T73" fmla="*/ 169 h 220"/>
                  <a:gd name="T74" fmla="*/ 178 w 279"/>
                  <a:gd name="T75" fmla="*/ 144 h 220"/>
                  <a:gd name="T76" fmla="*/ 169 w 279"/>
                  <a:gd name="T77" fmla="*/ 101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9" h="220">
                    <a:moveTo>
                      <a:pt x="0" y="169"/>
                    </a:moveTo>
                    <a:lnTo>
                      <a:pt x="8" y="194"/>
                    </a:lnTo>
                    <a:lnTo>
                      <a:pt x="25" y="211"/>
                    </a:lnTo>
                    <a:lnTo>
                      <a:pt x="42" y="220"/>
                    </a:lnTo>
                    <a:lnTo>
                      <a:pt x="68" y="220"/>
                    </a:lnTo>
                    <a:lnTo>
                      <a:pt x="101" y="211"/>
                    </a:lnTo>
                    <a:lnTo>
                      <a:pt x="118" y="186"/>
                    </a:lnTo>
                    <a:lnTo>
                      <a:pt x="127" y="169"/>
                    </a:lnTo>
                    <a:lnTo>
                      <a:pt x="127" y="144"/>
                    </a:lnTo>
                    <a:lnTo>
                      <a:pt x="118" y="118"/>
                    </a:lnTo>
                    <a:lnTo>
                      <a:pt x="101" y="93"/>
                    </a:lnTo>
                    <a:lnTo>
                      <a:pt x="85" y="84"/>
                    </a:lnTo>
                    <a:lnTo>
                      <a:pt x="59" y="84"/>
                    </a:lnTo>
                    <a:lnTo>
                      <a:pt x="42" y="93"/>
                    </a:lnTo>
                    <a:lnTo>
                      <a:pt x="25" y="101"/>
                    </a:lnTo>
                    <a:lnTo>
                      <a:pt x="25" y="50"/>
                    </a:lnTo>
                    <a:lnTo>
                      <a:pt x="110" y="33"/>
                    </a:lnTo>
                    <a:lnTo>
                      <a:pt x="101" y="17"/>
                    </a:lnTo>
                    <a:lnTo>
                      <a:pt x="8" y="25"/>
                    </a:lnTo>
                    <a:lnTo>
                      <a:pt x="0" y="127"/>
                    </a:lnTo>
                    <a:lnTo>
                      <a:pt x="25" y="127"/>
                    </a:lnTo>
                    <a:lnTo>
                      <a:pt x="34" y="118"/>
                    </a:lnTo>
                    <a:lnTo>
                      <a:pt x="59" y="110"/>
                    </a:lnTo>
                    <a:lnTo>
                      <a:pt x="76" y="110"/>
                    </a:lnTo>
                    <a:lnTo>
                      <a:pt x="85" y="118"/>
                    </a:lnTo>
                    <a:lnTo>
                      <a:pt x="101" y="127"/>
                    </a:lnTo>
                    <a:lnTo>
                      <a:pt x="101" y="144"/>
                    </a:lnTo>
                    <a:lnTo>
                      <a:pt x="101" y="169"/>
                    </a:lnTo>
                    <a:lnTo>
                      <a:pt x="93" y="186"/>
                    </a:lnTo>
                    <a:lnTo>
                      <a:pt x="85" y="194"/>
                    </a:lnTo>
                    <a:lnTo>
                      <a:pt x="68" y="203"/>
                    </a:lnTo>
                    <a:lnTo>
                      <a:pt x="51" y="203"/>
                    </a:lnTo>
                    <a:lnTo>
                      <a:pt x="42" y="194"/>
                    </a:lnTo>
                    <a:lnTo>
                      <a:pt x="34" y="186"/>
                    </a:lnTo>
                    <a:lnTo>
                      <a:pt x="25" y="169"/>
                    </a:lnTo>
                    <a:lnTo>
                      <a:pt x="0" y="169"/>
                    </a:lnTo>
                    <a:close/>
                    <a:moveTo>
                      <a:pt x="144" y="110"/>
                    </a:moveTo>
                    <a:lnTo>
                      <a:pt x="161" y="152"/>
                    </a:lnTo>
                    <a:lnTo>
                      <a:pt x="169" y="169"/>
                    </a:lnTo>
                    <a:lnTo>
                      <a:pt x="178" y="186"/>
                    </a:lnTo>
                    <a:lnTo>
                      <a:pt x="195" y="194"/>
                    </a:lnTo>
                    <a:lnTo>
                      <a:pt x="220" y="194"/>
                    </a:lnTo>
                    <a:lnTo>
                      <a:pt x="245" y="194"/>
                    </a:lnTo>
                    <a:lnTo>
                      <a:pt x="262" y="186"/>
                    </a:lnTo>
                    <a:lnTo>
                      <a:pt x="271" y="169"/>
                    </a:lnTo>
                    <a:lnTo>
                      <a:pt x="279" y="144"/>
                    </a:lnTo>
                    <a:lnTo>
                      <a:pt x="279" y="118"/>
                    </a:lnTo>
                    <a:lnTo>
                      <a:pt x="279" y="93"/>
                    </a:lnTo>
                    <a:lnTo>
                      <a:pt x="271" y="67"/>
                    </a:lnTo>
                    <a:lnTo>
                      <a:pt x="262" y="42"/>
                    </a:lnTo>
                    <a:lnTo>
                      <a:pt x="245" y="17"/>
                    </a:lnTo>
                    <a:lnTo>
                      <a:pt x="228" y="0"/>
                    </a:lnTo>
                    <a:lnTo>
                      <a:pt x="195" y="0"/>
                    </a:lnTo>
                    <a:lnTo>
                      <a:pt x="178" y="0"/>
                    </a:lnTo>
                    <a:lnTo>
                      <a:pt x="161" y="17"/>
                    </a:lnTo>
                    <a:lnTo>
                      <a:pt x="152" y="25"/>
                    </a:lnTo>
                    <a:lnTo>
                      <a:pt x="144" y="50"/>
                    </a:lnTo>
                    <a:lnTo>
                      <a:pt x="144" y="76"/>
                    </a:lnTo>
                    <a:lnTo>
                      <a:pt x="144" y="110"/>
                    </a:lnTo>
                    <a:close/>
                    <a:moveTo>
                      <a:pt x="169" y="101"/>
                    </a:moveTo>
                    <a:lnTo>
                      <a:pt x="169" y="59"/>
                    </a:lnTo>
                    <a:lnTo>
                      <a:pt x="178" y="33"/>
                    </a:lnTo>
                    <a:lnTo>
                      <a:pt x="186" y="25"/>
                    </a:lnTo>
                    <a:lnTo>
                      <a:pt x="203" y="17"/>
                    </a:lnTo>
                    <a:lnTo>
                      <a:pt x="220" y="17"/>
                    </a:lnTo>
                    <a:lnTo>
                      <a:pt x="228" y="33"/>
                    </a:lnTo>
                    <a:lnTo>
                      <a:pt x="245" y="50"/>
                    </a:lnTo>
                    <a:lnTo>
                      <a:pt x="254" y="93"/>
                    </a:lnTo>
                    <a:lnTo>
                      <a:pt x="254" y="135"/>
                    </a:lnTo>
                    <a:lnTo>
                      <a:pt x="245" y="160"/>
                    </a:lnTo>
                    <a:lnTo>
                      <a:pt x="237" y="169"/>
                    </a:lnTo>
                    <a:lnTo>
                      <a:pt x="220" y="177"/>
                    </a:lnTo>
                    <a:lnTo>
                      <a:pt x="203" y="177"/>
                    </a:lnTo>
                    <a:lnTo>
                      <a:pt x="195" y="169"/>
                    </a:lnTo>
                    <a:lnTo>
                      <a:pt x="186" y="160"/>
                    </a:lnTo>
                    <a:lnTo>
                      <a:pt x="178" y="144"/>
                    </a:lnTo>
                    <a:lnTo>
                      <a:pt x="178" y="127"/>
                    </a:lnTo>
                    <a:lnTo>
                      <a:pt x="169" y="101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3" name="Rectangle 191">
                <a:extLst>
                  <a:ext uri="{FF2B5EF4-FFF2-40B4-BE49-F238E27FC236}">
                    <a16:creationId xmlns:a16="http://schemas.microsoft.com/office/drawing/2014/main" id="{C7C4F480-CD12-4E24-A3ED-00CA5E75B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20000">
                <a:off x="5228" y="134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4" name="Rectangle 192">
                <a:extLst>
                  <a:ext uri="{FF2B5EF4-FFF2-40B4-BE49-F238E27FC236}">
                    <a16:creationId xmlns:a16="http://schemas.microsoft.com/office/drawing/2014/main" id="{DEC8F34B-FAD2-4508-B37E-BF80EE46EA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120000">
                <a:off x="5254" y="133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5" name="Freeform 193">
                <a:extLst>
                  <a:ext uri="{FF2B5EF4-FFF2-40B4-BE49-F238E27FC236}">
                    <a16:creationId xmlns:a16="http://schemas.microsoft.com/office/drawing/2014/main" id="{FDBE9368-AD93-4B47-959D-D04D356D30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79" y="2879"/>
                <a:ext cx="48" cy="35"/>
              </a:xfrm>
              <a:custGeom>
                <a:avLst/>
                <a:gdLst>
                  <a:gd name="T0" fmla="*/ 0 w 280"/>
                  <a:gd name="T1" fmla="*/ 169 h 203"/>
                  <a:gd name="T2" fmla="*/ 34 w 280"/>
                  <a:gd name="T3" fmla="*/ 203 h 203"/>
                  <a:gd name="T4" fmla="*/ 85 w 280"/>
                  <a:gd name="T5" fmla="*/ 203 h 203"/>
                  <a:gd name="T6" fmla="*/ 119 w 280"/>
                  <a:gd name="T7" fmla="*/ 169 h 203"/>
                  <a:gd name="T8" fmla="*/ 127 w 280"/>
                  <a:gd name="T9" fmla="*/ 119 h 203"/>
                  <a:gd name="T10" fmla="*/ 110 w 280"/>
                  <a:gd name="T11" fmla="*/ 93 h 203"/>
                  <a:gd name="T12" fmla="*/ 110 w 280"/>
                  <a:gd name="T13" fmla="*/ 76 h 203"/>
                  <a:gd name="T14" fmla="*/ 110 w 280"/>
                  <a:gd name="T15" fmla="*/ 25 h 203"/>
                  <a:gd name="T16" fmla="*/ 60 w 280"/>
                  <a:gd name="T17" fmla="*/ 0 h 203"/>
                  <a:gd name="T18" fmla="*/ 17 w 280"/>
                  <a:gd name="T19" fmla="*/ 9 h 203"/>
                  <a:gd name="T20" fmla="*/ 0 w 280"/>
                  <a:gd name="T21" fmla="*/ 51 h 203"/>
                  <a:gd name="T22" fmla="*/ 34 w 280"/>
                  <a:gd name="T23" fmla="*/ 34 h 203"/>
                  <a:gd name="T24" fmla="*/ 85 w 280"/>
                  <a:gd name="T25" fmla="*/ 34 h 203"/>
                  <a:gd name="T26" fmla="*/ 93 w 280"/>
                  <a:gd name="T27" fmla="*/ 51 h 203"/>
                  <a:gd name="T28" fmla="*/ 85 w 280"/>
                  <a:gd name="T29" fmla="*/ 76 h 203"/>
                  <a:gd name="T30" fmla="*/ 43 w 280"/>
                  <a:gd name="T31" fmla="*/ 102 h 203"/>
                  <a:gd name="T32" fmla="*/ 76 w 280"/>
                  <a:gd name="T33" fmla="*/ 102 h 203"/>
                  <a:gd name="T34" fmla="*/ 102 w 280"/>
                  <a:gd name="T35" fmla="*/ 127 h 203"/>
                  <a:gd name="T36" fmla="*/ 102 w 280"/>
                  <a:gd name="T37" fmla="*/ 152 h 203"/>
                  <a:gd name="T38" fmla="*/ 76 w 280"/>
                  <a:gd name="T39" fmla="*/ 178 h 203"/>
                  <a:gd name="T40" fmla="*/ 43 w 280"/>
                  <a:gd name="T41" fmla="*/ 178 h 203"/>
                  <a:gd name="T42" fmla="*/ 26 w 280"/>
                  <a:gd name="T43" fmla="*/ 161 h 203"/>
                  <a:gd name="T44" fmla="*/ 0 w 280"/>
                  <a:gd name="T45" fmla="*/ 152 h 203"/>
                  <a:gd name="T46" fmla="*/ 153 w 280"/>
                  <a:gd name="T47" fmla="*/ 152 h 203"/>
                  <a:gd name="T48" fmla="*/ 187 w 280"/>
                  <a:gd name="T49" fmla="*/ 203 h 203"/>
                  <a:gd name="T50" fmla="*/ 237 w 280"/>
                  <a:gd name="T51" fmla="*/ 203 h 203"/>
                  <a:gd name="T52" fmla="*/ 263 w 280"/>
                  <a:gd name="T53" fmla="*/ 178 h 203"/>
                  <a:gd name="T54" fmla="*/ 280 w 280"/>
                  <a:gd name="T55" fmla="*/ 136 h 203"/>
                  <a:gd name="T56" fmla="*/ 280 w 280"/>
                  <a:gd name="T57" fmla="*/ 76 h 203"/>
                  <a:gd name="T58" fmla="*/ 263 w 280"/>
                  <a:gd name="T59" fmla="*/ 25 h 203"/>
                  <a:gd name="T60" fmla="*/ 212 w 280"/>
                  <a:gd name="T61" fmla="*/ 0 h 203"/>
                  <a:gd name="T62" fmla="*/ 178 w 280"/>
                  <a:gd name="T63" fmla="*/ 9 h 203"/>
                  <a:gd name="T64" fmla="*/ 153 w 280"/>
                  <a:gd name="T65" fmla="*/ 42 h 203"/>
                  <a:gd name="T66" fmla="*/ 153 w 280"/>
                  <a:gd name="T67" fmla="*/ 102 h 203"/>
                  <a:gd name="T68" fmla="*/ 178 w 280"/>
                  <a:gd name="T69" fmla="*/ 59 h 203"/>
                  <a:gd name="T70" fmla="*/ 195 w 280"/>
                  <a:gd name="T71" fmla="*/ 25 h 203"/>
                  <a:gd name="T72" fmla="*/ 229 w 280"/>
                  <a:gd name="T73" fmla="*/ 25 h 203"/>
                  <a:gd name="T74" fmla="*/ 254 w 280"/>
                  <a:gd name="T75" fmla="*/ 59 h 203"/>
                  <a:gd name="T76" fmla="*/ 254 w 280"/>
                  <a:gd name="T77" fmla="*/ 127 h 203"/>
                  <a:gd name="T78" fmla="*/ 246 w 280"/>
                  <a:gd name="T79" fmla="*/ 161 h 203"/>
                  <a:gd name="T80" fmla="*/ 229 w 280"/>
                  <a:gd name="T81" fmla="*/ 178 h 203"/>
                  <a:gd name="T82" fmla="*/ 195 w 280"/>
                  <a:gd name="T83" fmla="*/ 178 h 203"/>
                  <a:gd name="T84" fmla="*/ 178 w 280"/>
                  <a:gd name="T85" fmla="*/ 161 h 203"/>
                  <a:gd name="T86" fmla="*/ 178 w 280"/>
                  <a:gd name="T87" fmla="*/ 127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0" h="203">
                    <a:moveTo>
                      <a:pt x="0" y="152"/>
                    </a:moveTo>
                    <a:lnTo>
                      <a:pt x="0" y="169"/>
                    </a:lnTo>
                    <a:lnTo>
                      <a:pt x="17" y="195"/>
                    </a:lnTo>
                    <a:lnTo>
                      <a:pt x="34" y="203"/>
                    </a:lnTo>
                    <a:lnTo>
                      <a:pt x="60" y="203"/>
                    </a:lnTo>
                    <a:lnTo>
                      <a:pt x="85" y="203"/>
                    </a:lnTo>
                    <a:lnTo>
                      <a:pt x="110" y="186"/>
                    </a:lnTo>
                    <a:lnTo>
                      <a:pt x="119" y="169"/>
                    </a:lnTo>
                    <a:lnTo>
                      <a:pt x="127" y="144"/>
                    </a:lnTo>
                    <a:lnTo>
                      <a:pt x="127" y="119"/>
                    </a:lnTo>
                    <a:lnTo>
                      <a:pt x="119" y="110"/>
                    </a:lnTo>
                    <a:lnTo>
                      <a:pt x="110" y="93"/>
                    </a:lnTo>
                    <a:lnTo>
                      <a:pt x="93" y="85"/>
                    </a:lnTo>
                    <a:lnTo>
                      <a:pt x="110" y="76"/>
                    </a:lnTo>
                    <a:lnTo>
                      <a:pt x="119" y="51"/>
                    </a:lnTo>
                    <a:lnTo>
                      <a:pt x="110" y="25"/>
                    </a:lnTo>
                    <a:lnTo>
                      <a:pt x="93" y="9"/>
                    </a:lnTo>
                    <a:lnTo>
                      <a:pt x="60" y="0"/>
                    </a:lnTo>
                    <a:lnTo>
                      <a:pt x="34" y="0"/>
                    </a:lnTo>
                    <a:lnTo>
                      <a:pt x="17" y="9"/>
                    </a:lnTo>
                    <a:lnTo>
                      <a:pt x="0" y="25"/>
                    </a:lnTo>
                    <a:lnTo>
                      <a:pt x="0" y="51"/>
                    </a:lnTo>
                    <a:lnTo>
                      <a:pt x="26" y="51"/>
                    </a:lnTo>
                    <a:lnTo>
                      <a:pt x="34" y="34"/>
                    </a:lnTo>
                    <a:lnTo>
                      <a:pt x="60" y="25"/>
                    </a:lnTo>
                    <a:lnTo>
                      <a:pt x="85" y="34"/>
                    </a:lnTo>
                    <a:lnTo>
                      <a:pt x="93" y="42"/>
                    </a:lnTo>
                    <a:lnTo>
                      <a:pt x="93" y="51"/>
                    </a:lnTo>
                    <a:lnTo>
                      <a:pt x="93" y="59"/>
                    </a:lnTo>
                    <a:lnTo>
                      <a:pt x="85" y="76"/>
                    </a:lnTo>
                    <a:lnTo>
                      <a:pt x="51" y="76"/>
                    </a:lnTo>
                    <a:lnTo>
                      <a:pt x="43" y="102"/>
                    </a:lnTo>
                    <a:lnTo>
                      <a:pt x="60" y="102"/>
                    </a:lnTo>
                    <a:lnTo>
                      <a:pt x="76" y="102"/>
                    </a:lnTo>
                    <a:lnTo>
                      <a:pt x="93" y="110"/>
                    </a:lnTo>
                    <a:lnTo>
                      <a:pt x="102" y="127"/>
                    </a:lnTo>
                    <a:lnTo>
                      <a:pt x="102" y="136"/>
                    </a:lnTo>
                    <a:lnTo>
                      <a:pt x="102" y="152"/>
                    </a:lnTo>
                    <a:lnTo>
                      <a:pt x="93" y="169"/>
                    </a:lnTo>
                    <a:lnTo>
                      <a:pt x="76" y="178"/>
                    </a:lnTo>
                    <a:lnTo>
                      <a:pt x="60" y="178"/>
                    </a:lnTo>
                    <a:lnTo>
                      <a:pt x="43" y="178"/>
                    </a:lnTo>
                    <a:lnTo>
                      <a:pt x="34" y="169"/>
                    </a:lnTo>
                    <a:lnTo>
                      <a:pt x="26" y="161"/>
                    </a:lnTo>
                    <a:lnTo>
                      <a:pt x="26" y="144"/>
                    </a:lnTo>
                    <a:lnTo>
                      <a:pt x="0" y="152"/>
                    </a:lnTo>
                    <a:close/>
                    <a:moveTo>
                      <a:pt x="153" y="102"/>
                    </a:moveTo>
                    <a:lnTo>
                      <a:pt x="153" y="152"/>
                    </a:lnTo>
                    <a:lnTo>
                      <a:pt x="170" y="186"/>
                    </a:lnTo>
                    <a:lnTo>
                      <a:pt x="187" y="203"/>
                    </a:lnTo>
                    <a:lnTo>
                      <a:pt x="212" y="203"/>
                    </a:lnTo>
                    <a:lnTo>
                      <a:pt x="237" y="203"/>
                    </a:lnTo>
                    <a:lnTo>
                      <a:pt x="254" y="195"/>
                    </a:lnTo>
                    <a:lnTo>
                      <a:pt x="263" y="178"/>
                    </a:lnTo>
                    <a:lnTo>
                      <a:pt x="271" y="161"/>
                    </a:lnTo>
                    <a:lnTo>
                      <a:pt x="280" y="136"/>
                    </a:lnTo>
                    <a:lnTo>
                      <a:pt x="280" y="102"/>
                    </a:lnTo>
                    <a:lnTo>
                      <a:pt x="280" y="76"/>
                    </a:lnTo>
                    <a:lnTo>
                      <a:pt x="271" y="51"/>
                    </a:lnTo>
                    <a:lnTo>
                      <a:pt x="263" y="25"/>
                    </a:lnTo>
                    <a:lnTo>
                      <a:pt x="246" y="9"/>
                    </a:lnTo>
                    <a:lnTo>
                      <a:pt x="212" y="0"/>
                    </a:lnTo>
                    <a:lnTo>
                      <a:pt x="195" y="0"/>
                    </a:lnTo>
                    <a:lnTo>
                      <a:pt x="178" y="9"/>
                    </a:lnTo>
                    <a:lnTo>
                      <a:pt x="161" y="25"/>
                    </a:lnTo>
                    <a:lnTo>
                      <a:pt x="153" y="42"/>
                    </a:lnTo>
                    <a:lnTo>
                      <a:pt x="153" y="68"/>
                    </a:lnTo>
                    <a:lnTo>
                      <a:pt x="153" y="102"/>
                    </a:lnTo>
                    <a:close/>
                    <a:moveTo>
                      <a:pt x="178" y="102"/>
                    </a:moveTo>
                    <a:lnTo>
                      <a:pt x="178" y="59"/>
                    </a:lnTo>
                    <a:lnTo>
                      <a:pt x="187" y="34"/>
                    </a:lnTo>
                    <a:lnTo>
                      <a:pt x="195" y="25"/>
                    </a:lnTo>
                    <a:lnTo>
                      <a:pt x="212" y="25"/>
                    </a:lnTo>
                    <a:lnTo>
                      <a:pt x="229" y="25"/>
                    </a:lnTo>
                    <a:lnTo>
                      <a:pt x="246" y="42"/>
                    </a:lnTo>
                    <a:lnTo>
                      <a:pt x="254" y="59"/>
                    </a:lnTo>
                    <a:lnTo>
                      <a:pt x="254" y="102"/>
                    </a:lnTo>
                    <a:lnTo>
                      <a:pt x="254" y="127"/>
                    </a:lnTo>
                    <a:lnTo>
                      <a:pt x="254" y="144"/>
                    </a:lnTo>
                    <a:lnTo>
                      <a:pt x="246" y="161"/>
                    </a:lnTo>
                    <a:lnTo>
                      <a:pt x="246" y="169"/>
                    </a:lnTo>
                    <a:lnTo>
                      <a:pt x="229" y="178"/>
                    </a:lnTo>
                    <a:lnTo>
                      <a:pt x="212" y="178"/>
                    </a:lnTo>
                    <a:lnTo>
                      <a:pt x="195" y="178"/>
                    </a:lnTo>
                    <a:lnTo>
                      <a:pt x="187" y="169"/>
                    </a:lnTo>
                    <a:lnTo>
                      <a:pt x="178" y="161"/>
                    </a:lnTo>
                    <a:lnTo>
                      <a:pt x="178" y="144"/>
                    </a:lnTo>
                    <a:lnTo>
                      <a:pt x="178" y="127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6" name="Rectangle 194">
                <a:extLst>
                  <a:ext uri="{FF2B5EF4-FFF2-40B4-BE49-F238E27FC236}">
                    <a16:creationId xmlns:a16="http://schemas.microsoft.com/office/drawing/2014/main" id="{F25BB286-12E3-4B03-ADAC-93690411B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" y="2867"/>
                <a:ext cx="77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7" name="Freeform 195">
                <a:extLst>
                  <a:ext uri="{FF2B5EF4-FFF2-40B4-BE49-F238E27FC236}">
                    <a16:creationId xmlns:a16="http://schemas.microsoft.com/office/drawing/2014/main" id="{E1A62F9B-A4A4-47DB-8F4B-A6AE2BEC2A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659" y="2504"/>
                <a:ext cx="49" cy="40"/>
              </a:xfrm>
              <a:custGeom>
                <a:avLst/>
                <a:gdLst>
                  <a:gd name="T0" fmla="*/ 0 w 288"/>
                  <a:gd name="T1" fmla="*/ 169 h 229"/>
                  <a:gd name="T2" fmla="*/ 26 w 288"/>
                  <a:gd name="T3" fmla="*/ 203 h 229"/>
                  <a:gd name="T4" fmla="*/ 85 w 288"/>
                  <a:gd name="T5" fmla="*/ 203 h 229"/>
                  <a:gd name="T6" fmla="*/ 127 w 288"/>
                  <a:gd name="T7" fmla="*/ 169 h 229"/>
                  <a:gd name="T8" fmla="*/ 127 w 288"/>
                  <a:gd name="T9" fmla="*/ 119 h 229"/>
                  <a:gd name="T10" fmla="*/ 102 w 288"/>
                  <a:gd name="T11" fmla="*/ 85 h 229"/>
                  <a:gd name="T12" fmla="*/ 60 w 288"/>
                  <a:gd name="T13" fmla="*/ 76 h 229"/>
                  <a:gd name="T14" fmla="*/ 60 w 288"/>
                  <a:gd name="T15" fmla="*/ 25 h 229"/>
                  <a:gd name="T16" fmla="*/ 136 w 288"/>
                  <a:gd name="T17" fmla="*/ 17 h 229"/>
                  <a:gd name="T18" fmla="*/ 9 w 288"/>
                  <a:gd name="T19" fmla="*/ 102 h 229"/>
                  <a:gd name="T20" fmla="*/ 51 w 288"/>
                  <a:gd name="T21" fmla="*/ 93 h 229"/>
                  <a:gd name="T22" fmla="*/ 85 w 288"/>
                  <a:gd name="T23" fmla="*/ 102 h 229"/>
                  <a:gd name="T24" fmla="*/ 102 w 288"/>
                  <a:gd name="T25" fmla="*/ 127 h 229"/>
                  <a:gd name="T26" fmla="*/ 102 w 288"/>
                  <a:gd name="T27" fmla="*/ 161 h 229"/>
                  <a:gd name="T28" fmla="*/ 77 w 288"/>
                  <a:gd name="T29" fmla="*/ 186 h 229"/>
                  <a:gd name="T30" fmla="*/ 43 w 288"/>
                  <a:gd name="T31" fmla="*/ 186 h 229"/>
                  <a:gd name="T32" fmla="*/ 26 w 288"/>
                  <a:gd name="T33" fmla="*/ 161 h 229"/>
                  <a:gd name="T34" fmla="*/ 0 w 288"/>
                  <a:gd name="T35" fmla="*/ 144 h 229"/>
                  <a:gd name="T36" fmla="*/ 153 w 288"/>
                  <a:gd name="T37" fmla="*/ 169 h 229"/>
                  <a:gd name="T38" fmla="*/ 178 w 288"/>
                  <a:gd name="T39" fmla="*/ 220 h 229"/>
                  <a:gd name="T40" fmla="*/ 229 w 288"/>
                  <a:gd name="T41" fmla="*/ 229 h 229"/>
                  <a:gd name="T42" fmla="*/ 263 w 288"/>
                  <a:gd name="T43" fmla="*/ 212 h 229"/>
                  <a:gd name="T44" fmla="*/ 280 w 288"/>
                  <a:gd name="T45" fmla="*/ 169 h 229"/>
                  <a:gd name="T46" fmla="*/ 288 w 288"/>
                  <a:gd name="T47" fmla="*/ 110 h 229"/>
                  <a:gd name="T48" fmla="*/ 280 w 288"/>
                  <a:gd name="T49" fmla="*/ 59 h 229"/>
                  <a:gd name="T50" fmla="*/ 238 w 288"/>
                  <a:gd name="T51" fmla="*/ 25 h 229"/>
                  <a:gd name="T52" fmla="*/ 195 w 288"/>
                  <a:gd name="T53" fmla="*/ 34 h 229"/>
                  <a:gd name="T54" fmla="*/ 170 w 288"/>
                  <a:gd name="T55" fmla="*/ 59 h 229"/>
                  <a:gd name="T56" fmla="*/ 161 w 288"/>
                  <a:gd name="T57" fmla="*/ 119 h 229"/>
                  <a:gd name="T58" fmla="*/ 195 w 288"/>
                  <a:gd name="T59" fmla="*/ 85 h 229"/>
                  <a:gd name="T60" fmla="*/ 221 w 288"/>
                  <a:gd name="T61" fmla="*/ 51 h 229"/>
                  <a:gd name="T62" fmla="*/ 246 w 288"/>
                  <a:gd name="T63" fmla="*/ 51 h 229"/>
                  <a:gd name="T64" fmla="*/ 263 w 288"/>
                  <a:gd name="T65" fmla="*/ 93 h 229"/>
                  <a:gd name="T66" fmla="*/ 254 w 288"/>
                  <a:gd name="T67" fmla="*/ 152 h 229"/>
                  <a:gd name="T68" fmla="*/ 246 w 288"/>
                  <a:gd name="T69" fmla="*/ 186 h 229"/>
                  <a:gd name="T70" fmla="*/ 229 w 288"/>
                  <a:gd name="T71" fmla="*/ 203 h 229"/>
                  <a:gd name="T72" fmla="*/ 195 w 288"/>
                  <a:gd name="T73" fmla="*/ 203 h 229"/>
                  <a:gd name="T74" fmla="*/ 178 w 288"/>
                  <a:gd name="T75" fmla="*/ 161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8" h="229">
                    <a:moveTo>
                      <a:pt x="0" y="144"/>
                    </a:moveTo>
                    <a:lnTo>
                      <a:pt x="0" y="169"/>
                    </a:lnTo>
                    <a:lnTo>
                      <a:pt x="9" y="186"/>
                    </a:lnTo>
                    <a:lnTo>
                      <a:pt x="26" y="203"/>
                    </a:lnTo>
                    <a:lnTo>
                      <a:pt x="51" y="203"/>
                    </a:lnTo>
                    <a:lnTo>
                      <a:pt x="85" y="203"/>
                    </a:lnTo>
                    <a:lnTo>
                      <a:pt x="111" y="186"/>
                    </a:lnTo>
                    <a:lnTo>
                      <a:pt x="127" y="169"/>
                    </a:lnTo>
                    <a:lnTo>
                      <a:pt x="127" y="144"/>
                    </a:lnTo>
                    <a:lnTo>
                      <a:pt x="127" y="119"/>
                    </a:lnTo>
                    <a:lnTo>
                      <a:pt x="119" y="102"/>
                    </a:lnTo>
                    <a:lnTo>
                      <a:pt x="102" y="85"/>
                    </a:lnTo>
                    <a:lnTo>
                      <a:pt x="77" y="76"/>
                    </a:lnTo>
                    <a:lnTo>
                      <a:pt x="60" y="76"/>
                    </a:lnTo>
                    <a:lnTo>
                      <a:pt x="43" y="85"/>
                    </a:lnTo>
                    <a:lnTo>
                      <a:pt x="60" y="25"/>
                    </a:lnTo>
                    <a:lnTo>
                      <a:pt x="136" y="42"/>
                    </a:lnTo>
                    <a:lnTo>
                      <a:pt x="136" y="17"/>
                    </a:lnTo>
                    <a:lnTo>
                      <a:pt x="43" y="0"/>
                    </a:lnTo>
                    <a:lnTo>
                      <a:pt x="9" y="102"/>
                    </a:lnTo>
                    <a:lnTo>
                      <a:pt x="34" y="110"/>
                    </a:lnTo>
                    <a:lnTo>
                      <a:pt x="51" y="93"/>
                    </a:lnTo>
                    <a:lnTo>
                      <a:pt x="68" y="93"/>
                    </a:lnTo>
                    <a:lnTo>
                      <a:pt x="85" y="102"/>
                    </a:lnTo>
                    <a:lnTo>
                      <a:pt x="102" y="110"/>
                    </a:lnTo>
                    <a:lnTo>
                      <a:pt x="102" y="127"/>
                    </a:lnTo>
                    <a:lnTo>
                      <a:pt x="102" y="144"/>
                    </a:lnTo>
                    <a:lnTo>
                      <a:pt x="102" y="161"/>
                    </a:lnTo>
                    <a:lnTo>
                      <a:pt x="85" y="178"/>
                    </a:lnTo>
                    <a:lnTo>
                      <a:pt x="77" y="186"/>
                    </a:lnTo>
                    <a:lnTo>
                      <a:pt x="60" y="186"/>
                    </a:lnTo>
                    <a:lnTo>
                      <a:pt x="43" y="186"/>
                    </a:lnTo>
                    <a:lnTo>
                      <a:pt x="34" y="178"/>
                    </a:lnTo>
                    <a:lnTo>
                      <a:pt x="26" y="161"/>
                    </a:lnTo>
                    <a:lnTo>
                      <a:pt x="26" y="144"/>
                    </a:lnTo>
                    <a:lnTo>
                      <a:pt x="0" y="144"/>
                    </a:lnTo>
                    <a:close/>
                    <a:moveTo>
                      <a:pt x="161" y="119"/>
                    </a:moveTo>
                    <a:lnTo>
                      <a:pt x="153" y="169"/>
                    </a:lnTo>
                    <a:lnTo>
                      <a:pt x="161" y="203"/>
                    </a:lnTo>
                    <a:lnTo>
                      <a:pt x="178" y="220"/>
                    </a:lnTo>
                    <a:lnTo>
                      <a:pt x="204" y="229"/>
                    </a:lnTo>
                    <a:lnTo>
                      <a:pt x="229" y="229"/>
                    </a:lnTo>
                    <a:lnTo>
                      <a:pt x="246" y="220"/>
                    </a:lnTo>
                    <a:lnTo>
                      <a:pt x="263" y="212"/>
                    </a:lnTo>
                    <a:lnTo>
                      <a:pt x="271" y="195"/>
                    </a:lnTo>
                    <a:lnTo>
                      <a:pt x="280" y="169"/>
                    </a:lnTo>
                    <a:lnTo>
                      <a:pt x="288" y="136"/>
                    </a:lnTo>
                    <a:lnTo>
                      <a:pt x="288" y="110"/>
                    </a:lnTo>
                    <a:lnTo>
                      <a:pt x="288" y="93"/>
                    </a:lnTo>
                    <a:lnTo>
                      <a:pt x="280" y="59"/>
                    </a:lnTo>
                    <a:lnTo>
                      <a:pt x="263" y="34"/>
                    </a:lnTo>
                    <a:lnTo>
                      <a:pt x="238" y="25"/>
                    </a:lnTo>
                    <a:lnTo>
                      <a:pt x="212" y="25"/>
                    </a:lnTo>
                    <a:lnTo>
                      <a:pt x="195" y="34"/>
                    </a:lnTo>
                    <a:lnTo>
                      <a:pt x="187" y="42"/>
                    </a:lnTo>
                    <a:lnTo>
                      <a:pt x="170" y="59"/>
                    </a:lnTo>
                    <a:lnTo>
                      <a:pt x="161" y="85"/>
                    </a:lnTo>
                    <a:lnTo>
                      <a:pt x="161" y="119"/>
                    </a:lnTo>
                    <a:close/>
                    <a:moveTo>
                      <a:pt x="178" y="119"/>
                    </a:moveTo>
                    <a:lnTo>
                      <a:pt x="195" y="85"/>
                    </a:lnTo>
                    <a:lnTo>
                      <a:pt x="204" y="59"/>
                    </a:lnTo>
                    <a:lnTo>
                      <a:pt x="221" y="51"/>
                    </a:lnTo>
                    <a:lnTo>
                      <a:pt x="229" y="51"/>
                    </a:lnTo>
                    <a:lnTo>
                      <a:pt x="246" y="51"/>
                    </a:lnTo>
                    <a:lnTo>
                      <a:pt x="263" y="68"/>
                    </a:lnTo>
                    <a:lnTo>
                      <a:pt x="263" y="93"/>
                    </a:lnTo>
                    <a:lnTo>
                      <a:pt x="263" y="136"/>
                    </a:lnTo>
                    <a:lnTo>
                      <a:pt x="254" y="152"/>
                    </a:lnTo>
                    <a:lnTo>
                      <a:pt x="254" y="178"/>
                    </a:lnTo>
                    <a:lnTo>
                      <a:pt x="246" y="186"/>
                    </a:lnTo>
                    <a:lnTo>
                      <a:pt x="238" y="195"/>
                    </a:lnTo>
                    <a:lnTo>
                      <a:pt x="229" y="203"/>
                    </a:lnTo>
                    <a:lnTo>
                      <a:pt x="212" y="212"/>
                    </a:lnTo>
                    <a:lnTo>
                      <a:pt x="195" y="203"/>
                    </a:lnTo>
                    <a:lnTo>
                      <a:pt x="187" y="186"/>
                    </a:lnTo>
                    <a:lnTo>
                      <a:pt x="178" y="161"/>
                    </a:lnTo>
                    <a:lnTo>
                      <a:pt x="178" y="119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38" name="Rectangle 196">
                <a:extLst>
                  <a:ext uri="{FF2B5EF4-FFF2-40B4-BE49-F238E27FC236}">
                    <a16:creationId xmlns:a16="http://schemas.microsoft.com/office/drawing/2014/main" id="{EE411A6C-DAB8-46CF-8132-8DE2EC9876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80000">
                <a:off x="2657" y="248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5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9" name="Rectangle 197">
                <a:extLst>
                  <a:ext uri="{FF2B5EF4-FFF2-40B4-BE49-F238E27FC236}">
                    <a16:creationId xmlns:a16="http://schemas.microsoft.com/office/drawing/2014/main" id="{4749B284-DF8B-402F-868C-F12F91BE69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80000">
                <a:off x="2683" y="2492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0" name="Freeform 198">
                <a:extLst>
                  <a:ext uri="{FF2B5EF4-FFF2-40B4-BE49-F238E27FC236}">
                    <a16:creationId xmlns:a16="http://schemas.microsoft.com/office/drawing/2014/main" id="{F8D4F1F3-41F6-4342-9810-6F3F17B0317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1" y="265"/>
                <a:ext cx="58" cy="69"/>
              </a:xfrm>
              <a:custGeom>
                <a:avLst/>
                <a:gdLst>
                  <a:gd name="T0" fmla="*/ 9 w 339"/>
                  <a:gd name="T1" fmla="*/ 271 h 398"/>
                  <a:gd name="T2" fmla="*/ 9 w 339"/>
                  <a:gd name="T3" fmla="*/ 313 h 398"/>
                  <a:gd name="T4" fmla="*/ 34 w 339"/>
                  <a:gd name="T5" fmla="*/ 373 h 398"/>
                  <a:gd name="T6" fmla="*/ 34 w 339"/>
                  <a:gd name="T7" fmla="*/ 313 h 398"/>
                  <a:gd name="T8" fmla="*/ 178 w 339"/>
                  <a:gd name="T9" fmla="*/ 381 h 398"/>
                  <a:gd name="T10" fmla="*/ 152 w 339"/>
                  <a:gd name="T11" fmla="*/ 288 h 398"/>
                  <a:gd name="T12" fmla="*/ 186 w 339"/>
                  <a:gd name="T13" fmla="*/ 297 h 398"/>
                  <a:gd name="T14" fmla="*/ 229 w 339"/>
                  <a:gd name="T15" fmla="*/ 288 h 398"/>
                  <a:gd name="T16" fmla="*/ 254 w 339"/>
                  <a:gd name="T17" fmla="*/ 254 h 398"/>
                  <a:gd name="T18" fmla="*/ 254 w 339"/>
                  <a:gd name="T19" fmla="*/ 220 h 398"/>
                  <a:gd name="T20" fmla="*/ 220 w 339"/>
                  <a:gd name="T21" fmla="*/ 178 h 398"/>
                  <a:gd name="T22" fmla="*/ 169 w 339"/>
                  <a:gd name="T23" fmla="*/ 153 h 398"/>
                  <a:gd name="T24" fmla="*/ 119 w 339"/>
                  <a:gd name="T25" fmla="*/ 136 h 398"/>
                  <a:gd name="T26" fmla="*/ 76 w 339"/>
                  <a:gd name="T27" fmla="*/ 161 h 398"/>
                  <a:gd name="T28" fmla="*/ 68 w 339"/>
                  <a:gd name="T29" fmla="*/ 203 h 398"/>
                  <a:gd name="T30" fmla="*/ 85 w 339"/>
                  <a:gd name="T31" fmla="*/ 237 h 398"/>
                  <a:gd name="T32" fmla="*/ 127 w 339"/>
                  <a:gd name="T33" fmla="*/ 271 h 398"/>
                  <a:gd name="T34" fmla="*/ 110 w 339"/>
                  <a:gd name="T35" fmla="*/ 229 h 398"/>
                  <a:gd name="T36" fmla="*/ 85 w 339"/>
                  <a:gd name="T37" fmla="*/ 187 h 398"/>
                  <a:gd name="T38" fmla="*/ 102 w 339"/>
                  <a:gd name="T39" fmla="*/ 161 h 398"/>
                  <a:gd name="T40" fmla="*/ 144 w 339"/>
                  <a:gd name="T41" fmla="*/ 161 h 398"/>
                  <a:gd name="T42" fmla="*/ 203 w 339"/>
                  <a:gd name="T43" fmla="*/ 195 h 398"/>
                  <a:gd name="T44" fmla="*/ 229 w 339"/>
                  <a:gd name="T45" fmla="*/ 220 h 398"/>
                  <a:gd name="T46" fmla="*/ 237 w 339"/>
                  <a:gd name="T47" fmla="*/ 246 h 398"/>
                  <a:gd name="T48" fmla="*/ 220 w 339"/>
                  <a:gd name="T49" fmla="*/ 271 h 398"/>
                  <a:gd name="T50" fmla="*/ 178 w 339"/>
                  <a:gd name="T51" fmla="*/ 271 h 398"/>
                  <a:gd name="T52" fmla="*/ 212 w 339"/>
                  <a:gd name="T53" fmla="*/ 136 h 398"/>
                  <a:gd name="T54" fmla="*/ 254 w 339"/>
                  <a:gd name="T55" fmla="*/ 161 h 398"/>
                  <a:gd name="T56" fmla="*/ 288 w 339"/>
                  <a:gd name="T57" fmla="*/ 161 h 398"/>
                  <a:gd name="T58" fmla="*/ 330 w 339"/>
                  <a:gd name="T59" fmla="*/ 136 h 398"/>
                  <a:gd name="T60" fmla="*/ 339 w 339"/>
                  <a:gd name="T61" fmla="*/ 102 h 398"/>
                  <a:gd name="T62" fmla="*/ 322 w 339"/>
                  <a:gd name="T63" fmla="*/ 60 h 398"/>
                  <a:gd name="T64" fmla="*/ 279 w 339"/>
                  <a:gd name="T65" fmla="*/ 26 h 398"/>
                  <a:gd name="T66" fmla="*/ 237 w 339"/>
                  <a:gd name="T67" fmla="*/ 9 h 398"/>
                  <a:gd name="T68" fmla="*/ 178 w 339"/>
                  <a:gd name="T69" fmla="*/ 9 h 398"/>
                  <a:gd name="T70" fmla="*/ 152 w 339"/>
                  <a:gd name="T71" fmla="*/ 43 h 398"/>
                  <a:gd name="T72" fmla="*/ 152 w 339"/>
                  <a:gd name="T73" fmla="*/ 85 h 398"/>
                  <a:gd name="T74" fmla="*/ 186 w 339"/>
                  <a:gd name="T75" fmla="*/ 119 h 398"/>
                  <a:gd name="T76" fmla="*/ 220 w 339"/>
                  <a:gd name="T77" fmla="*/ 119 h 398"/>
                  <a:gd name="T78" fmla="*/ 169 w 339"/>
                  <a:gd name="T79" fmla="*/ 68 h 398"/>
                  <a:gd name="T80" fmla="*/ 178 w 339"/>
                  <a:gd name="T81" fmla="*/ 43 h 398"/>
                  <a:gd name="T82" fmla="*/ 203 w 339"/>
                  <a:gd name="T83" fmla="*/ 26 h 398"/>
                  <a:gd name="T84" fmla="*/ 262 w 339"/>
                  <a:gd name="T85" fmla="*/ 51 h 398"/>
                  <a:gd name="T86" fmla="*/ 296 w 339"/>
                  <a:gd name="T87" fmla="*/ 76 h 398"/>
                  <a:gd name="T88" fmla="*/ 313 w 339"/>
                  <a:gd name="T89" fmla="*/ 93 h 398"/>
                  <a:gd name="T90" fmla="*/ 313 w 339"/>
                  <a:gd name="T91" fmla="*/ 127 h 398"/>
                  <a:gd name="T92" fmla="*/ 288 w 339"/>
                  <a:gd name="T93" fmla="*/ 144 h 398"/>
                  <a:gd name="T94" fmla="*/ 220 w 339"/>
                  <a:gd name="T95" fmla="*/ 119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39" h="398">
                    <a:moveTo>
                      <a:pt x="178" y="381"/>
                    </a:moveTo>
                    <a:lnTo>
                      <a:pt x="9" y="271"/>
                    </a:lnTo>
                    <a:lnTo>
                      <a:pt x="0" y="288"/>
                    </a:lnTo>
                    <a:lnTo>
                      <a:pt x="9" y="313"/>
                    </a:lnTo>
                    <a:lnTo>
                      <a:pt x="9" y="364"/>
                    </a:lnTo>
                    <a:lnTo>
                      <a:pt x="34" y="373"/>
                    </a:lnTo>
                    <a:lnTo>
                      <a:pt x="34" y="347"/>
                    </a:lnTo>
                    <a:lnTo>
                      <a:pt x="34" y="313"/>
                    </a:lnTo>
                    <a:lnTo>
                      <a:pt x="169" y="398"/>
                    </a:lnTo>
                    <a:lnTo>
                      <a:pt x="178" y="381"/>
                    </a:lnTo>
                    <a:close/>
                    <a:moveTo>
                      <a:pt x="127" y="271"/>
                    </a:moveTo>
                    <a:lnTo>
                      <a:pt x="152" y="288"/>
                    </a:lnTo>
                    <a:lnTo>
                      <a:pt x="169" y="297"/>
                    </a:lnTo>
                    <a:lnTo>
                      <a:pt x="186" y="297"/>
                    </a:lnTo>
                    <a:lnTo>
                      <a:pt x="203" y="297"/>
                    </a:lnTo>
                    <a:lnTo>
                      <a:pt x="229" y="288"/>
                    </a:lnTo>
                    <a:lnTo>
                      <a:pt x="246" y="271"/>
                    </a:lnTo>
                    <a:lnTo>
                      <a:pt x="254" y="254"/>
                    </a:lnTo>
                    <a:lnTo>
                      <a:pt x="254" y="237"/>
                    </a:lnTo>
                    <a:lnTo>
                      <a:pt x="254" y="220"/>
                    </a:lnTo>
                    <a:lnTo>
                      <a:pt x="237" y="195"/>
                    </a:lnTo>
                    <a:lnTo>
                      <a:pt x="220" y="178"/>
                    </a:lnTo>
                    <a:lnTo>
                      <a:pt x="195" y="161"/>
                    </a:lnTo>
                    <a:lnTo>
                      <a:pt x="169" y="153"/>
                    </a:lnTo>
                    <a:lnTo>
                      <a:pt x="152" y="144"/>
                    </a:lnTo>
                    <a:lnTo>
                      <a:pt x="119" y="136"/>
                    </a:lnTo>
                    <a:lnTo>
                      <a:pt x="93" y="144"/>
                    </a:lnTo>
                    <a:lnTo>
                      <a:pt x="76" y="161"/>
                    </a:lnTo>
                    <a:lnTo>
                      <a:pt x="68" y="178"/>
                    </a:lnTo>
                    <a:lnTo>
                      <a:pt x="68" y="203"/>
                    </a:lnTo>
                    <a:lnTo>
                      <a:pt x="68" y="220"/>
                    </a:lnTo>
                    <a:lnTo>
                      <a:pt x="85" y="237"/>
                    </a:lnTo>
                    <a:lnTo>
                      <a:pt x="102" y="254"/>
                    </a:lnTo>
                    <a:lnTo>
                      <a:pt x="127" y="271"/>
                    </a:lnTo>
                    <a:close/>
                    <a:moveTo>
                      <a:pt x="136" y="254"/>
                    </a:moveTo>
                    <a:lnTo>
                      <a:pt x="110" y="229"/>
                    </a:lnTo>
                    <a:lnTo>
                      <a:pt x="85" y="203"/>
                    </a:lnTo>
                    <a:lnTo>
                      <a:pt x="85" y="187"/>
                    </a:lnTo>
                    <a:lnTo>
                      <a:pt x="93" y="178"/>
                    </a:lnTo>
                    <a:lnTo>
                      <a:pt x="102" y="161"/>
                    </a:lnTo>
                    <a:lnTo>
                      <a:pt x="119" y="161"/>
                    </a:lnTo>
                    <a:lnTo>
                      <a:pt x="144" y="161"/>
                    </a:lnTo>
                    <a:lnTo>
                      <a:pt x="178" y="187"/>
                    </a:lnTo>
                    <a:lnTo>
                      <a:pt x="203" y="195"/>
                    </a:lnTo>
                    <a:lnTo>
                      <a:pt x="212" y="212"/>
                    </a:lnTo>
                    <a:lnTo>
                      <a:pt x="229" y="220"/>
                    </a:lnTo>
                    <a:lnTo>
                      <a:pt x="229" y="229"/>
                    </a:lnTo>
                    <a:lnTo>
                      <a:pt x="237" y="246"/>
                    </a:lnTo>
                    <a:lnTo>
                      <a:pt x="229" y="263"/>
                    </a:lnTo>
                    <a:lnTo>
                      <a:pt x="220" y="271"/>
                    </a:lnTo>
                    <a:lnTo>
                      <a:pt x="203" y="280"/>
                    </a:lnTo>
                    <a:lnTo>
                      <a:pt x="178" y="271"/>
                    </a:lnTo>
                    <a:lnTo>
                      <a:pt x="136" y="254"/>
                    </a:lnTo>
                    <a:close/>
                    <a:moveTo>
                      <a:pt x="212" y="136"/>
                    </a:moveTo>
                    <a:lnTo>
                      <a:pt x="237" y="153"/>
                    </a:lnTo>
                    <a:lnTo>
                      <a:pt x="254" y="161"/>
                    </a:lnTo>
                    <a:lnTo>
                      <a:pt x="271" y="161"/>
                    </a:lnTo>
                    <a:lnTo>
                      <a:pt x="288" y="161"/>
                    </a:lnTo>
                    <a:lnTo>
                      <a:pt x="313" y="153"/>
                    </a:lnTo>
                    <a:lnTo>
                      <a:pt x="330" y="136"/>
                    </a:lnTo>
                    <a:lnTo>
                      <a:pt x="339" y="119"/>
                    </a:lnTo>
                    <a:lnTo>
                      <a:pt x="339" y="102"/>
                    </a:lnTo>
                    <a:lnTo>
                      <a:pt x="339" y="85"/>
                    </a:lnTo>
                    <a:lnTo>
                      <a:pt x="322" y="60"/>
                    </a:lnTo>
                    <a:lnTo>
                      <a:pt x="305" y="43"/>
                    </a:lnTo>
                    <a:lnTo>
                      <a:pt x="279" y="26"/>
                    </a:lnTo>
                    <a:lnTo>
                      <a:pt x="254" y="17"/>
                    </a:lnTo>
                    <a:lnTo>
                      <a:pt x="237" y="9"/>
                    </a:lnTo>
                    <a:lnTo>
                      <a:pt x="203" y="0"/>
                    </a:lnTo>
                    <a:lnTo>
                      <a:pt x="178" y="9"/>
                    </a:lnTo>
                    <a:lnTo>
                      <a:pt x="161" y="26"/>
                    </a:lnTo>
                    <a:lnTo>
                      <a:pt x="152" y="43"/>
                    </a:lnTo>
                    <a:lnTo>
                      <a:pt x="152" y="68"/>
                    </a:lnTo>
                    <a:lnTo>
                      <a:pt x="152" y="85"/>
                    </a:lnTo>
                    <a:lnTo>
                      <a:pt x="169" y="102"/>
                    </a:lnTo>
                    <a:lnTo>
                      <a:pt x="186" y="119"/>
                    </a:lnTo>
                    <a:lnTo>
                      <a:pt x="212" y="136"/>
                    </a:lnTo>
                    <a:close/>
                    <a:moveTo>
                      <a:pt x="220" y="119"/>
                    </a:moveTo>
                    <a:lnTo>
                      <a:pt x="195" y="93"/>
                    </a:lnTo>
                    <a:lnTo>
                      <a:pt x="169" y="68"/>
                    </a:lnTo>
                    <a:lnTo>
                      <a:pt x="169" y="51"/>
                    </a:lnTo>
                    <a:lnTo>
                      <a:pt x="178" y="43"/>
                    </a:lnTo>
                    <a:lnTo>
                      <a:pt x="186" y="26"/>
                    </a:lnTo>
                    <a:lnTo>
                      <a:pt x="203" y="26"/>
                    </a:lnTo>
                    <a:lnTo>
                      <a:pt x="229" y="26"/>
                    </a:lnTo>
                    <a:lnTo>
                      <a:pt x="262" y="51"/>
                    </a:lnTo>
                    <a:lnTo>
                      <a:pt x="288" y="60"/>
                    </a:lnTo>
                    <a:lnTo>
                      <a:pt x="296" y="76"/>
                    </a:lnTo>
                    <a:lnTo>
                      <a:pt x="313" y="85"/>
                    </a:lnTo>
                    <a:lnTo>
                      <a:pt x="313" y="93"/>
                    </a:lnTo>
                    <a:lnTo>
                      <a:pt x="322" y="110"/>
                    </a:lnTo>
                    <a:lnTo>
                      <a:pt x="313" y="127"/>
                    </a:lnTo>
                    <a:lnTo>
                      <a:pt x="305" y="136"/>
                    </a:lnTo>
                    <a:lnTo>
                      <a:pt x="288" y="144"/>
                    </a:lnTo>
                    <a:lnTo>
                      <a:pt x="262" y="136"/>
                    </a:lnTo>
                    <a:lnTo>
                      <a:pt x="220" y="119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41" name="Rectangle 199">
                <a:extLst>
                  <a:ext uri="{FF2B5EF4-FFF2-40B4-BE49-F238E27FC236}">
                    <a16:creationId xmlns:a16="http://schemas.microsoft.com/office/drawing/2014/main" id="{EB557C4F-ABD0-4346-A8BF-DBC486BA94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60000">
                <a:off x="4404" y="280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2" name="Rectangle 200">
                <a:extLst>
                  <a:ext uri="{FF2B5EF4-FFF2-40B4-BE49-F238E27FC236}">
                    <a16:creationId xmlns:a16="http://schemas.microsoft.com/office/drawing/2014/main" id="{F8B85997-728B-4558-8519-5327131B97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60000">
                <a:off x="4417" y="258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3" name="Rectangle 201">
                <a:extLst>
                  <a:ext uri="{FF2B5EF4-FFF2-40B4-BE49-F238E27FC236}">
                    <a16:creationId xmlns:a16="http://schemas.microsoft.com/office/drawing/2014/main" id="{0B06332A-93F1-42BA-A23C-12D95C67E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8060000">
                <a:off x="4433" y="236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4" name="Freeform 202">
                <a:extLst>
                  <a:ext uri="{FF2B5EF4-FFF2-40B4-BE49-F238E27FC236}">
                    <a16:creationId xmlns:a16="http://schemas.microsoft.com/office/drawing/2014/main" id="{54A472F8-89D0-4402-AD6F-82B8A73E11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21" y="1423"/>
                <a:ext cx="50" cy="37"/>
              </a:xfrm>
              <a:custGeom>
                <a:avLst/>
                <a:gdLst>
                  <a:gd name="T0" fmla="*/ 25 w 288"/>
                  <a:gd name="T1" fmla="*/ 110 h 212"/>
                  <a:gd name="T2" fmla="*/ 0 w 288"/>
                  <a:gd name="T3" fmla="*/ 135 h 212"/>
                  <a:gd name="T4" fmla="*/ 8 w 288"/>
                  <a:gd name="T5" fmla="*/ 178 h 212"/>
                  <a:gd name="T6" fmla="*/ 42 w 288"/>
                  <a:gd name="T7" fmla="*/ 203 h 212"/>
                  <a:gd name="T8" fmla="*/ 93 w 288"/>
                  <a:gd name="T9" fmla="*/ 203 h 212"/>
                  <a:gd name="T10" fmla="*/ 127 w 288"/>
                  <a:gd name="T11" fmla="*/ 169 h 212"/>
                  <a:gd name="T12" fmla="*/ 127 w 288"/>
                  <a:gd name="T13" fmla="*/ 135 h 212"/>
                  <a:gd name="T14" fmla="*/ 110 w 288"/>
                  <a:gd name="T15" fmla="*/ 102 h 212"/>
                  <a:gd name="T16" fmla="*/ 118 w 288"/>
                  <a:gd name="T17" fmla="*/ 85 h 212"/>
                  <a:gd name="T18" fmla="*/ 118 w 288"/>
                  <a:gd name="T19" fmla="*/ 34 h 212"/>
                  <a:gd name="T20" fmla="*/ 85 w 288"/>
                  <a:gd name="T21" fmla="*/ 8 h 212"/>
                  <a:gd name="T22" fmla="*/ 42 w 288"/>
                  <a:gd name="T23" fmla="*/ 8 h 212"/>
                  <a:gd name="T24" fmla="*/ 8 w 288"/>
                  <a:gd name="T25" fmla="*/ 42 h 212"/>
                  <a:gd name="T26" fmla="*/ 17 w 288"/>
                  <a:gd name="T27" fmla="*/ 85 h 212"/>
                  <a:gd name="T28" fmla="*/ 34 w 288"/>
                  <a:gd name="T29" fmla="*/ 59 h 212"/>
                  <a:gd name="T30" fmla="*/ 42 w 288"/>
                  <a:gd name="T31" fmla="*/ 34 h 212"/>
                  <a:gd name="T32" fmla="*/ 76 w 288"/>
                  <a:gd name="T33" fmla="*/ 25 h 212"/>
                  <a:gd name="T34" fmla="*/ 93 w 288"/>
                  <a:gd name="T35" fmla="*/ 42 h 212"/>
                  <a:gd name="T36" fmla="*/ 93 w 288"/>
                  <a:gd name="T37" fmla="*/ 68 h 212"/>
                  <a:gd name="T38" fmla="*/ 76 w 288"/>
                  <a:gd name="T39" fmla="*/ 85 h 212"/>
                  <a:gd name="T40" fmla="*/ 51 w 288"/>
                  <a:gd name="T41" fmla="*/ 85 h 212"/>
                  <a:gd name="T42" fmla="*/ 34 w 288"/>
                  <a:gd name="T43" fmla="*/ 68 h 212"/>
                  <a:gd name="T44" fmla="*/ 25 w 288"/>
                  <a:gd name="T45" fmla="*/ 152 h 212"/>
                  <a:gd name="T46" fmla="*/ 34 w 288"/>
                  <a:gd name="T47" fmla="*/ 119 h 212"/>
                  <a:gd name="T48" fmla="*/ 68 w 288"/>
                  <a:gd name="T49" fmla="*/ 110 h 212"/>
                  <a:gd name="T50" fmla="*/ 93 w 288"/>
                  <a:gd name="T51" fmla="*/ 119 h 212"/>
                  <a:gd name="T52" fmla="*/ 110 w 288"/>
                  <a:gd name="T53" fmla="*/ 152 h 212"/>
                  <a:gd name="T54" fmla="*/ 102 w 288"/>
                  <a:gd name="T55" fmla="*/ 178 h 212"/>
                  <a:gd name="T56" fmla="*/ 68 w 288"/>
                  <a:gd name="T57" fmla="*/ 186 h 212"/>
                  <a:gd name="T58" fmla="*/ 34 w 288"/>
                  <a:gd name="T59" fmla="*/ 169 h 212"/>
                  <a:gd name="T60" fmla="*/ 152 w 288"/>
                  <a:gd name="T61" fmla="*/ 102 h 212"/>
                  <a:gd name="T62" fmla="*/ 178 w 288"/>
                  <a:gd name="T63" fmla="*/ 186 h 212"/>
                  <a:gd name="T64" fmla="*/ 220 w 288"/>
                  <a:gd name="T65" fmla="*/ 203 h 212"/>
                  <a:gd name="T66" fmla="*/ 254 w 288"/>
                  <a:gd name="T67" fmla="*/ 195 h 212"/>
                  <a:gd name="T68" fmla="*/ 279 w 288"/>
                  <a:gd name="T69" fmla="*/ 161 h 212"/>
                  <a:gd name="T70" fmla="*/ 288 w 288"/>
                  <a:gd name="T71" fmla="*/ 102 h 212"/>
                  <a:gd name="T72" fmla="*/ 279 w 288"/>
                  <a:gd name="T73" fmla="*/ 59 h 212"/>
                  <a:gd name="T74" fmla="*/ 245 w 288"/>
                  <a:gd name="T75" fmla="*/ 8 h 212"/>
                  <a:gd name="T76" fmla="*/ 195 w 288"/>
                  <a:gd name="T77" fmla="*/ 8 h 212"/>
                  <a:gd name="T78" fmla="*/ 169 w 288"/>
                  <a:gd name="T79" fmla="*/ 25 h 212"/>
                  <a:gd name="T80" fmla="*/ 152 w 288"/>
                  <a:gd name="T81" fmla="*/ 76 h 212"/>
                  <a:gd name="T82" fmla="*/ 178 w 288"/>
                  <a:gd name="T83" fmla="*/ 102 h 212"/>
                  <a:gd name="T84" fmla="*/ 186 w 288"/>
                  <a:gd name="T85" fmla="*/ 34 h 212"/>
                  <a:gd name="T86" fmla="*/ 220 w 288"/>
                  <a:gd name="T87" fmla="*/ 25 h 212"/>
                  <a:gd name="T88" fmla="*/ 245 w 288"/>
                  <a:gd name="T89" fmla="*/ 42 h 212"/>
                  <a:gd name="T90" fmla="*/ 262 w 288"/>
                  <a:gd name="T91" fmla="*/ 102 h 212"/>
                  <a:gd name="T92" fmla="*/ 245 w 288"/>
                  <a:gd name="T93" fmla="*/ 169 h 212"/>
                  <a:gd name="T94" fmla="*/ 220 w 288"/>
                  <a:gd name="T95" fmla="*/ 186 h 212"/>
                  <a:gd name="T96" fmla="*/ 195 w 288"/>
                  <a:gd name="T97" fmla="*/ 169 h 212"/>
                  <a:gd name="T98" fmla="*/ 178 w 288"/>
                  <a:gd name="T99" fmla="*/ 127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88" h="212">
                    <a:moveTo>
                      <a:pt x="42" y="102"/>
                    </a:moveTo>
                    <a:lnTo>
                      <a:pt x="25" y="110"/>
                    </a:lnTo>
                    <a:lnTo>
                      <a:pt x="8" y="119"/>
                    </a:lnTo>
                    <a:lnTo>
                      <a:pt x="0" y="135"/>
                    </a:lnTo>
                    <a:lnTo>
                      <a:pt x="0" y="152"/>
                    </a:lnTo>
                    <a:lnTo>
                      <a:pt x="8" y="178"/>
                    </a:lnTo>
                    <a:lnTo>
                      <a:pt x="17" y="195"/>
                    </a:lnTo>
                    <a:lnTo>
                      <a:pt x="42" y="203"/>
                    </a:lnTo>
                    <a:lnTo>
                      <a:pt x="68" y="212"/>
                    </a:lnTo>
                    <a:lnTo>
                      <a:pt x="93" y="203"/>
                    </a:lnTo>
                    <a:lnTo>
                      <a:pt x="118" y="195"/>
                    </a:lnTo>
                    <a:lnTo>
                      <a:pt x="127" y="169"/>
                    </a:lnTo>
                    <a:lnTo>
                      <a:pt x="135" y="152"/>
                    </a:lnTo>
                    <a:lnTo>
                      <a:pt x="127" y="135"/>
                    </a:lnTo>
                    <a:lnTo>
                      <a:pt x="127" y="119"/>
                    </a:lnTo>
                    <a:lnTo>
                      <a:pt x="110" y="102"/>
                    </a:lnTo>
                    <a:lnTo>
                      <a:pt x="93" y="102"/>
                    </a:lnTo>
                    <a:lnTo>
                      <a:pt x="118" y="85"/>
                    </a:lnTo>
                    <a:lnTo>
                      <a:pt x="127" y="59"/>
                    </a:lnTo>
                    <a:lnTo>
                      <a:pt x="118" y="34"/>
                    </a:lnTo>
                    <a:lnTo>
                      <a:pt x="110" y="17"/>
                    </a:lnTo>
                    <a:lnTo>
                      <a:pt x="85" y="8"/>
                    </a:lnTo>
                    <a:lnTo>
                      <a:pt x="68" y="8"/>
                    </a:lnTo>
                    <a:lnTo>
                      <a:pt x="42" y="8"/>
                    </a:lnTo>
                    <a:lnTo>
                      <a:pt x="25" y="25"/>
                    </a:lnTo>
                    <a:lnTo>
                      <a:pt x="8" y="42"/>
                    </a:lnTo>
                    <a:lnTo>
                      <a:pt x="8" y="59"/>
                    </a:lnTo>
                    <a:lnTo>
                      <a:pt x="17" y="85"/>
                    </a:lnTo>
                    <a:lnTo>
                      <a:pt x="42" y="102"/>
                    </a:lnTo>
                    <a:close/>
                    <a:moveTo>
                      <a:pt x="34" y="59"/>
                    </a:moveTo>
                    <a:lnTo>
                      <a:pt x="34" y="42"/>
                    </a:lnTo>
                    <a:lnTo>
                      <a:pt x="42" y="34"/>
                    </a:lnTo>
                    <a:lnTo>
                      <a:pt x="68" y="25"/>
                    </a:lnTo>
                    <a:lnTo>
                      <a:pt x="76" y="25"/>
                    </a:lnTo>
                    <a:lnTo>
                      <a:pt x="85" y="34"/>
                    </a:lnTo>
                    <a:lnTo>
                      <a:pt x="93" y="42"/>
                    </a:lnTo>
                    <a:lnTo>
                      <a:pt x="102" y="59"/>
                    </a:lnTo>
                    <a:lnTo>
                      <a:pt x="93" y="68"/>
                    </a:lnTo>
                    <a:lnTo>
                      <a:pt x="93" y="76"/>
                    </a:lnTo>
                    <a:lnTo>
                      <a:pt x="76" y="85"/>
                    </a:lnTo>
                    <a:lnTo>
                      <a:pt x="68" y="93"/>
                    </a:lnTo>
                    <a:lnTo>
                      <a:pt x="51" y="85"/>
                    </a:lnTo>
                    <a:lnTo>
                      <a:pt x="42" y="85"/>
                    </a:lnTo>
                    <a:lnTo>
                      <a:pt x="34" y="68"/>
                    </a:lnTo>
                    <a:lnTo>
                      <a:pt x="34" y="59"/>
                    </a:lnTo>
                    <a:close/>
                    <a:moveTo>
                      <a:pt x="25" y="152"/>
                    </a:moveTo>
                    <a:lnTo>
                      <a:pt x="25" y="135"/>
                    </a:lnTo>
                    <a:lnTo>
                      <a:pt x="34" y="119"/>
                    </a:lnTo>
                    <a:lnTo>
                      <a:pt x="51" y="110"/>
                    </a:lnTo>
                    <a:lnTo>
                      <a:pt x="68" y="110"/>
                    </a:lnTo>
                    <a:lnTo>
                      <a:pt x="85" y="110"/>
                    </a:lnTo>
                    <a:lnTo>
                      <a:pt x="93" y="119"/>
                    </a:lnTo>
                    <a:lnTo>
                      <a:pt x="102" y="135"/>
                    </a:lnTo>
                    <a:lnTo>
                      <a:pt x="110" y="152"/>
                    </a:lnTo>
                    <a:lnTo>
                      <a:pt x="110" y="169"/>
                    </a:lnTo>
                    <a:lnTo>
                      <a:pt x="102" y="178"/>
                    </a:lnTo>
                    <a:lnTo>
                      <a:pt x="85" y="186"/>
                    </a:lnTo>
                    <a:lnTo>
                      <a:pt x="68" y="186"/>
                    </a:lnTo>
                    <a:lnTo>
                      <a:pt x="51" y="186"/>
                    </a:lnTo>
                    <a:lnTo>
                      <a:pt x="34" y="169"/>
                    </a:lnTo>
                    <a:lnTo>
                      <a:pt x="25" y="152"/>
                    </a:lnTo>
                    <a:close/>
                    <a:moveTo>
                      <a:pt x="152" y="102"/>
                    </a:moveTo>
                    <a:lnTo>
                      <a:pt x="161" y="152"/>
                    </a:lnTo>
                    <a:lnTo>
                      <a:pt x="178" y="186"/>
                    </a:lnTo>
                    <a:lnTo>
                      <a:pt x="195" y="203"/>
                    </a:lnTo>
                    <a:lnTo>
                      <a:pt x="220" y="203"/>
                    </a:lnTo>
                    <a:lnTo>
                      <a:pt x="237" y="203"/>
                    </a:lnTo>
                    <a:lnTo>
                      <a:pt x="254" y="195"/>
                    </a:lnTo>
                    <a:lnTo>
                      <a:pt x="271" y="178"/>
                    </a:lnTo>
                    <a:lnTo>
                      <a:pt x="279" y="161"/>
                    </a:lnTo>
                    <a:lnTo>
                      <a:pt x="279" y="135"/>
                    </a:lnTo>
                    <a:lnTo>
                      <a:pt x="288" y="102"/>
                    </a:lnTo>
                    <a:lnTo>
                      <a:pt x="279" y="76"/>
                    </a:lnTo>
                    <a:lnTo>
                      <a:pt x="279" y="59"/>
                    </a:lnTo>
                    <a:lnTo>
                      <a:pt x="262" y="25"/>
                    </a:lnTo>
                    <a:lnTo>
                      <a:pt x="245" y="8"/>
                    </a:lnTo>
                    <a:lnTo>
                      <a:pt x="220" y="0"/>
                    </a:lnTo>
                    <a:lnTo>
                      <a:pt x="195" y="8"/>
                    </a:lnTo>
                    <a:lnTo>
                      <a:pt x="178" y="17"/>
                    </a:lnTo>
                    <a:lnTo>
                      <a:pt x="169" y="25"/>
                    </a:lnTo>
                    <a:lnTo>
                      <a:pt x="161" y="51"/>
                    </a:lnTo>
                    <a:lnTo>
                      <a:pt x="152" y="76"/>
                    </a:lnTo>
                    <a:lnTo>
                      <a:pt x="152" y="102"/>
                    </a:lnTo>
                    <a:close/>
                    <a:moveTo>
                      <a:pt x="178" y="102"/>
                    </a:moveTo>
                    <a:lnTo>
                      <a:pt x="178" y="68"/>
                    </a:lnTo>
                    <a:lnTo>
                      <a:pt x="186" y="34"/>
                    </a:lnTo>
                    <a:lnTo>
                      <a:pt x="203" y="25"/>
                    </a:lnTo>
                    <a:lnTo>
                      <a:pt x="220" y="25"/>
                    </a:lnTo>
                    <a:lnTo>
                      <a:pt x="229" y="25"/>
                    </a:lnTo>
                    <a:lnTo>
                      <a:pt x="245" y="42"/>
                    </a:lnTo>
                    <a:lnTo>
                      <a:pt x="254" y="59"/>
                    </a:lnTo>
                    <a:lnTo>
                      <a:pt x="262" y="102"/>
                    </a:lnTo>
                    <a:lnTo>
                      <a:pt x="254" y="144"/>
                    </a:lnTo>
                    <a:lnTo>
                      <a:pt x="245" y="169"/>
                    </a:lnTo>
                    <a:lnTo>
                      <a:pt x="237" y="178"/>
                    </a:lnTo>
                    <a:lnTo>
                      <a:pt x="220" y="186"/>
                    </a:lnTo>
                    <a:lnTo>
                      <a:pt x="203" y="186"/>
                    </a:lnTo>
                    <a:lnTo>
                      <a:pt x="195" y="169"/>
                    </a:lnTo>
                    <a:lnTo>
                      <a:pt x="186" y="144"/>
                    </a:lnTo>
                    <a:lnTo>
                      <a:pt x="178" y="127"/>
                    </a:lnTo>
                    <a:lnTo>
                      <a:pt x="178" y="102"/>
                    </a:lnTo>
                    <a:close/>
                  </a:path>
                </a:pathLst>
              </a:custGeom>
              <a:noFill/>
              <a:ln w="39688" cap="rnd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45" name="Rectangle 203">
                <a:extLst>
                  <a:ext uri="{FF2B5EF4-FFF2-40B4-BE49-F238E27FC236}">
                    <a16:creationId xmlns:a16="http://schemas.microsoft.com/office/drawing/2014/main" id="{2132DB06-8694-4821-99FE-C85534BDDD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5120" y="140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8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6" name="Rectangle 204">
                <a:extLst>
                  <a:ext uri="{FF2B5EF4-FFF2-40B4-BE49-F238E27FC236}">
                    <a16:creationId xmlns:a16="http://schemas.microsoft.com/office/drawing/2014/main" id="{834D863E-8775-4A72-A6BC-FE98B41A8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480000">
                <a:off x="5146" y="1407"/>
                <a:ext cx="48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r-TR" altLang="tr-TR" sz="6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</a:t>
                </a:r>
                <a:endParaRPr kumimoji="0" lang="tr-TR" altLang="tr-TR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" name="Freeform 206">
              <a:extLst>
                <a:ext uri="{FF2B5EF4-FFF2-40B4-BE49-F238E27FC236}">
                  <a16:creationId xmlns:a16="http://schemas.microsoft.com/office/drawing/2014/main" id="{AF9A4E6B-2ACC-4E21-BC1A-ADC6158699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3" y="2530"/>
              <a:ext cx="49" cy="37"/>
            </a:xfrm>
            <a:custGeom>
              <a:avLst/>
              <a:gdLst>
                <a:gd name="T0" fmla="*/ 119 w 288"/>
                <a:gd name="T1" fmla="*/ 34 h 212"/>
                <a:gd name="T2" fmla="*/ 94 w 288"/>
                <a:gd name="T3" fmla="*/ 9 h 212"/>
                <a:gd name="T4" fmla="*/ 43 w 288"/>
                <a:gd name="T5" fmla="*/ 9 h 212"/>
                <a:gd name="T6" fmla="*/ 9 w 288"/>
                <a:gd name="T7" fmla="*/ 68 h 212"/>
                <a:gd name="T8" fmla="*/ 9 w 288"/>
                <a:gd name="T9" fmla="*/ 161 h 212"/>
                <a:gd name="T10" fmla="*/ 51 w 288"/>
                <a:gd name="T11" fmla="*/ 204 h 212"/>
                <a:gd name="T12" fmla="*/ 94 w 288"/>
                <a:gd name="T13" fmla="*/ 204 h 212"/>
                <a:gd name="T14" fmla="*/ 127 w 288"/>
                <a:gd name="T15" fmla="*/ 178 h 212"/>
                <a:gd name="T16" fmla="*/ 127 w 288"/>
                <a:gd name="T17" fmla="*/ 110 h 212"/>
                <a:gd name="T18" fmla="*/ 94 w 288"/>
                <a:gd name="T19" fmla="*/ 77 h 212"/>
                <a:gd name="T20" fmla="*/ 51 w 288"/>
                <a:gd name="T21" fmla="*/ 85 h 212"/>
                <a:gd name="T22" fmla="*/ 26 w 288"/>
                <a:gd name="T23" fmla="*/ 77 h 212"/>
                <a:gd name="T24" fmla="*/ 51 w 288"/>
                <a:gd name="T25" fmla="*/ 34 h 212"/>
                <a:gd name="T26" fmla="*/ 85 w 288"/>
                <a:gd name="T27" fmla="*/ 26 h 212"/>
                <a:gd name="T28" fmla="*/ 102 w 288"/>
                <a:gd name="T29" fmla="*/ 60 h 212"/>
                <a:gd name="T30" fmla="*/ 34 w 288"/>
                <a:gd name="T31" fmla="*/ 144 h 212"/>
                <a:gd name="T32" fmla="*/ 43 w 288"/>
                <a:gd name="T33" fmla="*/ 110 h 212"/>
                <a:gd name="T34" fmla="*/ 68 w 288"/>
                <a:gd name="T35" fmla="*/ 102 h 212"/>
                <a:gd name="T36" fmla="*/ 102 w 288"/>
                <a:gd name="T37" fmla="*/ 110 h 212"/>
                <a:gd name="T38" fmla="*/ 110 w 288"/>
                <a:gd name="T39" fmla="*/ 144 h 212"/>
                <a:gd name="T40" fmla="*/ 102 w 288"/>
                <a:gd name="T41" fmla="*/ 178 h 212"/>
                <a:gd name="T42" fmla="*/ 77 w 288"/>
                <a:gd name="T43" fmla="*/ 187 h 212"/>
                <a:gd name="T44" fmla="*/ 43 w 288"/>
                <a:gd name="T45" fmla="*/ 170 h 212"/>
                <a:gd name="T46" fmla="*/ 153 w 288"/>
                <a:gd name="T47" fmla="*/ 102 h 212"/>
                <a:gd name="T48" fmla="*/ 178 w 288"/>
                <a:gd name="T49" fmla="*/ 187 h 212"/>
                <a:gd name="T50" fmla="*/ 229 w 288"/>
                <a:gd name="T51" fmla="*/ 204 h 212"/>
                <a:gd name="T52" fmla="*/ 263 w 288"/>
                <a:gd name="T53" fmla="*/ 187 h 212"/>
                <a:gd name="T54" fmla="*/ 280 w 288"/>
                <a:gd name="T55" fmla="*/ 153 h 212"/>
                <a:gd name="T56" fmla="*/ 288 w 288"/>
                <a:gd name="T57" fmla="*/ 94 h 212"/>
                <a:gd name="T58" fmla="*/ 280 w 288"/>
                <a:gd name="T59" fmla="*/ 51 h 212"/>
                <a:gd name="T60" fmla="*/ 246 w 288"/>
                <a:gd name="T61" fmla="*/ 0 h 212"/>
                <a:gd name="T62" fmla="*/ 195 w 288"/>
                <a:gd name="T63" fmla="*/ 0 h 212"/>
                <a:gd name="T64" fmla="*/ 170 w 288"/>
                <a:gd name="T65" fmla="*/ 26 h 212"/>
                <a:gd name="T66" fmla="*/ 153 w 288"/>
                <a:gd name="T67" fmla="*/ 68 h 212"/>
                <a:gd name="T68" fmla="*/ 178 w 288"/>
                <a:gd name="T69" fmla="*/ 102 h 212"/>
                <a:gd name="T70" fmla="*/ 187 w 288"/>
                <a:gd name="T71" fmla="*/ 34 h 212"/>
                <a:gd name="T72" fmla="*/ 221 w 288"/>
                <a:gd name="T73" fmla="*/ 17 h 212"/>
                <a:gd name="T74" fmla="*/ 246 w 288"/>
                <a:gd name="T75" fmla="*/ 34 h 212"/>
                <a:gd name="T76" fmla="*/ 263 w 288"/>
                <a:gd name="T77" fmla="*/ 94 h 212"/>
                <a:gd name="T78" fmla="*/ 254 w 288"/>
                <a:gd name="T79" fmla="*/ 161 h 212"/>
                <a:gd name="T80" fmla="*/ 221 w 288"/>
                <a:gd name="T81" fmla="*/ 178 h 212"/>
                <a:gd name="T82" fmla="*/ 195 w 288"/>
                <a:gd name="T83" fmla="*/ 170 h 212"/>
                <a:gd name="T84" fmla="*/ 187 w 288"/>
                <a:gd name="T85" fmla="*/ 144 h 212"/>
                <a:gd name="T86" fmla="*/ 178 w 288"/>
                <a:gd name="T87" fmla="*/ 10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88" h="212">
                  <a:moveTo>
                    <a:pt x="127" y="51"/>
                  </a:moveTo>
                  <a:lnTo>
                    <a:pt x="119" y="34"/>
                  </a:lnTo>
                  <a:lnTo>
                    <a:pt x="110" y="17"/>
                  </a:lnTo>
                  <a:lnTo>
                    <a:pt x="94" y="9"/>
                  </a:lnTo>
                  <a:lnTo>
                    <a:pt x="68" y="9"/>
                  </a:lnTo>
                  <a:lnTo>
                    <a:pt x="43" y="9"/>
                  </a:lnTo>
                  <a:lnTo>
                    <a:pt x="17" y="34"/>
                  </a:lnTo>
                  <a:lnTo>
                    <a:pt x="9" y="68"/>
                  </a:lnTo>
                  <a:lnTo>
                    <a:pt x="0" y="119"/>
                  </a:lnTo>
                  <a:lnTo>
                    <a:pt x="9" y="161"/>
                  </a:lnTo>
                  <a:lnTo>
                    <a:pt x="26" y="187"/>
                  </a:lnTo>
                  <a:lnTo>
                    <a:pt x="51" y="204"/>
                  </a:lnTo>
                  <a:lnTo>
                    <a:pt x="77" y="212"/>
                  </a:lnTo>
                  <a:lnTo>
                    <a:pt x="94" y="204"/>
                  </a:lnTo>
                  <a:lnTo>
                    <a:pt x="110" y="204"/>
                  </a:lnTo>
                  <a:lnTo>
                    <a:pt x="127" y="178"/>
                  </a:lnTo>
                  <a:lnTo>
                    <a:pt x="136" y="136"/>
                  </a:lnTo>
                  <a:lnTo>
                    <a:pt x="127" y="110"/>
                  </a:lnTo>
                  <a:lnTo>
                    <a:pt x="119" y="94"/>
                  </a:lnTo>
                  <a:lnTo>
                    <a:pt x="94" y="77"/>
                  </a:lnTo>
                  <a:lnTo>
                    <a:pt x="77" y="77"/>
                  </a:lnTo>
                  <a:lnTo>
                    <a:pt x="51" y="85"/>
                  </a:lnTo>
                  <a:lnTo>
                    <a:pt x="26" y="102"/>
                  </a:lnTo>
                  <a:lnTo>
                    <a:pt x="26" y="77"/>
                  </a:lnTo>
                  <a:lnTo>
                    <a:pt x="34" y="60"/>
                  </a:lnTo>
                  <a:lnTo>
                    <a:pt x="51" y="34"/>
                  </a:lnTo>
                  <a:lnTo>
                    <a:pt x="68" y="26"/>
                  </a:lnTo>
                  <a:lnTo>
                    <a:pt x="85" y="26"/>
                  </a:lnTo>
                  <a:lnTo>
                    <a:pt x="94" y="34"/>
                  </a:lnTo>
                  <a:lnTo>
                    <a:pt x="102" y="60"/>
                  </a:lnTo>
                  <a:lnTo>
                    <a:pt x="127" y="51"/>
                  </a:lnTo>
                  <a:close/>
                  <a:moveTo>
                    <a:pt x="34" y="144"/>
                  </a:moveTo>
                  <a:lnTo>
                    <a:pt x="34" y="127"/>
                  </a:lnTo>
                  <a:lnTo>
                    <a:pt x="43" y="110"/>
                  </a:lnTo>
                  <a:lnTo>
                    <a:pt x="51" y="102"/>
                  </a:lnTo>
                  <a:lnTo>
                    <a:pt x="68" y="102"/>
                  </a:lnTo>
                  <a:lnTo>
                    <a:pt x="85" y="102"/>
                  </a:lnTo>
                  <a:lnTo>
                    <a:pt x="102" y="110"/>
                  </a:lnTo>
                  <a:lnTo>
                    <a:pt x="110" y="119"/>
                  </a:lnTo>
                  <a:lnTo>
                    <a:pt x="110" y="144"/>
                  </a:lnTo>
                  <a:lnTo>
                    <a:pt x="110" y="161"/>
                  </a:lnTo>
                  <a:lnTo>
                    <a:pt x="102" y="178"/>
                  </a:lnTo>
                  <a:lnTo>
                    <a:pt x="94" y="187"/>
                  </a:lnTo>
                  <a:lnTo>
                    <a:pt x="77" y="187"/>
                  </a:lnTo>
                  <a:lnTo>
                    <a:pt x="51" y="187"/>
                  </a:lnTo>
                  <a:lnTo>
                    <a:pt x="43" y="170"/>
                  </a:lnTo>
                  <a:lnTo>
                    <a:pt x="34" y="144"/>
                  </a:lnTo>
                  <a:close/>
                  <a:moveTo>
                    <a:pt x="153" y="102"/>
                  </a:moveTo>
                  <a:lnTo>
                    <a:pt x="161" y="153"/>
                  </a:lnTo>
                  <a:lnTo>
                    <a:pt x="178" y="187"/>
                  </a:lnTo>
                  <a:lnTo>
                    <a:pt x="204" y="195"/>
                  </a:lnTo>
                  <a:lnTo>
                    <a:pt x="229" y="204"/>
                  </a:lnTo>
                  <a:lnTo>
                    <a:pt x="246" y="195"/>
                  </a:lnTo>
                  <a:lnTo>
                    <a:pt x="263" y="187"/>
                  </a:lnTo>
                  <a:lnTo>
                    <a:pt x="271" y="170"/>
                  </a:lnTo>
                  <a:lnTo>
                    <a:pt x="280" y="153"/>
                  </a:lnTo>
                  <a:lnTo>
                    <a:pt x="288" y="127"/>
                  </a:lnTo>
                  <a:lnTo>
                    <a:pt x="288" y="94"/>
                  </a:lnTo>
                  <a:lnTo>
                    <a:pt x="280" y="68"/>
                  </a:lnTo>
                  <a:lnTo>
                    <a:pt x="280" y="51"/>
                  </a:lnTo>
                  <a:lnTo>
                    <a:pt x="263" y="17"/>
                  </a:lnTo>
                  <a:lnTo>
                    <a:pt x="246" y="0"/>
                  </a:lnTo>
                  <a:lnTo>
                    <a:pt x="212" y="0"/>
                  </a:lnTo>
                  <a:lnTo>
                    <a:pt x="195" y="0"/>
                  </a:lnTo>
                  <a:lnTo>
                    <a:pt x="178" y="9"/>
                  </a:lnTo>
                  <a:lnTo>
                    <a:pt x="170" y="26"/>
                  </a:lnTo>
                  <a:lnTo>
                    <a:pt x="161" y="43"/>
                  </a:lnTo>
                  <a:lnTo>
                    <a:pt x="153" y="68"/>
                  </a:lnTo>
                  <a:lnTo>
                    <a:pt x="153" y="102"/>
                  </a:lnTo>
                  <a:close/>
                  <a:moveTo>
                    <a:pt x="178" y="102"/>
                  </a:moveTo>
                  <a:lnTo>
                    <a:pt x="178" y="60"/>
                  </a:lnTo>
                  <a:lnTo>
                    <a:pt x="187" y="34"/>
                  </a:lnTo>
                  <a:lnTo>
                    <a:pt x="204" y="26"/>
                  </a:lnTo>
                  <a:lnTo>
                    <a:pt x="221" y="17"/>
                  </a:lnTo>
                  <a:lnTo>
                    <a:pt x="229" y="17"/>
                  </a:lnTo>
                  <a:lnTo>
                    <a:pt x="246" y="34"/>
                  </a:lnTo>
                  <a:lnTo>
                    <a:pt x="254" y="60"/>
                  </a:lnTo>
                  <a:lnTo>
                    <a:pt x="263" y="94"/>
                  </a:lnTo>
                  <a:lnTo>
                    <a:pt x="263" y="136"/>
                  </a:lnTo>
                  <a:lnTo>
                    <a:pt x="254" y="161"/>
                  </a:lnTo>
                  <a:lnTo>
                    <a:pt x="237" y="178"/>
                  </a:lnTo>
                  <a:lnTo>
                    <a:pt x="221" y="178"/>
                  </a:lnTo>
                  <a:lnTo>
                    <a:pt x="212" y="178"/>
                  </a:lnTo>
                  <a:lnTo>
                    <a:pt x="195" y="170"/>
                  </a:lnTo>
                  <a:lnTo>
                    <a:pt x="187" y="153"/>
                  </a:lnTo>
                  <a:lnTo>
                    <a:pt x="187" y="144"/>
                  </a:lnTo>
                  <a:lnTo>
                    <a:pt x="187" y="127"/>
                  </a:lnTo>
                  <a:lnTo>
                    <a:pt x="178" y="102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" name="Rectangle 207">
              <a:extLst>
                <a:ext uri="{FF2B5EF4-FFF2-40B4-BE49-F238E27FC236}">
                  <a16:creationId xmlns:a16="http://schemas.microsoft.com/office/drawing/2014/main" id="{C41785C6-1BD7-4E16-A911-BCF52EDCBD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0000">
              <a:off x="3130" y="2512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208">
              <a:extLst>
                <a:ext uri="{FF2B5EF4-FFF2-40B4-BE49-F238E27FC236}">
                  <a16:creationId xmlns:a16="http://schemas.microsoft.com/office/drawing/2014/main" id="{4627EDC4-D48B-43EB-8B02-A7B9BB8B40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420000">
              <a:off x="3155" y="2509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Freeform 209">
              <a:extLst>
                <a:ext uri="{FF2B5EF4-FFF2-40B4-BE49-F238E27FC236}">
                  <a16:creationId xmlns:a16="http://schemas.microsoft.com/office/drawing/2014/main" id="{F62C9A7D-6E91-4E2A-8109-C67BAD8845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05" y="2629"/>
              <a:ext cx="52" cy="45"/>
            </a:xfrm>
            <a:custGeom>
              <a:avLst/>
              <a:gdLst>
                <a:gd name="T0" fmla="*/ 42 w 304"/>
                <a:gd name="T1" fmla="*/ 246 h 262"/>
                <a:gd name="T2" fmla="*/ 84 w 304"/>
                <a:gd name="T3" fmla="*/ 262 h 262"/>
                <a:gd name="T4" fmla="*/ 135 w 304"/>
                <a:gd name="T5" fmla="*/ 237 h 262"/>
                <a:gd name="T6" fmla="*/ 152 w 304"/>
                <a:gd name="T7" fmla="*/ 195 h 262"/>
                <a:gd name="T8" fmla="*/ 135 w 304"/>
                <a:gd name="T9" fmla="*/ 144 h 262"/>
                <a:gd name="T10" fmla="*/ 93 w 304"/>
                <a:gd name="T11" fmla="*/ 127 h 262"/>
                <a:gd name="T12" fmla="*/ 51 w 304"/>
                <a:gd name="T13" fmla="*/ 136 h 262"/>
                <a:gd name="T14" fmla="*/ 25 w 304"/>
                <a:gd name="T15" fmla="*/ 102 h 262"/>
                <a:gd name="T16" fmla="*/ 93 w 304"/>
                <a:gd name="T17" fmla="*/ 51 h 262"/>
                <a:gd name="T18" fmla="*/ 17 w 304"/>
                <a:gd name="T19" fmla="*/ 186 h 262"/>
                <a:gd name="T20" fmla="*/ 51 w 304"/>
                <a:gd name="T21" fmla="*/ 161 h 262"/>
                <a:gd name="T22" fmla="*/ 84 w 304"/>
                <a:gd name="T23" fmla="*/ 144 h 262"/>
                <a:gd name="T24" fmla="*/ 110 w 304"/>
                <a:gd name="T25" fmla="*/ 161 h 262"/>
                <a:gd name="T26" fmla="*/ 127 w 304"/>
                <a:gd name="T27" fmla="*/ 195 h 262"/>
                <a:gd name="T28" fmla="*/ 118 w 304"/>
                <a:gd name="T29" fmla="*/ 229 h 262"/>
                <a:gd name="T30" fmla="*/ 84 w 304"/>
                <a:gd name="T31" fmla="*/ 237 h 262"/>
                <a:gd name="T32" fmla="*/ 59 w 304"/>
                <a:gd name="T33" fmla="*/ 229 h 262"/>
                <a:gd name="T34" fmla="*/ 25 w 304"/>
                <a:gd name="T35" fmla="*/ 229 h 262"/>
                <a:gd name="T36" fmla="*/ 186 w 304"/>
                <a:gd name="T37" fmla="*/ 144 h 262"/>
                <a:gd name="T38" fmla="*/ 211 w 304"/>
                <a:gd name="T39" fmla="*/ 178 h 262"/>
                <a:gd name="T40" fmla="*/ 245 w 304"/>
                <a:gd name="T41" fmla="*/ 195 h 262"/>
                <a:gd name="T42" fmla="*/ 288 w 304"/>
                <a:gd name="T43" fmla="*/ 178 h 262"/>
                <a:gd name="T44" fmla="*/ 304 w 304"/>
                <a:gd name="T45" fmla="*/ 144 h 262"/>
                <a:gd name="T46" fmla="*/ 296 w 304"/>
                <a:gd name="T47" fmla="*/ 102 h 262"/>
                <a:gd name="T48" fmla="*/ 271 w 304"/>
                <a:gd name="T49" fmla="*/ 42 h 262"/>
                <a:gd name="T50" fmla="*/ 237 w 304"/>
                <a:gd name="T51" fmla="*/ 9 h 262"/>
                <a:gd name="T52" fmla="*/ 186 w 304"/>
                <a:gd name="T53" fmla="*/ 9 h 262"/>
                <a:gd name="T54" fmla="*/ 161 w 304"/>
                <a:gd name="T55" fmla="*/ 34 h 262"/>
                <a:gd name="T56" fmla="*/ 152 w 304"/>
                <a:gd name="T57" fmla="*/ 68 h 262"/>
                <a:gd name="T58" fmla="*/ 169 w 304"/>
                <a:gd name="T59" fmla="*/ 127 h 262"/>
                <a:gd name="T60" fmla="*/ 178 w 304"/>
                <a:gd name="T61" fmla="*/ 76 h 262"/>
                <a:gd name="T62" fmla="*/ 178 w 304"/>
                <a:gd name="T63" fmla="*/ 34 h 262"/>
                <a:gd name="T64" fmla="*/ 211 w 304"/>
                <a:gd name="T65" fmla="*/ 17 h 262"/>
                <a:gd name="T66" fmla="*/ 237 w 304"/>
                <a:gd name="T67" fmla="*/ 34 h 262"/>
                <a:gd name="T68" fmla="*/ 254 w 304"/>
                <a:gd name="T69" fmla="*/ 59 h 262"/>
                <a:gd name="T70" fmla="*/ 279 w 304"/>
                <a:gd name="T71" fmla="*/ 119 h 262"/>
                <a:gd name="T72" fmla="*/ 279 w 304"/>
                <a:gd name="T73" fmla="*/ 161 h 262"/>
                <a:gd name="T74" fmla="*/ 245 w 304"/>
                <a:gd name="T75" fmla="*/ 169 h 262"/>
                <a:gd name="T76" fmla="*/ 220 w 304"/>
                <a:gd name="T77" fmla="*/ 161 h 262"/>
                <a:gd name="T78" fmla="*/ 203 w 304"/>
                <a:gd name="T79" fmla="*/ 13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4" h="262">
                  <a:moveTo>
                    <a:pt x="25" y="229"/>
                  </a:moveTo>
                  <a:lnTo>
                    <a:pt x="42" y="246"/>
                  </a:lnTo>
                  <a:lnTo>
                    <a:pt x="59" y="262"/>
                  </a:lnTo>
                  <a:lnTo>
                    <a:pt x="84" y="262"/>
                  </a:lnTo>
                  <a:lnTo>
                    <a:pt x="110" y="254"/>
                  </a:lnTo>
                  <a:lnTo>
                    <a:pt x="135" y="237"/>
                  </a:lnTo>
                  <a:lnTo>
                    <a:pt x="152" y="212"/>
                  </a:lnTo>
                  <a:lnTo>
                    <a:pt x="152" y="195"/>
                  </a:lnTo>
                  <a:lnTo>
                    <a:pt x="144" y="169"/>
                  </a:lnTo>
                  <a:lnTo>
                    <a:pt x="135" y="144"/>
                  </a:lnTo>
                  <a:lnTo>
                    <a:pt x="110" y="127"/>
                  </a:lnTo>
                  <a:lnTo>
                    <a:pt x="93" y="127"/>
                  </a:lnTo>
                  <a:lnTo>
                    <a:pt x="67" y="127"/>
                  </a:lnTo>
                  <a:lnTo>
                    <a:pt x="51" y="136"/>
                  </a:lnTo>
                  <a:lnTo>
                    <a:pt x="34" y="152"/>
                  </a:lnTo>
                  <a:lnTo>
                    <a:pt x="25" y="102"/>
                  </a:lnTo>
                  <a:lnTo>
                    <a:pt x="101" y="68"/>
                  </a:lnTo>
                  <a:lnTo>
                    <a:pt x="93" y="51"/>
                  </a:lnTo>
                  <a:lnTo>
                    <a:pt x="0" y="85"/>
                  </a:lnTo>
                  <a:lnTo>
                    <a:pt x="17" y="186"/>
                  </a:lnTo>
                  <a:lnTo>
                    <a:pt x="42" y="186"/>
                  </a:lnTo>
                  <a:lnTo>
                    <a:pt x="51" y="161"/>
                  </a:lnTo>
                  <a:lnTo>
                    <a:pt x="67" y="152"/>
                  </a:lnTo>
                  <a:lnTo>
                    <a:pt x="84" y="144"/>
                  </a:lnTo>
                  <a:lnTo>
                    <a:pt x="101" y="152"/>
                  </a:lnTo>
                  <a:lnTo>
                    <a:pt x="110" y="161"/>
                  </a:lnTo>
                  <a:lnTo>
                    <a:pt x="127" y="178"/>
                  </a:lnTo>
                  <a:lnTo>
                    <a:pt x="127" y="195"/>
                  </a:lnTo>
                  <a:lnTo>
                    <a:pt x="127" y="212"/>
                  </a:lnTo>
                  <a:lnTo>
                    <a:pt x="118" y="229"/>
                  </a:lnTo>
                  <a:lnTo>
                    <a:pt x="101" y="237"/>
                  </a:lnTo>
                  <a:lnTo>
                    <a:pt x="84" y="237"/>
                  </a:lnTo>
                  <a:lnTo>
                    <a:pt x="76" y="237"/>
                  </a:lnTo>
                  <a:lnTo>
                    <a:pt x="59" y="229"/>
                  </a:lnTo>
                  <a:lnTo>
                    <a:pt x="51" y="220"/>
                  </a:lnTo>
                  <a:lnTo>
                    <a:pt x="25" y="229"/>
                  </a:lnTo>
                  <a:close/>
                  <a:moveTo>
                    <a:pt x="169" y="127"/>
                  </a:moveTo>
                  <a:lnTo>
                    <a:pt x="186" y="144"/>
                  </a:lnTo>
                  <a:lnTo>
                    <a:pt x="194" y="169"/>
                  </a:lnTo>
                  <a:lnTo>
                    <a:pt x="211" y="178"/>
                  </a:lnTo>
                  <a:lnTo>
                    <a:pt x="220" y="186"/>
                  </a:lnTo>
                  <a:lnTo>
                    <a:pt x="245" y="195"/>
                  </a:lnTo>
                  <a:lnTo>
                    <a:pt x="271" y="186"/>
                  </a:lnTo>
                  <a:lnTo>
                    <a:pt x="288" y="178"/>
                  </a:lnTo>
                  <a:lnTo>
                    <a:pt x="304" y="161"/>
                  </a:lnTo>
                  <a:lnTo>
                    <a:pt x="304" y="144"/>
                  </a:lnTo>
                  <a:lnTo>
                    <a:pt x="304" y="119"/>
                  </a:lnTo>
                  <a:lnTo>
                    <a:pt x="296" y="102"/>
                  </a:lnTo>
                  <a:lnTo>
                    <a:pt x="288" y="68"/>
                  </a:lnTo>
                  <a:lnTo>
                    <a:pt x="271" y="42"/>
                  </a:lnTo>
                  <a:lnTo>
                    <a:pt x="262" y="25"/>
                  </a:lnTo>
                  <a:lnTo>
                    <a:pt x="237" y="9"/>
                  </a:lnTo>
                  <a:lnTo>
                    <a:pt x="211" y="0"/>
                  </a:lnTo>
                  <a:lnTo>
                    <a:pt x="186" y="9"/>
                  </a:lnTo>
                  <a:lnTo>
                    <a:pt x="169" y="17"/>
                  </a:lnTo>
                  <a:lnTo>
                    <a:pt x="161" y="34"/>
                  </a:lnTo>
                  <a:lnTo>
                    <a:pt x="152" y="51"/>
                  </a:lnTo>
                  <a:lnTo>
                    <a:pt x="152" y="68"/>
                  </a:lnTo>
                  <a:lnTo>
                    <a:pt x="161" y="93"/>
                  </a:lnTo>
                  <a:lnTo>
                    <a:pt x="169" y="127"/>
                  </a:lnTo>
                  <a:close/>
                  <a:moveTo>
                    <a:pt x="194" y="110"/>
                  </a:moveTo>
                  <a:lnTo>
                    <a:pt x="178" y="76"/>
                  </a:lnTo>
                  <a:lnTo>
                    <a:pt x="178" y="51"/>
                  </a:lnTo>
                  <a:lnTo>
                    <a:pt x="178" y="34"/>
                  </a:lnTo>
                  <a:lnTo>
                    <a:pt x="194" y="25"/>
                  </a:lnTo>
                  <a:lnTo>
                    <a:pt x="211" y="17"/>
                  </a:lnTo>
                  <a:lnTo>
                    <a:pt x="228" y="25"/>
                  </a:lnTo>
                  <a:lnTo>
                    <a:pt x="237" y="34"/>
                  </a:lnTo>
                  <a:lnTo>
                    <a:pt x="245" y="42"/>
                  </a:lnTo>
                  <a:lnTo>
                    <a:pt x="254" y="59"/>
                  </a:lnTo>
                  <a:lnTo>
                    <a:pt x="262" y="76"/>
                  </a:lnTo>
                  <a:lnTo>
                    <a:pt x="279" y="119"/>
                  </a:lnTo>
                  <a:lnTo>
                    <a:pt x="279" y="144"/>
                  </a:lnTo>
                  <a:lnTo>
                    <a:pt x="279" y="161"/>
                  </a:lnTo>
                  <a:lnTo>
                    <a:pt x="262" y="169"/>
                  </a:lnTo>
                  <a:lnTo>
                    <a:pt x="245" y="169"/>
                  </a:lnTo>
                  <a:lnTo>
                    <a:pt x="228" y="169"/>
                  </a:lnTo>
                  <a:lnTo>
                    <a:pt x="220" y="161"/>
                  </a:lnTo>
                  <a:lnTo>
                    <a:pt x="211" y="152"/>
                  </a:lnTo>
                  <a:lnTo>
                    <a:pt x="203" y="136"/>
                  </a:lnTo>
                  <a:lnTo>
                    <a:pt x="194" y="110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" name="Rectangle 210">
              <a:extLst>
                <a:ext uri="{FF2B5EF4-FFF2-40B4-BE49-F238E27FC236}">
                  <a16:creationId xmlns:a16="http://schemas.microsoft.com/office/drawing/2014/main" id="{48778FF4-3DF7-4CB9-BAED-B0D1848857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220000">
              <a:off x="3501" y="2617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211">
              <a:extLst>
                <a:ext uri="{FF2B5EF4-FFF2-40B4-BE49-F238E27FC236}">
                  <a16:creationId xmlns:a16="http://schemas.microsoft.com/office/drawing/2014/main" id="{CC0270EC-0391-4712-94E7-F2620426B8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980000">
              <a:off x="3528" y="2604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Freeform 212">
              <a:extLst>
                <a:ext uri="{FF2B5EF4-FFF2-40B4-BE49-F238E27FC236}">
                  <a16:creationId xmlns:a16="http://schemas.microsoft.com/office/drawing/2014/main" id="{23E27837-26DC-40EB-874C-D07CCEA25D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8" y="1316"/>
              <a:ext cx="48" cy="38"/>
            </a:xfrm>
            <a:custGeom>
              <a:avLst/>
              <a:gdLst>
                <a:gd name="T0" fmla="*/ 101 w 279"/>
                <a:gd name="T1" fmla="*/ 220 h 220"/>
                <a:gd name="T2" fmla="*/ 127 w 279"/>
                <a:gd name="T3" fmla="*/ 220 h 220"/>
                <a:gd name="T4" fmla="*/ 110 w 279"/>
                <a:gd name="T5" fmla="*/ 169 h 220"/>
                <a:gd name="T6" fmla="*/ 143 w 279"/>
                <a:gd name="T7" fmla="*/ 169 h 220"/>
                <a:gd name="T8" fmla="*/ 135 w 279"/>
                <a:gd name="T9" fmla="*/ 143 h 220"/>
                <a:gd name="T10" fmla="*/ 110 w 279"/>
                <a:gd name="T11" fmla="*/ 152 h 220"/>
                <a:gd name="T12" fmla="*/ 76 w 279"/>
                <a:gd name="T13" fmla="*/ 25 h 220"/>
                <a:gd name="T14" fmla="*/ 59 w 279"/>
                <a:gd name="T15" fmla="*/ 25 h 220"/>
                <a:gd name="T16" fmla="*/ 0 w 279"/>
                <a:gd name="T17" fmla="*/ 169 h 220"/>
                <a:gd name="T18" fmla="*/ 8 w 279"/>
                <a:gd name="T19" fmla="*/ 194 h 220"/>
                <a:gd name="T20" fmla="*/ 93 w 279"/>
                <a:gd name="T21" fmla="*/ 177 h 220"/>
                <a:gd name="T22" fmla="*/ 101 w 279"/>
                <a:gd name="T23" fmla="*/ 220 h 220"/>
                <a:gd name="T24" fmla="*/ 84 w 279"/>
                <a:gd name="T25" fmla="*/ 152 h 220"/>
                <a:gd name="T26" fmla="*/ 25 w 279"/>
                <a:gd name="T27" fmla="*/ 169 h 220"/>
                <a:gd name="T28" fmla="*/ 67 w 279"/>
                <a:gd name="T29" fmla="*/ 67 h 220"/>
                <a:gd name="T30" fmla="*/ 84 w 279"/>
                <a:gd name="T31" fmla="*/ 152 h 220"/>
                <a:gd name="T32" fmla="*/ 152 w 279"/>
                <a:gd name="T33" fmla="*/ 110 h 220"/>
                <a:gd name="T34" fmla="*/ 160 w 279"/>
                <a:gd name="T35" fmla="*/ 135 h 220"/>
                <a:gd name="T36" fmla="*/ 169 w 279"/>
                <a:gd name="T37" fmla="*/ 160 h 220"/>
                <a:gd name="T38" fmla="*/ 177 w 279"/>
                <a:gd name="T39" fmla="*/ 169 h 220"/>
                <a:gd name="T40" fmla="*/ 186 w 279"/>
                <a:gd name="T41" fmla="*/ 186 h 220"/>
                <a:gd name="T42" fmla="*/ 211 w 279"/>
                <a:gd name="T43" fmla="*/ 194 h 220"/>
                <a:gd name="T44" fmla="*/ 237 w 279"/>
                <a:gd name="T45" fmla="*/ 194 h 220"/>
                <a:gd name="T46" fmla="*/ 254 w 279"/>
                <a:gd name="T47" fmla="*/ 186 h 220"/>
                <a:gd name="T48" fmla="*/ 270 w 279"/>
                <a:gd name="T49" fmla="*/ 177 h 220"/>
                <a:gd name="T50" fmla="*/ 279 w 279"/>
                <a:gd name="T51" fmla="*/ 160 h 220"/>
                <a:gd name="T52" fmla="*/ 279 w 279"/>
                <a:gd name="T53" fmla="*/ 135 h 220"/>
                <a:gd name="T54" fmla="*/ 279 w 279"/>
                <a:gd name="T55" fmla="*/ 110 h 220"/>
                <a:gd name="T56" fmla="*/ 279 w 279"/>
                <a:gd name="T57" fmla="*/ 84 h 220"/>
                <a:gd name="T58" fmla="*/ 270 w 279"/>
                <a:gd name="T59" fmla="*/ 59 h 220"/>
                <a:gd name="T60" fmla="*/ 262 w 279"/>
                <a:gd name="T61" fmla="*/ 33 h 220"/>
                <a:gd name="T62" fmla="*/ 245 w 279"/>
                <a:gd name="T63" fmla="*/ 8 h 220"/>
                <a:gd name="T64" fmla="*/ 220 w 279"/>
                <a:gd name="T65" fmla="*/ 0 h 220"/>
                <a:gd name="T66" fmla="*/ 194 w 279"/>
                <a:gd name="T67" fmla="*/ 0 h 220"/>
                <a:gd name="T68" fmla="*/ 169 w 279"/>
                <a:gd name="T69" fmla="*/ 8 h 220"/>
                <a:gd name="T70" fmla="*/ 160 w 279"/>
                <a:gd name="T71" fmla="*/ 17 h 220"/>
                <a:gd name="T72" fmla="*/ 152 w 279"/>
                <a:gd name="T73" fmla="*/ 33 h 220"/>
                <a:gd name="T74" fmla="*/ 143 w 279"/>
                <a:gd name="T75" fmla="*/ 50 h 220"/>
                <a:gd name="T76" fmla="*/ 143 w 279"/>
                <a:gd name="T77" fmla="*/ 76 h 220"/>
                <a:gd name="T78" fmla="*/ 152 w 279"/>
                <a:gd name="T79" fmla="*/ 110 h 220"/>
                <a:gd name="T80" fmla="*/ 177 w 279"/>
                <a:gd name="T81" fmla="*/ 101 h 220"/>
                <a:gd name="T82" fmla="*/ 169 w 279"/>
                <a:gd name="T83" fmla="*/ 67 h 220"/>
                <a:gd name="T84" fmla="*/ 169 w 279"/>
                <a:gd name="T85" fmla="*/ 33 h 220"/>
                <a:gd name="T86" fmla="*/ 177 w 279"/>
                <a:gd name="T87" fmla="*/ 25 h 220"/>
                <a:gd name="T88" fmla="*/ 194 w 279"/>
                <a:gd name="T89" fmla="*/ 17 h 220"/>
                <a:gd name="T90" fmla="*/ 211 w 279"/>
                <a:gd name="T91" fmla="*/ 17 h 220"/>
                <a:gd name="T92" fmla="*/ 228 w 279"/>
                <a:gd name="T93" fmla="*/ 25 h 220"/>
                <a:gd name="T94" fmla="*/ 237 w 279"/>
                <a:gd name="T95" fmla="*/ 33 h 220"/>
                <a:gd name="T96" fmla="*/ 237 w 279"/>
                <a:gd name="T97" fmla="*/ 50 h 220"/>
                <a:gd name="T98" fmla="*/ 245 w 279"/>
                <a:gd name="T99" fmla="*/ 67 h 220"/>
                <a:gd name="T100" fmla="*/ 254 w 279"/>
                <a:gd name="T101" fmla="*/ 84 h 220"/>
                <a:gd name="T102" fmla="*/ 262 w 279"/>
                <a:gd name="T103" fmla="*/ 127 h 220"/>
                <a:gd name="T104" fmla="*/ 254 w 279"/>
                <a:gd name="T105" fmla="*/ 152 h 220"/>
                <a:gd name="T106" fmla="*/ 245 w 279"/>
                <a:gd name="T107" fmla="*/ 169 h 220"/>
                <a:gd name="T108" fmla="*/ 228 w 279"/>
                <a:gd name="T109" fmla="*/ 177 h 220"/>
                <a:gd name="T110" fmla="*/ 211 w 279"/>
                <a:gd name="T111" fmla="*/ 177 h 220"/>
                <a:gd name="T112" fmla="*/ 203 w 279"/>
                <a:gd name="T113" fmla="*/ 169 h 220"/>
                <a:gd name="T114" fmla="*/ 194 w 279"/>
                <a:gd name="T115" fmla="*/ 160 h 220"/>
                <a:gd name="T116" fmla="*/ 186 w 279"/>
                <a:gd name="T117" fmla="*/ 143 h 220"/>
                <a:gd name="T118" fmla="*/ 177 w 279"/>
                <a:gd name="T119" fmla="*/ 127 h 220"/>
                <a:gd name="T120" fmla="*/ 177 w 279"/>
                <a:gd name="T121" fmla="*/ 10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9" h="220">
                  <a:moveTo>
                    <a:pt x="101" y="220"/>
                  </a:moveTo>
                  <a:lnTo>
                    <a:pt x="127" y="220"/>
                  </a:lnTo>
                  <a:lnTo>
                    <a:pt x="110" y="169"/>
                  </a:lnTo>
                  <a:lnTo>
                    <a:pt x="143" y="169"/>
                  </a:lnTo>
                  <a:lnTo>
                    <a:pt x="135" y="143"/>
                  </a:lnTo>
                  <a:lnTo>
                    <a:pt x="110" y="152"/>
                  </a:lnTo>
                  <a:lnTo>
                    <a:pt x="76" y="25"/>
                  </a:lnTo>
                  <a:lnTo>
                    <a:pt x="59" y="25"/>
                  </a:lnTo>
                  <a:lnTo>
                    <a:pt x="0" y="169"/>
                  </a:lnTo>
                  <a:lnTo>
                    <a:pt x="8" y="194"/>
                  </a:lnTo>
                  <a:lnTo>
                    <a:pt x="93" y="177"/>
                  </a:lnTo>
                  <a:lnTo>
                    <a:pt x="101" y="220"/>
                  </a:lnTo>
                  <a:close/>
                  <a:moveTo>
                    <a:pt x="84" y="152"/>
                  </a:moveTo>
                  <a:lnTo>
                    <a:pt x="25" y="169"/>
                  </a:lnTo>
                  <a:lnTo>
                    <a:pt x="67" y="67"/>
                  </a:lnTo>
                  <a:lnTo>
                    <a:pt x="84" y="152"/>
                  </a:lnTo>
                  <a:close/>
                  <a:moveTo>
                    <a:pt x="152" y="110"/>
                  </a:moveTo>
                  <a:lnTo>
                    <a:pt x="160" y="135"/>
                  </a:lnTo>
                  <a:lnTo>
                    <a:pt x="169" y="160"/>
                  </a:lnTo>
                  <a:lnTo>
                    <a:pt x="177" y="169"/>
                  </a:lnTo>
                  <a:lnTo>
                    <a:pt x="186" y="186"/>
                  </a:lnTo>
                  <a:lnTo>
                    <a:pt x="211" y="194"/>
                  </a:lnTo>
                  <a:lnTo>
                    <a:pt x="237" y="194"/>
                  </a:lnTo>
                  <a:lnTo>
                    <a:pt x="254" y="186"/>
                  </a:lnTo>
                  <a:lnTo>
                    <a:pt x="270" y="177"/>
                  </a:lnTo>
                  <a:lnTo>
                    <a:pt x="279" y="160"/>
                  </a:lnTo>
                  <a:lnTo>
                    <a:pt x="279" y="135"/>
                  </a:lnTo>
                  <a:lnTo>
                    <a:pt x="279" y="110"/>
                  </a:lnTo>
                  <a:lnTo>
                    <a:pt x="279" y="84"/>
                  </a:lnTo>
                  <a:lnTo>
                    <a:pt x="270" y="59"/>
                  </a:lnTo>
                  <a:lnTo>
                    <a:pt x="262" y="33"/>
                  </a:lnTo>
                  <a:lnTo>
                    <a:pt x="245" y="8"/>
                  </a:lnTo>
                  <a:lnTo>
                    <a:pt x="220" y="0"/>
                  </a:lnTo>
                  <a:lnTo>
                    <a:pt x="194" y="0"/>
                  </a:lnTo>
                  <a:lnTo>
                    <a:pt x="169" y="8"/>
                  </a:lnTo>
                  <a:lnTo>
                    <a:pt x="160" y="17"/>
                  </a:lnTo>
                  <a:lnTo>
                    <a:pt x="152" y="33"/>
                  </a:lnTo>
                  <a:lnTo>
                    <a:pt x="143" y="50"/>
                  </a:lnTo>
                  <a:lnTo>
                    <a:pt x="143" y="76"/>
                  </a:lnTo>
                  <a:lnTo>
                    <a:pt x="152" y="110"/>
                  </a:lnTo>
                  <a:close/>
                  <a:moveTo>
                    <a:pt x="177" y="101"/>
                  </a:moveTo>
                  <a:lnTo>
                    <a:pt x="169" y="67"/>
                  </a:lnTo>
                  <a:lnTo>
                    <a:pt x="169" y="33"/>
                  </a:lnTo>
                  <a:lnTo>
                    <a:pt x="177" y="25"/>
                  </a:lnTo>
                  <a:lnTo>
                    <a:pt x="194" y="17"/>
                  </a:lnTo>
                  <a:lnTo>
                    <a:pt x="211" y="17"/>
                  </a:lnTo>
                  <a:lnTo>
                    <a:pt x="228" y="25"/>
                  </a:lnTo>
                  <a:lnTo>
                    <a:pt x="237" y="33"/>
                  </a:lnTo>
                  <a:lnTo>
                    <a:pt x="237" y="50"/>
                  </a:lnTo>
                  <a:lnTo>
                    <a:pt x="245" y="67"/>
                  </a:lnTo>
                  <a:lnTo>
                    <a:pt x="254" y="84"/>
                  </a:lnTo>
                  <a:lnTo>
                    <a:pt x="262" y="127"/>
                  </a:lnTo>
                  <a:lnTo>
                    <a:pt x="254" y="152"/>
                  </a:lnTo>
                  <a:lnTo>
                    <a:pt x="245" y="169"/>
                  </a:lnTo>
                  <a:lnTo>
                    <a:pt x="228" y="177"/>
                  </a:lnTo>
                  <a:lnTo>
                    <a:pt x="211" y="177"/>
                  </a:lnTo>
                  <a:lnTo>
                    <a:pt x="203" y="169"/>
                  </a:lnTo>
                  <a:lnTo>
                    <a:pt x="194" y="160"/>
                  </a:lnTo>
                  <a:lnTo>
                    <a:pt x="186" y="143"/>
                  </a:lnTo>
                  <a:lnTo>
                    <a:pt x="177" y="127"/>
                  </a:lnTo>
                  <a:lnTo>
                    <a:pt x="177" y="101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" name="Rectangle 213">
              <a:extLst>
                <a:ext uri="{FF2B5EF4-FFF2-40B4-BE49-F238E27FC236}">
                  <a16:creationId xmlns:a16="http://schemas.microsoft.com/office/drawing/2014/main" id="{F25600E9-DE1B-44DD-B931-D3542C9D2A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20000">
              <a:off x="4666" y="1301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14">
              <a:extLst>
                <a:ext uri="{FF2B5EF4-FFF2-40B4-BE49-F238E27FC236}">
                  <a16:creationId xmlns:a16="http://schemas.microsoft.com/office/drawing/2014/main" id="{C4823AB5-A996-45EC-8F4A-C4672FE543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820000">
              <a:off x="4691" y="1295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Freeform 215">
              <a:extLst>
                <a:ext uri="{FF2B5EF4-FFF2-40B4-BE49-F238E27FC236}">
                  <a16:creationId xmlns:a16="http://schemas.microsoft.com/office/drawing/2014/main" id="{2BCAF47B-BD82-44A8-9B1F-892B12A2F2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6" y="2777"/>
              <a:ext cx="49" cy="35"/>
            </a:xfrm>
            <a:custGeom>
              <a:avLst/>
              <a:gdLst>
                <a:gd name="T0" fmla="*/ 84 w 288"/>
                <a:gd name="T1" fmla="*/ 203 h 203"/>
                <a:gd name="T2" fmla="*/ 110 w 288"/>
                <a:gd name="T3" fmla="*/ 203 h 203"/>
                <a:gd name="T4" fmla="*/ 110 w 288"/>
                <a:gd name="T5" fmla="*/ 152 h 203"/>
                <a:gd name="T6" fmla="*/ 135 w 288"/>
                <a:gd name="T7" fmla="*/ 152 h 203"/>
                <a:gd name="T8" fmla="*/ 135 w 288"/>
                <a:gd name="T9" fmla="*/ 126 h 203"/>
                <a:gd name="T10" fmla="*/ 110 w 288"/>
                <a:gd name="T11" fmla="*/ 126 h 203"/>
                <a:gd name="T12" fmla="*/ 110 w 288"/>
                <a:gd name="T13" fmla="*/ 0 h 203"/>
                <a:gd name="T14" fmla="*/ 93 w 288"/>
                <a:gd name="T15" fmla="*/ 0 h 203"/>
                <a:gd name="T16" fmla="*/ 0 w 288"/>
                <a:gd name="T17" fmla="*/ 126 h 203"/>
                <a:gd name="T18" fmla="*/ 0 w 288"/>
                <a:gd name="T19" fmla="*/ 152 h 203"/>
                <a:gd name="T20" fmla="*/ 84 w 288"/>
                <a:gd name="T21" fmla="*/ 152 h 203"/>
                <a:gd name="T22" fmla="*/ 84 w 288"/>
                <a:gd name="T23" fmla="*/ 203 h 203"/>
                <a:gd name="T24" fmla="*/ 84 w 288"/>
                <a:gd name="T25" fmla="*/ 126 h 203"/>
                <a:gd name="T26" fmla="*/ 17 w 288"/>
                <a:gd name="T27" fmla="*/ 126 h 203"/>
                <a:gd name="T28" fmla="*/ 84 w 288"/>
                <a:gd name="T29" fmla="*/ 42 h 203"/>
                <a:gd name="T30" fmla="*/ 84 w 288"/>
                <a:gd name="T31" fmla="*/ 126 h 203"/>
                <a:gd name="T32" fmla="*/ 161 w 288"/>
                <a:gd name="T33" fmla="*/ 101 h 203"/>
                <a:gd name="T34" fmla="*/ 161 w 288"/>
                <a:gd name="T35" fmla="*/ 152 h 203"/>
                <a:gd name="T36" fmla="*/ 177 w 288"/>
                <a:gd name="T37" fmla="*/ 186 h 203"/>
                <a:gd name="T38" fmla="*/ 194 w 288"/>
                <a:gd name="T39" fmla="*/ 203 h 203"/>
                <a:gd name="T40" fmla="*/ 220 w 288"/>
                <a:gd name="T41" fmla="*/ 203 h 203"/>
                <a:gd name="T42" fmla="*/ 237 w 288"/>
                <a:gd name="T43" fmla="*/ 203 h 203"/>
                <a:gd name="T44" fmla="*/ 254 w 288"/>
                <a:gd name="T45" fmla="*/ 194 h 203"/>
                <a:gd name="T46" fmla="*/ 271 w 288"/>
                <a:gd name="T47" fmla="*/ 177 h 203"/>
                <a:gd name="T48" fmla="*/ 279 w 288"/>
                <a:gd name="T49" fmla="*/ 160 h 203"/>
                <a:gd name="T50" fmla="*/ 288 w 288"/>
                <a:gd name="T51" fmla="*/ 135 h 203"/>
                <a:gd name="T52" fmla="*/ 288 w 288"/>
                <a:gd name="T53" fmla="*/ 101 h 203"/>
                <a:gd name="T54" fmla="*/ 288 w 288"/>
                <a:gd name="T55" fmla="*/ 76 h 203"/>
                <a:gd name="T56" fmla="*/ 288 w 288"/>
                <a:gd name="T57" fmla="*/ 59 h 203"/>
                <a:gd name="T58" fmla="*/ 271 w 288"/>
                <a:gd name="T59" fmla="*/ 25 h 203"/>
                <a:gd name="T60" fmla="*/ 254 w 288"/>
                <a:gd name="T61" fmla="*/ 8 h 203"/>
                <a:gd name="T62" fmla="*/ 228 w 288"/>
                <a:gd name="T63" fmla="*/ 0 h 203"/>
                <a:gd name="T64" fmla="*/ 203 w 288"/>
                <a:gd name="T65" fmla="*/ 8 h 203"/>
                <a:gd name="T66" fmla="*/ 186 w 288"/>
                <a:gd name="T67" fmla="*/ 16 h 203"/>
                <a:gd name="T68" fmla="*/ 177 w 288"/>
                <a:gd name="T69" fmla="*/ 25 h 203"/>
                <a:gd name="T70" fmla="*/ 169 w 288"/>
                <a:gd name="T71" fmla="*/ 42 h 203"/>
                <a:gd name="T72" fmla="*/ 161 w 288"/>
                <a:gd name="T73" fmla="*/ 67 h 203"/>
                <a:gd name="T74" fmla="*/ 161 w 288"/>
                <a:gd name="T75" fmla="*/ 101 h 203"/>
                <a:gd name="T76" fmla="*/ 186 w 288"/>
                <a:gd name="T77" fmla="*/ 101 h 203"/>
                <a:gd name="T78" fmla="*/ 186 w 288"/>
                <a:gd name="T79" fmla="*/ 59 h 203"/>
                <a:gd name="T80" fmla="*/ 194 w 288"/>
                <a:gd name="T81" fmla="*/ 33 h 203"/>
                <a:gd name="T82" fmla="*/ 211 w 288"/>
                <a:gd name="T83" fmla="*/ 25 h 203"/>
                <a:gd name="T84" fmla="*/ 220 w 288"/>
                <a:gd name="T85" fmla="*/ 25 h 203"/>
                <a:gd name="T86" fmla="*/ 237 w 288"/>
                <a:gd name="T87" fmla="*/ 25 h 203"/>
                <a:gd name="T88" fmla="*/ 254 w 288"/>
                <a:gd name="T89" fmla="*/ 42 h 203"/>
                <a:gd name="T90" fmla="*/ 262 w 288"/>
                <a:gd name="T91" fmla="*/ 67 h 203"/>
                <a:gd name="T92" fmla="*/ 262 w 288"/>
                <a:gd name="T93" fmla="*/ 101 h 203"/>
                <a:gd name="T94" fmla="*/ 262 w 288"/>
                <a:gd name="T95" fmla="*/ 143 h 203"/>
                <a:gd name="T96" fmla="*/ 254 w 288"/>
                <a:gd name="T97" fmla="*/ 160 h 203"/>
                <a:gd name="T98" fmla="*/ 254 w 288"/>
                <a:gd name="T99" fmla="*/ 169 h 203"/>
                <a:gd name="T100" fmla="*/ 237 w 288"/>
                <a:gd name="T101" fmla="*/ 186 h 203"/>
                <a:gd name="T102" fmla="*/ 220 w 288"/>
                <a:gd name="T103" fmla="*/ 186 h 203"/>
                <a:gd name="T104" fmla="*/ 203 w 288"/>
                <a:gd name="T105" fmla="*/ 186 h 203"/>
                <a:gd name="T106" fmla="*/ 194 w 288"/>
                <a:gd name="T107" fmla="*/ 169 h 203"/>
                <a:gd name="T108" fmla="*/ 186 w 288"/>
                <a:gd name="T109" fmla="*/ 143 h 203"/>
                <a:gd name="T110" fmla="*/ 186 w 288"/>
                <a:gd name="T111" fmla="*/ 10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8" h="203">
                  <a:moveTo>
                    <a:pt x="84" y="203"/>
                  </a:moveTo>
                  <a:lnTo>
                    <a:pt x="110" y="203"/>
                  </a:lnTo>
                  <a:lnTo>
                    <a:pt x="110" y="152"/>
                  </a:lnTo>
                  <a:lnTo>
                    <a:pt x="135" y="152"/>
                  </a:lnTo>
                  <a:lnTo>
                    <a:pt x="135" y="126"/>
                  </a:lnTo>
                  <a:lnTo>
                    <a:pt x="110" y="126"/>
                  </a:lnTo>
                  <a:lnTo>
                    <a:pt x="110" y="0"/>
                  </a:lnTo>
                  <a:lnTo>
                    <a:pt x="93" y="0"/>
                  </a:lnTo>
                  <a:lnTo>
                    <a:pt x="0" y="126"/>
                  </a:lnTo>
                  <a:lnTo>
                    <a:pt x="0" y="152"/>
                  </a:lnTo>
                  <a:lnTo>
                    <a:pt x="84" y="152"/>
                  </a:lnTo>
                  <a:lnTo>
                    <a:pt x="84" y="203"/>
                  </a:lnTo>
                  <a:close/>
                  <a:moveTo>
                    <a:pt x="84" y="126"/>
                  </a:moveTo>
                  <a:lnTo>
                    <a:pt x="17" y="126"/>
                  </a:lnTo>
                  <a:lnTo>
                    <a:pt x="84" y="42"/>
                  </a:lnTo>
                  <a:lnTo>
                    <a:pt x="84" y="126"/>
                  </a:lnTo>
                  <a:close/>
                  <a:moveTo>
                    <a:pt x="161" y="101"/>
                  </a:moveTo>
                  <a:lnTo>
                    <a:pt x="161" y="152"/>
                  </a:lnTo>
                  <a:lnTo>
                    <a:pt x="177" y="186"/>
                  </a:lnTo>
                  <a:lnTo>
                    <a:pt x="194" y="203"/>
                  </a:lnTo>
                  <a:lnTo>
                    <a:pt x="220" y="203"/>
                  </a:lnTo>
                  <a:lnTo>
                    <a:pt x="237" y="203"/>
                  </a:lnTo>
                  <a:lnTo>
                    <a:pt x="254" y="194"/>
                  </a:lnTo>
                  <a:lnTo>
                    <a:pt x="271" y="177"/>
                  </a:lnTo>
                  <a:lnTo>
                    <a:pt x="279" y="160"/>
                  </a:lnTo>
                  <a:lnTo>
                    <a:pt x="288" y="135"/>
                  </a:lnTo>
                  <a:lnTo>
                    <a:pt x="288" y="101"/>
                  </a:lnTo>
                  <a:lnTo>
                    <a:pt x="288" y="76"/>
                  </a:lnTo>
                  <a:lnTo>
                    <a:pt x="288" y="59"/>
                  </a:lnTo>
                  <a:lnTo>
                    <a:pt x="271" y="25"/>
                  </a:lnTo>
                  <a:lnTo>
                    <a:pt x="254" y="8"/>
                  </a:lnTo>
                  <a:lnTo>
                    <a:pt x="228" y="0"/>
                  </a:lnTo>
                  <a:lnTo>
                    <a:pt x="203" y="8"/>
                  </a:lnTo>
                  <a:lnTo>
                    <a:pt x="186" y="16"/>
                  </a:lnTo>
                  <a:lnTo>
                    <a:pt x="177" y="25"/>
                  </a:lnTo>
                  <a:lnTo>
                    <a:pt x="169" y="42"/>
                  </a:lnTo>
                  <a:lnTo>
                    <a:pt x="161" y="67"/>
                  </a:lnTo>
                  <a:lnTo>
                    <a:pt x="161" y="101"/>
                  </a:lnTo>
                  <a:close/>
                  <a:moveTo>
                    <a:pt x="186" y="101"/>
                  </a:moveTo>
                  <a:lnTo>
                    <a:pt x="186" y="59"/>
                  </a:lnTo>
                  <a:lnTo>
                    <a:pt x="194" y="33"/>
                  </a:lnTo>
                  <a:lnTo>
                    <a:pt x="211" y="25"/>
                  </a:lnTo>
                  <a:lnTo>
                    <a:pt x="220" y="25"/>
                  </a:lnTo>
                  <a:lnTo>
                    <a:pt x="237" y="25"/>
                  </a:lnTo>
                  <a:lnTo>
                    <a:pt x="254" y="42"/>
                  </a:lnTo>
                  <a:lnTo>
                    <a:pt x="262" y="67"/>
                  </a:lnTo>
                  <a:lnTo>
                    <a:pt x="262" y="101"/>
                  </a:lnTo>
                  <a:lnTo>
                    <a:pt x="262" y="143"/>
                  </a:lnTo>
                  <a:lnTo>
                    <a:pt x="254" y="160"/>
                  </a:lnTo>
                  <a:lnTo>
                    <a:pt x="254" y="169"/>
                  </a:lnTo>
                  <a:lnTo>
                    <a:pt x="237" y="186"/>
                  </a:lnTo>
                  <a:lnTo>
                    <a:pt x="220" y="186"/>
                  </a:lnTo>
                  <a:lnTo>
                    <a:pt x="203" y="186"/>
                  </a:lnTo>
                  <a:lnTo>
                    <a:pt x="194" y="169"/>
                  </a:lnTo>
                  <a:lnTo>
                    <a:pt x="186" y="143"/>
                  </a:lnTo>
                  <a:lnTo>
                    <a:pt x="186" y="101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" name="Rectangle 216">
              <a:extLst>
                <a:ext uri="{FF2B5EF4-FFF2-40B4-BE49-F238E27FC236}">
                  <a16:creationId xmlns:a16="http://schemas.microsoft.com/office/drawing/2014/main" id="{F8017848-7F58-4293-83DB-C838F78401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5195" y="2759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217">
              <a:extLst>
                <a:ext uri="{FF2B5EF4-FFF2-40B4-BE49-F238E27FC236}">
                  <a16:creationId xmlns:a16="http://schemas.microsoft.com/office/drawing/2014/main" id="{21CF35C0-6DF5-48B9-BFF6-397084D980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60000">
              <a:off x="5221" y="2759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Freeform 218">
              <a:extLst>
                <a:ext uri="{FF2B5EF4-FFF2-40B4-BE49-F238E27FC236}">
                  <a16:creationId xmlns:a16="http://schemas.microsoft.com/office/drawing/2014/main" id="{E8784B22-DD7C-4B57-9176-2F4EC8B88A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78" y="97"/>
              <a:ext cx="54" cy="72"/>
            </a:xfrm>
            <a:custGeom>
              <a:avLst/>
              <a:gdLst>
                <a:gd name="T0" fmla="*/ 195 w 313"/>
                <a:gd name="T1" fmla="*/ 51 h 424"/>
                <a:gd name="T2" fmla="*/ 178 w 313"/>
                <a:gd name="T3" fmla="*/ 34 h 424"/>
                <a:gd name="T4" fmla="*/ 119 w 313"/>
                <a:gd name="T5" fmla="*/ 0 h 424"/>
                <a:gd name="T6" fmla="*/ 119 w 313"/>
                <a:gd name="T7" fmla="*/ 26 h 424"/>
                <a:gd name="T8" fmla="*/ 0 w 313"/>
                <a:gd name="T9" fmla="*/ 102 h 424"/>
                <a:gd name="T10" fmla="*/ 127 w 313"/>
                <a:gd name="T11" fmla="*/ 144 h 424"/>
                <a:gd name="T12" fmla="*/ 85 w 313"/>
                <a:gd name="T13" fmla="*/ 170 h 424"/>
                <a:gd name="T14" fmla="*/ 59 w 313"/>
                <a:gd name="T15" fmla="*/ 195 h 424"/>
                <a:gd name="T16" fmla="*/ 59 w 313"/>
                <a:gd name="T17" fmla="*/ 246 h 424"/>
                <a:gd name="T18" fmla="*/ 85 w 313"/>
                <a:gd name="T19" fmla="*/ 271 h 424"/>
                <a:gd name="T20" fmla="*/ 119 w 313"/>
                <a:gd name="T21" fmla="*/ 280 h 424"/>
                <a:gd name="T22" fmla="*/ 178 w 313"/>
                <a:gd name="T23" fmla="*/ 263 h 424"/>
                <a:gd name="T24" fmla="*/ 220 w 313"/>
                <a:gd name="T25" fmla="*/ 237 h 424"/>
                <a:gd name="T26" fmla="*/ 254 w 313"/>
                <a:gd name="T27" fmla="*/ 187 h 424"/>
                <a:gd name="T28" fmla="*/ 237 w 313"/>
                <a:gd name="T29" fmla="*/ 144 h 424"/>
                <a:gd name="T30" fmla="*/ 203 w 313"/>
                <a:gd name="T31" fmla="*/ 127 h 424"/>
                <a:gd name="T32" fmla="*/ 153 w 313"/>
                <a:gd name="T33" fmla="*/ 127 h 424"/>
                <a:gd name="T34" fmla="*/ 136 w 313"/>
                <a:gd name="T35" fmla="*/ 161 h 424"/>
                <a:gd name="T36" fmla="*/ 203 w 313"/>
                <a:gd name="T37" fmla="*/ 153 h 424"/>
                <a:gd name="T38" fmla="*/ 229 w 313"/>
                <a:gd name="T39" fmla="*/ 170 h 424"/>
                <a:gd name="T40" fmla="*/ 220 w 313"/>
                <a:gd name="T41" fmla="*/ 203 h 424"/>
                <a:gd name="T42" fmla="*/ 203 w 313"/>
                <a:gd name="T43" fmla="*/ 220 h 424"/>
                <a:gd name="T44" fmla="*/ 169 w 313"/>
                <a:gd name="T45" fmla="*/ 237 h 424"/>
                <a:gd name="T46" fmla="*/ 102 w 313"/>
                <a:gd name="T47" fmla="*/ 254 h 424"/>
                <a:gd name="T48" fmla="*/ 76 w 313"/>
                <a:gd name="T49" fmla="*/ 237 h 424"/>
                <a:gd name="T50" fmla="*/ 76 w 313"/>
                <a:gd name="T51" fmla="*/ 203 h 424"/>
                <a:gd name="T52" fmla="*/ 102 w 313"/>
                <a:gd name="T53" fmla="*/ 187 h 424"/>
                <a:gd name="T54" fmla="*/ 136 w 313"/>
                <a:gd name="T55" fmla="*/ 161 h 424"/>
                <a:gd name="T56" fmla="*/ 169 w 313"/>
                <a:gd name="T57" fmla="*/ 305 h 424"/>
                <a:gd name="T58" fmla="*/ 136 w 313"/>
                <a:gd name="T59" fmla="*/ 330 h 424"/>
                <a:gd name="T60" fmla="*/ 119 w 313"/>
                <a:gd name="T61" fmla="*/ 364 h 424"/>
                <a:gd name="T62" fmla="*/ 127 w 313"/>
                <a:gd name="T63" fmla="*/ 407 h 424"/>
                <a:gd name="T64" fmla="*/ 161 w 313"/>
                <a:gd name="T65" fmla="*/ 424 h 424"/>
                <a:gd name="T66" fmla="*/ 212 w 313"/>
                <a:gd name="T67" fmla="*/ 424 h 424"/>
                <a:gd name="T68" fmla="*/ 263 w 313"/>
                <a:gd name="T69" fmla="*/ 398 h 424"/>
                <a:gd name="T70" fmla="*/ 305 w 313"/>
                <a:gd name="T71" fmla="*/ 364 h 424"/>
                <a:gd name="T72" fmla="*/ 305 w 313"/>
                <a:gd name="T73" fmla="*/ 314 h 424"/>
                <a:gd name="T74" fmla="*/ 288 w 313"/>
                <a:gd name="T75" fmla="*/ 280 h 424"/>
                <a:gd name="T76" fmla="*/ 246 w 313"/>
                <a:gd name="T77" fmla="*/ 271 h 424"/>
                <a:gd name="T78" fmla="*/ 186 w 313"/>
                <a:gd name="T79" fmla="*/ 288 h 424"/>
                <a:gd name="T80" fmla="*/ 237 w 313"/>
                <a:gd name="T81" fmla="*/ 297 h 424"/>
                <a:gd name="T82" fmla="*/ 280 w 313"/>
                <a:gd name="T83" fmla="*/ 305 h 424"/>
                <a:gd name="T84" fmla="*/ 296 w 313"/>
                <a:gd name="T85" fmla="*/ 330 h 424"/>
                <a:gd name="T86" fmla="*/ 280 w 313"/>
                <a:gd name="T87" fmla="*/ 356 h 424"/>
                <a:gd name="T88" fmla="*/ 254 w 313"/>
                <a:gd name="T89" fmla="*/ 381 h 424"/>
                <a:gd name="T90" fmla="*/ 195 w 313"/>
                <a:gd name="T91" fmla="*/ 398 h 424"/>
                <a:gd name="T92" fmla="*/ 153 w 313"/>
                <a:gd name="T93" fmla="*/ 398 h 424"/>
                <a:gd name="T94" fmla="*/ 136 w 313"/>
                <a:gd name="T95" fmla="*/ 364 h 424"/>
                <a:gd name="T96" fmla="*/ 153 w 313"/>
                <a:gd name="T97" fmla="*/ 339 h 424"/>
                <a:gd name="T98" fmla="*/ 178 w 313"/>
                <a:gd name="T99" fmla="*/ 3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3" h="424">
                  <a:moveTo>
                    <a:pt x="9" y="127"/>
                  </a:moveTo>
                  <a:lnTo>
                    <a:pt x="195" y="51"/>
                  </a:lnTo>
                  <a:lnTo>
                    <a:pt x="195" y="34"/>
                  </a:lnTo>
                  <a:lnTo>
                    <a:pt x="178" y="34"/>
                  </a:lnTo>
                  <a:lnTo>
                    <a:pt x="161" y="26"/>
                  </a:lnTo>
                  <a:lnTo>
                    <a:pt x="119" y="0"/>
                  </a:lnTo>
                  <a:lnTo>
                    <a:pt x="102" y="9"/>
                  </a:lnTo>
                  <a:lnTo>
                    <a:pt x="119" y="26"/>
                  </a:lnTo>
                  <a:lnTo>
                    <a:pt x="144" y="43"/>
                  </a:lnTo>
                  <a:lnTo>
                    <a:pt x="0" y="102"/>
                  </a:lnTo>
                  <a:lnTo>
                    <a:pt x="9" y="127"/>
                  </a:lnTo>
                  <a:close/>
                  <a:moveTo>
                    <a:pt x="127" y="144"/>
                  </a:moveTo>
                  <a:lnTo>
                    <a:pt x="102" y="153"/>
                  </a:lnTo>
                  <a:lnTo>
                    <a:pt x="85" y="170"/>
                  </a:lnTo>
                  <a:lnTo>
                    <a:pt x="68" y="178"/>
                  </a:lnTo>
                  <a:lnTo>
                    <a:pt x="59" y="195"/>
                  </a:lnTo>
                  <a:lnTo>
                    <a:pt x="51" y="220"/>
                  </a:lnTo>
                  <a:lnTo>
                    <a:pt x="59" y="246"/>
                  </a:lnTo>
                  <a:lnTo>
                    <a:pt x="68" y="263"/>
                  </a:lnTo>
                  <a:lnTo>
                    <a:pt x="85" y="271"/>
                  </a:lnTo>
                  <a:lnTo>
                    <a:pt x="102" y="280"/>
                  </a:lnTo>
                  <a:lnTo>
                    <a:pt x="119" y="280"/>
                  </a:lnTo>
                  <a:lnTo>
                    <a:pt x="144" y="271"/>
                  </a:lnTo>
                  <a:lnTo>
                    <a:pt x="178" y="263"/>
                  </a:lnTo>
                  <a:lnTo>
                    <a:pt x="203" y="254"/>
                  </a:lnTo>
                  <a:lnTo>
                    <a:pt x="220" y="237"/>
                  </a:lnTo>
                  <a:lnTo>
                    <a:pt x="237" y="220"/>
                  </a:lnTo>
                  <a:lnTo>
                    <a:pt x="254" y="187"/>
                  </a:lnTo>
                  <a:lnTo>
                    <a:pt x="246" y="161"/>
                  </a:lnTo>
                  <a:lnTo>
                    <a:pt x="237" y="144"/>
                  </a:lnTo>
                  <a:lnTo>
                    <a:pt x="220" y="136"/>
                  </a:lnTo>
                  <a:lnTo>
                    <a:pt x="203" y="127"/>
                  </a:lnTo>
                  <a:lnTo>
                    <a:pt x="178" y="127"/>
                  </a:lnTo>
                  <a:lnTo>
                    <a:pt x="153" y="127"/>
                  </a:lnTo>
                  <a:lnTo>
                    <a:pt x="127" y="144"/>
                  </a:lnTo>
                  <a:close/>
                  <a:moveTo>
                    <a:pt x="136" y="161"/>
                  </a:moveTo>
                  <a:lnTo>
                    <a:pt x="178" y="153"/>
                  </a:lnTo>
                  <a:lnTo>
                    <a:pt x="203" y="153"/>
                  </a:lnTo>
                  <a:lnTo>
                    <a:pt x="220" y="161"/>
                  </a:lnTo>
                  <a:lnTo>
                    <a:pt x="229" y="170"/>
                  </a:lnTo>
                  <a:lnTo>
                    <a:pt x="229" y="187"/>
                  </a:lnTo>
                  <a:lnTo>
                    <a:pt x="220" y="203"/>
                  </a:lnTo>
                  <a:lnTo>
                    <a:pt x="212" y="212"/>
                  </a:lnTo>
                  <a:lnTo>
                    <a:pt x="203" y="220"/>
                  </a:lnTo>
                  <a:lnTo>
                    <a:pt x="186" y="229"/>
                  </a:lnTo>
                  <a:lnTo>
                    <a:pt x="169" y="237"/>
                  </a:lnTo>
                  <a:lnTo>
                    <a:pt x="127" y="254"/>
                  </a:lnTo>
                  <a:lnTo>
                    <a:pt x="102" y="254"/>
                  </a:lnTo>
                  <a:lnTo>
                    <a:pt x="85" y="246"/>
                  </a:lnTo>
                  <a:lnTo>
                    <a:pt x="76" y="237"/>
                  </a:lnTo>
                  <a:lnTo>
                    <a:pt x="76" y="220"/>
                  </a:lnTo>
                  <a:lnTo>
                    <a:pt x="76" y="203"/>
                  </a:lnTo>
                  <a:lnTo>
                    <a:pt x="85" y="195"/>
                  </a:lnTo>
                  <a:lnTo>
                    <a:pt x="102" y="187"/>
                  </a:lnTo>
                  <a:lnTo>
                    <a:pt x="119" y="178"/>
                  </a:lnTo>
                  <a:lnTo>
                    <a:pt x="136" y="161"/>
                  </a:lnTo>
                  <a:close/>
                  <a:moveTo>
                    <a:pt x="186" y="288"/>
                  </a:moveTo>
                  <a:lnTo>
                    <a:pt x="169" y="305"/>
                  </a:lnTo>
                  <a:lnTo>
                    <a:pt x="144" y="314"/>
                  </a:lnTo>
                  <a:lnTo>
                    <a:pt x="136" y="330"/>
                  </a:lnTo>
                  <a:lnTo>
                    <a:pt x="119" y="339"/>
                  </a:lnTo>
                  <a:lnTo>
                    <a:pt x="119" y="364"/>
                  </a:lnTo>
                  <a:lnTo>
                    <a:pt x="119" y="390"/>
                  </a:lnTo>
                  <a:lnTo>
                    <a:pt x="127" y="407"/>
                  </a:lnTo>
                  <a:lnTo>
                    <a:pt x="144" y="415"/>
                  </a:lnTo>
                  <a:lnTo>
                    <a:pt x="161" y="424"/>
                  </a:lnTo>
                  <a:lnTo>
                    <a:pt x="186" y="424"/>
                  </a:lnTo>
                  <a:lnTo>
                    <a:pt x="212" y="424"/>
                  </a:lnTo>
                  <a:lnTo>
                    <a:pt x="237" y="407"/>
                  </a:lnTo>
                  <a:lnTo>
                    <a:pt x="263" y="398"/>
                  </a:lnTo>
                  <a:lnTo>
                    <a:pt x="280" y="390"/>
                  </a:lnTo>
                  <a:lnTo>
                    <a:pt x="305" y="364"/>
                  </a:lnTo>
                  <a:lnTo>
                    <a:pt x="313" y="339"/>
                  </a:lnTo>
                  <a:lnTo>
                    <a:pt x="305" y="314"/>
                  </a:lnTo>
                  <a:lnTo>
                    <a:pt x="296" y="297"/>
                  </a:lnTo>
                  <a:lnTo>
                    <a:pt x="288" y="280"/>
                  </a:lnTo>
                  <a:lnTo>
                    <a:pt x="263" y="280"/>
                  </a:lnTo>
                  <a:lnTo>
                    <a:pt x="246" y="271"/>
                  </a:lnTo>
                  <a:lnTo>
                    <a:pt x="220" y="280"/>
                  </a:lnTo>
                  <a:lnTo>
                    <a:pt x="186" y="288"/>
                  </a:lnTo>
                  <a:close/>
                  <a:moveTo>
                    <a:pt x="195" y="314"/>
                  </a:moveTo>
                  <a:lnTo>
                    <a:pt x="237" y="297"/>
                  </a:lnTo>
                  <a:lnTo>
                    <a:pt x="263" y="297"/>
                  </a:lnTo>
                  <a:lnTo>
                    <a:pt x="280" y="305"/>
                  </a:lnTo>
                  <a:lnTo>
                    <a:pt x="288" y="322"/>
                  </a:lnTo>
                  <a:lnTo>
                    <a:pt x="296" y="330"/>
                  </a:lnTo>
                  <a:lnTo>
                    <a:pt x="288" y="347"/>
                  </a:lnTo>
                  <a:lnTo>
                    <a:pt x="280" y="356"/>
                  </a:lnTo>
                  <a:lnTo>
                    <a:pt x="271" y="373"/>
                  </a:lnTo>
                  <a:lnTo>
                    <a:pt x="254" y="381"/>
                  </a:lnTo>
                  <a:lnTo>
                    <a:pt x="229" y="390"/>
                  </a:lnTo>
                  <a:lnTo>
                    <a:pt x="195" y="398"/>
                  </a:lnTo>
                  <a:lnTo>
                    <a:pt x="169" y="398"/>
                  </a:lnTo>
                  <a:lnTo>
                    <a:pt x="153" y="398"/>
                  </a:lnTo>
                  <a:lnTo>
                    <a:pt x="136" y="381"/>
                  </a:lnTo>
                  <a:lnTo>
                    <a:pt x="136" y="364"/>
                  </a:lnTo>
                  <a:lnTo>
                    <a:pt x="144" y="347"/>
                  </a:lnTo>
                  <a:lnTo>
                    <a:pt x="153" y="339"/>
                  </a:lnTo>
                  <a:lnTo>
                    <a:pt x="161" y="330"/>
                  </a:lnTo>
                  <a:lnTo>
                    <a:pt x="178" y="322"/>
                  </a:lnTo>
                  <a:lnTo>
                    <a:pt x="195" y="314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" name="Rectangle 219">
              <a:extLst>
                <a:ext uri="{FF2B5EF4-FFF2-40B4-BE49-F238E27FC236}">
                  <a16:creationId xmlns:a16="http://schemas.microsoft.com/office/drawing/2014/main" id="{402553D9-92CC-46A8-AFDE-E1746DA398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020000">
              <a:off x="3375" y="84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20">
              <a:extLst>
                <a:ext uri="{FF2B5EF4-FFF2-40B4-BE49-F238E27FC236}">
                  <a16:creationId xmlns:a16="http://schemas.microsoft.com/office/drawing/2014/main" id="{B70A4930-E33C-4EA2-BF5D-7D22236DCA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020000">
              <a:off x="3385" y="109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221">
              <a:extLst>
                <a:ext uri="{FF2B5EF4-FFF2-40B4-BE49-F238E27FC236}">
                  <a16:creationId xmlns:a16="http://schemas.microsoft.com/office/drawing/2014/main" id="{9BDE2CA9-3748-4AB1-8D67-60E4837AC2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020000">
              <a:off x="3398" y="131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Freeform 222">
              <a:extLst>
                <a:ext uri="{FF2B5EF4-FFF2-40B4-BE49-F238E27FC236}">
                  <a16:creationId xmlns:a16="http://schemas.microsoft.com/office/drawing/2014/main" id="{0D37150C-6236-41BC-86F7-1C24E7578F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7" y="1425"/>
              <a:ext cx="48" cy="36"/>
            </a:xfrm>
            <a:custGeom>
              <a:avLst/>
              <a:gdLst>
                <a:gd name="T0" fmla="*/ 17 w 280"/>
                <a:gd name="T1" fmla="*/ 102 h 212"/>
                <a:gd name="T2" fmla="*/ 0 w 280"/>
                <a:gd name="T3" fmla="*/ 127 h 212"/>
                <a:gd name="T4" fmla="*/ 0 w 280"/>
                <a:gd name="T5" fmla="*/ 170 h 212"/>
                <a:gd name="T6" fmla="*/ 34 w 280"/>
                <a:gd name="T7" fmla="*/ 204 h 212"/>
                <a:gd name="T8" fmla="*/ 85 w 280"/>
                <a:gd name="T9" fmla="*/ 204 h 212"/>
                <a:gd name="T10" fmla="*/ 119 w 280"/>
                <a:gd name="T11" fmla="*/ 170 h 212"/>
                <a:gd name="T12" fmla="*/ 127 w 280"/>
                <a:gd name="T13" fmla="*/ 127 h 212"/>
                <a:gd name="T14" fmla="*/ 102 w 280"/>
                <a:gd name="T15" fmla="*/ 102 h 212"/>
                <a:gd name="T16" fmla="*/ 111 w 280"/>
                <a:gd name="T17" fmla="*/ 77 h 212"/>
                <a:gd name="T18" fmla="*/ 119 w 280"/>
                <a:gd name="T19" fmla="*/ 34 h 212"/>
                <a:gd name="T20" fmla="*/ 85 w 280"/>
                <a:gd name="T21" fmla="*/ 9 h 212"/>
                <a:gd name="T22" fmla="*/ 34 w 280"/>
                <a:gd name="T23" fmla="*/ 9 h 212"/>
                <a:gd name="T24" fmla="*/ 9 w 280"/>
                <a:gd name="T25" fmla="*/ 34 h 212"/>
                <a:gd name="T26" fmla="*/ 9 w 280"/>
                <a:gd name="T27" fmla="*/ 77 h 212"/>
                <a:gd name="T28" fmla="*/ 34 w 280"/>
                <a:gd name="T29" fmla="*/ 51 h 212"/>
                <a:gd name="T30" fmla="*/ 60 w 280"/>
                <a:gd name="T31" fmla="*/ 26 h 212"/>
                <a:gd name="T32" fmla="*/ 94 w 280"/>
                <a:gd name="T33" fmla="*/ 51 h 212"/>
                <a:gd name="T34" fmla="*/ 85 w 280"/>
                <a:gd name="T35" fmla="*/ 77 h 212"/>
                <a:gd name="T36" fmla="*/ 60 w 280"/>
                <a:gd name="T37" fmla="*/ 85 h 212"/>
                <a:gd name="T38" fmla="*/ 34 w 280"/>
                <a:gd name="T39" fmla="*/ 77 h 212"/>
                <a:gd name="T40" fmla="*/ 26 w 280"/>
                <a:gd name="T41" fmla="*/ 144 h 212"/>
                <a:gd name="T42" fmla="*/ 34 w 280"/>
                <a:gd name="T43" fmla="*/ 119 h 212"/>
                <a:gd name="T44" fmla="*/ 60 w 280"/>
                <a:gd name="T45" fmla="*/ 111 h 212"/>
                <a:gd name="T46" fmla="*/ 94 w 280"/>
                <a:gd name="T47" fmla="*/ 119 h 212"/>
                <a:gd name="T48" fmla="*/ 102 w 280"/>
                <a:gd name="T49" fmla="*/ 144 h 212"/>
                <a:gd name="T50" fmla="*/ 94 w 280"/>
                <a:gd name="T51" fmla="*/ 170 h 212"/>
                <a:gd name="T52" fmla="*/ 60 w 280"/>
                <a:gd name="T53" fmla="*/ 187 h 212"/>
                <a:gd name="T54" fmla="*/ 26 w 280"/>
                <a:gd name="T55" fmla="*/ 161 h 212"/>
                <a:gd name="T56" fmla="*/ 153 w 280"/>
                <a:gd name="T57" fmla="*/ 102 h 212"/>
                <a:gd name="T58" fmla="*/ 170 w 280"/>
                <a:gd name="T59" fmla="*/ 187 h 212"/>
                <a:gd name="T60" fmla="*/ 212 w 280"/>
                <a:gd name="T61" fmla="*/ 212 h 212"/>
                <a:gd name="T62" fmla="*/ 254 w 280"/>
                <a:gd name="T63" fmla="*/ 195 h 212"/>
                <a:gd name="T64" fmla="*/ 271 w 280"/>
                <a:gd name="T65" fmla="*/ 161 h 212"/>
                <a:gd name="T66" fmla="*/ 280 w 280"/>
                <a:gd name="T67" fmla="*/ 102 h 212"/>
                <a:gd name="T68" fmla="*/ 271 w 280"/>
                <a:gd name="T69" fmla="*/ 60 h 212"/>
                <a:gd name="T70" fmla="*/ 246 w 280"/>
                <a:gd name="T71" fmla="*/ 9 h 212"/>
                <a:gd name="T72" fmla="*/ 195 w 280"/>
                <a:gd name="T73" fmla="*/ 0 h 212"/>
                <a:gd name="T74" fmla="*/ 161 w 280"/>
                <a:gd name="T75" fmla="*/ 26 h 212"/>
                <a:gd name="T76" fmla="*/ 153 w 280"/>
                <a:gd name="T77" fmla="*/ 77 h 212"/>
                <a:gd name="T78" fmla="*/ 178 w 280"/>
                <a:gd name="T79" fmla="*/ 102 h 212"/>
                <a:gd name="T80" fmla="*/ 187 w 280"/>
                <a:gd name="T81" fmla="*/ 43 h 212"/>
                <a:gd name="T82" fmla="*/ 212 w 280"/>
                <a:gd name="T83" fmla="*/ 26 h 212"/>
                <a:gd name="T84" fmla="*/ 246 w 280"/>
                <a:gd name="T85" fmla="*/ 43 h 212"/>
                <a:gd name="T86" fmla="*/ 254 w 280"/>
                <a:gd name="T87" fmla="*/ 102 h 212"/>
                <a:gd name="T88" fmla="*/ 254 w 280"/>
                <a:gd name="T89" fmla="*/ 144 h 212"/>
                <a:gd name="T90" fmla="*/ 246 w 280"/>
                <a:gd name="T91" fmla="*/ 170 h 212"/>
                <a:gd name="T92" fmla="*/ 212 w 280"/>
                <a:gd name="T93" fmla="*/ 187 h 212"/>
                <a:gd name="T94" fmla="*/ 187 w 280"/>
                <a:gd name="T95" fmla="*/ 170 h 212"/>
                <a:gd name="T96" fmla="*/ 178 w 280"/>
                <a:gd name="T97" fmla="*/ 144 h 212"/>
                <a:gd name="T98" fmla="*/ 178 w 280"/>
                <a:gd name="T99" fmla="*/ 10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0" h="212">
                  <a:moveTo>
                    <a:pt x="34" y="94"/>
                  </a:moveTo>
                  <a:lnTo>
                    <a:pt x="17" y="102"/>
                  </a:lnTo>
                  <a:lnTo>
                    <a:pt x="9" y="111"/>
                  </a:lnTo>
                  <a:lnTo>
                    <a:pt x="0" y="127"/>
                  </a:lnTo>
                  <a:lnTo>
                    <a:pt x="0" y="144"/>
                  </a:lnTo>
                  <a:lnTo>
                    <a:pt x="0" y="170"/>
                  </a:lnTo>
                  <a:lnTo>
                    <a:pt x="17" y="195"/>
                  </a:lnTo>
                  <a:lnTo>
                    <a:pt x="34" y="204"/>
                  </a:lnTo>
                  <a:lnTo>
                    <a:pt x="60" y="212"/>
                  </a:lnTo>
                  <a:lnTo>
                    <a:pt x="85" y="204"/>
                  </a:lnTo>
                  <a:lnTo>
                    <a:pt x="111" y="195"/>
                  </a:lnTo>
                  <a:lnTo>
                    <a:pt x="119" y="170"/>
                  </a:lnTo>
                  <a:lnTo>
                    <a:pt x="127" y="144"/>
                  </a:lnTo>
                  <a:lnTo>
                    <a:pt x="127" y="127"/>
                  </a:lnTo>
                  <a:lnTo>
                    <a:pt x="119" y="111"/>
                  </a:lnTo>
                  <a:lnTo>
                    <a:pt x="102" y="102"/>
                  </a:lnTo>
                  <a:lnTo>
                    <a:pt x="94" y="94"/>
                  </a:lnTo>
                  <a:lnTo>
                    <a:pt x="111" y="77"/>
                  </a:lnTo>
                  <a:lnTo>
                    <a:pt x="119" y="51"/>
                  </a:lnTo>
                  <a:lnTo>
                    <a:pt x="119" y="34"/>
                  </a:lnTo>
                  <a:lnTo>
                    <a:pt x="102" y="17"/>
                  </a:lnTo>
                  <a:lnTo>
                    <a:pt x="85" y="9"/>
                  </a:lnTo>
                  <a:lnTo>
                    <a:pt x="60" y="0"/>
                  </a:lnTo>
                  <a:lnTo>
                    <a:pt x="34" y="9"/>
                  </a:lnTo>
                  <a:lnTo>
                    <a:pt x="17" y="17"/>
                  </a:lnTo>
                  <a:lnTo>
                    <a:pt x="9" y="34"/>
                  </a:lnTo>
                  <a:lnTo>
                    <a:pt x="9" y="51"/>
                  </a:lnTo>
                  <a:lnTo>
                    <a:pt x="9" y="77"/>
                  </a:lnTo>
                  <a:lnTo>
                    <a:pt x="34" y="94"/>
                  </a:lnTo>
                  <a:close/>
                  <a:moveTo>
                    <a:pt x="34" y="51"/>
                  </a:moveTo>
                  <a:lnTo>
                    <a:pt x="34" y="34"/>
                  </a:lnTo>
                  <a:lnTo>
                    <a:pt x="60" y="26"/>
                  </a:lnTo>
                  <a:lnTo>
                    <a:pt x="85" y="34"/>
                  </a:lnTo>
                  <a:lnTo>
                    <a:pt x="94" y="51"/>
                  </a:lnTo>
                  <a:lnTo>
                    <a:pt x="94" y="68"/>
                  </a:lnTo>
                  <a:lnTo>
                    <a:pt x="85" y="77"/>
                  </a:lnTo>
                  <a:lnTo>
                    <a:pt x="77" y="77"/>
                  </a:lnTo>
                  <a:lnTo>
                    <a:pt x="60" y="85"/>
                  </a:lnTo>
                  <a:lnTo>
                    <a:pt x="51" y="77"/>
                  </a:lnTo>
                  <a:lnTo>
                    <a:pt x="34" y="77"/>
                  </a:lnTo>
                  <a:lnTo>
                    <a:pt x="34" y="51"/>
                  </a:lnTo>
                  <a:close/>
                  <a:moveTo>
                    <a:pt x="26" y="144"/>
                  </a:moveTo>
                  <a:lnTo>
                    <a:pt x="26" y="127"/>
                  </a:lnTo>
                  <a:lnTo>
                    <a:pt x="34" y="119"/>
                  </a:lnTo>
                  <a:lnTo>
                    <a:pt x="43" y="111"/>
                  </a:lnTo>
                  <a:lnTo>
                    <a:pt x="60" y="111"/>
                  </a:lnTo>
                  <a:lnTo>
                    <a:pt x="77" y="111"/>
                  </a:lnTo>
                  <a:lnTo>
                    <a:pt x="94" y="119"/>
                  </a:lnTo>
                  <a:lnTo>
                    <a:pt x="102" y="127"/>
                  </a:lnTo>
                  <a:lnTo>
                    <a:pt x="102" y="144"/>
                  </a:lnTo>
                  <a:lnTo>
                    <a:pt x="102" y="161"/>
                  </a:lnTo>
                  <a:lnTo>
                    <a:pt x="94" y="170"/>
                  </a:lnTo>
                  <a:lnTo>
                    <a:pt x="77" y="178"/>
                  </a:lnTo>
                  <a:lnTo>
                    <a:pt x="60" y="187"/>
                  </a:lnTo>
                  <a:lnTo>
                    <a:pt x="43" y="178"/>
                  </a:lnTo>
                  <a:lnTo>
                    <a:pt x="26" y="161"/>
                  </a:lnTo>
                  <a:lnTo>
                    <a:pt x="26" y="144"/>
                  </a:lnTo>
                  <a:close/>
                  <a:moveTo>
                    <a:pt x="153" y="102"/>
                  </a:moveTo>
                  <a:lnTo>
                    <a:pt x="153" y="153"/>
                  </a:lnTo>
                  <a:lnTo>
                    <a:pt x="170" y="187"/>
                  </a:lnTo>
                  <a:lnTo>
                    <a:pt x="187" y="204"/>
                  </a:lnTo>
                  <a:lnTo>
                    <a:pt x="212" y="212"/>
                  </a:lnTo>
                  <a:lnTo>
                    <a:pt x="238" y="204"/>
                  </a:lnTo>
                  <a:lnTo>
                    <a:pt x="254" y="195"/>
                  </a:lnTo>
                  <a:lnTo>
                    <a:pt x="263" y="187"/>
                  </a:lnTo>
                  <a:lnTo>
                    <a:pt x="271" y="161"/>
                  </a:lnTo>
                  <a:lnTo>
                    <a:pt x="280" y="136"/>
                  </a:lnTo>
                  <a:lnTo>
                    <a:pt x="280" y="102"/>
                  </a:lnTo>
                  <a:lnTo>
                    <a:pt x="280" y="77"/>
                  </a:lnTo>
                  <a:lnTo>
                    <a:pt x="271" y="60"/>
                  </a:lnTo>
                  <a:lnTo>
                    <a:pt x="263" y="26"/>
                  </a:lnTo>
                  <a:lnTo>
                    <a:pt x="246" y="9"/>
                  </a:lnTo>
                  <a:lnTo>
                    <a:pt x="212" y="0"/>
                  </a:lnTo>
                  <a:lnTo>
                    <a:pt x="195" y="0"/>
                  </a:lnTo>
                  <a:lnTo>
                    <a:pt x="178" y="9"/>
                  </a:lnTo>
                  <a:lnTo>
                    <a:pt x="161" y="26"/>
                  </a:lnTo>
                  <a:lnTo>
                    <a:pt x="153" y="43"/>
                  </a:lnTo>
                  <a:lnTo>
                    <a:pt x="153" y="77"/>
                  </a:lnTo>
                  <a:lnTo>
                    <a:pt x="153" y="102"/>
                  </a:lnTo>
                  <a:close/>
                  <a:moveTo>
                    <a:pt x="178" y="102"/>
                  </a:moveTo>
                  <a:lnTo>
                    <a:pt x="178" y="68"/>
                  </a:lnTo>
                  <a:lnTo>
                    <a:pt x="187" y="43"/>
                  </a:lnTo>
                  <a:lnTo>
                    <a:pt x="195" y="34"/>
                  </a:lnTo>
                  <a:lnTo>
                    <a:pt x="212" y="26"/>
                  </a:lnTo>
                  <a:lnTo>
                    <a:pt x="229" y="34"/>
                  </a:lnTo>
                  <a:lnTo>
                    <a:pt x="246" y="43"/>
                  </a:lnTo>
                  <a:lnTo>
                    <a:pt x="254" y="68"/>
                  </a:lnTo>
                  <a:lnTo>
                    <a:pt x="254" y="102"/>
                  </a:lnTo>
                  <a:lnTo>
                    <a:pt x="254" y="127"/>
                  </a:lnTo>
                  <a:lnTo>
                    <a:pt x="254" y="144"/>
                  </a:lnTo>
                  <a:lnTo>
                    <a:pt x="246" y="161"/>
                  </a:lnTo>
                  <a:lnTo>
                    <a:pt x="246" y="170"/>
                  </a:lnTo>
                  <a:lnTo>
                    <a:pt x="229" y="178"/>
                  </a:lnTo>
                  <a:lnTo>
                    <a:pt x="212" y="187"/>
                  </a:lnTo>
                  <a:lnTo>
                    <a:pt x="195" y="178"/>
                  </a:lnTo>
                  <a:lnTo>
                    <a:pt x="187" y="170"/>
                  </a:lnTo>
                  <a:lnTo>
                    <a:pt x="178" y="161"/>
                  </a:lnTo>
                  <a:lnTo>
                    <a:pt x="178" y="144"/>
                  </a:lnTo>
                  <a:lnTo>
                    <a:pt x="178" y="127"/>
                  </a:lnTo>
                  <a:lnTo>
                    <a:pt x="178" y="102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" name="Rectangle 223">
              <a:extLst>
                <a:ext uri="{FF2B5EF4-FFF2-40B4-BE49-F238E27FC236}">
                  <a16:creationId xmlns:a16="http://schemas.microsoft.com/office/drawing/2014/main" id="{15EA78B6-CB87-42AD-88F4-2B14E13A2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4" y="1414"/>
              <a:ext cx="77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Freeform 224">
              <a:extLst>
                <a:ext uri="{FF2B5EF4-FFF2-40B4-BE49-F238E27FC236}">
                  <a16:creationId xmlns:a16="http://schemas.microsoft.com/office/drawing/2014/main" id="{6ED4F596-BAA7-488A-9340-79067657B9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2" y="111"/>
              <a:ext cx="74" cy="51"/>
            </a:xfrm>
            <a:custGeom>
              <a:avLst/>
              <a:gdLst>
                <a:gd name="T0" fmla="*/ 51 w 432"/>
                <a:gd name="T1" fmla="*/ 102 h 296"/>
                <a:gd name="T2" fmla="*/ 34 w 432"/>
                <a:gd name="T3" fmla="*/ 118 h 296"/>
                <a:gd name="T4" fmla="*/ 0 w 432"/>
                <a:gd name="T5" fmla="*/ 169 h 296"/>
                <a:gd name="T6" fmla="*/ 25 w 432"/>
                <a:gd name="T7" fmla="*/ 169 h 296"/>
                <a:gd name="T8" fmla="*/ 93 w 432"/>
                <a:gd name="T9" fmla="*/ 296 h 296"/>
                <a:gd name="T10" fmla="*/ 144 w 432"/>
                <a:gd name="T11" fmla="*/ 178 h 296"/>
                <a:gd name="T12" fmla="*/ 161 w 432"/>
                <a:gd name="T13" fmla="*/ 220 h 296"/>
                <a:gd name="T14" fmla="*/ 186 w 432"/>
                <a:gd name="T15" fmla="*/ 245 h 296"/>
                <a:gd name="T16" fmla="*/ 237 w 432"/>
                <a:gd name="T17" fmla="*/ 254 h 296"/>
                <a:gd name="T18" fmla="*/ 271 w 432"/>
                <a:gd name="T19" fmla="*/ 229 h 296"/>
                <a:gd name="T20" fmla="*/ 279 w 432"/>
                <a:gd name="T21" fmla="*/ 195 h 296"/>
                <a:gd name="T22" fmla="*/ 271 w 432"/>
                <a:gd name="T23" fmla="*/ 135 h 296"/>
                <a:gd name="T24" fmla="*/ 246 w 432"/>
                <a:gd name="T25" fmla="*/ 93 h 296"/>
                <a:gd name="T26" fmla="*/ 203 w 432"/>
                <a:gd name="T27" fmla="*/ 59 h 296"/>
                <a:gd name="T28" fmla="*/ 152 w 432"/>
                <a:gd name="T29" fmla="*/ 68 h 296"/>
                <a:gd name="T30" fmla="*/ 136 w 432"/>
                <a:gd name="T31" fmla="*/ 102 h 296"/>
                <a:gd name="T32" fmla="*/ 136 w 432"/>
                <a:gd name="T33" fmla="*/ 152 h 296"/>
                <a:gd name="T34" fmla="*/ 169 w 432"/>
                <a:gd name="T35" fmla="*/ 169 h 296"/>
                <a:gd name="T36" fmla="*/ 161 w 432"/>
                <a:gd name="T37" fmla="*/ 102 h 296"/>
                <a:gd name="T38" fmla="*/ 178 w 432"/>
                <a:gd name="T39" fmla="*/ 85 h 296"/>
                <a:gd name="T40" fmla="*/ 212 w 432"/>
                <a:gd name="T41" fmla="*/ 85 h 296"/>
                <a:gd name="T42" fmla="*/ 229 w 432"/>
                <a:gd name="T43" fmla="*/ 110 h 296"/>
                <a:gd name="T44" fmla="*/ 246 w 432"/>
                <a:gd name="T45" fmla="*/ 144 h 296"/>
                <a:gd name="T46" fmla="*/ 254 w 432"/>
                <a:gd name="T47" fmla="*/ 212 h 296"/>
                <a:gd name="T48" fmla="*/ 229 w 432"/>
                <a:gd name="T49" fmla="*/ 237 h 296"/>
                <a:gd name="T50" fmla="*/ 203 w 432"/>
                <a:gd name="T51" fmla="*/ 229 h 296"/>
                <a:gd name="T52" fmla="*/ 186 w 432"/>
                <a:gd name="T53" fmla="*/ 212 h 296"/>
                <a:gd name="T54" fmla="*/ 169 w 432"/>
                <a:gd name="T55" fmla="*/ 169 h 296"/>
                <a:gd name="T56" fmla="*/ 305 w 432"/>
                <a:gd name="T57" fmla="*/ 152 h 296"/>
                <a:gd name="T58" fmla="*/ 330 w 432"/>
                <a:gd name="T59" fmla="*/ 186 h 296"/>
                <a:gd name="T60" fmla="*/ 364 w 432"/>
                <a:gd name="T61" fmla="*/ 203 h 296"/>
                <a:gd name="T62" fmla="*/ 406 w 432"/>
                <a:gd name="T63" fmla="*/ 186 h 296"/>
                <a:gd name="T64" fmla="*/ 432 w 432"/>
                <a:gd name="T65" fmla="*/ 161 h 296"/>
                <a:gd name="T66" fmla="*/ 432 w 432"/>
                <a:gd name="T67" fmla="*/ 110 h 296"/>
                <a:gd name="T68" fmla="*/ 406 w 432"/>
                <a:gd name="T69" fmla="*/ 59 h 296"/>
                <a:gd name="T70" fmla="*/ 381 w 432"/>
                <a:gd name="T71" fmla="*/ 17 h 296"/>
                <a:gd name="T72" fmla="*/ 322 w 432"/>
                <a:gd name="T73" fmla="*/ 8 h 296"/>
                <a:gd name="T74" fmla="*/ 296 w 432"/>
                <a:gd name="T75" fmla="*/ 34 h 296"/>
                <a:gd name="T76" fmla="*/ 288 w 432"/>
                <a:gd name="T77" fmla="*/ 68 h 296"/>
                <a:gd name="T78" fmla="*/ 296 w 432"/>
                <a:gd name="T79" fmla="*/ 127 h 296"/>
                <a:gd name="T80" fmla="*/ 313 w 432"/>
                <a:gd name="T81" fmla="*/ 76 h 296"/>
                <a:gd name="T82" fmla="*/ 322 w 432"/>
                <a:gd name="T83" fmla="*/ 34 h 296"/>
                <a:gd name="T84" fmla="*/ 347 w 432"/>
                <a:gd name="T85" fmla="*/ 25 h 296"/>
                <a:gd name="T86" fmla="*/ 373 w 432"/>
                <a:gd name="T87" fmla="*/ 42 h 296"/>
                <a:gd name="T88" fmla="*/ 389 w 432"/>
                <a:gd name="T89" fmla="*/ 68 h 296"/>
                <a:gd name="T90" fmla="*/ 406 w 432"/>
                <a:gd name="T91" fmla="*/ 127 h 296"/>
                <a:gd name="T92" fmla="*/ 398 w 432"/>
                <a:gd name="T93" fmla="*/ 169 h 296"/>
                <a:gd name="T94" fmla="*/ 373 w 432"/>
                <a:gd name="T95" fmla="*/ 178 h 296"/>
                <a:gd name="T96" fmla="*/ 347 w 432"/>
                <a:gd name="T97" fmla="*/ 169 h 296"/>
                <a:gd name="T98" fmla="*/ 330 w 432"/>
                <a:gd name="T99" fmla="*/ 13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2" h="296">
                  <a:moveTo>
                    <a:pt x="119" y="288"/>
                  </a:moveTo>
                  <a:lnTo>
                    <a:pt x="51" y="102"/>
                  </a:lnTo>
                  <a:lnTo>
                    <a:pt x="42" y="102"/>
                  </a:lnTo>
                  <a:lnTo>
                    <a:pt x="34" y="118"/>
                  </a:lnTo>
                  <a:lnTo>
                    <a:pt x="25" y="135"/>
                  </a:lnTo>
                  <a:lnTo>
                    <a:pt x="0" y="169"/>
                  </a:lnTo>
                  <a:lnTo>
                    <a:pt x="9" y="195"/>
                  </a:lnTo>
                  <a:lnTo>
                    <a:pt x="25" y="169"/>
                  </a:lnTo>
                  <a:lnTo>
                    <a:pt x="42" y="152"/>
                  </a:lnTo>
                  <a:lnTo>
                    <a:pt x="93" y="296"/>
                  </a:lnTo>
                  <a:lnTo>
                    <a:pt x="119" y="288"/>
                  </a:lnTo>
                  <a:close/>
                  <a:moveTo>
                    <a:pt x="144" y="178"/>
                  </a:moveTo>
                  <a:lnTo>
                    <a:pt x="152" y="203"/>
                  </a:lnTo>
                  <a:lnTo>
                    <a:pt x="161" y="220"/>
                  </a:lnTo>
                  <a:lnTo>
                    <a:pt x="178" y="237"/>
                  </a:lnTo>
                  <a:lnTo>
                    <a:pt x="186" y="245"/>
                  </a:lnTo>
                  <a:lnTo>
                    <a:pt x="212" y="254"/>
                  </a:lnTo>
                  <a:lnTo>
                    <a:pt x="237" y="254"/>
                  </a:lnTo>
                  <a:lnTo>
                    <a:pt x="254" y="245"/>
                  </a:lnTo>
                  <a:lnTo>
                    <a:pt x="271" y="229"/>
                  </a:lnTo>
                  <a:lnTo>
                    <a:pt x="279" y="212"/>
                  </a:lnTo>
                  <a:lnTo>
                    <a:pt x="279" y="195"/>
                  </a:lnTo>
                  <a:lnTo>
                    <a:pt x="279" y="169"/>
                  </a:lnTo>
                  <a:lnTo>
                    <a:pt x="271" y="135"/>
                  </a:lnTo>
                  <a:lnTo>
                    <a:pt x="254" y="110"/>
                  </a:lnTo>
                  <a:lnTo>
                    <a:pt x="246" y="93"/>
                  </a:lnTo>
                  <a:lnTo>
                    <a:pt x="229" y="68"/>
                  </a:lnTo>
                  <a:lnTo>
                    <a:pt x="203" y="59"/>
                  </a:lnTo>
                  <a:lnTo>
                    <a:pt x="169" y="59"/>
                  </a:lnTo>
                  <a:lnTo>
                    <a:pt x="152" y="68"/>
                  </a:lnTo>
                  <a:lnTo>
                    <a:pt x="144" y="85"/>
                  </a:lnTo>
                  <a:lnTo>
                    <a:pt x="136" y="102"/>
                  </a:lnTo>
                  <a:lnTo>
                    <a:pt x="136" y="127"/>
                  </a:lnTo>
                  <a:lnTo>
                    <a:pt x="136" y="152"/>
                  </a:lnTo>
                  <a:lnTo>
                    <a:pt x="144" y="178"/>
                  </a:lnTo>
                  <a:close/>
                  <a:moveTo>
                    <a:pt x="169" y="169"/>
                  </a:moveTo>
                  <a:lnTo>
                    <a:pt x="161" y="127"/>
                  </a:lnTo>
                  <a:lnTo>
                    <a:pt x="161" y="102"/>
                  </a:lnTo>
                  <a:lnTo>
                    <a:pt x="169" y="93"/>
                  </a:lnTo>
                  <a:lnTo>
                    <a:pt x="178" y="85"/>
                  </a:lnTo>
                  <a:lnTo>
                    <a:pt x="195" y="76"/>
                  </a:lnTo>
                  <a:lnTo>
                    <a:pt x="212" y="85"/>
                  </a:lnTo>
                  <a:lnTo>
                    <a:pt x="220" y="93"/>
                  </a:lnTo>
                  <a:lnTo>
                    <a:pt x="229" y="110"/>
                  </a:lnTo>
                  <a:lnTo>
                    <a:pt x="237" y="127"/>
                  </a:lnTo>
                  <a:lnTo>
                    <a:pt x="246" y="144"/>
                  </a:lnTo>
                  <a:lnTo>
                    <a:pt x="254" y="186"/>
                  </a:lnTo>
                  <a:lnTo>
                    <a:pt x="254" y="212"/>
                  </a:lnTo>
                  <a:lnTo>
                    <a:pt x="246" y="229"/>
                  </a:lnTo>
                  <a:lnTo>
                    <a:pt x="229" y="237"/>
                  </a:lnTo>
                  <a:lnTo>
                    <a:pt x="220" y="237"/>
                  </a:lnTo>
                  <a:lnTo>
                    <a:pt x="203" y="229"/>
                  </a:lnTo>
                  <a:lnTo>
                    <a:pt x="195" y="220"/>
                  </a:lnTo>
                  <a:lnTo>
                    <a:pt x="186" y="212"/>
                  </a:lnTo>
                  <a:lnTo>
                    <a:pt x="178" y="195"/>
                  </a:lnTo>
                  <a:lnTo>
                    <a:pt x="169" y="169"/>
                  </a:lnTo>
                  <a:close/>
                  <a:moveTo>
                    <a:pt x="296" y="127"/>
                  </a:moveTo>
                  <a:lnTo>
                    <a:pt x="305" y="152"/>
                  </a:lnTo>
                  <a:lnTo>
                    <a:pt x="313" y="169"/>
                  </a:lnTo>
                  <a:lnTo>
                    <a:pt x="330" y="186"/>
                  </a:lnTo>
                  <a:lnTo>
                    <a:pt x="339" y="195"/>
                  </a:lnTo>
                  <a:lnTo>
                    <a:pt x="364" y="203"/>
                  </a:lnTo>
                  <a:lnTo>
                    <a:pt x="389" y="195"/>
                  </a:lnTo>
                  <a:lnTo>
                    <a:pt x="406" y="186"/>
                  </a:lnTo>
                  <a:lnTo>
                    <a:pt x="423" y="178"/>
                  </a:lnTo>
                  <a:lnTo>
                    <a:pt x="432" y="161"/>
                  </a:lnTo>
                  <a:lnTo>
                    <a:pt x="432" y="135"/>
                  </a:lnTo>
                  <a:lnTo>
                    <a:pt x="432" y="110"/>
                  </a:lnTo>
                  <a:lnTo>
                    <a:pt x="423" y="85"/>
                  </a:lnTo>
                  <a:lnTo>
                    <a:pt x="406" y="59"/>
                  </a:lnTo>
                  <a:lnTo>
                    <a:pt x="398" y="42"/>
                  </a:lnTo>
                  <a:lnTo>
                    <a:pt x="381" y="17"/>
                  </a:lnTo>
                  <a:lnTo>
                    <a:pt x="356" y="0"/>
                  </a:lnTo>
                  <a:lnTo>
                    <a:pt x="322" y="8"/>
                  </a:lnTo>
                  <a:lnTo>
                    <a:pt x="305" y="17"/>
                  </a:lnTo>
                  <a:lnTo>
                    <a:pt x="296" y="34"/>
                  </a:lnTo>
                  <a:lnTo>
                    <a:pt x="288" y="51"/>
                  </a:lnTo>
                  <a:lnTo>
                    <a:pt x="288" y="68"/>
                  </a:lnTo>
                  <a:lnTo>
                    <a:pt x="288" y="93"/>
                  </a:lnTo>
                  <a:lnTo>
                    <a:pt x="296" y="127"/>
                  </a:lnTo>
                  <a:close/>
                  <a:moveTo>
                    <a:pt x="322" y="118"/>
                  </a:moveTo>
                  <a:lnTo>
                    <a:pt x="313" y="76"/>
                  </a:lnTo>
                  <a:lnTo>
                    <a:pt x="313" y="51"/>
                  </a:lnTo>
                  <a:lnTo>
                    <a:pt x="322" y="34"/>
                  </a:lnTo>
                  <a:lnTo>
                    <a:pt x="330" y="25"/>
                  </a:lnTo>
                  <a:lnTo>
                    <a:pt x="347" y="25"/>
                  </a:lnTo>
                  <a:lnTo>
                    <a:pt x="364" y="34"/>
                  </a:lnTo>
                  <a:lnTo>
                    <a:pt x="373" y="42"/>
                  </a:lnTo>
                  <a:lnTo>
                    <a:pt x="381" y="51"/>
                  </a:lnTo>
                  <a:lnTo>
                    <a:pt x="389" y="68"/>
                  </a:lnTo>
                  <a:lnTo>
                    <a:pt x="398" y="93"/>
                  </a:lnTo>
                  <a:lnTo>
                    <a:pt x="406" y="127"/>
                  </a:lnTo>
                  <a:lnTo>
                    <a:pt x="406" y="152"/>
                  </a:lnTo>
                  <a:lnTo>
                    <a:pt x="398" y="169"/>
                  </a:lnTo>
                  <a:lnTo>
                    <a:pt x="381" y="178"/>
                  </a:lnTo>
                  <a:lnTo>
                    <a:pt x="373" y="178"/>
                  </a:lnTo>
                  <a:lnTo>
                    <a:pt x="356" y="178"/>
                  </a:lnTo>
                  <a:lnTo>
                    <a:pt x="347" y="169"/>
                  </a:lnTo>
                  <a:lnTo>
                    <a:pt x="339" y="152"/>
                  </a:lnTo>
                  <a:lnTo>
                    <a:pt x="330" y="135"/>
                  </a:lnTo>
                  <a:lnTo>
                    <a:pt x="322" y="118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" name="Rectangle 225">
              <a:extLst>
                <a:ext uri="{FF2B5EF4-FFF2-40B4-BE49-F238E27FC236}">
                  <a16:creationId xmlns:a16="http://schemas.microsoft.com/office/drawing/2014/main" id="{EF60BA74-D077-404C-B4E0-ED012B6B43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00000">
              <a:off x="4878" y="106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226">
              <a:extLst>
                <a:ext uri="{FF2B5EF4-FFF2-40B4-BE49-F238E27FC236}">
                  <a16:creationId xmlns:a16="http://schemas.microsoft.com/office/drawing/2014/main" id="{AFDEA3FC-FB81-468E-B288-9B60FC77FB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00000">
              <a:off x="4904" y="100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227">
              <a:extLst>
                <a:ext uri="{FF2B5EF4-FFF2-40B4-BE49-F238E27FC236}">
                  <a16:creationId xmlns:a16="http://schemas.microsoft.com/office/drawing/2014/main" id="{9AD6D187-BFED-4474-AA0A-C99D7CC8084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400000">
              <a:off x="4927" y="90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Freeform 228">
              <a:extLst>
                <a:ext uri="{FF2B5EF4-FFF2-40B4-BE49-F238E27FC236}">
                  <a16:creationId xmlns:a16="http://schemas.microsoft.com/office/drawing/2014/main" id="{596ACA45-AC25-4A56-9BF5-0DFAD7EA95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6" y="398"/>
              <a:ext cx="51" cy="81"/>
            </a:xfrm>
            <a:custGeom>
              <a:avLst/>
              <a:gdLst>
                <a:gd name="T0" fmla="*/ 9 w 296"/>
                <a:gd name="T1" fmla="*/ 127 h 474"/>
                <a:gd name="T2" fmla="*/ 195 w 296"/>
                <a:gd name="T3" fmla="*/ 50 h 474"/>
                <a:gd name="T4" fmla="*/ 186 w 296"/>
                <a:gd name="T5" fmla="*/ 33 h 474"/>
                <a:gd name="T6" fmla="*/ 169 w 296"/>
                <a:gd name="T7" fmla="*/ 33 h 474"/>
                <a:gd name="T8" fmla="*/ 152 w 296"/>
                <a:gd name="T9" fmla="*/ 25 h 474"/>
                <a:gd name="T10" fmla="*/ 119 w 296"/>
                <a:gd name="T11" fmla="*/ 0 h 474"/>
                <a:gd name="T12" fmla="*/ 102 w 296"/>
                <a:gd name="T13" fmla="*/ 8 h 474"/>
                <a:gd name="T14" fmla="*/ 119 w 296"/>
                <a:gd name="T15" fmla="*/ 33 h 474"/>
                <a:gd name="T16" fmla="*/ 144 w 296"/>
                <a:gd name="T17" fmla="*/ 42 h 474"/>
                <a:gd name="T18" fmla="*/ 0 w 296"/>
                <a:gd name="T19" fmla="*/ 101 h 474"/>
                <a:gd name="T20" fmla="*/ 9 w 296"/>
                <a:gd name="T21" fmla="*/ 127 h 474"/>
                <a:gd name="T22" fmla="*/ 68 w 296"/>
                <a:gd name="T23" fmla="*/ 270 h 474"/>
                <a:gd name="T24" fmla="*/ 254 w 296"/>
                <a:gd name="T25" fmla="*/ 203 h 474"/>
                <a:gd name="T26" fmla="*/ 246 w 296"/>
                <a:gd name="T27" fmla="*/ 186 h 474"/>
                <a:gd name="T28" fmla="*/ 212 w 296"/>
                <a:gd name="T29" fmla="*/ 177 h 474"/>
                <a:gd name="T30" fmla="*/ 178 w 296"/>
                <a:gd name="T31" fmla="*/ 152 h 474"/>
                <a:gd name="T32" fmla="*/ 161 w 296"/>
                <a:gd name="T33" fmla="*/ 160 h 474"/>
                <a:gd name="T34" fmla="*/ 178 w 296"/>
                <a:gd name="T35" fmla="*/ 177 h 474"/>
                <a:gd name="T36" fmla="*/ 203 w 296"/>
                <a:gd name="T37" fmla="*/ 194 h 474"/>
                <a:gd name="T38" fmla="*/ 59 w 296"/>
                <a:gd name="T39" fmla="*/ 254 h 474"/>
                <a:gd name="T40" fmla="*/ 68 w 296"/>
                <a:gd name="T41" fmla="*/ 270 h 474"/>
                <a:gd name="T42" fmla="*/ 186 w 296"/>
                <a:gd name="T43" fmla="*/ 338 h 474"/>
                <a:gd name="T44" fmla="*/ 144 w 296"/>
                <a:gd name="T45" fmla="*/ 347 h 474"/>
                <a:gd name="T46" fmla="*/ 110 w 296"/>
                <a:gd name="T47" fmla="*/ 364 h 474"/>
                <a:gd name="T48" fmla="*/ 93 w 296"/>
                <a:gd name="T49" fmla="*/ 389 h 474"/>
                <a:gd name="T50" fmla="*/ 93 w 296"/>
                <a:gd name="T51" fmla="*/ 414 h 474"/>
                <a:gd name="T52" fmla="*/ 93 w 296"/>
                <a:gd name="T53" fmla="*/ 431 h 474"/>
                <a:gd name="T54" fmla="*/ 102 w 296"/>
                <a:gd name="T55" fmla="*/ 448 h 474"/>
                <a:gd name="T56" fmla="*/ 119 w 296"/>
                <a:gd name="T57" fmla="*/ 457 h 474"/>
                <a:gd name="T58" fmla="*/ 136 w 296"/>
                <a:gd name="T59" fmla="*/ 465 h 474"/>
                <a:gd name="T60" fmla="*/ 161 w 296"/>
                <a:gd name="T61" fmla="*/ 474 h 474"/>
                <a:gd name="T62" fmla="*/ 195 w 296"/>
                <a:gd name="T63" fmla="*/ 474 h 474"/>
                <a:gd name="T64" fmla="*/ 220 w 296"/>
                <a:gd name="T65" fmla="*/ 465 h 474"/>
                <a:gd name="T66" fmla="*/ 246 w 296"/>
                <a:gd name="T67" fmla="*/ 465 h 474"/>
                <a:gd name="T68" fmla="*/ 271 w 296"/>
                <a:gd name="T69" fmla="*/ 448 h 474"/>
                <a:gd name="T70" fmla="*/ 288 w 296"/>
                <a:gd name="T71" fmla="*/ 431 h 474"/>
                <a:gd name="T72" fmla="*/ 296 w 296"/>
                <a:gd name="T73" fmla="*/ 397 h 474"/>
                <a:gd name="T74" fmla="*/ 288 w 296"/>
                <a:gd name="T75" fmla="*/ 381 h 474"/>
                <a:gd name="T76" fmla="*/ 279 w 296"/>
                <a:gd name="T77" fmla="*/ 364 h 474"/>
                <a:gd name="T78" fmla="*/ 263 w 296"/>
                <a:gd name="T79" fmla="*/ 355 h 474"/>
                <a:gd name="T80" fmla="*/ 246 w 296"/>
                <a:gd name="T81" fmla="*/ 347 h 474"/>
                <a:gd name="T82" fmla="*/ 220 w 296"/>
                <a:gd name="T83" fmla="*/ 338 h 474"/>
                <a:gd name="T84" fmla="*/ 186 w 296"/>
                <a:gd name="T85" fmla="*/ 338 h 474"/>
                <a:gd name="T86" fmla="*/ 186 w 296"/>
                <a:gd name="T87" fmla="*/ 364 h 474"/>
                <a:gd name="T88" fmla="*/ 229 w 296"/>
                <a:gd name="T89" fmla="*/ 364 h 474"/>
                <a:gd name="T90" fmla="*/ 254 w 296"/>
                <a:gd name="T91" fmla="*/ 372 h 474"/>
                <a:gd name="T92" fmla="*/ 271 w 296"/>
                <a:gd name="T93" fmla="*/ 389 h 474"/>
                <a:gd name="T94" fmla="*/ 271 w 296"/>
                <a:gd name="T95" fmla="*/ 397 h 474"/>
                <a:gd name="T96" fmla="*/ 271 w 296"/>
                <a:gd name="T97" fmla="*/ 414 h 474"/>
                <a:gd name="T98" fmla="*/ 263 w 296"/>
                <a:gd name="T99" fmla="*/ 431 h 474"/>
                <a:gd name="T100" fmla="*/ 246 w 296"/>
                <a:gd name="T101" fmla="*/ 440 h 474"/>
                <a:gd name="T102" fmla="*/ 237 w 296"/>
                <a:gd name="T103" fmla="*/ 440 h 474"/>
                <a:gd name="T104" fmla="*/ 220 w 296"/>
                <a:gd name="T105" fmla="*/ 440 h 474"/>
                <a:gd name="T106" fmla="*/ 195 w 296"/>
                <a:gd name="T107" fmla="*/ 448 h 474"/>
                <a:gd name="T108" fmla="*/ 152 w 296"/>
                <a:gd name="T109" fmla="*/ 448 h 474"/>
                <a:gd name="T110" fmla="*/ 127 w 296"/>
                <a:gd name="T111" fmla="*/ 440 h 474"/>
                <a:gd name="T112" fmla="*/ 119 w 296"/>
                <a:gd name="T113" fmla="*/ 423 h 474"/>
                <a:gd name="T114" fmla="*/ 110 w 296"/>
                <a:gd name="T115" fmla="*/ 414 h 474"/>
                <a:gd name="T116" fmla="*/ 110 w 296"/>
                <a:gd name="T117" fmla="*/ 397 h 474"/>
                <a:gd name="T118" fmla="*/ 127 w 296"/>
                <a:gd name="T119" fmla="*/ 381 h 474"/>
                <a:gd name="T120" fmla="*/ 152 w 296"/>
                <a:gd name="T121" fmla="*/ 372 h 474"/>
                <a:gd name="T122" fmla="*/ 169 w 296"/>
                <a:gd name="T123" fmla="*/ 372 h 474"/>
                <a:gd name="T124" fmla="*/ 186 w 296"/>
                <a:gd name="T125" fmla="*/ 364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6" h="474">
                  <a:moveTo>
                    <a:pt x="9" y="127"/>
                  </a:moveTo>
                  <a:lnTo>
                    <a:pt x="195" y="50"/>
                  </a:lnTo>
                  <a:lnTo>
                    <a:pt x="186" y="33"/>
                  </a:lnTo>
                  <a:lnTo>
                    <a:pt x="169" y="33"/>
                  </a:lnTo>
                  <a:lnTo>
                    <a:pt x="152" y="25"/>
                  </a:lnTo>
                  <a:lnTo>
                    <a:pt x="119" y="0"/>
                  </a:lnTo>
                  <a:lnTo>
                    <a:pt x="102" y="8"/>
                  </a:lnTo>
                  <a:lnTo>
                    <a:pt x="119" y="33"/>
                  </a:lnTo>
                  <a:lnTo>
                    <a:pt x="144" y="42"/>
                  </a:lnTo>
                  <a:lnTo>
                    <a:pt x="0" y="101"/>
                  </a:lnTo>
                  <a:lnTo>
                    <a:pt x="9" y="127"/>
                  </a:lnTo>
                  <a:close/>
                  <a:moveTo>
                    <a:pt x="68" y="270"/>
                  </a:moveTo>
                  <a:lnTo>
                    <a:pt x="254" y="203"/>
                  </a:lnTo>
                  <a:lnTo>
                    <a:pt x="246" y="186"/>
                  </a:lnTo>
                  <a:lnTo>
                    <a:pt x="212" y="177"/>
                  </a:lnTo>
                  <a:lnTo>
                    <a:pt x="178" y="152"/>
                  </a:lnTo>
                  <a:lnTo>
                    <a:pt x="161" y="160"/>
                  </a:lnTo>
                  <a:lnTo>
                    <a:pt x="178" y="177"/>
                  </a:lnTo>
                  <a:lnTo>
                    <a:pt x="203" y="194"/>
                  </a:lnTo>
                  <a:lnTo>
                    <a:pt x="59" y="254"/>
                  </a:lnTo>
                  <a:lnTo>
                    <a:pt x="68" y="270"/>
                  </a:lnTo>
                  <a:close/>
                  <a:moveTo>
                    <a:pt x="186" y="338"/>
                  </a:moveTo>
                  <a:lnTo>
                    <a:pt x="144" y="347"/>
                  </a:lnTo>
                  <a:lnTo>
                    <a:pt x="110" y="364"/>
                  </a:lnTo>
                  <a:lnTo>
                    <a:pt x="93" y="389"/>
                  </a:lnTo>
                  <a:lnTo>
                    <a:pt x="93" y="414"/>
                  </a:lnTo>
                  <a:lnTo>
                    <a:pt x="93" y="431"/>
                  </a:lnTo>
                  <a:lnTo>
                    <a:pt x="102" y="448"/>
                  </a:lnTo>
                  <a:lnTo>
                    <a:pt x="119" y="457"/>
                  </a:lnTo>
                  <a:lnTo>
                    <a:pt x="136" y="465"/>
                  </a:lnTo>
                  <a:lnTo>
                    <a:pt x="161" y="474"/>
                  </a:lnTo>
                  <a:lnTo>
                    <a:pt x="195" y="474"/>
                  </a:lnTo>
                  <a:lnTo>
                    <a:pt x="220" y="465"/>
                  </a:lnTo>
                  <a:lnTo>
                    <a:pt x="246" y="465"/>
                  </a:lnTo>
                  <a:lnTo>
                    <a:pt x="271" y="448"/>
                  </a:lnTo>
                  <a:lnTo>
                    <a:pt x="288" y="431"/>
                  </a:lnTo>
                  <a:lnTo>
                    <a:pt x="296" y="397"/>
                  </a:lnTo>
                  <a:lnTo>
                    <a:pt x="288" y="381"/>
                  </a:lnTo>
                  <a:lnTo>
                    <a:pt x="279" y="364"/>
                  </a:lnTo>
                  <a:lnTo>
                    <a:pt x="263" y="355"/>
                  </a:lnTo>
                  <a:lnTo>
                    <a:pt x="246" y="347"/>
                  </a:lnTo>
                  <a:lnTo>
                    <a:pt x="220" y="338"/>
                  </a:lnTo>
                  <a:lnTo>
                    <a:pt x="186" y="338"/>
                  </a:lnTo>
                  <a:close/>
                  <a:moveTo>
                    <a:pt x="186" y="364"/>
                  </a:moveTo>
                  <a:lnTo>
                    <a:pt x="229" y="364"/>
                  </a:lnTo>
                  <a:lnTo>
                    <a:pt x="254" y="372"/>
                  </a:lnTo>
                  <a:lnTo>
                    <a:pt x="271" y="389"/>
                  </a:lnTo>
                  <a:lnTo>
                    <a:pt x="271" y="397"/>
                  </a:lnTo>
                  <a:lnTo>
                    <a:pt x="271" y="414"/>
                  </a:lnTo>
                  <a:lnTo>
                    <a:pt x="263" y="431"/>
                  </a:lnTo>
                  <a:lnTo>
                    <a:pt x="246" y="440"/>
                  </a:lnTo>
                  <a:lnTo>
                    <a:pt x="237" y="440"/>
                  </a:lnTo>
                  <a:lnTo>
                    <a:pt x="220" y="440"/>
                  </a:lnTo>
                  <a:lnTo>
                    <a:pt x="195" y="448"/>
                  </a:lnTo>
                  <a:lnTo>
                    <a:pt x="152" y="448"/>
                  </a:lnTo>
                  <a:lnTo>
                    <a:pt x="127" y="440"/>
                  </a:lnTo>
                  <a:lnTo>
                    <a:pt x="119" y="423"/>
                  </a:lnTo>
                  <a:lnTo>
                    <a:pt x="110" y="414"/>
                  </a:lnTo>
                  <a:lnTo>
                    <a:pt x="110" y="397"/>
                  </a:lnTo>
                  <a:lnTo>
                    <a:pt x="127" y="381"/>
                  </a:lnTo>
                  <a:lnTo>
                    <a:pt x="152" y="372"/>
                  </a:lnTo>
                  <a:lnTo>
                    <a:pt x="169" y="372"/>
                  </a:lnTo>
                  <a:lnTo>
                    <a:pt x="186" y="364"/>
                  </a:lnTo>
                  <a:close/>
                </a:path>
              </a:pathLst>
            </a:custGeom>
            <a:noFill/>
            <a:ln w="3968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" name="Rectangle 229">
              <a:extLst>
                <a:ext uri="{FF2B5EF4-FFF2-40B4-BE49-F238E27FC236}">
                  <a16:creationId xmlns:a16="http://schemas.microsoft.com/office/drawing/2014/main" id="{78D50169-C51F-4085-B7F4-6F668816B0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080000">
              <a:off x="2673" y="387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230">
              <a:extLst>
                <a:ext uri="{FF2B5EF4-FFF2-40B4-BE49-F238E27FC236}">
                  <a16:creationId xmlns:a16="http://schemas.microsoft.com/office/drawing/2014/main" id="{301227EC-F2C5-4085-B547-14C7A5C2012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140000">
              <a:off x="2683" y="409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231">
              <a:extLst>
                <a:ext uri="{FF2B5EF4-FFF2-40B4-BE49-F238E27FC236}">
                  <a16:creationId xmlns:a16="http://schemas.microsoft.com/office/drawing/2014/main" id="{421F06D3-004B-4C84-83E1-F0FF6CBED8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160000">
              <a:off x="2686" y="445"/>
              <a:ext cx="4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232">
              <a:extLst>
                <a:ext uri="{FF2B5EF4-FFF2-40B4-BE49-F238E27FC236}">
                  <a16:creationId xmlns:a16="http://schemas.microsoft.com/office/drawing/2014/main" id="{DDDD6EBA-3CFD-46EA-A95E-DD91A9E5B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5" y="82"/>
              <a:ext cx="2667" cy="4363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" name="Rectangle 233">
              <a:extLst>
                <a:ext uri="{FF2B5EF4-FFF2-40B4-BE49-F238E27FC236}">
                  <a16:creationId xmlns:a16="http://schemas.microsoft.com/office/drawing/2014/main" id="{D9759E21-FBC3-49AB-8DDA-B61B957E95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2" y="-6"/>
              <a:ext cx="71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234">
              <a:extLst>
                <a:ext uri="{FF2B5EF4-FFF2-40B4-BE49-F238E27FC236}">
                  <a16:creationId xmlns:a16="http://schemas.microsoft.com/office/drawing/2014/main" id="{D4E4EA1B-5238-421A-8D89-0FDC5016C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6" y="4472"/>
              <a:ext cx="71" cy="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B</a:t>
              </a:r>
              <a:endParaRPr kumimoji="0" lang="tr-TR" altLang="tr-T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7" name="Freeform 8">
            <a:extLst>
              <a:ext uri="{FF2B5EF4-FFF2-40B4-BE49-F238E27FC236}">
                <a16:creationId xmlns:a16="http://schemas.microsoft.com/office/drawing/2014/main" id="{054CFA41-8918-4526-9855-065EF31E7375}"/>
              </a:ext>
            </a:extLst>
          </p:cNvPr>
          <p:cNvSpPr>
            <a:spLocks/>
          </p:cNvSpPr>
          <p:nvPr/>
        </p:nvSpPr>
        <p:spPr bwMode="auto">
          <a:xfrm>
            <a:off x="9818416" y="1739901"/>
            <a:ext cx="111125" cy="627062"/>
          </a:xfrm>
          <a:custGeom>
            <a:avLst/>
            <a:gdLst>
              <a:gd name="T0" fmla="*/ 406 w 406"/>
              <a:gd name="T1" fmla="*/ 2302 h 2302"/>
              <a:gd name="T2" fmla="*/ 381 w 406"/>
              <a:gd name="T3" fmla="*/ 1947 h 2302"/>
              <a:gd name="T4" fmla="*/ 339 w 406"/>
              <a:gd name="T5" fmla="*/ 1515 h 2302"/>
              <a:gd name="T6" fmla="*/ 220 w 406"/>
              <a:gd name="T7" fmla="*/ 1067 h 2302"/>
              <a:gd name="T8" fmla="*/ 178 w 406"/>
              <a:gd name="T9" fmla="*/ 643 h 2302"/>
              <a:gd name="T10" fmla="*/ 0 w 406"/>
              <a:gd name="T11" fmla="*/ 0 h 2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6" h="2302">
                <a:moveTo>
                  <a:pt x="406" y="2302"/>
                </a:moveTo>
                <a:lnTo>
                  <a:pt x="381" y="1947"/>
                </a:lnTo>
                <a:lnTo>
                  <a:pt x="339" y="1515"/>
                </a:lnTo>
                <a:lnTo>
                  <a:pt x="220" y="1067"/>
                </a:lnTo>
                <a:lnTo>
                  <a:pt x="178" y="643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8" name="Freeform 9">
            <a:extLst>
              <a:ext uri="{FF2B5EF4-FFF2-40B4-BE49-F238E27FC236}">
                <a16:creationId xmlns:a16="http://schemas.microsoft.com/office/drawing/2014/main" id="{548D30B2-88A1-456F-A2BB-672C528DBFCF}"/>
              </a:ext>
            </a:extLst>
          </p:cNvPr>
          <p:cNvSpPr>
            <a:spLocks/>
          </p:cNvSpPr>
          <p:nvPr/>
        </p:nvSpPr>
        <p:spPr bwMode="auto">
          <a:xfrm>
            <a:off x="9731104" y="201614"/>
            <a:ext cx="381000" cy="1511300"/>
          </a:xfrm>
          <a:custGeom>
            <a:avLst/>
            <a:gdLst>
              <a:gd name="T0" fmla="*/ 17 w 1397"/>
              <a:gd name="T1" fmla="*/ 5544 h 5544"/>
              <a:gd name="T2" fmla="*/ 771 w 1397"/>
              <a:gd name="T3" fmla="*/ 4029 h 5544"/>
              <a:gd name="T4" fmla="*/ 1262 w 1397"/>
              <a:gd name="T5" fmla="*/ 3056 h 5544"/>
              <a:gd name="T6" fmla="*/ 1397 w 1397"/>
              <a:gd name="T7" fmla="*/ 2582 h 5544"/>
              <a:gd name="T8" fmla="*/ 1101 w 1397"/>
              <a:gd name="T9" fmla="*/ 1947 h 5544"/>
              <a:gd name="T10" fmla="*/ 779 w 1397"/>
              <a:gd name="T11" fmla="*/ 1473 h 5544"/>
              <a:gd name="T12" fmla="*/ 415 w 1397"/>
              <a:gd name="T13" fmla="*/ 922 h 5544"/>
              <a:gd name="T14" fmla="*/ 85 w 1397"/>
              <a:gd name="T15" fmla="*/ 516 h 5544"/>
              <a:gd name="T16" fmla="*/ 0 w 1397"/>
              <a:gd name="T17" fmla="*/ 0 h 5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7" h="5544">
                <a:moveTo>
                  <a:pt x="17" y="5544"/>
                </a:moveTo>
                <a:lnTo>
                  <a:pt x="771" y="4029"/>
                </a:lnTo>
                <a:lnTo>
                  <a:pt x="1262" y="3056"/>
                </a:lnTo>
                <a:lnTo>
                  <a:pt x="1397" y="2582"/>
                </a:lnTo>
                <a:lnTo>
                  <a:pt x="1101" y="1947"/>
                </a:lnTo>
                <a:lnTo>
                  <a:pt x="779" y="1473"/>
                </a:lnTo>
                <a:lnTo>
                  <a:pt x="415" y="922"/>
                </a:lnTo>
                <a:lnTo>
                  <a:pt x="85" y="516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9" name="Freeform 10">
            <a:extLst>
              <a:ext uri="{FF2B5EF4-FFF2-40B4-BE49-F238E27FC236}">
                <a16:creationId xmlns:a16="http://schemas.microsoft.com/office/drawing/2014/main" id="{99F97F6B-EDC9-41CF-885B-3FB78E259C01}"/>
              </a:ext>
            </a:extLst>
          </p:cNvPr>
          <p:cNvSpPr>
            <a:spLocks/>
          </p:cNvSpPr>
          <p:nvPr/>
        </p:nvSpPr>
        <p:spPr bwMode="auto">
          <a:xfrm>
            <a:off x="8057879" y="395289"/>
            <a:ext cx="279400" cy="469900"/>
          </a:xfrm>
          <a:custGeom>
            <a:avLst/>
            <a:gdLst>
              <a:gd name="T0" fmla="*/ 0 w 1025"/>
              <a:gd name="T1" fmla="*/ 1727 h 1727"/>
              <a:gd name="T2" fmla="*/ 254 w 1025"/>
              <a:gd name="T3" fmla="*/ 1261 h 1727"/>
              <a:gd name="T4" fmla="*/ 314 w 1025"/>
              <a:gd name="T5" fmla="*/ 990 h 1727"/>
              <a:gd name="T6" fmla="*/ 601 w 1025"/>
              <a:gd name="T7" fmla="*/ 592 h 1727"/>
              <a:gd name="T8" fmla="*/ 830 w 1025"/>
              <a:gd name="T9" fmla="*/ 398 h 1727"/>
              <a:gd name="T10" fmla="*/ 1025 w 1025"/>
              <a:gd name="T11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5" h="1727">
                <a:moveTo>
                  <a:pt x="0" y="1727"/>
                </a:moveTo>
                <a:lnTo>
                  <a:pt x="254" y="1261"/>
                </a:lnTo>
                <a:lnTo>
                  <a:pt x="314" y="990"/>
                </a:lnTo>
                <a:lnTo>
                  <a:pt x="601" y="592"/>
                </a:lnTo>
                <a:lnTo>
                  <a:pt x="830" y="398"/>
                </a:lnTo>
                <a:lnTo>
                  <a:pt x="1025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0" name="Freeform 11">
            <a:extLst>
              <a:ext uri="{FF2B5EF4-FFF2-40B4-BE49-F238E27FC236}">
                <a16:creationId xmlns:a16="http://schemas.microsoft.com/office/drawing/2014/main" id="{1F0E5A63-1AA5-4563-8070-9A166EF8CC14}"/>
              </a:ext>
            </a:extLst>
          </p:cNvPr>
          <p:cNvSpPr>
            <a:spLocks/>
          </p:cNvSpPr>
          <p:nvPr/>
        </p:nvSpPr>
        <p:spPr bwMode="auto">
          <a:xfrm>
            <a:off x="8862741" y="215901"/>
            <a:ext cx="69850" cy="1484312"/>
          </a:xfrm>
          <a:custGeom>
            <a:avLst/>
            <a:gdLst>
              <a:gd name="T0" fmla="*/ 102 w 254"/>
              <a:gd name="T1" fmla="*/ 5452 h 5452"/>
              <a:gd name="T2" fmla="*/ 169 w 254"/>
              <a:gd name="T3" fmla="*/ 4682 h 5452"/>
              <a:gd name="T4" fmla="*/ 169 w 254"/>
              <a:gd name="T5" fmla="*/ 4123 h 5452"/>
              <a:gd name="T6" fmla="*/ 127 w 254"/>
              <a:gd name="T7" fmla="*/ 3353 h 5452"/>
              <a:gd name="T8" fmla="*/ 195 w 254"/>
              <a:gd name="T9" fmla="*/ 2794 h 5452"/>
              <a:gd name="T10" fmla="*/ 254 w 254"/>
              <a:gd name="T11" fmla="*/ 2125 h 5452"/>
              <a:gd name="T12" fmla="*/ 169 w 254"/>
              <a:gd name="T13" fmla="*/ 1499 h 5452"/>
              <a:gd name="T14" fmla="*/ 68 w 254"/>
              <a:gd name="T15" fmla="*/ 940 h 5452"/>
              <a:gd name="T16" fmla="*/ 0 w 254"/>
              <a:gd name="T17" fmla="*/ 551 h 5452"/>
              <a:gd name="T18" fmla="*/ 59 w 254"/>
              <a:gd name="T19" fmla="*/ 0 h 5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4" h="5452">
                <a:moveTo>
                  <a:pt x="102" y="5452"/>
                </a:moveTo>
                <a:lnTo>
                  <a:pt x="169" y="4682"/>
                </a:lnTo>
                <a:lnTo>
                  <a:pt x="169" y="4123"/>
                </a:lnTo>
                <a:lnTo>
                  <a:pt x="127" y="3353"/>
                </a:lnTo>
                <a:lnTo>
                  <a:pt x="195" y="2794"/>
                </a:lnTo>
                <a:lnTo>
                  <a:pt x="254" y="2125"/>
                </a:lnTo>
                <a:lnTo>
                  <a:pt x="169" y="1499"/>
                </a:lnTo>
                <a:lnTo>
                  <a:pt x="68" y="940"/>
                </a:lnTo>
                <a:lnTo>
                  <a:pt x="0" y="551"/>
                </a:lnTo>
                <a:lnTo>
                  <a:pt x="59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1" name="Freeform 12">
            <a:extLst>
              <a:ext uri="{FF2B5EF4-FFF2-40B4-BE49-F238E27FC236}">
                <a16:creationId xmlns:a16="http://schemas.microsoft.com/office/drawing/2014/main" id="{795ACF9C-6DA3-4CA3-89F4-FE4529EDF287}"/>
              </a:ext>
            </a:extLst>
          </p:cNvPr>
          <p:cNvSpPr>
            <a:spLocks/>
          </p:cNvSpPr>
          <p:nvPr/>
        </p:nvSpPr>
        <p:spPr bwMode="auto">
          <a:xfrm>
            <a:off x="8384904" y="4316414"/>
            <a:ext cx="463550" cy="387350"/>
          </a:xfrm>
          <a:custGeom>
            <a:avLst/>
            <a:gdLst>
              <a:gd name="T0" fmla="*/ 1701 w 1701"/>
              <a:gd name="T1" fmla="*/ 1423 h 1423"/>
              <a:gd name="T2" fmla="*/ 1286 w 1701"/>
              <a:gd name="T3" fmla="*/ 1253 h 1423"/>
              <a:gd name="T4" fmla="*/ 1049 w 1701"/>
              <a:gd name="T5" fmla="*/ 974 h 1423"/>
              <a:gd name="T6" fmla="*/ 821 w 1701"/>
              <a:gd name="T7" fmla="*/ 686 h 1423"/>
              <a:gd name="T8" fmla="*/ 609 w 1701"/>
              <a:gd name="T9" fmla="*/ 364 h 1423"/>
              <a:gd name="T10" fmla="*/ 448 w 1701"/>
              <a:gd name="T11" fmla="*/ 153 h 1423"/>
              <a:gd name="T12" fmla="*/ 0 w 1701"/>
              <a:gd name="T13" fmla="*/ 0 h 1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01" h="1423">
                <a:moveTo>
                  <a:pt x="1701" y="1423"/>
                </a:moveTo>
                <a:lnTo>
                  <a:pt x="1286" y="1253"/>
                </a:lnTo>
                <a:lnTo>
                  <a:pt x="1049" y="974"/>
                </a:lnTo>
                <a:lnTo>
                  <a:pt x="821" y="686"/>
                </a:lnTo>
                <a:lnTo>
                  <a:pt x="609" y="364"/>
                </a:lnTo>
                <a:lnTo>
                  <a:pt x="448" y="153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2" name="Freeform 13">
            <a:extLst>
              <a:ext uri="{FF2B5EF4-FFF2-40B4-BE49-F238E27FC236}">
                <a16:creationId xmlns:a16="http://schemas.microsoft.com/office/drawing/2014/main" id="{FC32C493-752F-476F-ACB2-0BBE6E53BA82}"/>
              </a:ext>
            </a:extLst>
          </p:cNvPr>
          <p:cNvSpPr>
            <a:spLocks/>
          </p:cNvSpPr>
          <p:nvPr/>
        </p:nvSpPr>
        <p:spPr bwMode="auto">
          <a:xfrm>
            <a:off x="10394679" y="1738314"/>
            <a:ext cx="109537" cy="525462"/>
          </a:xfrm>
          <a:custGeom>
            <a:avLst/>
            <a:gdLst>
              <a:gd name="T0" fmla="*/ 398 w 398"/>
              <a:gd name="T1" fmla="*/ 1930 h 1930"/>
              <a:gd name="T2" fmla="*/ 339 w 398"/>
              <a:gd name="T3" fmla="*/ 1313 h 1930"/>
              <a:gd name="T4" fmla="*/ 271 w 398"/>
              <a:gd name="T5" fmla="*/ 881 h 1930"/>
              <a:gd name="T6" fmla="*/ 127 w 398"/>
              <a:gd name="T7" fmla="*/ 280 h 1930"/>
              <a:gd name="T8" fmla="*/ 0 w 398"/>
              <a:gd name="T9" fmla="*/ 0 h 1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1930">
                <a:moveTo>
                  <a:pt x="398" y="1930"/>
                </a:moveTo>
                <a:lnTo>
                  <a:pt x="339" y="1313"/>
                </a:lnTo>
                <a:lnTo>
                  <a:pt x="271" y="881"/>
                </a:lnTo>
                <a:lnTo>
                  <a:pt x="127" y="280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3" name="Freeform 14">
            <a:extLst>
              <a:ext uri="{FF2B5EF4-FFF2-40B4-BE49-F238E27FC236}">
                <a16:creationId xmlns:a16="http://schemas.microsoft.com/office/drawing/2014/main" id="{F54760C9-6026-49AF-A5CE-837A1D11A40A}"/>
              </a:ext>
            </a:extLst>
          </p:cNvPr>
          <p:cNvSpPr>
            <a:spLocks/>
          </p:cNvSpPr>
          <p:nvPr/>
        </p:nvSpPr>
        <p:spPr bwMode="auto">
          <a:xfrm>
            <a:off x="7213329" y="201614"/>
            <a:ext cx="279400" cy="663575"/>
          </a:xfrm>
          <a:custGeom>
            <a:avLst/>
            <a:gdLst>
              <a:gd name="T0" fmla="*/ 0 w 1024"/>
              <a:gd name="T1" fmla="*/ 2438 h 2438"/>
              <a:gd name="T2" fmla="*/ 203 w 1024"/>
              <a:gd name="T3" fmla="*/ 2057 h 2438"/>
              <a:gd name="T4" fmla="*/ 432 w 1024"/>
              <a:gd name="T5" fmla="*/ 1456 h 2438"/>
              <a:gd name="T6" fmla="*/ 559 w 1024"/>
              <a:gd name="T7" fmla="*/ 939 h 2438"/>
              <a:gd name="T8" fmla="*/ 753 w 1024"/>
              <a:gd name="T9" fmla="*/ 482 h 2438"/>
              <a:gd name="T10" fmla="*/ 1024 w 1024"/>
              <a:gd name="T11" fmla="*/ 0 h 2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24" h="2438">
                <a:moveTo>
                  <a:pt x="0" y="2438"/>
                </a:moveTo>
                <a:lnTo>
                  <a:pt x="203" y="2057"/>
                </a:lnTo>
                <a:lnTo>
                  <a:pt x="432" y="1456"/>
                </a:lnTo>
                <a:lnTo>
                  <a:pt x="559" y="939"/>
                </a:lnTo>
                <a:lnTo>
                  <a:pt x="753" y="482"/>
                </a:lnTo>
                <a:lnTo>
                  <a:pt x="1024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4" name="Freeform 17">
            <a:extLst>
              <a:ext uri="{FF2B5EF4-FFF2-40B4-BE49-F238E27FC236}">
                <a16:creationId xmlns:a16="http://schemas.microsoft.com/office/drawing/2014/main" id="{4F01AF9D-2A5D-49A6-9AC7-8EE6F9E4002F}"/>
              </a:ext>
            </a:extLst>
          </p:cNvPr>
          <p:cNvSpPr>
            <a:spLocks/>
          </p:cNvSpPr>
          <p:nvPr/>
        </p:nvSpPr>
        <p:spPr bwMode="auto">
          <a:xfrm>
            <a:off x="10459766" y="3640139"/>
            <a:ext cx="163512" cy="569912"/>
          </a:xfrm>
          <a:custGeom>
            <a:avLst/>
            <a:gdLst>
              <a:gd name="T0" fmla="*/ 558 w 601"/>
              <a:gd name="T1" fmla="*/ 2091 h 2091"/>
              <a:gd name="T2" fmla="*/ 558 w 601"/>
              <a:gd name="T3" fmla="*/ 1617 h 2091"/>
              <a:gd name="T4" fmla="*/ 601 w 601"/>
              <a:gd name="T5" fmla="*/ 1219 h 2091"/>
              <a:gd name="T6" fmla="*/ 397 w 601"/>
              <a:gd name="T7" fmla="*/ 821 h 2091"/>
              <a:gd name="T8" fmla="*/ 228 w 601"/>
              <a:gd name="T9" fmla="*/ 381 h 2091"/>
              <a:gd name="T10" fmla="*/ 110 w 601"/>
              <a:gd name="T11" fmla="*/ 263 h 2091"/>
              <a:gd name="T12" fmla="*/ 0 w 601"/>
              <a:gd name="T13" fmla="*/ 0 h 20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1" h="2091">
                <a:moveTo>
                  <a:pt x="558" y="2091"/>
                </a:moveTo>
                <a:lnTo>
                  <a:pt x="558" y="1617"/>
                </a:lnTo>
                <a:lnTo>
                  <a:pt x="601" y="1219"/>
                </a:lnTo>
                <a:lnTo>
                  <a:pt x="397" y="821"/>
                </a:lnTo>
                <a:lnTo>
                  <a:pt x="228" y="381"/>
                </a:lnTo>
                <a:lnTo>
                  <a:pt x="110" y="263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5" name="Freeform 18">
            <a:extLst>
              <a:ext uri="{FF2B5EF4-FFF2-40B4-BE49-F238E27FC236}">
                <a16:creationId xmlns:a16="http://schemas.microsoft.com/office/drawing/2014/main" id="{E0659266-5F7E-4689-8131-CCC664C3780D}"/>
              </a:ext>
            </a:extLst>
          </p:cNvPr>
          <p:cNvSpPr>
            <a:spLocks/>
          </p:cNvSpPr>
          <p:nvPr/>
        </p:nvSpPr>
        <p:spPr bwMode="auto">
          <a:xfrm>
            <a:off x="7129191" y="2687639"/>
            <a:ext cx="44450" cy="879475"/>
          </a:xfrm>
          <a:custGeom>
            <a:avLst/>
            <a:gdLst>
              <a:gd name="T0" fmla="*/ 102 w 161"/>
              <a:gd name="T1" fmla="*/ 3225 h 3225"/>
              <a:gd name="T2" fmla="*/ 161 w 161"/>
              <a:gd name="T3" fmla="*/ 2497 h 3225"/>
              <a:gd name="T4" fmla="*/ 42 w 161"/>
              <a:gd name="T5" fmla="*/ 1939 h 3225"/>
              <a:gd name="T6" fmla="*/ 17 w 161"/>
              <a:gd name="T7" fmla="*/ 1668 h 3225"/>
              <a:gd name="T8" fmla="*/ 17 w 161"/>
              <a:gd name="T9" fmla="*/ 1456 h 3225"/>
              <a:gd name="T10" fmla="*/ 68 w 161"/>
              <a:gd name="T11" fmla="*/ 872 h 3225"/>
              <a:gd name="T12" fmla="*/ 34 w 161"/>
              <a:gd name="T13" fmla="*/ 584 h 3225"/>
              <a:gd name="T14" fmla="*/ 0 w 161"/>
              <a:gd name="T15" fmla="*/ 212 h 3225"/>
              <a:gd name="T16" fmla="*/ 17 w 161"/>
              <a:gd name="T17" fmla="*/ 0 h 3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1" h="3225">
                <a:moveTo>
                  <a:pt x="102" y="3225"/>
                </a:moveTo>
                <a:lnTo>
                  <a:pt x="161" y="2497"/>
                </a:lnTo>
                <a:lnTo>
                  <a:pt x="42" y="1939"/>
                </a:lnTo>
                <a:lnTo>
                  <a:pt x="17" y="1668"/>
                </a:lnTo>
                <a:lnTo>
                  <a:pt x="17" y="1456"/>
                </a:lnTo>
                <a:lnTo>
                  <a:pt x="68" y="872"/>
                </a:lnTo>
                <a:lnTo>
                  <a:pt x="34" y="584"/>
                </a:lnTo>
                <a:lnTo>
                  <a:pt x="0" y="212"/>
                </a:lnTo>
                <a:lnTo>
                  <a:pt x="17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6" name="Freeform 5">
            <a:extLst>
              <a:ext uri="{FF2B5EF4-FFF2-40B4-BE49-F238E27FC236}">
                <a16:creationId xmlns:a16="http://schemas.microsoft.com/office/drawing/2014/main" id="{5FB82D4A-C9B1-4C7B-85BF-630BC4FBE763}"/>
              </a:ext>
            </a:extLst>
          </p:cNvPr>
          <p:cNvSpPr>
            <a:spLocks/>
          </p:cNvSpPr>
          <p:nvPr/>
        </p:nvSpPr>
        <p:spPr bwMode="auto">
          <a:xfrm>
            <a:off x="6722791" y="3530601"/>
            <a:ext cx="2144712" cy="50800"/>
          </a:xfrm>
          <a:custGeom>
            <a:avLst/>
            <a:gdLst>
              <a:gd name="T0" fmla="*/ 7865 w 7865"/>
              <a:gd name="T1" fmla="*/ 152 h 186"/>
              <a:gd name="T2" fmla="*/ 6256 w 7865"/>
              <a:gd name="T3" fmla="*/ 76 h 186"/>
              <a:gd name="T4" fmla="*/ 4902 w 7865"/>
              <a:gd name="T5" fmla="*/ 0 h 186"/>
              <a:gd name="T6" fmla="*/ 3784 w 7865"/>
              <a:gd name="T7" fmla="*/ 76 h 186"/>
              <a:gd name="T8" fmla="*/ 2608 w 7865"/>
              <a:gd name="T9" fmla="*/ 186 h 186"/>
              <a:gd name="T10" fmla="*/ 0 w 7865"/>
              <a:gd name="T11" fmla="*/ 7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65" h="186">
                <a:moveTo>
                  <a:pt x="7865" y="152"/>
                </a:moveTo>
                <a:lnTo>
                  <a:pt x="6256" y="76"/>
                </a:lnTo>
                <a:lnTo>
                  <a:pt x="4902" y="0"/>
                </a:lnTo>
                <a:lnTo>
                  <a:pt x="3784" y="76"/>
                </a:lnTo>
                <a:lnTo>
                  <a:pt x="2608" y="186"/>
                </a:lnTo>
                <a:lnTo>
                  <a:pt x="0" y="76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7" name="Freeform 6">
            <a:extLst>
              <a:ext uri="{FF2B5EF4-FFF2-40B4-BE49-F238E27FC236}">
                <a16:creationId xmlns:a16="http://schemas.microsoft.com/office/drawing/2014/main" id="{19FE9CE9-0C1F-4DCA-953E-D9FF745CBCA7}"/>
              </a:ext>
            </a:extLst>
          </p:cNvPr>
          <p:cNvSpPr>
            <a:spLocks/>
          </p:cNvSpPr>
          <p:nvPr/>
        </p:nvSpPr>
        <p:spPr bwMode="auto">
          <a:xfrm>
            <a:off x="6722791" y="1746251"/>
            <a:ext cx="2082800" cy="74612"/>
          </a:xfrm>
          <a:custGeom>
            <a:avLst/>
            <a:gdLst>
              <a:gd name="T0" fmla="*/ 7636 w 7636"/>
              <a:gd name="T1" fmla="*/ 17 h 271"/>
              <a:gd name="T2" fmla="*/ 6747 w 7636"/>
              <a:gd name="T3" fmla="*/ 102 h 271"/>
              <a:gd name="T4" fmla="*/ 5554 w 7636"/>
              <a:gd name="T5" fmla="*/ 34 h 271"/>
              <a:gd name="T6" fmla="*/ 4301 w 7636"/>
              <a:gd name="T7" fmla="*/ 0 h 271"/>
              <a:gd name="T8" fmla="*/ 2548 w 7636"/>
              <a:gd name="T9" fmla="*/ 195 h 271"/>
              <a:gd name="T10" fmla="*/ 1397 w 7636"/>
              <a:gd name="T11" fmla="*/ 271 h 271"/>
              <a:gd name="T12" fmla="*/ 229 w 7636"/>
              <a:gd name="T13" fmla="*/ 187 h 271"/>
              <a:gd name="T14" fmla="*/ 0 w 7636"/>
              <a:gd name="T15" fmla="*/ 17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36" h="271">
                <a:moveTo>
                  <a:pt x="7636" y="17"/>
                </a:moveTo>
                <a:lnTo>
                  <a:pt x="6747" y="102"/>
                </a:lnTo>
                <a:lnTo>
                  <a:pt x="5554" y="34"/>
                </a:lnTo>
                <a:lnTo>
                  <a:pt x="4301" y="0"/>
                </a:lnTo>
                <a:lnTo>
                  <a:pt x="2548" y="195"/>
                </a:lnTo>
                <a:lnTo>
                  <a:pt x="1397" y="271"/>
                </a:lnTo>
                <a:lnTo>
                  <a:pt x="229" y="187"/>
                </a:lnTo>
                <a:lnTo>
                  <a:pt x="0" y="17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8" name="Freeform 7">
            <a:extLst>
              <a:ext uri="{FF2B5EF4-FFF2-40B4-BE49-F238E27FC236}">
                <a16:creationId xmlns:a16="http://schemas.microsoft.com/office/drawing/2014/main" id="{66A6800E-FEF6-4F0F-BBDA-671C5866DBA5}"/>
              </a:ext>
            </a:extLst>
          </p:cNvPr>
          <p:cNvSpPr>
            <a:spLocks/>
          </p:cNvSpPr>
          <p:nvPr/>
        </p:nvSpPr>
        <p:spPr bwMode="auto">
          <a:xfrm>
            <a:off x="8867504" y="3562351"/>
            <a:ext cx="2089150" cy="65087"/>
          </a:xfrm>
          <a:custGeom>
            <a:avLst/>
            <a:gdLst>
              <a:gd name="T0" fmla="*/ 0 w 7662"/>
              <a:gd name="T1" fmla="*/ 34 h 237"/>
              <a:gd name="T2" fmla="*/ 779 w 7662"/>
              <a:gd name="T3" fmla="*/ 34 h 237"/>
              <a:gd name="T4" fmla="*/ 1278 w 7662"/>
              <a:gd name="T5" fmla="*/ 0 h 237"/>
              <a:gd name="T6" fmla="*/ 2387 w 7662"/>
              <a:gd name="T7" fmla="*/ 0 h 237"/>
              <a:gd name="T8" fmla="*/ 3971 w 7662"/>
              <a:gd name="T9" fmla="*/ 119 h 237"/>
              <a:gd name="T10" fmla="*/ 5249 w 7662"/>
              <a:gd name="T11" fmla="*/ 153 h 237"/>
              <a:gd name="T12" fmla="*/ 6375 w 7662"/>
              <a:gd name="T13" fmla="*/ 204 h 237"/>
              <a:gd name="T14" fmla="*/ 7662 w 7662"/>
              <a:gd name="T15" fmla="*/ 237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662" h="237">
                <a:moveTo>
                  <a:pt x="0" y="34"/>
                </a:moveTo>
                <a:lnTo>
                  <a:pt x="779" y="34"/>
                </a:lnTo>
                <a:lnTo>
                  <a:pt x="1278" y="0"/>
                </a:lnTo>
                <a:lnTo>
                  <a:pt x="2387" y="0"/>
                </a:lnTo>
                <a:lnTo>
                  <a:pt x="3971" y="119"/>
                </a:lnTo>
                <a:lnTo>
                  <a:pt x="5249" y="153"/>
                </a:lnTo>
                <a:lnTo>
                  <a:pt x="6375" y="204"/>
                </a:lnTo>
                <a:lnTo>
                  <a:pt x="7662" y="237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9" name="Freeform 15">
            <a:extLst>
              <a:ext uri="{FF2B5EF4-FFF2-40B4-BE49-F238E27FC236}">
                <a16:creationId xmlns:a16="http://schemas.microsoft.com/office/drawing/2014/main" id="{6568A004-B1DF-44AA-A8B9-517FFA37343A}"/>
              </a:ext>
            </a:extLst>
          </p:cNvPr>
          <p:cNvSpPr>
            <a:spLocks/>
          </p:cNvSpPr>
          <p:nvPr/>
        </p:nvSpPr>
        <p:spPr bwMode="auto">
          <a:xfrm>
            <a:off x="8805591" y="1751014"/>
            <a:ext cx="61912" cy="1820862"/>
          </a:xfrm>
          <a:custGeom>
            <a:avLst/>
            <a:gdLst>
              <a:gd name="T0" fmla="*/ 229 w 229"/>
              <a:gd name="T1" fmla="*/ 6679 h 6679"/>
              <a:gd name="T2" fmla="*/ 127 w 229"/>
              <a:gd name="T3" fmla="*/ 5892 h 6679"/>
              <a:gd name="T4" fmla="*/ 187 w 229"/>
              <a:gd name="T5" fmla="*/ 5316 h 6679"/>
              <a:gd name="T6" fmla="*/ 212 w 229"/>
              <a:gd name="T7" fmla="*/ 4834 h 6679"/>
              <a:gd name="T8" fmla="*/ 187 w 229"/>
              <a:gd name="T9" fmla="*/ 4301 h 6679"/>
              <a:gd name="T10" fmla="*/ 26 w 229"/>
              <a:gd name="T11" fmla="*/ 3412 h 6679"/>
              <a:gd name="T12" fmla="*/ 9 w 229"/>
              <a:gd name="T13" fmla="*/ 2929 h 6679"/>
              <a:gd name="T14" fmla="*/ 0 w 229"/>
              <a:gd name="T15" fmla="*/ 2286 h 6679"/>
              <a:gd name="T16" fmla="*/ 68 w 229"/>
              <a:gd name="T17" fmla="*/ 1389 h 6679"/>
              <a:gd name="T18" fmla="*/ 43 w 229"/>
              <a:gd name="T19" fmla="*/ 483 h 6679"/>
              <a:gd name="T20" fmla="*/ 0 w 229"/>
              <a:gd name="T21" fmla="*/ 0 h 6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9" h="6679">
                <a:moveTo>
                  <a:pt x="229" y="6679"/>
                </a:moveTo>
                <a:lnTo>
                  <a:pt x="127" y="5892"/>
                </a:lnTo>
                <a:lnTo>
                  <a:pt x="187" y="5316"/>
                </a:lnTo>
                <a:lnTo>
                  <a:pt x="212" y="4834"/>
                </a:lnTo>
                <a:lnTo>
                  <a:pt x="187" y="4301"/>
                </a:lnTo>
                <a:lnTo>
                  <a:pt x="26" y="3412"/>
                </a:lnTo>
                <a:lnTo>
                  <a:pt x="9" y="2929"/>
                </a:lnTo>
                <a:lnTo>
                  <a:pt x="0" y="2286"/>
                </a:lnTo>
                <a:lnTo>
                  <a:pt x="68" y="1389"/>
                </a:lnTo>
                <a:lnTo>
                  <a:pt x="43" y="483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0" name="Freeform 16">
            <a:extLst>
              <a:ext uri="{FF2B5EF4-FFF2-40B4-BE49-F238E27FC236}">
                <a16:creationId xmlns:a16="http://schemas.microsoft.com/office/drawing/2014/main" id="{2E4EFA53-F311-4363-8DE9-6652CBFDE8D8}"/>
              </a:ext>
            </a:extLst>
          </p:cNvPr>
          <p:cNvSpPr>
            <a:spLocks/>
          </p:cNvSpPr>
          <p:nvPr/>
        </p:nvSpPr>
        <p:spPr bwMode="auto">
          <a:xfrm>
            <a:off x="8805591" y="1682751"/>
            <a:ext cx="2151062" cy="68262"/>
          </a:xfrm>
          <a:custGeom>
            <a:avLst/>
            <a:gdLst>
              <a:gd name="T0" fmla="*/ 0 w 7891"/>
              <a:gd name="T1" fmla="*/ 254 h 254"/>
              <a:gd name="T2" fmla="*/ 441 w 7891"/>
              <a:gd name="T3" fmla="*/ 60 h 254"/>
              <a:gd name="T4" fmla="*/ 1533 w 7891"/>
              <a:gd name="T5" fmla="*/ 0 h 254"/>
              <a:gd name="T6" fmla="*/ 3505 w 7891"/>
              <a:gd name="T7" fmla="*/ 119 h 254"/>
              <a:gd name="T8" fmla="*/ 4352 w 7891"/>
              <a:gd name="T9" fmla="*/ 110 h 254"/>
              <a:gd name="T10" fmla="*/ 5563 w 7891"/>
              <a:gd name="T11" fmla="*/ 203 h 254"/>
              <a:gd name="T12" fmla="*/ 6849 w 7891"/>
              <a:gd name="T13" fmla="*/ 110 h 254"/>
              <a:gd name="T14" fmla="*/ 7891 w 7891"/>
              <a:gd name="T15" fmla="*/ 153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891" h="254">
                <a:moveTo>
                  <a:pt x="0" y="254"/>
                </a:moveTo>
                <a:lnTo>
                  <a:pt x="441" y="60"/>
                </a:lnTo>
                <a:lnTo>
                  <a:pt x="1533" y="0"/>
                </a:lnTo>
                <a:lnTo>
                  <a:pt x="3505" y="119"/>
                </a:lnTo>
                <a:lnTo>
                  <a:pt x="4352" y="110"/>
                </a:lnTo>
                <a:lnTo>
                  <a:pt x="5563" y="203"/>
                </a:lnTo>
                <a:lnTo>
                  <a:pt x="6849" y="110"/>
                </a:lnTo>
                <a:lnTo>
                  <a:pt x="7891" y="153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1" name="Freeform 19">
            <a:extLst>
              <a:ext uri="{FF2B5EF4-FFF2-40B4-BE49-F238E27FC236}">
                <a16:creationId xmlns:a16="http://schemas.microsoft.com/office/drawing/2014/main" id="{CC1687DE-A831-473E-B81C-649540B78F4B}"/>
              </a:ext>
            </a:extLst>
          </p:cNvPr>
          <p:cNvSpPr>
            <a:spLocks/>
          </p:cNvSpPr>
          <p:nvPr/>
        </p:nvSpPr>
        <p:spPr bwMode="auto">
          <a:xfrm>
            <a:off x="8765904" y="3571876"/>
            <a:ext cx="201612" cy="2632075"/>
          </a:xfrm>
          <a:custGeom>
            <a:avLst/>
            <a:gdLst>
              <a:gd name="T0" fmla="*/ 508 w 737"/>
              <a:gd name="T1" fmla="*/ 9659 h 9659"/>
              <a:gd name="T2" fmla="*/ 652 w 737"/>
              <a:gd name="T3" fmla="*/ 9134 h 9659"/>
              <a:gd name="T4" fmla="*/ 695 w 737"/>
              <a:gd name="T5" fmla="*/ 8855 h 9659"/>
              <a:gd name="T6" fmla="*/ 737 w 737"/>
              <a:gd name="T7" fmla="*/ 8465 h 9659"/>
              <a:gd name="T8" fmla="*/ 602 w 737"/>
              <a:gd name="T9" fmla="*/ 8161 h 9659"/>
              <a:gd name="T10" fmla="*/ 238 w 737"/>
              <a:gd name="T11" fmla="*/ 7830 h 9659"/>
              <a:gd name="T12" fmla="*/ 94 w 737"/>
              <a:gd name="T13" fmla="*/ 7543 h 9659"/>
              <a:gd name="T14" fmla="*/ 0 w 737"/>
              <a:gd name="T15" fmla="*/ 7272 h 9659"/>
              <a:gd name="T16" fmla="*/ 51 w 737"/>
              <a:gd name="T17" fmla="*/ 6933 h 9659"/>
              <a:gd name="T18" fmla="*/ 322 w 737"/>
              <a:gd name="T19" fmla="*/ 6561 h 9659"/>
              <a:gd name="T20" fmla="*/ 373 w 737"/>
              <a:gd name="T21" fmla="*/ 6273 h 9659"/>
              <a:gd name="T22" fmla="*/ 373 w 737"/>
              <a:gd name="T23" fmla="*/ 5858 h 9659"/>
              <a:gd name="T24" fmla="*/ 373 w 737"/>
              <a:gd name="T25" fmla="*/ 5528 h 9659"/>
              <a:gd name="T26" fmla="*/ 339 w 737"/>
              <a:gd name="T27" fmla="*/ 5249 h 9659"/>
              <a:gd name="T28" fmla="*/ 322 w 737"/>
              <a:gd name="T29" fmla="*/ 5062 h 9659"/>
              <a:gd name="T30" fmla="*/ 271 w 737"/>
              <a:gd name="T31" fmla="*/ 4724 h 9659"/>
              <a:gd name="T32" fmla="*/ 305 w 737"/>
              <a:gd name="T33" fmla="*/ 4157 h 9659"/>
              <a:gd name="T34" fmla="*/ 297 w 737"/>
              <a:gd name="T35" fmla="*/ 3674 h 9659"/>
              <a:gd name="T36" fmla="*/ 263 w 737"/>
              <a:gd name="T37" fmla="*/ 2684 h 9659"/>
              <a:gd name="T38" fmla="*/ 271 w 737"/>
              <a:gd name="T39" fmla="*/ 2125 h 9659"/>
              <a:gd name="T40" fmla="*/ 322 w 737"/>
              <a:gd name="T41" fmla="*/ 1710 h 9659"/>
              <a:gd name="T42" fmla="*/ 331 w 737"/>
              <a:gd name="T43" fmla="*/ 1456 h 9659"/>
              <a:gd name="T44" fmla="*/ 373 w 737"/>
              <a:gd name="T45" fmla="*/ 0 h 96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37" h="9659">
                <a:moveTo>
                  <a:pt x="508" y="9659"/>
                </a:moveTo>
                <a:lnTo>
                  <a:pt x="652" y="9134"/>
                </a:lnTo>
                <a:lnTo>
                  <a:pt x="695" y="8855"/>
                </a:lnTo>
                <a:lnTo>
                  <a:pt x="737" y="8465"/>
                </a:lnTo>
                <a:lnTo>
                  <a:pt x="602" y="8161"/>
                </a:lnTo>
                <a:lnTo>
                  <a:pt x="238" y="7830"/>
                </a:lnTo>
                <a:lnTo>
                  <a:pt x="94" y="7543"/>
                </a:lnTo>
                <a:lnTo>
                  <a:pt x="0" y="7272"/>
                </a:lnTo>
                <a:lnTo>
                  <a:pt x="51" y="6933"/>
                </a:lnTo>
                <a:lnTo>
                  <a:pt x="322" y="6561"/>
                </a:lnTo>
                <a:lnTo>
                  <a:pt x="373" y="6273"/>
                </a:lnTo>
                <a:lnTo>
                  <a:pt x="373" y="5858"/>
                </a:lnTo>
                <a:lnTo>
                  <a:pt x="373" y="5528"/>
                </a:lnTo>
                <a:lnTo>
                  <a:pt x="339" y="5249"/>
                </a:lnTo>
                <a:lnTo>
                  <a:pt x="322" y="5062"/>
                </a:lnTo>
                <a:lnTo>
                  <a:pt x="271" y="4724"/>
                </a:lnTo>
                <a:lnTo>
                  <a:pt x="305" y="4157"/>
                </a:lnTo>
                <a:lnTo>
                  <a:pt x="297" y="3674"/>
                </a:lnTo>
                <a:lnTo>
                  <a:pt x="263" y="2684"/>
                </a:lnTo>
                <a:lnTo>
                  <a:pt x="271" y="2125"/>
                </a:lnTo>
                <a:lnTo>
                  <a:pt x="322" y="1710"/>
                </a:lnTo>
                <a:lnTo>
                  <a:pt x="331" y="1456"/>
                </a:lnTo>
                <a:lnTo>
                  <a:pt x="373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2" name="Freeform 20">
            <a:extLst>
              <a:ext uri="{FF2B5EF4-FFF2-40B4-BE49-F238E27FC236}">
                <a16:creationId xmlns:a16="http://schemas.microsoft.com/office/drawing/2014/main" id="{558A1793-1960-40F8-8676-57B33E7E7BE8}"/>
              </a:ext>
            </a:extLst>
          </p:cNvPr>
          <p:cNvSpPr>
            <a:spLocks/>
          </p:cNvSpPr>
          <p:nvPr/>
        </p:nvSpPr>
        <p:spPr bwMode="auto">
          <a:xfrm>
            <a:off x="7854679" y="201614"/>
            <a:ext cx="230187" cy="1539875"/>
          </a:xfrm>
          <a:custGeom>
            <a:avLst/>
            <a:gdLst>
              <a:gd name="T0" fmla="*/ 847 w 847"/>
              <a:gd name="T1" fmla="*/ 5654 h 5654"/>
              <a:gd name="T2" fmla="*/ 805 w 847"/>
              <a:gd name="T3" fmla="*/ 3944 h 5654"/>
              <a:gd name="T4" fmla="*/ 754 w 847"/>
              <a:gd name="T5" fmla="*/ 3470 h 5654"/>
              <a:gd name="T6" fmla="*/ 762 w 847"/>
              <a:gd name="T7" fmla="*/ 2869 h 5654"/>
              <a:gd name="T8" fmla="*/ 745 w 847"/>
              <a:gd name="T9" fmla="*/ 2438 h 5654"/>
              <a:gd name="T10" fmla="*/ 534 w 847"/>
              <a:gd name="T11" fmla="*/ 1642 h 5654"/>
              <a:gd name="T12" fmla="*/ 458 w 847"/>
              <a:gd name="T13" fmla="*/ 1286 h 5654"/>
              <a:gd name="T14" fmla="*/ 246 w 847"/>
              <a:gd name="T15" fmla="*/ 635 h 5654"/>
              <a:gd name="T16" fmla="*/ 0 w 847"/>
              <a:gd name="T17" fmla="*/ 0 h 5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47" h="5654">
                <a:moveTo>
                  <a:pt x="847" y="5654"/>
                </a:moveTo>
                <a:lnTo>
                  <a:pt x="805" y="3944"/>
                </a:lnTo>
                <a:lnTo>
                  <a:pt x="754" y="3470"/>
                </a:lnTo>
                <a:lnTo>
                  <a:pt x="762" y="2869"/>
                </a:lnTo>
                <a:lnTo>
                  <a:pt x="745" y="2438"/>
                </a:lnTo>
                <a:lnTo>
                  <a:pt x="534" y="1642"/>
                </a:lnTo>
                <a:lnTo>
                  <a:pt x="458" y="1286"/>
                </a:lnTo>
                <a:lnTo>
                  <a:pt x="246" y="635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3" name="Freeform 21">
            <a:extLst>
              <a:ext uri="{FF2B5EF4-FFF2-40B4-BE49-F238E27FC236}">
                <a16:creationId xmlns:a16="http://schemas.microsoft.com/office/drawing/2014/main" id="{662656DA-E34F-454F-8B72-2E5D0E5CD8B8}"/>
              </a:ext>
            </a:extLst>
          </p:cNvPr>
          <p:cNvSpPr>
            <a:spLocks/>
          </p:cNvSpPr>
          <p:nvPr/>
        </p:nvSpPr>
        <p:spPr bwMode="auto">
          <a:xfrm>
            <a:off x="7868966" y="3551239"/>
            <a:ext cx="41275" cy="544512"/>
          </a:xfrm>
          <a:custGeom>
            <a:avLst/>
            <a:gdLst>
              <a:gd name="T0" fmla="*/ 0 w 153"/>
              <a:gd name="T1" fmla="*/ 1998 h 1998"/>
              <a:gd name="T2" fmla="*/ 59 w 153"/>
              <a:gd name="T3" fmla="*/ 1795 h 1998"/>
              <a:gd name="T4" fmla="*/ 102 w 153"/>
              <a:gd name="T5" fmla="*/ 1558 h 1998"/>
              <a:gd name="T6" fmla="*/ 93 w 153"/>
              <a:gd name="T7" fmla="*/ 1168 h 1998"/>
              <a:gd name="T8" fmla="*/ 127 w 153"/>
              <a:gd name="T9" fmla="*/ 237 h 1998"/>
              <a:gd name="T10" fmla="*/ 153 w 153"/>
              <a:gd name="T11" fmla="*/ 0 h 1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3" h="1998">
                <a:moveTo>
                  <a:pt x="0" y="1998"/>
                </a:moveTo>
                <a:lnTo>
                  <a:pt x="59" y="1795"/>
                </a:lnTo>
                <a:lnTo>
                  <a:pt x="102" y="1558"/>
                </a:lnTo>
                <a:lnTo>
                  <a:pt x="93" y="1168"/>
                </a:lnTo>
                <a:lnTo>
                  <a:pt x="127" y="237"/>
                </a:lnTo>
                <a:lnTo>
                  <a:pt x="153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4" name="Freeform 22">
            <a:extLst>
              <a:ext uri="{FF2B5EF4-FFF2-40B4-BE49-F238E27FC236}">
                <a16:creationId xmlns:a16="http://schemas.microsoft.com/office/drawing/2014/main" id="{C9FCEA2E-BD22-4E04-A1E9-8325A4D14691}"/>
              </a:ext>
            </a:extLst>
          </p:cNvPr>
          <p:cNvSpPr>
            <a:spLocks/>
          </p:cNvSpPr>
          <p:nvPr/>
        </p:nvSpPr>
        <p:spPr bwMode="auto">
          <a:xfrm>
            <a:off x="10112104" y="190501"/>
            <a:ext cx="703262" cy="714375"/>
          </a:xfrm>
          <a:custGeom>
            <a:avLst/>
            <a:gdLst>
              <a:gd name="T0" fmla="*/ 0 w 2582"/>
              <a:gd name="T1" fmla="*/ 2625 h 2625"/>
              <a:gd name="T2" fmla="*/ 330 w 2582"/>
              <a:gd name="T3" fmla="*/ 1956 h 2625"/>
              <a:gd name="T4" fmla="*/ 534 w 2582"/>
              <a:gd name="T5" fmla="*/ 1465 h 2625"/>
              <a:gd name="T6" fmla="*/ 1016 w 2582"/>
              <a:gd name="T7" fmla="*/ 1092 h 2625"/>
              <a:gd name="T8" fmla="*/ 1270 w 2582"/>
              <a:gd name="T9" fmla="*/ 906 h 2625"/>
              <a:gd name="T10" fmla="*/ 2151 w 2582"/>
              <a:gd name="T11" fmla="*/ 136 h 2625"/>
              <a:gd name="T12" fmla="*/ 2582 w 2582"/>
              <a:gd name="T13" fmla="*/ 0 h 2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2" h="2625">
                <a:moveTo>
                  <a:pt x="0" y="2625"/>
                </a:moveTo>
                <a:lnTo>
                  <a:pt x="330" y="1956"/>
                </a:lnTo>
                <a:lnTo>
                  <a:pt x="534" y="1465"/>
                </a:lnTo>
                <a:lnTo>
                  <a:pt x="1016" y="1092"/>
                </a:lnTo>
                <a:lnTo>
                  <a:pt x="1270" y="906"/>
                </a:lnTo>
                <a:lnTo>
                  <a:pt x="2151" y="136"/>
                </a:lnTo>
                <a:lnTo>
                  <a:pt x="2582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5" name="Freeform 23">
            <a:extLst>
              <a:ext uri="{FF2B5EF4-FFF2-40B4-BE49-F238E27FC236}">
                <a16:creationId xmlns:a16="http://schemas.microsoft.com/office/drawing/2014/main" id="{32D70F8E-F4AF-4C49-8B15-B114793967D2}"/>
              </a:ext>
            </a:extLst>
          </p:cNvPr>
          <p:cNvSpPr>
            <a:spLocks/>
          </p:cNvSpPr>
          <p:nvPr/>
        </p:nvSpPr>
        <p:spPr bwMode="auto">
          <a:xfrm>
            <a:off x="10099404" y="2678114"/>
            <a:ext cx="46037" cy="906462"/>
          </a:xfrm>
          <a:custGeom>
            <a:avLst/>
            <a:gdLst>
              <a:gd name="T0" fmla="*/ 0 w 169"/>
              <a:gd name="T1" fmla="*/ 3327 h 3327"/>
              <a:gd name="T2" fmla="*/ 25 w 169"/>
              <a:gd name="T3" fmla="*/ 2878 h 3327"/>
              <a:gd name="T4" fmla="*/ 84 w 169"/>
              <a:gd name="T5" fmla="*/ 2167 h 3327"/>
              <a:gd name="T6" fmla="*/ 161 w 169"/>
              <a:gd name="T7" fmla="*/ 1702 h 3327"/>
              <a:gd name="T8" fmla="*/ 101 w 169"/>
              <a:gd name="T9" fmla="*/ 838 h 3327"/>
              <a:gd name="T10" fmla="*/ 127 w 169"/>
              <a:gd name="T11" fmla="*/ 525 h 3327"/>
              <a:gd name="T12" fmla="*/ 169 w 169"/>
              <a:gd name="T13" fmla="*/ 0 h 3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" h="3327">
                <a:moveTo>
                  <a:pt x="0" y="3327"/>
                </a:moveTo>
                <a:lnTo>
                  <a:pt x="25" y="2878"/>
                </a:lnTo>
                <a:lnTo>
                  <a:pt x="84" y="2167"/>
                </a:lnTo>
                <a:lnTo>
                  <a:pt x="161" y="1702"/>
                </a:lnTo>
                <a:lnTo>
                  <a:pt x="101" y="838"/>
                </a:lnTo>
                <a:lnTo>
                  <a:pt x="127" y="525"/>
                </a:lnTo>
                <a:lnTo>
                  <a:pt x="169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6" name="Freeform 24">
            <a:extLst>
              <a:ext uri="{FF2B5EF4-FFF2-40B4-BE49-F238E27FC236}">
                <a16:creationId xmlns:a16="http://schemas.microsoft.com/office/drawing/2014/main" id="{C5DB53E1-D152-430A-B83C-4CF4EE52D261}"/>
              </a:ext>
            </a:extLst>
          </p:cNvPr>
          <p:cNvSpPr>
            <a:spLocks/>
          </p:cNvSpPr>
          <p:nvPr/>
        </p:nvSpPr>
        <p:spPr bwMode="auto">
          <a:xfrm>
            <a:off x="6741841" y="242889"/>
            <a:ext cx="976312" cy="1512887"/>
          </a:xfrm>
          <a:custGeom>
            <a:avLst/>
            <a:gdLst>
              <a:gd name="T0" fmla="*/ 3581 w 3581"/>
              <a:gd name="T1" fmla="*/ 5553 h 5553"/>
              <a:gd name="T2" fmla="*/ 3268 w 3581"/>
              <a:gd name="T3" fmla="*/ 4546 h 5553"/>
              <a:gd name="T4" fmla="*/ 2988 w 3581"/>
              <a:gd name="T5" fmla="*/ 3970 h 5553"/>
              <a:gd name="T6" fmla="*/ 2430 w 3581"/>
              <a:gd name="T7" fmla="*/ 3276 h 5553"/>
              <a:gd name="T8" fmla="*/ 2252 w 3581"/>
              <a:gd name="T9" fmla="*/ 3039 h 5553"/>
              <a:gd name="T10" fmla="*/ 2015 w 3581"/>
              <a:gd name="T11" fmla="*/ 2667 h 5553"/>
              <a:gd name="T12" fmla="*/ 1727 w 3581"/>
              <a:gd name="T13" fmla="*/ 2286 h 5553"/>
              <a:gd name="T14" fmla="*/ 1270 w 3581"/>
              <a:gd name="T15" fmla="*/ 1862 h 5553"/>
              <a:gd name="T16" fmla="*/ 855 w 3581"/>
              <a:gd name="T17" fmla="*/ 1321 h 5553"/>
              <a:gd name="T18" fmla="*/ 559 w 3581"/>
              <a:gd name="T19" fmla="*/ 830 h 5553"/>
              <a:gd name="T20" fmla="*/ 245 w 3581"/>
              <a:gd name="T21" fmla="*/ 398 h 5553"/>
              <a:gd name="T22" fmla="*/ 0 w 3581"/>
              <a:gd name="T23" fmla="*/ 0 h 5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581" h="5553">
                <a:moveTo>
                  <a:pt x="3581" y="5553"/>
                </a:moveTo>
                <a:lnTo>
                  <a:pt x="3268" y="4546"/>
                </a:lnTo>
                <a:lnTo>
                  <a:pt x="2988" y="3970"/>
                </a:lnTo>
                <a:lnTo>
                  <a:pt x="2430" y="3276"/>
                </a:lnTo>
                <a:lnTo>
                  <a:pt x="2252" y="3039"/>
                </a:lnTo>
                <a:lnTo>
                  <a:pt x="2015" y="2667"/>
                </a:lnTo>
                <a:lnTo>
                  <a:pt x="1727" y="2286"/>
                </a:lnTo>
                <a:lnTo>
                  <a:pt x="1270" y="1862"/>
                </a:lnTo>
                <a:lnTo>
                  <a:pt x="855" y="1321"/>
                </a:lnTo>
                <a:lnTo>
                  <a:pt x="559" y="830"/>
                </a:lnTo>
                <a:lnTo>
                  <a:pt x="245" y="398"/>
                </a:ln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7" name="Freeform 25">
            <a:extLst>
              <a:ext uri="{FF2B5EF4-FFF2-40B4-BE49-F238E27FC236}">
                <a16:creationId xmlns:a16="http://schemas.microsoft.com/office/drawing/2014/main" id="{3529A913-1C1F-4B7D-8812-23C49968DE54}"/>
              </a:ext>
            </a:extLst>
          </p:cNvPr>
          <p:cNvSpPr>
            <a:spLocks/>
          </p:cNvSpPr>
          <p:nvPr/>
        </p:nvSpPr>
        <p:spPr bwMode="auto">
          <a:xfrm>
            <a:off x="8932591" y="215901"/>
            <a:ext cx="511175" cy="577850"/>
          </a:xfrm>
          <a:custGeom>
            <a:avLst/>
            <a:gdLst>
              <a:gd name="T0" fmla="*/ 0 w 1879"/>
              <a:gd name="T1" fmla="*/ 2125 h 2125"/>
              <a:gd name="T2" fmla="*/ 195 w 1879"/>
              <a:gd name="T3" fmla="*/ 1761 h 2125"/>
              <a:gd name="T4" fmla="*/ 440 w 1879"/>
              <a:gd name="T5" fmla="*/ 1634 h 2125"/>
              <a:gd name="T6" fmla="*/ 880 w 1879"/>
              <a:gd name="T7" fmla="*/ 1313 h 2125"/>
              <a:gd name="T8" fmla="*/ 1194 w 1879"/>
              <a:gd name="T9" fmla="*/ 1016 h 2125"/>
              <a:gd name="T10" fmla="*/ 1600 w 1879"/>
              <a:gd name="T11" fmla="*/ 466 h 2125"/>
              <a:gd name="T12" fmla="*/ 1879 w 1879"/>
              <a:gd name="T13" fmla="*/ 0 h 2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79" h="2125">
                <a:moveTo>
                  <a:pt x="0" y="2125"/>
                </a:moveTo>
                <a:lnTo>
                  <a:pt x="195" y="1761"/>
                </a:lnTo>
                <a:lnTo>
                  <a:pt x="440" y="1634"/>
                </a:lnTo>
                <a:lnTo>
                  <a:pt x="880" y="1313"/>
                </a:lnTo>
                <a:lnTo>
                  <a:pt x="1194" y="1016"/>
                </a:lnTo>
                <a:lnTo>
                  <a:pt x="1600" y="466"/>
                </a:lnTo>
                <a:lnTo>
                  <a:pt x="1879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8" name="Freeform 26">
            <a:extLst>
              <a:ext uri="{FF2B5EF4-FFF2-40B4-BE49-F238E27FC236}">
                <a16:creationId xmlns:a16="http://schemas.microsoft.com/office/drawing/2014/main" id="{23D87F00-ECEB-406E-871B-961A369481C0}"/>
              </a:ext>
            </a:extLst>
          </p:cNvPr>
          <p:cNvSpPr>
            <a:spLocks/>
          </p:cNvSpPr>
          <p:nvPr/>
        </p:nvSpPr>
        <p:spPr bwMode="auto">
          <a:xfrm>
            <a:off x="7757841" y="1763714"/>
            <a:ext cx="68262" cy="527050"/>
          </a:xfrm>
          <a:custGeom>
            <a:avLst/>
            <a:gdLst>
              <a:gd name="T0" fmla="*/ 0 w 254"/>
              <a:gd name="T1" fmla="*/ 1938 h 1938"/>
              <a:gd name="T2" fmla="*/ 195 w 254"/>
              <a:gd name="T3" fmla="*/ 1777 h 1938"/>
              <a:gd name="T4" fmla="*/ 254 w 254"/>
              <a:gd name="T5" fmla="*/ 1557 h 1938"/>
              <a:gd name="T6" fmla="*/ 211 w 254"/>
              <a:gd name="T7" fmla="*/ 1252 h 1938"/>
              <a:gd name="T8" fmla="*/ 178 w 254"/>
              <a:gd name="T9" fmla="*/ 855 h 1938"/>
              <a:gd name="T10" fmla="*/ 152 w 254"/>
              <a:gd name="T11" fmla="*/ 465 h 1938"/>
              <a:gd name="T12" fmla="*/ 254 w 254"/>
              <a:gd name="T13" fmla="*/ 0 h 1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4" h="1938">
                <a:moveTo>
                  <a:pt x="0" y="1938"/>
                </a:moveTo>
                <a:lnTo>
                  <a:pt x="195" y="1777"/>
                </a:lnTo>
                <a:lnTo>
                  <a:pt x="254" y="1557"/>
                </a:lnTo>
                <a:lnTo>
                  <a:pt x="211" y="1252"/>
                </a:lnTo>
                <a:lnTo>
                  <a:pt x="178" y="855"/>
                </a:lnTo>
                <a:lnTo>
                  <a:pt x="152" y="465"/>
                </a:lnTo>
                <a:lnTo>
                  <a:pt x="254" y="0"/>
                </a:lnTo>
              </a:path>
            </a:pathLst>
          </a:custGeom>
          <a:noFill/>
          <a:ln w="19050" cap="rnd">
            <a:solidFill>
              <a:srgbClr val="005CE6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9" name="Rectangle 29">
            <a:extLst>
              <a:ext uri="{FF2B5EF4-FFF2-40B4-BE49-F238E27FC236}">
                <a16:creationId xmlns:a16="http://schemas.microsoft.com/office/drawing/2014/main" id="{2FE53CF3-CFBA-48AB-BB3F-01703FB3C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2791" y="166689"/>
            <a:ext cx="4233862" cy="6926262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309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E9C3BBDC-71DB-4BA4-A0A7-6E14C315FBF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168775" y="0"/>
            <a:ext cx="4262438" cy="719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7A7887D-C1DE-42EB-B815-92A3B589E447}"/>
              </a:ext>
            </a:extLst>
          </p:cNvPr>
          <p:cNvSpPr>
            <a:spLocks/>
          </p:cNvSpPr>
          <p:nvPr/>
        </p:nvSpPr>
        <p:spPr bwMode="auto">
          <a:xfrm>
            <a:off x="4183063" y="3008313"/>
            <a:ext cx="4233863" cy="1343025"/>
          </a:xfrm>
          <a:custGeom>
            <a:avLst/>
            <a:gdLst>
              <a:gd name="T0" fmla="*/ 516 w 15527"/>
              <a:gd name="T1" fmla="*/ 364 h 4927"/>
              <a:gd name="T2" fmla="*/ 1448 w 15527"/>
              <a:gd name="T3" fmla="*/ 601 h 4927"/>
              <a:gd name="T4" fmla="*/ 1879 w 15527"/>
              <a:gd name="T5" fmla="*/ 254 h 4927"/>
              <a:gd name="T6" fmla="*/ 3505 w 15527"/>
              <a:gd name="T7" fmla="*/ 195 h 4927"/>
              <a:gd name="T8" fmla="*/ 5816 w 15527"/>
              <a:gd name="T9" fmla="*/ 237 h 4927"/>
              <a:gd name="T10" fmla="*/ 7552 w 15527"/>
              <a:gd name="T11" fmla="*/ 186 h 4927"/>
              <a:gd name="T12" fmla="*/ 8254 w 15527"/>
              <a:gd name="T13" fmla="*/ 144 h 4927"/>
              <a:gd name="T14" fmla="*/ 8720 w 15527"/>
              <a:gd name="T15" fmla="*/ 0 h 4927"/>
              <a:gd name="T16" fmla="*/ 11006 w 15527"/>
              <a:gd name="T17" fmla="*/ 330 h 4927"/>
              <a:gd name="T18" fmla="*/ 12521 w 15527"/>
              <a:gd name="T19" fmla="*/ 76 h 4927"/>
              <a:gd name="T20" fmla="*/ 12962 w 15527"/>
              <a:gd name="T21" fmla="*/ 347 h 4927"/>
              <a:gd name="T22" fmla="*/ 14248 w 15527"/>
              <a:gd name="T23" fmla="*/ 432 h 4927"/>
              <a:gd name="T24" fmla="*/ 15213 w 15527"/>
              <a:gd name="T25" fmla="*/ 432 h 4927"/>
              <a:gd name="T26" fmla="*/ 15527 w 15527"/>
              <a:gd name="T27" fmla="*/ 3412 h 4927"/>
              <a:gd name="T28" fmla="*/ 14181 w 15527"/>
              <a:gd name="T29" fmla="*/ 3522 h 4927"/>
              <a:gd name="T30" fmla="*/ 13774 w 15527"/>
              <a:gd name="T31" fmla="*/ 3335 h 4927"/>
              <a:gd name="T32" fmla="*/ 12521 w 15527"/>
              <a:gd name="T33" fmla="*/ 3124 h 4927"/>
              <a:gd name="T34" fmla="*/ 10405 w 15527"/>
              <a:gd name="T35" fmla="*/ 3090 h 4927"/>
              <a:gd name="T36" fmla="*/ 8695 w 15527"/>
              <a:gd name="T37" fmla="*/ 3056 h 4927"/>
              <a:gd name="T38" fmla="*/ 8288 w 15527"/>
              <a:gd name="T39" fmla="*/ 3530 h 4927"/>
              <a:gd name="T40" fmla="*/ 8178 w 15527"/>
              <a:gd name="T41" fmla="*/ 4487 h 4927"/>
              <a:gd name="T42" fmla="*/ 7899 w 15527"/>
              <a:gd name="T43" fmla="*/ 4851 h 4927"/>
              <a:gd name="T44" fmla="*/ 7755 w 15527"/>
              <a:gd name="T45" fmla="*/ 4580 h 4927"/>
              <a:gd name="T46" fmla="*/ 7552 w 15527"/>
              <a:gd name="T47" fmla="*/ 4622 h 4927"/>
              <a:gd name="T48" fmla="*/ 7433 w 15527"/>
              <a:gd name="T49" fmla="*/ 4927 h 4927"/>
              <a:gd name="T50" fmla="*/ 7357 w 15527"/>
              <a:gd name="T51" fmla="*/ 4097 h 4927"/>
              <a:gd name="T52" fmla="*/ 7467 w 15527"/>
              <a:gd name="T53" fmla="*/ 3395 h 4927"/>
              <a:gd name="T54" fmla="*/ 7408 w 15527"/>
              <a:gd name="T55" fmla="*/ 2971 h 4927"/>
              <a:gd name="T56" fmla="*/ 6443 w 15527"/>
              <a:gd name="T57" fmla="*/ 2726 h 4927"/>
              <a:gd name="T58" fmla="*/ 5435 w 15527"/>
              <a:gd name="T59" fmla="*/ 2675 h 4927"/>
              <a:gd name="T60" fmla="*/ 4631 w 15527"/>
              <a:gd name="T61" fmla="*/ 2734 h 4927"/>
              <a:gd name="T62" fmla="*/ 4165 w 15527"/>
              <a:gd name="T63" fmla="*/ 2811 h 4927"/>
              <a:gd name="T64" fmla="*/ 3446 w 15527"/>
              <a:gd name="T65" fmla="*/ 2777 h 4927"/>
              <a:gd name="T66" fmla="*/ 2481 w 15527"/>
              <a:gd name="T67" fmla="*/ 2844 h 4927"/>
              <a:gd name="T68" fmla="*/ 847 w 15527"/>
              <a:gd name="T69" fmla="*/ 3014 h 4927"/>
              <a:gd name="T70" fmla="*/ 0 w 15527"/>
              <a:gd name="T71" fmla="*/ 3022 h 49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5527" h="4927">
                <a:moveTo>
                  <a:pt x="0" y="364"/>
                </a:moveTo>
                <a:lnTo>
                  <a:pt x="516" y="364"/>
                </a:lnTo>
                <a:lnTo>
                  <a:pt x="1202" y="542"/>
                </a:lnTo>
                <a:lnTo>
                  <a:pt x="1448" y="601"/>
                </a:lnTo>
                <a:lnTo>
                  <a:pt x="1693" y="466"/>
                </a:lnTo>
                <a:lnTo>
                  <a:pt x="1879" y="254"/>
                </a:lnTo>
                <a:lnTo>
                  <a:pt x="2658" y="212"/>
                </a:lnTo>
                <a:lnTo>
                  <a:pt x="3505" y="195"/>
                </a:lnTo>
                <a:lnTo>
                  <a:pt x="4326" y="237"/>
                </a:lnTo>
                <a:lnTo>
                  <a:pt x="5816" y="237"/>
                </a:lnTo>
                <a:lnTo>
                  <a:pt x="6858" y="220"/>
                </a:lnTo>
                <a:lnTo>
                  <a:pt x="7552" y="186"/>
                </a:lnTo>
                <a:lnTo>
                  <a:pt x="7958" y="296"/>
                </a:lnTo>
                <a:lnTo>
                  <a:pt x="8254" y="144"/>
                </a:lnTo>
                <a:lnTo>
                  <a:pt x="8449" y="26"/>
                </a:lnTo>
                <a:lnTo>
                  <a:pt x="8720" y="0"/>
                </a:lnTo>
                <a:lnTo>
                  <a:pt x="9821" y="246"/>
                </a:lnTo>
                <a:lnTo>
                  <a:pt x="11006" y="330"/>
                </a:lnTo>
                <a:lnTo>
                  <a:pt x="11886" y="212"/>
                </a:lnTo>
                <a:lnTo>
                  <a:pt x="12521" y="76"/>
                </a:lnTo>
                <a:lnTo>
                  <a:pt x="12818" y="246"/>
                </a:lnTo>
                <a:lnTo>
                  <a:pt x="12962" y="347"/>
                </a:lnTo>
                <a:lnTo>
                  <a:pt x="13495" y="432"/>
                </a:lnTo>
                <a:lnTo>
                  <a:pt x="14248" y="432"/>
                </a:lnTo>
                <a:lnTo>
                  <a:pt x="14748" y="432"/>
                </a:lnTo>
                <a:lnTo>
                  <a:pt x="15213" y="432"/>
                </a:lnTo>
                <a:lnTo>
                  <a:pt x="15527" y="474"/>
                </a:lnTo>
                <a:lnTo>
                  <a:pt x="15527" y="3412"/>
                </a:lnTo>
                <a:lnTo>
                  <a:pt x="14401" y="3522"/>
                </a:lnTo>
                <a:lnTo>
                  <a:pt x="14181" y="3522"/>
                </a:lnTo>
                <a:lnTo>
                  <a:pt x="14003" y="3479"/>
                </a:lnTo>
                <a:lnTo>
                  <a:pt x="13774" y="3335"/>
                </a:lnTo>
                <a:lnTo>
                  <a:pt x="13444" y="3259"/>
                </a:lnTo>
                <a:lnTo>
                  <a:pt x="12521" y="3124"/>
                </a:lnTo>
                <a:lnTo>
                  <a:pt x="11150" y="3090"/>
                </a:lnTo>
                <a:lnTo>
                  <a:pt x="10405" y="3090"/>
                </a:lnTo>
                <a:lnTo>
                  <a:pt x="9211" y="3031"/>
                </a:lnTo>
                <a:lnTo>
                  <a:pt x="8695" y="3056"/>
                </a:lnTo>
                <a:lnTo>
                  <a:pt x="8373" y="3217"/>
                </a:lnTo>
                <a:lnTo>
                  <a:pt x="8288" y="3530"/>
                </a:lnTo>
                <a:lnTo>
                  <a:pt x="8237" y="4047"/>
                </a:lnTo>
                <a:lnTo>
                  <a:pt x="8178" y="4487"/>
                </a:lnTo>
                <a:lnTo>
                  <a:pt x="7983" y="4817"/>
                </a:lnTo>
                <a:lnTo>
                  <a:pt x="7899" y="4851"/>
                </a:lnTo>
                <a:lnTo>
                  <a:pt x="7814" y="4648"/>
                </a:lnTo>
                <a:lnTo>
                  <a:pt x="7755" y="4580"/>
                </a:lnTo>
                <a:lnTo>
                  <a:pt x="7679" y="4580"/>
                </a:lnTo>
                <a:lnTo>
                  <a:pt x="7552" y="4622"/>
                </a:lnTo>
                <a:lnTo>
                  <a:pt x="7509" y="4707"/>
                </a:lnTo>
                <a:lnTo>
                  <a:pt x="7433" y="4927"/>
                </a:lnTo>
                <a:lnTo>
                  <a:pt x="7323" y="4681"/>
                </a:lnTo>
                <a:lnTo>
                  <a:pt x="7357" y="4097"/>
                </a:lnTo>
                <a:lnTo>
                  <a:pt x="7425" y="3767"/>
                </a:lnTo>
                <a:lnTo>
                  <a:pt x="7467" y="3395"/>
                </a:lnTo>
                <a:lnTo>
                  <a:pt x="7433" y="3124"/>
                </a:lnTo>
                <a:lnTo>
                  <a:pt x="7408" y="2971"/>
                </a:lnTo>
                <a:lnTo>
                  <a:pt x="7095" y="2794"/>
                </a:lnTo>
                <a:lnTo>
                  <a:pt x="6443" y="2726"/>
                </a:lnTo>
                <a:lnTo>
                  <a:pt x="5816" y="2675"/>
                </a:lnTo>
                <a:lnTo>
                  <a:pt x="5435" y="2675"/>
                </a:lnTo>
                <a:lnTo>
                  <a:pt x="4970" y="2675"/>
                </a:lnTo>
                <a:lnTo>
                  <a:pt x="4631" y="2734"/>
                </a:lnTo>
                <a:lnTo>
                  <a:pt x="4470" y="2870"/>
                </a:lnTo>
                <a:lnTo>
                  <a:pt x="4165" y="2811"/>
                </a:lnTo>
                <a:lnTo>
                  <a:pt x="3894" y="2777"/>
                </a:lnTo>
                <a:lnTo>
                  <a:pt x="3446" y="2777"/>
                </a:lnTo>
                <a:lnTo>
                  <a:pt x="2989" y="2811"/>
                </a:lnTo>
                <a:lnTo>
                  <a:pt x="2481" y="2844"/>
                </a:lnTo>
                <a:lnTo>
                  <a:pt x="1558" y="2997"/>
                </a:lnTo>
                <a:lnTo>
                  <a:pt x="847" y="3014"/>
                </a:lnTo>
                <a:lnTo>
                  <a:pt x="339" y="3005"/>
                </a:lnTo>
                <a:lnTo>
                  <a:pt x="0" y="3022"/>
                </a:lnTo>
                <a:lnTo>
                  <a:pt x="0" y="364"/>
                </a:lnTo>
                <a:close/>
              </a:path>
            </a:pathLst>
          </a:custGeom>
          <a:blipFill dpi="0" rotWithShape="1">
            <a:blip r:embed="rId2"/>
            <a:srcRect/>
            <a:tile tx="0" ty="0" sx="8000" sy="8000" flip="none" algn="tl"/>
          </a:blipFill>
          <a:ln w="4763" cap="rnd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3591C38-4613-4A02-A66C-302237660D11}"/>
              </a:ext>
            </a:extLst>
          </p:cNvPr>
          <p:cNvSpPr>
            <a:spLocks noEditPoints="1"/>
          </p:cNvSpPr>
          <p:nvPr/>
        </p:nvSpPr>
        <p:spPr bwMode="auto">
          <a:xfrm>
            <a:off x="4183063" y="4500563"/>
            <a:ext cx="4233863" cy="808038"/>
          </a:xfrm>
          <a:custGeom>
            <a:avLst/>
            <a:gdLst>
              <a:gd name="T0" fmla="*/ 0 w 15527"/>
              <a:gd name="T1" fmla="*/ 2963 h 2963"/>
              <a:gd name="T2" fmla="*/ 0 w 15527"/>
              <a:gd name="T3" fmla="*/ 737 h 2963"/>
              <a:gd name="T4" fmla="*/ 161 w 15527"/>
              <a:gd name="T5" fmla="*/ 737 h 2963"/>
              <a:gd name="T6" fmla="*/ 948 w 15527"/>
              <a:gd name="T7" fmla="*/ 737 h 2963"/>
              <a:gd name="T8" fmla="*/ 1414 w 15527"/>
              <a:gd name="T9" fmla="*/ 737 h 2963"/>
              <a:gd name="T10" fmla="*/ 1998 w 15527"/>
              <a:gd name="T11" fmla="*/ 728 h 2963"/>
              <a:gd name="T12" fmla="*/ 2718 w 15527"/>
              <a:gd name="T13" fmla="*/ 593 h 2963"/>
              <a:gd name="T14" fmla="*/ 3073 w 15527"/>
              <a:gd name="T15" fmla="*/ 567 h 2963"/>
              <a:gd name="T16" fmla="*/ 3759 w 15527"/>
              <a:gd name="T17" fmla="*/ 567 h 2963"/>
              <a:gd name="T18" fmla="*/ 4606 w 15527"/>
              <a:gd name="T19" fmla="*/ 500 h 2963"/>
              <a:gd name="T20" fmla="*/ 5156 w 15527"/>
              <a:gd name="T21" fmla="*/ 432 h 2963"/>
              <a:gd name="T22" fmla="*/ 5647 w 15527"/>
              <a:gd name="T23" fmla="*/ 373 h 2963"/>
              <a:gd name="T24" fmla="*/ 6172 w 15527"/>
              <a:gd name="T25" fmla="*/ 271 h 2963"/>
              <a:gd name="T26" fmla="*/ 6968 w 15527"/>
              <a:gd name="T27" fmla="*/ 322 h 2963"/>
              <a:gd name="T28" fmla="*/ 7027 w 15527"/>
              <a:gd name="T29" fmla="*/ 652 h 2963"/>
              <a:gd name="T30" fmla="*/ 7078 w 15527"/>
              <a:gd name="T31" fmla="*/ 1092 h 2963"/>
              <a:gd name="T32" fmla="*/ 6985 w 15527"/>
              <a:gd name="T33" fmla="*/ 1541 h 2963"/>
              <a:gd name="T34" fmla="*/ 6747 w 15527"/>
              <a:gd name="T35" fmla="*/ 1947 h 2963"/>
              <a:gd name="T36" fmla="*/ 6163 w 15527"/>
              <a:gd name="T37" fmla="*/ 2277 h 2963"/>
              <a:gd name="T38" fmla="*/ 5842 w 15527"/>
              <a:gd name="T39" fmla="*/ 2353 h 2963"/>
              <a:gd name="T40" fmla="*/ 4902 w 15527"/>
              <a:gd name="T41" fmla="*/ 2472 h 2963"/>
              <a:gd name="T42" fmla="*/ 3717 w 15527"/>
              <a:gd name="T43" fmla="*/ 2633 h 2963"/>
              <a:gd name="T44" fmla="*/ 3099 w 15527"/>
              <a:gd name="T45" fmla="*/ 2717 h 2963"/>
              <a:gd name="T46" fmla="*/ 2303 w 15527"/>
              <a:gd name="T47" fmla="*/ 2802 h 2963"/>
              <a:gd name="T48" fmla="*/ 1702 w 15527"/>
              <a:gd name="T49" fmla="*/ 2861 h 2963"/>
              <a:gd name="T50" fmla="*/ 703 w 15527"/>
              <a:gd name="T51" fmla="*/ 2946 h 2963"/>
              <a:gd name="T52" fmla="*/ 161 w 15527"/>
              <a:gd name="T53" fmla="*/ 2946 h 2963"/>
              <a:gd name="T54" fmla="*/ 0 w 15527"/>
              <a:gd name="T55" fmla="*/ 2963 h 2963"/>
              <a:gd name="T56" fmla="*/ 8204 w 15527"/>
              <a:gd name="T57" fmla="*/ 610 h 2963"/>
              <a:gd name="T58" fmla="*/ 8441 w 15527"/>
              <a:gd name="T59" fmla="*/ 364 h 2963"/>
              <a:gd name="T60" fmla="*/ 8771 w 15527"/>
              <a:gd name="T61" fmla="*/ 110 h 2963"/>
              <a:gd name="T62" fmla="*/ 8881 w 15527"/>
              <a:gd name="T63" fmla="*/ 76 h 2963"/>
              <a:gd name="T64" fmla="*/ 9169 w 15527"/>
              <a:gd name="T65" fmla="*/ 0 h 2963"/>
              <a:gd name="T66" fmla="*/ 9465 w 15527"/>
              <a:gd name="T67" fmla="*/ 34 h 2963"/>
              <a:gd name="T68" fmla="*/ 9829 w 15527"/>
              <a:gd name="T69" fmla="*/ 229 h 2963"/>
              <a:gd name="T70" fmla="*/ 10024 w 15527"/>
              <a:gd name="T71" fmla="*/ 466 h 2963"/>
              <a:gd name="T72" fmla="*/ 10227 w 15527"/>
              <a:gd name="T73" fmla="*/ 652 h 2963"/>
              <a:gd name="T74" fmla="*/ 10726 w 15527"/>
              <a:gd name="T75" fmla="*/ 940 h 2963"/>
              <a:gd name="T76" fmla="*/ 11370 w 15527"/>
              <a:gd name="T77" fmla="*/ 1101 h 2963"/>
              <a:gd name="T78" fmla="*/ 11776 w 15527"/>
              <a:gd name="T79" fmla="*/ 1160 h 2963"/>
              <a:gd name="T80" fmla="*/ 12377 w 15527"/>
              <a:gd name="T81" fmla="*/ 1211 h 2963"/>
              <a:gd name="T82" fmla="*/ 13072 w 15527"/>
              <a:gd name="T83" fmla="*/ 1211 h 2963"/>
              <a:gd name="T84" fmla="*/ 13842 w 15527"/>
              <a:gd name="T85" fmla="*/ 1211 h 2963"/>
              <a:gd name="T86" fmla="*/ 15010 w 15527"/>
              <a:gd name="T87" fmla="*/ 1245 h 2963"/>
              <a:gd name="T88" fmla="*/ 15527 w 15527"/>
              <a:gd name="T89" fmla="*/ 1245 h 2963"/>
              <a:gd name="T90" fmla="*/ 15527 w 15527"/>
              <a:gd name="T91" fmla="*/ 2827 h 2963"/>
              <a:gd name="T92" fmla="*/ 15425 w 15527"/>
              <a:gd name="T93" fmla="*/ 2827 h 2963"/>
              <a:gd name="T94" fmla="*/ 14875 w 15527"/>
              <a:gd name="T95" fmla="*/ 2827 h 2963"/>
              <a:gd name="T96" fmla="*/ 14248 w 15527"/>
              <a:gd name="T97" fmla="*/ 2836 h 2963"/>
              <a:gd name="T98" fmla="*/ 13613 w 15527"/>
              <a:gd name="T99" fmla="*/ 2904 h 2963"/>
              <a:gd name="T100" fmla="*/ 12572 w 15527"/>
              <a:gd name="T101" fmla="*/ 2946 h 2963"/>
              <a:gd name="T102" fmla="*/ 11116 w 15527"/>
              <a:gd name="T103" fmla="*/ 2946 h 2963"/>
              <a:gd name="T104" fmla="*/ 9905 w 15527"/>
              <a:gd name="T105" fmla="*/ 2861 h 2963"/>
              <a:gd name="T106" fmla="*/ 9270 w 15527"/>
              <a:gd name="T107" fmla="*/ 2633 h 2963"/>
              <a:gd name="T108" fmla="*/ 8881 w 15527"/>
              <a:gd name="T109" fmla="*/ 2353 h 2963"/>
              <a:gd name="T110" fmla="*/ 8703 w 15527"/>
              <a:gd name="T111" fmla="*/ 2116 h 2963"/>
              <a:gd name="T112" fmla="*/ 8483 w 15527"/>
              <a:gd name="T113" fmla="*/ 1752 h 2963"/>
              <a:gd name="T114" fmla="*/ 8398 w 15527"/>
              <a:gd name="T115" fmla="*/ 1371 h 2963"/>
              <a:gd name="T116" fmla="*/ 8204 w 15527"/>
              <a:gd name="T117" fmla="*/ 610 h 2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527" h="2963">
                <a:moveTo>
                  <a:pt x="0" y="2963"/>
                </a:moveTo>
                <a:lnTo>
                  <a:pt x="0" y="737"/>
                </a:lnTo>
                <a:lnTo>
                  <a:pt x="161" y="737"/>
                </a:lnTo>
                <a:lnTo>
                  <a:pt x="948" y="737"/>
                </a:lnTo>
                <a:lnTo>
                  <a:pt x="1414" y="737"/>
                </a:lnTo>
                <a:lnTo>
                  <a:pt x="1998" y="728"/>
                </a:lnTo>
                <a:lnTo>
                  <a:pt x="2718" y="593"/>
                </a:lnTo>
                <a:lnTo>
                  <a:pt x="3073" y="567"/>
                </a:lnTo>
                <a:lnTo>
                  <a:pt x="3759" y="567"/>
                </a:lnTo>
                <a:lnTo>
                  <a:pt x="4606" y="500"/>
                </a:lnTo>
                <a:lnTo>
                  <a:pt x="5156" y="432"/>
                </a:lnTo>
                <a:lnTo>
                  <a:pt x="5647" y="373"/>
                </a:lnTo>
                <a:lnTo>
                  <a:pt x="6172" y="271"/>
                </a:lnTo>
                <a:lnTo>
                  <a:pt x="6968" y="322"/>
                </a:lnTo>
                <a:lnTo>
                  <a:pt x="7027" y="652"/>
                </a:lnTo>
                <a:lnTo>
                  <a:pt x="7078" y="1092"/>
                </a:lnTo>
                <a:lnTo>
                  <a:pt x="6985" y="1541"/>
                </a:lnTo>
                <a:lnTo>
                  <a:pt x="6747" y="1947"/>
                </a:lnTo>
                <a:lnTo>
                  <a:pt x="6163" y="2277"/>
                </a:lnTo>
                <a:lnTo>
                  <a:pt x="5842" y="2353"/>
                </a:lnTo>
                <a:lnTo>
                  <a:pt x="4902" y="2472"/>
                </a:lnTo>
                <a:lnTo>
                  <a:pt x="3717" y="2633"/>
                </a:lnTo>
                <a:lnTo>
                  <a:pt x="3099" y="2717"/>
                </a:lnTo>
                <a:lnTo>
                  <a:pt x="2303" y="2802"/>
                </a:lnTo>
                <a:lnTo>
                  <a:pt x="1702" y="2861"/>
                </a:lnTo>
                <a:lnTo>
                  <a:pt x="703" y="2946"/>
                </a:lnTo>
                <a:lnTo>
                  <a:pt x="161" y="2946"/>
                </a:lnTo>
                <a:lnTo>
                  <a:pt x="0" y="2963"/>
                </a:lnTo>
                <a:close/>
                <a:moveTo>
                  <a:pt x="8204" y="610"/>
                </a:moveTo>
                <a:lnTo>
                  <a:pt x="8441" y="364"/>
                </a:lnTo>
                <a:lnTo>
                  <a:pt x="8771" y="110"/>
                </a:lnTo>
                <a:lnTo>
                  <a:pt x="8881" y="76"/>
                </a:lnTo>
                <a:lnTo>
                  <a:pt x="9169" y="0"/>
                </a:lnTo>
                <a:lnTo>
                  <a:pt x="9465" y="34"/>
                </a:lnTo>
                <a:lnTo>
                  <a:pt x="9829" y="229"/>
                </a:lnTo>
                <a:lnTo>
                  <a:pt x="10024" y="466"/>
                </a:lnTo>
                <a:lnTo>
                  <a:pt x="10227" y="652"/>
                </a:lnTo>
                <a:lnTo>
                  <a:pt x="10726" y="940"/>
                </a:lnTo>
                <a:lnTo>
                  <a:pt x="11370" y="1101"/>
                </a:lnTo>
                <a:lnTo>
                  <a:pt x="11776" y="1160"/>
                </a:lnTo>
                <a:lnTo>
                  <a:pt x="12377" y="1211"/>
                </a:lnTo>
                <a:lnTo>
                  <a:pt x="13072" y="1211"/>
                </a:lnTo>
                <a:lnTo>
                  <a:pt x="13842" y="1211"/>
                </a:lnTo>
                <a:lnTo>
                  <a:pt x="15010" y="1245"/>
                </a:lnTo>
                <a:lnTo>
                  <a:pt x="15527" y="1245"/>
                </a:lnTo>
                <a:lnTo>
                  <a:pt x="15527" y="2827"/>
                </a:lnTo>
                <a:lnTo>
                  <a:pt x="15425" y="2827"/>
                </a:lnTo>
                <a:lnTo>
                  <a:pt x="14875" y="2827"/>
                </a:lnTo>
                <a:lnTo>
                  <a:pt x="14248" y="2836"/>
                </a:lnTo>
                <a:lnTo>
                  <a:pt x="13613" y="2904"/>
                </a:lnTo>
                <a:lnTo>
                  <a:pt x="12572" y="2946"/>
                </a:lnTo>
                <a:lnTo>
                  <a:pt x="11116" y="2946"/>
                </a:lnTo>
                <a:lnTo>
                  <a:pt x="9905" y="2861"/>
                </a:lnTo>
                <a:lnTo>
                  <a:pt x="9270" y="2633"/>
                </a:lnTo>
                <a:lnTo>
                  <a:pt x="8881" y="2353"/>
                </a:lnTo>
                <a:lnTo>
                  <a:pt x="8703" y="2116"/>
                </a:lnTo>
                <a:lnTo>
                  <a:pt x="8483" y="1752"/>
                </a:lnTo>
                <a:lnTo>
                  <a:pt x="8398" y="1371"/>
                </a:lnTo>
                <a:lnTo>
                  <a:pt x="8204" y="610"/>
                </a:lnTo>
                <a:close/>
              </a:path>
            </a:pathLst>
          </a:cu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5000" sy="15000" flip="none" algn="tl"/>
          </a:blipFill>
          <a:ln w="4763" cap="rnd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1C40C7F7-BAD2-4725-BF66-DA52E5CEF55A}"/>
              </a:ext>
            </a:extLst>
          </p:cNvPr>
          <p:cNvSpPr>
            <a:spLocks noEditPoints="1"/>
          </p:cNvSpPr>
          <p:nvPr/>
        </p:nvSpPr>
        <p:spPr bwMode="auto">
          <a:xfrm>
            <a:off x="4183063" y="3738563"/>
            <a:ext cx="4233863" cy="1101725"/>
          </a:xfrm>
          <a:custGeom>
            <a:avLst/>
            <a:gdLst>
              <a:gd name="T0" fmla="*/ 0 w 15527"/>
              <a:gd name="T1" fmla="*/ 347 h 4047"/>
              <a:gd name="T2" fmla="*/ 847 w 15527"/>
              <a:gd name="T3" fmla="*/ 339 h 4047"/>
              <a:gd name="T4" fmla="*/ 2481 w 15527"/>
              <a:gd name="T5" fmla="*/ 169 h 4047"/>
              <a:gd name="T6" fmla="*/ 3446 w 15527"/>
              <a:gd name="T7" fmla="*/ 102 h 4047"/>
              <a:gd name="T8" fmla="*/ 4165 w 15527"/>
              <a:gd name="T9" fmla="*/ 136 h 4047"/>
              <a:gd name="T10" fmla="*/ 4631 w 15527"/>
              <a:gd name="T11" fmla="*/ 59 h 4047"/>
              <a:gd name="T12" fmla="*/ 5435 w 15527"/>
              <a:gd name="T13" fmla="*/ 0 h 4047"/>
              <a:gd name="T14" fmla="*/ 6443 w 15527"/>
              <a:gd name="T15" fmla="*/ 51 h 4047"/>
              <a:gd name="T16" fmla="*/ 7408 w 15527"/>
              <a:gd name="T17" fmla="*/ 296 h 4047"/>
              <a:gd name="T18" fmla="*/ 7467 w 15527"/>
              <a:gd name="T19" fmla="*/ 720 h 4047"/>
              <a:gd name="T20" fmla="*/ 7357 w 15527"/>
              <a:gd name="T21" fmla="*/ 1422 h 4047"/>
              <a:gd name="T22" fmla="*/ 7433 w 15527"/>
              <a:gd name="T23" fmla="*/ 2252 h 4047"/>
              <a:gd name="T24" fmla="*/ 7399 w 15527"/>
              <a:gd name="T25" fmla="*/ 2836 h 4047"/>
              <a:gd name="T26" fmla="*/ 7205 w 15527"/>
              <a:gd name="T27" fmla="*/ 2861 h 4047"/>
              <a:gd name="T28" fmla="*/ 6968 w 15527"/>
              <a:gd name="T29" fmla="*/ 3124 h 4047"/>
              <a:gd name="T30" fmla="*/ 5647 w 15527"/>
              <a:gd name="T31" fmla="*/ 3175 h 4047"/>
              <a:gd name="T32" fmla="*/ 4606 w 15527"/>
              <a:gd name="T33" fmla="*/ 3302 h 4047"/>
              <a:gd name="T34" fmla="*/ 3073 w 15527"/>
              <a:gd name="T35" fmla="*/ 3369 h 4047"/>
              <a:gd name="T36" fmla="*/ 1998 w 15527"/>
              <a:gd name="T37" fmla="*/ 3530 h 4047"/>
              <a:gd name="T38" fmla="*/ 948 w 15527"/>
              <a:gd name="T39" fmla="*/ 3539 h 4047"/>
              <a:gd name="T40" fmla="*/ 0 w 15527"/>
              <a:gd name="T41" fmla="*/ 3539 h 4047"/>
              <a:gd name="T42" fmla="*/ 7983 w 15527"/>
              <a:gd name="T43" fmla="*/ 2142 h 4047"/>
              <a:gd name="T44" fmla="*/ 8237 w 15527"/>
              <a:gd name="T45" fmla="*/ 1372 h 4047"/>
              <a:gd name="T46" fmla="*/ 8373 w 15527"/>
              <a:gd name="T47" fmla="*/ 542 h 4047"/>
              <a:gd name="T48" fmla="*/ 9211 w 15527"/>
              <a:gd name="T49" fmla="*/ 356 h 4047"/>
              <a:gd name="T50" fmla="*/ 11150 w 15527"/>
              <a:gd name="T51" fmla="*/ 415 h 4047"/>
              <a:gd name="T52" fmla="*/ 13444 w 15527"/>
              <a:gd name="T53" fmla="*/ 584 h 4047"/>
              <a:gd name="T54" fmla="*/ 14003 w 15527"/>
              <a:gd name="T55" fmla="*/ 804 h 4047"/>
              <a:gd name="T56" fmla="*/ 14401 w 15527"/>
              <a:gd name="T57" fmla="*/ 847 h 4047"/>
              <a:gd name="T58" fmla="*/ 15527 w 15527"/>
              <a:gd name="T59" fmla="*/ 4047 h 4047"/>
              <a:gd name="T60" fmla="*/ 13842 w 15527"/>
              <a:gd name="T61" fmla="*/ 4013 h 4047"/>
              <a:gd name="T62" fmla="*/ 12377 w 15527"/>
              <a:gd name="T63" fmla="*/ 4013 h 4047"/>
              <a:gd name="T64" fmla="*/ 11370 w 15527"/>
              <a:gd name="T65" fmla="*/ 3903 h 4047"/>
              <a:gd name="T66" fmla="*/ 10227 w 15527"/>
              <a:gd name="T67" fmla="*/ 3454 h 4047"/>
              <a:gd name="T68" fmla="*/ 9829 w 15527"/>
              <a:gd name="T69" fmla="*/ 3031 h 4047"/>
              <a:gd name="T70" fmla="*/ 9169 w 15527"/>
              <a:gd name="T71" fmla="*/ 2802 h 4047"/>
              <a:gd name="T72" fmla="*/ 8771 w 15527"/>
              <a:gd name="T73" fmla="*/ 2912 h 4047"/>
              <a:gd name="T74" fmla="*/ 8204 w 15527"/>
              <a:gd name="T75" fmla="*/ 3412 h 4047"/>
              <a:gd name="T76" fmla="*/ 7899 w 15527"/>
              <a:gd name="T77" fmla="*/ 2176 h 4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527" h="4047">
                <a:moveTo>
                  <a:pt x="0" y="3539"/>
                </a:moveTo>
                <a:lnTo>
                  <a:pt x="0" y="347"/>
                </a:lnTo>
                <a:lnTo>
                  <a:pt x="339" y="330"/>
                </a:lnTo>
                <a:lnTo>
                  <a:pt x="847" y="339"/>
                </a:lnTo>
                <a:lnTo>
                  <a:pt x="1558" y="322"/>
                </a:lnTo>
                <a:lnTo>
                  <a:pt x="2481" y="169"/>
                </a:lnTo>
                <a:lnTo>
                  <a:pt x="2989" y="136"/>
                </a:lnTo>
                <a:lnTo>
                  <a:pt x="3446" y="102"/>
                </a:lnTo>
                <a:lnTo>
                  <a:pt x="3894" y="102"/>
                </a:lnTo>
                <a:lnTo>
                  <a:pt x="4165" y="136"/>
                </a:lnTo>
                <a:lnTo>
                  <a:pt x="4470" y="195"/>
                </a:lnTo>
                <a:lnTo>
                  <a:pt x="4631" y="59"/>
                </a:lnTo>
                <a:lnTo>
                  <a:pt x="4970" y="0"/>
                </a:lnTo>
                <a:lnTo>
                  <a:pt x="5435" y="0"/>
                </a:lnTo>
                <a:lnTo>
                  <a:pt x="5816" y="0"/>
                </a:lnTo>
                <a:lnTo>
                  <a:pt x="6443" y="51"/>
                </a:lnTo>
                <a:lnTo>
                  <a:pt x="7095" y="119"/>
                </a:lnTo>
                <a:lnTo>
                  <a:pt x="7408" y="296"/>
                </a:lnTo>
                <a:lnTo>
                  <a:pt x="7433" y="449"/>
                </a:lnTo>
                <a:lnTo>
                  <a:pt x="7467" y="720"/>
                </a:lnTo>
                <a:lnTo>
                  <a:pt x="7425" y="1092"/>
                </a:lnTo>
                <a:lnTo>
                  <a:pt x="7357" y="1422"/>
                </a:lnTo>
                <a:lnTo>
                  <a:pt x="7323" y="2006"/>
                </a:lnTo>
                <a:lnTo>
                  <a:pt x="7433" y="2252"/>
                </a:lnTo>
                <a:lnTo>
                  <a:pt x="7433" y="2455"/>
                </a:lnTo>
                <a:lnTo>
                  <a:pt x="7399" y="2836"/>
                </a:lnTo>
                <a:lnTo>
                  <a:pt x="7272" y="2861"/>
                </a:lnTo>
                <a:lnTo>
                  <a:pt x="7205" y="2861"/>
                </a:lnTo>
                <a:lnTo>
                  <a:pt x="7027" y="2938"/>
                </a:lnTo>
                <a:lnTo>
                  <a:pt x="6968" y="3124"/>
                </a:lnTo>
                <a:lnTo>
                  <a:pt x="6172" y="3073"/>
                </a:lnTo>
                <a:lnTo>
                  <a:pt x="5647" y="3175"/>
                </a:lnTo>
                <a:lnTo>
                  <a:pt x="5156" y="3234"/>
                </a:lnTo>
                <a:lnTo>
                  <a:pt x="4606" y="3302"/>
                </a:lnTo>
                <a:lnTo>
                  <a:pt x="3759" y="3369"/>
                </a:lnTo>
                <a:lnTo>
                  <a:pt x="3073" y="3369"/>
                </a:lnTo>
                <a:lnTo>
                  <a:pt x="2718" y="3395"/>
                </a:lnTo>
                <a:lnTo>
                  <a:pt x="1998" y="3530"/>
                </a:lnTo>
                <a:lnTo>
                  <a:pt x="1414" y="3539"/>
                </a:lnTo>
                <a:lnTo>
                  <a:pt x="948" y="3539"/>
                </a:lnTo>
                <a:lnTo>
                  <a:pt x="161" y="3539"/>
                </a:lnTo>
                <a:lnTo>
                  <a:pt x="0" y="3539"/>
                </a:lnTo>
                <a:close/>
                <a:moveTo>
                  <a:pt x="7899" y="2176"/>
                </a:moveTo>
                <a:lnTo>
                  <a:pt x="7983" y="2142"/>
                </a:lnTo>
                <a:lnTo>
                  <a:pt x="8178" y="1812"/>
                </a:lnTo>
                <a:lnTo>
                  <a:pt x="8237" y="1372"/>
                </a:lnTo>
                <a:lnTo>
                  <a:pt x="8288" y="855"/>
                </a:lnTo>
                <a:lnTo>
                  <a:pt x="8373" y="542"/>
                </a:lnTo>
                <a:lnTo>
                  <a:pt x="8695" y="381"/>
                </a:lnTo>
                <a:lnTo>
                  <a:pt x="9211" y="356"/>
                </a:lnTo>
                <a:lnTo>
                  <a:pt x="10405" y="415"/>
                </a:lnTo>
                <a:lnTo>
                  <a:pt x="11150" y="415"/>
                </a:lnTo>
                <a:lnTo>
                  <a:pt x="12521" y="449"/>
                </a:lnTo>
                <a:lnTo>
                  <a:pt x="13444" y="584"/>
                </a:lnTo>
                <a:lnTo>
                  <a:pt x="13774" y="660"/>
                </a:lnTo>
                <a:lnTo>
                  <a:pt x="14003" y="804"/>
                </a:lnTo>
                <a:lnTo>
                  <a:pt x="14181" y="847"/>
                </a:lnTo>
                <a:lnTo>
                  <a:pt x="14401" y="847"/>
                </a:lnTo>
                <a:lnTo>
                  <a:pt x="15527" y="737"/>
                </a:lnTo>
                <a:lnTo>
                  <a:pt x="15527" y="4047"/>
                </a:lnTo>
                <a:lnTo>
                  <a:pt x="15010" y="4047"/>
                </a:lnTo>
                <a:lnTo>
                  <a:pt x="13842" y="4013"/>
                </a:lnTo>
                <a:lnTo>
                  <a:pt x="13072" y="4013"/>
                </a:lnTo>
                <a:lnTo>
                  <a:pt x="12377" y="4013"/>
                </a:lnTo>
                <a:lnTo>
                  <a:pt x="11776" y="3962"/>
                </a:lnTo>
                <a:lnTo>
                  <a:pt x="11370" y="3903"/>
                </a:lnTo>
                <a:lnTo>
                  <a:pt x="10726" y="3742"/>
                </a:lnTo>
                <a:lnTo>
                  <a:pt x="10227" y="3454"/>
                </a:lnTo>
                <a:lnTo>
                  <a:pt x="10024" y="3268"/>
                </a:lnTo>
                <a:lnTo>
                  <a:pt x="9829" y="3031"/>
                </a:lnTo>
                <a:lnTo>
                  <a:pt x="9465" y="2836"/>
                </a:lnTo>
                <a:lnTo>
                  <a:pt x="9169" y="2802"/>
                </a:lnTo>
                <a:lnTo>
                  <a:pt x="8881" y="2878"/>
                </a:lnTo>
                <a:lnTo>
                  <a:pt x="8771" y="2912"/>
                </a:lnTo>
                <a:lnTo>
                  <a:pt x="8441" y="3166"/>
                </a:lnTo>
                <a:lnTo>
                  <a:pt x="8204" y="3412"/>
                </a:lnTo>
                <a:lnTo>
                  <a:pt x="8000" y="2607"/>
                </a:lnTo>
                <a:lnTo>
                  <a:pt x="7899" y="2176"/>
                </a:lnTo>
                <a:close/>
              </a:path>
            </a:pathLst>
          </a:cu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4000" sy="4000" flip="none" algn="tl"/>
          </a:blipFill>
          <a:ln w="4763" cap="rnd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7AA3F26-9A68-413D-9EEA-07EA4C24FC19}"/>
              </a:ext>
            </a:extLst>
          </p:cNvPr>
          <p:cNvSpPr>
            <a:spLocks/>
          </p:cNvSpPr>
          <p:nvPr/>
        </p:nvSpPr>
        <p:spPr bwMode="auto">
          <a:xfrm>
            <a:off x="4183063" y="1093788"/>
            <a:ext cx="4233863" cy="1231900"/>
          </a:xfrm>
          <a:custGeom>
            <a:avLst/>
            <a:gdLst>
              <a:gd name="T0" fmla="*/ 15527 w 15527"/>
              <a:gd name="T1" fmla="*/ 288 h 4520"/>
              <a:gd name="T2" fmla="*/ 15527 w 15527"/>
              <a:gd name="T3" fmla="*/ 3801 h 4520"/>
              <a:gd name="T4" fmla="*/ 15213 w 15527"/>
              <a:gd name="T5" fmla="*/ 3818 h 4520"/>
              <a:gd name="T6" fmla="*/ 14570 w 15527"/>
              <a:gd name="T7" fmla="*/ 3860 h 4520"/>
              <a:gd name="T8" fmla="*/ 13935 w 15527"/>
              <a:gd name="T9" fmla="*/ 3953 h 4520"/>
              <a:gd name="T10" fmla="*/ 13309 w 15527"/>
              <a:gd name="T11" fmla="*/ 3962 h 4520"/>
              <a:gd name="T12" fmla="*/ 12835 w 15527"/>
              <a:gd name="T13" fmla="*/ 3886 h 4520"/>
              <a:gd name="T14" fmla="*/ 12208 w 15527"/>
              <a:gd name="T15" fmla="*/ 3903 h 4520"/>
              <a:gd name="T16" fmla="*/ 11742 w 15527"/>
              <a:gd name="T17" fmla="*/ 3970 h 4520"/>
              <a:gd name="T18" fmla="*/ 10642 w 15527"/>
              <a:gd name="T19" fmla="*/ 3987 h 4520"/>
              <a:gd name="T20" fmla="*/ 9541 w 15527"/>
              <a:gd name="T21" fmla="*/ 3987 h 4520"/>
              <a:gd name="T22" fmla="*/ 9169 w 15527"/>
              <a:gd name="T23" fmla="*/ 3987 h 4520"/>
              <a:gd name="T24" fmla="*/ 8449 w 15527"/>
              <a:gd name="T25" fmla="*/ 4190 h 4520"/>
              <a:gd name="T26" fmla="*/ 8280 w 15527"/>
              <a:gd name="T27" fmla="*/ 4326 h 4520"/>
              <a:gd name="T28" fmla="*/ 8017 w 15527"/>
              <a:gd name="T29" fmla="*/ 4487 h 4520"/>
              <a:gd name="T30" fmla="*/ 7772 w 15527"/>
              <a:gd name="T31" fmla="*/ 4520 h 4520"/>
              <a:gd name="T32" fmla="*/ 7272 w 15527"/>
              <a:gd name="T33" fmla="*/ 4190 h 4520"/>
              <a:gd name="T34" fmla="*/ 6764 w 15527"/>
              <a:gd name="T35" fmla="*/ 3682 h 4520"/>
              <a:gd name="T36" fmla="*/ 6223 w 15527"/>
              <a:gd name="T37" fmla="*/ 3555 h 4520"/>
              <a:gd name="T38" fmla="*/ 5351 w 15527"/>
              <a:gd name="T39" fmla="*/ 3412 h 4520"/>
              <a:gd name="T40" fmla="*/ 4580 w 15527"/>
              <a:gd name="T41" fmla="*/ 3437 h 4520"/>
              <a:gd name="T42" fmla="*/ 4225 w 15527"/>
              <a:gd name="T43" fmla="*/ 3445 h 4520"/>
              <a:gd name="T44" fmla="*/ 4004 w 15527"/>
              <a:gd name="T45" fmla="*/ 3522 h 4520"/>
              <a:gd name="T46" fmla="*/ 3640 w 15527"/>
              <a:gd name="T47" fmla="*/ 3412 h 4520"/>
              <a:gd name="T48" fmla="*/ 2768 w 15527"/>
              <a:gd name="T49" fmla="*/ 3395 h 4520"/>
              <a:gd name="T50" fmla="*/ 1685 w 15527"/>
              <a:gd name="T51" fmla="*/ 3530 h 4520"/>
              <a:gd name="T52" fmla="*/ 1194 w 15527"/>
              <a:gd name="T53" fmla="*/ 3606 h 4520"/>
              <a:gd name="T54" fmla="*/ 135 w 15527"/>
              <a:gd name="T55" fmla="*/ 3657 h 4520"/>
              <a:gd name="T56" fmla="*/ 0 w 15527"/>
              <a:gd name="T57" fmla="*/ 3657 h 4520"/>
              <a:gd name="T58" fmla="*/ 0 w 15527"/>
              <a:gd name="T59" fmla="*/ 1321 h 4520"/>
              <a:gd name="T60" fmla="*/ 483 w 15527"/>
              <a:gd name="T61" fmla="*/ 1346 h 4520"/>
              <a:gd name="T62" fmla="*/ 1219 w 15527"/>
              <a:gd name="T63" fmla="*/ 1346 h 4520"/>
              <a:gd name="T64" fmla="*/ 1998 w 15527"/>
              <a:gd name="T65" fmla="*/ 1321 h 4520"/>
              <a:gd name="T66" fmla="*/ 2735 w 15527"/>
              <a:gd name="T67" fmla="*/ 1050 h 4520"/>
              <a:gd name="T68" fmla="*/ 3175 w 15527"/>
              <a:gd name="T69" fmla="*/ 923 h 4520"/>
              <a:gd name="T70" fmla="*/ 3640 w 15527"/>
              <a:gd name="T71" fmla="*/ 923 h 4520"/>
              <a:gd name="T72" fmla="*/ 4275 w 15527"/>
              <a:gd name="T73" fmla="*/ 923 h 4520"/>
              <a:gd name="T74" fmla="*/ 5156 w 15527"/>
              <a:gd name="T75" fmla="*/ 754 h 4520"/>
              <a:gd name="T76" fmla="*/ 5842 w 15527"/>
              <a:gd name="T77" fmla="*/ 754 h 4520"/>
              <a:gd name="T78" fmla="*/ 6798 w 15527"/>
              <a:gd name="T79" fmla="*/ 610 h 4520"/>
              <a:gd name="T80" fmla="*/ 7603 w 15527"/>
              <a:gd name="T81" fmla="*/ 339 h 4520"/>
              <a:gd name="T82" fmla="*/ 8094 w 15527"/>
              <a:gd name="T83" fmla="*/ 313 h 4520"/>
              <a:gd name="T84" fmla="*/ 8678 w 15527"/>
              <a:gd name="T85" fmla="*/ 533 h 4520"/>
              <a:gd name="T86" fmla="*/ 9363 w 15527"/>
              <a:gd name="T87" fmla="*/ 559 h 4520"/>
              <a:gd name="T88" fmla="*/ 10176 w 15527"/>
              <a:gd name="T89" fmla="*/ 559 h 4520"/>
              <a:gd name="T90" fmla="*/ 10735 w 15527"/>
              <a:gd name="T91" fmla="*/ 533 h 4520"/>
              <a:gd name="T92" fmla="*/ 11446 w 15527"/>
              <a:gd name="T93" fmla="*/ 263 h 4520"/>
              <a:gd name="T94" fmla="*/ 12106 w 15527"/>
              <a:gd name="T95" fmla="*/ 0 h 4520"/>
              <a:gd name="T96" fmla="*/ 12428 w 15527"/>
              <a:gd name="T97" fmla="*/ 68 h 4520"/>
              <a:gd name="T98" fmla="*/ 13182 w 15527"/>
              <a:gd name="T99" fmla="*/ 364 h 4520"/>
              <a:gd name="T100" fmla="*/ 13893 w 15527"/>
              <a:gd name="T101" fmla="*/ 364 h 4520"/>
              <a:gd name="T102" fmla="*/ 14511 w 15527"/>
              <a:gd name="T103" fmla="*/ 364 h 4520"/>
              <a:gd name="T104" fmla="*/ 15366 w 15527"/>
              <a:gd name="T105" fmla="*/ 288 h 4520"/>
              <a:gd name="T106" fmla="*/ 15527 w 15527"/>
              <a:gd name="T107" fmla="*/ 288 h 4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5527" h="4520">
                <a:moveTo>
                  <a:pt x="15527" y="288"/>
                </a:moveTo>
                <a:lnTo>
                  <a:pt x="15527" y="3801"/>
                </a:lnTo>
                <a:lnTo>
                  <a:pt x="15213" y="3818"/>
                </a:lnTo>
                <a:lnTo>
                  <a:pt x="14570" y="3860"/>
                </a:lnTo>
                <a:lnTo>
                  <a:pt x="13935" y="3953"/>
                </a:lnTo>
                <a:lnTo>
                  <a:pt x="13309" y="3962"/>
                </a:lnTo>
                <a:lnTo>
                  <a:pt x="12835" y="3886"/>
                </a:lnTo>
                <a:lnTo>
                  <a:pt x="12208" y="3903"/>
                </a:lnTo>
                <a:lnTo>
                  <a:pt x="11742" y="3970"/>
                </a:lnTo>
                <a:lnTo>
                  <a:pt x="10642" y="3987"/>
                </a:lnTo>
                <a:lnTo>
                  <a:pt x="9541" y="3987"/>
                </a:lnTo>
                <a:lnTo>
                  <a:pt x="9169" y="3987"/>
                </a:lnTo>
                <a:lnTo>
                  <a:pt x="8449" y="4190"/>
                </a:lnTo>
                <a:lnTo>
                  <a:pt x="8280" y="4326"/>
                </a:lnTo>
                <a:lnTo>
                  <a:pt x="8017" y="4487"/>
                </a:lnTo>
                <a:lnTo>
                  <a:pt x="7772" y="4520"/>
                </a:lnTo>
                <a:lnTo>
                  <a:pt x="7272" y="4190"/>
                </a:lnTo>
                <a:lnTo>
                  <a:pt x="6764" y="3682"/>
                </a:lnTo>
                <a:lnTo>
                  <a:pt x="6223" y="3555"/>
                </a:lnTo>
                <a:lnTo>
                  <a:pt x="5351" y="3412"/>
                </a:lnTo>
                <a:lnTo>
                  <a:pt x="4580" y="3437"/>
                </a:lnTo>
                <a:lnTo>
                  <a:pt x="4225" y="3445"/>
                </a:lnTo>
                <a:lnTo>
                  <a:pt x="4004" y="3522"/>
                </a:lnTo>
                <a:lnTo>
                  <a:pt x="3640" y="3412"/>
                </a:lnTo>
                <a:lnTo>
                  <a:pt x="2768" y="3395"/>
                </a:lnTo>
                <a:lnTo>
                  <a:pt x="1685" y="3530"/>
                </a:lnTo>
                <a:lnTo>
                  <a:pt x="1194" y="3606"/>
                </a:lnTo>
                <a:lnTo>
                  <a:pt x="135" y="3657"/>
                </a:lnTo>
                <a:lnTo>
                  <a:pt x="0" y="3657"/>
                </a:lnTo>
                <a:lnTo>
                  <a:pt x="0" y="1321"/>
                </a:lnTo>
                <a:lnTo>
                  <a:pt x="483" y="1346"/>
                </a:lnTo>
                <a:lnTo>
                  <a:pt x="1219" y="1346"/>
                </a:lnTo>
                <a:lnTo>
                  <a:pt x="1998" y="1321"/>
                </a:lnTo>
                <a:lnTo>
                  <a:pt x="2735" y="1050"/>
                </a:lnTo>
                <a:lnTo>
                  <a:pt x="3175" y="923"/>
                </a:lnTo>
                <a:lnTo>
                  <a:pt x="3640" y="923"/>
                </a:lnTo>
                <a:lnTo>
                  <a:pt x="4275" y="923"/>
                </a:lnTo>
                <a:lnTo>
                  <a:pt x="5156" y="754"/>
                </a:lnTo>
                <a:lnTo>
                  <a:pt x="5842" y="754"/>
                </a:lnTo>
                <a:lnTo>
                  <a:pt x="6798" y="610"/>
                </a:lnTo>
                <a:lnTo>
                  <a:pt x="7603" y="339"/>
                </a:lnTo>
                <a:lnTo>
                  <a:pt x="8094" y="313"/>
                </a:lnTo>
                <a:lnTo>
                  <a:pt x="8678" y="533"/>
                </a:lnTo>
                <a:lnTo>
                  <a:pt x="9363" y="559"/>
                </a:lnTo>
                <a:lnTo>
                  <a:pt x="10176" y="559"/>
                </a:lnTo>
                <a:lnTo>
                  <a:pt x="10735" y="533"/>
                </a:lnTo>
                <a:lnTo>
                  <a:pt x="11446" y="263"/>
                </a:lnTo>
                <a:lnTo>
                  <a:pt x="12106" y="0"/>
                </a:lnTo>
                <a:lnTo>
                  <a:pt x="12428" y="68"/>
                </a:lnTo>
                <a:lnTo>
                  <a:pt x="13182" y="364"/>
                </a:lnTo>
                <a:lnTo>
                  <a:pt x="13893" y="364"/>
                </a:lnTo>
                <a:lnTo>
                  <a:pt x="14511" y="364"/>
                </a:lnTo>
                <a:lnTo>
                  <a:pt x="15366" y="288"/>
                </a:lnTo>
                <a:lnTo>
                  <a:pt x="15527" y="28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" sy="10000" flip="none" algn="tl"/>
          </a:blipFill>
          <a:ln w="4763" cap="rnd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3857613-4895-44FE-AF9D-8D8323D077EF}"/>
              </a:ext>
            </a:extLst>
          </p:cNvPr>
          <p:cNvSpPr>
            <a:spLocks/>
          </p:cNvSpPr>
          <p:nvPr/>
        </p:nvSpPr>
        <p:spPr bwMode="auto">
          <a:xfrm>
            <a:off x="4183063" y="4257675"/>
            <a:ext cx="4233863" cy="1909763"/>
          </a:xfrm>
          <a:custGeom>
            <a:avLst/>
            <a:gdLst>
              <a:gd name="T0" fmla="*/ 161 w 15527"/>
              <a:gd name="T1" fmla="*/ 3843 h 7009"/>
              <a:gd name="T2" fmla="*/ 2303 w 15527"/>
              <a:gd name="T3" fmla="*/ 3699 h 7009"/>
              <a:gd name="T4" fmla="*/ 4902 w 15527"/>
              <a:gd name="T5" fmla="*/ 3369 h 7009"/>
              <a:gd name="T6" fmla="*/ 6747 w 15527"/>
              <a:gd name="T7" fmla="*/ 2844 h 7009"/>
              <a:gd name="T8" fmla="*/ 7027 w 15527"/>
              <a:gd name="T9" fmla="*/ 1549 h 7009"/>
              <a:gd name="T10" fmla="*/ 7205 w 15527"/>
              <a:gd name="T11" fmla="*/ 956 h 7009"/>
              <a:gd name="T12" fmla="*/ 7433 w 15527"/>
              <a:gd name="T13" fmla="*/ 550 h 7009"/>
              <a:gd name="T14" fmla="*/ 7552 w 15527"/>
              <a:gd name="T15" fmla="*/ 42 h 7009"/>
              <a:gd name="T16" fmla="*/ 7814 w 15527"/>
              <a:gd name="T17" fmla="*/ 68 h 7009"/>
              <a:gd name="T18" fmla="*/ 8204 w 15527"/>
              <a:gd name="T19" fmla="*/ 1507 h 7009"/>
              <a:gd name="T20" fmla="*/ 8703 w 15527"/>
              <a:gd name="T21" fmla="*/ 3013 h 7009"/>
              <a:gd name="T22" fmla="*/ 9905 w 15527"/>
              <a:gd name="T23" fmla="*/ 3758 h 7009"/>
              <a:gd name="T24" fmla="*/ 13613 w 15527"/>
              <a:gd name="T25" fmla="*/ 3801 h 7009"/>
              <a:gd name="T26" fmla="*/ 15425 w 15527"/>
              <a:gd name="T27" fmla="*/ 3724 h 7009"/>
              <a:gd name="T28" fmla="*/ 14765 w 15527"/>
              <a:gd name="T29" fmla="*/ 5917 h 7009"/>
              <a:gd name="T30" fmla="*/ 14130 w 15527"/>
              <a:gd name="T31" fmla="*/ 5908 h 7009"/>
              <a:gd name="T32" fmla="*/ 13927 w 15527"/>
              <a:gd name="T33" fmla="*/ 5875 h 7009"/>
              <a:gd name="T34" fmla="*/ 13639 w 15527"/>
              <a:gd name="T35" fmla="*/ 5875 h 7009"/>
              <a:gd name="T36" fmla="*/ 13393 w 15527"/>
              <a:gd name="T37" fmla="*/ 5866 h 7009"/>
              <a:gd name="T38" fmla="*/ 13004 w 15527"/>
              <a:gd name="T39" fmla="*/ 5858 h 7009"/>
              <a:gd name="T40" fmla="*/ 12758 w 15527"/>
              <a:gd name="T41" fmla="*/ 5875 h 7009"/>
              <a:gd name="T42" fmla="*/ 12327 w 15527"/>
              <a:gd name="T43" fmla="*/ 5841 h 7009"/>
              <a:gd name="T44" fmla="*/ 12039 w 15527"/>
              <a:gd name="T45" fmla="*/ 5858 h 7009"/>
              <a:gd name="T46" fmla="*/ 11709 w 15527"/>
              <a:gd name="T47" fmla="*/ 5883 h 7009"/>
              <a:gd name="T48" fmla="*/ 11514 w 15527"/>
              <a:gd name="T49" fmla="*/ 5883 h 7009"/>
              <a:gd name="T50" fmla="*/ 11361 w 15527"/>
              <a:gd name="T51" fmla="*/ 5908 h 7009"/>
              <a:gd name="T52" fmla="*/ 11116 w 15527"/>
              <a:gd name="T53" fmla="*/ 5917 h 7009"/>
              <a:gd name="T54" fmla="*/ 10964 w 15527"/>
              <a:gd name="T55" fmla="*/ 5942 h 7009"/>
              <a:gd name="T56" fmla="*/ 10312 w 15527"/>
              <a:gd name="T57" fmla="*/ 6035 h 7009"/>
              <a:gd name="T58" fmla="*/ 9558 w 15527"/>
              <a:gd name="T59" fmla="*/ 6239 h 7009"/>
              <a:gd name="T60" fmla="*/ 9363 w 15527"/>
              <a:gd name="T61" fmla="*/ 6332 h 7009"/>
              <a:gd name="T62" fmla="*/ 9143 w 15527"/>
              <a:gd name="T63" fmla="*/ 6383 h 7009"/>
              <a:gd name="T64" fmla="*/ 8966 w 15527"/>
              <a:gd name="T65" fmla="*/ 6467 h 7009"/>
              <a:gd name="T66" fmla="*/ 8678 w 15527"/>
              <a:gd name="T67" fmla="*/ 6611 h 7009"/>
              <a:gd name="T68" fmla="*/ 8271 w 15527"/>
              <a:gd name="T69" fmla="*/ 6899 h 7009"/>
              <a:gd name="T70" fmla="*/ 8000 w 15527"/>
              <a:gd name="T71" fmla="*/ 7009 h 7009"/>
              <a:gd name="T72" fmla="*/ 7772 w 15527"/>
              <a:gd name="T73" fmla="*/ 6916 h 7009"/>
              <a:gd name="T74" fmla="*/ 7543 w 15527"/>
              <a:gd name="T75" fmla="*/ 6780 h 7009"/>
              <a:gd name="T76" fmla="*/ 7391 w 15527"/>
              <a:gd name="T77" fmla="*/ 6713 h 7009"/>
              <a:gd name="T78" fmla="*/ 7196 w 15527"/>
              <a:gd name="T79" fmla="*/ 6586 h 7009"/>
              <a:gd name="T80" fmla="*/ 6951 w 15527"/>
              <a:gd name="T81" fmla="*/ 6442 h 7009"/>
              <a:gd name="T82" fmla="*/ 6756 w 15527"/>
              <a:gd name="T83" fmla="*/ 6289 h 7009"/>
              <a:gd name="T84" fmla="*/ 5825 w 15527"/>
              <a:gd name="T85" fmla="*/ 6002 h 7009"/>
              <a:gd name="T86" fmla="*/ 5444 w 15527"/>
              <a:gd name="T87" fmla="*/ 5968 h 7009"/>
              <a:gd name="T88" fmla="*/ 4563 w 15527"/>
              <a:gd name="T89" fmla="*/ 5908 h 7009"/>
              <a:gd name="T90" fmla="*/ 3979 w 15527"/>
              <a:gd name="T91" fmla="*/ 5858 h 7009"/>
              <a:gd name="T92" fmla="*/ 3429 w 15527"/>
              <a:gd name="T93" fmla="*/ 5908 h 7009"/>
              <a:gd name="T94" fmla="*/ 2303 w 15527"/>
              <a:gd name="T95" fmla="*/ 5976 h 7009"/>
              <a:gd name="T96" fmla="*/ 1964 w 15527"/>
              <a:gd name="T97" fmla="*/ 5968 h 7009"/>
              <a:gd name="T98" fmla="*/ 1676 w 15527"/>
              <a:gd name="T99" fmla="*/ 5968 h 7009"/>
              <a:gd name="T100" fmla="*/ 1185 w 15527"/>
              <a:gd name="T101" fmla="*/ 6027 h 7009"/>
              <a:gd name="T102" fmla="*/ 0 w 15527"/>
              <a:gd name="T103" fmla="*/ 6289 h 7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527" h="7009">
                <a:moveTo>
                  <a:pt x="0" y="6289"/>
                </a:moveTo>
                <a:lnTo>
                  <a:pt x="0" y="3860"/>
                </a:lnTo>
                <a:lnTo>
                  <a:pt x="161" y="3843"/>
                </a:lnTo>
                <a:lnTo>
                  <a:pt x="703" y="3843"/>
                </a:lnTo>
                <a:lnTo>
                  <a:pt x="1702" y="3758"/>
                </a:lnTo>
                <a:lnTo>
                  <a:pt x="2303" y="3699"/>
                </a:lnTo>
                <a:lnTo>
                  <a:pt x="3099" y="3614"/>
                </a:lnTo>
                <a:lnTo>
                  <a:pt x="3717" y="3530"/>
                </a:lnTo>
                <a:lnTo>
                  <a:pt x="4902" y="3369"/>
                </a:lnTo>
                <a:lnTo>
                  <a:pt x="5842" y="3250"/>
                </a:lnTo>
                <a:lnTo>
                  <a:pt x="6163" y="3174"/>
                </a:lnTo>
                <a:lnTo>
                  <a:pt x="6747" y="2844"/>
                </a:lnTo>
                <a:lnTo>
                  <a:pt x="6985" y="2438"/>
                </a:lnTo>
                <a:lnTo>
                  <a:pt x="7078" y="1989"/>
                </a:lnTo>
                <a:lnTo>
                  <a:pt x="7027" y="1549"/>
                </a:lnTo>
                <a:lnTo>
                  <a:pt x="6968" y="1219"/>
                </a:lnTo>
                <a:lnTo>
                  <a:pt x="7027" y="1033"/>
                </a:lnTo>
                <a:lnTo>
                  <a:pt x="7205" y="956"/>
                </a:lnTo>
                <a:lnTo>
                  <a:pt x="7272" y="956"/>
                </a:lnTo>
                <a:lnTo>
                  <a:pt x="7399" y="931"/>
                </a:lnTo>
                <a:lnTo>
                  <a:pt x="7433" y="550"/>
                </a:lnTo>
                <a:lnTo>
                  <a:pt x="7433" y="347"/>
                </a:lnTo>
                <a:lnTo>
                  <a:pt x="7509" y="127"/>
                </a:lnTo>
                <a:lnTo>
                  <a:pt x="7552" y="42"/>
                </a:lnTo>
                <a:lnTo>
                  <a:pt x="7679" y="0"/>
                </a:lnTo>
                <a:lnTo>
                  <a:pt x="7755" y="0"/>
                </a:lnTo>
                <a:lnTo>
                  <a:pt x="7814" y="68"/>
                </a:lnTo>
                <a:lnTo>
                  <a:pt x="7899" y="271"/>
                </a:lnTo>
                <a:lnTo>
                  <a:pt x="8000" y="702"/>
                </a:lnTo>
                <a:lnTo>
                  <a:pt x="8204" y="1507"/>
                </a:lnTo>
                <a:lnTo>
                  <a:pt x="8398" y="2268"/>
                </a:lnTo>
                <a:lnTo>
                  <a:pt x="8483" y="2649"/>
                </a:lnTo>
                <a:lnTo>
                  <a:pt x="8703" y="3013"/>
                </a:lnTo>
                <a:lnTo>
                  <a:pt x="8881" y="3250"/>
                </a:lnTo>
                <a:lnTo>
                  <a:pt x="9270" y="3530"/>
                </a:lnTo>
                <a:lnTo>
                  <a:pt x="9905" y="3758"/>
                </a:lnTo>
                <a:lnTo>
                  <a:pt x="11116" y="3843"/>
                </a:lnTo>
                <a:lnTo>
                  <a:pt x="12572" y="3843"/>
                </a:lnTo>
                <a:lnTo>
                  <a:pt x="13613" y="3801"/>
                </a:lnTo>
                <a:lnTo>
                  <a:pt x="14248" y="3733"/>
                </a:lnTo>
                <a:lnTo>
                  <a:pt x="14875" y="3724"/>
                </a:lnTo>
                <a:lnTo>
                  <a:pt x="15425" y="3724"/>
                </a:lnTo>
                <a:lnTo>
                  <a:pt x="15527" y="3724"/>
                </a:lnTo>
                <a:lnTo>
                  <a:pt x="15527" y="5900"/>
                </a:lnTo>
                <a:lnTo>
                  <a:pt x="14765" y="5917"/>
                </a:lnTo>
                <a:lnTo>
                  <a:pt x="14528" y="5917"/>
                </a:lnTo>
                <a:lnTo>
                  <a:pt x="14350" y="5900"/>
                </a:lnTo>
                <a:lnTo>
                  <a:pt x="14130" y="5908"/>
                </a:lnTo>
                <a:lnTo>
                  <a:pt x="14088" y="5892"/>
                </a:lnTo>
                <a:lnTo>
                  <a:pt x="14020" y="5900"/>
                </a:lnTo>
                <a:lnTo>
                  <a:pt x="13927" y="5875"/>
                </a:lnTo>
                <a:lnTo>
                  <a:pt x="13774" y="5875"/>
                </a:lnTo>
                <a:lnTo>
                  <a:pt x="13723" y="5900"/>
                </a:lnTo>
                <a:lnTo>
                  <a:pt x="13639" y="5875"/>
                </a:lnTo>
                <a:lnTo>
                  <a:pt x="13571" y="5892"/>
                </a:lnTo>
                <a:lnTo>
                  <a:pt x="13503" y="5866"/>
                </a:lnTo>
                <a:lnTo>
                  <a:pt x="13393" y="5866"/>
                </a:lnTo>
                <a:lnTo>
                  <a:pt x="13241" y="5841"/>
                </a:lnTo>
                <a:lnTo>
                  <a:pt x="13089" y="5841"/>
                </a:lnTo>
                <a:lnTo>
                  <a:pt x="13004" y="5858"/>
                </a:lnTo>
                <a:lnTo>
                  <a:pt x="12851" y="5858"/>
                </a:lnTo>
                <a:lnTo>
                  <a:pt x="12826" y="5875"/>
                </a:lnTo>
                <a:lnTo>
                  <a:pt x="12758" y="5875"/>
                </a:lnTo>
                <a:lnTo>
                  <a:pt x="12564" y="5858"/>
                </a:lnTo>
                <a:lnTo>
                  <a:pt x="12496" y="5849"/>
                </a:lnTo>
                <a:lnTo>
                  <a:pt x="12327" y="5841"/>
                </a:lnTo>
                <a:lnTo>
                  <a:pt x="12217" y="5841"/>
                </a:lnTo>
                <a:lnTo>
                  <a:pt x="12132" y="5858"/>
                </a:lnTo>
                <a:lnTo>
                  <a:pt x="12039" y="5858"/>
                </a:lnTo>
                <a:lnTo>
                  <a:pt x="11979" y="5866"/>
                </a:lnTo>
                <a:lnTo>
                  <a:pt x="11776" y="5866"/>
                </a:lnTo>
                <a:lnTo>
                  <a:pt x="11709" y="5883"/>
                </a:lnTo>
                <a:lnTo>
                  <a:pt x="11666" y="5866"/>
                </a:lnTo>
                <a:lnTo>
                  <a:pt x="11624" y="5883"/>
                </a:lnTo>
                <a:lnTo>
                  <a:pt x="11514" y="5883"/>
                </a:lnTo>
                <a:lnTo>
                  <a:pt x="11488" y="5900"/>
                </a:lnTo>
                <a:lnTo>
                  <a:pt x="11378" y="5892"/>
                </a:lnTo>
                <a:lnTo>
                  <a:pt x="11361" y="5908"/>
                </a:lnTo>
                <a:lnTo>
                  <a:pt x="11251" y="5908"/>
                </a:lnTo>
                <a:lnTo>
                  <a:pt x="11226" y="5917"/>
                </a:lnTo>
                <a:lnTo>
                  <a:pt x="11116" y="5917"/>
                </a:lnTo>
                <a:lnTo>
                  <a:pt x="11031" y="5934"/>
                </a:lnTo>
                <a:lnTo>
                  <a:pt x="11006" y="5925"/>
                </a:lnTo>
                <a:lnTo>
                  <a:pt x="10964" y="5942"/>
                </a:lnTo>
                <a:lnTo>
                  <a:pt x="10870" y="5934"/>
                </a:lnTo>
                <a:lnTo>
                  <a:pt x="10481" y="6002"/>
                </a:lnTo>
                <a:lnTo>
                  <a:pt x="10312" y="6035"/>
                </a:lnTo>
                <a:lnTo>
                  <a:pt x="10066" y="6103"/>
                </a:lnTo>
                <a:lnTo>
                  <a:pt x="9804" y="6146"/>
                </a:lnTo>
                <a:lnTo>
                  <a:pt x="9558" y="6239"/>
                </a:lnTo>
                <a:lnTo>
                  <a:pt x="9490" y="6281"/>
                </a:lnTo>
                <a:lnTo>
                  <a:pt x="9406" y="6298"/>
                </a:lnTo>
                <a:lnTo>
                  <a:pt x="9363" y="6332"/>
                </a:lnTo>
                <a:lnTo>
                  <a:pt x="9296" y="6340"/>
                </a:lnTo>
                <a:lnTo>
                  <a:pt x="9186" y="6383"/>
                </a:lnTo>
                <a:lnTo>
                  <a:pt x="9143" y="6383"/>
                </a:lnTo>
                <a:lnTo>
                  <a:pt x="9093" y="6408"/>
                </a:lnTo>
                <a:lnTo>
                  <a:pt x="8982" y="6442"/>
                </a:lnTo>
                <a:lnTo>
                  <a:pt x="8966" y="6467"/>
                </a:lnTo>
                <a:lnTo>
                  <a:pt x="8872" y="6493"/>
                </a:lnTo>
                <a:lnTo>
                  <a:pt x="8703" y="6611"/>
                </a:lnTo>
                <a:lnTo>
                  <a:pt x="8678" y="6611"/>
                </a:lnTo>
                <a:lnTo>
                  <a:pt x="8635" y="6645"/>
                </a:lnTo>
                <a:lnTo>
                  <a:pt x="8593" y="6662"/>
                </a:lnTo>
                <a:lnTo>
                  <a:pt x="8271" y="6899"/>
                </a:lnTo>
                <a:lnTo>
                  <a:pt x="8161" y="6967"/>
                </a:lnTo>
                <a:lnTo>
                  <a:pt x="8144" y="6967"/>
                </a:lnTo>
                <a:lnTo>
                  <a:pt x="8000" y="7009"/>
                </a:lnTo>
                <a:lnTo>
                  <a:pt x="7865" y="6958"/>
                </a:lnTo>
                <a:lnTo>
                  <a:pt x="7823" y="6924"/>
                </a:lnTo>
                <a:lnTo>
                  <a:pt x="7772" y="6916"/>
                </a:lnTo>
                <a:lnTo>
                  <a:pt x="7730" y="6882"/>
                </a:lnTo>
                <a:lnTo>
                  <a:pt x="7662" y="6857"/>
                </a:lnTo>
                <a:lnTo>
                  <a:pt x="7543" y="6780"/>
                </a:lnTo>
                <a:lnTo>
                  <a:pt x="7501" y="6763"/>
                </a:lnTo>
                <a:lnTo>
                  <a:pt x="7433" y="6721"/>
                </a:lnTo>
                <a:lnTo>
                  <a:pt x="7391" y="6713"/>
                </a:lnTo>
                <a:lnTo>
                  <a:pt x="7281" y="6645"/>
                </a:lnTo>
                <a:lnTo>
                  <a:pt x="7238" y="6603"/>
                </a:lnTo>
                <a:lnTo>
                  <a:pt x="7196" y="6586"/>
                </a:lnTo>
                <a:lnTo>
                  <a:pt x="7086" y="6501"/>
                </a:lnTo>
                <a:lnTo>
                  <a:pt x="6993" y="6467"/>
                </a:lnTo>
                <a:lnTo>
                  <a:pt x="6951" y="6442"/>
                </a:lnTo>
                <a:lnTo>
                  <a:pt x="6925" y="6399"/>
                </a:lnTo>
                <a:lnTo>
                  <a:pt x="6824" y="6340"/>
                </a:lnTo>
                <a:lnTo>
                  <a:pt x="6756" y="6289"/>
                </a:lnTo>
                <a:lnTo>
                  <a:pt x="6214" y="6078"/>
                </a:lnTo>
                <a:lnTo>
                  <a:pt x="5935" y="6035"/>
                </a:lnTo>
                <a:lnTo>
                  <a:pt x="5825" y="6002"/>
                </a:lnTo>
                <a:lnTo>
                  <a:pt x="5808" y="6010"/>
                </a:lnTo>
                <a:lnTo>
                  <a:pt x="5740" y="5985"/>
                </a:lnTo>
                <a:lnTo>
                  <a:pt x="5444" y="5968"/>
                </a:lnTo>
                <a:lnTo>
                  <a:pt x="5401" y="5968"/>
                </a:lnTo>
                <a:lnTo>
                  <a:pt x="5291" y="5951"/>
                </a:lnTo>
                <a:lnTo>
                  <a:pt x="4563" y="5908"/>
                </a:lnTo>
                <a:lnTo>
                  <a:pt x="4521" y="5892"/>
                </a:lnTo>
                <a:lnTo>
                  <a:pt x="4411" y="5900"/>
                </a:lnTo>
                <a:lnTo>
                  <a:pt x="3979" y="5858"/>
                </a:lnTo>
                <a:lnTo>
                  <a:pt x="3937" y="5875"/>
                </a:lnTo>
                <a:lnTo>
                  <a:pt x="3471" y="5908"/>
                </a:lnTo>
                <a:lnTo>
                  <a:pt x="3429" y="5908"/>
                </a:lnTo>
                <a:lnTo>
                  <a:pt x="3158" y="5908"/>
                </a:lnTo>
                <a:lnTo>
                  <a:pt x="2743" y="5976"/>
                </a:lnTo>
                <a:lnTo>
                  <a:pt x="2303" y="5976"/>
                </a:lnTo>
                <a:lnTo>
                  <a:pt x="2150" y="5993"/>
                </a:lnTo>
                <a:lnTo>
                  <a:pt x="1990" y="5959"/>
                </a:lnTo>
                <a:lnTo>
                  <a:pt x="1964" y="5968"/>
                </a:lnTo>
                <a:lnTo>
                  <a:pt x="1896" y="5951"/>
                </a:lnTo>
                <a:lnTo>
                  <a:pt x="1829" y="5968"/>
                </a:lnTo>
                <a:lnTo>
                  <a:pt x="1676" y="5968"/>
                </a:lnTo>
                <a:lnTo>
                  <a:pt x="1634" y="5985"/>
                </a:lnTo>
                <a:lnTo>
                  <a:pt x="1270" y="6035"/>
                </a:lnTo>
                <a:lnTo>
                  <a:pt x="1185" y="6027"/>
                </a:lnTo>
                <a:lnTo>
                  <a:pt x="1118" y="6061"/>
                </a:lnTo>
                <a:lnTo>
                  <a:pt x="618" y="6129"/>
                </a:lnTo>
                <a:lnTo>
                  <a:pt x="0" y="6289"/>
                </a:lnTo>
                <a:close/>
              </a:path>
            </a:pathLst>
          </a:custGeom>
          <a:pattFill prst="pct20">
            <a:fgClr>
              <a:schemeClr val="tx1"/>
            </a:fgClr>
            <a:bgClr>
              <a:schemeClr val="bg1"/>
            </a:bgClr>
          </a:pattFill>
          <a:ln w="47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AA0BEE77-0EA1-4C34-B77E-60D3CAB303A7}"/>
              </a:ext>
            </a:extLst>
          </p:cNvPr>
          <p:cNvSpPr>
            <a:spLocks/>
          </p:cNvSpPr>
          <p:nvPr/>
        </p:nvSpPr>
        <p:spPr bwMode="auto">
          <a:xfrm>
            <a:off x="4183063" y="2019300"/>
            <a:ext cx="4233863" cy="1154113"/>
          </a:xfrm>
          <a:custGeom>
            <a:avLst/>
            <a:gdLst>
              <a:gd name="T0" fmla="*/ 0 w 15527"/>
              <a:gd name="T1" fmla="*/ 3995 h 4232"/>
              <a:gd name="T2" fmla="*/ 0 w 15527"/>
              <a:gd name="T3" fmla="*/ 262 h 4232"/>
              <a:gd name="T4" fmla="*/ 135 w 15527"/>
              <a:gd name="T5" fmla="*/ 262 h 4232"/>
              <a:gd name="T6" fmla="*/ 1194 w 15527"/>
              <a:gd name="T7" fmla="*/ 211 h 4232"/>
              <a:gd name="T8" fmla="*/ 1685 w 15527"/>
              <a:gd name="T9" fmla="*/ 135 h 4232"/>
              <a:gd name="T10" fmla="*/ 2768 w 15527"/>
              <a:gd name="T11" fmla="*/ 0 h 4232"/>
              <a:gd name="T12" fmla="*/ 3640 w 15527"/>
              <a:gd name="T13" fmla="*/ 17 h 4232"/>
              <a:gd name="T14" fmla="*/ 4004 w 15527"/>
              <a:gd name="T15" fmla="*/ 127 h 4232"/>
              <a:gd name="T16" fmla="*/ 4225 w 15527"/>
              <a:gd name="T17" fmla="*/ 50 h 4232"/>
              <a:gd name="T18" fmla="*/ 4580 w 15527"/>
              <a:gd name="T19" fmla="*/ 42 h 4232"/>
              <a:gd name="T20" fmla="*/ 5351 w 15527"/>
              <a:gd name="T21" fmla="*/ 17 h 4232"/>
              <a:gd name="T22" fmla="*/ 6223 w 15527"/>
              <a:gd name="T23" fmla="*/ 160 h 4232"/>
              <a:gd name="T24" fmla="*/ 6764 w 15527"/>
              <a:gd name="T25" fmla="*/ 287 h 4232"/>
              <a:gd name="T26" fmla="*/ 7272 w 15527"/>
              <a:gd name="T27" fmla="*/ 795 h 4232"/>
              <a:gd name="T28" fmla="*/ 7772 w 15527"/>
              <a:gd name="T29" fmla="*/ 1125 h 4232"/>
              <a:gd name="T30" fmla="*/ 8017 w 15527"/>
              <a:gd name="T31" fmla="*/ 1092 h 4232"/>
              <a:gd name="T32" fmla="*/ 8280 w 15527"/>
              <a:gd name="T33" fmla="*/ 931 h 4232"/>
              <a:gd name="T34" fmla="*/ 8449 w 15527"/>
              <a:gd name="T35" fmla="*/ 795 h 4232"/>
              <a:gd name="T36" fmla="*/ 9169 w 15527"/>
              <a:gd name="T37" fmla="*/ 592 h 4232"/>
              <a:gd name="T38" fmla="*/ 9541 w 15527"/>
              <a:gd name="T39" fmla="*/ 592 h 4232"/>
              <a:gd name="T40" fmla="*/ 10642 w 15527"/>
              <a:gd name="T41" fmla="*/ 592 h 4232"/>
              <a:gd name="T42" fmla="*/ 11742 w 15527"/>
              <a:gd name="T43" fmla="*/ 575 h 4232"/>
              <a:gd name="T44" fmla="*/ 12208 w 15527"/>
              <a:gd name="T45" fmla="*/ 508 h 4232"/>
              <a:gd name="T46" fmla="*/ 12835 w 15527"/>
              <a:gd name="T47" fmla="*/ 491 h 4232"/>
              <a:gd name="T48" fmla="*/ 13309 w 15527"/>
              <a:gd name="T49" fmla="*/ 567 h 4232"/>
              <a:gd name="T50" fmla="*/ 13935 w 15527"/>
              <a:gd name="T51" fmla="*/ 558 h 4232"/>
              <a:gd name="T52" fmla="*/ 14570 w 15527"/>
              <a:gd name="T53" fmla="*/ 465 h 4232"/>
              <a:gd name="T54" fmla="*/ 15213 w 15527"/>
              <a:gd name="T55" fmla="*/ 423 h 4232"/>
              <a:gd name="T56" fmla="*/ 15527 w 15527"/>
              <a:gd name="T57" fmla="*/ 406 h 4232"/>
              <a:gd name="T58" fmla="*/ 15527 w 15527"/>
              <a:gd name="T59" fmla="*/ 4105 h 4232"/>
              <a:gd name="T60" fmla="*/ 15213 w 15527"/>
              <a:gd name="T61" fmla="*/ 4063 h 4232"/>
              <a:gd name="T62" fmla="*/ 14748 w 15527"/>
              <a:gd name="T63" fmla="*/ 4063 h 4232"/>
              <a:gd name="T64" fmla="*/ 14248 w 15527"/>
              <a:gd name="T65" fmla="*/ 4063 h 4232"/>
              <a:gd name="T66" fmla="*/ 13495 w 15527"/>
              <a:gd name="T67" fmla="*/ 4063 h 4232"/>
              <a:gd name="T68" fmla="*/ 12962 w 15527"/>
              <a:gd name="T69" fmla="*/ 3978 h 4232"/>
              <a:gd name="T70" fmla="*/ 12818 w 15527"/>
              <a:gd name="T71" fmla="*/ 3877 h 4232"/>
              <a:gd name="T72" fmla="*/ 12521 w 15527"/>
              <a:gd name="T73" fmla="*/ 3707 h 4232"/>
              <a:gd name="T74" fmla="*/ 11886 w 15527"/>
              <a:gd name="T75" fmla="*/ 3843 h 4232"/>
              <a:gd name="T76" fmla="*/ 11006 w 15527"/>
              <a:gd name="T77" fmla="*/ 3961 h 4232"/>
              <a:gd name="T78" fmla="*/ 9821 w 15527"/>
              <a:gd name="T79" fmla="*/ 3877 h 4232"/>
              <a:gd name="T80" fmla="*/ 8720 w 15527"/>
              <a:gd name="T81" fmla="*/ 3631 h 4232"/>
              <a:gd name="T82" fmla="*/ 8449 w 15527"/>
              <a:gd name="T83" fmla="*/ 3657 h 4232"/>
              <a:gd name="T84" fmla="*/ 8254 w 15527"/>
              <a:gd name="T85" fmla="*/ 3775 h 4232"/>
              <a:gd name="T86" fmla="*/ 7958 w 15527"/>
              <a:gd name="T87" fmla="*/ 3927 h 4232"/>
              <a:gd name="T88" fmla="*/ 7552 w 15527"/>
              <a:gd name="T89" fmla="*/ 3817 h 4232"/>
              <a:gd name="T90" fmla="*/ 6858 w 15527"/>
              <a:gd name="T91" fmla="*/ 3851 h 4232"/>
              <a:gd name="T92" fmla="*/ 5816 w 15527"/>
              <a:gd name="T93" fmla="*/ 3868 h 4232"/>
              <a:gd name="T94" fmla="*/ 4326 w 15527"/>
              <a:gd name="T95" fmla="*/ 3868 h 4232"/>
              <a:gd name="T96" fmla="*/ 3505 w 15527"/>
              <a:gd name="T97" fmla="*/ 3826 h 4232"/>
              <a:gd name="T98" fmla="*/ 2658 w 15527"/>
              <a:gd name="T99" fmla="*/ 3843 h 4232"/>
              <a:gd name="T100" fmla="*/ 1879 w 15527"/>
              <a:gd name="T101" fmla="*/ 3885 h 4232"/>
              <a:gd name="T102" fmla="*/ 1693 w 15527"/>
              <a:gd name="T103" fmla="*/ 4097 h 4232"/>
              <a:gd name="T104" fmla="*/ 1448 w 15527"/>
              <a:gd name="T105" fmla="*/ 4232 h 4232"/>
              <a:gd name="T106" fmla="*/ 1202 w 15527"/>
              <a:gd name="T107" fmla="*/ 4173 h 4232"/>
              <a:gd name="T108" fmla="*/ 516 w 15527"/>
              <a:gd name="T109" fmla="*/ 3995 h 4232"/>
              <a:gd name="T110" fmla="*/ 0 w 15527"/>
              <a:gd name="T111" fmla="*/ 3995 h 4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5527" h="4232">
                <a:moveTo>
                  <a:pt x="0" y="3995"/>
                </a:moveTo>
                <a:lnTo>
                  <a:pt x="0" y="262"/>
                </a:lnTo>
                <a:lnTo>
                  <a:pt x="135" y="262"/>
                </a:lnTo>
                <a:lnTo>
                  <a:pt x="1194" y="211"/>
                </a:lnTo>
                <a:lnTo>
                  <a:pt x="1685" y="135"/>
                </a:lnTo>
                <a:lnTo>
                  <a:pt x="2768" y="0"/>
                </a:lnTo>
                <a:lnTo>
                  <a:pt x="3640" y="17"/>
                </a:lnTo>
                <a:lnTo>
                  <a:pt x="4004" y="127"/>
                </a:lnTo>
                <a:lnTo>
                  <a:pt x="4225" y="50"/>
                </a:lnTo>
                <a:lnTo>
                  <a:pt x="4580" y="42"/>
                </a:lnTo>
                <a:lnTo>
                  <a:pt x="5351" y="17"/>
                </a:lnTo>
                <a:lnTo>
                  <a:pt x="6223" y="160"/>
                </a:lnTo>
                <a:lnTo>
                  <a:pt x="6764" y="287"/>
                </a:lnTo>
                <a:lnTo>
                  <a:pt x="7272" y="795"/>
                </a:lnTo>
                <a:lnTo>
                  <a:pt x="7772" y="1125"/>
                </a:lnTo>
                <a:lnTo>
                  <a:pt x="8017" y="1092"/>
                </a:lnTo>
                <a:lnTo>
                  <a:pt x="8280" y="931"/>
                </a:lnTo>
                <a:lnTo>
                  <a:pt x="8449" y="795"/>
                </a:lnTo>
                <a:lnTo>
                  <a:pt x="9169" y="592"/>
                </a:lnTo>
                <a:lnTo>
                  <a:pt x="9541" y="592"/>
                </a:lnTo>
                <a:lnTo>
                  <a:pt x="10642" y="592"/>
                </a:lnTo>
                <a:lnTo>
                  <a:pt x="11742" y="575"/>
                </a:lnTo>
                <a:lnTo>
                  <a:pt x="12208" y="508"/>
                </a:lnTo>
                <a:lnTo>
                  <a:pt x="12835" y="491"/>
                </a:lnTo>
                <a:lnTo>
                  <a:pt x="13309" y="567"/>
                </a:lnTo>
                <a:lnTo>
                  <a:pt x="13935" y="558"/>
                </a:lnTo>
                <a:lnTo>
                  <a:pt x="14570" y="465"/>
                </a:lnTo>
                <a:lnTo>
                  <a:pt x="15213" y="423"/>
                </a:lnTo>
                <a:lnTo>
                  <a:pt x="15527" y="406"/>
                </a:lnTo>
                <a:lnTo>
                  <a:pt x="15527" y="4105"/>
                </a:lnTo>
                <a:lnTo>
                  <a:pt x="15213" y="4063"/>
                </a:lnTo>
                <a:lnTo>
                  <a:pt x="14748" y="4063"/>
                </a:lnTo>
                <a:lnTo>
                  <a:pt x="14248" y="4063"/>
                </a:lnTo>
                <a:lnTo>
                  <a:pt x="13495" y="4063"/>
                </a:lnTo>
                <a:lnTo>
                  <a:pt x="12962" y="3978"/>
                </a:lnTo>
                <a:lnTo>
                  <a:pt x="12818" y="3877"/>
                </a:lnTo>
                <a:lnTo>
                  <a:pt x="12521" y="3707"/>
                </a:lnTo>
                <a:lnTo>
                  <a:pt x="11886" y="3843"/>
                </a:lnTo>
                <a:lnTo>
                  <a:pt x="11006" y="3961"/>
                </a:lnTo>
                <a:lnTo>
                  <a:pt x="9821" y="3877"/>
                </a:lnTo>
                <a:lnTo>
                  <a:pt x="8720" y="3631"/>
                </a:lnTo>
                <a:lnTo>
                  <a:pt x="8449" y="3657"/>
                </a:lnTo>
                <a:lnTo>
                  <a:pt x="8254" y="3775"/>
                </a:lnTo>
                <a:lnTo>
                  <a:pt x="7958" y="3927"/>
                </a:lnTo>
                <a:lnTo>
                  <a:pt x="7552" y="3817"/>
                </a:lnTo>
                <a:lnTo>
                  <a:pt x="6858" y="3851"/>
                </a:lnTo>
                <a:lnTo>
                  <a:pt x="5816" y="3868"/>
                </a:lnTo>
                <a:lnTo>
                  <a:pt x="4326" y="3868"/>
                </a:lnTo>
                <a:lnTo>
                  <a:pt x="3505" y="3826"/>
                </a:lnTo>
                <a:lnTo>
                  <a:pt x="2658" y="3843"/>
                </a:lnTo>
                <a:lnTo>
                  <a:pt x="1879" y="3885"/>
                </a:lnTo>
                <a:lnTo>
                  <a:pt x="1693" y="4097"/>
                </a:lnTo>
                <a:lnTo>
                  <a:pt x="1448" y="4232"/>
                </a:lnTo>
                <a:lnTo>
                  <a:pt x="1202" y="4173"/>
                </a:lnTo>
                <a:lnTo>
                  <a:pt x="516" y="3995"/>
                </a:lnTo>
                <a:lnTo>
                  <a:pt x="0" y="3995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" sy="5000" flip="none" algn="tl"/>
          </a:blipFill>
          <a:ln w="4763" cap="rnd">
            <a:solidFill>
              <a:srgbClr val="000000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D11D1C11-EC93-40AD-9C70-869C743C1881}"/>
              </a:ext>
            </a:extLst>
          </p:cNvPr>
          <p:cNvSpPr>
            <a:spLocks/>
          </p:cNvSpPr>
          <p:nvPr/>
        </p:nvSpPr>
        <p:spPr bwMode="auto">
          <a:xfrm>
            <a:off x="4187190" y="126047"/>
            <a:ext cx="4233863" cy="1331913"/>
          </a:xfrm>
          <a:custGeom>
            <a:avLst/>
            <a:gdLst>
              <a:gd name="T0" fmla="*/ 15527 w 15527"/>
              <a:gd name="T1" fmla="*/ 3826 h 4884"/>
              <a:gd name="T2" fmla="*/ 15366 w 15527"/>
              <a:gd name="T3" fmla="*/ 3826 h 4884"/>
              <a:gd name="T4" fmla="*/ 14511 w 15527"/>
              <a:gd name="T5" fmla="*/ 3902 h 4884"/>
              <a:gd name="T6" fmla="*/ 13893 w 15527"/>
              <a:gd name="T7" fmla="*/ 3902 h 4884"/>
              <a:gd name="T8" fmla="*/ 13182 w 15527"/>
              <a:gd name="T9" fmla="*/ 3902 h 4884"/>
              <a:gd name="T10" fmla="*/ 12428 w 15527"/>
              <a:gd name="T11" fmla="*/ 3606 h 4884"/>
              <a:gd name="T12" fmla="*/ 12106 w 15527"/>
              <a:gd name="T13" fmla="*/ 3538 h 4884"/>
              <a:gd name="T14" fmla="*/ 11446 w 15527"/>
              <a:gd name="T15" fmla="*/ 3801 h 4884"/>
              <a:gd name="T16" fmla="*/ 10735 w 15527"/>
              <a:gd name="T17" fmla="*/ 4071 h 4884"/>
              <a:gd name="T18" fmla="*/ 10176 w 15527"/>
              <a:gd name="T19" fmla="*/ 4097 h 4884"/>
              <a:gd name="T20" fmla="*/ 9363 w 15527"/>
              <a:gd name="T21" fmla="*/ 4097 h 4884"/>
              <a:gd name="T22" fmla="*/ 8678 w 15527"/>
              <a:gd name="T23" fmla="*/ 4071 h 4884"/>
              <a:gd name="T24" fmla="*/ 8094 w 15527"/>
              <a:gd name="T25" fmla="*/ 3851 h 4884"/>
              <a:gd name="T26" fmla="*/ 7603 w 15527"/>
              <a:gd name="T27" fmla="*/ 3877 h 4884"/>
              <a:gd name="T28" fmla="*/ 6798 w 15527"/>
              <a:gd name="T29" fmla="*/ 4148 h 4884"/>
              <a:gd name="T30" fmla="*/ 5842 w 15527"/>
              <a:gd name="T31" fmla="*/ 4292 h 4884"/>
              <a:gd name="T32" fmla="*/ 5156 w 15527"/>
              <a:gd name="T33" fmla="*/ 4292 h 4884"/>
              <a:gd name="T34" fmla="*/ 4275 w 15527"/>
              <a:gd name="T35" fmla="*/ 4461 h 4884"/>
              <a:gd name="T36" fmla="*/ 3640 w 15527"/>
              <a:gd name="T37" fmla="*/ 4461 h 4884"/>
              <a:gd name="T38" fmla="*/ 3175 w 15527"/>
              <a:gd name="T39" fmla="*/ 4461 h 4884"/>
              <a:gd name="T40" fmla="*/ 2735 w 15527"/>
              <a:gd name="T41" fmla="*/ 4588 h 4884"/>
              <a:gd name="T42" fmla="*/ 1998 w 15527"/>
              <a:gd name="T43" fmla="*/ 4859 h 4884"/>
              <a:gd name="T44" fmla="*/ 1219 w 15527"/>
              <a:gd name="T45" fmla="*/ 4884 h 4884"/>
              <a:gd name="T46" fmla="*/ 483 w 15527"/>
              <a:gd name="T47" fmla="*/ 4884 h 4884"/>
              <a:gd name="T48" fmla="*/ 0 w 15527"/>
              <a:gd name="T49" fmla="*/ 4859 h 4884"/>
              <a:gd name="T50" fmla="*/ 0 w 15527"/>
              <a:gd name="T51" fmla="*/ 0 h 4884"/>
              <a:gd name="T52" fmla="*/ 15527 w 15527"/>
              <a:gd name="T53" fmla="*/ 0 h 4884"/>
              <a:gd name="T54" fmla="*/ 15527 w 15527"/>
              <a:gd name="T55" fmla="*/ 3826 h 4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527" h="4884">
                <a:moveTo>
                  <a:pt x="15527" y="3826"/>
                </a:moveTo>
                <a:lnTo>
                  <a:pt x="15366" y="3826"/>
                </a:lnTo>
                <a:lnTo>
                  <a:pt x="14511" y="3902"/>
                </a:lnTo>
                <a:lnTo>
                  <a:pt x="13893" y="3902"/>
                </a:lnTo>
                <a:lnTo>
                  <a:pt x="13182" y="3902"/>
                </a:lnTo>
                <a:lnTo>
                  <a:pt x="12428" y="3606"/>
                </a:lnTo>
                <a:lnTo>
                  <a:pt x="12106" y="3538"/>
                </a:lnTo>
                <a:lnTo>
                  <a:pt x="11446" y="3801"/>
                </a:lnTo>
                <a:lnTo>
                  <a:pt x="10735" y="4071"/>
                </a:lnTo>
                <a:lnTo>
                  <a:pt x="10176" y="4097"/>
                </a:lnTo>
                <a:lnTo>
                  <a:pt x="9363" y="4097"/>
                </a:lnTo>
                <a:lnTo>
                  <a:pt x="8678" y="4071"/>
                </a:lnTo>
                <a:lnTo>
                  <a:pt x="8094" y="3851"/>
                </a:lnTo>
                <a:lnTo>
                  <a:pt x="7603" y="3877"/>
                </a:lnTo>
                <a:lnTo>
                  <a:pt x="6798" y="4148"/>
                </a:lnTo>
                <a:lnTo>
                  <a:pt x="5842" y="4292"/>
                </a:lnTo>
                <a:lnTo>
                  <a:pt x="5156" y="4292"/>
                </a:lnTo>
                <a:lnTo>
                  <a:pt x="4275" y="4461"/>
                </a:lnTo>
                <a:lnTo>
                  <a:pt x="3640" y="4461"/>
                </a:lnTo>
                <a:lnTo>
                  <a:pt x="3175" y="4461"/>
                </a:lnTo>
                <a:lnTo>
                  <a:pt x="2735" y="4588"/>
                </a:lnTo>
                <a:lnTo>
                  <a:pt x="1998" y="4859"/>
                </a:lnTo>
                <a:lnTo>
                  <a:pt x="1219" y="4884"/>
                </a:lnTo>
                <a:lnTo>
                  <a:pt x="483" y="4884"/>
                </a:lnTo>
                <a:lnTo>
                  <a:pt x="0" y="4859"/>
                </a:lnTo>
                <a:lnTo>
                  <a:pt x="0" y="0"/>
                </a:lnTo>
                <a:lnTo>
                  <a:pt x="15527" y="0"/>
                </a:lnTo>
                <a:lnTo>
                  <a:pt x="15527" y="3826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" sy="10000" flip="none" algn="tl"/>
          </a:blipFill>
          <a:ln w="4763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dirty="0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947A05CA-98DE-458F-BB78-33FFDD9FB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8888" y="7018338"/>
            <a:ext cx="107950" cy="6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ESRI Default Marker" panose="02000000000000000000" pitchFamily="2" charset="0"/>
              </a:rPr>
              <a:t>!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1103C7BA-2D27-4067-B5AA-DEE96BEA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9525" y="101600"/>
            <a:ext cx="107950" cy="6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ESRI Default Marker" panose="02000000000000000000" pitchFamily="2" charset="0"/>
              </a:rPr>
              <a:t>!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E300BE75-D439-4298-AA88-0CA146346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3063" y="130175"/>
            <a:ext cx="4233863" cy="6926263"/>
          </a:xfrm>
          <a:prstGeom prst="rect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84DB22CC-89EA-4668-8327-343101892D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3175" y="-9525"/>
            <a:ext cx="11271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2F1C3015-0795-475B-AB30-F4908F518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775" y="7099300"/>
            <a:ext cx="11271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</a:t>
            </a:r>
            <a:endParaRPr kumimoji="0" lang="tr-TR" altLang="tr-T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DCBD63-930E-4392-8288-76C208805858}"/>
              </a:ext>
            </a:extLst>
          </p:cNvPr>
          <p:cNvSpPr/>
          <p:nvPr/>
        </p:nvSpPr>
        <p:spPr>
          <a:xfrm>
            <a:off x="8879840" y="1361440"/>
            <a:ext cx="528320" cy="274320"/>
          </a:xfrm>
          <a:prstGeom prst="rect">
            <a:avLst/>
          </a:prstGeom>
          <a:pattFill prst="pct20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6516C7-12C6-4B31-ACFC-1D6EC56032BF}"/>
              </a:ext>
            </a:extLst>
          </p:cNvPr>
          <p:cNvSpPr/>
          <p:nvPr/>
        </p:nvSpPr>
        <p:spPr>
          <a:xfrm>
            <a:off x="8879840" y="1780540"/>
            <a:ext cx="528320" cy="274320"/>
          </a:xfrm>
          <a:prstGeom prst="rect">
            <a:avLst/>
          </a:prstGeom>
          <a:blipFill dpi="0" rotWithShape="1">
            <a:blip r:embed="rId5"/>
            <a:srcRect/>
            <a:tile tx="0" ty="0" sx="10000" sy="1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A18C843-307A-4443-AA56-A0FF38AAA91E}"/>
              </a:ext>
            </a:extLst>
          </p:cNvPr>
          <p:cNvSpPr/>
          <p:nvPr/>
        </p:nvSpPr>
        <p:spPr>
          <a:xfrm>
            <a:off x="8879840" y="2232978"/>
            <a:ext cx="528320" cy="27432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5000" sy="15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C28ADB-32B4-4AED-BBC8-315293021A01}"/>
              </a:ext>
            </a:extLst>
          </p:cNvPr>
          <p:cNvSpPr/>
          <p:nvPr/>
        </p:nvSpPr>
        <p:spPr>
          <a:xfrm>
            <a:off x="8879840" y="2685416"/>
            <a:ext cx="528320" cy="27432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4000" sy="4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168F65-EF50-4733-846F-F611677BDBC4}"/>
              </a:ext>
            </a:extLst>
          </p:cNvPr>
          <p:cNvSpPr/>
          <p:nvPr/>
        </p:nvSpPr>
        <p:spPr>
          <a:xfrm>
            <a:off x="8879840" y="3137854"/>
            <a:ext cx="528320" cy="274320"/>
          </a:xfrm>
          <a:prstGeom prst="rect">
            <a:avLst/>
          </a:prstGeom>
          <a:blipFill dpi="0" rotWithShape="1">
            <a:blip r:embed="rId2"/>
            <a:srcRect/>
            <a:tile tx="0" ty="0" sx="8000" sy="8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526FED0-8AE2-4FBF-A49F-48FE9AA83188}"/>
              </a:ext>
            </a:extLst>
          </p:cNvPr>
          <p:cNvSpPr/>
          <p:nvPr/>
        </p:nvSpPr>
        <p:spPr>
          <a:xfrm>
            <a:off x="8879840" y="3587752"/>
            <a:ext cx="528320" cy="27432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" sy="5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18F691-A93D-4537-82DE-AFDA0DE8D5A6}"/>
              </a:ext>
            </a:extLst>
          </p:cNvPr>
          <p:cNvSpPr/>
          <p:nvPr/>
        </p:nvSpPr>
        <p:spPr>
          <a:xfrm>
            <a:off x="8872220" y="3987483"/>
            <a:ext cx="528320" cy="274320"/>
          </a:xfrm>
          <a:prstGeom prst="rect">
            <a:avLst/>
          </a:prstGeom>
          <a:blipFill dpi="0" rotWithShape="1">
            <a:blip r:embed="rId2"/>
            <a:srcRect/>
            <a:tile tx="0" ty="0" sx="10000" sy="1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A887EF-9CFB-4FBC-9CDB-EEA9EE6C57AE}"/>
              </a:ext>
            </a:extLst>
          </p:cNvPr>
          <p:cNvSpPr txBox="1"/>
          <p:nvPr/>
        </p:nvSpPr>
        <p:spPr>
          <a:xfrm>
            <a:off x="9408160" y="1352432"/>
            <a:ext cx="1544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Kuaterner Alüvyon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EB9A975-BC36-4165-ABBD-E235959B617C}"/>
              </a:ext>
            </a:extLst>
          </p:cNvPr>
          <p:cNvSpPr txBox="1"/>
          <p:nvPr/>
        </p:nvSpPr>
        <p:spPr>
          <a:xfrm>
            <a:off x="9400540" y="1758631"/>
            <a:ext cx="1286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Pliyosen Granit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51197C-BFDB-4565-9B7D-A8828F426A69}"/>
              </a:ext>
            </a:extLst>
          </p:cNvPr>
          <p:cNvSpPr txBox="1"/>
          <p:nvPr/>
        </p:nvSpPr>
        <p:spPr>
          <a:xfrm>
            <a:off x="9393021" y="3578941"/>
            <a:ext cx="12959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Miyosen Kalker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2F97B9-EBCC-42FC-8AF9-ED151035A223}"/>
              </a:ext>
            </a:extLst>
          </p:cNvPr>
          <p:cNvSpPr txBox="1"/>
          <p:nvPr/>
        </p:nvSpPr>
        <p:spPr>
          <a:xfrm>
            <a:off x="9400539" y="2651959"/>
            <a:ext cx="1276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Pliyosen Kalker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181685-4712-4ECD-89F5-3D3B27973E1C}"/>
              </a:ext>
            </a:extLst>
          </p:cNvPr>
          <p:cNvSpPr txBox="1"/>
          <p:nvPr/>
        </p:nvSpPr>
        <p:spPr>
          <a:xfrm>
            <a:off x="9400539" y="3151786"/>
            <a:ext cx="12469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Miyosen Marn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9F4D00D-F0C1-4A0B-8317-5C3E1AA682A6}"/>
              </a:ext>
            </a:extLst>
          </p:cNvPr>
          <p:cNvSpPr txBox="1"/>
          <p:nvPr/>
        </p:nvSpPr>
        <p:spPr>
          <a:xfrm>
            <a:off x="9408160" y="2224804"/>
            <a:ext cx="1123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Pliyosen </a:t>
            </a:r>
            <a:r>
              <a:rPr lang="tr-TR" sz="1400" dirty="0" err="1"/>
              <a:t>Şeyl</a:t>
            </a:r>
            <a:endParaRPr lang="tr-TR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FDD40C-1F37-4BF4-B6C5-74A2F23DA269}"/>
              </a:ext>
            </a:extLst>
          </p:cNvPr>
          <p:cNvSpPr txBox="1"/>
          <p:nvPr/>
        </p:nvSpPr>
        <p:spPr>
          <a:xfrm>
            <a:off x="9408262" y="3949898"/>
            <a:ext cx="1257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/>
              <a:t>Oligosen Marn</a:t>
            </a:r>
          </a:p>
        </p:txBody>
      </p:sp>
    </p:spTree>
    <p:extLst>
      <p:ext uri="{BB962C8B-B14F-4D97-AF65-F5344CB8AC3E}">
        <p14:creationId xmlns:p14="http://schemas.microsoft.com/office/powerpoint/2010/main" val="2504677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</TotalTime>
  <Words>720</Words>
  <Application>Microsoft Office PowerPoint</Application>
  <PresentationFormat>Custom</PresentationFormat>
  <Paragraphs>652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ESRI Default Marker</vt:lpstr>
      <vt:lpstr>Office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Erkan Yılmaz</dc:creator>
  <cp:lastModifiedBy>Erkan Yılmaz</cp:lastModifiedBy>
  <cp:revision>46</cp:revision>
  <dcterms:created xsi:type="dcterms:W3CDTF">2017-11-15T17:51:58Z</dcterms:created>
  <dcterms:modified xsi:type="dcterms:W3CDTF">2017-12-12T10:24:59Z</dcterms:modified>
</cp:coreProperties>
</file>