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9" r:id="rId4"/>
    <p:sldId id="260" r:id="rId5"/>
    <p:sldId id="262" r:id="rId6"/>
    <p:sldId id="264" r:id="rId7"/>
    <p:sldId id="265" r:id="rId8"/>
    <p:sldId id="266" r:id="rId9"/>
    <p:sldId id="267" r:id="rId10"/>
    <p:sldId id="269" r:id="rId11"/>
    <p:sldId id="272" r:id="rId12"/>
    <p:sldId id="273" r:id="rId13"/>
    <p:sldId id="280" r:id="rId14"/>
    <p:sldId id="282" r:id="rId15"/>
    <p:sldId id="286" r:id="rId16"/>
    <p:sldId id="288" r:id="rId17"/>
    <p:sldId id="291" r:id="rId18"/>
    <p:sldId id="293" r:id="rId19"/>
    <p:sldId id="298" r:id="rId20"/>
    <p:sldId id="307" r:id="rId21"/>
    <p:sldId id="310" r:id="rId22"/>
    <p:sldId id="312" r:id="rId2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DD51E4-8A10-4656-A2F0-9D85E0DCBF63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FF1F50-1C63-408D-87F4-3262C28D29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067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2985020-5081-48D7-B989-22D96D77941B}" type="slidenum">
              <a:rPr kumimoji="1" lang="en-US" altLang="zh-TW">
                <a:latin typeface="SimSun" panose="02010600030101010101" pitchFamily="2" charset="-122"/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</a:pPr>
              <a:t>3</a:t>
            </a:fld>
            <a:endParaRPr kumimoji="1" lang="en-US" altLang="zh-TW">
              <a:latin typeface="SimSun" panose="02010600030101010101" pitchFamily="2" charset="-122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3555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8054551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35E1F09-9321-466A-B945-9148C3FC2E00}" type="slidenum">
              <a:rPr kumimoji="1" lang="en-US" altLang="zh-TW">
                <a:latin typeface="SimSun" panose="02010600030101010101" pitchFamily="2" charset="-122"/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</a:pPr>
              <a:t>13</a:t>
            </a:fld>
            <a:endParaRPr kumimoji="1" lang="en-US" altLang="zh-TW">
              <a:latin typeface="SimSun" panose="02010600030101010101" pitchFamily="2" charset="-122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5539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4308542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90440AC-EDDF-4968-BABD-595CA94B5DC6}" type="slidenum">
              <a:rPr kumimoji="1" lang="en-US" altLang="zh-TW">
                <a:latin typeface="SimSun" panose="02010600030101010101" pitchFamily="2" charset="-122"/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</a:pPr>
              <a:t>14</a:t>
            </a:fld>
            <a:endParaRPr kumimoji="1" lang="en-US" altLang="zh-TW">
              <a:latin typeface="SimSun" panose="02010600030101010101" pitchFamily="2" charset="-122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9635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7569273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F21A8A-DA35-4885-B0D0-A34ADD757C63}" type="slidenum">
              <a:rPr kumimoji="1" lang="en-US" altLang="zh-TW">
                <a:latin typeface="SimSun" panose="02010600030101010101" pitchFamily="2" charset="-122"/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</a:pPr>
              <a:t>15</a:t>
            </a:fld>
            <a:endParaRPr kumimoji="1" lang="en-US" altLang="zh-TW">
              <a:latin typeface="SimSun" panose="02010600030101010101" pitchFamily="2" charset="-122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7827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4670055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71961DF-57D9-4975-B3C4-66F2E1E3EC7A}" type="slidenum">
              <a:rPr kumimoji="1" lang="en-US" altLang="zh-TW">
                <a:latin typeface="SimSun" panose="02010600030101010101" pitchFamily="2" charset="-122"/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</a:pPr>
              <a:t>16</a:t>
            </a:fld>
            <a:endParaRPr kumimoji="1" lang="en-US" altLang="zh-TW">
              <a:latin typeface="SimSun" panose="02010600030101010101" pitchFamily="2" charset="-122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1923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4592411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77CF1E2-D907-4A5E-A0BD-0E495DEC83B9}" type="slidenum">
              <a:rPr kumimoji="1" lang="en-US" altLang="zh-TW">
                <a:latin typeface="SimSun" panose="02010600030101010101" pitchFamily="2" charset="-122"/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</a:pPr>
              <a:t>17</a:t>
            </a:fld>
            <a:endParaRPr kumimoji="1" lang="en-US" altLang="zh-TW">
              <a:latin typeface="SimSun" panose="02010600030101010101" pitchFamily="2" charset="-122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8067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7885118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F4E496C-D99C-4F5B-A8DF-494E0DE3BF36}" type="slidenum">
              <a:rPr kumimoji="1" lang="en-US" altLang="zh-TW">
                <a:latin typeface="SimSun" panose="02010600030101010101" pitchFamily="2" charset="-122"/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</a:pPr>
              <a:t>18</a:t>
            </a:fld>
            <a:endParaRPr kumimoji="1" lang="en-US" altLang="zh-TW">
              <a:latin typeface="SimSun" panose="02010600030101010101" pitchFamily="2" charset="-122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92163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6055940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625CEC5-D31D-4E78-828C-A2DFBBD61FAF}" type="slidenum">
              <a:rPr kumimoji="1" lang="en-US" altLang="zh-TW">
                <a:latin typeface="SimSun" panose="02010600030101010101" pitchFamily="2" charset="-122"/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</a:pPr>
              <a:t>19</a:t>
            </a:fld>
            <a:endParaRPr kumimoji="1" lang="en-US" altLang="zh-TW">
              <a:latin typeface="SimSun" panose="02010600030101010101" pitchFamily="2" charset="-122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2403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42460892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C0F34F0-0B65-496C-A68E-AE8D4035769D}" type="slidenum">
              <a:rPr kumimoji="1" lang="en-US" altLang="zh-TW">
                <a:latin typeface="SimSun" panose="02010600030101010101" pitchFamily="2" charset="-122"/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</a:pPr>
              <a:t>21</a:t>
            </a:fld>
            <a:endParaRPr kumimoji="1" lang="en-US" altLang="zh-TW">
              <a:latin typeface="SimSun" panose="02010600030101010101" pitchFamily="2" charset="-122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23907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2666204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7B89919-471D-4C01-8FDA-975A084828E9}" type="slidenum">
              <a:rPr kumimoji="1" lang="en-US" altLang="zh-TW">
                <a:latin typeface="SimSun" panose="02010600030101010101" pitchFamily="2" charset="-122"/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</a:pPr>
              <a:t>22</a:t>
            </a:fld>
            <a:endParaRPr kumimoji="1" lang="en-US" altLang="zh-TW">
              <a:latin typeface="SimSun" panose="02010600030101010101" pitchFamily="2" charset="-122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28003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547885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317F2DA-71BB-464C-96D5-E672EB3F1CF8}" type="slidenum">
              <a:rPr kumimoji="1" lang="en-US" altLang="zh-TW">
                <a:latin typeface="SimSun" panose="02010600030101010101" pitchFamily="2" charset="-122"/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</a:pPr>
              <a:t>4</a:t>
            </a:fld>
            <a:endParaRPr kumimoji="1" lang="en-US" altLang="zh-TW">
              <a:latin typeface="SimSun" panose="02010600030101010101" pitchFamily="2" charset="-122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5603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847449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890020-841D-4550-A495-AECB2F1A3046}" type="slidenum">
              <a:rPr lang="tr-TR" altLang="tr-TR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tr-TR" altLang="tr-TR">
              <a:latin typeface="Arial" panose="020B0604020202020204" pitchFamily="34" charset="0"/>
            </a:endParaRPr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751786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2D80CA-579A-4E83-985C-A78177269C34}" type="slidenum">
              <a:rPr kumimoji="1" lang="en-US" altLang="zh-TW">
                <a:latin typeface="SimSun" panose="02010600030101010101" pitchFamily="2" charset="-122"/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</a:pPr>
              <a:t>6</a:t>
            </a:fld>
            <a:endParaRPr kumimoji="1" lang="en-US" altLang="zh-TW">
              <a:latin typeface="SimSun" panose="02010600030101010101" pitchFamily="2" charset="-122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150320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191ABEB-69B6-4E75-BBAF-322AC5F5E183}" type="slidenum">
              <a:rPr kumimoji="1" lang="en-US" altLang="zh-TW">
                <a:latin typeface="SimSun" panose="02010600030101010101" pitchFamily="2" charset="-122"/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</a:pPr>
              <a:t>8</a:t>
            </a:fld>
            <a:endParaRPr kumimoji="1" lang="en-US" altLang="zh-TW">
              <a:latin typeface="SimSun" panose="02010600030101010101" pitchFamily="2" charset="-122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6867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6523374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B7AF2DA-9320-406C-A20B-5A8D2FE73AA6}" type="slidenum">
              <a:rPr kumimoji="1" lang="en-US" altLang="zh-TW">
                <a:latin typeface="SimSun" panose="02010600030101010101" pitchFamily="2" charset="-122"/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</a:pPr>
              <a:t>9</a:t>
            </a:fld>
            <a:endParaRPr kumimoji="1" lang="en-US" altLang="zh-TW">
              <a:latin typeface="SimSun" panose="02010600030101010101" pitchFamily="2" charset="-122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8915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42021786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D468E3C-E466-405A-BBA8-7556368F8A36}" type="slidenum">
              <a:rPr lang="tr-TR" altLang="tr-TR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tr-TR" altLang="tr-TR">
              <a:latin typeface="Arial" panose="020B0604020202020204" pitchFamily="34" charset="0"/>
            </a:endParaRPr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2337164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C6C6E15-6CA9-43A8-9093-B1C383061A59}" type="slidenum">
              <a:rPr kumimoji="1" lang="en-US" altLang="zh-TW">
                <a:latin typeface="SimSun" panose="02010600030101010101" pitchFamily="2" charset="-122"/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</a:pPr>
              <a:t>11</a:t>
            </a:fld>
            <a:endParaRPr kumimoji="1" lang="en-US" altLang="zh-TW">
              <a:latin typeface="SimSun" panose="02010600030101010101" pitchFamily="2" charset="-122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9305401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B5C69C-F69C-4A6A-B877-5C6AACAAA85D}" type="slidenum">
              <a:rPr kumimoji="1" lang="en-US" altLang="zh-TW">
                <a:latin typeface="SimSun" panose="02010600030101010101" pitchFamily="2" charset="-122"/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</a:pPr>
              <a:t>12</a:t>
            </a:fld>
            <a:endParaRPr kumimoji="1" lang="en-US" altLang="zh-TW">
              <a:latin typeface="SimSun" panose="02010600030101010101" pitchFamily="2" charset="-122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1203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870076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2FAD-EF34-4562-9996-DDAE58E57978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DDCE8-7047-49A7-B58C-6CB3242C3F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3540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2FAD-EF34-4562-9996-DDAE58E57978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DDCE8-7047-49A7-B58C-6CB3242C3F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6588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2FAD-EF34-4562-9996-DDAE58E57978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DDCE8-7047-49A7-B58C-6CB3242C3F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0020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981200"/>
            <a:ext cx="53848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B7FF9-E495-4976-89C0-58B195ADC02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55B9D-4A27-4F29-BF83-931BBC3E855B}" type="datetime1">
              <a:rPr lang="tr-TR"/>
              <a:pPr>
                <a:defRPr/>
              </a:pPr>
              <a:t>7.5.2019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193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2FAD-EF34-4562-9996-DDAE58E57978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DDCE8-7047-49A7-B58C-6CB3242C3F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9777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2FAD-EF34-4562-9996-DDAE58E57978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DDCE8-7047-49A7-B58C-6CB3242C3F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3763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2FAD-EF34-4562-9996-DDAE58E57978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DDCE8-7047-49A7-B58C-6CB3242C3F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5376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2FAD-EF34-4562-9996-DDAE58E57978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DDCE8-7047-49A7-B58C-6CB3242C3F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1827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2FAD-EF34-4562-9996-DDAE58E57978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DDCE8-7047-49A7-B58C-6CB3242C3F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8826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2FAD-EF34-4562-9996-DDAE58E57978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DDCE8-7047-49A7-B58C-6CB3242C3F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0535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2FAD-EF34-4562-9996-DDAE58E57978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DDCE8-7047-49A7-B58C-6CB3242C3F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8687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2FAD-EF34-4562-9996-DDAE58E57978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DDCE8-7047-49A7-B58C-6CB3242C3F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6503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52FAD-EF34-4562-9996-DDAE58E57978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DDCE8-7047-49A7-B58C-6CB3242C3F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0066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Etkili Sunum Teknikleri 2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Arş. Gör. Dr. Deniz ATAL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3349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5 Slayt Numarası Yer Tutucusu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tr-TR" altLang="tr-TR" sz="1800">
              <a:latin typeface="Arial Black" panose="020B0A04020102020204" pitchFamily="34" charset="0"/>
            </a:endParaRPr>
          </a:p>
        </p:txBody>
      </p:sp>
      <p:sp>
        <p:nvSpPr>
          <p:cNvPr id="1741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 smtClean="0">
                <a:latin typeface="Arial" charset="0"/>
                <a:cs typeface="Arial" charset="0"/>
              </a:rPr>
              <a:t>Sade Olsun</a:t>
            </a:r>
            <a:r>
              <a:rPr lang="en-AU" dirty="0" smtClean="0">
                <a:latin typeface="Arial" charset="0"/>
                <a:cs typeface="Arial" charset="0"/>
              </a:rPr>
              <a:t> (</a:t>
            </a:r>
            <a:r>
              <a:rPr lang="tr-TR" dirty="0" smtClean="0">
                <a:latin typeface="Arial" charset="0"/>
                <a:cs typeface="Arial" charset="0"/>
              </a:rPr>
              <a:t>Resim</a:t>
            </a:r>
            <a:r>
              <a:rPr lang="en-AU" dirty="0" smtClean="0">
                <a:latin typeface="Arial" charset="0"/>
                <a:cs typeface="Arial" charset="0"/>
              </a:rPr>
              <a:t>)</a:t>
            </a:r>
            <a:endParaRPr lang="tr-TR" b="1" dirty="0" smtClean="0">
              <a:latin typeface="Arial" charset="0"/>
              <a:cs typeface="Arial" charset="0"/>
            </a:endParaRP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5301" y="1950028"/>
            <a:ext cx="9968344" cy="3886200"/>
          </a:xfrm>
        </p:spPr>
        <p:txBody>
          <a:bodyPr/>
          <a:lstStyle/>
          <a:p>
            <a:pPr eaLnBrk="1" hangingPunct="1">
              <a:spcBef>
                <a:spcPct val="45000"/>
              </a:spcBef>
            </a:pPr>
            <a:r>
              <a:rPr lang="tr-TR" altLang="tr-TR" dirty="0" smtClean="0"/>
              <a:t>Kullanılan </a:t>
            </a:r>
            <a:r>
              <a:rPr lang="tr-TR" altLang="tr-TR" dirty="0"/>
              <a:t>resim ya da grafikler gereksiz ayrıntılardan </a:t>
            </a:r>
            <a:r>
              <a:rPr lang="tr-TR" altLang="tr-TR" dirty="0" smtClean="0"/>
              <a:t>arındırılmalı.</a:t>
            </a:r>
          </a:p>
          <a:p>
            <a:pPr eaLnBrk="1" hangingPunct="1">
              <a:spcBef>
                <a:spcPct val="45000"/>
              </a:spcBef>
            </a:pPr>
            <a:r>
              <a:rPr lang="tr-TR" altLang="tr-TR" dirty="0" smtClean="0"/>
              <a:t>Metinler çok uzun olmamalı.</a:t>
            </a:r>
          </a:p>
          <a:p>
            <a:pPr>
              <a:spcBef>
                <a:spcPct val="45000"/>
              </a:spcBef>
            </a:pPr>
            <a:r>
              <a:rPr lang="tr-TR" altLang="tr-TR" dirty="0" smtClean="0"/>
              <a:t> </a:t>
            </a:r>
            <a:r>
              <a:rPr lang="tr-TR" altLang="tr-TR" dirty="0">
                <a:latin typeface="Arial" panose="020B0604020202020204" pitchFamily="34" charset="0"/>
              </a:rPr>
              <a:t>Görsel materyaller  sayfada  rasgele dağıtılmamalıdır. </a:t>
            </a:r>
          </a:p>
          <a:p>
            <a:pPr eaLnBrk="1" hangingPunct="1">
              <a:spcBef>
                <a:spcPct val="45000"/>
              </a:spcBef>
            </a:pPr>
            <a:endParaRPr lang="tr-TR" altLang="tr-TR" dirty="0" smtClean="0"/>
          </a:p>
          <a:p>
            <a:pPr eaLnBrk="1" hangingPunct="1">
              <a:spcBef>
                <a:spcPct val="45000"/>
              </a:spcBef>
            </a:pPr>
            <a:endParaRPr lang="tr-TR" altLang="tr-TR" dirty="0"/>
          </a:p>
          <a:p>
            <a:pPr eaLnBrk="1" hangingPunct="1"/>
            <a:endParaRPr lang="tr-TR" altLang="tr-TR" dirty="0"/>
          </a:p>
          <a:p>
            <a:pPr eaLnBrk="1" hangingPunct="1"/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12840687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/>
          <a:lstStyle/>
          <a:p>
            <a:pPr>
              <a:defRPr/>
            </a:pPr>
            <a:r>
              <a:rPr lang="tr-TR" smtClean="0"/>
              <a:t>Sade Olsun</a:t>
            </a:r>
            <a:r>
              <a:rPr lang="en-AU" smtClean="0"/>
              <a:t> (</a:t>
            </a:r>
            <a:r>
              <a:rPr lang="tr-TR" smtClean="0"/>
              <a:t>Geçişler</a:t>
            </a:r>
            <a:r>
              <a:rPr lang="en-AU" smtClean="0"/>
              <a:t>)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748145" y="2057400"/>
            <a:ext cx="9554731" cy="4114800"/>
          </a:xfrm>
        </p:spPr>
        <p:txBody>
          <a:bodyPr/>
          <a:lstStyle/>
          <a:p>
            <a:pPr eaLnBrk="1" hangingPunct="1"/>
            <a:r>
              <a:rPr lang="tr-TR" altLang="zh-CN" dirty="0" smtClean="0"/>
              <a:t>Bu geçiş sunuyu canlandıracağına, dinleyiciyi rahatsız eder</a:t>
            </a:r>
            <a:endParaRPr lang="tr-TR" altLang="zh-CN" dirty="0" smtClean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tr-TR" altLang="zh-CN" dirty="0" smtClean="0">
              <a:latin typeface="Arial" panose="020B0604020202020204" pitchFamily="34" charset="0"/>
            </a:endParaRPr>
          </a:p>
          <a:p>
            <a:pPr eaLnBrk="1" hangingPunct="1"/>
            <a:r>
              <a:rPr lang="tr-TR" altLang="zh-CN" dirty="0" smtClean="0">
                <a:latin typeface="Arial" panose="020B0604020202020204" pitchFamily="34" charset="0"/>
              </a:rPr>
              <a:t>İçeriden belirme</a:t>
            </a:r>
          </a:p>
          <a:p>
            <a:pPr eaLnBrk="1" hangingPunct="1"/>
            <a:r>
              <a:rPr lang="tr-TR" altLang="zh-CN" dirty="0" smtClean="0">
                <a:latin typeface="Arial" panose="020B0604020202020204" pitchFamily="34" charset="0"/>
              </a:rPr>
              <a:t>Elmas</a:t>
            </a:r>
          </a:p>
          <a:p>
            <a:pPr eaLnBrk="1" hangingPunct="1"/>
            <a:r>
              <a:rPr lang="tr-TR" altLang="zh-CN" dirty="0" smtClean="0">
                <a:latin typeface="Arial" panose="020B0604020202020204" pitchFamily="34" charset="0"/>
              </a:rPr>
              <a:t>Kutu</a:t>
            </a:r>
          </a:p>
          <a:p>
            <a:pPr eaLnBrk="1" hangingPunct="1">
              <a:buFontTx/>
              <a:buNone/>
            </a:pPr>
            <a:r>
              <a:rPr lang="tr-TR" altLang="zh-CN" dirty="0" smtClean="0">
                <a:latin typeface="Arial" panose="020B0604020202020204" pitchFamily="34" charset="0"/>
              </a:rPr>
              <a:t>İyilerinden bazılarıdır.</a:t>
            </a:r>
            <a:endParaRPr lang="en-US" altLang="zh-CN" dirty="0" smtClean="0">
              <a:latin typeface="Arial" panose="020B0604020202020204" pitchFamily="34" charset="0"/>
            </a:endParaRPr>
          </a:p>
        </p:txBody>
      </p:sp>
      <p:sp>
        <p:nvSpPr>
          <p:cNvPr id="48132" name="3 Slayt Numarası Yer Tutucusu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5E615E6-6508-4045-BA11-7ACB50830EE2}" type="slidenum">
              <a:rPr lang="tr-TR" altLang="tr-TR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tr-TR" altLang="tr-TR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464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 autoUpdateAnimBg="0" advAuto="100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/>
          <a:lstStyle/>
          <a:p>
            <a:pPr>
              <a:defRPr/>
            </a:pPr>
            <a:r>
              <a:rPr lang="tr-TR" smtClean="0"/>
              <a:t>Sade Olsun</a:t>
            </a:r>
            <a:r>
              <a:rPr lang="en-AU" smtClean="0"/>
              <a:t> (Anima</a:t>
            </a:r>
            <a:r>
              <a:rPr lang="tr-TR" smtClean="0"/>
              <a:t>syon</a:t>
            </a:r>
            <a:r>
              <a:rPr lang="en-AU" smtClean="0"/>
              <a:t>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Kafa karıştırıcı değil, </a:t>
            </a:r>
          </a:p>
          <a:p>
            <a:r>
              <a:rPr lang="tr-TR" dirty="0"/>
              <a:t>S</a:t>
            </a:r>
            <a:r>
              <a:rPr lang="tr-TR" dirty="0" smtClean="0"/>
              <a:t>ade ve amaca yönelik animasyonlar kullanınız.</a:t>
            </a:r>
          </a:p>
          <a:p>
            <a:r>
              <a:rPr lang="tr-TR" dirty="0" smtClean="0"/>
              <a:t>Grafik ve tablolarda çok fazla detay vermek yerine daha sade ve anlaşılır bilgiler sunmalıyız.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647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/>
          <a:lstStyle/>
          <a:p>
            <a:pPr>
              <a:defRPr/>
            </a:pPr>
            <a:r>
              <a:rPr lang="tr-TR" sz="4000"/>
              <a:t>Açık Olsun</a:t>
            </a:r>
            <a:r>
              <a:rPr lang="en-AU" sz="4000"/>
              <a:t> (</a:t>
            </a:r>
            <a:r>
              <a:rPr lang="tr-TR" sz="4000"/>
              <a:t>Büyük/Küçük Harfler</a:t>
            </a:r>
            <a:r>
              <a:rPr lang="en-AU" sz="4000"/>
              <a:t>)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zh-CN" smtClean="0"/>
              <a:t>HEP BÜYÜK HARF OLURSA OKUMASI ZOR OLUR</a:t>
            </a:r>
          </a:p>
          <a:p>
            <a:pPr eaLnBrk="1" hangingPunct="1">
              <a:buFontTx/>
              <a:buNone/>
            </a:pPr>
            <a:endParaRPr lang="en-US" altLang="zh-CN" smtClean="0"/>
          </a:p>
          <a:p>
            <a:pPr eaLnBrk="1" hangingPunct="1"/>
            <a:r>
              <a:rPr lang="tr-TR" altLang="zh-CN" smtClean="0"/>
              <a:t>Büyük ve küçük harfler birlikte kullanılırsa okuması kolay olur</a:t>
            </a:r>
            <a:endParaRPr lang="en-US" altLang="zh-CN" smtClean="0"/>
          </a:p>
          <a:p>
            <a:pPr eaLnBrk="1" hangingPunct="1"/>
            <a:endParaRPr lang="en-US" altLang="zh-CN" smtClean="0"/>
          </a:p>
        </p:txBody>
      </p:sp>
      <p:sp>
        <p:nvSpPr>
          <p:cNvPr id="64516" name="3 Slayt Numarası Yer Tutucusu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2CEEA64-6D52-4D47-B893-1E270288D39F}" type="slidenum">
              <a:rPr lang="tr-TR" altLang="tr-TR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tr-TR" altLang="tr-TR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99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7"/>
          <p:cNvSpPr>
            <a:spLocks noGrp="1" noChangeArrowheads="1"/>
          </p:cNvSpPr>
          <p:nvPr>
            <p:ph type="title"/>
          </p:nvPr>
        </p:nvSpPr>
        <p:spPr/>
        <p:txBody>
          <a:bodyPr rtlCol="0"/>
          <a:lstStyle/>
          <a:p>
            <a:pPr>
              <a:defRPr/>
            </a:pPr>
            <a:r>
              <a:rPr lang="tr-TR" smtClean="0"/>
              <a:t>Açık Olsun</a:t>
            </a:r>
            <a:r>
              <a:rPr lang="en-AU" smtClean="0"/>
              <a:t> (</a:t>
            </a:r>
            <a:r>
              <a:rPr lang="tr-TR" smtClean="0"/>
              <a:t>Yazı Tipleri-Font</a:t>
            </a:r>
            <a:r>
              <a:rPr lang="en-AU" smtClean="0"/>
              <a:t>)</a:t>
            </a:r>
          </a:p>
        </p:txBody>
      </p:sp>
      <p:sp>
        <p:nvSpPr>
          <p:cNvPr id="68611" name="Rectangle 5"/>
          <p:cNvSpPr>
            <a:spLocks noGrp="1" noChangeArrowheads="1"/>
          </p:cNvSpPr>
          <p:nvPr>
            <p:ph idx="1"/>
          </p:nvPr>
        </p:nvSpPr>
        <p:spPr>
          <a:xfrm>
            <a:off x="1862138" y="2057400"/>
            <a:ext cx="8805862" cy="4114800"/>
          </a:xfrm>
        </p:spPr>
        <p:txBody>
          <a:bodyPr/>
          <a:lstStyle/>
          <a:p>
            <a:pPr eaLnBrk="1" hangingPunct="1"/>
            <a:r>
              <a:rPr lang="en-AU" alt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Serif fon</a:t>
            </a:r>
            <a:r>
              <a:rPr lang="tr-TR" alt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tlar ekranda zor okunur </a:t>
            </a:r>
            <a:r>
              <a:rPr lang="tr-TR" altLang="tr-TR" sz="2000">
                <a:latin typeface="Times New Roman" panose="02020603050405020304" pitchFamily="18" charset="0"/>
                <a:cs typeface="Times New Roman" panose="02020603050405020304" pitchFamily="18" charset="0"/>
              </a:rPr>
              <a:t>(32 punto)</a:t>
            </a:r>
            <a:endParaRPr lang="en-AU" altLang="tr-TR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AU" altLang="tr-TR" smtClean="0"/>
              <a:t>Sanserif font</a:t>
            </a:r>
            <a:r>
              <a:rPr lang="tr-TR" altLang="tr-TR" smtClean="0"/>
              <a:t>lar daha kolay okunur</a:t>
            </a:r>
            <a:r>
              <a:rPr lang="tr-TR" altLang="tr-TR" smtClean="0">
                <a:latin typeface="Arial" panose="020B0604020202020204" pitchFamily="34" charset="0"/>
              </a:rPr>
              <a:t> </a:t>
            </a:r>
            <a:r>
              <a:rPr lang="tr-TR" altLang="tr-TR" sz="2000">
                <a:latin typeface="Arial" panose="020B0604020202020204" pitchFamily="34" charset="0"/>
              </a:rPr>
              <a:t>(32 punto)</a:t>
            </a:r>
            <a:endParaRPr lang="en-AU" altLang="tr-TR" sz="2000" i="1">
              <a:latin typeface="Arial" panose="020B0604020202020204" pitchFamily="34" charset="0"/>
            </a:endParaRPr>
          </a:p>
          <a:p>
            <a:pPr eaLnBrk="1" hangingPunct="1"/>
            <a:r>
              <a:rPr lang="tr-TR" altLang="tr-TR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İtalik yazıların ekranda okunması zordur</a:t>
            </a:r>
            <a:endParaRPr lang="en-AU" altLang="tr-TR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AU" altLang="tr-TR" smtClean="0"/>
              <a:t>Normal </a:t>
            </a:r>
            <a:r>
              <a:rPr lang="tr-TR" altLang="tr-TR" smtClean="0"/>
              <a:t>ya da</a:t>
            </a:r>
            <a:r>
              <a:rPr lang="en-AU" altLang="tr-TR" smtClean="0"/>
              <a:t> </a:t>
            </a:r>
            <a:r>
              <a:rPr lang="tr-TR" altLang="tr-TR" b="1" smtClean="0"/>
              <a:t>kalın</a:t>
            </a:r>
            <a:r>
              <a:rPr lang="en-AU" altLang="tr-TR" smtClean="0"/>
              <a:t> font</a:t>
            </a:r>
            <a:r>
              <a:rPr lang="tr-TR" altLang="tr-TR" smtClean="0"/>
              <a:t>lar daha kolay okunur</a:t>
            </a:r>
            <a:endParaRPr lang="en-AU" altLang="tr-TR" smtClean="0"/>
          </a:p>
          <a:p>
            <a:pPr eaLnBrk="1" hangingPunct="1"/>
            <a:r>
              <a:rPr lang="tr-TR" altLang="tr-TR" u="sng" smtClean="0"/>
              <a:t>Altı çizili yazılar bağlantı (link) olduğunu ima edebilir</a:t>
            </a:r>
            <a:endParaRPr lang="en-AU" altLang="tr-TR" smtClean="0"/>
          </a:p>
          <a:p>
            <a:pPr eaLnBrk="1" hangingPunct="1"/>
            <a:r>
              <a:rPr lang="tr-TR" altLang="tr-TR" smtClean="0"/>
              <a:t>Bunun yerine</a:t>
            </a:r>
            <a:r>
              <a:rPr lang="en-AU" altLang="tr-TR" smtClean="0"/>
              <a:t>, </a:t>
            </a:r>
            <a:r>
              <a:rPr lang="tr-TR" altLang="tr-TR" smtClean="0"/>
              <a:t>vurgu için yazı</a:t>
            </a:r>
            <a:r>
              <a:rPr lang="en-AU" altLang="tr-TR" smtClean="0"/>
              <a:t> </a:t>
            </a:r>
            <a:r>
              <a:rPr lang="tr-TR" altLang="tr-TR" smtClean="0">
                <a:solidFill>
                  <a:srgbClr val="C00000"/>
                </a:solidFill>
              </a:rPr>
              <a:t>rengini</a:t>
            </a:r>
            <a:r>
              <a:rPr lang="en-AU" altLang="tr-TR" smtClean="0"/>
              <a:t> </a:t>
            </a:r>
            <a:r>
              <a:rPr lang="tr-TR" altLang="tr-TR" smtClean="0"/>
              <a:t>değiştirin</a:t>
            </a:r>
            <a:endParaRPr lang="en-AU" altLang="tr-TR" smtClean="0"/>
          </a:p>
        </p:txBody>
      </p:sp>
      <p:sp>
        <p:nvSpPr>
          <p:cNvPr id="68612" name="3 Slayt Numarası Yer Tutucusu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9E385EC-ECD5-46EE-9148-7153D6B81CEC}" type="slidenum">
              <a:rPr lang="tr-TR" altLang="tr-TR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tr-TR" altLang="tr-TR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79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/>
          <a:lstStyle/>
          <a:p>
            <a:pPr>
              <a:defRPr/>
            </a:pPr>
            <a:r>
              <a:rPr lang="tr-TR" smtClean="0"/>
              <a:t>Açık Olsun</a:t>
            </a:r>
            <a:r>
              <a:rPr lang="en-AU" smtClean="0"/>
              <a:t> (</a:t>
            </a:r>
            <a:r>
              <a:rPr lang="tr-TR" smtClean="0"/>
              <a:t>Renkler</a:t>
            </a:r>
            <a:r>
              <a:rPr lang="en-AU" smtClean="0"/>
              <a:t>)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/>
              <a:t>Zıt renkleri kullanın</a:t>
            </a:r>
            <a:r>
              <a:rPr lang="en-AU" altLang="tr-TR"/>
              <a:t> </a:t>
            </a:r>
          </a:p>
          <a:p>
            <a:pPr eaLnBrk="1" hangingPunct="1">
              <a:lnSpc>
                <a:spcPct val="90000"/>
              </a:lnSpc>
            </a:pPr>
            <a:endParaRPr lang="tr-TR" altLang="tr-TR"/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Koyu zeminde açık renkler veya </a:t>
            </a:r>
            <a:r>
              <a:rPr lang="en-AU" altLang="tr-TR"/>
              <a:t> </a:t>
            </a:r>
            <a:r>
              <a:rPr lang="tr-TR" altLang="tr-TR"/>
              <a:t>açık zemin üzerinde koyu renkler</a:t>
            </a:r>
            <a:endParaRPr lang="tr-TR" altLang="tr-TR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tr-TR" altLang="tr-TR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altLang="tr-TR">
                <a:latin typeface="Arial" panose="020B0604020202020204" pitchFamily="34" charset="0"/>
              </a:rPr>
              <a:t>Zemin rengi mat (soluk) yazı rengi parlak (canlı) olsun.</a:t>
            </a:r>
            <a:endParaRPr lang="en-AU" altLang="tr-TR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tr-TR" altLang="tr-TR"/>
          </a:p>
          <a:p>
            <a:pPr eaLnBrk="1" hangingPunct="1">
              <a:lnSpc>
                <a:spcPct val="90000"/>
              </a:lnSpc>
            </a:pPr>
            <a:r>
              <a:rPr lang="tr-TR" altLang="tr-TR">
                <a:latin typeface="Arial" panose="020B0604020202020204" pitchFamily="34" charset="0"/>
              </a:rPr>
              <a:t>Birbiriyle uyumlu</a:t>
            </a:r>
            <a:r>
              <a:rPr lang="tr-TR" altLang="tr-TR"/>
              <a:t> renkleri kullanın</a:t>
            </a:r>
            <a:endParaRPr lang="en-AU" altLang="tr-TR"/>
          </a:p>
        </p:txBody>
      </p:sp>
      <p:sp>
        <p:nvSpPr>
          <p:cNvPr id="76804" name="3 Slayt Numarası Yer Tutucusu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D1C089E-7FA2-4673-9E68-FAED18525AE8}" type="slidenum">
              <a:rPr lang="tr-TR" altLang="tr-TR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tr-TR" altLang="tr-TR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22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/>
          <a:lstStyle/>
          <a:p>
            <a:pPr>
              <a:defRPr/>
            </a:pPr>
            <a:r>
              <a:rPr lang="tr-TR" smtClean="0"/>
              <a:t>Açık Olsun</a:t>
            </a:r>
            <a:r>
              <a:rPr lang="en-AU" smtClean="0"/>
              <a:t> (</a:t>
            </a:r>
            <a:r>
              <a:rPr lang="tr-TR" smtClean="0"/>
              <a:t>Zıtlık</a:t>
            </a:r>
            <a:r>
              <a:rPr lang="en-AU" smtClean="0"/>
              <a:t>)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solidFill>
                  <a:srgbClr val="291A10"/>
                </a:solidFill>
              </a:rPr>
              <a:t>Zıt renkleri kullanın</a:t>
            </a:r>
            <a:r>
              <a:rPr lang="en-AU" altLang="tr-TR" smtClean="0"/>
              <a:t> </a:t>
            </a:r>
          </a:p>
          <a:p>
            <a:pPr eaLnBrk="1" hangingPunct="1"/>
            <a:r>
              <a:rPr lang="tr-TR" altLang="tr-TR" smtClean="0">
                <a:solidFill>
                  <a:srgbClr val="FFFF00"/>
                </a:solidFill>
              </a:rPr>
              <a:t>Koyu zeminde açık renk veya tersi</a:t>
            </a:r>
            <a:endParaRPr lang="en-AU" altLang="tr-TR" smtClean="0"/>
          </a:p>
          <a:p>
            <a:pPr eaLnBrk="1" hangingPunct="1"/>
            <a:r>
              <a:rPr lang="tr-TR" altLang="tr-TR" smtClean="0">
                <a:solidFill>
                  <a:srgbClr val="291A10"/>
                </a:solidFill>
              </a:rPr>
              <a:t>Tamamlayıcı renkleri kullanın</a:t>
            </a:r>
            <a:endParaRPr lang="en-AU" altLang="tr-TR" smtClean="0"/>
          </a:p>
        </p:txBody>
      </p:sp>
      <p:sp>
        <p:nvSpPr>
          <p:cNvPr id="89092" name="Text Box 4"/>
          <p:cNvSpPr txBox="1">
            <a:spLocks noChangeArrowheads="1"/>
          </p:cNvSpPr>
          <p:nvPr/>
        </p:nvSpPr>
        <p:spPr bwMode="auto">
          <a:xfrm>
            <a:off x="2635250" y="4335463"/>
            <a:ext cx="751205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1" lang="tr-TR" altLang="zh-TW" sz="48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Bu koyu zeminde açık renk</a:t>
            </a:r>
            <a:endParaRPr kumimoji="1" lang="en-US" altLang="zh-TW" sz="480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0901" name="4 Slayt Numarası Yer Tutucusu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D06729D-4101-4BD7-97AD-3B02A8115C98}" type="slidenum">
              <a:rPr lang="tr-TR" altLang="tr-TR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tr-TR" altLang="tr-TR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366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2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/>
          <a:lstStyle/>
          <a:p>
            <a:pPr>
              <a:defRPr/>
            </a:pPr>
            <a:r>
              <a:rPr lang="tr-TR" smtClean="0"/>
              <a:t>Açık Olsun</a:t>
            </a:r>
            <a:r>
              <a:rPr lang="en-AU" smtClean="0"/>
              <a:t> (</a:t>
            </a:r>
            <a:r>
              <a:rPr lang="tr-TR" smtClean="0">
                <a:latin typeface="Arial" charset="0"/>
              </a:rPr>
              <a:t>Uyumlu</a:t>
            </a:r>
            <a:r>
              <a:rPr lang="tr-TR" smtClean="0"/>
              <a:t> renk</a:t>
            </a:r>
            <a:r>
              <a:rPr lang="en-AU" smtClean="0"/>
              <a:t>)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>
          <a:xfrm>
            <a:off x="2201863" y="2057400"/>
            <a:ext cx="7753350" cy="515938"/>
          </a:xfrm>
          <a:solidFill>
            <a:srgbClr val="00FF00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>
                <a:solidFill>
                  <a:srgbClr val="FF00FF"/>
                </a:solidFill>
              </a:rPr>
              <a:t>Zıt renkleri kullanın</a:t>
            </a:r>
            <a:endParaRPr lang="en-AU" altLang="tr-TR" sz="2400">
              <a:solidFill>
                <a:srgbClr val="FF7F00"/>
              </a:solidFill>
            </a:endParaRPr>
          </a:p>
        </p:txBody>
      </p:sp>
      <p:sp>
        <p:nvSpPr>
          <p:cNvPr id="87044" name="Text Box 5"/>
          <p:cNvSpPr txBox="1">
            <a:spLocks noChangeArrowheads="1"/>
          </p:cNvSpPr>
          <p:nvPr/>
        </p:nvSpPr>
        <p:spPr bwMode="auto">
          <a:xfrm>
            <a:off x="2201864" y="3140075"/>
            <a:ext cx="7742237" cy="579438"/>
          </a:xfrm>
          <a:prstGeom prst="rect">
            <a:avLst/>
          </a:prstGeom>
          <a:solidFill>
            <a:srgbClr val="FF004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Char char="•"/>
            </a:pPr>
            <a:r>
              <a:rPr kumimoji="1" lang="en-AU" altLang="tr-TR" sz="3200">
                <a:solidFill>
                  <a:srgbClr val="FF00F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</a:t>
            </a:r>
            <a:r>
              <a:rPr kumimoji="1" lang="tr-TR" altLang="tr-TR" sz="3200">
                <a:solidFill>
                  <a:srgbClr val="00FFF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Tamamlayıcı renkleri kullanın</a:t>
            </a:r>
            <a:r>
              <a:rPr kumimoji="1" lang="en-AU" altLang="tr-TR" sz="32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            </a:t>
            </a:r>
          </a:p>
        </p:txBody>
      </p:sp>
      <p:sp>
        <p:nvSpPr>
          <p:cNvPr id="95239" name="Text Box 7"/>
          <p:cNvSpPr txBox="1">
            <a:spLocks noChangeArrowheads="1"/>
          </p:cNvSpPr>
          <p:nvPr/>
        </p:nvSpPr>
        <p:spPr bwMode="auto">
          <a:xfrm>
            <a:off x="2068513" y="4094163"/>
            <a:ext cx="82280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1" lang="tr-TR" altLang="zh-TW" sz="44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Bu renkler birbirlerini tamamlıyor</a:t>
            </a:r>
            <a:endParaRPr kumimoji="1" lang="en-AU" altLang="zh-TW" sz="440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7046" name="5 Slayt Numarası Yer Tutucusu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EA3ECF4-EA4D-4A05-8C4E-015AF9B6FDF7}" type="slidenum">
              <a:rPr lang="tr-TR" altLang="tr-TR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tr-TR" altLang="tr-TR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674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9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/>
          <a:lstStyle/>
          <a:p>
            <a:pPr>
              <a:defRPr/>
            </a:pPr>
            <a:r>
              <a:rPr lang="tr-TR" altLang="zh-CN" smtClean="0"/>
              <a:t>Açık Olsun</a:t>
            </a:r>
            <a:r>
              <a:rPr lang="en-US" altLang="zh-CN" smtClean="0"/>
              <a:t> (</a:t>
            </a:r>
            <a:r>
              <a:rPr lang="tr-TR" altLang="zh-CN" smtClean="0"/>
              <a:t>Boyut</a:t>
            </a:r>
            <a:r>
              <a:rPr lang="en-US" altLang="zh-CN" smtClean="0"/>
              <a:t>)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zh-CN" sz="5400"/>
              <a:t>Boyut önemi vurgular</a:t>
            </a:r>
            <a:endParaRPr lang="en-US" altLang="zh-CN" sz="5400"/>
          </a:p>
        </p:txBody>
      </p:sp>
      <p:pic>
        <p:nvPicPr>
          <p:cNvPr id="9114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8288" y="3665538"/>
            <a:ext cx="1281112" cy="121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141" name="4 Slayt Numarası Yer Tutucusu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F718618-57EB-4434-8395-94AF01ADA40F}" type="slidenum">
              <a:rPr lang="tr-TR" altLang="tr-TR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tr-TR" altLang="tr-TR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4395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378" name="Group 2"/>
          <p:cNvGrpSpPr>
            <a:grpSpLocks/>
          </p:cNvGrpSpPr>
          <p:nvPr/>
        </p:nvGrpSpPr>
        <p:grpSpPr bwMode="auto">
          <a:xfrm>
            <a:off x="3867150" y="1619250"/>
            <a:ext cx="5848350" cy="4076700"/>
            <a:chOff x="1020" y="852"/>
            <a:chExt cx="3684" cy="2568"/>
          </a:xfrm>
        </p:grpSpPr>
        <p:sp>
          <p:nvSpPr>
            <p:cNvPr id="101395" name="Line 3"/>
            <p:cNvSpPr>
              <a:spLocks noChangeShapeType="1"/>
            </p:cNvSpPr>
            <p:nvPr/>
          </p:nvSpPr>
          <p:spPr bwMode="auto">
            <a:xfrm>
              <a:off x="1020" y="852"/>
              <a:ext cx="0" cy="25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1396" name="Line 4"/>
            <p:cNvSpPr>
              <a:spLocks noChangeShapeType="1"/>
            </p:cNvSpPr>
            <p:nvPr/>
          </p:nvSpPr>
          <p:spPr bwMode="auto">
            <a:xfrm flipH="1">
              <a:off x="1020" y="3420"/>
              <a:ext cx="36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4841876" y="6421439"/>
            <a:ext cx="23759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 sz="2400" b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İlişkilerdeki artış</a:t>
            </a:r>
            <a:endParaRPr lang="en-US" altLang="tr-TR" sz="2400" b="1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8854" name="Text Box 6"/>
          <p:cNvSpPr txBox="1">
            <a:spLocks noChangeArrowheads="1"/>
          </p:cNvSpPr>
          <p:nvPr/>
        </p:nvSpPr>
        <p:spPr bwMode="auto">
          <a:xfrm rot="5400000">
            <a:off x="653458" y="3464076"/>
            <a:ext cx="27158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 sz="2400" b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Öğretim Yaklaşımı</a:t>
            </a:r>
            <a:endParaRPr lang="en-US" altLang="tr-TR" sz="2400" b="1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8855" name="Text Box 7"/>
          <p:cNvSpPr txBox="1">
            <a:spLocks noChangeArrowheads="1"/>
          </p:cNvSpPr>
          <p:nvPr/>
        </p:nvSpPr>
        <p:spPr bwMode="auto">
          <a:xfrm>
            <a:off x="4232275" y="5840414"/>
            <a:ext cx="12811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 sz="2400" b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Bireysel</a:t>
            </a:r>
            <a:endParaRPr lang="en-US" altLang="tr-TR" sz="2400" b="1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8856" name="Text Box 8"/>
          <p:cNvSpPr txBox="1">
            <a:spLocks noChangeArrowheads="1"/>
          </p:cNvSpPr>
          <p:nvPr/>
        </p:nvSpPr>
        <p:spPr bwMode="auto">
          <a:xfrm>
            <a:off x="6583364" y="5840414"/>
            <a:ext cx="6303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 sz="2400" b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İkili</a:t>
            </a:r>
            <a:endParaRPr lang="en-US" altLang="tr-TR" sz="2400" b="1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8857" name="Text Box 9"/>
          <p:cNvSpPr txBox="1">
            <a:spLocks noChangeArrowheads="1"/>
          </p:cNvSpPr>
          <p:nvPr/>
        </p:nvSpPr>
        <p:spPr bwMode="auto">
          <a:xfrm>
            <a:off x="8175626" y="5840414"/>
            <a:ext cx="8691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 sz="2400" b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Grup</a:t>
            </a:r>
            <a:endParaRPr lang="en-US" altLang="tr-TR" sz="2400" b="1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8858" name="Text Box 10"/>
          <p:cNvSpPr txBox="1">
            <a:spLocks noChangeArrowheads="1"/>
          </p:cNvSpPr>
          <p:nvPr/>
        </p:nvSpPr>
        <p:spPr bwMode="auto">
          <a:xfrm>
            <a:off x="2623055" y="4811714"/>
            <a:ext cx="122822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tr-TR" altLang="tr-TR" sz="2400" b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Düz</a:t>
            </a:r>
          </a:p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tr-TR" altLang="tr-TR" sz="2400" b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Anlatım</a:t>
            </a:r>
            <a:endParaRPr lang="en-US" altLang="tr-TR" sz="2400" b="1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8859" name="Text Box 11"/>
          <p:cNvSpPr txBox="1">
            <a:spLocks noChangeArrowheads="1"/>
          </p:cNvSpPr>
          <p:nvPr/>
        </p:nvSpPr>
        <p:spPr bwMode="auto">
          <a:xfrm>
            <a:off x="2361472" y="3276601"/>
            <a:ext cx="151996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tr-TR" altLang="tr-TR" sz="2400" b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Programlı</a:t>
            </a:r>
          </a:p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tr-TR" altLang="tr-TR" sz="2400" b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Öğretim</a:t>
            </a:r>
            <a:endParaRPr lang="en-US" altLang="tr-TR" sz="2400" b="1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8860" name="Text Box 12"/>
          <p:cNvSpPr txBox="1">
            <a:spLocks noChangeArrowheads="1"/>
          </p:cNvSpPr>
          <p:nvPr/>
        </p:nvSpPr>
        <p:spPr bwMode="auto">
          <a:xfrm>
            <a:off x="2430228" y="1539876"/>
            <a:ext cx="146867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tr-TR" altLang="tr-TR" sz="2400" b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Buluş</a:t>
            </a:r>
          </a:p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tr-TR" altLang="tr-TR" sz="2400" b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Yoluyla</a:t>
            </a:r>
          </a:p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tr-TR" altLang="tr-TR" sz="2400" b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Öğrenme</a:t>
            </a:r>
            <a:endParaRPr lang="en-US" altLang="tr-TR" sz="2400" b="1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8861" name="Rectangle 13"/>
          <p:cNvSpPr>
            <a:spLocks noChangeArrowheads="1"/>
          </p:cNvSpPr>
          <p:nvPr/>
        </p:nvSpPr>
        <p:spPr bwMode="auto">
          <a:xfrm>
            <a:off x="4024313" y="3676650"/>
            <a:ext cx="3124200" cy="19431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12699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tr-TR" altLang="tr-TR" sz="2400"/>
              <a:t>Bireysel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tr-TR" altLang="tr-TR" sz="2400"/>
              <a:t>Öğretici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tr-TR" altLang="tr-TR" sz="2400"/>
              <a:t>araçlar</a:t>
            </a:r>
            <a:endParaRPr lang="en-US" altLang="tr-TR" sz="2400"/>
          </a:p>
        </p:txBody>
      </p:sp>
      <p:sp>
        <p:nvSpPr>
          <p:cNvPr id="78862" name="Rectangle 14"/>
          <p:cNvSpPr>
            <a:spLocks noChangeArrowheads="1"/>
          </p:cNvSpPr>
          <p:nvPr/>
        </p:nvSpPr>
        <p:spPr bwMode="auto">
          <a:xfrm>
            <a:off x="3981450" y="1600200"/>
            <a:ext cx="3124200" cy="19431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12699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tr-TR" altLang="tr-TR" sz="2400"/>
              <a:t>Bireysel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tr-TR" altLang="tr-TR" sz="2400"/>
              <a:t>Oluşturmacı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tr-TR" altLang="tr-TR" sz="2400"/>
              <a:t>araçlar</a:t>
            </a:r>
            <a:endParaRPr lang="en-US" altLang="tr-TR" sz="2400"/>
          </a:p>
        </p:txBody>
      </p:sp>
      <p:sp>
        <p:nvSpPr>
          <p:cNvPr id="78863" name="Rectangle 15"/>
          <p:cNvSpPr>
            <a:spLocks noChangeArrowheads="1"/>
          </p:cNvSpPr>
          <p:nvPr/>
        </p:nvSpPr>
        <p:spPr bwMode="auto">
          <a:xfrm>
            <a:off x="6986588" y="1600200"/>
            <a:ext cx="3124200" cy="19431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12699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tr-TR" altLang="tr-TR" sz="2400"/>
              <a:t>Sosyal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tr-TR" altLang="tr-TR" sz="2400"/>
              <a:t>Oluşturmacı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tr-TR" altLang="tr-TR" sz="2400"/>
              <a:t>Araçlar</a:t>
            </a:r>
            <a:endParaRPr lang="en-US" altLang="tr-TR" sz="2400"/>
          </a:p>
        </p:txBody>
      </p:sp>
      <p:sp>
        <p:nvSpPr>
          <p:cNvPr id="78864" name="Rectangle 16"/>
          <p:cNvSpPr>
            <a:spLocks noChangeArrowheads="1"/>
          </p:cNvSpPr>
          <p:nvPr/>
        </p:nvSpPr>
        <p:spPr bwMode="auto">
          <a:xfrm>
            <a:off x="7029450" y="3676650"/>
            <a:ext cx="3124200" cy="19431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12699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tr-TR" altLang="tr-TR" sz="2400"/>
              <a:t>Sosyal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tr-TR" altLang="tr-TR" sz="2400"/>
              <a:t>İletişimci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tr-TR" altLang="tr-TR" sz="2400"/>
              <a:t>araçlar</a:t>
            </a:r>
            <a:endParaRPr lang="en-US" altLang="tr-TR" sz="2400"/>
          </a:p>
        </p:txBody>
      </p:sp>
      <p:sp>
        <p:nvSpPr>
          <p:cNvPr id="78865" name="Rectangle 17"/>
          <p:cNvSpPr>
            <a:spLocks noChangeArrowheads="1"/>
          </p:cNvSpPr>
          <p:nvPr/>
        </p:nvSpPr>
        <p:spPr bwMode="auto">
          <a:xfrm>
            <a:off x="4067175" y="3295650"/>
            <a:ext cx="6000750" cy="655638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12699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tr-TR" altLang="tr-TR" sz="2400"/>
              <a:t>Bilgi Edinim Araçları</a:t>
            </a:r>
            <a:endParaRPr lang="en-US" altLang="tr-TR" sz="2400"/>
          </a:p>
        </p:txBody>
      </p:sp>
      <p:sp>
        <p:nvSpPr>
          <p:cNvPr id="42000" name="Rectangle 18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2746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>
                <a:latin typeface="Arial" charset="0"/>
                <a:cs typeface="Arial" charset="0"/>
              </a:rPr>
              <a:t>Öğretim Araçları Türleri</a:t>
            </a:r>
            <a:endParaRPr lang="en-AU" smtClean="0">
              <a:latin typeface="Arial" charset="0"/>
              <a:cs typeface="Arial" charset="0"/>
            </a:endParaRPr>
          </a:p>
        </p:txBody>
      </p:sp>
      <p:sp>
        <p:nvSpPr>
          <p:cNvPr id="78867" name="Text Box 19"/>
          <p:cNvSpPr txBox="1">
            <a:spLocks noChangeArrowheads="1"/>
          </p:cNvSpPr>
          <p:nvPr/>
        </p:nvSpPr>
        <p:spPr bwMode="auto">
          <a:xfrm>
            <a:off x="3914776" y="2897188"/>
            <a:ext cx="6327775" cy="1631950"/>
          </a:xfrm>
          <a:prstGeom prst="rect">
            <a:avLst/>
          </a:prstGeom>
          <a:solidFill>
            <a:schemeClr val="bg1"/>
          </a:solidFill>
          <a:ln w="76200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tr-TR" altLang="zh-TW" sz="4800" b="1">
                <a:solidFill>
                  <a:srgbClr val="FA4E19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Ardışıklı</a:t>
            </a:r>
            <a:r>
              <a:rPr kumimoji="1" lang="en-US" altLang="zh-TW" sz="4800" b="1">
                <a:solidFill>
                  <a:srgbClr val="FA4E19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&amp; </a:t>
            </a:r>
            <a:r>
              <a:rPr kumimoji="1" lang="tr-TR" altLang="zh-TW" sz="4800" b="1">
                <a:solidFill>
                  <a:srgbClr val="FA4E19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hedefe yönlendirici</a:t>
            </a:r>
            <a:endParaRPr kumimoji="1" lang="en-US" altLang="zh-TW" sz="4800" b="1">
              <a:solidFill>
                <a:srgbClr val="FA4E19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1394" name="19 Slayt Numarası Yer Tutucusu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8A07AA5-7F27-4F9C-8B9B-F84BA0D6900F}" type="slidenum">
              <a:rPr lang="tr-TR" altLang="tr-TR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tr-TR" altLang="tr-TR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55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88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88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88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88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88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88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88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88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88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88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8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8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3" grpId="0" autoUpdateAnimBg="0"/>
      <p:bldP spid="78854" grpId="0" autoUpdateAnimBg="0"/>
      <p:bldP spid="78855" grpId="0" autoUpdateAnimBg="0"/>
      <p:bldP spid="78856" grpId="0" autoUpdateAnimBg="0"/>
      <p:bldP spid="78857" grpId="0" autoUpdateAnimBg="0"/>
      <p:bldP spid="78858" grpId="0" autoUpdateAnimBg="0"/>
      <p:bldP spid="78859" grpId="0" autoUpdateAnimBg="0"/>
      <p:bldP spid="78860" grpId="0" autoUpdateAnimBg="0"/>
      <p:bldP spid="78861" grpId="0" animBg="1" autoUpdateAnimBg="0"/>
      <p:bldP spid="78862" grpId="0" animBg="1" autoUpdateAnimBg="0"/>
      <p:bldP spid="78863" grpId="0" animBg="1" autoUpdateAnimBg="0"/>
      <p:bldP spid="78864" grpId="0" animBg="1" autoUpdateAnimBg="0"/>
      <p:bldP spid="78865" grpId="0" animBg="1" autoUpdateAnimBg="0"/>
      <p:bldP spid="78867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tr-TR" b="1" dirty="0"/>
          </a:p>
        </p:txBody>
      </p:sp>
      <p:sp>
        <p:nvSpPr>
          <p:cNvPr id="19459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tr-TR" altLang="tr-TR" sz="8800" b="1"/>
          </a:p>
          <a:p>
            <a:pPr marL="114300" indent="0">
              <a:buNone/>
            </a:pPr>
            <a:r>
              <a:rPr lang="tr-TR" altLang="tr-TR" sz="8800" b="1"/>
              <a:t>KURALLAR</a:t>
            </a:r>
            <a:endParaRPr lang="tr-TR" altLang="tr-TR" sz="8800"/>
          </a:p>
        </p:txBody>
      </p:sp>
      <p:sp>
        <p:nvSpPr>
          <p:cNvPr id="19460" name="Slayt Numarası Yer Tutucusu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033C6DFB-1328-42AF-8D4D-DBD59AE4CCBE}" type="slidenum">
              <a:rPr lang="tr-TR" altLang="tr-TR">
                <a:solidFill>
                  <a:srgbClr val="FFFFFF"/>
                </a:solidFill>
              </a:rPr>
              <a:pPr/>
              <a:t>2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3042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Metine Dikkat Edin</a:t>
            </a:r>
            <a:endParaRPr lang="tr-TR" dirty="0"/>
          </a:p>
        </p:txBody>
      </p:sp>
      <p:sp>
        <p:nvSpPr>
          <p:cNvPr id="119811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altLang="tr-TR" dirty="0" smtClean="0"/>
              <a:t>Görselin genelinde aynı tip yazı tipinin kullanılmasına gayret gösterilmelidir. </a:t>
            </a:r>
          </a:p>
          <a:p>
            <a:r>
              <a:rPr lang="tr-TR" altLang="tr-TR" dirty="0" smtClean="0"/>
              <a:t>•Belirli bir noktaya dikkat çekilmesi amacıyla altı çizili, kalın, renkli ya da italik yazı tipi tercih edilebilir</a:t>
            </a:r>
            <a:r>
              <a:rPr lang="tr-TR" altLang="tr-TR" dirty="0" smtClean="0"/>
              <a:t>.</a:t>
            </a:r>
          </a:p>
          <a:p>
            <a:r>
              <a:rPr lang="tr-TR" altLang="tr-TR" dirty="0" smtClean="0"/>
              <a:t>Sürekli büyük harf ya da yazı tipi efektleri (altı çizili, italik vb.) kullanılması okunabilirliği azaltacaktır. Bu tür kullanımdan kaçınılmalıdır.</a:t>
            </a:r>
          </a:p>
          <a:p>
            <a:r>
              <a:rPr lang="tr-TR" altLang="tr-TR" dirty="0" smtClean="0"/>
              <a:t>Uzun uzun cümleler yazmaktan kaçınınız. </a:t>
            </a:r>
            <a:endParaRPr lang="tr-TR" altLang="tr-TR" dirty="0" smtClean="0"/>
          </a:p>
          <a:p>
            <a:endParaRPr lang="tr-TR" altLang="tr-TR" dirty="0" smtClean="0"/>
          </a:p>
          <a:p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269515919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>
                <a:latin typeface="Arial" charset="0"/>
                <a:cs typeface="Arial" charset="0"/>
              </a:rPr>
              <a:t>Özet Olarak</a:t>
            </a:r>
            <a:endParaRPr lang="en-AU" smtClean="0">
              <a:latin typeface="Arial" charset="0"/>
              <a:cs typeface="Arial" charset="0"/>
            </a:endParaRPr>
          </a:p>
        </p:txBody>
      </p:sp>
      <p:sp>
        <p:nvSpPr>
          <p:cNvPr id="1228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Büyük</a:t>
            </a:r>
            <a:endParaRPr lang="en-AU" altLang="tr-TR" smtClean="0"/>
          </a:p>
          <a:p>
            <a:pPr eaLnBrk="1" hangingPunct="1"/>
            <a:r>
              <a:rPr lang="tr-TR" altLang="tr-TR" smtClean="0"/>
              <a:t>Sade (Basit)</a:t>
            </a:r>
            <a:endParaRPr lang="en-AU" altLang="tr-TR" smtClean="0"/>
          </a:p>
          <a:p>
            <a:pPr eaLnBrk="1" hangingPunct="1"/>
            <a:r>
              <a:rPr lang="tr-TR" altLang="tr-TR" smtClean="0"/>
              <a:t>Açık (Anlaşılır)</a:t>
            </a:r>
            <a:endParaRPr lang="en-AU" altLang="tr-TR" smtClean="0"/>
          </a:p>
          <a:p>
            <a:pPr eaLnBrk="1" hangingPunct="1"/>
            <a:r>
              <a:rPr lang="tr-TR" altLang="tr-TR" smtClean="0"/>
              <a:t>Ardışıklı</a:t>
            </a:r>
            <a:endParaRPr lang="en-AU" altLang="tr-TR" smtClean="0"/>
          </a:p>
          <a:p>
            <a:pPr eaLnBrk="1" hangingPunct="1"/>
            <a:r>
              <a:rPr lang="tr-TR" altLang="tr-TR" smtClean="0"/>
              <a:t>Tutarlı</a:t>
            </a:r>
            <a:endParaRPr lang="en-AU" altLang="tr-TR" smtClean="0"/>
          </a:p>
        </p:txBody>
      </p:sp>
      <p:sp>
        <p:nvSpPr>
          <p:cNvPr id="122884" name="3 Slayt Numarası Yer Tutucusu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A92CCE1-8046-4654-AF9F-47AB2B8AB33B}" type="slidenum">
              <a:rPr lang="tr-TR" altLang="tr-TR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tr-TR" altLang="tr-TR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7336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idx="1"/>
          </p:nvPr>
        </p:nvSpPr>
        <p:spPr>
          <a:xfrm>
            <a:off x="2360613" y="4211639"/>
            <a:ext cx="7772400" cy="80803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sz="80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sz="8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/>
              <a:t>Sabırla dinlediğiniz için teşekkür ederim.</a:t>
            </a:r>
            <a:endParaRPr lang="en-AU" altLang="tr-TR"/>
          </a:p>
        </p:txBody>
      </p:sp>
      <p:sp>
        <p:nvSpPr>
          <p:cNvPr id="126979" name="Text Box 8"/>
          <p:cNvSpPr txBox="1">
            <a:spLocks noChangeArrowheads="1"/>
          </p:cNvSpPr>
          <p:nvPr/>
        </p:nvSpPr>
        <p:spPr bwMode="auto">
          <a:xfrm>
            <a:off x="2474913" y="2292350"/>
            <a:ext cx="5675312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kumimoji="1" lang="tr-TR" altLang="tr-TR" sz="9600">
                <a:solidFill>
                  <a:srgbClr val="C00000"/>
                </a:solidFill>
                <a:latin typeface="Comic Sans MS" panose="030F0702030302020204" pitchFamily="66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SON…</a:t>
            </a:r>
          </a:p>
        </p:txBody>
      </p:sp>
      <p:sp>
        <p:nvSpPr>
          <p:cNvPr id="126980" name="3 Slayt Numarası Yer Tutucusu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C25DCFD-7DB9-48AE-8B44-EE26BF7C618C}" type="slidenum">
              <a:rPr lang="tr-TR" altLang="tr-TR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tr-TR" altLang="tr-TR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7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/>
          <a:lstStyle/>
          <a:p>
            <a:pPr>
              <a:defRPr/>
            </a:pPr>
            <a:r>
              <a:rPr lang="tr-TR" dirty="0" smtClean="0"/>
              <a:t>Büyük Olsun</a:t>
            </a:r>
            <a:r>
              <a:rPr lang="en-AU" dirty="0" smtClean="0"/>
              <a:t> (</a:t>
            </a:r>
            <a:r>
              <a:rPr lang="tr-TR" dirty="0" smtClean="0"/>
              <a:t>Metin</a:t>
            </a:r>
            <a:r>
              <a:rPr lang="en-AU" dirty="0" smtClean="0"/>
              <a:t>)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z="1200" b="1"/>
              <a:t>Bu </a:t>
            </a:r>
            <a:r>
              <a:rPr lang="en-AU" altLang="tr-TR" sz="1200" b="1"/>
              <a:t> Arial 12</a:t>
            </a:r>
            <a:endParaRPr lang="en-AU" altLang="tr-TR" b="1" smtClean="0"/>
          </a:p>
          <a:p>
            <a:pPr eaLnBrk="1" hangingPunct="1"/>
            <a:r>
              <a:rPr lang="tr-TR" altLang="tr-TR" sz="1800" b="1"/>
              <a:t>Bu</a:t>
            </a:r>
            <a:r>
              <a:rPr lang="en-AU" altLang="tr-TR" sz="1800" b="1"/>
              <a:t> Arial 18</a:t>
            </a:r>
            <a:endParaRPr lang="en-AU" altLang="tr-TR" b="1" smtClean="0"/>
          </a:p>
          <a:p>
            <a:pPr eaLnBrk="1" hangingPunct="1"/>
            <a:r>
              <a:rPr lang="tr-TR" altLang="tr-TR" sz="2400" b="1"/>
              <a:t>Bu</a:t>
            </a:r>
            <a:r>
              <a:rPr lang="en-AU" altLang="tr-TR" sz="2400" b="1"/>
              <a:t> Arial 24</a:t>
            </a:r>
            <a:endParaRPr lang="en-AU" altLang="tr-TR" b="1" smtClean="0"/>
          </a:p>
          <a:p>
            <a:pPr eaLnBrk="1" hangingPunct="1"/>
            <a:r>
              <a:rPr lang="tr-TR" altLang="tr-TR" b="1" smtClean="0"/>
              <a:t>Bu</a:t>
            </a:r>
            <a:r>
              <a:rPr lang="en-AU" altLang="tr-TR" b="1" smtClean="0"/>
              <a:t> Arial 32</a:t>
            </a:r>
          </a:p>
          <a:p>
            <a:pPr eaLnBrk="1" hangingPunct="1"/>
            <a:r>
              <a:rPr lang="tr-TR" altLang="tr-TR" sz="3600" b="1"/>
              <a:t>Bu</a:t>
            </a:r>
            <a:r>
              <a:rPr lang="en-AU" altLang="tr-TR" sz="3600" b="1"/>
              <a:t> Arial 36</a:t>
            </a:r>
            <a:endParaRPr lang="en-AU" altLang="tr-TR" b="1" smtClean="0"/>
          </a:p>
          <a:p>
            <a:pPr eaLnBrk="1" hangingPunct="1"/>
            <a:r>
              <a:rPr lang="tr-TR" altLang="tr-TR" sz="4400" b="1"/>
              <a:t>Bu</a:t>
            </a:r>
            <a:r>
              <a:rPr lang="en-AU" altLang="tr-TR" sz="4400" b="1"/>
              <a:t> Arial 44</a:t>
            </a:r>
          </a:p>
        </p:txBody>
      </p:sp>
      <p:sp>
        <p:nvSpPr>
          <p:cNvPr id="22532" name="3 Slayt Numarası Yer Tutucusu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33E649D-5FF8-4EC4-9E34-D0A7DA251519}" type="slidenum">
              <a:rPr lang="tr-TR" altLang="tr-TR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tr-TR" altLang="tr-TR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105588"/>
      </p:ext>
    </p:extLst>
  </p:cSld>
  <p:clrMapOvr>
    <a:masterClrMapping/>
  </p:clrMapOvr>
  <p:transition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 autoUpdateAnimBg="0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/>
          <a:lstStyle/>
          <a:p>
            <a:pPr>
              <a:defRPr/>
            </a:pPr>
            <a:r>
              <a:rPr lang="tr-TR" dirty="0" smtClean="0"/>
              <a:t>Büyük Olsun</a:t>
            </a:r>
            <a:r>
              <a:rPr lang="en-AU" dirty="0" smtClean="0"/>
              <a:t> (</a:t>
            </a:r>
            <a:r>
              <a:rPr lang="tr-TR" dirty="0" smtClean="0"/>
              <a:t>Metin</a:t>
            </a:r>
            <a:r>
              <a:rPr lang="en-AU" dirty="0" smtClean="0"/>
              <a:t>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z="1200" b="1">
                <a:solidFill>
                  <a:srgbClr val="FA4E19"/>
                </a:solidFill>
              </a:rPr>
              <a:t>Bu</a:t>
            </a:r>
            <a:r>
              <a:rPr lang="en-AU" altLang="tr-TR" sz="1200" b="1">
                <a:solidFill>
                  <a:srgbClr val="FA4E19"/>
                </a:solidFill>
              </a:rPr>
              <a:t> Arial 12</a:t>
            </a:r>
            <a:endParaRPr lang="en-AU" altLang="tr-TR" b="1" smtClean="0">
              <a:solidFill>
                <a:srgbClr val="FA4E19"/>
              </a:solidFill>
            </a:endParaRPr>
          </a:p>
          <a:p>
            <a:pPr eaLnBrk="1" hangingPunct="1"/>
            <a:r>
              <a:rPr lang="tr-TR" altLang="tr-TR" sz="1800" b="1">
                <a:solidFill>
                  <a:srgbClr val="FA4E19"/>
                </a:solidFill>
              </a:rPr>
              <a:t>Bu</a:t>
            </a:r>
            <a:r>
              <a:rPr lang="en-AU" altLang="tr-TR" sz="1800" b="1">
                <a:solidFill>
                  <a:srgbClr val="FA4E19"/>
                </a:solidFill>
              </a:rPr>
              <a:t> Arial 18</a:t>
            </a:r>
            <a:endParaRPr lang="en-AU" altLang="tr-TR" b="1" smtClean="0">
              <a:solidFill>
                <a:srgbClr val="FA4E19"/>
              </a:solidFill>
            </a:endParaRPr>
          </a:p>
          <a:p>
            <a:pPr eaLnBrk="1" hangingPunct="1"/>
            <a:r>
              <a:rPr lang="tr-TR" altLang="tr-TR" sz="2400" b="1"/>
              <a:t>Bu</a:t>
            </a:r>
            <a:r>
              <a:rPr lang="en-AU" altLang="tr-TR" sz="2400" b="1"/>
              <a:t> Arial 24</a:t>
            </a:r>
            <a:endParaRPr lang="en-AU" altLang="tr-TR" b="1" smtClean="0"/>
          </a:p>
          <a:p>
            <a:pPr eaLnBrk="1" hangingPunct="1"/>
            <a:r>
              <a:rPr lang="tr-TR" altLang="tr-TR" b="1" smtClean="0"/>
              <a:t>Bu</a:t>
            </a:r>
            <a:r>
              <a:rPr lang="en-AU" altLang="tr-TR" b="1" smtClean="0"/>
              <a:t> Arial 32</a:t>
            </a:r>
          </a:p>
          <a:p>
            <a:pPr eaLnBrk="1" hangingPunct="1"/>
            <a:r>
              <a:rPr lang="tr-TR" altLang="tr-TR" sz="3600" b="1"/>
              <a:t>Bu</a:t>
            </a:r>
            <a:r>
              <a:rPr lang="en-AU" altLang="tr-TR" sz="3600" b="1"/>
              <a:t> Arial 36</a:t>
            </a:r>
            <a:endParaRPr lang="en-AU" altLang="tr-TR" b="1" smtClean="0"/>
          </a:p>
          <a:p>
            <a:pPr eaLnBrk="1" hangingPunct="1"/>
            <a:r>
              <a:rPr lang="tr-TR" altLang="tr-TR" sz="4400" b="1"/>
              <a:t>Bu</a:t>
            </a:r>
            <a:r>
              <a:rPr lang="en-AU" altLang="tr-TR" sz="4400" b="1"/>
              <a:t> Arial 44</a:t>
            </a:r>
          </a:p>
        </p:txBody>
      </p:sp>
      <p:sp>
        <p:nvSpPr>
          <p:cNvPr id="57349" name="AutoShape 5"/>
          <p:cNvSpPr>
            <a:spLocks noChangeArrowheads="1"/>
          </p:cNvSpPr>
          <p:nvPr/>
        </p:nvSpPr>
        <p:spPr bwMode="auto">
          <a:xfrm>
            <a:off x="4351339" y="1943100"/>
            <a:ext cx="3348037" cy="788988"/>
          </a:xfrm>
          <a:prstGeom prst="leftArrow">
            <a:avLst>
              <a:gd name="adj1" fmla="val 50000"/>
              <a:gd name="adj2" fmla="val 106086"/>
            </a:avLst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tr-TR" altLang="zh-TW" sz="2400"/>
              <a:t>Çok Küçük</a:t>
            </a:r>
            <a:endParaRPr lang="en-US" altLang="zh-TW" sz="2400"/>
          </a:p>
        </p:txBody>
      </p:sp>
      <p:sp>
        <p:nvSpPr>
          <p:cNvPr id="24581" name="4 Slayt Numarası Yer Tutucusu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9DA0DF7-FE9C-45F9-A37A-1EE1B721A13F}" type="slidenum">
              <a:rPr lang="tr-TR" altLang="tr-TR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tr-TR" altLang="tr-TR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486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9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765176"/>
            <a:ext cx="8229600" cy="13684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sz="3600">
                <a:latin typeface="Arial" charset="0"/>
                <a:cs typeface="Arial" charset="0"/>
              </a:rPr>
              <a:t/>
            </a:r>
            <a:br>
              <a:rPr lang="tr-TR" sz="3600">
                <a:latin typeface="Arial" charset="0"/>
                <a:cs typeface="Arial" charset="0"/>
              </a:rPr>
            </a:br>
            <a:r>
              <a:rPr lang="tr-TR" sz="4100">
                <a:latin typeface="Arial" charset="0"/>
                <a:cs typeface="Arial" charset="0"/>
              </a:rPr>
              <a:t>Başlıklar için 44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919288" y="2636838"/>
            <a:ext cx="8229600" cy="3886200"/>
          </a:xfrm>
        </p:spPr>
        <p:txBody>
          <a:bodyPr/>
          <a:lstStyle/>
          <a:p>
            <a:pPr eaLnBrk="1" hangingPunct="1"/>
            <a:r>
              <a:rPr lang="tr-TR" altLang="tr-TR" smtClean="0"/>
              <a:t>Alt başlıklar veya alt başlık kullanılmıyorsa metin için 32</a:t>
            </a:r>
          </a:p>
          <a:p>
            <a:pPr lvl="1" eaLnBrk="1" hangingPunct="1"/>
            <a:r>
              <a:rPr lang="tr-TR" altLang="tr-TR" smtClean="0"/>
              <a:t>Alt başlık kullanılıyorsa metin için 28</a:t>
            </a:r>
          </a:p>
          <a:p>
            <a:pPr eaLnBrk="1" hangingPunct="1"/>
            <a:endParaRPr lang="tr-TR" altLang="tr-TR" smtClean="0"/>
          </a:p>
          <a:p>
            <a:pPr eaLnBrk="1" hangingPunct="1"/>
            <a:endParaRPr lang="tr-TR" altLang="tr-TR" smtClean="0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135188" y="2827339"/>
            <a:ext cx="7561262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FontTx/>
              <a:buNone/>
            </a:pPr>
            <a:endParaRPr lang="tr-TR" altLang="tr-TR" sz="2400">
              <a:latin typeface="Arial" panose="020B0604020202020204" pitchFamily="34" charset="0"/>
            </a:endParaRPr>
          </a:p>
        </p:txBody>
      </p:sp>
      <p:sp>
        <p:nvSpPr>
          <p:cNvPr id="28677" name="AutoShape 5"/>
          <p:cNvSpPr>
            <a:spLocks/>
          </p:cNvSpPr>
          <p:nvPr/>
        </p:nvSpPr>
        <p:spPr bwMode="auto">
          <a:xfrm rot="-5400000">
            <a:off x="4943475" y="812800"/>
            <a:ext cx="1657350" cy="7848600"/>
          </a:xfrm>
          <a:prstGeom prst="leftBrace">
            <a:avLst>
              <a:gd name="adj1" fmla="val 4273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tr-TR" altLang="tr-TR" sz="1800"/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2063750" y="5564188"/>
            <a:ext cx="8064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2400">
                <a:solidFill>
                  <a:srgbClr val="CC3300"/>
                </a:solidFill>
                <a:latin typeface="Arial" panose="020B0604020202020204" pitchFamily="34" charset="0"/>
              </a:rPr>
              <a:t>Microsoft’a göre  Powerpoint yazı tipi büyüklükleri</a:t>
            </a:r>
          </a:p>
        </p:txBody>
      </p:sp>
      <p:sp>
        <p:nvSpPr>
          <p:cNvPr id="28679" name="6 Slayt Numarası Yer Tutucusu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A75F7E9-3CB9-43DA-8932-50F4DA4B6D97}" type="slidenum">
              <a:rPr lang="tr-TR" altLang="tr-TR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tr-TR" altLang="tr-TR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61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/>
          <a:lstStyle/>
          <a:p>
            <a:pPr>
              <a:defRPr/>
            </a:pPr>
            <a:r>
              <a:rPr lang="tr-TR" dirty="0" smtClean="0"/>
              <a:t>Sade Olsun </a:t>
            </a:r>
            <a:r>
              <a:rPr lang="en-AU" dirty="0" smtClean="0"/>
              <a:t>(</a:t>
            </a:r>
            <a:r>
              <a:rPr lang="tr-TR" dirty="0" smtClean="0"/>
              <a:t>Metin</a:t>
            </a:r>
            <a:r>
              <a:rPr lang="en-AU" dirty="0" smtClean="0"/>
              <a:t>)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1924050" y="2057400"/>
            <a:ext cx="8408988" cy="4114800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Char char="•"/>
              <a:defRPr/>
            </a:pPr>
            <a:r>
              <a:rPr lang="tr-TR" altLang="zh-CN" dirty="0" smtClean="0">
                <a:solidFill>
                  <a:srgbClr val="FF0066"/>
                </a:solidFill>
              </a:rPr>
              <a:t>Ç</a:t>
            </a:r>
            <a:r>
              <a:rPr lang="en-US" altLang="zh-CN" dirty="0" smtClean="0">
                <a:solidFill>
                  <a:srgbClr val="FFFF66"/>
                </a:solidFill>
              </a:rPr>
              <a:t>o</a:t>
            </a:r>
            <a:r>
              <a:rPr lang="tr-TR" altLang="zh-CN" dirty="0" smtClean="0">
                <a:solidFill>
                  <a:srgbClr val="FFFF66"/>
                </a:solidFill>
              </a:rPr>
              <a:t>k</a:t>
            </a:r>
            <a:r>
              <a:rPr lang="en-US" altLang="zh-CN" dirty="0" smtClean="0">
                <a:solidFill>
                  <a:schemeClr val="accent2"/>
                </a:solidFill>
              </a:rPr>
              <a:t> </a:t>
            </a:r>
            <a:r>
              <a:rPr lang="tr-TR" altLang="zh-CN" dirty="0" smtClean="0">
                <a:solidFill>
                  <a:schemeClr val="accent2"/>
                </a:solidFill>
              </a:rPr>
              <a:t>f</a:t>
            </a:r>
            <a:r>
              <a:rPr lang="en-US" altLang="zh-CN" dirty="0" smtClean="0">
                <a:solidFill>
                  <a:schemeClr val="hlink"/>
                </a:solidFill>
              </a:rPr>
              <a:t>a</a:t>
            </a:r>
            <a:r>
              <a:rPr lang="tr-TR" altLang="zh-CN" dirty="0" err="1" smtClean="0">
                <a:solidFill>
                  <a:srgbClr val="800000"/>
                </a:solidFill>
              </a:rPr>
              <a:t>z</a:t>
            </a:r>
            <a:r>
              <a:rPr lang="tr-TR" altLang="zh-CN" dirty="0" err="1" smtClean="0">
                <a:solidFill>
                  <a:srgbClr val="FF0066"/>
                </a:solidFill>
              </a:rPr>
              <a:t>l</a:t>
            </a:r>
            <a:r>
              <a:rPr lang="tr-TR" altLang="zh-CN" dirty="0" err="1" smtClean="0">
                <a:solidFill>
                  <a:srgbClr val="FFFF66"/>
                </a:solidFill>
              </a:rPr>
              <a:t>a</a:t>
            </a:r>
            <a:r>
              <a:rPr lang="zh-CN" dirty="0" smtClean="0"/>
              <a:t> </a:t>
            </a:r>
            <a:r>
              <a:rPr lang="tr-TR" altLang="zh-CN" dirty="0" smtClean="0">
                <a:solidFill>
                  <a:srgbClr val="800000"/>
                </a:solidFill>
              </a:rPr>
              <a:t>r</a:t>
            </a:r>
            <a:r>
              <a:rPr lang="tr-TR" altLang="zh-CN" dirty="0" smtClean="0">
                <a:solidFill>
                  <a:schemeClr val="hlink"/>
                </a:solidFill>
              </a:rPr>
              <a:t>e</a:t>
            </a:r>
            <a:r>
              <a:rPr lang="tr-TR" altLang="zh-CN" dirty="0" smtClean="0"/>
              <a:t>n</a:t>
            </a:r>
            <a:r>
              <a:rPr lang="tr-TR" altLang="zh-CN" dirty="0" smtClean="0">
                <a:solidFill>
                  <a:schemeClr val="bg2"/>
                </a:solidFill>
              </a:rPr>
              <a:t>k</a:t>
            </a:r>
            <a:endParaRPr lang="en-US" altLang="zh-CN" dirty="0" smtClean="0"/>
          </a:p>
          <a:p>
            <a:pPr eaLnBrk="1" hangingPunct="1">
              <a:buFont typeface="Arial" charset="0"/>
              <a:buChar char="•"/>
              <a:defRPr/>
            </a:pPr>
            <a:r>
              <a:rPr lang="tr-TR" altLang="zh-CN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Çok</a:t>
            </a:r>
            <a:r>
              <a:rPr lang="en-US" altLang="zh-CN" dirty="0" smtClean="0"/>
              <a:t> </a:t>
            </a:r>
            <a:r>
              <a:rPr lang="tr-TR" altLang="zh-CN" i="1" dirty="0" smtClean="0"/>
              <a:t>Fazla</a:t>
            </a:r>
            <a:r>
              <a:rPr lang="zh-CN" dirty="0" smtClean="0"/>
              <a:t> </a:t>
            </a:r>
            <a:r>
              <a:rPr lang="tr-TR" altLang="zh-CN" baseline="30000" dirty="0" smtClean="0"/>
              <a:t>Yazı tipi</a:t>
            </a:r>
            <a:r>
              <a:rPr lang="zh-CN" dirty="0" smtClean="0"/>
              <a:t> </a:t>
            </a:r>
            <a:r>
              <a:rPr lang="tr-TR" altLang="zh-CN" u="sng" dirty="0" smtClean="0"/>
              <a:t>ve</a:t>
            </a:r>
            <a:r>
              <a:rPr lang="zh-CN" dirty="0" smtClean="0"/>
              <a:t> </a:t>
            </a:r>
            <a:r>
              <a:rPr lang="tr-TR" altLang="zh-CN" b="1" baseline="-25000" dirty="0" smtClean="0">
                <a:solidFill>
                  <a:schemeClr val="accent1"/>
                </a:solidFill>
              </a:rPr>
              <a:t>stili</a:t>
            </a:r>
          </a:p>
          <a:p>
            <a:pPr eaLnBrk="1" hangingPunct="1">
              <a:buFont typeface="Arial" charset="0"/>
              <a:buChar char="•"/>
              <a:defRPr/>
            </a:pPr>
            <a:endParaRPr lang="tr-TR" b="1" baseline="-25000" dirty="0">
              <a:solidFill>
                <a:schemeClr val="accent1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tr-TR" sz="4400" dirty="0">
                <a:latin typeface="+mj-lt"/>
                <a:ea typeface="+mj-ea"/>
                <a:cs typeface="+mj-cs"/>
              </a:rPr>
              <a:t>Tercih etmeyiniz. </a:t>
            </a:r>
            <a:endParaRPr lang="en-AU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32772" name="3 Slayt Numarası Yer Tutucusu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C20B4D7-9865-4361-A3E0-CD153264640A}" type="slidenum">
              <a:rPr lang="tr-TR" altLang="tr-TR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tr-TR" altLang="tr-TR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9365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>
                <a:latin typeface="Arial" charset="0"/>
                <a:cs typeface="Arial" charset="0"/>
              </a:rPr>
              <a:t>666 Kuralı</a:t>
            </a:r>
          </a:p>
        </p:txBody>
      </p:sp>
      <p:sp>
        <p:nvSpPr>
          <p:cNvPr id="34819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3600"/>
              <a:t>666 kuralı;</a:t>
            </a:r>
          </a:p>
          <a:p>
            <a:pPr eaLnBrk="1" hangingPunct="1">
              <a:lnSpc>
                <a:spcPct val="80000"/>
              </a:lnSpc>
            </a:pPr>
            <a:endParaRPr lang="tr-TR" altLang="tr-TR" sz="3600"/>
          </a:p>
          <a:p>
            <a:pPr lvl="1" eaLnBrk="1" hangingPunct="1">
              <a:lnSpc>
                <a:spcPct val="80000"/>
              </a:lnSpc>
            </a:pPr>
            <a:r>
              <a:rPr lang="tr-TR" altLang="tr-TR" sz="3500"/>
              <a:t>Her slaytta en fazla altı satır, 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3500"/>
              <a:t>Her satırda en fazla altı kelime olmalı, 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3500"/>
              <a:t>Altı slayttan sonra mutlaka grafik veya resim içermelidir.</a:t>
            </a:r>
          </a:p>
          <a:p>
            <a:pPr eaLnBrk="1" hangingPunct="1"/>
            <a:endParaRPr lang="tr-TR" altLang="tr-TR" smtClean="0"/>
          </a:p>
        </p:txBody>
      </p:sp>
      <p:sp>
        <p:nvSpPr>
          <p:cNvPr id="34820" name="3 Slayt Numarası Yer Tutucusu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BDA1E33-E266-42BA-BE1B-370762900D53}" type="slidenum">
              <a:rPr lang="tr-TR" altLang="tr-TR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tr-TR" altLang="tr-TR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51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>
                <a:latin typeface="Arial" charset="0"/>
                <a:cs typeface="Arial" charset="0"/>
              </a:rPr>
              <a:t>Sade Olsun </a:t>
            </a:r>
            <a:r>
              <a:rPr lang="en-AU" smtClean="0">
                <a:latin typeface="Arial" charset="0"/>
                <a:cs typeface="Arial" charset="0"/>
              </a:rPr>
              <a:t>(</a:t>
            </a:r>
            <a:r>
              <a:rPr lang="tr-TR" smtClean="0">
                <a:latin typeface="Arial" charset="0"/>
                <a:cs typeface="Arial" charset="0"/>
              </a:rPr>
              <a:t>Metin</a:t>
            </a:r>
            <a:r>
              <a:rPr lang="en-AU" smtClean="0">
                <a:latin typeface="Arial" charset="0"/>
                <a:cs typeface="Arial" charset="0"/>
              </a:rPr>
              <a:t>)</a:t>
            </a:r>
            <a:endParaRPr lang="en-US" altLang="zh-TW" smtClean="0">
              <a:latin typeface="Arial" charset="0"/>
              <a:cs typeface="Arial" charset="0"/>
            </a:endParaRPr>
          </a:p>
        </p:txBody>
      </p:sp>
      <p:sp>
        <p:nvSpPr>
          <p:cNvPr id="3482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 altLang="zh-TW" dirty="0">
                <a:solidFill>
                  <a:srgbClr val="554E3A"/>
                </a:solidFill>
              </a:rPr>
              <a:t>Bili</a:t>
            </a:r>
            <a:r>
              <a:rPr lang="tr-TR" altLang="zh-TW" dirty="0">
                <a:solidFill>
                  <a:srgbClr val="554E3A"/>
                </a:solidFill>
                <a:latin typeface="Arial" panose="020B0604020202020204" pitchFamily="34" charset="0"/>
              </a:rPr>
              <a:t>m</a:t>
            </a:r>
            <a:r>
              <a:rPr lang="tr-TR" altLang="zh-TW" dirty="0">
                <a:solidFill>
                  <a:srgbClr val="554E3A"/>
                </a:solidFill>
              </a:rPr>
              <a:t>sel Araştırma:</a:t>
            </a:r>
          </a:p>
          <a:p>
            <a:pPr eaLnBrk="1" hangingPunct="1">
              <a:buFontTx/>
              <a:buNone/>
            </a:pPr>
            <a:r>
              <a:rPr lang="tr-TR" altLang="zh-TW" dirty="0">
                <a:solidFill>
                  <a:srgbClr val="554E3A"/>
                </a:solidFill>
              </a:rPr>
              <a:t>	</a:t>
            </a:r>
            <a:r>
              <a:rPr lang="tr-TR" altLang="tr-TR" dirty="0">
                <a:solidFill>
                  <a:srgbClr val="554E3A"/>
                </a:solidFill>
              </a:rPr>
              <a:t> Karşılaşılan bir güçlüğün giderilmesi için bilimsel yöntemin uygulanması </a:t>
            </a:r>
            <a:r>
              <a:rPr lang="tr-TR" altLang="tr-TR" i="1" dirty="0">
                <a:solidFill>
                  <a:srgbClr val="554E3A"/>
                </a:solidFill>
              </a:rPr>
              <a:t>ya da</a:t>
            </a:r>
            <a:r>
              <a:rPr lang="tr-TR" altLang="tr-TR" dirty="0">
                <a:solidFill>
                  <a:srgbClr val="554E3A"/>
                </a:solidFill>
              </a:rPr>
              <a:t> planlı ve sistemli olarak verilerin toplanması, çözümlenişi (analiz), yorumlanarak sonucun </a:t>
            </a:r>
            <a:r>
              <a:rPr lang="tr-TR" altLang="tr-TR" dirty="0" err="1">
                <a:solidFill>
                  <a:srgbClr val="554E3A"/>
                </a:solidFill>
              </a:rPr>
              <a:t>raporlaştırılması</a:t>
            </a:r>
            <a:r>
              <a:rPr lang="tr-TR" altLang="tr-TR" dirty="0">
                <a:solidFill>
                  <a:srgbClr val="554E3A"/>
                </a:solidFill>
              </a:rPr>
              <a:t> ile problemlere güvenilir çözümler arama sürecidir (</a:t>
            </a:r>
            <a:r>
              <a:rPr lang="tr-TR" altLang="tr-TR" dirty="0" err="1">
                <a:solidFill>
                  <a:srgbClr val="554E3A"/>
                </a:solidFill>
              </a:rPr>
              <a:t>Karasar</a:t>
            </a:r>
            <a:r>
              <a:rPr lang="tr-TR" altLang="tr-TR" dirty="0">
                <a:solidFill>
                  <a:srgbClr val="554E3A"/>
                </a:solidFill>
              </a:rPr>
              <a:t>)</a:t>
            </a:r>
            <a:r>
              <a:rPr lang="tr-TR" altLang="zh-TW" dirty="0">
                <a:solidFill>
                  <a:srgbClr val="554E3A"/>
                </a:solidFill>
              </a:rPr>
              <a:t>.</a:t>
            </a:r>
            <a:endParaRPr lang="en-US" altLang="zh-TW" dirty="0">
              <a:solidFill>
                <a:srgbClr val="554E3A"/>
              </a:solidFill>
            </a:endParaRP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3032125" y="4660467"/>
            <a:ext cx="6127750" cy="830262"/>
          </a:xfrm>
          <a:prstGeom prst="rect">
            <a:avLst/>
          </a:prstGeom>
          <a:solidFill>
            <a:schemeClr val="bg1"/>
          </a:solidFill>
          <a:ln w="76200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tr-TR" altLang="zh-TW" sz="4800" b="1" dirty="0">
                <a:solidFill>
                  <a:srgbClr val="FA4E19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Çok uzun </a:t>
            </a:r>
            <a:r>
              <a:rPr kumimoji="1" lang="en-US" altLang="zh-TW" sz="4800" b="1" dirty="0">
                <a:solidFill>
                  <a:srgbClr val="FA4E19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!</a:t>
            </a:r>
          </a:p>
        </p:txBody>
      </p:sp>
      <p:sp>
        <p:nvSpPr>
          <p:cNvPr id="35845" name="4 Slayt Numarası Yer Tutucusu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5B546A7-7716-401F-9D48-E52E2C50C129}" type="slidenum">
              <a:rPr lang="tr-TR" altLang="tr-TR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tr-TR" altLang="tr-TR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8179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 build="p" autoUpdateAnimBg="0"/>
      <p:bldP spid="34825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/>
          <a:lstStyle/>
          <a:p>
            <a:pPr>
              <a:defRPr/>
            </a:pPr>
            <a:r>
              <a:rPr lang="tr-TR" smtClean="0"/>
              <a:t>Sade Olsun </a:t>
            </a:r>
            <a:r>
              <a:rPr lang="en-AU" smtClean="0"/>
              <a:t>(</a:t>
            </a:r>
            <a:r>
              <a:rPr lang="tr-TR" smtClean="0"/>
              <a:t>Metin</a:t>
            </a:r>
            <a:r>
              <a:rPr lang="en-AU" smtClean="0"/>
              <a:t>)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2552700" y="2057400"/>
            <a:ext cx="7772400" cy="4114800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tr-TR" altLang="zh-TW" dirty="0" smtClean="0">
                <a:solidFill>
                  <a:srgbClr val="FFFF00"/>
                </a:solidFill>
              </a:rPr>
              <a:t>	</a:t>
            </a:r>
            <a:r>
              <a:rPr lang="tr-TR" altLang="tr-TR" sz="4000" b="1" dirty="0">
                <a:solidFill>
                  <a:srgbClr val="554E3A"/>
                </a:solidFill>
              </a:rPr>
              <a:t>Araştırma</a:t>
            </a:r>
            <a:endParaRPr lang="tr-TR" altLang="tr-TR" b="1" dirty="0" smtClean="0">
              <a:solidFill>
                <a:srgbClr val="554E3A"/>
              </a:solidFill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tr-TR" altLang="tr-TR" dirty="0" smtClean="0">
                <a:solidFill>
                  <a:srgbClr val="554E3A"/>
                </a:solidFill>
              </a:rPr>
              <a:t/>
            </a:r>
            <a:br>
              <a:rPr lang="tr-TR" altLang="tr-TR" dirty="0" smtClean="0">
                <a:solidFill>
                  <a:srgbClr val="554E3A"/>
                </a:solidFill>
              </a:rPr>
            </a:br>
            <a:r>
              <a:rPr lang="tr-TR" altLang="tr-TR" dirty="0" smtClean="0">
                <a:solidFill>
                  <a:srgbClr val="554E3A"/>
                </a:solidFill>
              </a:rPr>
              <a:t>Sistematik inceleme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tr-TR" altLang="tr-TR" dirty="0" smtClean="0">
                <a:solidFill>
                  <a:srgbClr val="554E3A"/>
                </a:solidFill>
              </a:rPr>
              <a:t/>
            </a:r>
            <a:br>
              <a:rPr lang="tr-TR" altLang="tr-TR" dirty="0" smtClean="0">
                <a:solidFill>
                  <a:srgbClr val="554E3A"/>
                </a:solidFill>
              </a:rPr>
            </a:br>
            <a:r>
              <a:rPr lang="tr-TR" altLang="tr-TR" dirty="0" smtClean="0">
                <a:solidFill>
                  <a:srgbClr val="554E3A"/>
                </a:solidFill>
              </a:rPr>
              <a:t>Veri toplama ve analiz etme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tr-TR" altLang="tr-TR" dirty="0" smtClean="0">
                <a:solidFill>
                  <a:srgbClr val="554E3A"/>
                </a:solidFill>
              </a:rPr>
              <a:t/>
            </a:r>
            <a:br>
              <a:rPr lang="tr-TR" altLang="tr-TR" dirty="0" smtClean="0">
                <a:solidFill>
                  <a:srgbClr val="554E3A"/>
                </a:solidFill>
              </a:rPr>
            </a:br>
            <a:r>
              <a:rPr lang="tr-TR" altLang="tr-TR" dirty="0" smtClean="0">
                <a:solidFill>
                  <a:srgbClr val="554E3A"/>
                </a:solidFill>
              </a:rPr>
              <a:t>Sonuçlara göre yargılara varma ve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tr-TR" altLang="tr-TR" dirty="0" smtClean="0">
                <a:solidFill>
                  <a:srgbClr val="554E3A"/>
                </a:solidFill>
              </a:rPr>
              <a:t>bulguları kullanılabilir hale getirme 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597065" y="3071813"/>
            <a:ext cx="553998" cy="92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kumimoji="1" lang="tr-TR" altLang="tr-TR" sz="240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6 Aşağı Ok"/>
          <p:cNvSpPr/>
          <p:nvPr/>
        </p:nvSpPr>
        <p:spPr bwMode="auto">
          <a:xfrm>
            <a:off x="6246813" y="2743201"/>
            <a:ext cx="817562" cy="225425"/>
          </a:xfrm>
          <a:prstGeom prst="downArrow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tr-TR">
              <a:solidFill>
                <a:srgbClr val="FFFF00"/>
              </a:solidFill>
            </a:endParaRPr>
          </a:p>
        </p:txBody>
      </p:sp>
      <p:sp>
        <p:nvSpPr>
          <p:cNvPr id="8" name="7 Aşağı Ok"/>
          <p:cNvSpPr/>
          <p:nvPr/>
        </p:nvSpPr>
        <p:spPr bwMode="auto">
          <a:xfrm>
            <a:off x="6248400" y="3516313"/>
            <a:ext cx="819150" cy="450850"/>
          </a:xfrm>
          <a:prstGeom prst="downArrow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tr-TR">
              <a:solidFill>
                <a:srgbClr val="FFFF00"/>
              </a:solidFill>
            </a:endParaRPr>
          </a:p>
        </p:txBody>
      </p:sp>
      <p:sp>
        <p:nvSpPr>
          <p:cNvPr id="9" name="8 Aşağı Ok"/>
          <p:cNvSpPr/>
          <p:nvPr/>
        </p:nvSpPr>
        <p:spPr bwMode="auto">
          <a:xfrm>
            <a:off x="6264275" y="4221163"/>
            <a:ext cx="819150" cy="450850"/>
          </a:xfrm>
          <a:prstGeom prst="downArrow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tr-TR">
              <a:solidFill>
                <a:srgbClr val="FFFF00"/>
              </a:solidFill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4567238" y="3832226"/>
            <a:ext cx="4445000" cy="830997"/>
          </a:xfrm>
          <a:prstGeom prst="rect">
            <a:avLst/>
          </a:prstGeom>
          <a:solidFill>
            <a:schemeClr val="bg1"/>
          </a:solidFill>
          <a:ln w="76200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tr-TR" altLang="zh-TW" sz="4800" b="1">
                <a:solidFill>
                  <a:srgbClr val="FA4E19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Daha </a:t>
            </a:r>
            <a:r>
              <a:rPr kumimoji="1" lang="tr-TR" altLang="zh-TW" sz="4800" b="1">
                <a:solidFill>
                  <a:srgbClr val="FA4E19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anlaşılır</a:t>
            </a:r>
            <a:endParaRPr kumimoji="1" lang="en-US" altLang="zh-TW" sz="4800" b="1">
              <a:solidFill>
                <a:srgbClr val="FA4E19"/>
              </a:solidFill>
              <a:latin typeface="Arial" panose="020B0604020202020204" pitchFamily="34" charset="0"/>
              <a:cs typeface="Arial Unicode MS" panose="020B0604020202020204" pitchFamily="34" charset="-128"/>
            </a:endParaRPr>
          </a:p>
        </p:txBody>
      </p:sp>
      <p:sp>
        <p:nvSpPr>
          <p:cNvPr id="37897" name="10 Slayt Numarası Yer Tutucusu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24F9A3F-C710-492C-B1BE-D565E9CCAAA0}" type="slidenum">
              <a:rPr lang="tr-TR" altLang="tr-TR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tr-TR" altLang="tr-TR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043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autoUpdateAnimBg="0"/>
      <p:bldP spid="7" grpId="0" animBg="1"/>
      <p:bldP spid="8" grpId="0" animBg="1"/>
      <p:bldP spid="9" grpId="0" animBg="1"/>
      <p:bldP spid="10" grpId="0" animBg="1" autoUpdateAnimBg="0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548</Words>
  <Application>Microsoft Office PowerPoint</Application>
  <PresentationFormat>Geniş ekran</PresentationFormat>
  <Paragraphs>170</Paragraphs>
  <Slides>22</Slides>
  <Notes>18</Notes>
  <HiddenSlides>1</HiddenSlides>
  <MMClips>0</MMClips>
  <ScaleCrop>false</ScaleCrop>
  <HeadingPairs>
    <vt:vector size="6" baseType="variant">
      <vt:variant>
        <vt:lpstr>Kullanılan Yazı Tipleri</vt:lpstr>
      </vt:variant>
      <vt:variant>
        <vt:i4>11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34" baseType="lpstr">
      <vt:lpstr>Arial Unicode MS</vt:lpstr>
      <vt:lpstr>新細明體</vt:lpstr>
      <vt:lpstr>SimSun</vt:lpstr>
      <vt:lpstr>SimSun</vt:lpstr>
      <vt:lpstr>Arial</vt:lpstr>
      <vt:lpstr>Arial Black</vt:lpstr>
      <vt:lpstr>Calibri</vt:lpstr>
      <vt:lpstr>Calibri Light</vt:lpstr>
      <vt:lpstr>Comic Sans MS</vt:lpstr>
      <vt:lpstr>Times New Roman</vt:lpstr>
      <vt:lpstr>Wingdings</vt:lpstr>
      <vt:lpstr>Office Teması</vt:lpstr>
      <vt:lpstr>Etkili Sunum Teknikleri 2</vt:lpstr>
      <vt:lpstr>PowerPoint Sunusu</vt:lpstr>
      <vt:lpstr>Büyük Olsun (Metin)</vt:lpstr>
      <vt:lpstr>Büyük Olsun (Metin)</vt:lpstr>
      <vt:lpstr> Başlıklar için 44</vt:lpstr>
      <vt:lpstr>Sade Olsun (Metin)</vt:lpstr>
      <vt:lpstr>666 Kuralı</vt:lpstr>
      <vt:lpstr>Sade Olsun (Metin)</vt:lpstr>
      <vt:lpstr>Sade Olsun (Metin)</vt:lpstr>
      <vt:lpstr>Sade Olsun (Resim)</vt:lpstr>
      <vt:lpstr>Sade Olsun (Geçişler)</vt:lpstr>
      <vt:lpstr>Sade Olsun (Animasyon)</vt:lpstr>
      <vt:lpstr>Açık Olsun (Büyük/Küçük Harfler)</vt:lpstr>
      <vt:lpstr>Açık Olsun (Yazı Tipleri-Font)</vt:lpstr>
      <vt:lpstr>Açık Olsun (Renkler)</vt:lpstr>
      <vt:lpstr>Açık Olsun (Zıtlık)</vt:lpstr>
      <vt:lpstr>Açık Olsun (Uyumlu renk)</vt:lpstr>
      <vt:lpstr>Açık Olsun (Boyut)</vt:lpstr>
      <vt:lpstr>Öğretim Araçları Türleri</vt:lpstr>
      <vt:lpstr>Metine Dikkat Edin</vt:lpstr>
      <vt:lpstr>Özet Olarak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Etkili Sunum Teknikleri 2</dc:title>
  <dc:creator>kullanicii</dc:creator>
  <cp:lastModifiedBy>kullanicii</cp:lastModifiedBy>
  <cp:revision>1</cp:revision>
  <dcterms:created xsi:type="dcterms:W3CDTF">2019-05-07T12:40:36Z</dcterms:created>
  <dcterms:modified xsi:type="dcterms:W3CDTF">2019-05-07T12:40:43Z</dcterms:modified>
</cp:coreProperties>
</file>