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  <p:sldMasterId id="2147483744" r:id="rId9"/>
    <p:sldMasterId id="2147483756" r:id="rId10"/>
    <p:sldMasterId id="2147483768" r:id="rId11"/>
    <p:sldMasterId id="2147483780" r:id="rId12"/>
    <p:sldMasterId id="2147483792" r:id="rId13"/>
    <p:sldMasterId id="2147483804" r:id="rId14"/>
    <p:sldMasterId id="2147483816" r:id="rId15"/>
    <p:sldMasterId id="2147483828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5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01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710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601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33324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0823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29846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6469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37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171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36859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556227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76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60302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61185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922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4258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386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01248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90288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10623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21352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25585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9636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819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87275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32514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7613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19663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3050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83867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81454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90070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0895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824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49887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306184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73814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381761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623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83646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17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60016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43452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60892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171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639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31740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0229724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65145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45342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7258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986191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0974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092036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985964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978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61552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25377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27706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75359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67892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24169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882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90898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3427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59211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133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89382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314328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76417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10215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932956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64950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342076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50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638653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9843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843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622824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67291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97376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857709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133329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4497487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315757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058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2770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032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653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44427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6546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1561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3540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1717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681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8477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4042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2314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35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4943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8863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76281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8472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592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5199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2333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973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6804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3932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04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8958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1520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999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677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3902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6589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679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034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944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7294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71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6472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208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51590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5998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19317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1876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90956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674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57523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9375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186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51456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0677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93371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29460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026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68953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7672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83640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17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76089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346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6222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84809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72688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3692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73275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89959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3935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2448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69985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255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55095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9324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2933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140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56935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69239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310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788012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7252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66498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7437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65072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08990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7950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78228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040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69164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51043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87453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88693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45223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46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1ABC1-0AED-4EA1-A4C2-3CFE33C92946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0A6EE-42FB-42A6-9C84-B11883BB55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18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8497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61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659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737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283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499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3102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866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436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426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930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0036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5410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352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489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CAFEB7-1B05-4328-B6C6-0D0E7D50503E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1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Normal(5)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Eller ensede  gövdenin kalça fleksiyonda kalkabilmesi</a:t>
            </a:r>
          </a:p>
        </p:txBody>
      </p:sp>
    </p:spTree>
    <p:extLst>
      <p:ext uri="{BB962C8B-B14F-4D97-AF65-F5344CB8AC3E}">
        <p14:creationId xmlns:p14="http://schemas.microsoft.com/office/powerpoint/2010/main" val="1390735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6005EC-DE57-4DC6-BD03-62ECF2340CBE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10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Normal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dirty="0"/>
              <a:t>Eller ensede, bacaklar </a:t>
            </a:r>
            <a:r>
              <a:rPr lang="tr-TR" sz="2800" dirty="0" err="1"/>
              <a:t>fikse</a:t>
            </a:r>
            <a:r>
              <a:rPr lang="tr-TR" sz="2800" dirty="0"/>
              <a:t>, hasta gövdeye </a:t>
            </a:r>
            <a:r>
              <a:rPr lang="tr-TR" sz="2800" dirty="0" err="1"/>
              <a:t>fleksiyon</a:t>
            </a:r>
            <a:r>
              <a:rPr lang="tr-TR" sz="2800" dirty="0"/>
              <a:t> ve rotasyon yaptırarak bir dirseğini karşı dize değdirmeye çalışır. Burada dönülen tarafın M. </a:t>
            </a:r>
            <a:r>
              <a:rPr lang="tr-TR" sz="2800" dirty="0" err="1"/>
              <a:t>Obliquus</a:t>
            </a:r>
            <a:r>
              <a:rPr lang="tr-TR" sz="2800" dirty="0"/>
              <a:t> </a:t>
            </a:r>
            <a:r>
              <a:rPr lang="tr-TR" sz="2800" dirty="0" err="1"/>
              <a:t>internus</a:t>
            </a:r>
            <a:r>
              <a:rPr lang="tr-TR" sz="2800" dirty="0"/>
              <a:t>, karşı tarafta ise M. </a:t>
            </a:r>
            <a:r>
              <a:rPr lang="tr-TR" sz="2800" dirty="0" err="1"/>
              <a:t>Obliquus</a:t>
            </a:r>
            <a:r>
              <a:rPr lang="tr-TR" sz="2800" dirty="0"/>
              <a:t> </a:t>
            </a:r>
            <a:r>
              <a:rPr lang="tr-TR" sz="2800" dirty="0" err="1"/>
              <a:t>eksternus</a:t>
            </a:r>
            <a:r>
              <a:rPr lang="tr-TR" sz="2800" dirty="0"/>
              <a:t> kası çalışır.</a:t>
            </a:r>
          </a:p>
          <a:p>
            <a:pPr eaLnBrk="1" hangingPunct="1"/>
            <a:endParaRPr lang="tr-TR" sz="2800" dirty="0"/>
          </a:p>
          <a:p>
            <a:pPr eaLnBrk="1" hangingPunct="1"/>
            <a:r>
              <a:rPr lang="tr-TR" sz="2800" dirty="0"/>
              <a:t>Bu sırada öne doğru hareket eden </a:t>
            </a:r>
            <a:r>
              <a:rPr lang="tr-TR" sz="2800" dirty="0" err="1"/>
              <a:t>skapulanın</a:t>
            </a:r>
            <a:r>
              <a:rPr lang="tr-TR" sz="2800" dirty="0"/>
              <a:t> tamamen gövdenin rotasyon yaptığı taraftaki </a:t>
            </a:r>
            <a:r>
              <a:rPr lang="tr-TR" sz="2800" dirty="0" err="1"/>
              <a:t>skapulanın</a:t>
            </a:r>
            <a:r>
              <a:rPr lang="tr-TR" sz="2800" dirty="0"/>
              <a:t> yarıdan fazlasının yataktan kalkması gerekir.</a:t>
            </a:r>
          </a:p>
        </p:txBody>
      </p:sp>
    </p:spTree>
    <p:extLst>
      <p:ext uri="{BB962C8B-B14F-4D97-AF65-F5344CB8AC3E}">
        <p14:creationId xmlns:p14="http://schemas.microsoft.com/office/powerpoint/2010/main" val="3989065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Normal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Kollar ensede birleştirilerek hareketin yapılması istenir.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3840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B30879-6EB9-4BED-869D-0682BE517457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12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İyi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Kollar  göğüs üzerinde çaprazlaşarak  aynı hareket yapılır.</a:t>
            </a:r>
          </a:p>
        </p:txBody>
      </p:sp>
    </p:spTree>
    <p:extLst>
      <p:ext uri="{BB962C8B-B14F-4D97-AF65-F5344CB8AC3E}">
        <p14:creationId xmlns:p14="http://schemas.microsoft.com/office/powerpoint/2010/main" val="3042416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B7A4A0-3EF2-477B-AEEE-506D2CFEA92F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13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Orta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Kollar gövde yanında öne uzanmış halde yapılır. </a:t>
            </a:r>
          </a:p>
        </p:txBody>
      </p:sp>
    </p:spTree>
    <p:extLst>
      <p:ext uri="{BB962C8B-B14F-4D97-AF65-F5344CB8AC3E}">
        <p14:creationId xmlns:p14="http://schemas.microsoft.com/office/powerpoint/2010/main" val="3164375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F3D4F9-9BA4-4202-ACD9-3F65C2151E47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14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Zayıf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Kol orta değer ile aynı, dönülen taraf omuzun yarıdan azı yataktan kalkar.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Yada hasta masada otururken  gövdeye rotasyon yaptırması istenir.</a:t>
            </a:r>
          </a:p>
        </p:txBody>
      </p:sp>
    </p:spTree>
    <p:extLst>
      <p:ext uri="{BB962C8B-B14F-4D97-AF65-F5344CB8AC3E}">
        <p14:creationId xmlns:p14="http://schemas.microsoft.com/office/powerpoint/2010/main" val="1694294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5B1D7F-5712-4563-811B-ECD7B54A2072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15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Oblik</a:t>
            </a:r>
            <a:r>
              <a:rPr lang="tr-TR" dirty="0" smtClean="0"/>
              <a:t> kaslar </a:t>
            </a:r>
            <a:r>
              <a:rPr lang="tr-TR" dirty="0" err="1" smtClean="0"/>
              <a:t>skolyozda</a:t>
            </a:r>
            <a:r>
              <a:rPr lang="tr-TR" dirty="0" smtClean="0"/>
              <a:t> önemlidir.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Bilateral</a:t>
            </a:r>
            <a:r>
              <a:rPr lang="tr-TR" dirty="0" smtClean="0"/>
              <a:t> zayıfsa </a:t>
            </a:r>
            <a:r>
              <a:rPr lang="tr-TR" dirty="0" err="1" smtClean="0"/>
              <a:t>posterior</a:t>
            </a:r>
            <a:r>
              <a:rPr lang="tr-TR" dirty="0" smtClean="0"/>
              <a:t> </a:t>
            </a:r>
            <a:r>
              <a:rPr lang="tr-TR" dirty="0" err="1" smtClean="0"/>
              <a:t>pelvik</a:t>
            </a:r>
            <a:r>
              <a:rPr lang="tr-TR" dirty="0" smtClean="0"/>
              <a:t> </a:t>
            </a:r>
            <a:r>
              <a:rPr lang="tr-TR" dirty="0" err="1" smtClean="0"/>
              <a:t>tilt</a:t>
            </a:r>
            <a:r>
              <a:rPr lang="tr-TR" dirty="0" smtClean="0"/>
              <a:t> azalır ve ayakta  </a:t>
            </a:r>
            <a:r>
              <a:rPr lang="tr-TR" dirty="0" err="1" smtClean="0"/>
              <a:t>anterior</a:t>
            </a:r>
            <a:r>
              <a:rPr lang="tr-TR" dirty="0" smtClean="0"/>
              <a:t> </a:t>
            </a:r>
            <a:r>
              <a:rPr lang="tr-TR" dirty="0" err="1" smtClean="0"/>
              <a:t>pelvik</a:t>
            </a:r>
            <a:r>
              <a:rPr lang="tr-TR" dirty="0" smtClean="0"/>
              <a:t> </a:t>
            </a:r>
            <a:r>
              <a:rPr lang="tr-TR" dirty="0" err="1" smtClean="0"/>
              <a:t>tilt</a:t>
            </a:r>
            <a:r>
              <a:rPr lang="tr-TR" dirty="0" smtClean="0"/>
              <a:t> görülür.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İnternal</a:t>
            </a:r>
            <a:r>
              <a:rPr lang="tr-TR" dirty="0" smtClean="0"/>
              <a:t> </a:t>
            </a:r>
            <a:r>
              <a:rPr lang="tr-TR" dirty="0" err="1" smtClean="0"/>
              <a:t>oblik</a:t>
            </a:r>
            <a:r>
              <a:rPr lang="tr-TR" dirty="0" smtClean="0"/>
              <a:t> kasların </a:t>
            </a:r>
            <a:r>
              <a:rPr lang="tr-TR" dirty="0" err="1" smtClean="0"/>
              <a:t>bilateral</a:t>
            </a:r>
            <a:r>
              <a:rPr lang="tr-TR" dirty="0" smtClean="0"/>
              <a:t> zayıflığında  omurga </a:t>
            </a:r>
            <a:r>
              <a:rPr lang="tr-TR" dirty="0" err="1" smtClean="0"/>
              <a:t>fleksiyonu</a:t>
            </a:r>
            <a:r>
              <a:rPr lang="tr-TR" dirty="0" smtClean="0"/>
              <a:t> azalır.</a:t>
            </a:r>
          </a:p>
        </p:txBody>
      </p:sp>
    </p:spTree>
    <p:extLst>
      <p:ext uri="{BB962C8B-B14F-4D97-AF65-F5344CB8AC3E}">
        <p14:creationId xmlns:p14="http://schemas.microsoft.com/office/powerpoint/2010/main" val="3746444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2180B3-EF1C-4D17-B08A-3A8A4975D9FD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2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İyi(4)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Eller çapraz omuzlarda iken aynı hareketin yapılması.</a:t>
            </a:r>
          </a:p>
        </p:txBody>
      </p:sp>
    </p:spTree>
    <p:extLst>
      <p:ext uri="{BB962C8B-B14F-4D97-AF65-F5344CB8AC3E}">
        <p14:creationId xmlns:p14="http://schemas.microsoft.com/office/powerpoint/2010/main" val="3295782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409522-FE2E-4377-B1FF-32113E493029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3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Orta(3)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Kollar </a:t>
            </a:r>
            <a:r>
              <a:rPr lang="tr-TR" dirty="0" err="1" smtClean="0"/>
              <a:t>ekstansiyonda</a:t>
            </a:r>
            <a:r>
              <a:rPr lang="tr-TR" dirty="0" smtClean="0"/>
              <a:t> öne uzatılmış pozisyonda  gövde </a:t>
            </a:r>
            <a:r>
              <a:rPr lang="tr-TR" dirty="0" err="1" smtClean="0"/>
              <a:t>fleksiyonu</a:t>
            </a:r>
            <a:r>
              <a:rPr lang="tr-TR" dirty="0" smtClean="0"/>
              <a:t> yapar. Ancak  kalça </a:t>
            </a:r>
            <a:r>
              <a:rPr lang="tr-TR" dirty="0" err="1" smtClean="0"/>
              <a:t>fleksiyondayken</a:t>
            </a:r>
            <a:r>
              <a:rPr lang="tr-TR" dirty="0" smtClean="0"/>
              <a:t> gövde bu </a:t>
            </a:r>
            <a:r>
              <a:rPr lang="tr-TR" dirty="0" err="1" smtClean="0"/>
              <a:t>fleksiyonu</a:t>
            </a:r>
            <a:r>
              <a:rPr lang="tr-TR" dirty="0" smtClean="0"/>
              <a:t> koruyamaz.</a:t>
            </a:r>
          </a:p>
        </p:txBody>
      </p:sp>
    </p:spTree>
    <p:extLst>
      <p:ext uri="{BB962C8B-B14F-4D97-AF65-F5344CB8AC3E}">
        <p14:creationId xmlns:p14="http://schemas.microsoft.com/office/powerpoint/2010/main" val="128083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11FF87-A008-436B-BE5C-1B2F171EE96F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4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Eser ve Sıfır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Kollar yanda kalkmaya çalışırken kaslarda </a:t>
            </a:r>
            <a:r>
              <a:rPr lang="tr-TR" dirty="0" err="1" smtClean="0"/>
              <a:t>kontraksiyonun</a:t>
            </a:r>
            <a:r>
              <a:rPr lang="tr-TR" dirty="0" smtClean="0"/>
              <a:t> </a:t>
            </a:r>
            <a:r>
              <a:rPr lang="tr-TR" dirty="0" err="1" smtClean="0"/>
              <a:t>palpe</a:t>
            </a:r>
            <a:r>
              <a:rPr lang="tr-TR" dirty="0" smtClean="0"/>
              <a:t> edilmesi, hiç </a:t>
            </a:r>
            <a:r>
              <a:rPr lang="tr-TR" dirty="0" err="1" smtClean="0"/>
              <a:t>kontraksiyonun</a:t>
            </a:r>
            <a:r>
              <a:rPr lang="tr-TR" dirty="0" smtClean="0"/>
              <a:t> olmaması.</a:t>
            </a:r>
          </a:p>
          <a:p>
            <a:pPr eaLnBrk="1" hangingPunct="1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9080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0B5F48-CE3D-45AB-A5E1-3369DA938900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5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Alt </a:t>
            </a:r>
            <a:r>
              <a:rPr lang="tr-TR" dirty="0" err="1" smtClean="0"/>
              <a:t>Abdominal</a:t>
            </a:r>
            <a:r>
              <a:rPr lang="tr-TR" dirty="0" smtClean="0"/>
              <a:t> Kaslar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Eller çapraz göğüste dizler </a:t>
            </a:r>
            <a:r>
              <a:rPr lang="tr-TR" dirty="0" err="1" smtClean="0"/>
              <a:t>ekstansiyonda</a:t>
            </a:r>
            <a:r>
              <a:rPr lang="tr-TR" dirty="0" smtClean="0"/>
              <a:t> yatarken kalça 90 derece </a:t>
            </a:r>
            <a:r>
              <a:rPr lang="tr-TR" dirty="0" err="1" smtClean="0"/>
              <a:t>fleksiyona</a:t>
            </a:r>
            <a:r>
              <a:rPr lang="tr-TR" dirty="0" smtClean="0"/>
              <a:t> getirilir. Bacaklar indirilirken  oluşan dirence karşı  </a:t>
            </a:r>
            <a:r>
              <a:rPr lang="tr-TR" dirty="0" err="1" smtClean="0"/>
              <a:t>abdominal</a:t>
            </a:r>
            <a:r>
              <a:rPr lang="tr-TR" dirty="0" smtClean="0"/>
              <a:t> kaslar </a:t>
            </a:r>
            <a:r>
              <a:rPr lang="tr-TR" dirty="0" err="1" smtClean="0"/>
              <a:t>pelvisi</a:t>
            </a:r>
            <a:r>
              <a:rPr lang="tr-TR" dirty="0" smtClean="0"/>
              <a:t> stabilize etmeye çalışılır.Ek dirence gerek yok.  </a:t>
            </a:r>
            <a:r>
              <a:rPr lang="tr-TR" dirty="0" err="1" smtClean="0"/>
              <a:t>Pelvis</a:t>
            </a:r>
            <a:r>
              <a:rPr lang="tr-TR" dirty="0" smtClean="0"/>
              <a:t> </a:t>
            </a:r>
            <a:r>
              <a:rPr lang="tr-TR" dirty="0" err="1" smtClean="0"/>
              <a:t>posterior</a:t>
            </a:r>
            <a:r>
              <a:rPr lang="tr-TR" dirty="0" smtClean="0"/>
              <a:t> </a:t>
            </a:r>
            <a:r>
              <a:rPr lang="tr-TR" dirty="0" err="1" smtClean="0"/>
              <a:t>pelvik</a:t>
            </a:r>
            <a:r>
              <a:rPr lang="tr-TR" dirty="0" smtClean="0"/>
              <a:t> </a:t>
            </a:r>
            <a:r>
              <a:rPr lang="tr-TR" dirty="0" err="1" smtClean="0"/>
              <a:t>tiltte</a:t>
            </a:r>
            <a:r>
              <a:rPr lang="tr-TR" dirty="0" smtClean="0"/>
              <a:t> tutulmaya çalışılır.</a:t>
            </a:r>
          </a:p>
        </p:txBody>
      </p:sp>
    </p:spTree>
    <p:extLst>
      <p:ext uri="{BB962C8B-B14F-4D97-AF65-F5344CB8AC3E}">
        <p14:creationId xmlns:p14="http://schemas.microsoft.com/office/powerpoint/2010/main" val="3320413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A12B31-F8C0-47E3-9540-79AF0097ABAF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6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Normal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Yataktan  birkaç derece yukarıda tutulur.</a:t>
            </a:r>
          </a:p>
        </p:txBody>
      </p:sp>
    </p:spTree>
    <p:extLst>
      <p:ext uri="{BB962C8B-B14F-4D97-AF65-F5344CB8AC3E}">
        <p14:creationId xmlns:p14="http://schemas.microsoft.com/office/powerpoint/2010/main" val="537460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983AE8-6572-4B0A-81FD-6B712582A5E8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7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İyi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Bacaklar ile masa arasında 30 derece açı vardır.</a:t>
            </a:r>
          </a:p>
        </p:txBody>
      </p:sp>
    </p:spTree>
    <p:extLst>
      <p:ext uri="{BB962C8B-B14F-4D97-AF65-F5344CB8AC3E}">
        <p14:creationId xmlns:p14="http://schemas.microsoft.com/office/powerpoint/2010/main" val="3266719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4183DC-1B37-455A-BC1A-CE3024464066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8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Orta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Bacaklar ile masa arasında 60 derece açı vardır.</a:t>
            </a:r>
          </a:p>
        </p:txBody>
      </p:sp>
    </p:spTree>
    <p:extLst>
      <p:ext uri="{BB962C8B-B14F-4D97-AF65-F5344CB8AC3E}">
        <p14:creationId xmlns:p14="http://schemas.microsoft.com/office/powerpoint/2010/main" val="2226329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30E112-F809-4763-ABFA-65DFE865225F}" type="slidenum">
              <a:rPr lang="tr-TR">
                <a:solidFill>
                  <a:srgbClr val="04617B">
                    <a:shade val="90000"/>
                  </a:srgbClr>
                </a:solidFill>
                <a:latin typeface="Constantia"/>
              </a:rPr>
              <a:pPr/>
              <a:t>9</a:t>
            </a:fld>
            <a:endParaRPr lang="tr-T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err="1" smtClean="0"/>
              <a:t>Oblik</a:t>
            </a:r>
            <a:r>
              <a:rPr lang="tr-TR" dirty="0" smtClean="0"/>
              <a:t> Gövde </a:t>
            </a:r>
            <a:r>
              <a:rPr lang="tr-TR" dirty="0" err="1" smtClean="0"/>
              <a:t>Fleksörleri</a:t>
            </a:r>
            <a:endParaRPr lang="tr-TR" dirty="0" smtClean="0"/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 smtClean="0"/>
              <a:t>M. </a:t>
            </a:r>
            <a:r>
              <a:rPr lang="tr-TR" dirty="0" err="1" smtClean="0"/>
              <a:t>Obliquus</a:t>
            </a:r>
            <a:r>
              <a:rPr lang="tr-TR" dirty="0" smtClean="0"/>
              <a:t> </a:t>
            </a:r>
            <a:r>
              <a:rPr lang="tr-TR" dirty="0" err="1" smtClean="0"/>
              <a:t>eksternus</a:t>
            </a:r>
            <a:r>
              <a:rPr lang="tr-TR" dirty="0" smtClean="0"/>
              <a:t>/</a:t>
            </a:r>
            <a:r>
              <a:rPr lang="tr-TR" dirty="0" err="1" smtClean="0"/>
              <a:t>internus</a:t>
            </a:r>
            <a:r>
              <a:rPr lang="tr-TR" dirty="0" smtClean="0"/>
              <a:t> </a:t>
            </a:r>
            <a:r>
              <a:rPr lang="tr-TR" dirty="0" err="1" smtClean="0"/>
              <a:t>abdominus</a:t>
            </a:r>
            <a:r>
              <a:rPr lang="tr-TR" dirty="0" smtClean="0"/>
              <a:t> kaslarıdır ve T8-12 </a:t>
            </a:r>
            <a:r>
              <a:rPr lang="tr-TR" dirty="0" err="1" smtClean="0"/>
              <a:t>interkostallerden</a:t>
            </a:r>
            <a:r>
              <a:rPr lang="tr-TR" dirty="0" smtClean="0"/>
              <a:t> </a:t>
            </a:r>
            <a:r>
              <a:rPr lang="tr-TR" dirty="0" err="1" smtClean="0"/>
              <a:t>innerve</a:t>
            </a:r>
            <a:r>
              <a:rPr lang="tr-TR" dirty="0" smtClean="0"/>
              <a:t> edilir.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Bu test üst-alt </a:t>
            </a:r>
            <a:r>
              <a:rPr lang="tr-TR" dirty="0" err="1" smtClean="0"/>
              <a:t>abdominal</a:t>
            </a:r>
            <a:r>
              <a:rPr lang="tr-TR" dirty="0" smtClean="0"/>
              <a:t> kas testinden sonra yapılmalıdır.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Testler her iki taraf için ayrı ayrı yapılmalıdır.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Fonksiyonları gövdeye </a:t>
            </a:r>
            <a:r>
              <a:rPr lang="tr-TR" dirty="0" err="1" smtClean="0"/>
              <a:t>fleksiyonla</a:t>
            </a:r>
            <a:r>
              <a:rPr lang="tr-TR" dirty="0" smtClean="0"/>
              <a:t> birlikte rotasyon yaptırmaktır.</a:t>
            </a:r>
          </a:p>
        </p:txBody>
      </p:sp>
    </p:spTree>
    <p:extLst>
      <p:ext uri="{BB962C8B-B14F-4D97-AF65-F5344CB8AC3E}">
        <p14:creationId xmlns:p14="http://schemas.microsoft.com/office/powerpoint/2010/main" val="1540549919"/>
      </p:ext>
    </p:extLst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8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0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305</Words>
  <Application>Microsoft Office PowerPoint</Application>
  <PresentationFormat>Geniş ekran</PresentationFormat>
  <Paragraphs>59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16</vt:i4>
      </vt:variant>
      <vt:variant>
        <vt:lpstr>Slayt Başlıkları</vt:lpstr>
      </vt:variant>
      <vt:variant>
        <vt:i4>15</vt:i4>
      </vt:variant>
    </vt:vector>
  </HeadingPairs>
  <TitlesOfParts>
    <vt:vector size="36" baseType="lpstr">
      <vt:lpstr>Arial</vt:lpstr>
      <vt:lpstr>Calibri</vt:lpstr>
      <vt:lpstr>Calibri Light</vt:lpstr>
      <vt:lpstr>Constantia</vt:lpstr>
      <vt:lpstr>Wingdings 2</vt:lpstr>
      <vt:lpstr>Office Teması</vt:lpstr>
      <vt:lpstr>Akış</vt:lpstr>
      <vt:lpstr>1_Akış</vt:lpstr>
      <vt:lpstr>2_Akış</vt:lpstr>
      <vt:lpstr>3_Akış</vt:lpstr>
      <vt:lpstr>4_Akış</vt:lpstr>
      <vt:lpstr>5_Akış</vt:lpstr>
      <vt:lpstr>6_Akış</vt:lpstr>
      <vt:lpstr>7_Akış</vt:lpstr>
      <vt:lpstr>8_Akış</vt:lpstr>
      <vt:lpstr>9_Akış</vt:lpstr>
      <vt:lpstr>10_Akış</vt:lpstr>
      <vt:lpstr>11_Akış</vt:lpstr>
      <vt:lpstr>12_Akış</vt:lpstr>
      <vt:lpstr>13_Akış</vt:lpstr>
      <vt:lpstr>14_Akış</vt:lpstr>
      <vt:lpstr>Normal(5)</vt:lpstr>
      <vt:lpstr>İyi(4)</vt:lpstr>
      <vt:lpstr>Orta(3)</vt:lpstr>
      <vt:lpstr>Eser ve Sıfır</vt:lpstr>
      <vt:lpstr>Alt Abdominal Kaslar</vt:lpstr>
      <vt:lpstr>Normal</vt:lpstr>
      <vt:lpstr>İyi</vt:lpstr>
      <vt:lpstr>Orta</vt:lpstr>
      <vt:lpstr>Oblik Gövde Fleksörleri</vt:lpstr>
      <vt:lpstr>Normal</vt:lpstr>
      <vt:lpstr>Normal</vt:lpstr>
      <vt:lpstr>İyi</vt:lpstr>
      <vt:lpstr>Orta</vt:lpstr>
      <vt:lpstr>Zayıf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Normal(5)</dc:title>
  <dc:creator>sinan sert</dc:creator>
  <cp:lastModifiedBy>sinan sert</cp:lastModifiedBy>
  <cp:revision>3</cp:revision>
  <dcterms:created xsi:type="dcterms:W3CDTF">2019-07-31T08:40:59Z</dcterms:created>
  <dcterms:modified xsi:type="dcterms:W3CDTF">2019-07-31T09:06:43Z</dcterms:modified>
</cp:coreProperties>
</file>