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61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906D-06AB-4041-A2B3-8D78494A3E9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55861F3-FC0F-440E-BD18-8DEE63A2E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696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906D-06AB-4041-A2B3-8D78494A3E9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55861F3-FC0F-440E-BD18-8DEE63A2E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6836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906D-06AB-4041-A2B3-8D78494A3E9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55861F3-FC0F-440E-BD18-8DEE63A2E3B1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7603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906D-06AB-4041-A2B3-8D78494A3E9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5861F3-FC0F-440E-BD18-8DEE63A2E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2669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906D-06AB-4041-A2B3-8D78494A3E9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5861F3-FC0F-440E-BD18-8DEE63A2E3B1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44425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906D-06AB-4041-A2B3-8D78494A3E9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5861F3-FC0F-440E-BD18-8DEE63A2E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36939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906D-06AB-4041-A2B3-8D78494A3E9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861F3-FC0F-440E-BD18-8DEE63A2E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0245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906D-06AB-4041-A2B3-8D78494A3E9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861F3-FC0F-440E-BD18-8DEE63A2E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219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906D-06AB-4041-A2B3-8D78494A3E9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861F3-FC0F-440E-BD18-8DEE63A2E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876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906D-06AB-4041-A2B3-8D78494A3E9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55861F3-FC0F-440E-BD18-8DEE63A2E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822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906D-06AB-4041-A2B3-8D78494A3E9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55861F3-FC0F-440E-BD18-8DEE63A2E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6589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906D-06AB-4041-A2B3-8D78494A3E9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55861F3-FC0F-440E-BD18-8DEE63A2E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444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906D-06AB-4041-A2B3-8D78494A3E9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861F3-FC0F-440E-BD18-8DEE63A2E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8369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906D-06AB-4041-A2B3-8D78494A3E9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861F3-FC0F-440E-BD18-8DEE63A2E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8436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906D-06AB-4041-A2B3-8D78494A3E9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861F3-FC0F-440E-BD18-8DEE63A2E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1419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906D-06AB-4041-A2B3-8D78494A3E9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5861F3-FC0F-440E-BD18-8DEE63A2E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2848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E906D-06AB-4041-A2B3-8D78494A3E9D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55861F3-FC0F-440E-BD18-8DEE63A2E3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9993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-philosophy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-philosophy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RENE DESCARTES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3800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727364"/>
            <a:ext cx="10515600" cy="5449599"/>
          </a:xfrm>
        </p:spPr>
        <p:txBody>
          <a:bodyPr/>
          <a:lstStyle/>
          <a:p>
            <a:r>
              <a:rPr lang="tr-TR" dirty="0" err="1" smtClean="0"/>
              <a:t>René</a:t>
            </a:r>
            <a:r>
              <a:rPr lang="tr-TR" dirty="0" smtClean="0"/>
              <a:t> Descartes 31 </a:t>
            </a:r>
            <a:r>
              <a:rPr lang="tr-TR" dirty="0" err="1" smtClean="0"/>
              <a:t>March</a:t>
            </a:r>
            <a:r>
              <a:rPr lang="tr-TR" dirty="0" smtClean="0"/>
              <a:t> 1596 – 11 </a:t>
            </a:r>
            <a:r>
              <a:rPr lang="tr-TR" dirty="0" err="1" smtClean="0"/>
              <a:t>February</a:t>
            </a:r>
            <a:r>
              <a:rPr lang="tr-TR" dirty="0" smtClean="0"/>
              <a:t> 1650) </a:t>
            </a:r>
            <a:r>
              <a:rPr lang="tr-TR" dirty="0" err="1" smtClean="0"/>
              <a:t>was</a:t>
            </a:r>
            <a:r>
              <a:rPr lang="tr-TR" dirty="0" smtClean="0"/>
              <a:t> a French </a:t>
            </a:r>
            <a:r>
              <a:rPr lang="tr-TR" dirty="0" err="1" smtClean="0"/>
              <a:t>philosopher</a:t>
            </a:r>
            <a:r>
              <a:rPr lang="tr-TR" dirty="0" smtClean="0"/>
              <a:t>, </a:t>
            </a:r>
            <a:r>
              <a:rPr lang="tr-TR" dirty="0" err="1" smtClean="0"/>
              <a:t>mathematician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scientist</a:t>
            </a:r>
            <a:r>
              <a:rPr lang="tr-TR" dirty="0" smtClean="0"/>
              <a:t>.</a:t>
            </a:r>
          </a:p>
          <a:p>
            <a:r>
              <a:rPr lang="tr-TR" dirty="0" smtClean="0"/>
              <a:t>His </a:t>
            </a:r>
            <a:r>
              <a:rPr lang="tr-TR" dirty="0" err="1" smtClean="0"/>
              <a:t>Major</a:t>
            </a:r>
            <a:r>
              <a:rPr lang="tr-TR" dirty="0" smtClean="0"/>
              <a:t> Works;</a:t>
            </a:r>
          </a:p>
          <a:p>
            <a:pPr marL="0" indent="0">
              <a:buNone/>
            </a:pPr>
            <a:r>
              <a:rPr lang="en-US" dirty="0" smtClean="0"/>
              <a:t>Discourse on the Method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Principles of Philosophy</a:t>
            </a:r>
            <a:endParaRPr lang="tr-TR" dirty="0" smtClean="0"/>
          </a:p>
          <a:p>
            <a:pPr marL="0" indent="0">
              <a:buNone/>
            </a:pPr>
            <a:r>
              <a:rPr lang="tr-TR" dirty="0" err="1"/>
              <a:t>Meditations</a:t>
            </a:r>
            <a:r>
              <a:rPr lang="tr-TR" dirty="0"/>
              <a:t> on First </a:t>
            </a:r>
            <a:r>
              <a:rPr lang="tr-TR" dirty="0" err="1" smtClean="0"/>
              <a:t>Philosophy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La </a:t>
            </a:r>
            <a:r>
              <a:rPr lang="tr-TR" dirty="0" err="1" smtClean="0"/>
              <a:t>Géométrie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Discourse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Method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274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26128"/>
            <a:ext cx="10515600" cy="3699164"/>
          </a:xfrm>
        </p:spPr>
        <p:txBody>
          <a:bodyPr/>
          <a:lstStyle/>
          <a:p>
            <a:r>
              <a:rPr lang="tr-TR" dirty="0" err="1" smtClean="0"/>
              <a:t>Famous</a:t>
            </a:r>
            <a:r>
              <a:rPr lang="tr-TR" dirty="0" smtClean="0"/>
              <a:t> </a:t>
            </a:r>
            <a:r>
              <a:rPr lang="en-US" dirty="0" smtClean="0"/>
              <a:t>definition</a:t>
            </a:r>
            <a:r>
              <a:rPr lang="tr-TR" dirty="0" smtClean="0"/>
              <a:t> of Descartes;</a:t>
            </a:r>
            <a:r>
              <a:rPr lang="en-US" dirty="0" smtClean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«</a:t>
            </a:r>
            <a:r>
              <a:rPr lang="en-US" dirty="0" smtClean="0"/>
              <a:t>p</a:t>
            </a:r>
            <a:r>
              <a:rPr lang="en-US" b="1" dirty="0" smtClean="0"/>
              <a:t>hilosophy </a:t>
            </a:r>
            <a:r>
              <a:rPr lang="en-US" b="1" dirty="0"/>
              <a:t>is like a tree</a:t>
            </a:r>
            <a:r>
              <a:rPr lang="en-US" dirty="0"/>
              <a:t> whose roots are metaphysics and then the trunk is physics. The branches coming out of the trunk are all the other </a:t>
            </a:r>
            <a:r>
              <a:rPr lang="en-US" dirty="0" smtClean="0"/>
              <a:t>sciences</a:t>
            </a:r>
            <a:r>
              <a:rPr lang="tr-TR" dirty="0" smtClean="0"/>
              <a:t>»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1758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53291"/>
            <a:ext cx="10515600" cy="5823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                                           COGITO ERGO SUM</a:t>
            </a:r>
          </a:p>
          <a:p>
            <a:endParaRPr lang="tr-TR" dirty="0"/>
          </a:p>
          <a:p>
            <a:r>
              <a:rPr lang="en-US" dirty="0" smtClean="0"/>
              <a:t>Within </a:t>
            </a:r>
            <a:r>
              <a:rPr lang="en-US" dirty="0"/>
              <a:t>the doubt, Descartes encounters a first certainty, the cogito (“I think” in Latin). The cogito is the self-consciousness of the thinking subject.</a:t>
            </a:r>
          </a:p>
          <a:p>
            <a:r>
              <a:rPr lang="en-US" dirty="0"/>
              <a:t>Indeed, so universal is the doubt, since it deals with the totality of knowledge, there is something he can not reach: it is its own condition, because doubting, I think, and thinking, I am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– But what am I, who am I? I am basically thinking, the latter referring to everything that is in us so that we immediately perceive for ourselves</a:t>
            </a:r>
          </a:p>
          <a:p>
            <a:r>
              <a:rPr lang="en-US" dirty="0"/>
              <a:t>– And the activity of the mind and consciousness characterize me: consciousness is the essence of thought</a:t>
            </a:r>
            <a:r>
              <a:rPr lang="en-US" dirty="0" smtClean="0"/>
              <a:t>.</a:t>
            </a:r>
            <a:r>
              <a:rPr lang="tr-TR" dirty="0" smtClean="0"/>
              <a:t> (</a:t>
            </a:r>
            <a:r>
              <a:rPr lang="tr-TR" dirty="0" smtClean="0">
                <a:hlinkClick r:id="rId2"/>
              </a:rPr>
              <a:t>www.the-philosophy.com</a:t>
            </a:r>
            <a:r>
              <a:rPr lang="tr-TR" dirty="0"/>
              <a:t>)</a:t>
            </a:r>
            <a:endParaRPr lang="en-US" dirty="0"/>
          </a:p>
          <a:p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4370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second truth is discovered by Descartes existence of God. It demonstrates the existence of several ways.</a:t>
            </a:r>
          </a:p>
          <a:p>
            <a:r>
              <a:rPr lang="en-US" dirty="0"/>
              <a:t>– The Cartesian evidence specifically proves the idea of ​​perfect, in fact, among the ideas that are in me is the idea of ​​God, an idea to be sovereign, almighty, eternal, infinite (idea of ​​perfection and infinity).</a:t>
            </a:r>
          </a:p>
          <a:p>
            <a:r>
              <a:rPr lang="en-US" dirty="0"/>
              <a:t>– But this idea of ​​how perfect she could make an imperfect being? actually, I must admit the existence of a being containing in itself all the perfection of the idea is, that is to say God.</a:t>
            </a:r>
          </a:p>
          <a:p>
            <a:r>
              <a:rPr lang="en-US" dirty="0"/>
              <a:t>– Therefore, God exists</a:t>
            </a:r>
            <a:r>
              <a:rPr lang="en-US" dirty="0" smtClean="0"/>
              <a:t>.</a:t>
            </a:r>
            <a:r>
              <a:rPr lang="tr-TR" dirty="0" smtClean="0"/>
              <a:t> (</a:t>
            </a:r>
            <a:r>
              <a:rPr lang="tr-TR" dirty="0" smtClean="0">
                <a:hlinkClick r:id="rId2"/>
              </a:rPr>
              <a:t>www.the-philosophy.com</a:t>
            </a:r>
            <a:r>
              <a:rPr lang="tr-TR" dirty="0" smtClean="0"/>
              <a:t>)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236363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</TotalTime>
  <Words>326</Words>
  <Application>Microsoft Office PowerPoint</Application>
  <PresentationFormat>Geniş ekran</PresentationFormat>
  <Paragraphs>20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RENE DESCARTES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RENE DESCARTES</dc:title>
  <dc:creator>ZEHRA</dc:creator>
  <cp:lastModifiedBy>ZEHRA</cp:lastModifiedBy>
  <cp:revision>4</cp:revision>
  <dcterms:created xsi:type="dcterms:W3CDTF">2020-05-04T22:16:05Z</dcterms:created>
  <dcterms:modified xsi:type="dcterms:W3CDTF">2020-05-05T23:10:41Z</dcterms:modified>
</cp:coreProperties>
</file>