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8CFC-4A2A-47E8-BC3E-ED0B7C7E7493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8213-E6FB-4089-BA6A-B62E5B4E95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25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554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4643798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97633"/>
            <a:ext cx="10058400" cy="4671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1386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Ofis Yazılımları – </a:t>
            </a:r>
            <a:r>
              <a:rPr lang="tr-TR" sz="3600" dirty="0" err="1" smtClean="0"/>
              <a:t>Veritabanı</a:t>
            </a:r>
            <a:r>
              <a:rPr lang="tr-TR" sz="3600" dirty="0" smtClean="0"/>
              <a:t> Programları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BİT101 BİLGİ VE İLETİŞİM TEKNOLOJİLERİ</a:t>
            </a:r>
          </a:p>
          <a:p>
            <a:r>
              <a:rPr lang="tr-TR" dirty="0" smtClean="0"/>
              <a:t>ÖĞR.GÖR.DR. UFUK TANYERİ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</a:t>
            </a:r>
            <a:r>
              <a:rPr lang="tr-TR" dirty="0" smtClean="0"/>
              <a:t>– Veri Sayfası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070" y="1411817"/>
            <a:ext cx="8314819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http</a:t>
            </a:r>
            <a:r>
              <a:rPr lang="tr-TR" dirty="0"/>
              <a:t>://</a:t>
            </a:r>
            <a:r>
              <a:rPr lang="tr-TR" dirty="0" smtClean="0"/>
              <a:t>aliatalay.net/bote1/access.pdf  Erişim Tarihi : 08.12.2017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7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Microsoft Access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5469" y="1437893"/>
            <a:ext cx="6500211" cy="410777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97280" y="1327880"/>
            <a:ext cx="3419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bir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programıdır.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 konuyla ilgili çok sayıda kaydın tutulduğu bir bilgi havuzu olarak nitelendirilebilir.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programları,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denilen bilgi havuzunu oluşturmak ve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veritabanından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istenilen bilgiyi istenildiği şekilde alıp kullanabilmeyi 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Boş </a:t>
            </a:r>
            <a:r>
              <a:rPr lang="tr-TR" dirty="0" err="1" smtClean="0"/>
              <a:t>Veritabanı</a:t>
            </a:r>
            <a:r>
              <a:rPr lang="tr-TR" dirty="0" smtClean="0"/>
              <a:t> Oluşturma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081" y="1335617"/>
            <a:ext cx="6087285" cy="381211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97280" y="1225550"/>
            <a:ext cx="366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 </a:t>
            </a: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Access’de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*.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mdb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(Microsoft Data Base), 2007 ve üzeri sürümlerde *.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accdb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uzantısını alır. Oluşturulan veri tabanları , standart işletim sistemi kurallarına göre çalışmaktadır.(Sürüm özellikleri) Access programına girdiğimizde ilk gelen ekranda 3 ayrı seçenek bulunur. Yeni bir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oluşturmak istiyorsak bunlardan Boş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seçeneğini seçip Tamam düğmesine basılır. Daha sonra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veritabanına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dosya ismi vermemizi isteyen bir ekran gelir. Burada </a:t>
            </a:r>
            <a:r>
              <a:rPr lang="tr-T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veritabanını</a:t>
            </a:r>
            <a:r>
              <a:rPr lang="tr-T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hangi klasöre kaydedeceğimizi seçer ve dosya adı olarak da bir isim yazarız. </a:t>
            </a:r>
          </a:p>
        </p:txBody>
      </p:sp>
    </p:spTree>
    <p:extLst>
      <p:ext uri="{BB962C8B-B14F-4D97-AF65-F5344CB8AC3E}">
        <p14:creationId xmlns:p14="http://schemas.microsoft.com/office/powerpoint/2010/main" val="28014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Tablo Oluşturmak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353"/>
          <a:stretch/>
        </p:blipFill>
        <p:spPr>
          <a:xfrm>
            <a:off x="690880" y="1260771"/>
            <a:ext cx="5379311" cy="4643438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34" y="1260771"/>
            <a:ext cx="523997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Tablo Eklemek [1]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097280" y="1225296"/>
            <a:ext cx="2907792" cy="4802971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dirty="0"/>
              <a:t>Alan</a:t>
            </a:r>
            <a:r>
              <a:rPr lang="tr-TR" sz="1800" dirty="0"/>
              <a:t> </a:t>
            </a:r>
            <a:r>
              <a:rPr lang="tr-TR" sz="1800" b="1" dirty="0"/>
              <a:t>adı</a:t>
            </a:r>
            <a:r>
              <a:rPr lang="tr-TR" sz="1800" dirty="0" smtClean="0"/>
              <a:t>: Değişken </a:t>
            </a:r>
            <a:r>
              <a:rPr lang="tr-TR" sz="1800" dirty="0"/>
              <a:t>yada veri tanımlamasını yaptığımız kısımdır. </a:t>
            </a:r>
            <a:endParaRPr lang="tr-TR" sz="1800" dirty="0" smtClean="0"/>
          </a:p>
          <a:p>
            <a:r>
              <a:rPr lang="tr-TR" sz="1800" b="1" dirty="0" smtClean="0"/>
              <a:t>Veri türü</a:t>
            </a:r>
            <a:r>
              <a:rPr lang="tr-TR" sz="1800" dirty="0" smtClean="0"/>
              <a:t>: </a:t>
            </a:r>
            <a:r>
              <a:rPr lang="tr-TR" sz="1800" dirty="0" smtClean="0"/>
              <a:t>Değişken </a:t>
            </a:r>
            <a:r>
              <a:rPr lang="tr-TR" sz="1800" dirty="0"/>
              <a:t>özelliklerine göre ,veri türü seçmemizi sağlar. </a:t>
            </a:r>
            <a:endParaRPr lang="tr-TR" sz="1800" dirty="0" smtClean="0"/>
          </a:p>
          <a:p>
            <a:r>
              <a:rPr lang="tr-TR" sz="1800" b="1" dirty="0" smtClean="0"/>
              <a:t>Tanım</a:t>
            </a:r>
            <a:r>
              <a:rPr lang="tr-TR" sz="1800" dirty="0" smtClean="0"/>
              <a:t>: Hatırlatma </a:t>
            </a:r>
            <a:r>
              <a:rPr lang="tr-TR" sz="1800" dirty="0"/>
              <a:t>notu, yada başka bir kullanıcıya bırakmak istediği not kısmı olarak tanıtabiliriz. </a:t>
            </a:r>
            <a:endParaRPr lang="tr-TR" sz="1800" dirty="0" smtClean="0"/>
          </a:p>
          <a:p>
            <a:r>
              <a:rPr lang="tr-TR" sz="1800" dirty="0" smtClean="0"/>
              <a:t>Yukarıda </a:t>
            </a:r>
            <a:r>
              <a:rPr lang="tr-TR" sz="1800" dirty="0"/>
              <a:t>bahsedilen kısımlar, standart kullanıcıların girmeyeceği yada bizim yazdığımız kodların başkaları tarafından izlenemeyeceği kısımlardır. Açıkçası bu kısımlara programcı dışında kişilerin girmesi istenmez. Bu alanların kilitlenmesi gerekir yada çalışan modüle dönüştürülmesi gerekir.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4005072" y="1289304"/>
            <a:ext cx="7054648" cy="3858429"/>
            <a:chOff x="4005072" y="1289304"/>
            <a:chExt cx="8028432" cy="4391025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/>
            <a:srcRect l="7172"/>
            <a:stretch/>
          </p:blipFill>
          <p:spPr>
            <a:xfrm>
              <a:off x="4005072" y="1289304"/>
              <a:ext cx="8028432" cy="43910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2"/>
            <a:srcRect r="86273" b="93085"/>
            <a:stretch/>
          </p:blipFill>
          <p:spPr>
            <a:xfrm>
              <a:off x="4005072" y="1289304"/>
              <a:ext cx="1187196" cy="303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2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56115"/>
            <a:ext cx="4368854" cy="145000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76" y="2437304"/>
            <a:ext cx="4792790" cy="336957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799010" y="1256115"/>
            <a:ext cx="5266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Maskesi Bir alana bilgi girişi yaparken kullanıcının bilgi girmesine yardımcı olmak ve sınırlama getirerek yanlış bilgi girilmesini önlemek için oluşturulan bir yapıdır. Giriş maskesi tanımlamak için şu karakterler kullanılabilir: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Tablo Eklemek [1]</a:t>
            </a:r>
          </a:p>
        </p:txBody>
      </p:sp>
    </p:spTree>
    <p:extLst>
      <p:ext uri="{BB962C8B-B14F-4D97-AF65-F5344CB8AC3E}">
        <p14:creationId xmlns:p14="http://schemas.microsoft.com/office/powerpoint/2010/main" val="640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Microsoft Access - Oluştur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148" y="1457960"/>
            <a:ext cx="6997532" cy="26682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7280" y="1373293"/>
            <a:ext cx="2941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Tablolar oluşturma, tasarımı belirleme, uygulama bölümleri ile Formlar ve formların tasarımlarının </a:t>
            </a:r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yanısıra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Raporlarla ilgili birçok araçlara ulaşılabilir.</a:t>
            </a: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</a:t>
            </a:r>
            <a:r>
              <a:rPr lang="tr-TR" dirty="0" smtClean="0"/>
              <a:t>– Dış Veri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6"/>
          <a:stretch/>
        </p:blipFill>
        <p:spPr>
          <a:xfrm>
            <a:off x="2834640" y="1362456"/>
            <a:ext cx="8322975" cy="396307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97280" y="1362456"/>
            <a:ext cx="1546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dış kaynaklarla veri alışverişi yapmak üzere kullanılacak araçlara ulaşılabilir.</a:t>
            </a:r>
            <a:endParaRPr lang="tr-TR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– </a:t>
            </a:r>
            <a:r>
              <a:rPr lang="tr-TR" dirty="0" err="1" smtClean="0"/>
              <a:t>Veritabanı</a:t>
            </a:r>
            <a:r>
              <a:rPr lang="tr-TR" dirty="0" smtClean="0"/>
              <a:t> Araçları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680" y="1307846"/>
            <a:ext cx="7456402" cy="419548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97280" y="1307846"/>
            <a:ext cx="240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Veritabanı</a:t>
            </a:r>
            <a:r>
              <a:rPr lang="tr-T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sıkıştırma ve Onarma, Makroları oluşturma ve Çalıştırma, Tablolar arası ilişkiler oluşturulması gibi araçlara ulaşılabilir.</a:t>
            </a:r>
            <a:endParaRPr lang="tr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1271</TotalTime>
  <Words>338</Words>
  <Application>Microsoft Office PowerPoint</Application>
  <PresentationFormat>Geniş ekran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Calibri</vt:lpstr>
      <vt:lpstr>Times New Roman</vt:lpstr>
      <vt:lpstr>Geçmişe bakış</vt:lpstr>
      <vt:lpstr>Ofis Yazılımları – Veritabanı Programları</vt:lpstr>
      <vt:lpstr>Microsoft Access</vt:lpstr>
      <vt:lpstr>Boş Veritabanı Oluşturma</vt:lpstr>
      <vt:lpstr>Yeni Tablo Oluşturmak</vt:lpstr>
      <vt:lpstr>Tablo Eklemek [1]</vt:lpstr>
      <vt:lpstr>Tablo Eklemek [1]</vt:lpstr>
      <vt:lpstr>Microsoft Access - Oluştur</vt:lpstr>
      <vt:lpstr>Microsoft Access – Dış Veri</vt:lpstr>
      <vt:lpstr>Microsoft Access – Veritabanı Araçları</vt:lpstr>
      <vt:lpstr>Microsoft Access – Veri Sayfası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Ufuk.Tanyeri</cp:lastModifiedBy>
  <cp:revision>100</cp:revision>
  <dcterms:created xsi:type="dcterms:W3CDTF">2017-11-14T11:12:27Z</dcterms:created>
  <dcterms:modified xsi:type="dcterms:W3CDTF">2017-12-11T23:37:35Z</dcterms:modified>
</cp:coreProperties>
</file>