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6" d="100"/>
          <a:sy n="76" d="100"/>
        </p:scale>
        <p:origin x="100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ED26CD8-0481-4AE8-943B-2540CB44B6AB}" type="doc">
      <dgm:prSet loTypeId="urn:microsoft.com/office/officeart/2005/8/layout/list1" loCatId="list" qsTypeId="urn:microsoft.com/office/officeart/2005/8/quickstyle/simple3" qsCatId="simple" csTypeId="urn:microsoft.com/office/officeart/2005/8/colors/accent2_5" csCatId="accent2" phldr="1"/>
      <dgm:spPr/>
      <dgm:t>
        <a:bodyPr/>
        <a:lstStyle/>
        <a:p>
          <a:endParaRPr lang="tr-TR"/>
        </a:p>
      </dgm:t>
    </dgm:pt>
    <dgm:pt modelId="{A1A25666-DC69-4A60-B946-1892CFC3ED43}">
      <dgm:prSet phldrT="[Metin]" custT="1"/>
      <dgm:spPr/>
      <dgm:t>
        <a:bodyPr/>
        <a:lstStyle/>
        <a:p>
          <a:r>
            <a:rPr lang="tr-TR" sz="2400" b="1" dirty="0" smtClean="0">
              <a:solidFill>
                <a:schemeClr val="tx1"/>
              </a:solidFill>
            </a:rPr>
            <a:t>İzleme</a:t>
          </a:r>
          <a:endParaRPr lang="tr-TR" sz="2400" b="1" dirty="0">
            <a:solidFill>
              <a:schemeClr val="tx1"/>
            </a:solidFill>
          </a:endParaRPr>
        </a:p>
      </dgm:t>
    </dgm:pt>
    <dgm:pt modelId="{63C230C5-B717-44BC-96F8-33BB6736A64A}" type="parTrans" cxnId="{E18D62B7-8B9E-4C91-B331-0953F063F7F5}">
      <dgm:prSet/>
      <dgm:spPr/>
      <dgm:t>
        <a:bodyPr/>
        <a:lstStyle/>
        <a:p>
          <a:endParaRPr lang="tr-TR"/>
        </a:p>
      </dgm:t>
    </dgm:pt>
    <dgm:pt modelId="{1F1B5274-31CF-40CA-8AE5-2E3E06EE6048}" type="sibTrans" cxnId="{E18D62B7-8B9E-4C91-B331-0953F063F7F5}">
      <dgm:prSet/>
      <dgm:spPr/>
      <dgm:t>
        <a:bodyPr/>
        <a:lstStyle/>
        <a:p>
          <a:endParaRPr lang="tr-TR"/>
        </a:p>
      </dgm:t>
    </dgm:pt>
    <dgm:pt modelId="{D4A47110-ED3D-4EAA-B16C-483B26EDD441}">
      <dgm:prSet custT="1"/>
      <dgm:spPr/>
      <dgm:t>
        <a:bodyPr/>
        <a:lstStyle/>
        <a:p>
          <a:r>
            <a:rPr lang="tr-TR" sz="2400" b="1" dirty="0" smtClean="0">
              <a:solidFill>
                <a:schemeClr val="tx1"/>
              </a:solidFill>
            </a:rPr>
            <a:t>Uygunluğu belirleme</a:t>
          </a:r>
          <a:endParaRPr lang="tr-TR" sz="2400" b="1" i="1" dirty="0" smtClean="0">
            <a:solidFill>
              <a:schemeClr val="tx1"/>
            </a:solidFill>
          </a:endParaRPr>
        </a:p>
      </dgm:t>
    </dgm:pt>
    <dgm:pt modelId="{D31BC948-B4A7-49CA-AD9F-2C7945CA9592}" type="parTrans" cxnId="{A6BAB0C2-367B-48ED-B79D-4D32F838A1F5}">
      <dgm:prSet/>
      <dgm:spPr/>
      <dgm:t>
        <a:bodyPr/>
        <a:lstStyle/>
        <a:p>
          <a:endParaRPr lang="tr-TR"/>
        </a:p>
      </dgm:t>
    </dgm:pt>
    <dgm:pt modelId="{DDD057CB-97B7-41C0-B3B0-CF31BCBCD84C}" type="sibTrans" cxnId="{A6BAB0C2-367B-48ED-B79D-4D32F838A1F5}">
      <dgm:prSet/>
      <dgm:spPr/>
      <dgm:t>
        <a:bodyPr/>
        <a:lstStyle/>
        <a:p>
          <a:endParaRPr lang="tr-TR"/>
        </a:p>
      </dgm:t>
    </dgm:pt>
    <dgm:pt modelId="{BE749B3C-AC59-4165-958B-2E9B3BC38326}">
      <dgm:prSet custT="1"/>
      <dgm:spPr/>
      <dgm:t>
        <a:bodyPr/>
        <a:lstStyle/>
        <a:p>
          <a:r>
            <a:rPr lang="tr-TR" sz="2400" b="1" smtClean="0">
              <a:solidFill>
                <a:schemeClr val="tx1"/>
              </a:solidFill>
            </a:rPr>
            <a:t>Program planlama</a:t>
          </a:r>
          <a:endParaRPr lang="tr-TR" sz="2400" b="1" i="1" dirty="0" smtClean="0">
            <a:solidFill>
              <a:schemeClr val="tx1"/>
            </a:solidFill>
          </a:endParaRPr>
        </a:p>
      </dgm:t>
    </dgm:pt>
    <dgm:pt modelId="{5E37B924-A6B4-4E1F-B511-A42BF9835B66}" type="parTrans" cxnId="{E6922830-B035-4CC0-98C8-8C930FF939A1}">
      <dgm:prSet/>
      <dgm:spPr/>
      <dgm:t>
        <a:bodyPr/>
        <a:lstStyle/>
        <a:p>
          <a:endParaRPr lang="tr-TR"/>
        </a:p>
      </dgm:t>
    </dgm:pt>
    <dgm:pt modelId="{FEE6A7CB-3684-4E46-B4D3-F98C833A8C0B}" type="sibTrans" cxnId="{E6922830-B035-4CC0-98C8-8C930FF939A1}">
      <dgm:prSet/>
      <dgm:spPr/>
      <dgm:t>
        <a:bodyPr/>
        <a:lstStyle/>
        <a:p>
          <a:endParaRPr lang="tr-TR"/>
        </a:p>
      </dgm:t>
    </dgm:pt>
    <dgm:pt modelId="{D31B1CD3-4CD6-48CE-B929-67BB39FE2CC2}">
      <dgm:prSet custT="1"/>
      <dgm:spPr/>
      <dgm:t>
        <a:bodyPr/>
        <a:lstStyle/>
        <a:p>
          <a:r>
            <a:rPr lang="tr-TR" sz="2400" b="1" dirty="0" smtClean="0">
              <a:solidFill>
                <a:schemeClr val="tx1"/>
              </a:solidFill>
            </a:rPr>
            <a:t>Öğrenci gelişimini izleme</a:t>
          </a:r>
          <a:endParaRPr lang="tr-TR" sz="2400" b="1" i="1" dirty="0" smtClean="0">
            <a:solidFill>
              <a:schemeClr val="tx1"/>
            </a:solidFill>
          </a:endParaRPr>
        </a:p>
      </dgm:t>
    </dgm:pt>
    <dgm:pt modelId="{3A12E04E-7F53-44AA-8E10-47594E7DAA98}" type="parTrans" cxnId="{64235ABE-859A-473A-8942-94990867F9E1}">
      <dgm:prSet/>
      <dgm:spPr/>
      <dgm:t>
        <a:bodyPr/>
        <a:lstStyle/>
        <a:p>
          <a:endParaRPr lang="tr-TR"/>
        </a:p>
      </dgm:t>
    </dgm:pt>
    <dgm:pt modelId="{0BB7BE3D-2580-40A1-88E6-D5858915E3DD}" type="sibTrans" cxnId="{64235ABE-859A-473A-8942-94990867F9E1}">
      <dgm:prSet/>
      <dgm:spPr/>
      <dgm:t>
        <a:bodyPr/>
        <a:lstStyle/>
        <a:p>
          <a:endParaRPr lang="tr-TR"/>
        </a:p>
      </dgm:t>
    </dgm:pt>
    <dgm:pt modelId="{D798CAD1-696D-42EA-A880-E2C96C642EFE}">
      <dgm:prSet custT="1"/>
      <dgm:spPr/>
      <dgm:t>
        <a:bodyPr/>
        <a:lstStyle/>
        <a:p>
          <a:r>
            <a:rPr lang="tr-TR" sz="2400" b="1" dirty="0" smtClean="0">
              <a:solidFill>
                <a:schemeClr val="tx1"/>
              </a:solidFill>
            </a:rPr>
            <a:t>Program değerlendirmedir.</a:t>
          </a:r>
          <a:endParaRPr lang="tr-TR" sz="2400" b="1" i="1" dirty="0" smtClean="0">
            <a:solidFill>
              <a:schemeClr val="tx1"/>
            </a:solidFill>
          </a:endParaRPr>
        </a:p>
      </dgm:t>
    </dgm:pt>
    <dgm:pt modelId="{9DB416D8-E550-48DF-B5F5-346B7A07BAE7}" type="parTrans" cxnId="{022613B4-B3F7-41A5-837B-5AB84189C292}">
      <dgm:prSet/>
      <dgm:spPr/>
      <dgm:t>
        <a:bodyPr/>
        <a:lstStyle/>
        <a:p>
          <a:endParaRPr lang="tr-TR"/>
        </a:p>
      </dgm:t>
    </dgm:pt>
    <dgm:pt modelId="{1B9B1DA7-B87B-4EC2-8FDD-610ADB5D2A70}" type="sibTrans" cxnId="{022613B4-B3F7-41A5-837B-5AB84189C292}">
      <dgm:prSet/>
      <dgm:spPr/>
      <dgm:t>
        <a:bodyPr/>
        <a:lstStyle/>
        <a:p>
          <a:endParaRPr lang="tr-TR"/>
        </a:p>
      </dgm:t>
    </dgm:pt>
    <dgm:pt modelId="{1344DABF-503C-4092-9379-428B8B2143F1}" type="pres">
      <dgm:prSet presAssocID="{BED26CD8-0481-4AE8-943B-2540CB44B6AB}" presName="linear" presStyleCnt="0">
        <dgm:presLayoutVars>
          <dgm:dir/>
          <dgm:animLvl val="lvl"/>
          <dgm:resizeHandles val="exact"/>
        </dgm:presLayoutVars>
      </dgm:prSet>
      <dgm:spPr/>
      <dgm:t>
        <a:bodyPr/>
        <a:lstStyle/>
        <a:p>
          <a:endParaRPr lang="tr-TR"/>
        </a:p>
      </dgm:t>
    </dgm:pt>
    <dgm:pt modelId="{3BFB5D4B-C63E-429C-BBE1-33236BBBD0A8}" type="pres">
      <dgm:prSet presAssocID="{A1A25666-DC69-4A60-B946-1892CFC3ED43}" presName="parentLin" presStyleCnt="0"/>
      <dgm:spPr/>
    </dgm:pt>
    <dgm:pt modelId="{73F3B46B-EAEB-4A35-BB91-267F2173F1A2}" type="pres">
      <dgm:prSet presAssocID="{A1A25666-DC69-4A60-B946-1892CFC3ED43}" presName="parentLeftMargin" presStyleLbl="node1" presStyleIdx="0" presStyleCnt="5"/>
      <dgm:spPr/>
      <dgm:t>
        <a:bodyPr/>
        <a:lstStyle/>
        <a:p>
          <a:endParaRPr lang="tr-TR"/>
        </a:p>
      </dgm:t>
    </dgm:pt>
    <dgm:pt modelId="{8484414B-CCBA-4CD8-BA99-173CCFFB4B39}" type="pres">
      <dgm:prSet presAssocID="{A1A25666-DC69-4A60-B946-1892CFC3ED43}" presName="parentText" presStyleLbl="node1" presStyleIdx="0" presStyleCnt="5">
        <dgm:presLayoutVars>
          <dgm:chMax val="0"/>
          <dgm:bulletEnabled val="1"/>
        </dgm:presLayoutVars>
      </dgm:prSet>
      <dgm:spPr/>
      <dgm:t>
        <a:bodyPr/>
        <a:lstStyle/>
        <a:p>
          <a:endParaRPr lang="tr-TR"/>
        </a:p>
      </dgm:t>
    </dgm:pt>
    <dgm:pt modelId="{6C40F205-DD1D-484F-9AD7-AF11B88743BC}" type="pres">
      <dgm:prSet presAssocID="{A1A25666-DC69-4A60-B946-1892CFC3ED43}" presName="negativeSpace" presStyleCnt="0"/>
      <dgm:spPr/>
    </dgm:pt>
    <dgm:pt modelId="{36AAA6DE-4AB3-4A64-A4BF-5D9B35128D13}" type="pres">
      <dgm:prSet presAssocID="{A1A25666-DC69-4A60-B946-1892CFC3ED43}" presName="childText" presStyleLbl="conFgAcc1" presStyleIdx="0" presStyleCnt="5">
        <dgm:presLayoutVars>
          <dgm:bulletEnabled val="1"/>
        </dgm:presLayoutVars>
      </dgm:prSet>
      <dgm:spPr/>
    </dgm:pt>
    <dgm:pt modelId="{CC93A2FB-3BCC-4EA2-ACD0-EA1570F29025}" type="pres">
      <dgm:prSet presAssocID="{1F1B5274-31CF-40CA-8AE5-2E3E06EE6048}" presName="spaceBetweenRectangles" presStyleCnt="0"/>
      <dgm:spPr/>
    </dgm:pt>
    <dgm:pt modelId="{4C052AE1-7691-4FAA-B5FA-8579EA0CB15F}" type="pres">
      <dgm:prSet presAssocID="{D4A47110-ED3D-4EAA-B16C-483B26EDD441}" presName="parentLin" presStyleCnt="0"/>
      <dgm:spPr/>
    </dgm:pt>
    <dgm:pt modelId="{6F02B197-51FF-410E-B7A4-3ED600EA809F}" type="pres">
      <dgm:prSet presAssocID="{D4A47110-ED3D-4EAA-B16C-483B26EDD441}" presName="parentLeftMargin" presStyleLbl="node1" presStyleIdx="0" presStyleCnt="5"/>
      <dgm:spPr/>
      <dgm:t>
        <a:bodyPr/>
        <a:lstStyle/>
        <a:p>
          <a:endParaRPr lang="tr-TR"/>
        </a:p>
      </dgm:t>
    </dgm:pt>
    <dgm:pt modelId="{D9923468-9446-4D1E-B309-27A2384FAB6E}" type="pres">
      <dgm:prSet presAssocID="{D4A47110-ED3D-4EAA-B16C-483B26EDD441}" presName="parentText" presStyleLbl="node1" presStyleIdx="1" presStyleCnt="5">
        <dgm:presLayoutVars>
          <dgm:chMax val="0"/>
          <dgm:bulletEnabled val="1"/>
        </dgm:presLayoutVars>
      </dgm:prSet>
      <dgm:spPr/>
      <dgm:t>
        <a:bodyPr/>
        <a:lstStyle/>
        <a:p>
          <a:endParaRPr lang="tr-TR"/>
        </a:p>
      </dgm:t>
    </dgm:pt>
    <dgm:pt modelId="{2CBD4DC9-146E-4984-9945-B39EEC4AFBC2}" type="pres">
      <dgm:prSet presAssocID="{D4A47110-ED3D-4EAA-B16C-483B26EDD441}" presName="negativeSpace" presStyleCnt="0"/>
      <dgm:spPr/>
    </dgm:pt>
    <dgm:pt modelId="{7FB4768E-C776-458A-9DAF-8B9D99980FA2}" type="pres">
      <dgm:prSet presAssocID="{D4A47110-ED3D-4EAA-B16C-483B26EDD441}" presName="childText" presStyleLbl="conFgAcc1" presStyleIdx="1" presStyleCnt="5">
        <dgm:presLayoutVars>
          <dgm:bulletEnabled val="1"/>
        </dgm:presLayoutVars>
      </dgm:prSet>
      <dgm:spPr/>
    </dgm:pt>
    <dgm:pt modelId="{47A38AEE-82E8-44B2-90C8-219B5CDB78C0}" type="pres">
      <dgm:prSet presAssocID="{DDD057CB-97B7-41C0-B3B0-CF31BCBCD84C}" presName="spaceBetweenRectangles" presStyleCnt="0"/>
      <dgm:spPr/>
    </dgm:pt>
    <dgm:pt modelId="{598BE302-D988-42ED-AEC8-2D731922BE64}" type="pres">
      <dgm:prSet presAssocID="{BE749B3C-AC59-4165-958B-2E9B3BC38326}" presName="parentLin" presStyleCnt="0"/>
      <dgm:spPr/>
    </dgm:pt>
    <dgm:pt modelId="{D7BDEFFF-2854-4BA6-959F-A31EB3AC76E4}" type="pres">
      <dgm:prSet presAssocID="{BE749B3C-AC59-4165-958B-2E9B3BC38326}" presName="parentLeftMargin" presStyleLbl="node1" presStyleIdx="1" presStyleCnt="5"/>
      <dgm:spPr/>
      <dgm:t>
        <a:bodyPr/>
        <a:lstStyle/>
        <a:p>
          <a:endParaRPr lang="tr-TR"/>
        </a:p>
      </dgm:t>
    </dgm:pt>
    <dgm:pt modelId="{76CC3FE6-CCBE-42D8-A4E2-091263EFAEB1}" type="pres">
      <dgm:prSet presAssocID="{BE749B3C-AC59-4165-958B-2E9B3BC38326}" presName="parentText" presStyleLbl="node1" presStyleIdx="2" presStyleCnt="5">
        <dgm:presLayoutVars>
          <dgm:chMax val="0"/>
          <dgm:bulletEnabled val="1"/>
        </dgm:presLayoutVars>
      </dgm:prSet>
      <dgm:spPr/>
      <dgm:t>
        <a:bodyPr/>
        <a:lstStyle/>
        <a:p>
          <a:endParaRPr lang="tr-TR"/>
        </a:p>
      </dgm:t>
    </dgm:pt>
    <dgm:pt modelId="{9ACC24E3-ED4E-4E7D-AE21-6EE407D4EE2B}" type="pres">
      <dgm:prSet presAssocID="{BE749B3C-AC59-4165-958B-2E9B3BC38326}" presName="negativeSpace" presStyleCnt="0"/>
      <dgm:spPr/>
    </dgm:pt>
    <dgm:pt modelId="{19B1EC4A-4903-4D45-B46B-B8D50C77E38E}" type="pres">
      <dgm:prSet presAssocID="{BE749B3C-AC59-4165-958B-2E9B3BC38326}" presName="childText" presStyleLbl="conFgAcc1" presStyleIdx="2" presStyleCnt="5">
        <dgm:presLayoutVars>
          <dgm:bulletEnabled val="1"/>
        </dgm:presLayoutVars>
      </dgm:prSet>
      <dgm:spPr/>
    </dgm:pt>
    <dgm:pt modelId="{FD4B0FAE-514E-4826-8D7C-69150C00BFB2}" type="pres">
      <dgm:prSet presAssocID="{FEE6A7CB-3684-4E46-B4D3-F98C833A8C0B}" presName="spaceBetweenRectangles" presStyleCnt="0"/>
      <dgm:spPr/>
    </dgm:pt>
    <dgm:pt modelId="{2C5AA1E0-FDDF-4EB4-881A-2B3FE8AABE89}" type="pres">
      <dgm:prSet presAssocID="{D31B1CD3-4CD6-48CE-B929-67BB39FE2CC2}" presName="parentLin" presStyleCnt="0"/>
      <dgm:spPr/>
    </dgm:pt>
    <dgm:pt modelId="{E6B2F36A-2BF5-40A1-B4CA-3257FEC1CA3B}" type="pres">
      <dgm:prSet presAssocID="{D31B1CD3-4CD6-48CE-B929-67BB39FE2CC2}" presName="parentLeftMargin" presStyleLbl="node1" presStyleIdx="2" presStyleCnt="5"/>
      <dgm:spPr/>
      <dgm:t>
        <a:bodyPr/>
        <a:lstStyle/>
        <a:p>
          <a:endParaRPr lang="tr-TR"/>
        </a:p>
      </dgm:t>
    </dgm:pt>
    <dgm:pt modelId="{11306888-C516-4A7A-ACB2-5765CDFD6636}" type="pres">
      <dgm:prSet presAssocID="{D31B1CD3-4CD6-48CE-B929-67BB39FE2CC2}" presName="parentText" presStyleLbl="node1" presStyleIdx="3" presStyleCnt="5">
        <dgm:presLayoutVars>
          <dgm:chMax val="0"/>
          <dgm:bulletEnabled val="1"/>
        </dgm:presLayoutVars>
      </dgm:prSet>
      <dgm:spPr/>
      <dgm:t>
        <a:bodyPr/>
        <a:lstStyle/>
        <a:p>
          <a:endParaRPr lang="tr-TR"/>
        </a:p>
      </dgm:t>
    </dgm:pt>
    <dgm:pt modelId="{7B264518-00AD-4691-913C-F28C6C5E660C}" type="pres">
      <dgm:prSet presAssocID="{D31B1CD3-4CD6-48CE-B929-67BB39FE2CC2}" presName="negativeSpace" presStyleCnt="0"/>
      <dgm:spPr/>
    </dgm:pt>
    <dgm:pt modelId="{7139D064-79B9-4248-A7D6-DBDF7A7B671F}" type="pres">
      <dgm:prSet presAssocID="{D31B1CD3-4CD6-48CE-B929-67BB39FE2CC2}" presName="childText" presStyleLbl="conFgAcc1" presStyleIdx="3" presStyleCnt="5">
        <dgm:presLayoutVars>
          <dgm:bulletEnabled val="1"/>
        </dgm:presLayoutVars>
      </dgm:prSet>
      <dgm:spPr/>
    </dgm:pt>
    <dgm:pt modelId="{153286A1-AB51-442D-B9BA-07D4F4542622}" type="pres">
      <dgm:prSet presAssocID="{0BB7BE3D-2580-40A1-88E6-D5858915E3DD}" presName="spaceBetweenRectangles" presStyleCnt="0"/>
      <dgm:spPr/>
    </dgm:pt>
    <dgm:pt modelId="{9D2364FC-44CB-4424-9C91-11C536C4119C}" type="pres">
      <dgm:prSet presAssocID="{D798CAD1-696D-42EA-A880-E2C96C642EFE}" presName="parentLin" presStyleCnt="0"/>
      <dgm:spPr/>
    </dgm:pt>
    <dgm:pt modelId="{3A535218-DE6B-4E48-A2A3-3B3C1EE40C67}" type="pres">
      <dgm:prSet presAssocID="{D798CAD1-696D-42EA-A880-E2C96C642EFE}" presName="parentLeftMargin" presStyleLbl="node1" presStyleIdx="3" presStyleCnt="5"/>
      <dgm:spPr/>
      <dgm:t>
        <a:bodyPr/>
        <a:lstStyle/>
        <a:p>
          <a:endParaRPr lang="tr-TR"/>
        </a:p>
      </dgm:t>
    </dgm:pt>
    <dgm:pt modelId="{74197A50-856F-4453-9C63-43F3E7D134D0}" type="pres">
      <dgm:prSet presAssocID="{D798CAD1-696D-42EA-A880-E2C96C642EFE}" presName="parentText" presStyleLbl="node1" presStyleIdx="4" presStyleCnt="5">
        <dgm:presLayoutVars>
          <dgm:chMax val="0"/>
          <dgm:bulletEnabled val="1"/>
        </dgm:presLayoutVars>
      </dgm:prSet>
      <dgm:spPr/>
      <dgm:t>
        <a:bodyPr/>
        <a:lstStyle/>
        <a:p>
          <a:endParaRPr lang="tr-TR"/>
        </a:p>
      </dgm:t>
    </dgm:pt>
    <dgm:pt modelId="{85F7916B-BD83-48D3-9D1D-73E797F79857}" type="pres">
      <dgm:prSet presAssocID="{D798CAD1-696D-42EA-A880-E2C96C642EFE}" presName="negativeSpace" presStyleCnt="0"/>
      <dgm:spPr/>
    </dgm:pt>
    <dgm:pt modelId="{90CC720F-27CC-4C42-9EE0-FCD97B999D87}" type="pres">
      <dgm:prSet presAssocID="{D798CAD1-696D-42EA-A880-E2C96C642EFE}" presName="childText" presStyleLbl="conFgAcc1" presStyleIdx="4" presStyleCnt="5">
        <dgm:presLayoutVars>
          <dgm:bulletEnabled val="1"/>
        </dgm:presLayoutVars>
      </dgm:prSet>
      <dgm:spPr/>
    </dgm:pt>
  </dgm:ptLst>
  <dgm:cxnLst>
    <dgm:cxn modelId="{DF13D35B-2F3C-413E-BCC1-CB5BE565146D}" type="presOf" srcId="{D4A47110-ED3D-4EAA-B16C-483B26EDD441}" destId="{D9923468-9446-4D1E-B309-27A2384FAB6E}" srcOrd="1" destOrd="0" presId="urn:microsoft.com/office/officeart/2005/8/layout/list1"/>
    <dgm:cxn modelId="{E311EB73-BF45-4010-A401-1EE957019930}" type="presOf" srcId="{BE749B3C-AC59-4165-958B-2E9B3BC38326}" destId="{D7BDEFFF-2854-4BA6-959F-A31EB3AC76E4}" srcOrd="0" destOrd="0" presId="urn:microsoft.com/office/officeart/2005/8/layout/list1"/>
    <dgm:cxn modelId="{D4EE2AF4-D3FA-48B1-A21C-41744D801B34}" type="presOf" srcId="{D798CAD1-696D-42EA-A880-E2C96C642EFE}" destId="{3A535218-DE6B-4E48-A2A3-3B3C1EE40C67}" srcOrd="0" destOrd="0" presId="urn:microsoft.com/office/officeart/2005/8/layout/list1"/>
    <dgm:cxn modelId="{5BA684CB-056D-4E5A-97A7-902BF3A5CE22}" type="presOf" srcId="{A1A25666-DC69-4A60-B946-1892CFC3ED43}" destId="{8484414B-CCBA-4CD8-BA99-173CCFFB4B39}" srcOrd="1" destOrd="0" presId="urn:microsoft.com/office/officeart/2005/8/layout/list1"/>
    <dgm:cxn modelId="{256EB537-8763-4783-B6F7-A70620828AB8}" type="presOf" srcId="{D4A47110-ED3D-4EAA-B16C-483B26EDD441}" destId="{6F02B197-51FF-410E-B7A4-3ED600EA809F}" srcOrd="0" destOrd="0" presId="urn:microsoft.com/office/officeart/2005/8/layout/list1"/>
    <dgm:cxn modelId="{022613B4-B3F7-41A5-837B-5AB84189C292}" srcId="{BED26CD8-0481-4AE8-943B-2540CB44B6AB}" destId="{D798CAD1-696D-42EA-A880-E2C96C642EFE}" srcOrd="4" destOrd="0" parTransId="{9DB416D8-E550-48DF-B5F5-346B7A07BAE7}" sibTransId="{1B9B1DA7-B87B-4EC2-8FDD-610ADB5D2A70}"/>
    <dgm:cxn modelId="{64235ABE-859A-473A-8942-94990867F9E1}" srcId="{BED26CD8-0481-4AE8-943B-2540CB44B6AB}" destId="{D31B1CD3-4CD6-48CE-B929-67BB39FE2CC2}" srcOrd="3" destOrd="0" parTransId="{3A12E04E-7F53-44AA-8E10-47594E7DAA98}" sibTransId="{0BB7BE3D-2580-40A1-88E6-D5858915E3DD}"/>
    <dgm:cxn modelId="{2ABB79CC-0AD4-482E-8A67-D9155C8762F8}" type="presOf" srcId="{BE749B3C-AC59-4165-958B-2E9B3BC38326}" destId="{76CC3FE6-CCBE-42D8-A4E2-091263EFAEB1}" srcOrd="1" destOrd="0" presId="urn:microsoft.com/office/officeart/2005/8/layout/list1"/>
    <dgm:cxn modelId="{581D332E-D289-447E-B841-D6AB64977FE3}" type="presOf" srcId="{D31B1CD3-4CD6-48CE-B929-67BB39FE2CC2}" destId="{11306888-C516-4A7A-ACB2-5765CDFD6636}" srcOrd="1" destOrd="0" presId="urn:microsoft.com/office/officeart/2005/8/layout/list1"/>
    <dgm:cxn modelId="{E18D62B7-8B9E-4C91-B331-0953F063F7F5}" srcId="{BED26CD8-0481-4AE8-943B-2540CB44B6AB}" destId="{A1A25666-DC69-4A60-B946-1892CFC3ED43}" srcOrd="0" destOrd="0" parTransId="{63C230C5-B717-44BC-96F8-33BB6736A64A}" sibTransId="{1F1B5274-31CF-40CA-8AE5-2E3E06EE6048}"/>
    <dgm:cxn modelId="{3F8E9622-9F1E-4740-BD63-827E9C055196}" type="presOf" srcId="{BED26CD8-0481-4AE8-943B-2540CB44B6AB}" destId="{1344DABF-503C-4092-9379-428B8B2143F1}" srcOrd="0" destOrd="0" presId="urn:microsoft.com/office/officeart/2005/8/layout/list1"/>
    <dgm:cxn modelId="{A6BAB0C2-367B-48ED-B79D-4D32F838A1F5}" srcId="{BED26CD8-0481-4AE8-943B-2540CB44B6AB}" destId="{D4A47110-ED3D-4EAA-B16C-483B26EDD441}" srcOrd="1" destOrd="0" parTransId="{D31BC948-B4A7-49CA-AD9F-2C7945CA9592}" sibTransId="{DDD057CB-97B7-41C0-B3B0-CF31BCBCD84C}"/>
    <dgm:cxn modelId="{0E16EBDD-C4A5-4DBA-B771-E14EC74491C9}" type="presOf" srcId="{D31B1CD3-4CD6-48CE-B929-67BB39FE2CC2}" destId="{E6B2F36A-2BF5-40A1-B4CA-3257FEC1CA3B}" srcOrd="0" destOrd="0" presId="urn:microsoft.com/office/officeart/2005/8/layout/list1"/>
    <dgm:cxn modelId="{945C2190-8383-4DB7-9571-C4119C55784E}" type="presOf" srcId="{D798CAD1-696D-42EA-A880-E2C96C642EFE}" destId="{74197A50-856F-4453-9C63-43F3E7D134D0}" srcOrd="1" destOrd="0" presId="urn:microsoft.com/office/officeart/2005/8/layout/list1"/>
    <dgm:cxn modelId="{7D6272FD-03F0-479E-9BAF-6CE7D39E4855}" type="presOf" srcId="{A1A25666-DC69-4A60-B946-1892CFC3ED43}" destId="{73F3B46B-EAEB-4A35-BB91-267F2173F1A2}" srcOrd="0" destOrd="0" presId="urn:microsoft.com/office/officeart/2005/8/layout/list1"/>
    <dgm:cxn modelId="{E6922830-B035-4CC0-98C8-8C930FF939A1}" srcId="{BED26CD8-0481-4AE8-943B-2540CB44B6AB}" destId="{BE749B3C-AC59-4165-958B-2E9B3BC38326}" srcOrd="2" destOrd="0" parTransId="{5E37B924-A6B4-4E1F-B511-A42BF9835B66}" sibTransId="{FEE6A7CB-3684-4E46-B4D3-F98C833A8C0B}"/>
    <dgm:cxn modelId="{8EADD9DD-7E92-46AD-B558-3A8612318DB7}" type="presParOf" srcId="{1344DABF-503C-4092-9379-428B8B2143F1}" destId="{3BFB5D4B-C63E-429C-BBE1-33236BBBD0A8}" srcOrd="0" destOrd="0" presId="urn:microsoft.com/office/officeart/2005/8/layout/list1"/>
    <dgm:cxn modelId="{4AAE52B5-71AE-46A7-A3C4-B36DF41D5A9E}" type="presParOf" srcId="{3BFB5D4B-C63E-429C-BBE1-33236BBBD0A8}" destId="{73F3B46B-EAEB-4A35-BB91-267F2173F1A2}" srcOrd="0" destOrd="0" presId="urn:microsoft.com/office/officeart/2005/8/layout/list1"/>
    <dgm:cxn modelId="{CC24C9D6-8CF9-4458-946D-B58660FC11E6}" type="presParOf" srcId="{3BFB5D4B-C63E-429C-BBE1-33236BBBD0A8}" destId="{8484414B-CCBA-4CD8-BA99-173CCFFB4B39}" srcOrd="1" destOrd="0" presId="urn:microsoft.com/office/officeart/2005/8/layout/list1"/>
    <dgm:cxn modelId="{A43F57ED-EB2F-41AA-B4D3-D29A1982393A}" type="presParOf" srcId="{1344DABF-503C-4092-9379-428B8B2143F1}" destId="{6C40F205-DD1D-484F-9AD7-AF11B88743BC}" srcOrd="1" destOrd="0" presId="urn:microsoft.com/office/officeart/2005/8/layout/list1"/>
    <dgm:cxn modelId="{CDC88636-6345-4673-A3D1-66DD448CE346}" type="presParOf" srcId="{1344DABF-503C-4092-9379-428B8B2143F1}" destId="{36AAA6DE-4AB3-4A64-A4BF-5D9B35128D13}" srcOrd="2" destOrd="0" presId="urn:microsoft.com/office/officeart/2005/8/layout/list1"/>
    <dgm:cxn modelId="{24B459B9-9728-471C-9FEA-07B3C659699E}" type="presParOf" srcId="{1344DABF-503C-4092-9379-428B8B2143F1}" destId="{CC93A2FB-3BCC-4EA2-ACD0-EA1570F29025}" srcOrd="3" destOrd="0" presId="urn:microsoft.com/office/officeart/2005/8/layout/list1"/>
    <dgm:cxn modelId="{5A0E1C7E-F039-4323-861A-8DFB2E24F907}" type="presParOf" srcId="{1344DABF-503C-4092-9379-428B8B2143F1}" destId="{4C052AE1-7691-4FAA-B5FA-8579EA0CB15F}" srcOrd="4" destOrd="0" presId="urn:microsoft.com/office/officeart/2005/8/layout/list1"/>
    <dgm:cxn modelId="{23300149-9E2D-4DB3-AD98-7C03F88660CA}" type="presParOf" srcId="{4C052AE1-7691-4FAA-B5FA-8579EA0CB15F}" destId="{6F02B197-51FF-410E-B7A4-3ED600EA809F}" srcOrd="0" destOrd="0" presId="urn:microsoft.com/office/officeart/2005/8/layout/list1"/>
    <dgm:cxn modelId="{A8BC1BD6-7625-433E-8A24-402165A8C60E}" type="presParOf" srcId="{4C052AE1-7691-4FAA-B5FA-8579EA0CB15F}" destId="{D9923468-9446-4D1E-B309-27A2384FAB6E}" srcOrd="1" destOrd="0" presId="urn:microsoft.com/office/officeart/2005/8/layout/list1"/>
    <dgm:cxn modelId="{D9D978F4-1BF2-4208-87AF-A4A6AA0958CC}" type="presParOf" srcId="{1344DABF-503C-4092-9379-428B8B2143F1}" destId="{2CBD4DC9-146E-4984-9945-B39EEC4AFBC2}" srcOrd="5" destOrd="0" presId="urn:microsoft.com/office/officeart/2005/8/layout/list1"/>
    <dgm:cxn modelId="{9E2672C0-5172-45B6-A2E2-8CEF2C64BC73}" type="presParOf" srcId="{1344DABF-503C-4092-9379-428B8B2143F1}" destId="{7FB4768E-C776-458A-9DAF-8B9D99980FA2}" srcOrd="6" destOrd="0" presId="urn:microsoft.com/office/officeart/2005/8/layout/list1"/>
    <dgm:cxn modelId="{D33ECE5B-CB84-48B7-B66E-56D2B2A5DA63}" type="presParOf" srcId="{1344DABF-503C-4092-9379-428B8B2143F1}" destId="{47A38AEE-82E8-44B2-90C8-219B5CDB78C0}" srcOrd="7" destOrd="0" presId="urn:microsoft.com/office/officeart/2005/8/layout/list1"/>
    <dgm:cxn modelId="{D7E3B1EB-4998-4A9B-AA7B-C2ED6418801D}" type="presParOf" srcId="{1344DABF-503C-4092-9379-428B8B2143F1}" destId="{598BE302-D988-42ED-AEC8-2D731922BE64}" srcOrd="8" destOrd="0" presId="urn:microsoft.com/office/officeart/2005/8/layout/list1"/>
    <dgm:cxn modelId="{789FBC4F-7358-4350-86C0-0CB4B2394AF5}" type="presParOf" srcId="{598BE302-D988-42ED-AEC8-2D731922BE64}" destId="{D7BDEFFF-2854-4BA6-959F-A31EB3AC76E4}" srcOrd="0" destOrd="0" presId="urn:microsoft.com/office/officeart/2005/8/layout/list1"/>
    <dgm:cxn modelId="{87DFB019-17AC-4AC9-8122-9F5CA7247F24}" type="presParOf" srcId="{598BE302-D988-42ED-AEC8-2D731922BE64}" destId="{76CC3FE6-CCBE-42D8-A4E2-091263EFAEB1}" srcOrd="1" destOrd="0" presId="urn:microsoft.com/office/officeart/2005/8/layout/list1"/>
    <dgm:cxn modelId="{ECEC0A54-7E0B-4207-868A-91D30F29F63F}" type="presParOf" srcId="{1344DABF-503C-4092-9379-428B8B2143F1}" destId="{9ACC24E3-ED4E-4E7D-AE21-6EE407D4EE2B}" srcOrd="9" destOrd="0" presId="urn:microsoft.com/office/officeart/2005/8/layout/list1"/>
    <dgm:cxn modelId="{2CB3891A-DB29-44BF-B801-6EECC64431CF}" type="presParOf" srcId="{1344DABF-503C-4092-9379-428B8B2143F1}" destId="{19B1EC4A-4903-4D45-B46B-B8D50C77E38E}" srcOrd="10" destOrd="0" presId="urn:microsoft.com/office/officeart/2005/8/layout/list1"/>
    <dgm:cxn modelId="{DE2F9917-CDEE-41FA-820F-482AB646ACCC}" type="presParOf" srcId="{1344DABF-503C-4092-9379-428B8B2143F1}" destId="{FD4B0FAE-514E-4826-8D7C-69150C00BFB2}" srcOrd="11" destOrd="0" presId="urn:microsoft.com/office/officeart/2005/8/layout/list1"/>
    <dgm:cxn modelId="{DF82371A-64F8-4C1E-89A2-E9AA2BACCF22}" type="presParOf" srcId="{1344DABF-503C-4092-9379-428B8B2143F1}" destId="{2C5AA1E0-FDDF-4EB4-881A-2B3FE8AABE89}" srcOrd="12" destOrd="0" presId="urn:microsoft.com/office/officeart/2005/8/layout/list1"/>
    <dgm:cxn modelId="{CFC75246-970F-4C6F-A14A-15BEFDD89123}" type="presParOf" srcId="{2C5AA1E0-FDDF-4EB4-881A-2B3FE8AABE89}" destId="{E6B2F36A-2BF5-40A1-B4CA-3257FEC1CA3B}" srcOrd="0" destOrd="0" presId="urn:microsoft.com/office/officeart/2005/8/layout/list1"/>
    <dgm:cxn modelId="{23EEF6C2-52BA-48E1-A316-61C8584866E8}" type="presParOf" srcId="{2C5AA1E0-FDDF-4EB4-881A-2B3FE8AABE89}" destId="{11306888-C516-4A7A-ACB2-5765CDFD6636}" srcOrd="1" destOrd="0" presId="urn:microsoft.com/office/officeart/2005/8/layout/list1"/>
    <dgm:cxn modelId="{0331A5CE-DC95-4E27-A1CB-A74108BD3EC9}" type="presParOf" srcId="{1344DABF-503C-4092-9379-428B8B2143F1}" destId="{7B264518-00AD-4691-913C-F28C6C5E660C}" srcOrd="13" destOrd="0" presId="urn:microsoft.com/office/officeart/2005/8/layout/list1"/>
    <dgm:cxn modelId="{10C19076-DD79-4A20-B41F-F9A08694AA37}" type="presParOf" srcId="{1344DABF-503C-4092-9379-428B8B2143F1}" destId="{7139D064-79B9-4248-A7D6-DBDF7A7B671F}" srcOrd="14" destOrd="0" presId="urn:microsoft.com/office/officeart/2005/8/layout/list1"/>
    <dgm:cxn modelId="{5021EB90-ACDA-477C-9EA9-32445AD619F2}" type="presParOf" srcId="{1344DABF-503C-4092-9379-428B8B2143F1}" destId="{153286A1-AB51-442D-B9BA-07D4F4542622}" srcOrd="15" destOrd="0" presId="urn:microsoft.com/office/officeart/2005/8/layout/list1"/>
    <dgm:cxn modelId="{9B4BDA72-9E64-4D82-9D33-1C1F7B47B8FA}" type="presParOf" srcId="{1344DABF-503C-4092-9379-428B8B2143F1}" destId="{9D2364FC-44CB-4424-9C91-11C536C4119C}" srcOrd="16" destOrd="0" presId="urn:microsoft.com/office/officeart/2005/8/layout/list1"/>
    <dgm:cxn modelId="{25A4E42C-8133-40EF-ABD8-FE08401501F4}" type="presParOf" srcId="{9D2364FC-44CB-4424-9C91-11C536C4119C}" destId="{3A535218-DE6B-4E48-A2A3-3B3C1EE40C67}" srcOrd="0" destOrd="0" presId="urn:microsoft.com/office/officeart/2005/8/layout/list1"/>
    <dgm:cxn modelId="{FF278682-3130-46AB-8AB5-B45396B64EA0}" type="presParOf" srcId="{9D2364FC-44CB-4424-9C91-11C536C4119C}" destId="{74197A50-856F-4453-9C63-43F3E7D134D0}" srcOrd="1" destOrd="0" presId="urn:microsoft.com/office/officeart/2005/8/layout/list1"/>
    <dgm:cxn modelId="{F771DBCD-8C22-4ED7-B09A-D6731D880A73}" type="presParOf" srcId="{1344DABF-503C-4092-9379-428B8B2143F1}" destId="{85F7916B-BD83-48D3-9D1D-73E797F79857}" srcOrd="17" destOrd="0" presId="urn:microsoft.com/office/officeart/2005/8/layout/list1"/>
    <dgm:cxn modelId="{C088EB1B-0CB9-425F-84FC-947E4F02951C}" type="presParOf" srcId="{1344DABF-503C-4092-9379-428B8B2143F1}" destId="{90CC720F-27CC-4C42-9EE0-FCD97B999D87}"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6AAA6DE-4AB3-4A64-A4BF-5D9B35128D13}">
      <dsp:nvSpPr>
        <dsp:cNvPr id="0" name=""/>
        <dsp:cNvSpPr/>
      </dsp:nvSpPr>
      <dsp:spPr>
        <a:xfrm>
          <a:off x="0" y="235709"/>
          <a:ext cx="6667504" cy="378000"/>
        </a:xfrm>
        <a:prstGeom prst="rect">
          <a:avLst/>
        </a:prstGeom>
        <a:solidFill>
          <a:schemeClr val="lt1">
            <a:alpha val="90000"/>
            <a:hueOff val="0"/>
            <a:satOff val="0"/>
            <a:lumOff val="0"/>
            <a:alphaOff val="0"/>
          </a:schemeClr>
        </a:solidFill>
        <a:ln w="10000" cap="flat" cmpd="sng" algn="ctr">
          <a:solidFill>
            <a:schemeClr val="accent2">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8484414B-CCBA-4CD8-BA99-173CCFFB4B39}">
      <dsp:nvSpPr>
        <dsp:cNvPr id="0" name=""/>
        <dsp:cNvSpPr/>
      </dsp:nvSpPr>
      <dsp:spPr>
        <a:xfrm>
          <a:off x="333375" y="14309"/>
          <a:ext cx="4667252" cy="442800"/>
        </a:xfrm>
        <a:prstGeom prst="roundRect">
          <a:avLst/>
        </a:prstGeom>
        <a:gradFill rotWithShape="0">
          <a:gsLst>
            <a:gs pos="0">
              <a:schemeClr val="accent2">
                <a:alpha val="90000"/>
                <a:hueOff val="0"/>
                <a:satOff val="0"/>
                <a:lumOff val="0"/>
                <a:alphaOff val="0"/>
                <a:tint val="30000"/>
                <a:satMod val="250000"/>
              </a:schemeClr>
            </a:gs>
            <a:gs pos="72000">
              <a:schemeClr val="accent2">
                <a:alpha val="90000"/>
                <a:hueOff val="0"/>
                <a:satOff val="0"/>
                <a:lumOff val="0"/>
                <a:alphaOff val="0"/>
                <a:tint val="75000"/>
                <a:satMod val="210000"/>
              </a:schemeClr>
            </a:gs>
            <a:gs pos="100000">
              <a:schemeClr val="accent2">
                <a:alpha val="90000"/>
                <a:hueOff val="0"/>
                <a:satOff val="0"/>
                <a:lumOff val="0"/>
                <a:alphaOff val="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6411" tIns="0" rIns="176411"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İzleme</a:t>
          </a:r>
          <a:endParaRPr lang="tr-TR" sz="2400" b="1" kern="1200" dirty="0">
            <a:solidFill>
              <a:schemeClr val="tx1"/>
            </a:solidFill>
          </a:endParaRPr>
        </a:p>
      </dsp:txBody>
      <dsp:txXfrm>
        <a:off x="354991" y="35925"/>
        <a:ext cx="4624020" cy="399568"/>
      </dsp:txXfrm>
    </dsp:sp>
    <dsp:sp modelId="{7FB4768E-C776-458A-9DAF-8B9D99980FA2}">
      <dsp:nvSpPr>
        <dsp:cNvPr id="0" name=""/>
        <dsp:cNvSpPr/>
      </dsp:nvSpPr>
      <dsp:spPr>
        <a:xfrm>
          <a:off x="0" y="916110"/>
          <a:ext cx="6667504" cy="378000"/>
        </a:xfrm>
        <a:prstGeom prst="rect">
          <a:avLst/>
        </a:prstGeom>
        <a:solidFill>
          <a:schemeClr val="lt1">
            <a:alpha val="90000"/>
            <a:hueOff val="0"/>
            <a:satOff val="0"/>
            <a:lumOff val="0"/>
            <a:alphaOff val="0"/>
          </a:schemeClr>
        </a:solidFill>
        <a:ln w="10000" cap="flat" cmpd="sng" algn="ctr">
          <a:solidFill>
            <a:schemeClr val="accent2">
              <a:alpha val="90000"/>
              <a:hueOff val="0"/>
              <a:satOff val="0"/>
              <a:lumOff val="0"/>
              <a:alphaOff val="-10000"/>
            </a:schemeClr>
          </a:solidFill>
          <a:prstDash val="solid"/>
        </a:ln>
        <a:effectLst/>
      </dsp:spPr>
      <dsp:style>
        <a:lnRef idx="1">
          <a:scrgbClr r="0" g="0" b="0"/>
        </a:lnRef>
        <a:fillRef idx="1">
          <a:scrgbClr r="0" g="0" b="0"/>
        </a:fillRef>
        <a:effectRef idx="0">
          <a:scrgbClr r="0" g="0" b="0"/>
        </a:effectRef>
        <a:fontRef idx="minor"/>
      </dsp:style>
    </dsp:sp>
    <dsp:sp modelId="{D9923468-9446-4D1E-B309-27A2384FAB6E}">
      <dsp:nvSpPr>
        <dsp:cNvPr id="0" name=""/>
        <dsp:cNvSpPr/>
      </dsp:nvSpPr>
      <dsp:spPr>
        <a:xfrm>
          <a:off x="333375" y="694709"/>
          <a:ext cx="4667252" cy="442800"/>
        </a:xfrm>
        <a:prstGeom prst="roundRect">
          <a:avLst/>
        </a:prstGeom>
        <a:gradFill rotWithShape="0">
          <a:gsLst>
            <a:gs pos="0">
              <a:schemeClr val="accent2">
                <a:alpha val="90000"/>
                <a:hueOff val="0"/>
                <a:satOff val="0"/>
                <a:lumOff val="0"/>
                <a:alphaOff val="-10000"/>
                <a:tint val="30000"/>
                <a:satMod val="250000"/>
              </a:schemeClr>
            </a:gs>
            <a:gs pos="72000">
              <a:schemeClr val="accent2">
                <a:alpha val="90000"/>
                <a:hueOff val="0"/>
                <a:satOff val="0"/>
                <a:lumOff val="0"/>
                <a:alphaOff val="-10000"/>
                <a:tint val="75000"/>
                <a:satMod val="210000"/>
              </a:schemeClr>
            </a:gs>
            <a:gs pos="100000">
              <a:schemeClr val="accent2">
                <a:alpha val="90000"/>
                <a:hueOff val="0"/>
                <a:satOff val="0"/>
                <a:lumOff val="0"/>
                <a:alphaOff val="-1000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6411" tIns="0" rIns="176411"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Uygunluğu belirleme</a:t>
          </a:r>
          <a:endParaRPr lang="tr-TR" sz="2400" b="1" i="1" kern="1200" dirty="0" smtClean="0">
            <a:solidFill>
              <a:schemeClr val="tx1"/>
            </a:solidFill>
          </a:endParaRPr>
        </a:p>
      </dsp:txBody>
      <dsp:txXfrm>
        <a:off x="354991" y="716325"/>
        <a:ext cx="4624020" cy="399568"/>
      </dsp:txXfrm>
    </dsp:sp>
    <dsp:sp modelId="{19B1EC4A-4903-4D45-B46B-B8D50C77E38E}">
      <dsp:nvSpPr>
        <dsp:cNvPr id="0" name=""/>
        <dsp:cNvSpPr/>
      </dsp:nvSpPr>
      <dsp:spPr>
        <a:xfrm>
          <a:off x="0" y="1596510"/>
          <a:ext cx="6667504" cy="378000"/>
        </a:xfrm>
        <a:prstGeom prst="rect">
          <a:avLst/>
        </a:prstGeom>
        <a:solidFill>
          <a:schemeClr val="lt1">
            <a:alpha val="90000"/>
            <a:hueOff val="0"/>
            <a:satOff val="0"/>
            <a:lumOff val="0"/>
            <a:alphaOff val="0"/>
          </a:schemeClr>
        </a:solidFill>
        <a:ln w="10000" cap="flat" cmpd="sng" algn="ctr">
          <a:solidFill>
            <a:schemeClr val="accent2">
              <a:alpha val="90000"/>
              <a:hueOff val="0"/>
              <a:satOff val="0"/>
              <a:lumOff val="0"/>
              <a:alphaOff val="-20000"/>
            </a:schemeClr>
          </a:solidFill>
          <a:prstDash val="solid"/>
        </a:ln>
        <a:effectLst/>
      </dsp:spPr>
      <dsp:style>
        <a:lnRef idx="1">
          <a:scrgbClr r="0" g="0" b="0"/>
        </a:lnRef>
        <a:fillRef idx="1">
          <a:scrgbClr r="0" g="0" b="0"/>
        </a:fillRef>
        <a:effectRef idx="0">
          <a:scrgbClr r="0" g="0" b="0"/>
        </a:effectRef>
        <a:fontRef idx="minor"/>
      </dsp:style>
    </dsp:sp>
    <dsp:sp modelId="{76CC3FE6-CCBE-42D8-A4E2-091263EFAEB1}">
      <dsp:nvSpPr>
        <dsp:cNvPr id="0" name=""/>
        <dsp:cNvSpPr/>
      </dsp:nvSpPr>
      <dsp:spPr>
        <a:xfrm>
          <a:off x="333375" y="1375110"/>
          <a:ext cx="4667252" cy="442800"/>
        </a:xfrm>
        <a:prstGeom prst="roundRect">
          <a:avLst/>
        </a:prstGeom>
        <a:gradFill rotWithShape="0">
          <a:gsLst>
            <a:gs pos="0">
              <a:schemeClr val="accent2">
                <a:alpha val="90000"/>
                <a:hueOff val="0"/>
                <a:satOff val="0"/>
                <a:lumOff val="0"/>
                <a:alphaOff val="-20000"/>
                <a:tint val="30000"/>
                <a:satMod val="250000"/>
              </a:schemeClr>
            </a:gs>
            <a:gs pos="72000">
              <a:schemeClr val="accent2">
                <a:alpha val="90000"/>
                <a:hueOff val="0"/>
                <a:satOff val="0"/>
                <a:lumOff val="0"/>
                <a:alphaOff val="-20000"/>
                <a:tint val="75000"/>
                <a:satMod val="210000"/>
              </a:schemeClr>
            </a:gs>
            <a:gs pos="100000">
              <a:schemeClr val="accent2">
                <a:alpha val="90000"/>
                <a:hueOff val="0"/>
                <a:satOff val="0"/>
                <a:lumOff val="0"/>
                <a:alphaOff val="-2000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6411" tIns="0" rIns="176411" bIns="0" numCol="1" spcCol="1270" anchor="ctr" anchorCtr="0">
          <a:noAutofit/>
        </a:bodyPr>
        <a:lstStyle/>
        <a:p>
          <a:pPr lvl="0" algn="l" defTabSz="1066800">
            <a:lnSpc>
              <a:spcPct val="90000"/>
            </a:lnSpc>
            <a:spcBef>
              <a:spcPct val="0"/>
            </a:spcBef>
            <a:spcAft>
              <a:spcPct val="35000"/>
            </a:spcAft>
          </a:pPr>
          <a:r>
            <a:rPr lang="tr-TR" sz="2400" b="1" kern="1200" smtClean="0">
              <a:solidFill>
                <a:schemeClr val="tx1"/>
              </a:solidFill>
            </a:rPr>
            <a:t>Program planlama</a:t>
          </a:r>
          <a:endParaRPr lang="tr-TR" sz="2400" b="1" i="1" kern="1200" dirty="0" smtClean="0">
            <a:solidFill>
              <a:schemeClr val="tx1"/>
            </a:solidFill>
          </a:endParaRPr>
        </a:p>
      </dsp:txBody>
      <dsp:txXfrm>
        <a:off x="354991" y="1396726"/>
        <a:ext cx="4624020" cy="399568"/>
      </dsp:txXfrm>
    </dsp:sp>
    <dsp:sp modelId="{7139D064-79B9-4248-A7D6-DBDF7A7B671F}">
      <dsp:nvSpPr>
        <dsp:cNvPr id="0" name=""/>
        <dsp:cNvSpPr/>
      </dsp:nvSpPr>
      <dsp:spPr>
        <a:xfrm>
          <a:off x="0" y="2276910"/>
          <a:ext cx="6667504" cy="378000"/>
        </a:xfrm>
        <a:prstGeom prst="rect">
          <a:avLst/>
        </a:prstGeom>
        <a:solidFill>
          <a:schemeClr val="lt1">
            <a:alpha val="90000"/>
            <a:hueOff val="0"/>
            <a:satOff val="0"/>
            <a:lumOff val="0"/>
            <a:alphaOff val="0"/>
          </a:schemeClr>
        </a:solidFill>
        <a:ln w="10000" cap="flat" cmpd="sng" algn="ctr">
          <a:solidFill>
            <a:schemeClr val="accent2">
              <a:alpha val="90000"/>
              <a:hueOff val="0"/>
              <a:satOff val="0"/>
              <a:lumOff val="0"/>
              <a:alphaOff val="-30000"/>
            </a:schemeClr>
          </a:solidFill>
          <a:prstDash val="solid"/>
        </a:ln>
        <a:effectLst/>
      </dsp:spPr>
      <dsp:style>
        <a:lnRef idx="1">
          <a:scrgbClr r="0" g="0" b="0"/>
        </a:lnRef>
        <a:fillRef idx="1">
          <a:scrgbClr r="0" g="0" b="0"/>
        </a:fillRef>
        <a:effectRef idx="0">
          <a:scrgbClr r="0" g="0" b="0"/>
        </a:effectRef>
        <a:fontRef idx="minor"/>
      </dsp:style>
    </dsp:sp>
    <dsp:sp modelId="{11306888-C516-4A7A-ACB2-5765CDFD6636}">
      <dsp:nvSpPr>
        <dsp:cNvPr id="0" name=""/>
        <dsp:cNvSpPr/>
      </dsp:nvSpPr>
      <dsp:spPr>
        <a:xfrm>
          <a:off x="333375" y="2055510"/>
          <a:ext cx="4667252" cy="442800"/>
        </a:xfrm>
        <a:prstGeom prst="roundRect">
          <a:avLst/>
        </a:prstGeom>
        <a:gradFill rotWithShape="0">
          <a:gsLst>
            <a:gs pos="0">
              <a:schemeClr val="accent2">
                <a:alpha val="90000"/>
                <a:hueOff val="0"/>
                <a:satOff val="0"/>
                <a:lumOff val="0"/>
                <a:alphaOff val="-30000"/>
                <a:tint val="30000"/>
                <a:satMod val="250000"/>
              </a:schemeClr>
            </a:gs>
            <a:gs pos="72000">
              <a:schemeClr val="accent2">
                <a:alpha val="90000"/>
                <a:hueOff val="0"/>
                <a:satOff val="0"/>
                <a:lumOff val="0"/>
                <a:alphaOff val="-30000"/>
                <a:tint val="75000"/>
                <a:satMod val="210000"/>
              </a:schemeClr>
            </a:gs>
            <a:gs pos="100000">
              <a:schemeClr val="accent2">
                <a:alpha val="90000"/>
                <a:hueOff val="0"/>
                <a:satOff val="0"/>
                <a:lumOff val="0"/>
                <a:alphaOff val="-3000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6411" tIns="0" rIns="176411"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Öğrenci gelişimini izleme</a:t>
          </a:r>
          <a:endParaRPr lang="tr-TR" sz="2400" b="1" i="1" kern="1200" dirty="0" smtClean="0">
            <a:solidFill>
              <a:schemeClr val="tx1"/>
            </a:solidFill>
          </a:endParaRPr>
        </a:p>
      </dsp:txBody>
      <dsp:txXfrm>
        <a:off x="354991" y="2077126"/>
        <a:ext cx="4624020" cy="399568"/>
      </dsp:txXfrm>
    </dsp:sp>
    <dsp:sp modelId="{90CC720F-27CC-4C42-9EE0-FCD97B999D87}">
      <dsp:nvSpPr>
        <dsp:cNvPr id="0" name=""/>
        <dsp:cNvSpPr/>
      </dsp:nvSpPr>
      <dsp:spPr>
        <a:xfrm>
          <a:off x="0" y="2957310"/>
          <a:ext cx="6667504" cy="378000"/>
        </a:xfrm>
        <a:prstGeom prst="rect">
          <a:avLst/>
        </a:prstGeom>
        <a:solidFill>
          <a:schemeClr val="lt1">
            <a:alpha val="90000"/>
            <a:hueOff val="0"/>
            <a:satOff val="0"/>
            <a:lumOff val="0"/>
            <a:alphaOff val="0"/>
          </a:schemeClr>
        </a:solidFill>
        <a:ln w="10000" cap="flat" cmpd="sng" algn="ctr">
          <a:solidFill>
            <a:schemeClr val="accent2">
              <a:alpha val="90000"/>
              <a:hueOff val="0"/>
              <a:satOff val="0"/>
              <a:lumOff val="0"/>
              <a:alphaOff val="-40000"/>
            </a:schemeClr>
          </a:solidFill>
          <a:prstDash val="solid"/>
        </a:ln>
        <a:effectLst/>
      </dsp:spPr>
      <dsp:style>
        <a:lnRef idx="1">
          <a:scrgbClr r="0" g="0" b="0"/>
        </a:lnRef>
        <a:fillRef idx="1">
          <a:scrgbClr r="0" g="0" b="0"/>
        </a:fillRef>
        <a:effectRef idx="0">
          <a:scrgbClr r="0" g="0" b="0"/>
        </a:effectRef>
        <a:fontRef idx="minor"/>
      </dsp:style>
    </dsp:sp>
    <dsp:sp modelId="{74197A50-856F-4453-9C63-43F3E7D134D0}">
      <dsp:nvSpPr>
        <dsp:cNvPr id="0" name=""/>
        <dsp:cNvSpPr/>
      </dsp:nvSpPr>
      <dsp:spPr>
        <a:xfrm>
          <a:off x="333375" y="2735910"/>
          <a:ext cx="4667252" cy="442800"/>
        </a:xfrm>
        <a:prstGeom prst="roundRect">
          <a:avLst/>
        </a:prstGeom>
        <a:gradFill rotWithShape="0">
          <a:gsLst>
            <a:gs pos="0">
              <a:schemeClr val="accent2">
                <a:alpha val="90000"/>
                <a:hueOff val="0"/>
                <a:satOff val="0"/>
                <a:lumOff val="0"/>
                <a:alphaOff val="-40000"/>
                <a:tint val="30000"/>
                <a:satMod val="250000"/>
              </a:schemeClr>
            </a:gs>
            <a:gs pos="72000">
              <a:schemeClr val="accent2">
                <a:alpha val="90000"/>
                <a:hueOff val="0"/>
                <a:satOff val="0"/>
                <a:lumOff val="0"/>
                <a:alphaOff val="-40000"/>
                <a:tint val="75000"/>
                <a:satMod val="210000"/>
              </a:schemeClr>
            </a:gs>
            <a:gs pos="100000">
              <a:schemeClr val="accent2">
                <a:alpha val="90000"/>
                <a:hueOff val="0"/>
                <a:satOff val="0"/>
                <a:lumOff val="0"/>
                <a:alphaOff val="-40000"/>
                <a:tint val="85000"/>
                <a:satMod val="210000"/>
              </a:schemeClr>
            </a:gs>
          </a:gsLst>
          <a:lin ang="5400000" scaled="1"/>
        </a:gradFill>
        <a:ln>
          <a:noFill/>
        </a:ln>
        <a:effectLst>
          <a:outerShdw blurRad="76200" dist="50800" dir="5400000" rotWithShape="0">
            <a:srgbClr val="4E3B30">
              <a:alpha val="6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76411" tIns="0" rIns="176411" bIns="0" numCol="1" spcCol="1270" anchor="ctr" anchorCtr="0">
          <a:noAutofit/>
        </a:bodyPr>
        <a:lstStyle/>
        <a:p>
          <a:pPr lvl="0" algn="l" defTabSz="1066800">
            <a:lnSpc>
              <a:spcPct val="90000"/>
            </a:lnSpc>
            <a:spcBef>
              <a:spcPct val="0"/>
            </a:spcBef>
            <a:spcAft>
              <a:spcPct val="35000"/>
            </a:spcAft>
          </a:pPr>
          <a:r>
            <a:rPr lang="tr-TR" sz="2400" b="1" kern="1200" dirty="0" smtClean="0">
              <a:solidFill>
                <a:schemeClr val="tx1"/>
              </a:solidFill>
            </a:rPr>
            <a:t>Program değerlendirmedir.</a:t>
          </a:r>
          <a:endParaRPr lang="tr-TR" sz="2400" b="1" i="1" kern="1200" dirty="0" smtClean="0">
            <a:solidFill>
              <a:schemeClr val="tx1"/>
            </a:solidFill>
          </a:endParaRPr>
        </a:p>
      </dsp:txBody>
      <dsp:txXfrm>
        <a:off x="354991" y="2757526"/>
        <a:ext cx="4624020" cy="399568"/>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532BD6E5-9A4B-4457-89B2-8C6A753ED6F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532BD6E5-9A4B-4457-89B2-8C6A753ED6F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532BD6E5-9A4B-4457-89B2-8C6A753ED6F3}"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15F2E121-B59C-4C74-BDA7-A9DE4BCE3C80}" type="datetimeFigureOut">
              <a:rPr lang="tr-TR" smtClean="0"/>
              <a:pPr/>
              <a:t>12.11.2020</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532BD6E5-9A4B-4457-89B2-8C6A753ED6F3}"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15F2E121-B59C-4C74-BDA7-A9DE4BCE3C80}" type="datetimeFigureOut">
              <a:rPr lang="tr-TR" smtClean="0"/>
              <a:pPr/>
              <a:t>12.11.2020</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532BD6E5-9A4B-4457-89B2-8C6A753ED6F3}"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28596" y="2928935"/>
            <a:ext cx="8410604" cy="3146852"/>
          </a:xfrm>
        </p:spPr>
        <p:txBody>
          <a:bodyPr>
            <a:normAutofit/>
          </a:bodyPr>
          <a:lstStyle/>
          <a:p>
            <a:r>
              <a:rPr lang="tr-TR" sz="4400" b="1" dirty="0" smtClean="0"/>
              <a:t>TANI </a:t>
            </a:r>
            <a:r>
              <a:rPr lang="tr-TR" sz="4400" b="1" dirty="0" smtClean="0"/>
              <a:t>VE DEĞERLENDİRME</a:t>
            </a:r>
            <a:endParaRPr lang="tr-TR" sz="4400" b="1" dirty="0"/>
          </a:p>
        </p:txBody>
      </p:sp>
      <p:sp>
        <p:nvSpPr>
          <p:cNvPr id="3" name="2 Alt Başlık"/>
          <p:cNvSpPr>
            <a:spLocks noGrp="1"/>
          </p:cNvSpPr>
          <p:nvPr>
            <p:ph type="subTitle" idx="1"/>
          </p:nvPr>
        </p:nvSpPr>
        <p:spPr/>
        <p:txBody>
          <a:bodyPr/>
          <a:lstStyle/>
          <a:p>
            <a:endParaRPr lang="tr-TR"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Resmi olmayan değerlendirme</a:t>
            </a:r>
          </a:p>
          <a:p>
            <a:pPr>
              <a:buNone/>
            </a:pPr>
            <a:r>
              <a:rPr lang="tr-TR" b="1" dirty="0" smtClean="0"/>
              <a:t>		 </a:t>
            </a:r>
            <a:r>
              <a:rPr lang="tr-TR" dirty="0" smtClean="0"/>
              <a:t>Resmi olmayan prosedürler çoğunlukla ölçütlere dayalı ve öğretmen tarafından yapılan araçların kullanımıyla birlikte müfredatla ve öğretim ortamıyla daha ilişkilidir.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YARARLANILAN KAYNAKLAR</a:t>
            </a:r>
            <a:endParaRPr lang="tr-TR" dirty="0"/>
          </a:p>
        </p:txBody>
      </p:sp>
      <p:sp>
        <p:nvSpPr>
          <p:cNvPr id="3" name="2 İçerik Yer Tutucusu"/>
          <p:cNvSpPr>
            <a:spLocks noGrp="1"/>
          </p:cNvSpPr>
          <p:nvPr>
            <p:ph idx="1"/>
          </p:nvPr>
        </p:nvSpPr>
        <p:spPr/>
        <p:txBody>
          <a:bodyPr/>
          <a:lstStyle/>
          <a:p>
            <a:pPr lvl="2">
              <a:spcBef>
                <a:spcPts val="1000"/>
              </a:spcBef>
              <a:buNone/>
            </a:pPr>
            <a:r>
              <a:rPr lang="tr-TR" dirty="0" smtClean="0"/>
              <a:t>Aral, N. ve </a:t>
            </a:r>
            <a:r>
              <a:rPr lang="tr-TR" dirty="0" err="1" smtClean="0"/>
              <a:t>Gürsoy</a:t>
            </a:r>
            <a:r>
              <a:rPr lang="tr-TR" dirty="0" smtClean="0"/>
              <a:t>, F. 2007. </a:t>
            </a:r>
            <a:r>
              <a:rPr lang="tr-TR" i="1" dirty="0" smtClean="0"/>
              <a:t>Özel Eğitim Gerektiren Çocuklar ve Özel Eğitime Giriş.</a:t>
            </a:r>
            <a:r>
              <a:rPr lang="tr-TR" dirty="0" smtClean="0"/>
              <a:t> İstanbul: </a:t>
            </a:r>
            <a:r>
              <a:rPr lang="tr-TR" dirty="0" err="1" smtClean="0"/>
              <a:t>Morpa</a:t>
            </a:r>
            <a:r>
              <a:rPr lang="tr-TR" dirty="0" smtClean="0"/>
              <a:t> Kültür Yayınları.</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Özel eğitimde ilk ve temel ilke tanılamadır. Özel eğitim gereksinimi olan bireylerin uygun eğitim programlarına yerleştirilmeleri, tanılama süreciyle başlamaktadır.</a:t>
            </a:r>
            <a:endParaRPr lang="tr-TR" b="1"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04800" y="1071546"/>
            <a:ext cx="8686800" cy="5008579"/>
          </a:xfrm>
        </p:spPr>
        <p:txBody>
          <a:bodyPr>
            <a:normAutofit lnSpcReduction="10000"/>
          </a:bodyPr>
          <a:lstStyle/>
          <a:p>
            <a:r>
              <a:rPr lang="tr-TR" b="1" dirty="0" smtClean="0"/>
              <a:t>Tanı (teşhis),</a:t>
            </a:r>
            <a:r>
              <a:rPr lang="tr-TR" dirty="0" smtClean="0"/>
              <a:t> bireyin engeline ad koyma,derecesini ve bireyin bundan etkilenme durumunu belirleme olarak tanımlanmaktadır .</a:t>
            </a:r>
          </a:p>
          <a:p>
            <a:r>
              <a:rPr lang="tr-TR" i="1" dirty="0" smtClean="0"/>
              <a:t>Milli Eğitim Bakanlığı Özel Eğitim Hizmetleri Yönetmeliğine göre tanılama, özel eğitim gerektiren bireylerin yeterli ve yetersiz yönleri ile bireysel özelliklerini, ilgilerini belirlemek amacıyla tıbbi, </a:t>
            </a:r>
            <a:r>
              <a:rPr lang="tr-TR" i="1" dirty="0" err="1" smtClean="0"/>
              <a:t>psiko</a:t>
            </a:r>
            <a:r>
              <a:rPr lang="tr-TR" i="1" dirty="0" smtClean="0"/>
              <a:t>-sosyal ve eğitim alanlarında yapılan değerlendirme süreci şeklinde ifade edilmiştir </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04800" y="1554163"/>
            <a:ext cx="8686800" cy="3303598"/>
          </a:xfrm>
        </p:spPr>
        <p:txBody>
          <a:bodyPr>
            <a:normAutofit lnSpcReduction="10000"/>
          </a:bodyPr>
          <a:lstStyle/>
          <a:p>
            <a:r>
              <a:rPr lang="tr-TR" dirty="0" smtClean="0"/>
              <a:t>Tanılama ve değerlendirme ile özel eğitime gereksinimi olan bireylerin eğitim gereksinimlerinin belirlenmesine ve gereksinimlerine uygun eğitim kurumlarına yerleştirilmesine temel teşkil edecek verilerin toplanması sağlanmaktadır. </a:t>
            </a:r>
          </a:p>
          <a:p>
            <a:pPr>
              <a:buNone/>
            </a:pPr>
            <a:r>
              <a:rPr lang="tr-TR" dirty="0" smtClean="0"/>
              <a:t>                          </a:t>
            </a:r>
            <a:r>
              <a:rPr lang="tr-TR" b="1" dirty="0" smtClean="0">
                <a:solidFill>
                  <a:schemeClr val="tx1"/>
                </a:solidFill>
              </a:rPr>
              <a:t>Tanılama</a:t>
            </a:r>
            <a:endParaRPr lang="tr-TR" b="1" i="1" dirty="0" smtClean="0">
              <a:solidFill>
                <a:schemeClr val="tx1"/>
              </a:solidFill>
            </a:endParaRPr>
          </a:p>
          <a:p>
            <a:endParaRPr lang="tr-TR" dirty="0"/>
          </a:p>
        </p:txBody>
      </p:sp>
      <p:sp>
        <p:nvSpPr>
          <p:cNvPr id="4" name="3 Sağ Ok"/>
          <p:cNvSpPr/>
          <p:nvPr/>
        </p:nvSpPr>
        <p:spPr>
          <a:xfrm rot="2467504">
            <a:off x="4712843" y="5054555"/>
            <a:ext cx="1357322"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Sağ Ok"/>
          <p:cNvSpPr/>
          <p:nvPr/>
        </p:nvSpPr>
        <p:spPr>
          <a:xfrm rot="8906505">
            <a:off x="1546013" y="4977505"/>
            <a:ext cx="1357322" cy="2857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6 Metin kutusu"/>
          <p:cNvSpPr txBox="1"/>
          <p:nvPr/>
        </p:nvSpPr>
        <p:spPr>
          <a:xfrm>
            <a:off x="428596" y="5572140"/>
            <a:ext cx="2456506" cy="523220"/>
          </a:xfrm>
          <a:prstGeom prst="rect">
            <a:avLst/>
          </a:prstGeom>
          <a:noFill/>
        </p:spPr>
        <p:txBody>
          <a:bodyPr wrap="none" rtlCol="0">
            <a:spAutoFit/>
          </a:bodyPr>
          <a:lstStyle/>
          <a:p>
            <a:r>
              <a:rPr lang="tr-TR" sz="2800" dirty="0" smtClean="0"/>
              <a:t>Tıbbi Tanılama </a:t>
            </a:r>
            <a:endParaRPr lang="tr-TR" sz="2800" dirty="0"/>
          </a:p>
        </p:txBody>
      </p:sp>
      <p:sp>
        <p:nvSpPr>
          <p:cNvPr id="8" name="7 Metin kutusu"/>
          <p:cNvSpPr txBox="1"/>
          <p:nvPr/>
        </p:nvSpPr>
        <p:spPr>
          <a:xfrm>
            <a:off x="4857752" y="5643578"/>
            <a:ext cx="2737031" cy="523220"/>
          </a:xfrm>
          <a:prstGeom prst="rect">
            <a:avLst/>
          </a:prstGeom>
          <a:noFill/>
        </p:spPr>
        <p:txBody>
          <a:bodyPr wrap="none" rtlCol="0">
            <a:spAutoFit/>
          </a:bodyPr>
          <a:lstStyle/>
          <a:p>
            <a:r>
              <a:rPr lang="tr-TR" sz="2800" dirty="0" smtClean="0"/>
              <a:t>Eğitsel Tanılama </a:t>
            </a:r>
            <a:endParaRPr lang="tr-T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b="1" dirty="0" smtClean="0"/>
              <a:t>Tıbbi tanılama;</a:t>
            </a:r>
            <a:r>
              <a:rPr lang="tr-TR" dirty="0" smtClean="0"/>
              <a:t> Tıbbi verilerin ve </a:t>
            </a:r>
            <a:r>
              <a:rPr lang="tr-TR" dirty="0" err="1" smtClean="0"/>
              <a:t>psikometrik</a:t>
            </a:r>
            <a:r>
              <a:rPr lang="tr-TR" dirty="0" smtClean="0"/>
              <a:t> ölçümlerin esas alındığı bir tanılama modelidir. Bu tür tanılamada yetersizlik saptanmakta, bireyde oluşan zedelenmenin yeri, derecesi, oluş zamanı, zedelenmeye yol açan nedenler, sürekliliği gibi özellikler belirlenmektedir.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Eğitsel </a:t>
            </a:r>
            <a:r>
              <a:rPr lang="tr-TR" dirty="0" err="1" smtClean="0"/>
              <a:t>Tanımalama</a:t>
            </a:r>
            <a:r>
              <a:rPr lang="tr-TR" dirty="0" smtClean="0"/>
              <a:t>; tıbbi ve </a:t>
            </a:r>
            <a:r>
              <a:rPr lang="tr-TR" dirty="0" err="1" smtClean="0"/>
              <a:t>psikometrik</a:t>
            </a:r>
            <a:r>
              <a:rPr lang="tr-TR" dirty="0" smtClean="0"/>
              <a:t> veriler dikkate alınarak,yetersizliğin eğitim sürecini etkileme durumunun belirlenmesi ve bireyin dil,bilişsel,duygusal,sosyal ve motor becerilerine ilişkin gelişimsel bilgilerin toplanması şeklinde tanımlanmaktadır.</a:t>
            </a:r>
            <a:endParaRPr lang="tr-TR" i="1" dirty="0" smtClean="0"/>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r>
              <a:rPr lang="tr-TR" b="1" dirty="0" smtClean="0"/>
              <a:t>Değerlendirme</a:t>
            </a:r>
            <a:r>
              <a:rPr lang="tr-TR" dirty="0" smtClean="0"/>
              <a:t> özel eğitim açısından daha kapsamlı bir işlem olarak görülmektedir. Bireyin hali hazır durumunu ve tüm davranışlarını içeren özel eğitime gereksinimi olan bireylerin eğitiminde nelere dikkat edilmesi gerektiğini ortaya çıkaracak nitelikli bir tanımayı kapsamaktadır. Değerlendirme, </a:t>
            </a:r>
            <a:r>
              <a:rPr lang="tr-TR" dirty="0" err="1" smtClean="0"/>
              <a:t>formal</a:t>
            </a:r>
            <a:r>
              <a:rPr lang="tr-TR" dirty="0" smtClean="0"/>
              <a:t>-</a:t>
            </a:r>
            <a:r>
              <a:rPr lang="tr-TR" dirty="0" err="1" smtClean="0"/>
              <a:t>informal</a:t>
            </a:r>
            <a:r>
              <a:rPr lang="tr-TR" dirty="0" smtClean="0"/>
              <a:t> ölçme araçları ve teknikleri kullanılarak bireyin özelliklerine ilişkin karar verme işlemi olarak kabul edilmektedir.</a:t>
            </a:r>
            <a:endParaRPr lang="tr-TR" i="1" dirty="0" smtClean="0"/>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304800" y="1554163"/>
            <a:ext cx="8686800" cy="1731962"/>
          </a:xfrm>
        </p:spPr>
        <p:txBody>
          <a:bodyPr/>
          <a:lstStyle/>
          <a:p>
            <a:pPr>
              <a:buNone/>
            </a:pPr>
            <a:r>
              <a:rPr lang="tr-TR" dirty="0" smtClean="0"/>
              <a:t>Özel eğitimde değerlendirmenin beş amacında söz edilebilir. Bu amaçlar şu şekilde sıralanabilir.</a:t>
            </a:r>
            <a:endParaRPr lang="tr-TR" b="1" dirty="0" smtClean="0"/>
          </a:p>
          <a:p>
            <a:endParaRPr lang="tr-TR" dirty="0"/>
          </a:p>
        </p:txBody>
      </p:sp>
      <p:graphicFrame>
        <p:nvGraphicFramePr>
          <p:cNvPr id="4" name="3 Diyagram"/>
          <p:cNvGraphicFramePr/>
          <p:nvPr/>
        </p:nvGraphicFramePr>
        <p:xfrm>
          <a:off x="1357290" y="3286124"/>
          <a:ext cx="6667504" cy="33496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t>DEĞERLENDİRME TÜRLERİ</a:t>
            </a:r>
            <a:r>
              <a:rPr lang="tr-TR" i="1" dirty="0" smtClean="0"/>
              <a:t/>
            </a:r>
            <a:br>
              <a:rPr lang="tr-TR" i="1" dirty="0" smtClean="0"/>
            </a:br>
            <a:endParaRPr lang="tr-TR" dirty="0"/>
          </a:p>
        </p:txBody>
      </p:sp>
      <p:sp>
        <p:nvSpPr>
          <p:cNvPr id="3" name="2 İçerik Yer Tutucusu"/>
          <p:cNvSpPr>
            <a:spLocks noGrp="1"/>
          </p:cNvSpPr>
          <p:nvPr>
            <p:ph idx="1"/>
          </p:nvPr>
        </p:nvSpPr>
        <p:spPr/>
        <p:txBody>
          <a:bodyPr/>
          <a:lstStyle/>
          <a:p>
            <a:r>
              <a:rPr lang="tr-TR" b="1" dirty="0" smtClean="0"/>
              <a:t>Resmi değerlendirme</a:t>
            </a:r>
          </a:p>
          <a:p>
            <a:pPr>
              <a:buNone/>
            </a:pPr>
            <a:r>
              <a:rPr lang="tr-TR" dirty="0" smtClean="0"/>
              <a:t>		Resmi değerlendirme esas olarak bir bireyin performansını akranlarından oluşan normları temsil eden bir grubun performansıyla karşılaştıran norm referanslı veya standartlaştırılmış testlere dayalıdır. </a:t>
            </a:r>
            <a:endParaRPr lang="tr-TR"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188</TotalTime>
  <Words>291</Words>
  <Application>Microsoft Office PowerPoint</Application>
  <PresentationFormat>Ekran Gösterisi (4:3)</PresentationFormat>
  <Paragraphs>24</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Franklin Gothic Book</vt:lpstr>
      <vt:lpstr>Franklin Gothic Medium</vt:lpstr>
      <vt:lpstr>Wingdings 2</vt:lpstr>
      <vt:lpstr>Gezinti</vt:lpstr>
      <vt:lpstr>TANI VE DEĞERLENDİRME</vt:lpstr>
      <vt:lpstr>PowerPoint Sunusu</vt:lpstr>
      <vt:lpstr>PowerPoint Sunusu</vt:lpstr>
      <vt:lpstr>PowerPoint Sunusu</vt:lpstr>
      <vt:lpstr>PowerPoint Sunusu</vt:lpstr>
      <vt:lpstr>PowerPoint Sunusu</vt:lpstr>
      <vt:lpstr>PowerPoint Sunusu</vt:lpstr>
      <vt:lpstr>PowerPoint Sunusu</vt:lpstr>
      <vt:lpstr>DEĞERLENDİRME TÜRLERİ </vt:lpstr>
      <vt:lpstr>PowerPoint Sunusu</vt:lpstr>
      <vt:lpstr>YARARLANILAN 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ENGELLİ ÇOCUKLARI TANIMA VE DEĞERLENDİRME</dc:title>
  <dc:creator>Toshiba</dc:creator>
  <cp:lastModifiedBy>figen</cp:lastModifiedBy>
  <cp:revision>20</cp:revision>
  <dcterms:created xsi:type="dcterms:W3CDTF">2017-01-21T12:45:47Z</dcterms:created>
  <dcterms:modified xsi:type="dcterms:W3CDTF">2020-11-12T18:42:09Z</dcterms:modified>
</cp:coreProperties>
</file>