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96" r:id="rId3"/>
    <p:sldId id="279" r:id="rId4"/>
    <p:sldId id="297" r:id="rId5"/>
    <p:sldId id="280" r:id="rId6"/>
    <p:sldId id="283" r:id="rId7"/>
    <p:sldId id="298" r:id="rId8"/>
    <p:sldId id="299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D4D7369A-1F3A-4172-B284-AA6793BDCEC3}">
          <p14:sldIdLst>
            <p14:sldId id="256"/>
            <p14:sldId id="296"/>
            <p14:sldId id="279"/>
            <p14:sldId id="297"/>
            <p14:sldId id="280"/>
            <p14:sldId id="283"/>
            <p14:sldId id="298"/>
            <p14:sldId id="299"/>
          </p14:sldIdLst>
        </p14:section>
        <p14:section name="Başlıksız Bölüm" id="{92898EE6-82D8-46DA-BEDE-C3D5D3EB5A3E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225" autoAdjust="0"/>
  </p:normalViewPr>
  <p:slideViewPr>
    <p:cSldViewPr>
      <p:cViewPr varScale="1">
        <p:scale>
          <a:sx n="81" d="100"/>
          <a:sy n="81" d="100"/>
        </p:scale>
        <p:origin x="-16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25048-2FE9-4523-84CE-90ABC6A8237C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E20CF-BB24-4B5D-87B2-D6B71D15C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46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73E2-ED3B-4CE1-96DF-6929B9A9AE07}" type="datetime1">
              <a:rPr lang="tr-TR" smtClean="0"/>
              <a:t>05.12.2017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E1937-1FB9-4095-BE58-ACD25F395A60}" type="datetime1">
              <a:rPr lang="tr-TR" smtClean="0"/>
              <a:t>05.12.2017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5EA9-A3A6-4C3B-A9C6-A7289D58A058}" type="datetime1">
              <a:rPr lang="tr-TR" smtClean="0"/>
              <a:t>05.12.2017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082E-31E9-440D-AF6F-87525872DC6C}" type="datetime1">
              <a:rPr lang="tr-TR" smtClean="0"/>
              <a:t>05.12.2017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A272E-F78F-4103-B208-C94F7D0C700F}" type="datetime1">
              <a:rPr lang="tr-TR" smtClean="0"/>
              <a:t>05.12.2017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CF764-63BB-4E2B-B11F-6923FEC292DB}" type="datetime1">
              <a:rPr lang="tr-TR" smtClean="0"/>
              <a:t>05.12.2017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A1E03-5416-4F03-8A22-E0ED94F4A158}" type="datetime1">
              <a:rPr lang="tr-TR" smtClean="0"/>
              <a:t>05.12.2017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00BC-892E-4B20-A793-9BF5059FB306}" type="datetime1">
              <a:rPr lang="tr-TR" smtClean="0"/>
              <a:t>05.12.2017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730F-5AD0-4232-9B0E-42445C242034}" type="datetime1">
              <a:rPr lang="tr-TR" smtClean="0"/>
              <a:t>05.12.2017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CD6C6-EA72-41BA-B2D2-C28B87EFF3E6}" type="datetime1">
              <a:rPr lang="tr-TR" smtClean="0"/>
              <a:t>05.12.2017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8B90D-D031-4940-876E-33F11BE99555}" type="datetime1">
              <a:rPr lang="tr-TR" smtClean="0"/>
              <a:t>05.12.2017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B3C19-15D2-4E8F-BB70-8214C95DA3F2}" type="datetime1">
              <a:rPr lang="tr-TR" smtClean="0"/>
              <a:t>05.12.2017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aEcPKBXV0M&amp;t=82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vimeo.com/20098668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aBHxeYjhS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GÖRSEL SOSYOLOJİ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/>
              <a:t>Prof. Dr. Hayriye ERBAŞ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56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99592" y="2705725"/>
            <a:ext cx="74168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4400" dirty="0" smtClean="0">
                <a:solidFill>
                  <a:prstClr val="black"/>
                </a:solidFill>
              </a:rPr>
              <a:t>BELGESELLER VE SOSYOLOJİ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4575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755577" y="3044280"/>
            <a:ext cx="712879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6600" dirty="0" smtClean="0">
                <a:solidFill>
                  <a:prstClr val="black"/>
                </a:solidFill>
                <a:ea typeface="+mj-ea"/>
                <a:cs typeface="+mj-cs"/>
              </a:rPr>
              <a:t>KENTSEL DÖNÜŞÜM </a:t>
            </a:r>
            <a:endParaRPr lang="en-US" sz="6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880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Dünyada ve Türkiye’de Kentsel Dönüşüm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>
                <a:solidFill>
                  <a:prstClr val="black"/>
                </a:solidFill>
              </a:rPr>
              <a:t>Dünyanın belli kentlerinde de finans dünya kenti olma çabası doğrultusunda değişimler var. Türkiye’den bu süreci en yoğun yaşayan kent İstanbul. </a:t>
            </a:r>
            <a:r>
              <a:rPr lang="tr-TR" dirty="0" smtClean="0">
                <a:solidFill>
                  <a:prstClr val="black"/>
                </a:solidFill>
              </a:rPr>
              <a:t>Derste İstanbul ve Ankara’da kentsel dönüşüm belgesellerine yer verilecektir. 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8008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95537" y="3044280"/>
            <a:ext cx="82089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 smtClean="0">
                <a:solidFill>
                  <a:prstClr val="black"/>
                </a:solidFill>
                <a:ea typeface="+mj-ea"/>
                <a:cs typeface="+mj-cs"/>
              </a:rPr>
              <a:t>KENTSEL DÖNÜŞÜM: </a:t>
            </a:r>
            <a:r>
              <a:rPr lang="tr-TR" sz="3600" dirty="0" smtClean="0">
                <a:solidFill>
                  <a:prstClr val="black"/>
                </a:solidFill>
                <a:ea typeface="+mj-ea"/>
                <a:cs typeface="+mj-cs"/>
              </a:rPr>
              <a:t>İSTANBUL ve ANKARA </a:t>
            </a:r>
          </a:p>
          <a:p>
            <a:endParaRPr lang="en-US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1864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Ekümenopolis</a:t>
            </a:r>
            <a:r>
              <a:rPr lang="en-US" dirty="0"/>
              <a:t>: </a:t>
            </a:r>
            <a:r>
              <a:rPr lang="en-US" dirty="0" err="1"/>
              <a:t>Ucu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Şehir</a:t>
            </a:r>
            <a:r>
              <a:rPr lang="en-US" dirty="0"/>
              <a:t> | 2012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www.youtube.com/watch?v=maEcPKBXV0M&amp;t=82s</a:t>
            </a:r>
            <a:endParaRPr lang="tr-TR" dirty="0" smtClean="0"/>
          </a:p>
          <a:p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1027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Yenimahalle Belgeseli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vimeo.com/20098668</a:t>
            </a:r>
            <a:endParaRPr lang="tr-TR" dirty="0" smtClean="0"/>
          </a:p>
          <a:p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0488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Çinçin</a:t>
            </a:r>
            <a:r>
              <a:rPr lang="tr-TR" dirty="0" smtClean="0"/>
              <a:t> Belgeseli-BBC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www.youtube.com/watch?v=CaBHxeYjhS0</a:t>
            </a:r>
            <a:endParaRPr lang="tr-TR" dirty="0" smtClean="0"/>
          </a:p>
          <a:p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392248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97</Words>
  <Application>Microsoft Office PowerPoint</Application>
  <PresentationFormat>Ekran Gösterisi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GÖRSEL SOSYOLOJİ</vt:lpstr>
      <vt:lpstr>PowerPoint Sunusu</vt:lpstr>
      <vt:lpstr>PowerPoint Sunusu</vt:lpstr>
      <vt:lpstr>Dünyada ve Türkiye’de Kentsel Dönüşüm</vt:lpstr>
      <vt:lpstr>PowerPoint Sunusu</vt:lpstr>
      <vt:lpstr>Ekümenopolis: Ucu Olmayan Şehir | 2012</vt:lpstr>
      <vt:lpstr>Yenimahalle Belgeseli</vt:lpstr>
      <vt:lpstr>Çinçin Belgeseli-BBC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Kullanıcı</dc:creator>
  <cp:lastModifiedBy>Kullanıcı</cp:lastModifiedBy>
  <cp:revision>28</cp:revision>
  <dcterms:created xsi:type="dcterms:W3CDTF">2016-09-27T10:43:46Z</dcterms:created>
  <dcterms:modified xsi:type="dcterms:W3CDTF">2017-12-05T07:36:56Z</dcterms:modified>
</cp:coreProperties>
</file>