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60" r:id="rId3"/>
    <p:sldId id="259" r:id="rId4"/>
    <p:sldId id="261" r:id="rId5"/>
    <p:sldId id="262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3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5F0783-EA05-4C7F-A5B0-6C4814237358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913737-C54F-4C68-8A28-D5E9E4031A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584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913737-C54F-4C68-8A28-D5E9E4031A68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38771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913737-C54F-4C68-8A28-D5E9E4031A68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6385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A7FD-BDBE-4021-A372-3482AF289990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C89B-2A8F-4B60-92BE-A39F2213F1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5143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A7FD-BDBE-4021-A372-3482AF289990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C89B-2A8F-4B60-92BE-A39F2213F1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2332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A7FD-BDBE-4021-A372-3482AF289990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C89B-2A8F-4B60-92BE-A39F2213F1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2828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A7FD-BDBE-4021-A372-3482AF289990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C89B-2A8F-4B60-92BE-A39F2213F1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7584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A7FD-BDBE-4021-A372-3482AF289990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C89B-2A8F-4B60-92BE-A39F2213F1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1124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A7FD-BDBE-4021-A372-3482AF289990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C89B-2A8F-4B60-92BE-A39F2213F1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53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A7FD-BDBE-4021-A372-3482AF289990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C89B-2A8F-4B60-92BE-A39F2213F1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3773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A7FD-BDBE-4021-A372-3482AF289990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C89B-2A8F-4B60-92BE-A39F2213F1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2773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A7FD-BDBE-4021-A372-3482AF289990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C89B-2A8F-4B60-92BE-A39F2213F1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716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A7FD-BDBE-4021-A372-3482AF289990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C89B-2A8F-4B60-92BE-A39F2213F1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6678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A7FD-BDBE-4021-A372-3482AF289990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C89B-2A8F-4B60-92BE-A39F2213F1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5881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5A7FD-BDBE-4021-A372-3482AF289990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0C89B-2A8F-4B60-92BE-A39F2213F1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9333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latin typeface="+mn-lt"/>
              </a:rPr>
              <a:t>5. Ders tekstil depo özellikleri</a:t>
            </a:r>
            <a:endParaRPr lang="tr-TR" sz="3600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Depo mekan özellikleri</a:t>
            </a:r>
          </a:p>
          <a:p>
            <a:r>
              <a:rPr lang="tr-TR" dirty="0" smtClean="0"/>
              <a:t>Malzeme özellikleri</a:t>
            </a:r>
          </a:p>
          <a:p>
            <a:r>
              <a:rPr lang="tr-TR" dirty="0" smtClean="0"/>
              <a:t>Halı özellikleri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80328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Tekstil deponun bazı özellikleri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Duvar, tavan, zemin materyalinin bütçeye uygun, yangın </a:t>
            </a:r>
            <a:r>
              <a:rPr lang="tr-TR" dirty="0" err="1" smtClean="0"/>
              <a:t>vb</a:t>
            </a:r>
            <a:r>
              <a:rPr lang="tr-TR" dirty="0" smtClean="0"/>
              <a:t> dayanıklı, kullanım amacına uygun, </a:t>
            </a:r>
          </a:p>
          <a:p>
            <a:r>
              <a:rPr lang="tr-TR" dirty="0" smtClean="0"/>
              <a:t>Yeterli boşluk ve dolaşıma imkan veren</a:t>
            </a:r>
          </a:p>
          <a:p>
            <a:r>
              <a:rPr lang="tr-TR" dirty="0" smtClean="0"/>
              <a:t>Hava sirkülasyonu</a:t>
            </a:r>
          </a:p>
          <a:p>
            <a:r>
              <a:rPr lang="tr-TR" dirty="0" smtClean="0"/>
              <a:t>ışık almayan, farklı seviyede ışık ayarı </a:t>
            </a:r>
          </a:p>
          <a:p>
            <a:r>
              <a:rPr lang="tr-TR" dirty="0" smtClean="0"/>
              <a:t>Çalışma alanı dışında 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630044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Liflerin gevşek halde durması, doğal gerilimin sürmesi</a:t>
            </a:r>
          </a:p>
          <a:p>
            <a:r>
              <a:rPr lang="tr-TR" dirty="0" smtClean="0"/>
              <a:t>Asitsiz kağıt, </a:t>
            </a:r>
            <a:r>
              <a:rPr lang="tr-TR" dirty="0" err="1" smtClean="0"/>
              <a:t>müslin</a:t>
            </a:r>
            <a:r>
              <a:rPr lang="tr-TR" dirty="0" smtClean="0"/>
              <a:t> bez kullanımı</a:t>
            </a:r>
            <a:endParaRPr lang="tr-TR" dirty="0"/>
          </a:p>
          <a:p>
            <a:r>
              <a:rPr lang="tr-TR" dirty="0" smtClean="0"/>
              <a:t>Tekstile uygun depolama yöntemini seçme (</a:t>
            </a:r>
            <a:r>
              <a:rPr lang="tr-TR" dirty="0" err="1" smtClean="0"/>
              <a:t>Mailand</a:t>
            </a:r>
            <a:r>
              <a:rPr lang="tr-TR" dirty="0" smtClean="0"/>
              <a:t> 1980)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8399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Isı ve nem ölçer</a:t>
            </a:r>
            <a:endParaRPr lang="tr-TR" dirty="0"/>
          </a:p>
        </p:txBody>
      </p:sp>
      <p:pic>
        <p:nvPicPr>
          <p:cNvPr id="5" name="Resim Yer Tutucusu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792" b="27792"/>
          <a:stretch>
            <a:fillRect/>
          </a:stretch>
        </p:blipFill>
        <p:spPr/>
      </p:pic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tr-TR" dirty="0" smtClean="0"/>
              <a:t>Emory </a:t>
            </a:r>
            <a:r>
              <a:rPr lang="tr-TR" dirty="0" err="1"/>
              <a:t>Univeritesi</a:t>
            </a:r>
            <a:r>
              <a:rPr lang="tr-TR" dirty="0"/>
              <a:t>, Michael C. Carlos </a:t>
            </a:r>
            <a:r>
              <a:rPr lang="tr-TR" dirty="0" err="1"/>
              <a:t>Museum</a:t>
            </a:r>
            <a:r>
              <a:rPr lang="tr-TR" dirty="0"/>
              <a:t>, 2016</a:t>
            </a:r>
          </a:p>
          <a:p>
            <a:r>
              <a:rPr lang="tr-TR" dirty="0" smtClean="0"/>
              <a:t>m ölçer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32365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Tekstil depolama alanı</a:t>
            </a:r>
            <a:endParaRPr lang="tr-TR" dirty="0"/>
          </a:p>
        </p:txBody>
      </p:sp>
      <p:pic>
        <p:nvPicPr>
          <p:cNvPr id="5" name="Resim Yer Tutucusu 4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792" b="27792"/>
          <a:stretch>
            <a:fillRect/>
          </a:stretch>
        </p:blipFill>
        <p:spPr/>
      </p:pic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01752" y="2057400"/>
            <a:ext cx="3932237" cy="3811588"/>
          </a:xfrm>
        </p:spPr>
        <p:txBody>
          <a:bodyPr/>
          <a:lstStyle/>
          <a:p>
            <a:r>
              <a:rPr lang="tr-TR" dirty="0"/>
              <a:t>Emory </a:t>
            </a:r>
            <a:r>
              <a:rPr lang="tr-TR" dirty="0" err="1"/>
              <a:t>Univeritesi</a:t>
            </a:r>
            <a:r>
              <a:rPr lang="tr-TR" dirty="0"/>
              <a:t>, Michael C. Carlos </a:t>
            </a:r>
            <a:r>
              <a:rPr lang="tr-TR" dirty="0" err="1"/>
              <a:t>Museum</a:t>
            </a:r>
            <a:r>
              <a:rPr lang="tr-TR" dirty="0"/>
              <a:t>, 2016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5766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</TotalTime>
  <Words>106</Words>
  <Application>Microsoft Office PowerPoint</Application>
  <PresentationFormat>Geniş ekran</PresentationFormat>
  <Paragraphs>23</Paragraphs>
  <Slides>5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5. Ders tekstil depo özellikleri</vt:lpstr>
      <vt:lpstr>Tekstil deponun bazı özellikleri</vt:lpstr>
      <vt:lpstr>PowerPoint Sunusu</vt:lpstr>
      <vt:lpstr>Isı ve nem ölçer</vt:lpstr>
      <vt:lpstr>Tekstil depolama alanı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Mantarlar, böcekler, kemirgenler</dc:title>
  <dc:creator>zeynep</dc:creator>
  <cp:lastModifiedBy>zeynep</cp:lastModifiedBy>
  <cp:revision>26</cp:revision>
  <dcterms:created xsi:type="dcterms:W3CDTF">2018-03-27T12:26:05Z</dcterms:created>
  <dcterms:modified xsi:type="dcterms:W3CDTF">2018-08-16T11:12:55Z</dcterms:modified>
</cp:coreProperties>
</file>