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F0783-EA05-4C7F-A5B0-6C4814237358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13737-C54F-4C68-8A28-D5E9E4031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8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13737-C54F-4C68-8A28-D5E9E4031A6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7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13737-C54F-4C68-8A28-D5E9E4031A6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38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14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3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58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1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0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7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7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7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67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33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+mn-lt"/>
              </a:rPr>
              <a:t>5. Ders tekstil depo özellikleri</a:t>
            </a:r>
            <a:endParaRPr lang="tr-TR" sz="36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Depo mekan özellikleri</a:t>
            </a:r>
          </a:p>
          <a:p>
            <a:r>
              <a:rPr lang="tr-TR" dirty="0" smtClean="0"/>
              <a:t>Malzeme özellikleri</a:t>
            </a:r>
          </a:p>
          <a:p>
            <a:r>
              <a:rPr lang="tr-TR" dirty="0" smtClean="0"/>
              <a:t>Halı özellikleri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32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Tekstil deponun bazı özellikleri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Duvar, tavan, zemin materyalinin bütçeye uygun, yangın </a:t>
            </a:r>
            <a:r>
              <a:rPr lang="tr-TR" dirty="0" err="1" smtClean="0"/>
              <a:t>vb</a:t>
            </a:r>
            <a:r>
              <a:rPr lang="tr-TR" dirty="0" smtClean="0"/>
              <a:t> dayanıklı, kullanım amacına uygun, </a:t>
            </a:r>
          </a:p>
          <a:p>
            <a:r>
              <a:rPr lang="tr-TR" dirty="0" smtClean="0"/>
              <a:t>Yeterli boşluk ve dolaşıma imkan veren</a:t>
            </a:r>
          </a:p>
          <a:p>
            <a:r>
              <a:rPr lang="tr-TR" dirty="0" smtClean="0"/>
              <a:t>Hava sirkülasyonu</a:t>
            </a:r>
          </a:p>
          <a:p>
            <a:r>
              <a:rPr lang="tr-TR" dirty="0" smtClean="0"/>
              <a:t>ışık almayan, farklı seviyede ışık ayarı </a:t>
            </a:r>
          </a:p>
          <a:p>
            <a:r>
              <a:rPr lang="tr-TR" dirty="0" smtClean="0"/>
              <a:t>Çalışma alanı dışında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3004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Liflerin gevşek halde durması, doğal gerilimin sürmesi</a:t>
            </a:r>
          </a:p>
          <a:p>
            <a:r>
              <a:rPr lang="tr-TR" dirty="0" smtClean="0"/>
              <a:t>Asitsiz kağıt, </a:t>
            </a:r>
            <a:r>
              <a:rPr lang="tr-TR" dirty="0" err="1" smtClean="0"/>
              <a:t>müslin</a:t>
            </a:r>
            <a:r>
              <a:rPr lang="tr-TR" dirty="0" smtClean="0"/>
              <a:t> bez kullanımı</a:t>
            </a:r>
            <a:endParaRPr lang="tr-TR" dirty="0"/>
          </a:p>
          <a:p>
            <a:r>
              <a:rPr lang="tr-TR" dirty="0" smtClean="0"/>
              <a:t>Tekstile uygun depolama yöntemini seçme (</a:t>
            </a:r>
            <a:r>
              <a:rPr lang="tr-TR" dirty="0" err="1" smtClean="0"/>
              <a:t>Mailand</a:t>
            </a:r>
            <a:r>
              <a:rPr lang="tr-TR" dirty="0" smtClean="0"/>
              <a:t> 1980)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39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Isı ve nem ölçer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r>
              <a:rPr lang="tr-TR" dirty="0" smtClean="0"/>
              <a:t>m ölçer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36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Tekstil depolama alanı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01752" y="2057400"/>
            <a:ext cx="3932237" cy="3811588"/>
          </a:xfrm>
        </p:spPr>
        <p:txBody>
          <a:bodyPr/>
          <a:lstStyle/>
          <a:p>
            <a:r>
              <a:rPr lang="tr-TR" dirty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106</Words>
  <Application>Microsoft Office PowerPoint</Application>
  <PresentationFormat>Geniş ekran</PresentationFormat>
  <Paragraphs>23</Paragraphs>
  <Slides>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5. Ders tekstil depo özellikleri</vt:lpstr>
      <vt:lpstr>Tekstil deponun bazı özellikleri</vt:lpstr>
      <vt:lpstr>PowerPoint Sunusu</vt:lpstr>
      <vt:lpstr>Isı ve nem ölçer</vt:lpstr>
      <vt:lpstr>Tekstil depolama alanı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Mantarlar, böcekler, kemirgenler</dc:title>
  <dc:creator>zeynep</dc:creator>
  <cp:lastModifiedBy>zeynep</cp:lastModifiedBy>
  <cp:revision>26</cp:revision>
  <dcterms:created xsi:type="dcterms:W3CDTF">2018-03-27T12:26:05Z</dcterms:created>
  <dcterms:modified xsi:type="dcterms:W3CDTF">2018-08-16T11:12:55Z</dcterms:modified>
</cp:coreProperties>
</file>