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1" r:id="rId2"/>
    <p:sldId id="262" r:id="rId3"/>
    <p:sldId id="268" r:id="rId4"/>
    <p:sldId id="27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varScale="1">
        <p:scale>
          <a:sx n="53" d="100"/>
          <a:sy n="53" d="100"/>
        </p:scale>
        <p:origin x="66" y="3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BCD885-B589-4754-A7F6-2D25E0536AB9}"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47530F-C486-4C37-92B0-167E9A876748}" type="slidenum">
              <a:rPr lang="tr-TR" smtClean="0"/>
              <a:pPr/>
              <a:t>‹#›</a:t>
            </a:fld>
            <a:endParaRPr lang="tr-TR"/>
          </a:p>
        </p:txBody>
      </p:sp>
    </p:spTree>
    <p:extLst>
      <p:ext uri="{BB962C8B-B14F-4D97-AF65-F5344CB8AC3E}">
        <p14:creationId xmlns:p14="http://schemas.microsoft.com/office/powerpoint/2010/main" val="1978557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a:t>
            </a:fld>
            <a:endParaRPr lang="tr-TR"/>
          </a:p>
        </p:txBody>
      </p:sp>
    </p:spTree>
    <p:extLst>
      <p:ext uri="{BB962C8B-B14F-4D97-AF65-F5344CB8AC3E}">
        <p14:creationId xmlns:p14="http://schemas.microsoft.com/office/powerpoint/2010/main" val="2124053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2</a:t>
            </a:fld>
            <a:endParaRPr lang="tr-TR"/>
          </a:p>
        </p:txBody>
      </p:sp>
    </p:spTree>
    <p:extLst>
      <p:ext uri="{BB962C8B-B14F-4D97-AF65-F5344CB8AC3E}">
        <p14:creationId xmlns:p14="http://schemas.microsoft.com/office/powerpoint/2010/main" val="3197002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3</a:t>
            </a:fld>
            <a:endParaRPr lang="tr-TR"/>
          </a:p>
        </p:txBody>
      </p:sp>
    </p:spTree>
    <p:extLst>
      <p:ext uri="{BB962C8B-B14F-4D97-AF65-F5344CB8AC3E}">
        <p14:creationId xmlns:p14="http://schemas.microsoft.com/office/powerpoint/2010/main" val="2476486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smtClean="0"/>
          </a:p>
        </p:txBody>
      </p:sp>
      <p:sp>
        <p:nvSpPr>
          <p:cNvPr id="2150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D8E56FFF-B7D0-4E0E-B9B9-7F749331BECA}" type="slidenum">
              <a:rPr lang="tr-TR" sz="1200" smtClean="0"/>
              <a:pPr/>
              <a:t>4</a:t>
            </a:fld>
            <a:endParaRPr lang="tr-TR" sz="1200" smtClean="0"/>
          </a:p>
        </p:txBody>
      </p:sp>
    </p:spTree>
    <p:extLst>
      <p:ext uri="{BB962C8B-B14F-4D97-AF65-F5344CB8AC3E}">
        <p14:creationId xmlns:p14="http://schemas.microsoft.com/office/powerpoint/2010/main" val="82883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6AC05773-888C-4BF0-AF0D-50C559E72349}" type="datetime1">
              <a:rPr lang="tr-TR" smtClean="0"/>
              <a:t>10.8.2017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r>
              <a:rPr lang="tr-TR" smtClean="0"/>
              <a:t>Prof. Dr. Fehmi TUNCEL</a:t>
            </a:r>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26048BB-3F44-4679-926F-29E7B65EC063}"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CF1EAAB-3A91-4B76-851C-5F6C070AA8C5}"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C582466A-C6AC-4455-9A12-69B5518297A1}" type="datetime1">
              <a:rPr lang="tr-TR" smtClean="0"/>
              <a:t>10.8.2017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3BA45CED-CFD5-4B48-9ECE-DF08B84A8FB0}" type="datetime1">
              <a:rPr lang="tr-TR" smtClean="0"/>
              <a:t>10.8.2017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4A5DBD6A-549C-445C-962E-4F74B0E1DECE}" type="datetime1">
              <a:rPr lang="tr-TR" smtClean="0"/>
              <a:t>10.8.2017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0955418F-73B3-41A8-8A28-2DEFF6583BDD}" type="datetime1">
              <a:rPr lang="tr-TR" smtClean="0"/>
              <a:t>10.8.2017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r>
              <a:rPr lang="tr-TR" smtClean="0"/>
              <a:t>Prof. Dr. Fehmi TUNCEL</a:t>
            </a:r>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C8C81B-9955-46E0-B941-4A475C5D23FA}"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BA70422A-1179-4072-ADC6-51D3ECFC5198}" type="datetime1">
              <a:rPr lang="tr-TR" smtClean="0"/>
              <a:t>10.8.2017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EB8D3A4B-1031-421D-AED0-03FBA3DC91DF}" type="datetime1">
              <a:rPr lang="tr-TR" smtClean="0"/>
              <a:t>10.8.2017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5FAA8692-4C12-402B-B7BA-F2292B641E3E}" type="datetime1">
              <a:rPr lang="tr-TR" smtClean="0"/>
              <a:t>10.8.2017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95FE1EE-2AC0-410A-B17D-3B5B6958BB59}" type="datetime1">
              <a:rPr lang="tr-TR" smtClean="0"/>
              <a:t>10.8.2017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tr-TR" smtClean="0"/>
              <a:t>Prof. Dr. Fehmi TUNCEL</a:t>
            </a:r>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smtClean="0">
                <a:solidFill>
                  <a:schemeClr val="tx1"/>
                </a:solidFill>
              </a:rPr>
              <a:t>Felsefeye İlişkin Düşünceleri Yansıtan Bazı Sorular</a:t>
            </a:r>
            <a:endParaRPr lang="tr-TR" b="1" dirty="0">
              <a:solidFill>
                <a:schemeClr val="tx1"/>
              </a:solidFill>
            </a:endParaRPr>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sz="3200" b="1" dirty="0" smtClean="0">
                <a:solidFill>
                  <a:schemeClr val="bg1"/>
                </a:solidFill>
              </a:rPr>
              <a:t>İNSANLARIN </a:t>
            </a:r>
          </a:p>
          <a:p>
            <a:pPr algn="ctr">
              <a:buNone/>
            </a:pPr>
            <a:r>
              <a:rPr lang="tr-TR" sz="3200" b="1" dirty="0" smtClean="0">
                <a:solidFill>
                  <a:schemeClr val="bg1"/>
                </a:solidFill>
              </a:rPr>
              <a:t>BU GEZEGENDEKİ </a:t>
            </a:r>
          </a:p>
          <a:p>
            <a:pPr algn="ctr">
              <a:buNone/>
            </a:pPr>
            <a:r>
              <a:rPr lang="tr-TR" sz="3200" b="1" dirty="0" smtClean="0">
                <a:solidFill>
                  <a:schemeClr val="bg1"/>
                </a:solidFill>
              </a:rPr>
              <a:t>ROLLERİ?   </a:t>
            </a:r>
          </a:p>
        </p:txBody>
      </p:sp>
      <p:sp>
        <p:nvSpPr>
          <p:cNvPr id="4" name="Veri Yer Tutucusu 3"/>
          <p:cNvSpPr>
            <a:spLocks noGrp="1"/>
          </p:cNvSpPr>
          <p:nvPr>
            <p:ph type="dt" sz="half" idx="10"/>
          </p:nvPr>
        </p:nvSpPr>
        <p:spPr/>
        <p:txBody>
          <a:bodyPr/>
          <a:lstStyle/>
          <a:p>
            <a:fld id="{AE60FFDE-D606-43A5-B95E-C9AF2BD0F79E}"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smtClean="0">
                <a:solidFill>
                  <a:schemeClr val="tx1"/>
                </a:solidFill>
              </a:rPr>
              <a:t>Felsefeye İlişkin Düşünceleri Yansıtan Bazı Sorular</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b="1" dirty="0" smtClean="0">
                <a:solidFill>
                  <a:schemeClr val="bg1"/>
                </a:solidFill>
              </a:rPr>
              <a:t>EVRENİN BAŞLANGICI </a:t>
            </a:r>
          </a:p>
          <a:p>
            <a:pPr algn="ctr">
              <a:buNone/>
            </a:pPr>
            <a:r>
              <a:rPr lang="tr-TR" b="1" dirty="0" smtClean="0">
                <a:solidFill>
                  <a:schemeClr val="bg1"/>
                </a:solidFill>
              </a:rPr>
              <a:t>VE </a:t>
            </a:r>
          </a:p>
          <a:p>
            <a:pPr algn="ctr">
              <a:buNone/>
            </a:pPr>
            <a:r>
              <a:rPr lang="tr-TR" b="1" dirty="0" smtClean="0">
                <a:solidFill>
                  <a:schemeClr val="bg1"/>
                </a:solidFill>
              </a:rPr>
              <a:t>DOĞASI NEDİR? </a:t>
            </a:r>
          </a:p>
          <a:p>
            <a:pPr algn="ctr">
              <a:buNone/>
            </a:pPr>
            <a:endParaRPr lang="tr-TR" dirty="0"/>
          </a:p>
        </p:txBody>
      </p:sp>
      <p:sp>
        <p:nvSpPr>
          <p:cNvPr id="4" name="Veri Yer Tutucusu 3"/>
          <p:cNvSpPr>
            <a:spLocks noGrp="1"/>
          </p:cNvSpPr>
          <p:nvPr>
            <p:ph type="dt" sz="half" idx="10"/>
          </p:nvPr>
        </p:nvSpPr>
        <p:spPr/>
        <p:txBody>
          <a:bodyPr/>
          <a:lstStyle/>
          <a:p>
            <a:fld id="{79D2830C-B40F-4929-9548-8D3B285965C2}"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Genel Felsefeler</a:t>
            </a:r>
            <a:endParaRPr lang="tr-TR" b="1" dirty="0">
              <a:solidFill>
                <a:schemeClr val="tx1"/>
              </a:solidFill>
            </a:endParaRPr>
          </a:p>
        </p:txBody>
      </p:sp>
      <p:sp>
        <p:nvSpPr>
          <p:cNvPr id="3" name="2 İçerik Yer Tutucusu"/>
          <p:cNvSpPr>
            <a:spLocks noGrp="1"/>
          </p:cNvSpPr>
          <p:nvPr>
            <p:ph idx="1"/>
          </p:nvPr>
        </p:nvSpPr>
        <p:spPr/>
        <p:txBody>
          <a:bodyPr>
            <a:normAutofit/>
          </a:bodyPr>
          <a:lstStyle/>
          <a:p>
            <a:pPr algn="ctr">
              <a:buNone/>
            </a:pPr>
            <a:r>
              <a:rPr lang="tr-TR" b="1" dirty="0" smtClean="0">
                <a:solidFill>
                  <a:srgbClr val="FF0000"/>
                </a:solidFill>
              </a:rPr>
              <a:t>BEŞ GENEL FELSEFE YILLAR İÇİNDE GELİŞEREK EĞİTİM İLE İLGİLİ DÜŞÜNCELERİ ETKİLEMİŞTİR. BUNLAR : </a:t>
            </a:r>
            <a:r>
              <a:rPr lang="tr-TR" dirty="0" smtClean="0"/>
              <a:t> </a:t>
            </a:r>
          </a:p>
          <a:p>
            <a:pPr algn="ctr"/>
            <a:r>
              <a:rPr lang="tr-TR" b="1" dirty="0" smtClean="0">
                <a:solidFill>
                  <a:srgbClr val="002060"/>
                </a:solidFill>
              </a:rPr>
              <a:t>İDEALİZM, </a:t>
            </a:r>
          </a:p>
          <a:p>
            <a:pPr algn="ctr"/>
            <a:r>
              <a:rPr lang="tr-TR" b="1" dirty="0" smtClean="0">
                <a:solidFill>
                  <a:srgbClr val="002060"/>
                </a:solidFill>
              </a:rPr>
              <a:t>REALİZM,</a:t>
            </a:r>
          </a:p>
          <a:p>
            <a:pPr algn="ctr"/>
            <a:r>
              <a:rPr lang="tr-TR" b="1" dirty="0" smtClean="0">
                <a:solidFill>
                  <a:srgbClr val="002060"/>
                </a:solidFill>
              </a:rPr>
              <a:t>PRAGMATİZM,</a:t>
            </a:r>
          </a:p>
          <a:p>
            <a:pPr algn="ctr"/>
            <a:r>
              <a:rPr lang="tr-TR" b="1" dirty="0" smtClean="0">
                <a:solidFill>
                  <a:srgbClr val="002060"/>
                </a:solidFill>
              </a:rPr>
              <a:t>NATURALİZM,</a:t>
            </a:r>
          </a:p>
          <a:p>
            <a:pPr algn="ctr"/>
            <a:r>
              <a:rPr lang="tr-TR" b="1" dirty="0" smtClean="0">
                <a:solidFill>
                  <a:srgbClr val="002060"/>
                </a:solidFill>
              </a:rPr>
              <a:t>EGZİSTENSİALİZM (Varoluşçuluk)</a:t>
            </a:r>
          </a:p>
        </p:txBody>
      </p:sp>
      <p:sp>
        <p:nvSpPr>
          <p:cNvPr id="4" name="Veri Yer Tutucusu 3"/>
          <p:cNvSpPr>
            <a:spLocks noGrp="1"/>
          </p:cNvSpPr>
          <p:nvPr>
            <p:ph type="dt" sz="half" idx="10"/>
          </p:nvPr>
        </p:nvSpPr>
        <p:spPr/>
        <p:txBody>
          <a:bodyPr/>
          <a:lstStyle/>
          <a:p>
            <a:fld id="{D33FD93A-DB5C-4CF1-8AF2-AC87CB2CF1AD}"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68375"/>
          </a:xfrm>
        </p:spPr>
        <p:txBody>
          <a:bodyPr>
            <a:normAutofit/>
          </a:bodyPr>
          <a:lstStyle/>
          <a:p>
            <a:r>
              <a:rPr lang="tr-TR" sz="2000" b="1" dirty="0">
                <a:solidFill>
                  <a:schemeClr val="tx1"/>
                </a:solidFill>
              </a:rPr>
              <a:t>KAYNAKLAR</a:t>
            </a:r>
            <a:endParaRPr lang="tr-TR" sz="2000" dirty="0">
              <a:solidFill>
                <a:schemeClr val="tx1"/>
              </a:solidFill>
            </a:endParaRPr>
          </a:p>
        </p:txBody>
      </p:sp>
      <p:sp>
        <p:nvSpPr>
          <p:cNvPr id="20483" name="2 İçerik Yer Tutucusu"/>
          <p:cNvSpPr>
            <a:spLocks noGrp="1"/>
          </p:cNvSpPr>
          <p:nvPr>
            <p:ph idx="1"/>
          </p:nvPr>
        </p:nvSpPr>
        <p:spPr>
          <a:xfrm>
            <a:off x="457200" y="908721"/>
            <a:ext cx="8229600" cy="5187280"/>
          </a:xfrm>
        </p:spPr>
        <p:txBody>
          <a:bodyPr>
            <a:normAutofit fontScale="55000" lnSpcReduction="20000"/>
          </a:bodyPr>
          <a:lstStyle/>
          <a:p>
            <a:pPr marL="64008" indent="0">
              <a:buNone/>
            </a:pPr>
            <a:r>
              <a:rPr lang="tr-TR" b="1" dirty="0"/>
              <a:t> </a:t>
            </a:r>
            <a:endParaRPr lang="tr-TR" dirty="0"/>
          </a:p>
          <a:p>
            <a:pPr lvl="0"/>
            <a:r>
              <a:rPr lang="tr-TR" dirty="0" err="1"/>
              <a:t>Bennett</a:t>
            </a:r>
            <a:r>
              <a:rPr lang="tr-TR" dirty="0"/>
              <a:t>, B. et al(1975). </a:t>
            </a:r>
            <a:r>
              <a:rPr lang="tr-TR" dirty="0" err="1"/>
              <a:t>Comparative</a:t>
            </a:r>
            <a:r>
              <a:rPr lang="tr-TR" dirty="0"/>
              <a:t>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Henry </a:t>
            </a:r>
            <a:r>
              <a:rPr lang="tr-TR" dirty="0" err="1"/>
              <a:t>Kimpton</a:t>
            </a:r>
            <a:r>
              <a:rPr lang="tr-TR" dirty="0"/>
              <a:t> </a:t>
            </a:r>
            <a:r>
              <a:rPr lang="tr-TR" dirty="0" err="1"/>
              <a:t>Publishers</a:t>
            </a:r>
            <a:r>
              <a:rPr lang="tr-TR" dirty="0"/>
              <a:t>, </a:t>
            </a:r>
            <a:r>
              <a:rPr lang="tr-TR" dirty="0" err="1"/>
              <a:t>London</a:t>
            </a:r>
            <a:r>
              <a:rPr lang="tr-TR" dirty="0"/>
              <a:t>.</a:t>
            </a:r>
          </a:p>
          <a:p>
            <a:pPr lvl="0"/>
            <a:r>
              <a:rPr lang="tr-TR" dirty="0" err="1"/>
              <a:t>Bucher</a:t>
            </a:r>
            <a:r>
              <a:rPr lang="tr-TR" dirty="0"/>
              <a:t> &amp; </a:t>
            </a:r>
            <a:r>
              <a:rPr lang="tr-TR" dirty="0" err="1"/>
              <a:t>Wuest</a:t>
            </a:r>
            <a:r>
              <a:rPr lang="tr-TR" dirty="0"/>
              <a:t> (1987). </a:t>
            </a:r>
            <a:r>
              <a:rPr lang="tr-TR" dirty="0" err="1"/>
              <a:t>Foundations</a:t>
            </a:r>
            <a:r>
              <a:rPr lang="tr-TR" dirty="0"/>
              <a:t> of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Times </a:t>
            </a:r>
            <a:r>
              <a:rPr lang="tr-TR" dirty="0" err="1"/>
              <a:t>Mirror</a:t>
            </a:r>
            <a:r>
              <a:rPr lang="tr-TR" dirty="0"/>
              <a:t>/</a:t>
            </a:r>
            <a:r>
              <a:rPr lang="tr-TR" dirty="0" err="1"/>
              <a:t>Mosby</a:t>
            </a:r>
            <a:r>
              <a:rPr lang="tr-TR" dirty="0"/>
              <a:t> </a:t>
            </a:r>
            <a:r>
              <a:rPr lang="tr-TR" dirty="0" err="1"/>
              <a:t>College</a:t>
            </a:r>
            <a:r>
              <a:rPr lang="tr-TR" dirty="0"/>
              <a:t> </a:t>
            </a:r>
            <a:r>
              <a:rPr lang="tr-TR" dirty="0" err="1"/>
              <a:t>Publishing,St</a:t>
            </a:r>
            <a:r>
              <a:rPr lang="tr-TR" dirty="0"/>
              <a:t>. Louis. </a:t>
            </a:r>
          </a:p>
          <a:p>
            <a:pPr lvl="0"/>
            <a:r>
              <a:rPr lang="tr-TR" dirty="0"/>
              <a:t>Fişek, Kurthan. Devlet Politikası ve Toplumsal Yapı ile İlişkileri Açısından Spor Yönetimi (Dünyada ve Türkiye’de). Ankara Üniversitesi Siyasal Bilgiler Fakültesi Yayını, Ankara, 1983. s. 38, 230.</a:t>
            </a:r>
          </a:p>
          <a:p>
            <a:pPr lvl="0"/>
            <a:r>
              <a:rPr lang="tr-TR" dirty="0"/>
              <a:t>Kasap, Hasan. Eğitimsel Perspektiften Spor Eğitimcisi Yetiştirme Politikamızın İncelenmesi. 1. Eğitim Kurumlarında Beden Eğitimi ve Spor Sempozyumu. Milli Eğitim Basımevi. Ankara, 1992. s. 407-408.</a:t>
            </a:r>
          </a:p>
          <a:p>
            <a:pPr lvl="0"/>
            <a:r>
              <a:rPr lang="tr-TR" dirty="0" err="1"/>
              <a:t>Lumpkin</a:t>
            </a:r>
            <a:r>
              <a:rPr lang="tr-TR" dirty="0"/>
              <a:t>, A: (1990).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-A </a:t>
            </a:r>
            <a:r>
              <a:rPr lang="tr-TR" dirty="0" err="1"/>
              <a:t>Contemporary</a:t>
            </a:r>
            <a:r>
              <a:rPr lang="tr-TR" dirty="0"/>
              <a:t> </a:t>
            </a:r>
            <a:r>
              <a:rPr lang="tr-TR" dirty="0" err="1"/>
              <a:t>Introduction</a:t>
            </a:r>
            <a:r>
              <a:rPr lang="tr-TR" dirty="0"/>
              <a:t>. Times </a:t>
            </a:r>
            <a:r>
              <a:rPr lang="tr-TR" dirty="0" err="1"/>
              <a:t>Mirror</a:t>
            </a:r>
            <a:r>
              <a:rPr lang="tr-TR" dirty="0"/>
              <a:t>/</a:t>
            </a:r>
            <a:r>
              <a:rPr lang="tr-TR" dirty="0" err="1"/>
              <a:t>Mosby</a:t>
            </a:r>
            <a:r>
              <a:rPr lang="tr-TR" dirty="0"/>
              <a:t> </a:t>
            </a:r>
            <a:r>
              <a:rPr lang="tr-TR" dirty="0" err="1"/>
              <a:t>College</a:t>
            </a:r>
            <a:r>
              <a:rPr lang="tr-TR" dirty="0"/>
              <a:t> Publishing, </a:t>
            </a:r>
            <a:r>
              <a:rPr lang="tr-TR" dirty="0" err="1"/>
              <a:t>Missouri</a:t>
            </a:r>
            <a:r>
              <a:rPr lang="tr-TR" dirty="0"/>
              <a:t>.</a:t>
            </a:r>
          </a:p>
          <a:p>
            <a:pPr lvl="0"/>
            <a:r>
              <a:rPr lang="tr-TR" dirty="0" err="1"/>
              <a:t>Mirzeoğlu</a:t>
            </a:r>
            <a:r>
              <a:rPr lang="tr-TR" dirty="0"/>
              <a:t>, Nevzat. Spor Bilimlerine Giriş. Bağırgan </a:t>
            </a:r>
            <a:r>
              <a:rPr lang="tr-TR" dirty="0" err="1"/>
              <a:t>Yayımevi</a:t>
            </a:r>
            <a:r>
              <a:rPr lang="tr-TR" dirty="0"/>
              <a:t>. Ankara, 2003. </a:t>
            </a:r>
          </a:p>
          <a:p>
            <a:pPr lvl="0"/>
            <a:r>
              <a:rPr lang="tr-TR" dirty="0"/>
              <a:t>Sümer, Rıza. Türkiye’de Spor Kulüplerinin Yapıları, Yönetimdeki Yerleri ve Sorunları. Boş Zamanları Değerlendirme Alanı ve Toplumsal Çevreleri ile İlişkileri Üzerine Bir Araştırma. Gazi Üniversitesi, Sağlık Bilimleri Enstitüsü,  Yayınlanmamış Yüksek Lisans Tezi. Ankara, 1997.s. 47-48.</a:t>
            </a:r>
          </a:p>
          <a:p>
            <a:pPr lvl="0"/>
            <a:r>
              <a:rPr lang="tr-TR" dirty="0"/>
              <a:t> </a:t>
            </a:r>
            <a:r>
              <a:rPr lang="tr-TR" dirty="0" err="1"/>
              <a:t>Üçışık</a:t>
            </a:r>
            <a:r>
              <a:rPr lang="tr-TR" dirty="0"/>
              <a:t>, Fehim. Türk Spor Yönetiminde Gelişmeler ve Değişimler. Ulusal  Spor Bilimler Sempozyumu. İstanbul, 1990. s. 187, 196.  </a:t>
            </a:r>
          </a:p>
        </p:txBody>
      </p:sp>
      <p:sp>
        <p:nvSpPr>
          <p:cNvPr id="4" name="3 Veri Yer Tutucusu"/>
          <p:cNvSpPr>
            <a:spLocks noGrp="1"/>
          </p:cNvSpPr>
          <p:nvPr>
            <p:ph type="dt" sz="quarter" idx="10"/>
          </p:nvPr>
        </p:nvSpPr>
        <p:spPr/>
        <p:txBody>
          <a:bodyPr/>
          <a:lstStyle/>
          <a:p>
            <a:pPr>
              <a:defRPr/>
            </a:pPr>
            <a:fld id="{BC3109D2-0284-4546-A317-569ACB5CD2C9}" type="datetime1">
              <a:rPr lang="tr-TR" smtClean="0"/>
              <a:pPr>
                <a:defRPr/>
              </a:pPr>
              <a:t>10.8.2017</a:t>
            </a:fld>
            <a:endParaRPr lang="tr-TR"/>
          </a:p>
        </p:txBody>
      </p:sp>
      <p:sp>
        <p:nvSpPr>
          <p:cNvPr id="5" name="4 Slayt Numarası Yer Tutucusu"/>
          <p:cNvSpPr>
            <a:spLocks noGrp="1"/>
          </p:cNvSpPr>
          <p:nvPr>
            <p:ph type="sldNum" sz="quarter" idx="12"/>
          </p:nvPr>
        </p:nvSpPr>
        <p:spPr/>
        <p:txBody>
          <a:bodyPr/>
          <a:lstStyle/>
          <a:p>
            <a:pPr>
              <a:defRPr/>
            </a:pPr>
            <a:fld id="{5F6EB81F-8E38-4B4A-A410-7CAC19F1F853}" type="slidenum">
              <a:rPr lang="tr-TR" smtClean="0"/>
              <a:pPr>
                <a:defRPr/>
              </a:pPr>
              <a:t>4</a:t>
            </a:fld>
            <a:endParaRPr lang="tr-TR"/>
          </a:p>
        </p:txBody>
      </p:sp>
      <p:sp>
        <p:nvSpPr>
          <p:cNvPr id="6" name="5 Altbilgi Yer Tutucusu"/>
          <p:cNvSpPr>
            <a:spLocks noGrp="1"/>
          </p:cNvSpPr>
          <p:nvPr>
            <p:ph type="ftr" sz="quarter" idx="11"/>
          </p:nvPr>
        </p:nvSpPr>
        <p:spPr/>
        <p:txBody>
          <a:bodyPr/>
          <a:lstStyle/>
          <a:p>
            <a:pPr>
              <a:defRPr/>
            </a:pPr>
            <a:r>
              <a:rPr lang="tr-TR" smtClean="0"/>
              <a:t>Prof. Dr. Fehmi TUNCEL</a:t>
            </a:r>
            <a:endParaRPr lang="tr-TR"/>
          </a:p>
        </p:txBody>
      </p:sp>
    </p:spTree>
    <p:extLst>
      <p:ext uri="{BB962C8B-B14F-4D97-AF65-F5344CB8AC3E}">
        <p14:creationId xmlns:p14="http://schemas.microsoft.com/office/powerpoint/2010/main" val="34964777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624</TotalTime>
  <Words>88</Words>
  <Application>Microsoft Office PowerPoint</Application>
  <PresentationFormat>Ekran Gösterisi (4:3)</PresentationFormat>
  <Paragraphs>45</Paragraphs>
  <Slides>4</Slides>
  <Notes>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vt:i4>
      </vt:variant>
    </vt:vector>
  </HeadingPairs>
  <TitlesOfParts>
    <vt:vector size="10" baseType="lpstr">
      <vt:lpstr>Arial</vt:lpstr>
      <vt:lpstr>Calibri</vt:lpstr>
      <vt:lpstr>Century Gothic</vt:lpstr>
      <vt:lpstr>Verdana</vt:lpstr>
      <vt:lpstr>Wingdings 2</vt:lpstr>
      <vt:lpstr>Canlı</vt:lpstr>
      <vt:lpstr>Felsefeye İlişkin Düşünceleri Yansıtan Bazı Sorular</vt:lpstr>
      <vt:lpstr>Felsefeye İlişkin Düşünceleri Yansıtan Bazı Sorular</vt:lpstr>
      <vt:lpstr>Genel Felsefeler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Basis of PES</dc:title>
  <cp:lastModifiedBy>TUNCEL</cp:lastModifiedBy>
  <cp:revision>161</cp:revision>
  <dcterms:modified xsi:type="dcterms:W3CDTF">2017-08-10T11:28:32Z</dcterms:modified>
</cp:coreProperties>
</file>