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C000"/>
                </a:solidFill>
              </a:rPr>
              <a:t>제</a:t>
            </a:r>
            <a:r>
              <a:rPr lang="tr-TR" altLang="ko-KR" dirty="0" smtClean="0">
                <a:solidFill>
                  <a:srgbClr val="FFC000"/>
                </a:solidFill>
              </a:rPr>
              <a:t>2</a:t>
            </a:r>
            <a:r>
              <a:rPr lang="en-US" altLang="ko-KR" dirty="0" smtClean="0">
                <a:solidFill>
                  <a:srgbClr val="FFC000"/>
                </a:solidFill>
              </a:rPr>
              <a:t>3</a:t>
            </a:r>
            <a:r>
              <a:rPr lang="ko-KR" altLang="en-US" dirty="0" smtClean="0">
                <a:solidFill>
                  <a:srgbClr val="FFC000"/>
                </a:solidFill>
              </a:rPr>
              <a:t>과  </a:t>
            </a:r>
            <a:r>
              <a:rPr lang="ko-KR" altLang="en-US" dirty="0" smtClean="0">
                <a:solidFill>
                  <a:srgbClr val="FFC000"/>
                </a:solidFill>
              </a:rPr>
              <a:t>약국</a:t>
            </a:r>
            <a:endParaRPr lang="en-US" altLang="ko-KR" dirty="0">
              <a:solidFill>
                <a:srgbClr val="FFC000"/>
              </a:solidFill>
            </a:endParaRPr>
          </a:p>
          <a:p>
            <a:r>
              <a:rPr lang="ko-KR" altLang="en-US" dirty="0" smtClean="0">
                <a:solidFill>
                  <a:srgbClr val="FFC000"/>
                </a:solidFill>
              </a:rPr>
              <a:t>제</a:t>
            </a:r>
            <a:r>
              <a:rPr lang="en-US" altLang="ko-KR" dirty="0" smtClean="0">
                <a:solidFill>
                  <a:srgbClr val="FFC000"/>
                </a:solidFill>
              </a:rPr>
              <a:t>24</a:t>
            </a:r>
            <a:r>
              <a:rPr lang="ko-KR" altLang="en-US" dirty="0" smtClean="0">
                <a:solidFill>
                  <a:srgbClr val="FFC000"/>
                </a:solidFill>
              </a:rPr>
              <a:t>과 버스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279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같은 것 끼리끼리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서울에는 같은 종류의 가게가 한 곳에 모여 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그래서 물건 사기가 쉬워요</a:t>
            </a:r>
            <a:r>
              <a:rPr lang="en-US" altLang="ko-KR" sz="2800" dirty="0"/>
              <a:t>. </a:t>
            </a:r>
            <a:r>
              <a:rPr lang="ko-KR" altLang="en-US" sz="2800" dirty="0"/>
              <a:t>물론 서울에는 유명한 백화점이 많아요</a:t>
            </a:r>
            <a:r>
              <a:rPr lang="en-US" altLang="ko-KR" sz="2800" dirty="0"/>
              <a:t>. </a:t>
            </a:r>
            <a:r>
              <a:rPr lang="ko-KR" altLang="en-US" sz="2800" dirty="0"/>
              <a:t>그렇지만 끼리끼리 모인 가게로 </a:t>
            </a:r>
            <a:r>
              <a:rPr lang="en-US" altLang="ko-KR" sz="2800" dirty="0"/>
              <a:t>7} </a:t>
            </a:r>
            <a:r>
              <a:rPr lang="ko-KR" altLang="en-US" sz="2800" dirty="0"/>
              <a:t>보세요</a:t>
            </a:r>
            <a:r>
              <a:rPr lang="en-US" altLang="ko-KR" sz="2800" dirty="0"/>
              <a:t>. </a:t>
            </a:r>
            <a:r>
              <a:rPr lang="ko-KR" altLang="en-US" sz="2800" dirty="0"/>
              <a:t>그러면 더 편하고 쉽게 살 수 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값도 아주 싸요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먼저</a:t>
            </a:r>
            <a:r>
              <a:rPr lang="en-US" altLang="ko-KR" sz="2800" dirty="0"/>
              <a:t>, </a:t>
            </a:r>
            <a:r>
              <a:rPr lang="ko-KR" altLang="en-US" sz="2800" dirty="0"/>
              <a:t>남대문과 동대문 시장을 말씀 드리겠어요</a:t>
            </a:r>
            <a:r>
              <a:rPr lang="en-US" altLang="ko-KR" sz="2800" dirty="0"/>
              <a:t>. </a:t>
            </a:r>
            <a:r>
              <a:rPr lang="ko-KR" altLang="en-US" sz="2800" dirty="0"/>
              <a:t>거기에는 없는 것이 없어요</a:t>
            </a:r>
            <a:r>
              <a:rPr lang="en-US" altLang="ko-KR" sz="2800" dirty="0"/>
              <a:t>. </a:t>
            </a:r>
            <a:r>
              <a:rPr lang="ko-KR" altLang="en-US" sz="2800" dirty="0"/>
              <a:t>아이 옷이나 남녀 어른들의 옷도 아주 많아요</a:t>
            </a:r>
            <a:r>
              <a:rPr lang="en-US" altLang="ko-KR" sz="2800" dirty="0"/>
              <a:t>. </a:t>
            </a:r>
            <a:r>
              <a:rPr lang="ko-KR" altLang="en-US" sz="2800" dirty="0"/>
              <a:t>가방</a:t>
            </a:r>
            <a:r>
              <a:rPr lang="en-US" altLang="ko-KR" sz="2800" dirty="0"/>
              <a:t>, </a:t>
            </a:r>
            <a:r>
              <a:rPr lang="ko-KR" altLang="en-US" sz="2800" dirty="0"/>
              <a:t>안경</a:t>
            </a:r>
            <a:r>
              <a:rPr lang="en-US" altLang="ko-KR" sz="2800" dirty="0"/>
              <a:t>, </a:t>
            </a:r>
            <a:r>
              <a:rPr lang="ko-KR" altLang="en-US" sz="2800" dirty="0"/>
              <a:t>그릇 가게도 끼리끼리 모여 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꽃가게도 있어요</a:t>
            </a:r>
            <a:r>
              <a:rPr lang="en-US" altLang="ko-KR" sz="2800" dirty="0"/>
              <a:t>. </a:t>
            </a:r>
            <a:r>
              <a:rPr lang="ko-KR" altLang="en-US" sz="2800" dirty="0"/>
              <a:t>아름다운 꽃을 사고 싶 </a:t>
            </a:r>
            <a:r>
              <a:rPr lang="ko-KR" altLang="en-US" sz="2800" dirty="0" err="1"/>
              <a:t>으면</a:t>
            </a:r>
            <a:r>
              <a:rPr lang="ko-KR" altLang="en-US" sz="2800" dirty="0"/>
              <a:t> 그 곳으로 가세요</a:t>
            </a:r>
            <a:r>
              <a:rPr lang="en-US" altLang="ko-KR" sz="2800" dirty="0"/>
              <a:t>. </a:t>
            </a:r>
            <a:r>
              <a:rPr lang="ko-KR" altLang="en-US" sz="2800" dirty="0"/>
              <a:t>이태원 시장도 유명해요</a:t>
            </a:r>
            <a:r>
              <a:rPr lang="en-US" altLang="ko-KR" sz="2800" dirty="0"/>
              <a:t>. </a:t>
            </a:r>
            <a:r>
              <a:rPr lang="ko-KR" altLang="en-US" sz="2800" dirty="0"/>
              <a:t>거기는 외국 사람들이 많이 찾아요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366020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같은 것 끼리끼리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Autofit/>
          </a:bodyPr>
          <a:lstStyle/>
          <a:p>
            <a:r>
              <a:rPr lang="ko-KR" altLang="en-US" sz="2800" dirty="0"/>
              <a:t>책은 광화문의 </a:t>
            </a:r>
            <a:r>
              <a:rPr lang="ko-KR" altLang="en-US" sz="2800" dirty="0" err="1"/>
              <a:t>교보문고와</a:t>
            </a:r>
            <a:r>
              <a:rPr lang="ko-KR" altLang="en-US" sz="2800" dirty="0"/>
              <a:t> 종로의 </a:t>
            </a:r>
            <a:r>
              <a:rPr lang="ko-KR" altLang="en-US" sz="2800" dirty="0" err="1"/>
              <a:t>영풍문고로</a:t>
            </a:r>
            <a:r>
              <a:rPr lang="ko-KR" altLang="en-US" sz="2800" dirty="0"/>
              <a:t> 가세요</a:t>
            </a:r>
            <a:r>
              <a:rPr lang="en-US" altLang="ko-KR" sz="2800" dirty="0"/>
              <a:t>. </a:t>
            </a:r>
            <a:r>
              <a:rPr lang="ko-KR" altLang="en-US" sz="2800" dirty="0"/>
              <a:t>책방이 아주 커 요</a:t>
            </a:r>
            <a:r>
              <a:rPr lang="en-US" altLang="ko-KR" sz="2800" dirty="0"/>
              <a:t>. </a:t>
            </a:r>
            <a:r>
              <a:rPr lang="ko-KR" altLang="en-US" sz="2800" dirty="0"/>
              <a:t>아마 한국의 책들은 다 있을 거예요</a:t>
            </a:r>
            <a:r>
              <a:rPr lang="en-US" altLang="ko-KR" sz="2800" dirty="0"/>
              <a:t>. </a:t>
            </a:r>
            <a:r>
              <a:rPr lang="ko-KR" altLang="en-US" sz="2800" dirty="0"/>
              <a:t>골동품이나 중고품을 사고 싶을 때도 있지요</a:t>
            </a:r>
            <a:r>
              <a:rPr lang="en-US" altLang="ko-KR" sz="2800" dirty="0"/>
              <a:t>? </a:t>
            </a:r>
            <a:r>
              <a:rPr lang="ko-KR" altLang="en-US" sz="2800" dirty="0"/>
              <a:t>그러면 벼룩시장</a:t>
            </a:r>
            <a:r>
              <a:rPr lang="en-US" altLang="ko-KR" sz="2800" dirty="0"/>
              <a:t>, </a:t>
            </a:r>
            <a:r>
              <a:rPr lang="ko-KR" altLang="en-US" sz="2800" dirty="0"/>
              <a:t>황학동을 찾으세요</a:t>
            </a:r>
            <a:r>
              <a:rPr lang="en-US" altLang="ko-KR" sz="2800" dirty="0"/>
              <a:t>. </a:t>
            </a:r>
            <a:r>
              <a:rPr lang="ko-KR" altLang="en-US" sz="2800" dirty="0"/>
              <a:t>거기에서는 값 싸고 오래된 물건을 살 수 있어요</a:t>
            </a:r>
            <a:r>
              <a:rPr lang="en-US" altLang="ko-KR" sz="2800" dirty="0"/>
              <a:t>. </a:t>
            </a:r>
            <a:r>
              <a:rPr lang="ko-KR" altLang="en-US" sz="2800" dirty="0"/>
              <a:t>인사동과 장안동에서는 더 좋은 골동품을 살 수 있어요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악기는 낙원동으로 가세요</a:t>
            </a:r>
            <a:r>
              <a:rPr lang="en-US" altLang="ko-KR" sz="2800" dirty="0"/>
              <a:t>. </a:t>
            </a:r>
            <a:r>
              <a:rPr lang="ko-KR" altLang="en-US" sz="2800" dirty="0"/>
              <a:t>피아노</a:t>
            </a:r>
            <a:r>
              <a:rPr lang="en-US" altLang="ko-KR" sz="2800" dirty="0"/>
              <a:t>, </a:t>
            </a:r>
            <a:r>
              <a:rPr lang="ko-KR" altLang="en-US" sz="2800" dirty="0"/>
              <a:t>바이올린</a:t>
            </a:r>
            <a:r>
              <a:rPr lang="en-US" altLang="ko-KR" sz="2800" dirty="0"/>
              <a:t>, </a:t>
            </a:r>
            <a:r>
              <a:rPr lang="ko-KR" altLang="en-US" sz="2800" dirty="0"/>
              <a:t>기타</a:t>
            </a:r>
            <a:r>
              <a:rPr lang="en-US" altLang="ko-KR" sz="2800" dirty="0"/>
              <a:t>, </a:t>
            </a:r>
            <a:r>
              <a:rPr lang="ko-KR" altLang="en-US" sz="2800" dirty="0"/>
              <a:t>전자악기 등</a:t>
            </a:r>
            <a:r>
              <a:rPr lang="en-US" altLang="ko-KR" sz="2800" dirty="0"/>
              <a:t>, </a:t>
            </a:r>
            <a:r>
              <a:rPr lang="ko-KR" altLang="en-US" sz="2800" dirty="0"/>
              <a:t>악 기는 다 살 수 있어요</a:t>
            </a:r>
            <a:r>
              <a:rPr lang="en-US" altLang="ko-KR" sz="2800" dirty="0"/>
              <a:t>. </a:t>
            </a:r>
            <a:r>
              <a:rPr lang="ko-KR" altLang="en-US" sz="2800" dirty="0"/>
              <a:t>거기는 악기 백화점이나 마찬가지예요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가구도 사고 싶지요</a:t>
            </a:r>
            <a:r>
              <a:rPr lang="en-US" altLang="ko-KR" sz="2800" dirty="0"/>
              <a:t>? </a:t>
            </a:r>
            <a:r>
              <a:rPr lang="ko-KR" altLang="en-US" sz="2800" dirty="0"/>
              <a:t>그</a:t>
            </a:r>
            <a:r>
              <a:rPr lang="en-US" altLang="ko-KR" sz="2800" dirty="0"/>
              <a:t>•</a:t>
            </a:r>
            <a:r>
              <a:rPr lang="ko-KR" altLang="en-US" sz="2800" dirty="0" err="1"/>
              <a:t>러면</a:t>
            </a:r>
            <a:r>
              <a:rPr lang="ko-KR" altLang="en-US" sz="2800" dirty="0"/>
              <a:t> 아현동이나 논현동으로 가세요</a:t>
            </a:r>
            <a:r>
              <a:rPr lang="en-US" altLang="ko-KR" sz="2800" dirty="0"/>
              <a:t>. </a:t>
            </a:r>
            <a:r>
              <a:rPr lang="ko-KR" altLang="en-US" sz="2800" dirty="0"/>
              <a:t>한약재는 경동시장</a:t>
            </a:r>
            <a:r>
              <a:rPr lang="en-US" altLang="ko-KR" sz="2800" dirty="0"/>
              <a:t>, </a:t>
            </a:r>
            <a:r>
              <a:rPr lang="ko-KR" altLang="en-US" sz="2800" dirty="0"/>
              <a:t>전자 제품은 </a:t>
            </a:r>
            <a:r>
              <a:rPr lang="ko-KR" altLang="en-US" sz="2800" dirty="0" err="1"/>
              <a:t>용산시장과</a:t>
            </a:r>
            <a:r>
              <a:rPr lang="ko-KR" altLang="en-US" sz="2800" dirty="0"/>
              <a:t> 세운상가</a:t>
            </a:r>
            <a:r>
              <a:rPr lang="en-US" altLang="ko-KR" sz="2800" dirty="0"/>
              <a:t>, </a:t>
            </a:r>
            <a:r>
              <a:rPr lang="ko-KR" altLang="en-US" sz="2800" dirty="0"/>
              <a:t>공책이나 연필 같은 것은 종로 </a:t>
            </a:r>
            <a:r>
              <a:rPr lang="en-US" altLang="ko-KR" sz="2800" dirty="0"/>
              <a:t>5</a:t>
            </a:r>
            <a:r>
              <a:rPr lang="ko-KR" altLang="en-US" sz="2800" dirty="0"/>
              <a:t>가에 가게들이 모</a:t>
            </a:r>
            <a:r>
              <a:rPr lang="en-US" altLang="ko-KR" sz="2800" dirty="0"/>
              <a:t>•</a:t>
            </a:r>
            <a:r>
              <a:rPr lang="ko-KR" altLang="en-US" sz="2800" dirty="0"/>
              <a:t>여 있어요</a:t>
            </a:r>
            <a:r>
              <a:rPr lang="en-US" altLang="ko-KR" sz="2800" dirty="0"/>
              <a:t>. </a:t>
            </a:r>
            <a:r>
              <a:rPr lang="ko-KR" altLang="en-US" sz="2800" dirty="0"/>
              <a:t>잘 아셨지요</a:t>
            </a:r>
            <a:r>
              <a:rPr lang="en-US" altLang="ko-KR" sz="2800" dirty="0"/>
              <a:t>?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445596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2" y="988290"/>
            <a:ext cx="11305308" cy="5851870"/>
          </a:xfrm>
        </p:spPr>
        <p:txBody>
          <a:bodyPr numCol="2">
            <a:normAutofit/>
          </a:bodyPr>
          <a:lstStyle/>
          <a:p>
            <a:r>
              <a:rPr lang="ko-KR" altLang="en-US" sz="2600" dirty="0"/>
              <a:t>미숙</a:t>
            </a:r>
            <a:r>
              <a:rPr lang="en-US" altLang="ko-KR" sz="2600" dirty="0"/>
              <a:t>: </a:t>
            </a:r>
            <a:r>
              <a:rPr lang="ko-KR" altLang="en-US" sz="2600" dirty="0"/>
              <a:t>안녕 하세요</a:t>
            </a:r>
            <a:r>
              <a:rPr lang="en-US" altLang="ko-KR" sz="2600" dirty="0"/>
              <a:t>? </a:t>
            </a:r>
            <a:r>
              <a:rPr lang="ko-KR" altLang="en-US" sz="2600" dirty="0"/>
              <a:t>어디가 </a:t>
            </a:r>
            <a:r>
              <a:rPr lang="ko-KR" altLang="en-US" sz="2600" dirty="0" err="1" smtClean="0"/>
              <a:t>편찮으세요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선희 </a:t>
            </a:r>
            <a:r>
              <a:rPr lang="en-US" altLang="ko-KR" sz="2600" dirty="0"/>
              <a:t>: </a:t>
            </a:r>
            <a:r>
              <a:rPr lang="ko-KR" altLang="en-US" sz="2600" dirty="0"/>
              <a:t>이상하게 갑자기 눈이 아파요</a:t>
            </a:r>
            <a:r>
              <a:rPr lang="en-US" altLang="ko-KR" sz="2600" dirty="0"/>
              <a:t>.</a:t>
            </a:r>
          </a:p>
          <a:p>
            <a:endParaRPr lang="en-US" altLang="ko-KR" sz="2600" dirty="0" smtClean="0"/>
          </a:p>
          <a:p>
            <a:r>
              <a:rPr lang="ko-KR" altLang="en-US" sz="2600" dirty="0" smtClean="0"/>
              <a:t>미숙 </a:t>
            </a:r>
            <a:r>
              <a:rPr lang="en-US" altLang="ko-KR" sz="2600" dirty="0"/>
              <a:t>: </a:t>
            </a:r>
            <a:r>
              <a:rPr lang="ko-KR" altLang="en-US" sz="2600" dirty="0"/>
              <a:t>눈을 다치셨어요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선희 </a:t>
            </a:r>
            <a:r>
              <a:rPr lang="en-US" altLang="ko-KR" sz="2600" dirty="0"/>
              <a:t>: </a:t>
            </a:r>
            <a:r>
              <a:rPr lang="ko-KR" altLang="en-US" sz="2600" dirty="0"/>
              <a:t>아니요</a:t>
            </a:r>
            <a:r>
              <a:rPr lang="en-US" altLang="ko-KR" sz="2600" dirty="0"/>
              <a:t>, </a:t>
            </a:r>
            <a:r>
              <a:rPr lang="ko-KR" altLang="en-US" sz="2600" dirty="0"/>
              <a:t>그렇지 않아요</a:t>
            </a:r>
            <a:r>
              <a:rPr lang="en-US" altLang="ko-KR" sz="2600" dirty="0"/>
              <a:t>.</a:t>
            </a:r>
          </a:p>
          <a:p>
            <a:endParaRPr lang="en-US" altLang="ko-KR" sz="2600" dirty="0" smtClean="0"/>
          </a:p>
          <a:p>
            <a:endParaRPr lang="en-US" altLang="ko-KR" sz="2600" dirty="0"/>
          </a:p>
          <a:p>
            <a:endParaRPr lang="en-US" altLang="ko-KR" sz="2600" dirty="0" smtClean="0"/>
          </a:p>
          <a:p>
            <a:endParaRPr lang="en-US" altLang="ko-KR" sz="2600" dirty="0"/>
          </a:p>
          <a:p>
            <a:endParaRPr lang="en-US" altLang="ko-KR" sz="2600" dirty="0" smtClean="0"/>
          </a:p>
          <a:p>
            <a:r>
              <a:rPr lang="ko-KR" altLang="en-US" sz="2600" dirty="0" smtClean="0"/>
              <a:t>미숙 </a:t>
            </a:r>
            <a:r>
              <a:rPr lang="en-US" altLang="ko-KR" sz="2600" dirty="0"/>
              <a:t>: </a:t>
            </a:r>
            <a:r>
              <a:rPr lang="ko-KR" altLang="en-US" sz="2600" dirty="0"/>
              <a:t>어제 못 주무셨어요</a:t>
            </a:r>
            <a:r>
              <a:rPr lang="en-US" altLang="ko-KR" sz="2600" dirty="0"/>
              <a:t>? </a:t>
            </a:r>
            <a:r>
              <a:rPr lang="ko-KR" altLang="en-US" sz="2600" dirty="0"/>
              <a:t>아니면</a:t>
            </a:r>
            <a:r>
              <a:rPr lang="en-US" altLang="ko-KR" sz="2600" dirty="0"/>
              <a:t>, </a:t>
            </a:r>
            <a:r>
              <a:rPr lang="ko-KR" altLang="en-US" sz="2600" dirty="0"/>
              <a:t>감기에 </a:t>
            </a:r>
            <a:r>
              <a:rPr lang="ko-KR" altLang="en-US" sz="2600" dirty="0" err="1"/>
              <a:t>걸리셨나요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선희 </a:t>
            </a:r>
            <a:r>
              <a:rPr lang="en-US" altLang="ko-KR" sz="2600" dirty="0"/>
              <a:t>: </a:t>
            </a:r>
            <a:r>
              <a:rPr lang="ko-KR" altLang="en-US" sz="2600" dirty="0"/>
              <a:t>어제 숙제가 많았어요</a:t>
            </a:r>
            <a:r>
              <a:rPr lang="en-US" altLang="ko-KR" sz="2600" dirty="0"/>
              <a:t>. </a:t>
            </a:r>
            <a:r>
              <a:rPr lang="en-US" altLang="ko-KR" sz="2600" dirty="0" smtClean="0"/>
              <a:t>					</a:t>
            </a:r>
            <a:r>
              <a:rPr lang="ko-KR" altLang="en-US" sz="2600" dirty="0" smtClean="0"/>
              <a:t>그래서 </a:t>
            </a:r>
            <a:r>
              <a:rPr lang="ko-KR" altLang="en-US" sz="2600" dirty="0"/>
              <a:t>못 잤어요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</a:t>
            </a:r>
            <a:r>
              <a:rPr lang="ko-KR" altLang="en-US" sz="2600" dirty="0" smtClean="0"/>
              <a:t>그리고 </a:t>
            </a:r>
            <a:r>
              <a:rPr lang="ko-KR" altLang="en-US" sz="2600" dirty="0"/>
              <a:t>기침도 하고 머리도 </a:t>
            </a:r>
            <a:r>
              <a:rPr lang="en-US" altLang="ko-KR" sz="2600" dirty="0" smtClean="0"/>
              <a:t>					</a:t>
            </a:r>
            <a:r>
              <a:rPr lang="ko-KR" altLang="en-US" sz="2600" dirty="0" smtClean="0"/>
              <a:t>아파요</a:t>
            </a:r>
            <a:r>
              <a:rPr lang="en-US" altLang="ko-KR" sz="2600" dirty="0"/>
              <a:t>.</a:t>
            </a:r>
          </a:p>
          <a:p>
            <a:endParaRPr lang="en-US" altLang="ko-KR" sz="2600" dirty="0" smtClean="0"/>
          </a:p>
          <a:p>
            <a:r>
              <a:rPr lang="ko-KR" altLang="en-US" sz="2600" dirty="0" smtClean="0"/>
              <a:t>미숙</a:t>
            </a:r>
            <a:r>
              <a:rPr lang="en-US" altLang="ko-KR" sz="2600" dirty="0"/>
              <a:t>: </a:t>
            </a:r>
            <a:r>
              <a:rPr lang="ko-KR" altLang="en-US" sz="2600" dirty="0"/>
              <a:t>제가 약을 좀 지어 드릴까요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선희 </a:t>
            </a:r>
            <a:r>
              <a:rPr lang="en-US" altLang="ko-KR" sz="2600" dirty="0"/>
              <a:t>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고맙습니다</a:t>
            </a:r>
            <a:r>
              <a:rPr lang="en-US" altLang="ko-KR" sz="2600" dirty="0"/>
              <a:t>.</a:t>
            </a:r>
            <a:endParaRPr lang="en-US" altLang="ko-KR" sz="2600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23</a:t>
            </a:r>
            <a:r>
              <a:rPr lang="ko-KR" altLang="en-US" dirty="0">
                <a:solidFill>
                  <a:srgbClr val="FFC000"/>
                </a:solidFill>
              </a:rPr>
              <a:t>과  </a:t>
            </a:r>
            <a:r>
              <a:rPr lang="ko-KR" altLang="en-US" dirty="0" smtClean="0">
                <a:solidFill>
                  <a:srgbClr val="FFC000"/>
                </a:solidFill>
              </a:rPr>
              <a:t>약국</a:t>
            </a:r>
            <a:endParaRPr lang="ko-KR" alt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194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482600"/>
            <a:ext cx="11571317" cy="637540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미숙</a:t>
            </a:r>
            <a:r>
              <a:rPr lang="en-US" altLang="ko-KR" sz="2800" dirty="0"/>
              <a:t>: </a:t>
            </a:r>
            <a:r>
              <a:rPr lang="ko-KR" altLang="en-US" sz="2800" dirty="0"/>
              <a:t>여기 약이 있어요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이 약을 어떻게 먹나요</a:t>
            </a:r>
            <a:r>
              <a:rPr lang="en-US" altLang="ko-KR" sz="2800" dirty="0"/>
              <a:t>?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미숙</a:t>
            </a:r>
            <a:r>
              <a:rPr lang="en-US" altLang="ko-KR" sz="2800" dirty="0"/>
              <a:t>: </a:t>
            </a:r>
            <a:r>
              <a:rPr lang="ko-KR" altLang="en-US" sz="2800" dirty="0"/>
              <a:t>이것은 식사 후에 드세요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 smtClean="0"/>
              <a:t>		</a:t>
            </a:r>
            <a:r>
              <a:rPr lang="ko-KR" altLang="en-US" sz="2800" dirty="0" smtClean="0"/>
              <a:t>그리고</a:t>
            </a:r>
            <a:r>
              <a:rPr lang="en-US" altLang="ko-KR" sz="2800" dirty="0"/>
              <a:t>, </a:t>
            </a:r>
            <a:r>
              <a:rPr lang="ko-KR" altLang="en-US" sz="2800" dirty="0"/>
              <a:t>이것은 눈이 아플 때에 </a:t>
            </a:r>
            <a:r>
              <a:rPr lang="en-US" altLang="ko-KR" sz="2800" dirty="0" smtClean="0"/>
              <a:t>			</a:t>
            </a:r>
            <a:r>
              <a:rPr lang="ko-KR" altLang="en-US" sz="2800" dirty="0" smtClean="0"/>
              <a:t>눈에 </a:t>
            </a:r>
            <a:r>
              <a:rPr lang="ko-KR" altLang="en-US" sz="2800" dirty="0"/>
              <a:t>넣으세요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알겠어요</a:t>
            </a:r>
            <a:r>
              <a:rPr lang="en-US" altLang="ko-KR" sz="2800" dirty="0"/>
              <a:t>. </a:t>
            </a:r>
            <a:r>
              <a:rPr lang="ko-KR" altLang="en-US" sz="2800" dirty="0"/>
              <a:t>그러면 좀 </a:t>
            </a:r>
            <a:r>
              <a:rPr lang="en-US" altLang="ko-KR" sz="2800" dirty="0" smtClean="0"/>
              <a:t>						</a:t>
            </a:r>
            <a:r>
              <a:rPr lang="ko-KR" altLang="en-US" sz="2800" dirty="0" smtClean="0"/>
              <a:t>나을까요</a:t>
            </a:r>
            <a:r>
              <a:rPr lang="en-US" altLang="ko-KR" sz="2800" dirty="0"/>
              <a:t>?</a:t>
            </a:r>
          </a:p>
          <a:p>
            <a:endParaRPr lang="en-US" altLang="ko-KR" sz="2800" dirty="0" smtClean="0"/>
          </a:p>
          <a:p>
            <a:endParaRPr lang="en-US" altLang="ko-KR" sz="2800" dirty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미숙</a:t>
            </a:r>
            <a:r>
              <a:rPr lang="en-US" altLang="ko-KR" sz="2800" dirty="0"/>
              <a:t>: </a:t>
            </a:r>
            <a:r>
              <a:rPr lang="ko-KR" altLang="en-US" sz="2800" dirty="0"/>
              <a:t>곧 나을 거예요</a:t>
            </a:r>
            <a:r>
              <a:rPr lang="en-US" altLang="ko-KR" sz="2800" dirty="0"/>
              <a:t>. </a:t>
            </a:r>
            <a:r>
              <a:rPr lang="ko-KR" altLang="en-US" sz="2800" dirty="0"/>
              <a:t>집에 가셔서 </a:t>
            </a:r>
            <a:r>
              <a:rPr lang="en-US" altLang="ko-KR" sz="2800" dirty="0" smtClean="0"/>
              <a:t>			</a:t>
            </a:r>
            <a:r>
              <a:rPr lang="ko-KR" altLang="en-US" sz="2800" dirty="0" smtClean="0"/>
              <a:t>좀 </a:t>
            </a:r>
            <a:r>
              <a:rPr lang="ko-KR" altLang="en-US" sz="2800" dirty="0"/>
              <a:t>쉬세요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약값이 모두 얼마인가요</a:t>
            </a:r>
            <a:r>
              <a:rPr lang="en-US" altLang="ko-KR" sz="2800" dirty="0"/>
              <a:t>?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미숙 </a:t>
            </a:r>
            <a:r>
              <a:rPr lang="en-US" altLang="ko-KR" sz="2800" dirty="0"/>
              <a:t>: </a:t>
            </a:r>
            <a:r>
              <a:rPr lang="ko-KR" altLang="en-US" sz="2800" dirty="0"/>
              <a:t>의료보험증이 있으면 </a:t>
            </a:r>
            <a:r>
              <a:rPr lang="en-US" altLang="ko-KR" sz="2800" dirty="0" smtClean="0"/>
              <a:t>					1,400</a:t>
            </a:r>
            <a:r>
              <a:rPr lang="ko-KR" altLang="en-US" sz="2800" dirty="0"/>
              <a:t>원입니다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선희 </a:t>
            </a:r>
            <a:r>
              <a:rPr lang="en-US" altLang="ko-KR" sz="2800" dirty="0"/>
              <a:t>: </a:t>
            </a:r>
            <a:r>
              <a:rPr lang="ko-KR" altLang="en-US" sz="2800" dirty="0"/>
              <a:t>여기 있어요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미숙 </a:t>
            </a:r>
            <a:r>
              <a:rPr lang="en-US" altLang="ko-KR" sz="2800" dirty="0"/>
              <a:t>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고맙습니다</a:t>
            </a:r>
            <a:r>
              <a:rPr lang="en-US" altLang="ko-KR" sz="2800" dirty="0"/>
              <a:t>. 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1139621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50"/>
            <a:ext cx="5182205" cy="3620946"/>
          </a:xfrm>
        </p:spPr>
        <p:txBody>
          <a:bodyPr numCol="2">
            <a:noAutofit/>
          </a:bodyPr>
          <a:lstStyle/>
          <a:p>
            <a:r>
              <a:rPr lang="ko-KR" altLang="en-US" sz="2800" dirty="0" smtClean="0"/>
              <a:t>편찮다</a:t>
            </a:r>
            <a:endParaRPr lang="en-US" altLang="ko-KR" sz="2800" dirty="0" smtClean="0"/>
          </a:p>
          <a:p>
            <a:r>
              <a:rPr lang="ko-KR" altLang="en-US" sz="2800" dirty="0" smtClean="0"/>
              <a:t>다치다</a:t>
            </a:r>
            <a:endParaRPr lang="en-US" altLang="ko-KR" sz="2800" dirty="0" smtClean="0"/>
          </a:p>
          <a:p>
            <a:r>
              <a:rPr lang="ko-KR" altLang="en-US" sz="2800" dirty="0" smtClean="0"/>
              <a:t>감기</a:t>
            </a:r>
            <a:endParaRPr lang="en-US" altLang="ko-KR" sz="2800" dirty="0" smtClean="0"/>
          </a:p>
          <a:p>
            <a:r>
              <a:rPr lang="ko-KR" altLang="en-US" sz="2800" dirty="0" smtClean="0"/>
              <a:t>약</a:t>
            </a:r>
            <a:endParaRPr lang="en-US" altLang="ko-KR" sz="2800" dirty="0" smtClean="0"/>
          </a:p>
          <a:p>
            <a:r>
              <a:rPr lang="ko-KR" altLang="en-US" sz="2800" dirty="0" smtClean="0"/>
              <a:t>아프다</a:t>
            </a:r>
            <a:endParaRPr lang="en-US" altLang="ko-KR" sz="2800" dirty="0" smtClean="0"/>
          </a:p>
          <a:p>
            <a:r>
              <a:rPr lang="ko-KR" altLang="en-US" sz="2800" dirty="0" smtClean="0"/>
              <a:t>주무시다</a:t>
            </a:r>
            <a:endParaRPr lang="en-US" altLang="ko-KR" sz="2800" dirty="0" smtClean="0"/>
          </a:p>
          <a:p>
            <a:r>
              <a:rPr lang="ko-KR" altLang="en-US" sz="2800" dirty="0" smtClean="0"/>
              <a:t>기침</a:t>
            </a:r>
            <a:endParaRPr lang="en-US" altLang="ko-KR" sz="2800" dirty="0" smtClean="0"/>
          </a:p>
          <a:p>
            <a:r>
              <a:rPr lang="ko-KR" altLang="en-US" sz="2800" dirty="0" smtClean="0"/>
              <a:t>의료 </a:t>
            </a:r>
            <a:r>
              <a:rPr lang="ko-KR" altLang="en-US" sz="2800" dirty="0" err="1" smtClean="0"/>
              <a:t>보험중</a:t>
            </a:r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 err="1">
                <a:effectLst/>
              </a:rPr>
              <a:t>편찮으세요</a:t>
            </a:r>
            <a:r>
              <a:rPr lang="ko-KR" altLang="en-US" sz="2800" dirty="0">
                <a:effectLst/>
              </a:rPr>
              <a:t> ［</a:t>
            </a:r>
            <a:r>
              <a:rPr lang="ko-KR" altLang="en-US" sz="2800" dirty="0" err="1">
                <a:effectLst/>
              </a:rPr>
              <a:t>편차느세요</a:t>
            </a:r>
            <a:r>
              <a:rPr lang="ko-KR" altLang="en-US" sz="2800" dirty="0" smtClean="0">
                <a:effectLst/>
              </a:rPr>
              <a:t>］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effectLst/>
              </a:rPr>
              <a:t>알겠어요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갑자기 ［</a:t>
            </a:r>
            <a:r>
              <a:rPr lang="ko-KR" altLang="en-US" sz="2800" dirty="0" err="1">
                <a:effectLst/>
              </a:rPr>
              <a:t>갑짜기</a:t>
            </a:r>
            <a:r>
              <a:rPr lang="ko-KR" altLang="en-US" sz="2800" dirty="0" smtClean="0">
                <a:effectLst/>
              </a:rPr>
              <a:t>］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약값 ［</a:t>
            </a:r>
            <a:r>
              <a:rPr lang="ko-KR" altLang="en-US" sz="2800" dirty="0" err="1">
                <a:effectLst/>
              </a:rPr>
              <a:t>야깝</a:t>
            </a:r>
            <a:r>
              <a:rPr lang="ko-KR" altLang="en-US" sz="2800" dirty="0" smtClean="0">
                <a:effectLst/>
              </a:rPr>
              <a:t>］</a:t>
            </a:r>
            <a:endParaRPr lang="en-US" altLang="ko-KR" sz="2800" dirty="0" smtClean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effectLst/>
              </a:rPr>
              <a:t>얼마인가요 </a:t>
            </a:r>
            <a:endParaRPr lang="ko-KR" alt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55560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인삼의 효능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인삼은 </a:t>
            </a:r>
            <a:r>
              <a:rPr lang="ko-KR" altLang="en-US" sz="2800" dirty="0" err="1"/>
              <a:t>옛부터</a:t>
            </a:r>
            <a:r>
              <a:rPr lang="ko-KR" altLang="en-US" sz="2800" dirty="0"/>
              <a:t> 사람의 몸을 보하는 신비의 영약으로 여겨져 왔는데</a:t>
            </a:r>
            <a:r>
              <a:rPr lang="en-US" altLang="ko-KR" sz="2800" dirty="0"/>
              <a:t>, </a:t>
            </a:r>
            <a:r>
              <a:rPr lang="ko-KR" altLang="en-US" sz="2800" dirty="0"/>
              <a:t>세 계에서 그 산지는 북방 중국</a:t>
            </a:r>
            <a:r>
              <a:rPr lang="en-US" altLang="ko-KR" sz="2800" dirty="0"/>
              <a:t>, </a:t>
            </a:r>
            <a:r>
              <a:rPr lang="ko-KR" altLang="en-US" sz="2800" dirty="0"/>
              <a:t>만주</a:t>
            </a:r>
            <a:r>
              <a:rPr lang="en-US" altLang="ko-KR" sz="2800" dirty="0"/>
              <a:t>, </a:t>
            </a:r>
            <a:r>
              <a:rPr lang="ko-KR" altLang="en-US" sz="2800" dirty="0"/>
              <a:t>한국에 한한다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그 중에도 한국에서 나는 것을 가장 상품으로 쳤다</a:t>
            </a:r>
            <a:r>
              <a:rPr lang="en-US" altLang="ko-KR" sz="2800" dirty="0"/>
              <a:t>. </a:t>
            </a:r>
            <a:r>
              <a:rPr lang="ko-KR" altLang="en-US" sz="2800" dirty="0"/>
              <a:t>인삼은 일반 식물 과 달리 지질에 까다롭고</a:t>
            </a:r>
            <a:r>
              <a:rPr lang="en-US" altLang="ko-KR" sz="2800" dirty="0"/>
              <a:t>, </a:t>
            </a:r>
            <a:r>
              <a:rPr lang="ko-KR" altLang="en-US" sz="2800" dirty="0"/>
              <a:t>병에 약한데 이러한 조건에 가장 적합한 곳이 한국이기 때문이다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원래 인삼의 근원은 산삼이다</a:t>
            </a:r>
            <a:r>
              <a:rPr lang="en-US" altLang="ko-KR" sz="2800" dirty="0"/>
              <a:t>. </a:t>
            </a:r>
            <a:r>
              <a:rPr lang="ko-KR" altLang="en-US" sz="2800" dirty="0"/>
              <a:t>삼은 깊은 산 속에서 저절로 자라던 약초 였으나</a:t>
            </a:r>
            <a:r>
              <a:rPr lang="en-US" altLang="ko-KR" sz="2800" dirty="0"/>
              <a:t>, </a:t>
            </a:r>
            <a:r>
              <a:rPr lang="ko-KR" altLang="en-US" sz="2800" dirty="0"/>
              <a:t>이조 중기부터 씨를 뿌려 인공으로 기르게 되었다</a:t>
            </a:r>
            <a:r>
              <a:rPr lang="en-US" altLang="ko-KR" sz="2800" dirty="0"/>
              <a:t>. </a:t>
            </a:r>
            <a:r>
              <a:rPr lang="ko-KR" altLang="en-US" sz="2800" dirty="0"/>
              <a:t>여러 곳에서 시험 </a:t>
            </a:r>
            <a:r>
              <a:rPr lang="ko-KR" altLang="en-US" sz="2800" dirty="0" err="1"/>
              <a:t>재배중</a:t>
            </a:r>
            <a:r>
              <a:rPr lang="ko-KR" altLang="en-US" sz="2800" dirty="0"/>
              <a:t> 개성에서 가장 좋은 삼이 나와 개성이 인삼의 대표적 산지가 되었고</a:t>
            </a:r>
            <a:r>
              <a:rPr lang="en-US" altLang="ko-KR" sz="2800" dirty="0"/>
              <a:t>, </a:t>
            </a:r>
            <a:r>
              <a:rPr lang="ko-KR" altLang="en-US" sz="2800" dirty="0"/>
              <a:t>개성이 고려의 서울이었던 만큼</a:t>
            </a:r>
            <a:r>
              <a:rPr lang="en-US" altLang="ko-KR" sz="2800" dirty="0"/>
              <a:t>, </a:t>
            </a:r>
            <a:r>
              <a:rPr lang="ko-KR" altLang="en-US" sz="2800" dirty="0"/>
              <a:t>고려 인삼이라고 부르게 되었다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985702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인삼의 효능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 fontScale="92500"/>
          </a:bodyPr>
          <a:lstStyle/>
          <a:p>
            <a:pPr marL="36900" indent="0">
              <a:buNone/>
            </a:pPr>
            <a:r>
              <a:rPr lang="ko-KR" altLang="en-US" sz="2800" dirty="0"/>
              <a:t>동양에서는 수천년 동안 인삼을 신비의 만능 약으로 인정하여 왔으나</a:t>
            </a:r>
            <a:r>
              <a:rPr lang="en-US" altLang="ko-KR" sz="2800" dirty="0"/>
              <a:t>, </a:t>
            </a:r>
            <a:r>
              <a:rPr lang="ko-KR" altLang="en-US" sz="2800" dirty="0"/>
              <a:t>과학적인 약리학자들은 인삼의 약효를 부정하여 왔다</a:t>
            </a:r>
            <a:r>
              <a:rPr lang="en-US" altLang="ko-KR" sz="2800" dirty="0"/>
              <a:t>. </a:t>
            </a:r>
            <a:r>
              <a:rPr lang="ko-KR" altLang="en-US" sz="2800" dirty="0"/>
              <a:t>그러나</a:t>
            </a:r>
            <a:r>
              <a:rPr lang="en-US" altLang="ko-KR" sz="2800" dirty="0"/>
              <a:t>, 1957</a:t>
            </a:r>
            <a:r>
              <a:rPr lang="ko-KR" altLang="en-US" sz="2800" dirty="0"/>
              <a:t>년 인 삼의 여러 성분 중 특히 사포닌이 있다는 것이 알려지면서 연구가 활발해 져서 </a:t>
            </a:r>
            <a:r>
              <a:rPr lang="en-US" altLang="ko-KR" sz="2800" dirty="0"/>
              <a:t>1969</a:t>
            </a:r>
            <a:r>
              <a:rPr lang="ko-KR" altLang="en-US" sz="2800" dirty="0"/>
              <a:t>년에는 인삼의 약효가 인체의 저항성을 증가시켜 준다는 것이 과학적으로 밝혀졌다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ko-KR" altLang="en-US" sz="2800" dirty="0"/>
              <a:t>현대 약리학에 의하면 인삼의 약효는 “</a:t>
            </a:r>
            <a:r>
              <a:rPr lang="ko-KR" altLang="en-US" sz="2800" dirty="0" err="1"/>
              <a:t>비특이성</a:t>
            </a:r>
            <a:r>
              <a:rPr lang="ko-KR" altLang="en-US" sz="2800" dirty="0"/>
              <a:t> 생체 방어 능력의 증 </a:t>
            </a:r>
            <a:r>
              <a:rPr lang="ko-KR" altLang="en-US" sz="2800" dirty="0" err="1"/>
              <a:t>진”이라고</a:t>
            </a:r>
            <a:r>
              <a:rPr lang="ko-KR" altLang="en-US" sz="2800" dirty="0"/>
              <a:t> 표현되며</a:t>
            </a:r>
            <a:r>
              <a:rPr lang="en-US" altLang="ko-KR" sz="2800" dirty="0"/>
              <a:t>, </a:t>
            </a:r>
            <a:r>
              <a:rPr lang="ko-KR" altLang="en-US" sz="2800" dirty="0"/>
              <a:t>서양권의 나라에서는 인삼을 약보다 자연 건강 식품 의 범주에 넣어 취급한다</a:t>
            </a:r>
            <a:r>
              <a:rPr lang="en-US" altLang="ko-KR" sz="2800" dirty="0"/>
              <a:t>. </a:t>
            </a:r>
            <a:r>
              <a:rPr lang="ko-KR" altLang="en-US" sz="2800" dirty="0"/>
              <a:t>그 동안의 인삼 임상 효능을 종합해 보면</a:t>
            </a:r>
            <a:r>
              <a:rPr lang="en-US" altLang="ko-KR" sz="2800" dirty="0"/>
              <a:t>, </a:t>
            </a:r>
            <a:r>
              <a:rPr lang="ko-KR" altLang="en-US" sz="2800" dirty="0"/>
              <a:t>인 삼은 어떤 질병에 대한 원인 치료보다는 오래 복용함으로써 몸의 질병에 대한 면역성과 신체 기능을 정상화시켜 준다고 본다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ko-KR" altLang="en-US" sz="2800" dirty="0"/>
              <a:t>그러나 이것으로 인삼 성분의 연구가 끝난 것이 아니다</a:t>
            </a:r>
            <a:r>
              <a:rPr lang="en-US" altLang="ko-KR" sz="2800" dirty="0"/>
              <a:t>. </a:t>
            </a:r>
            <a:r>
              <a:rPr lang="ko-KR" altLang="en-US" sz="2800" dirty="0"/>
              <a:t>아직 </a:t>
            </a:r>
            <a:r>
              <a:rPr lang="ko-KR" altLang="en-US" sz="2800" dirty="0" err="1"/>
              <a:t>과학적으</a:t>
            </a:r>
            <a:r>
              <a:rPr lang="ko-KR" altLang="en-US" sz="2800" dirty="0"/>
              <a:t> 로 밝혀지지 않은 여러 성분에 대한 연구가 완성되어야만 고려 인삼의 우 수성이 전세계에 더욱 뚜렷해질 것이다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081801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24</a:t>
            </a:r>
            <a:r>
              <a:rPr lang="ko-KR" altLang="en-US" dirty="0">
                <a:solidFill>
                  <a:srgbClr val="FFC000"/>
                </a:solidFill>
              </a:rPr>
              <a:t>과 버스</a:t>
            </a:r>
            <a:endParaRPr lang="ko-KR" alt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존 </a:t>
            </a:r>
            <a:r>
              <a:rPr lang="en-US" altLang="ko-KR" sz="2800" dirty="0"/>
              <a:t>: </a:t>
            </a:r>
            <a:r>
              <a:rPr lang="ko-KR" altLang="en-US" sz="2800" dirty="0"/>
              <a:t>공항까지 어떻게 갑니까</a:t>
            </a:r>
            <a:r>
              <a:rPr lang="en-US" altLang="ko-KR" sz="2800" dirty="0"/>
              <a:t>? </a:t>
            </a:r>
            <a:endParaRPr lang="en-US" altLang="ko-KR" sz="2800" dirty="0" smtClean="0"/>
          </a:p>
          <a:p>
            <a:r>
              <a:rPr lang="ko-KR" altLang="en-US" sz="2800" dirty="0" smtClean="0"/>
              <a:t>만호</a:t>
            </a:r>
            <a:r>
              <a:rPr lang="en-US" altLang="ko-KR" sz="2800" dirty="0"/>
              <a:t>: </a:t>
            </a:r>
            <a:r>
              <a:rPr lang="ko-KR" altLang="en-US" sz="2800" dirty="0"/>
              <a:t>서울역에서 공항 버스를 타세요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존 </a:t>
            </a:r>
            <a:r>
              <a:rPr lang="en-US" altLang="ko-KR" sz="2800" dirty="0"/>
              <a:t>: </a:t>
            </a:r>
            <a:r>
              <a:rPr lang="ko-KR" altLang="en-US" sz="2800" dirty="0"/>
              <a:t>그러면 시간이 얼마나 걸립니까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만호</a:t>
            </a:r>
            <a:r>
              <a:rPr lang="en-US" altLang="ko-KR" sz="2800" dirty="0"/>
              <a:t>: </a:t>
            </a:r>
            <a:r>
              <a:rPr lang="ko-KR" altLang="en-US" sz="2800" dirty="0" smtClean="0"/>
              <a:t>한시간쯤 걸립니다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endParaRPr lang="en-US" altLang="ko-KR" sz="2800" dirty="0"/>
          </a:p>
          <a:p>
            <a:endParaRPr lang="en-US" altLang="ko-KR" sz="2800" dirty="0" smtClean="0"/>
          </a:p>
          <a:p>
            <a:endParaRPr lang="en-US" altLang="ko-KR" sz="2800" dirty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존 </a:t>
            </a:r>
            <a:r>
              <a:rPr lang="en-US" altLang="ko-KR" sz="2800" dirty="0"/>
              <a:t>: </a:t>
            </a:r>
            <a:r>
              <a:rPr lang="ko-KR" altLang="en-US" sz="2800" dirty="0"/>
              <a:t>여기서 서울역까지는 어떻게 갑니까</a:t>
            </a:r>
            <a:r>
              <a:rPr lang="en-US" altLang="ko-KR" sz="2800" dirty="0"/>
              <a:t>? </a:t>
            </a:r>
            <a:endParaRPr lang="en-US" altLang="ko-KR" sz="2800" dirty="0" smtClean="0"/>
          </a:p>
          <a:p>
            <a:r>
              <a:rPr lang="ko-KR" altLang="en-US" sz="2800" dirty="0" smtClean="0"/>
              <a:t>만호</a:t>
            </a:r>
            <a:r>
              <a:rPr lang="en-US" altLang="ko-KR" sz="2800" dirty="0"/>
              <a:t>: </a:t>
            </a:r>
            <a:r>
              <a:rPr lang="ko-KR" altLang="en-US" sz="2800" dirty="0"/>
              <a:t>지하철을 타세요</a:t>
            </a:r>
            <a:r>
              <a:rPr lang="en-US" altLang="ko-KR" sz="2800" dirty="0"/>
              <a:t>.</a:t>
            </a:r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존 </a:t>
            </a:r>
            <a:r>
              <a:rPr lang="en-US" altLang="ko-KR" sz="2800" dirty="0"/>
              <a:t>:</a:t>
            </a:r>
            <a:r>
              <a:rPr lang="ko-KR" altLang="en-US" sz="2800" dirty="0"/>
              <a:t>고맙습니다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361166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681643"/>
            <a:ext cx="12192000" cy="6176357"/>
          </a:xfrm>
        </p:spPr>
        <p:txBody>
          <a:bodyPr numCol="2">
            <a:normAutofit/>
          </a:bodyPr>
          <a:lstStyle/>
          <a:p>
            <a:r>
              <a:rPr lang="ko-KR" altLang="en-US" sz="2600" dirty="0" smtClean="0"/>
              <a:t>존</a:t>
            </a:r>
            <a:r>
              <a:rPr lang="en-US" altLang="ko-KR" sz="2600" dirty="0" smtClean="0"/>
              <a:t>	</a:t>
            </a:r>
            <a:r>
              <a:rPr lang="ko-KR" altLang="en-US" sz="2600" dirty="0" smtClean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여기서 공항 버스를 타면 됩니까</a:t>
            </a:r>
            <a:r>
              <a:rPr lang="en-US" altLang="ko-KR" sz="2600" dirty="0"/>
              <a:t>? </a:t>
            </a:r>
            <a:endParaRPr lang="en-US" altLang="ko-KR" sz="2600" dirty="0" smtClean="0"/>
          </a:p>
          <a:p>
            <a:r>
              <a:rPr lang="ko-KR" altLang="en-US" sz="2600" dirty="0" smtClean="0"/>
              <a:t>아저씨 </a:t>
            </a:r>
            <a:r>
              <a:rPr lang="en-US" altLang="ko-KR" sz="2600" dirty="0"/>
              <a:t>: </a:t>
            </a:r>
            <a:r>
              <a:rPr lang="ko-KR" altLang="en-US" sz="2600" dirty="0"/>
              <a:t>아니오</a:t>
            </a:r>
            <a:r>
              <a:rPr lang="en-US" altLang="ko-KR" sz="2600" dirty="0"/>
              <a:t>, </a:t>
            </a:r>
            <a:r>
              <a:rPr lang="ko-KR" altLang="en-US" sz="2600" dirty="0"/>
              <a:t>여기는 공항 버스가 없습니다</a:t>
            </a:r>
            <a:r>
              <a:rPr lang="en-US" altLang="ko-KR" sz="2600" dirty="0"/>
              <a:t>.</a:t>
            </a:r>
          </a:p>
          <a:p>
            <a:endParaRPr lang="en-US" altLang="ko-KR" sz="2600" dirty="0" smtClean="0"/>
          </a:p>
          <a:p>
            <a:r>
              <a:rPr lang="ko-KR" altLang="en-US" sz="2600" dirty="0" smtClean="0"/>
              <a:t>존</a:t>
            </a:r>
            <a:r>
              <a:rPr lang="en-US" altLang="ko-KR" sz="2600" dirty="0" smtClean="0"/>
              <a:t>	</a:t>
            </a:r>
            <a:r>
              <a:rPr lang="ko-KR" altLang="en-US" sz="2600" dirty="0"/>
              <a:t>	</a:t>
            </a:r>
            <a:r>
              <a:rPr lang="en-US" altLang="ko-KR" sz="2600" dirty="0"/>
              <a:t>: </a:t>
            </a:r>
            <a:r>
              <a:rPr lang="ko-KR" altLang="en-US" sz="2600" dirty="0"/>
              <a:t>여기가 서울역이 맞습니까</a:t>
            </a:r>
            <a:r>
              <a:rPr lang="en-US" altLang="ko-KR" sz="2600" dirty="0"/>
              <a:t>?</a:t>
            </a:r>
          </a:p>
          <a:p>
            <a:pPr marL="36900" indent="0">
              <a:buNone/>
            </a:pPr>
            <a:r>
              <a:rPr lang="en-US" altLang="ko-KR" sz="2600" dirty="0" smtClean="0"/>
              <a:t>		</a:t>
            </a:r>
            <a:r>
              <a:rPr lang="ko-KR" altLang="en-US" sz="2600" dirty="0" smtClean="0"/>
              <a:t>서울역 </a:t>
            </a:r>
            <a:r>
              <a:rPr lang="ko-KR" altLang="en-US" sz="2600" dirty="0"/>
              <a:t>에 공항 버스가 있다고 </a:t>
            </a:r>
            <a:r>
              <a:rPr lang="en-US" altLang="ko-KR" sz="2600" dirty="0" smtClean="0"/>
              <a:t>					</a:t>
            </a:r>
            <a:r>
              <a:rPr lang="ko-KR" altLang="en-US" sz="2600" dirty="0" smtClean="0"/>
              <a:t>들었습니다</a:t>
            </a:r>
            <a:r>
              <a:rPr lang="en-US" altLang="ko-KR" sz="2600" dirty="0"/>
              <a:t>. </a:t>
            </a:r>
            <a:endParaRPr lang="en-US" altLang="ko-KR" sz="2600" dirty="0" smtClean="0"/>
          </a:p>
          <a:p>
            <a:r>
              <a:rPr lang="ko-KR" altLang="en-US" sz="2600" dirty="0" smtClean="0"/>
              <a:t>아저씨 </a:t>
            </a:r>
            <a:r>
              <a:rPr lang="en-US" altLang="ko-KR" sz="2600" dirty="0"/>
              <a:t>: </a:t>
            </a:r>
            <a:r>
              <a:rPr lang="ko-KR" altLang="en-US" sz="2600" dirty="0"/>
              <a:t>이곳은 서울역이 맞습니다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 smtClean="0"/>
              <a:t>		</a:t>
            </a:r>
            <a:r>
              <a:rPr lang="ko-KR" altLang="en-US" sz="2600" dirty="0" smtClean="0"/>
              <a:t>그렇지만 </a:t>
            </a:r>
            <a:r>
              <a:rPr lang="ko-KR" altLang="en-US" sz="2600" dirty="0"/>
              <a:t>서울역에는 정류장이 </a:t>
            </a:r>
            <a:r>
              <a:rPr lang="en-US" altLang="ko-KR" sz="2600" dirty="0" smtClean="0"/>
              <a:t>					</a:t>
            </a:r>
            <a:r>
              <a:rPr lang="ko-KR" altLang="en-US" sz="2600" dirty="0" smtClean="0"/>
              <a:t>여러 </a:t>
            </a:r>
            <a:r>
              <a:rPr lang="ko-KR" altLang="en-US" sz="2600" dirty="0"/>
              <a:t>곳입니다</a:t>
            </a:r>
            <a:r>
              <a:rPr lang="en-US" altLang="ko-KR" sz="2600" dirty="0"/>
              <a:t>.</a:t>
            </a:r>
          </a:p>
          <a:p>
            <a:endParaRPr lang="en-US" altLang="ko-KR" sz="2600" dirty="0" smtClean="0"/>
          </a:p>
          <a:p>
            <a:endParaRPr lang="en-US" altLang="ko-KR" sz="2600" dirty="0"/>
          </a:p>
          <a:p>
            <a:r>
              <a:rPr lang="ko-KR" altLang="en-US" sz="2600" dirty="0" smtClean="0"/>
              <a:t>존</a:t>
            </a:r>
            <a:r>
              <a:rPr lang="en-US" altLang="ko-KR" sz="2600" dirty="0" smtClean="0"/>
              <a:t>	</a:t>
            </a:r>
            <a:r>
              <a:rPr lang="ko-KR" altLang="en-US" sz="2600" dirty="0"/>
              <a:t>	</a:t>
            </a:r>
            <a:r>
              <a:rPr lang="en-US" altLang="ko-KR" sz="2600" dirty="0"/>
              <a:t>: </a:t>
            </a:r>
            <a:r>
              <a:rPr lang="ko-KR" altLang="en-US" sz="2600" dirty="0"/>
              <a:t>그러 면 저 </a:t>
            </a:r>
            <a:r>
              <a:rPr lang="en-US" altLang="ko-KR" sz="2600" dirty="0"/>
              <a:t>50</a:t>
            </a:r>
            <a:r>
              <a:rPr lang="ko-KR" altLang="en-US" sz="2600" dirty="0"/>
              <a:t>번 버스를 타도 </a:t>
            </a:r>
            <a:r>
              <a:rPr lang="en-US" altLang="ko-KR" sz="2600" dirty="0" smtClean="0"/>
              <a:t>					</a:t>
            </a:r>
            <a:r>
              <a:rPr lang="ko-KR" altLang="en-US" sz="2600" dirty="0" smtClean="0"/>
              <a:t>공항까지 </a:t>
            </a:r>
            <a:r>
              <a:rPr lang="ko-KR" altLang="en-US" sz="2600" dirty="0"/>
              <a:t>갑니까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 smtClean="0"/>
              <a:t>아저씨 </a:t>
            </a:r>
            <a:r>
              <a:rPr lang="en-US" altLang="ko-KR" sz="2600" dirty="0"/>
              <a:t>: </a:t>
            </a:r>
            <a:r>
              <a:rPr lang="ko-KR" altLang="en-US" sz="2600" dirty="0"/>
              <a:t>아니오</a:t>
            </a:r>
            <a:r>
              <a:rPr lang="en-US" altLang="ko-KR" sz="2600" dirty="0"/>
              <a:t>, </a:t>
            </a:r>
            <a:r>
              <a:rPr lang="ko-KR" altLang="en-US" sz="2600" dirty="0"/>
              <a:t>건너가서 </a:t>
            </a:r>
            <a:r>
              <a:rPr lang="en-US" altLang="ko-KR" sz="2600" dirty="0"/>
              <a:t>600</a:t>
            </a:r>
            <a:r>
              <a:rPr lang="ko-KR" altLang="en-US" sz="2600" dirty="0"/>
              <a:t>번 </a:t>
            </a:r>
            <a:r>
              <a:rPr lang="en-US" altLang="ko-KR" sz="2600" dirty="0" smtClean="0"/>
              <a:t>					</a:t>
            </a:r>
            <a:r>
              <a:rPr lang="ko-KR" altLang="en-US" sz="2600" dirty="0" smtClean="0"/>
              <a:t>버스를 </a:t>
            </a:r>
            <a:r>
              <a:rPr lang="ko-KR" altLang="en-US" sz="2600" dirty="0"/>
              <a:t>타세 요</a:t>
            </a:r>
            <a:r>
              <a:rPr lang="en-US" altLang="ko-KR" sz="2600" dirty="0"/>
              <a:t>.</a:t>
            </a:r>
            <a:endParaRPr lang="en-US" altLang="ko-KR" sz="2600" dirty="0"/>
          </a:p>
        </p:txBody>
      </p:sp>
    </p:spTree>
    <p:extLst>
      <p:ext uri="{BB962C8B-B14F-4D97-AF65-F5344CB8AC3E}">
        <p14:creationId xmlns:p14="http://schemas.microsoft.com/office/powerpoint/2010/main" val="3624030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50"/>
            <a:ext cx="5580611" cy="3620946"/>
          </a:xfrm>
        </p:spPr>
        <p:txBody>
          <a:bodyPr numCol="2">
            <a:normAutofit/>
          </a:bodyPr>
          <a:lstStyle/>
          <a:p>
            <a:r>
              <a:rPr lang="ko-KR" altLang="en-US" sz="2800" dirty="0" smtClean="0"/>
              <a:t>공항</a:t>
            </a:r>
            <a:endParaRPr lang="en-US" altLang="ko-KR" sz="2800" dirty="0" smtClean="0"/>
          </a:p>
          <a:p>
            <a:r>
              <a:rPr lang="ko-KR" altLang="en-US" sz="2800" dirty="0" smtClean="0"/>
              <a:t>걸리다</a:t>
            </a:r>
            <a:endParaRPr lang="en-US" altLang="ko-KR" sz="2800" dirty="0" smtClean="0"/>
          </a:p>
          <a:p>
            <a:r>
              <a:rPr lang="ko-KR" altLang="en-US" sz="2800" dirty="0" smtClean="0"/>
              <a:t>정류장</a:t>
            </a:r>
            <a:endParaRPr lang="en-US" altLang="ko-KR" sz="2800" dirty="0" smtClean="0"/>
          </a:p>
          <a:p>
            <a:r>
              <a:rPr lang="ko-KR" altLang="en-US" sz="2800" dirty="0" smtClean="0"/>
              <a:t>서울역</a:t>
            </a:r>
            <a:endParaRPr lang="en-US" altLang="ko-KR" sz="2800" dirty="0" smtClean="0"/>
          </a:p>
          <a:p>
            <a:r>
              <a:rPr lang="ko-KR" altLang="en-US" sz="2800" dirty="0" smtClean="0"/>
              <a:t>맞다</a:t>
            </a:r>
            <a:endParaRPr lang="en-US" altLang="ko-KR" sz="2800" dirty="0" smtClean="0"/>
          </a:p>
          <a:p>
            <a:r>
              <a:rPr lang="ko-KR" altLang="en-US" sz="2800" dirty="0" smtClean="0"/>
              <a:t>건너다</a:t>
            </a:r>
            <a:endParaRPr lang="ko-KR" altLang="en-US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공항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맞습니다 ［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마씀니다</a:t>
            </a: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  <a:endParaRPr lang="en-US" altLang="ko-KR" sz="2800" dirty="0" smtClean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걸립니까 ［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걸림니까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800" dirty="0" smtClean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정류장 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［</a:t>
            </a:r>
            <a:r>
              <a:rPr lang="ko-KR" altLang="en-US" sz="28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정뉴장</a:t>
            </a:r>
            <a:r>
              <a:rPr lang="ko-KR" altLang="en-US" sz="28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  <a:p>
            <a:pPr marL="36900" lvl="0" indent="0">
              <a:buClr>
                <a:srgbClr val="DADADA"/>
              </a:buClr>
              <a:buNone/>
            </a:pPr>
            <a:endParaRPr lang="ko-KR" altLang="en-US" sz="28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4208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15</TotalTime>
  <Words>807</Words>
  <Application>Microsoft Office PowerPoint</Application>
  <PresentationFormat>Geniş ekran</PresentationFormat>
  <Paragraphs>102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돋움</vt:lpstr>
      <vt:lpstr>Calisto MT</vt:lpstr>
      <vt:lpstr>Trebuchet MS</vt:lpstr>
      <vt:lpstr>Wingdings 2</vt:lpstr>
      <vt:lpstr>Kurşun Rengi</vt:lpstr>
      <vt:lpstr>KONU</vt:lpstr>
      <vt:lpstr>제23과  약국</vt:lpstr>
      <vt:lpstr>PowerPoint Sunusu</vt:lpstr>
      <vt:lpstr>어휘</vt:lpstr>
      <vt:lpstr>인삼의 효능</vt:lpstr>
      <vt:lpstr>인삼의 효능</vt:lpstr>
      <vt:lpstr>제24과 버스</vt:lpstr>
      <vt:lpstr>PowerPoint Sunusu</vt:lpstr>
      <vt:lpstr>어휘</vt:lpstr>
      <vt:lpstr>같은 것 끼리끼리</vt:lpstr>
      <vt:lpstr>같은 것 끼리끼리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8</cp:revision>
  <dcterms:created xsi:type="dcterms:W3CDTF">2020-02-25T10:05:01Z</dcterms:created>
  <dcterms:modified xsi:type="dcterms:W3CDTF">2020-03-16T23:34:35Z</dcterms:modified>
</cp:coreProperties>
</file>