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254D713-69CE-4E00-A22E-E1DE7BA23083}"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2E6E6F-C579-4716-8B15-02E3F6D5E206}" type="slidenum">
              <a:rPr lang="tr-TR" smtClean="0"/>
              <a:t>‹#›</a:t>
            </a:fld>
            <a:endParaRPr lang="tr-TR"/>
          </a:p>
        </p:txBody>
      </p:sp>
    </p:spTree>
    <p:extLst>
      <p:ext uri="{BB962C8B-B14F-4D97-AF65-F5344CB8AC3E}">
        <p14:creationId xmlns:p14="http://schemas.microsoft.com/office/powerpoint/2010/main" val="2455436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254D713-69CE-4E00-A22E-E1DE7BA23083}"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2E6E6F-C579-4716-8B15-02E3F6D5E206}" type="slidenum">
              <a:rPr lang="tr-TR" smtClean="0"/>
              <a:t>‹#›</a:t>
            </a:fld>
            <a:endParaRPr lang="tr-TR"/>
          </a:p>
        </p:txBody>
      </p:sp>
    </p:spTree>
    <p:extLst>
      <p:ext uri="{BB962C8B-B14F-4D97-AF65-F5344CB8AC3E}">
        <p14:creationId xmlns:p14="http://schemas.microsoft.com/office/powerpoint/2010/main" val="985764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254D713-69CE-4E00-A22E-E1DE7BA23083}"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2E6E6F-C579-4716-8B15-02E3F6D5E206}" type="slidenum">
              <a:rPr lang="tr-TR" smtClean="0"/>
              <a:t>‹#›</a:t>
            </a:fld>
            <a:endParaRPr lang="tr-TR"/>
          </a:p>
        </p:txBody>
      </p:sp>
    </p:spTree>
    <p:extLst>
      <p:ext uri="{BB962C8B-B14F-4D97-AF65-F5344CB8AC3E}">
        <p14:creationId xmlns:p14="http://schemas.microsoft.com/office/powerpoint/2010/main" val="527921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254D713-69CE-4E00-A22E-E1DE7BA23083}"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2E6E6F-C579-4716-8B15-02E3F6D5E206}" type="slidenum">
              <a:rPr lang="tr-TR" smtClean="0"/>
              <a:t>‹#›</a:t>
            </a:fld>
            <a:endParaRPr lang="tr-TR"/>
          </a:p>
        </p:txBody>
      </p:sp>
    </p:spTree>
    <p:extLst>
      <p:ext uri="{BB962C8B-B14F-4D97-AF65-F5344CB8AC3E}">
        <p14:creationId xmlns:p14="http://schemas.microsoft.com/office/powerpoint/2010/main" val="2983388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254D713-69CE-4E00-A22E-E1DE7BA23083}" type="datetimeFigureOut">
              <a:rPr lang="tr-TR" smtClean="0"/>
              <a:t>30.03.2020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E2E6E6F-C579-4716-8B15-02E3F6D5E206}" type="slidenum">
              <a:rPr lang="tr-TR" smtClean="0"/>
              <a:t>‹#›</a:t>
            </a:fld>
            <a:endParaRPr lang="tr-TR"/>
          </a:p>
        </p:txBody>
      </p:sp>
    </p:spTree>
    <p:extLst>
      <p:ext uri="{BB962C8B-B14F-4D97-AF65-F5344CB8AC3E}">
        <p14:creationId xmlns:p14="http://schemas.microsoft.com/office/powerpoint/2010/main" val="2621649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254D713-69CE-4E00-A22E-E1DE7BA23083}" type="datetimeFigureOut">
              <a:rPr lang="tr-TR" smtClean="0"/>
              <a:t>30.03.2020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E2E6E6F-C579-4716-8B15-02E3F6D5E206}" type="slidenum">
              <a:rPr lang="tr-TR" smtClean="0"/>
              <a:t>‹#›</a:t>
            </a:fld>
            <a:endParaRPr lang="tr-TR"/>
          </a:p>
        </p:txBody>
      </p:sp>
    </p:spTree>
    <p:extLst>
      <p:ext uri="{BB962C8B-B14F-4D97-AF65-F5344CB8AC3E}">
        <p14:creationId xmlns:p14="http://schemas.microsoft.com/office/powerpoint/2010/main" val="3818540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254D713-69CE-4E00-A22E-E1DE7BA23083}" type="datetimeFigureOut">
              <a:rPr lang="tr-TR" smtClean="0"/>
              <a:t>30.03.2020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E2E6E6F-C579-4716-8B15-02E3F6D5E206}" type="slidenum">
              <a:rPr lang="tr-TR" smtClean="0"/>
              <a:t>‹#›</a:t>
            </a:fld>
            <a:endParaRPr lang="tr-TR"/>
          </a:p>
        </p:txBody>
      </p:sp>
    </p:spTree>
    <p:extLst>
      <p:ext uri="{BB962C8B-B14F-4D97-AF65-F5344CB8AC3E}">
        <p14:creationId xmlns:p14="http://schemas.microsoft.com/office/powerpoint/2010/main" val="38694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254D713-69CE-4E00-A22E-E1DE7BA23083}" type="datetimeFigureOut">
              <a:rPr lang="tr-TR" smtClean="0"/>
              <a:t>30.03.2020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E2E6E6F-C579-4716-8B15-02E3F6D5E206}" type="slidenum">
              <a:rPr lang="tr-TR" smtClean="0"/>
              <a:t>‹#›</a:t>
            </a:fld>
            <a:endParaRPr lang="tr-TR"/>
          </a:p>
        </p:txBody>
      </p:sp>
    </p:spTree>
    <p:extLst>
      <p:ext uri="{BB962C8B-B14F-4D97-AF65-F5344CB8AC3E}">
        <p14:creationId xmlns:p14="http://schemas.microsoft.com/office/powerpoint/2010/main" val="3393156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254D713-69CE-4E00-A22E-E1DE7BA23083}" type="datetimeFigureOut">
              <a:rPr lang="tr-TR" smtClean="0"/>
              <a:t>30.03.2020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E2E6E6F-C579-4716-8B15-02E3F6D5E206}" type="slidenum">
              <a:rPr lang="tr-TR" smtClean="0"/>
              <a:t>‹#›</a:t>
            </a:fld>
            <a:endParaRPr lang="tr-TR"/>
          </a:p>
        </p:txBody>
      </p:sp>
    </p:spTree>
    <p:extLst>
      <p:ext uri="{BB962C8B-B14F-4D97-AF65-F5344CB8AC3E}">
        <p14:creationId xmlns:p14="http://schemas.microsoft.com/office/powerpoint/2010/main" val="1373065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254D713-69CE-4E00-A22E-E1DE7BA23083}" type="datetimeFigureOut">
              <a:rPr lang="tr-TR" smtClean="0"/>
              <a:t>30.03.2020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E2E6E6F-C579-4716-8B15-02E3F6D5E206}" type="slidenum">
              <a:rPr lang="tr-TR" smtClean="0"/>
              <a:t>‹#›</a:t>
            </a:fld>
            <a:endParaRPr lang="tr-TR"/>
          </a:p>
        </p:txBody>
      </p:sp>
    </p:spTree>
    <p:extLst>
      <p:ext uri="{BB962C8B-B14F-4D97-AF65-F5344CB8AC3E}">
        <p14:creationId xmlns:p14="http://schemas.microsoft.com/office/powerpoint/2010/main" val="3012273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254D713-69CE-4E00-A22E-E1DE7BA23083}" type="datetimeFigureOut">
              <a:rPr lang="tr-TR" smtClean="0"/>
              <a:t>30.03.2020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E2E6E6F-C579-4716-8B15-02E3F6D5E206}" type="slidenum">
              <a:rPr lang="tr-TR" smtClean="0"/>
              <a:t>‹#›</a:t>
            </a:fld>
            <a:endParaRPr lang="tr-TR"/>
          </a:p>
        </p:txBody>
      </p:sp>
    </p:spTree>
    <p:extLst>
      <p:ext uri="{BB962C8B-B14F-4D97-AF65-F5344CB8AC3E}">
        <p14:creationId xmlns:p14="http://schemas.microsoft.com/office/powerpoint/2010/main" val="57487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54D713-69CE-4E00-A22E-E1DE7BA23083}" type="datetimeFigureOut">
              <a:rPr lang="tr-TR" smtClean="0"/>
              <a:t>30.03.2020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2E6E6F-C579-4716-8B15-02E3F6D5E206}" type="slidenum">
              <a:rPr lang="tr-TR" smtClean="0"/>
              <a:t>‹#›</a:t>
            </a:fld>
            <a:endParaRPr lang="tr-TR"/>
          </a:p>
        </p:txBody>
      </p:sp>
    </p:spTree>
    <p:extLst>
      <p:ext uri="{BB962C8B-B14F-4D97-AF65-F5344CB8AC3E}">
        <p14:creationId xmlns:p14="http://schemas.microsoft.com/office/powerpoint/2010/main" val="4237693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14. Hafta</a:t>
            </a:r>
            <a:endParaRPr lang="tr-TR" dirty="0"/>
          </a:p>
        </p:txBody>
      </p:sp>
      <p:sp>
        <p:nvSpPr>
          <p:cNvPr id="3" name="Alt Başlık 2"/>
          <p:cNvSpPr>
            <a:spLocks noGrp="1"/>
          </p:cNvSpPr>
          <p:nvPr>
            <p:ph type="subTitle" idx="1"/>
          </p:nvPr>
        </p:nvSpPr>
        <p:spPr/>
        <p:txBody>
          <a:bodyPr/>
          <a:lstStyle/>
          <a:p>
            <a:r>
              <a:rPr lang="tr-TR" dirty="0" smtClean="0"/>
              <a:t>Halide Hüseyin-</a:t>
            </a:r>
            <a:r>
              <a:rPr lang="tr-TR" dirty="0" err="1" smtClean="0"/>
              <a:t>Ufra</a:t>
            </a:r>
            <a:r>
              <a:rPr lang="tr-TR" dirty="0" smtClean="0"/>
              <a:t> Buhari</a:t>
            </a:r>
            <a:endParaRPr lang="tr-TR" dirty="0"/>
          </a:p>
        </p:txBody>
      </p:sp>
    </p:spTree>
    <p:extLst>
      <p:ext uri="{BB962C8B-B14F-4D97-AF65-F5344CB8AC3E}">
        <p14:creationId xmlns:p14="http://schemas.microsoft.com/office/powerpoint/2010/main" val="2556280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smtClean="0"/>
              <a:t>Halide Hüseyin’in ilk öyküsü </a:t>
            </a:r>
            <a:r>
              <a:rPr lang="tr-TR" sz="3200" dirty="0" err="1" smtClean="0"/>
              <a:t>Pehçan’dır</a:t>
            </a:r>
            <a:r>
              <a:rPr lang="tr-TR" sz="3200" dirty="0" smtClean="0"/>
              <a:t>. </a:t>
            </a:r>
          </a:p>
          <a:p>
            <a:r>
              <a:rPr lang="tr-TR" sz="3200" dirty="0" smtClean="0"/>
              <a:t>Varoluşçuluk felsefesinin etkileri yapıtlarında görülür.</a:t>
            </a:r>
          </a:p>
          <a:p>
            <a:r>
              <a:rPr lang="tr-TR" sz="3200" dirty="0" smtClean="0"/>
              <a:t>Kahramanları acı, korku, öfke ve kuşkunun anlamsızlığında özlerini aramakla meşgul olurlar.</a:t>
            </a:r>
          </a:p>
          <a:p>
            <a:r>
              <a:rPr lang="tr-TR" sz="3200" dirty="0" smtClean="0"/>
              <a:t>Yazar, Eğitimli orta tabaka insanlarının her türlü psikolojilerini öykülerinde yansıtmayı yeğler.</a:t>
            </a:r>
          </a:p>
          <a:p>
            <a:r>
              <a:rPr lang="tr-TR" sz="3200" dirty="0" err="1" smtClean="0"/>
              <a:t>Dead</a:t>
            </a:r>
            <a:r>
              <a:rPr lang="tr-TR" sz="3200" dirty="0" smtClean="0"/>
              <a:t> </a:t>
            </a:r>
            <a:r>
              <a:rPr lang="tr-TR" sz="3200" dirty="0" err="1" smtClean="0"/>
              <a:t>Letter</a:t>
            </a:r>
            <a:r>
              <a:rPr lang="tr-TR" sz="3200" dirty="0" smtClean="0"/>
              <a:t> adlı öyküsünün kısa bir bölümünde yazarın psikolojik anlatımı kendini gösterir:</a:t>
            </a:r>
            <a:endParaRPr lang="tr-TR" sz="3200" dirty="0"/>
          </a:p>
        </p:txBody>
      </p:sp>
    </p:spTree>
    <p:extLst>
      <p:ext uri="{BB962C8B-B14F-4D97-AF65-F5344CB8AC3E}">
        <p14:creationId xmlns:p14="http://schemas.microsoft.com/office/powerpoint/2010/main" val="17332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«Bir gün daireden eve geldiğimde tam merdivenleri çıkıyordum ki çok korkunç bir manzarayla karşılaştım. İri yarı kocaman sağlıklı siyah fareler tek sıra halinde hızlıca merdivenleri tırmanıp benim odama doğru kaçışıyorlardı. Tiksintiyle karnımı tutarak kalakaldım. Bir fare ayağımın altına gelmişti ki kaçtı. Yukarı çıkınca baktım hepsi yok olmuştu. O gün bütün gün hiçbir şey yiyemedim. Bütün bedenim ateşim çıkmış gibi kırgındı»(Özcan, 2012).</a:t>
            </a:r>
          </a:p>
          <a:p>
            <a:r>
              <a:rPr lang="tr-TR" dirty="0" smtClean="0"/>
              <a:t>Halide Hüseyin orta tabaka insanlarını, kadınlarını öykülerinde işlerken yaşamlarında sıkışıp kalan insanların bundan kurtulma çabalarının önemli yer tuttuğunu görürüz.</a:t>
            </a:r>
            <a:endParaRPr lang="tr-TR" dirty="0"/>
          </a:p>
        </p:txBody>
      </p:sp>
    </p:spTree>
    <p:extLst>
      <p:ext uri="{BB962C8B-B14F-4D97-AF65-F5344CB8AC3E}">
        <p14:creationId xmlns:p14="http://schemas.microsoft.com/office/powerpoint/2010/main" val="450932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dirty="0" smtClean="0"/>
              <a:t>Modern kadını öykücülüğünün başlarında dış sorunlarıyla çözümlerken, sonraları giz dünyasına kadar inerek çözümlemeye çalışmıştır.</a:t>
            </a:r>
          </a:p>
          <a:p>
            <a:r>
              <a:rPr lang="tr-TR" sz="3200" dirty="0" smtClean="0"/>
              <a:t>Sembolik anlatımını kullandığı öykülerinde yeni dünyaya kucak açtığını eskiye sırtını tamamen döndüğünün görürüz.</a:t>
            </a:r>
          </a:p>
          <a:p>
            <a:r>
              <a:rPr lang="tr-TR" sz="3200" dirty="0" smtClean="0"/>
              <a:t>Yazarın eserlerinde güvensizlik duygusunun çeşitleri de mevcuttur.</a:t>
            </a:r>
          </a:p>
          <a:p>
            <a:r>
              <a:rPr lang="tr-TR" sz="3200" dirty="0" smtClean="0"/>
              <a:t>Eserlerinde korku, nefret, eziyet, şüphe baş gösterir.</a:t>
            </a:r>
            <a:endParaRPr lang="tr-TR" sz="3200" dirty="0"/>
          </a:p>
        </p:txBody>
      </p:sp>
    </p:spTree>
    <p:extLst>
      <p:ext uri="{BB962C8B-B14F-4D97-AF65-F5344CB8AC3E}">
        <p14:creationId xmlns:p14="http://schemas.microsoft.com/office/powerpoint/2010/main" val="4096242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Ufra</a:t>
            </a:r>
            <a:r>
              <a:rPr lang="tr-TR" dirty="0" smtClean="0"/>
              <a:t> Buhari de İsmet Çağatay ve </a:t>
            </a:r>
            <a:r>
              <a:rPr lang="tr-TR" dirty="0" err="1" smtClean="0"/>
              <a:t>Vacida</a:t>
            </a:r>
            <a:r>
              <a:rPr lang="tr-TR" dirty="0" smtClean="0"/>
              <a:t> </a:t>
            </a:r>
            <a:r>
              <a:rPr lang="tr-TR" dirty="0" err="1" smtClean="0"/>
              <a:t>Tebessum</a:t>
            </a:r>
            <a:r>
              <a:rPr lang="tr-TR" dirty="0" smtClean="0"/>
              <a:t> gibi cinsellik konusu üzerinde durmuş, bu anlamda çağının ses getiren yazarlarından olmuştur.</a:t>
            </a:r>
          </a:p>
          <a:p>
            <a:r>
              <a:rPr lang="tr-TR" dirty="0" smtClean="0"/>
              <a:t>Çoğu doğu edebiyatı yazarları gibi, </a:t>
            </a:r>
            <a:r>
              <a:rPr lang="tr-TR" dirty="0" err="1" smtClean="0"/>
              <a:t>Ufra</a:t>
            </a:r>
            <a:r>
              <a:rPr lang="tr-TR" dirty="0" smtClean="0"/>
              <a:t> Buhari de kadınları eserlerinin ana temalarından yapar ve onları yüceltir.</a:t>
            </a:r>
          </a:p>
          <a:p>
            <a:r>
              <a:rPr lang="tr-TR" dirty="0" smtClean="0"/>
              <a:t>Sembolizmin etkisi altında kalmış olan yazar, eserlerinde sembolik anlatıma dair çarpıcı ipuçları sunar.</a:t>
            </a:r>
          </a:p>
          <a:p>
            <a:r>
              <a:rPr lang="tr-TR" dirty="0" smtClean="0"/>
              <a:t>Öyküleri Fasıla adı altında bir </a:t>
            </a:r>
            <a:r>
              <a:rPr lang="tr-TR" smtClean="0"/>
              <a:t>araya getirilmiştir.</a:t>
            </a:r>
            <a:endParaRPr lang="tr-TR" dirty="0"/>
          </a:p>
        </p:txBody>
      </p:sp>
    </p:spTree>
    <p:extLst>
      <p:ext uri="{BB962C8B-B14F-4D97-AF65-F5344CB8AC3E}">
        <p14:creationId xmlns:p14="http://schemas.microsoft.com/office/powerpoint/2010/main" val="419534450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263</Words>
  <Application>Microsoft Office PowerPoint</Application>
  <PresentationFormat>Geniş ekran</PresentationFormat>
  <Paragraphs>17</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14. Hafta</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 Hafta</dc:title>
  <dc:creator>USER</dc:creator>
  <cp:lastModifiedBy>USER</cp:lastModifiedBy>
  <cp:revision>2</cp:revision>
  <dcterms:created xsi:type="dcterms:W3CDTF">2020-03-30T19:49:23Z</dcterms:created>
  <dcterms:modified xsi:type="dcterms:W3CDTF">2020-03-30T20:08:49Z</dcterms:modified>
</cp:coreProperties>
</file>