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454F-7BAD-45CF-BA05-8651334E741D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8BC-38D0-49CA-B34B-68B3F4288F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79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5454F-7BAD-45CF-BA05-8651334E741D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988BC-38D0-49CA-B34B-68B3F4288F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3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b="1" i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Diversity And Classification of Flowering Plants:</a:t>
            </a: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4200" b="1" i="1" smtClean="0">
                <a:solidFill>
                  <a:srgbClr val="EF1F1D"/>
                </a:solidFill>
                <a:latin typeface="Times New Roman" panose="02020603050405020304" pitchFamily="18" charset="0"/>
              </a:rPr>
              <a:t>Monocots</a:t>
            </a: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altLang="tr-TR" b="1" i="1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6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Agavaceae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Agave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after Agave, meaning "admired one"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8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300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Alliaceae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3600" smtClean="0">
                <a:solidFill>
                  <a:schemeClr val="tx1"/>
                </a:solidFill>
                <a:latin typeface="Times New Roman" panose="02020603050405020304" pitchFamily="18" charset="0"/>
              </a:rPr>
              <a:t>[Amaryllidaceae] 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36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Onion</a:t>
            </a:r>
            <a:r>
              <a:rPr lang="en-US" altLang="tr-TR" sz="3600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Latin name for garlic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7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&gt;600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1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Asphodelaceae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3200" smtClean="0"/>
              <a:t>[Xanthorrhoeaceae s.l.] </a:t>
            </a:r>
            <a:r>
              <a:rPr lang="en-US" altLang="tr-TR" smtClean="0"/>
              <a:t/>
            </a:r>
            <a:br>
              <a:rPr lang="en-US" altLang="tr-TR" smtClean="0"/>
            </a:br>
            <a:r>
              <a:rPr lang="en-US" altLang="tr-TR" sz="32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Asphodel or Alöe</a:t>
            </a:r>
            <a:r>
              <a:rPr lang="en-US" altLang="tr-TR" sz="3200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</a:t>
            </a:r>
            <a:br>
              <a:rPr lang="en-US" altLang="tr-TR" sz="320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b="1" smtClean="0"/>
              <a:t> </a:t>
            </a:r>
            <a:r>
              <a:rPr lang="en-US" altLang="tr-TR" sz="2400" smtClean="0"/>
              <a:t>15 genera/780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94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Asphodelaceae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sz="32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Asphodel or Alöe</a:t>
            </a:r>
            <a:r>
              <a:rPr lang="en-US" altLang="tr-TR" sz="3200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</a:t>
            </a:r>
            <a:br>
              <a:rPr lang="en-US" altLang="tr-TR" sz="320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6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Iridaceae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Iris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after Iris, mythical goddess of the rainbow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70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1750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1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Orchidaceae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Orchid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i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orchis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, testicle, from the shape of the root tubers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b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700-800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ca. 20,000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62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Orchidaceae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Orchid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i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orchis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, testicle, from the shape of the root tubers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b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700-800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ca. 20,000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2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-128"/>
                <a:cs typeface="+mj-cs"/>
              </a:rPr>
              <a:t>Vanilla: </a:t>
            </a:r>
            <a:r>
              <a:rPr lang="en-US" i="1" smtClean="0">
                <a:ea typeface="ＭＳ Ｐゴシック" charset="-128"/>
                <a:cs typeface="+mj-cs"/>
              </a:rPr>
              <a:t>Vanilla planifolia</a:t>
            </a:r>
            <a:endParaRPr lang="en-US" dirty="0">
              <a:ea typeface="ＭＳ Ｐゴシック" charset="-128"/>
              <a:cs typeface="+mj-cs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33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Orchidaceae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Orchid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i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orchis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, testicle, from the shape of the root tubers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b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700-800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ca. 20,000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6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Monocotyledons </a:t>
            </a:r>
            <a:br>
              <a:rPr lang="en-US" altLang="tr-TR" smtClean="0"/>
            </a:br>
            <a:r>
              <a:rPr lang="en-US" altLang="tr-TR" smtClean="0"/>
              <a:t>(Monocotyledonae, Monocots)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7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Apomorphies of the Monocots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9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ALISMATALES</a:t>
            </a:r>
            <a:b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Araceae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> Arum family </a:t>
            </a:r>
            <a:b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Arum, a name used by Theophrastus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b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111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2980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0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Araceae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> Arum family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1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6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LILIALES</a:t>
            </a:r>
            <a:endParaRPr lang="en-US" altLang="tr-TR" b="1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2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Liliaceae</a:t>
            </a:r>
            <a:r>
              <a:rPr lang="en-US" altLang="tr-TR" sz="36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3600" smtClean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tr-TR" sz="36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Lily</a:t>
            </a:r>
            <a:r>
              <a:rPr lang="en-US" altLang="tr-TR" sz="3600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0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0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after Lilium, a name used in Virgil's writings</a:t>
            </a:r>
            <a:r>
              <a:rPr lang="en-US" altLang="tr-TR" sz="20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ca. </a:t>
            </a:r>
            <a:r>
              <a:rPr lang="en-US" altLang="tr-TR" sz="20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16</a:t>
            </a:r>
            <a:r>
              <a:rPr lang="en-US" altLang="tr-TR" sz="20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0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ca. 600</a:t>
            </a:r>
            <a:r>
              <a:rPr lang="en-US" altLang="tr-TR" sz="20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species.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2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ASPARAGALES</a:t>
            </a:r>
            <a:endParaRPr lang="en-US" altLang="tr-TR" b="1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7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6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ASPARAGALES</a:t>
            </a:r>
            <a:endParaRPr lang="en-US" altLang="tr-TR" b="1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56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Ekran Gösterisi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MS PGothic</vt:lpstr>
      <vt:lpstr>Arial</vt:lpstr>
      <vt:lpstr>Calibri</vt:lpstr>
      <vt:lpstr>Calibri Light</vt:lpstr>
      <vt:lpstr>Times New Roman</vt:lpstr>
      <vt:lpstr>Office Teması</vt:lpstr>
      <vt:lpstr>Diversity And Classification of Flowering Plants:   Monocots    </vt:lpstr>
      <vt:lpstr>Monocotyledons  (Monocotyledonae, Monocots)</vt:lpstr>
      <vt:lpstr>Apomorphies of the Monocots</vt:lpstr>
      <vt:lpstr>ALISMATALES Araceae -  Arum family  (Arum, a name used by Theophrastus).   111 genera / 2980 species</vt:lpstr>
      <vt:lpstr>Araceae -  Arum family</vt:lpstr>
      <vt:lpstr>LILIALES</vt:lpstr>
      <vt:lpstr>Liliaceae - Lily family  (after Lilium, a name used in Virgil's writings).  ca. 16 genera / ca. 600 species.</vt:lpstr>
      <vt:lpstr>ASPARAGALES</vt:lpstr>
      <vt:lpstr>ASPARAGALES</vt:lpstr>
      <vt:lpstr>Agavaceae - Agave family  (after Agave, meaning "admired one").  8 genera / 300 species</vt:lpstr>
      <vt:lpstr>Alliaceae [Amaryllidaceae]  Onion family  (Latin name for garlic).  7 genera / &gt;600 species</vt:lpstr>
      <vt:lpstr>Asphodelaceae [Xanthorrhoeaceae s.l.]  Asphodel or Alöe family  15 genera/780 species</vt:lpstr>
      <vt:lpstr>Asphodelaceae - Asphodel or Alöe family </vt:lpstr>
      <vt:lpstr>Iridaceae - Iris family  (after Iris, mythical goddess of the rainbow).  70 genera / 1750 species</vt:lpstr>
      <vt:lpstr>Orchidaceae - Orchid family (orchis, testicle, from the shape of the root tubers).   700-800 genera / ca. 20,000 species</vt:lpstr>
      <vt:lpstr>Orchidaceae - Orchid family (orchis, testicle, from the shape of the root tubers).   700-800 genera / ca. 20,000 species</vt:lpstr>
      <vt:lpstr>Vanilla: Vanilla planifolia</vt:lpstr>
      <vt:lpstr>Orchidaceae - Orchid family (orchis, testicle, from the shape of the root tubers).   700-800 genera / ca. 20,000 species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And Classification of Flowering Plants:   Monocots    </dc:title>
  <dc:creator>isabaskose@gmail.com</dc:creator>
  <cp:lastModifiedBy>isabaskose@gmail.com</cp:lastModifiedBy>
  <cp:revision>1</cp:revision>
  <dcterms:created xsi:type="dcterms:W3CDTF">2020-01-24T12:57:31Z</dcterms:created>
  <dcterms:modified xsi:type="dcterms:W3CDTF">2020-01-24T12:57:31Z</dcterms:modified>
</cp:coreProperties>
</file>