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AC0-6857-414B-8A58-0CA33ABA9E4B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53-CF76-467F-B3CC-D9B293EB16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2958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AC0-6857-414B-8A58-0CA33ABA9E4B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53-CF76-467F-B3CC-D9B293EB16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5488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AC0-6857-414B-8A58-0CA33ABA9E4B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53-CF76-467F-B3CC-D9B293EB16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0687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AC0-6857-414B-8A58-0CA33ABA9E4B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53-CF76-467F-B3CC-D9B293EB16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2506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AC0-6857-414B-8A58-0CA33ABA9E4B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53-CF76-467F-B3CC-D9B293EB16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463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AC0-6857-414B-8A58-0CA33ABA9E4B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53-CF76-467F-B3CC-D9B293EB16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466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AC0-6857-414B-8A58-0CA33ABA9E4B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53-CF76-467F-B3CC-D9B293EB16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387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AC0-6857-414B-8A58-0CA33ABA9E4B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53-CF76-467F-B3CC-D9B293EB16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7215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AC0-6857-414B-8A58-0CA33ABA9E4B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53-CF76-467F-B3CC-D9B293EB16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8251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AC0-6857-414B-8A58-0CA33ABA9E4B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53-CF76-467F-B3CC-D9B293EB16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0060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4AC0-6857-414B-8A58-0CA33ABA9E4B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A753-CF76-467F-B3CC-D9B293EB16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1445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F4AC0-6857-414B-8A58-0CA33ABA9E4B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1A753-CF76-467F-B3CC-D9B293EB16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171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/>
              <a:t>Giysi Süsleme Teknikleri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183878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Kaynakça </a:t>
            </a:r>
            <a:endParaRPr lang="tr-TR" b="1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MEGEP, “Giyimde Süsleme”, Ankara, (2006)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3454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Pul ve Boncuk Dikilirken Dikkat Edilecek Teknik Esaslar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İşlenecek kumaş ütülü olmalıdır.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Sağlam olması için naylon iplik kullanılmalıdır.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İpliğin başlangıçta düğümlenmesi gerekir.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İşlemenin üzerine ütü basılmamalıdır. 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2249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Pul Boncuk Dikiminde Kullanılan Araç ve Gereçler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Pul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Boncuk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İşlenecek kumaş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Nakış malzemesi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1144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Pul Boncuk Dikişleri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İğneyi kumaşın yüzüne çıkarınız.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Pulun yüzü üste gelecek şekilde iğneye bir pul ve bir boncuk geçiriniz.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İğneyi pulunu ortasından batırınız ve kumaşın tersine geçiriniz.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62750" y="1825625"/>
            <a:ext cx="2524500" cy="15403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175" y="1783100"/>
            <a:ext cx="1262250" cy="16254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468" y="3745125"/>
            <a:ext cx="2533782" cy="16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769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T</a:t>
            </a:r>
            <a:r>
              <a:rPr lang="nn-NO" b="1" dirty="0" smtClean="0"/>
              <a:t>ek Olarak Yan Yana Pul Dikme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İğneyi kumaşın yüzeyine çıkarınız.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İğneyi pulun sağından ve dibinden batırınız.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Batırılan yerden sola doğru bir pul boyu mesafeden kumaşın yüzüne çıkarınız.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İkinci pulu geçiriniz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İğneyi birinci pulun ortasından batırarak soldan bir pul boyu mesafeden kumaşın yüzüne çıkarınız. 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2828" y="1690688"/>
            <a:ext cx="3384372" cy="189071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828" y="3822700"/>
            <a:ext cx="3384372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454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 smtClean="0"/>
              <a:t>Elde Makine Dikişi İle Pul Dikme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İğneyi kumaşın yüzüne çıkarınız. Pulu geçiriniz.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İğneyi sola doğru pulun dibinden batırınız. Yarım pul mesafeden kumaşın yüzüne çıkarınız.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İkinci pula geçiniz Birinci pulu tutturan ipliğin dibinden, iğneyi batırınız. Sola doğru bir pul boyu mesafeden kumaşın yüzüne çıkarınız.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Pulu çeviriniz. Bir evvelki pulun üstüne yatırınız ve ipliği çekiniz.  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5493" y="1580994"/>
            <a:ext cx="2468813" cy="1512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311" y="1580994"/>
            <a:ext cx="2533782" cy="1512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493" y="3428999"/>
            <a:ext cx="2468813" cy="165476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3311" y="3428999"/>
            <a:ext cx="2533782" cy="16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775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Zincir İğnesi İle Pul Dikme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İğneyi kumaşın yüzüne çıkarınız. pulun ortasından geçiriniz.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İpliğinizi sol elinizin baş parmağı ile tutunuz.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Pulun ortasından batırınız. Pulun dibinden ve ilmek içinden geçirerek kumaşın yüzüne çıkarınız.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3290" y="2019300"/>
            <a:ext cx="2675679" cy="160019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290" y="3884524"/>
            <a:ext cx="2675679" cy="16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26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Boncuk </a:t>
            </a:r>
            <a:r>
              <a:rPr lang="tr-TR" b="1" dirty="0"/>
              <a:t>İ</a:t>
            </a:r>
            <a:r>
              <a:rPr lang="tr-TR" b="1" dirty="0" smtClean="0"/>
              <a:t>şi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İğneyi kumaşın yüzüne çıkarınız. Bir boncuk geçiriniz ve boncuk boyu kadar sağa batırınız.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İğneyi ilk çıkış yerinden bir boncuk boyu soldan çıkarınız.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89800" y="1968500"/>
            <a:ext cx="37846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80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Uzun Boncuk Dikme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İğneyi kumaşın yüzüne çıkarınız Boncuğu iğneye geçiriniz. Boncuk boyu mesafeden kumaşa batırınız.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İğneyi ilk çıktığınız yerden çıkarınız. Boncuğu kumaş üzerine yerleştiriniz İğneyi  boncuğun içinden geçiriniz (soldan sağa doğru)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İkinci boncuğu iğneye geçiriniz. Boncuk boyu kadar mesafeden kumaşa batırınız.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Birinci boncuğun sağ ucunun dibinden çıkarınız.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8470" y="1825624"/>
            <a:ext cx="3026329" cy="18780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470" y="3838571"/>
            <a:ext cx="3026329" cy="190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59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315</Words>
  <Application>Microsoft Office PowerPoint</Application>
  <PresentationFormat>Özel</PresentationFormat>
  <Paragraphs>40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Office Teması</vt:lpstr>
      <vt:lpstr>Giysi Süsleme Teknikleri</vt:lpstr>
      <vt:lpstr>Pul ve Boncuk Dikilirken Dikkat Edilecek Teknik Esaslar </vt:lpstr>
      <vt:lpstr>Pul Boncuk Dikiminde Kullanılan Araç ve Gereçler </vt:lpstr>
      <vt:lpstr>Pul Boncuk Dikişleri </vt:lpstr>
      <vt:lpstr>Tek Olarak Yan Yana Pul Dikme </vt:lpstr>
      <vt:lpstr>Elde Makine Dikişi İle Pul Dikme </vt:lpstr>
      <vt:lpstr>Zincir İğnesi İle Pul Dikme </vt:lpstr>
      <vt:lpstr>Boncuk İşi </vt:lpstr>
      <vt:lpstr>Uzun Boncuk Dikme </vt:lpstr>
      <vt:lpstr>Kaynakça </vt:lpstr>
    </vt:vector>
  </TitlesOfParts>
  <Company>SilentAll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Giysi Süsleme Teknikleri</dc:title>
  <dc:creator>mehtap uğur</dc:creator>
  <cp:lastModifiedBy>zekiye</cp:lastModifiedBy>
  <cp:revision>6</cp:revision>
  <dcterms:created xsi:type="dcterms:W3CDTF">2020-01-31T12:31:47Z</dcterms:created>
  <dcterms:modified xsi:type="dcterms:W3CDTF">2020-02-10T13:23:44Z</dcterms:modified>
</cp:coreProperties>
</file>