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13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-48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4AC0-6857-414B-8A58-0CA33ABA9E4B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A753-CF76-467F-B3CC-D9B293EB1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29585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4AC0-6857-414B-8A58-0CA33ABA9E4B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A753-CF76-467F-B3CC-D9B293EB1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54885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4AC0-6857-414B-8A58-0CA33ABA9E4B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A753-CF76-467F-B3CC-D9B293EB1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0687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4AC0-6857-414B-8A58-0CA33ABA9E4B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A753-CF76-467F-B3CC-D9B293EB1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25064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4AC0-6857-414B-8A58-0CA33ABA9E4B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A753-CF76-467F-B3CC-D9B293EB1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4633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4AC0-6857-414B-8A58-0CA33ABA9E4B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A753-CF76-467F-B3CC-D9B293EB1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4669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4AC0-6857-414B-8A58-0CA33ABA9E4B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A753-CF76-467F-B3CC-D9B293EB1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38749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4AC0-6857-414B-8A58-0CA33ABA9E4B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A753-CF76-467F-B3CC-D9B293EB1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72158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4AC0-6857-414B-8A58-0CA33ABA9E4B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A753-CF76-467F-B3CC-D9B293EB1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82514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4AC0-6857-414B-8A58-0CA33ABA9E4B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A753-CF76-467F-B3CC-D9B293EB1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00609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4AC0-6857-414B-8A58-0CA33ABA9E4B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A753-CF76-467F-B3CC-D9B293EB1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14450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F4AC0-6857-414B-8A58-0CA33ABA9E4B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1A753-CF76-467F-B3CC-D9B293EB1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1714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/>
              <a:t>Giysi Süsleme Teknikleri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1838784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Kaynakça </a:t>
            </a:r>
            <a:endParaRPr lang="tr-TR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MEGEP, “Giyimde Süsleme”, Ankara, (2006)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734544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Pul ve Boncuk Dikilirken Dikkat Edilecek Teknik Esaslar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 smtClean="0"/>
              <a:t>İşlenecek kumaş ütülü olmalıdır.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 smtClean="0"/>
              <a:t>Sağlam olması için naylon iplik kullanılmalıdır.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 smtClean="0"/>
              <a:t>İpliğin başlangıçta düğümlenmesi gerekir.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 smtClean="0"/>
              <a:t>İşlemenin üzerine ütü basılmamalıdır. 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22494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Pul Boncuk Dikiminde Kullanılan Araç ve Gereçler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 smtClean="0"/>
              <a:t>Pul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 smtClean="0"/>
              <a:t>Boncuk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 smtClean="0"/>
              <a:t>İşlenecek kumaş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 smtClean="0"/>
              <a:t>Nakış malzemesi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11448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Pul Boncuk Dikişleri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İğneyi kumaşın yüzüne çıkarınız.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Pulun yüzü üste gelecek şekilde iğneye bir pul ve bir boncuk geçiriniz.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İğneyi pulunu ortasından batırınız ve kumaşın tersine geçiriniz. 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262750" y="1825625"/>
            <a:ext cx="2524500" cy="154035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1175" y="1783100"/>
            <a:ext cx="1262250" cy="16254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3468" y="3745125"/>
            <a:ext cx="2533782" cy="165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7698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T</a:t>
            </a:r>
            <a:r>
              <a:rPr lang="nn-NO" b="1" dirty="0" smtClean="0"/>
              <a:t>ek Olarak Yan Yana Pul Dikme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İğneyi kumaşın yüzeyine çıkarınız.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İğneyi pulun sağından ve dibinden batırınız.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Batırılan yerden sola doğru bir pul boyu mesafeden kumaşın yüzüne çıkarınız.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İkinci pulu geçiriniz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İğneyi birinci pulun ortasından batırarak soldan bir pul boyu mesafeden kumaşın yüzüne çıkarınız. 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32828" y="1690688"/>
            <a:ext cx="3384372" cy="189071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2828" y="3822700"/>
            <a:ext cx="3384372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4547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 smtClean="0"/>
              <a:t>Elde Makine Dikişi İle Pul Dikme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İğneyi kumaşın yüzüne çıkarınız. Pulu geçiriniz.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İğneyi sola doğru pulun dibinden batırınız. Yarım pul mesafeden kumaşın yüzüne çıkarınız.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İkinci pula geçiniz Birinci pulu tutturan ipliğin dibinden, iğneyi batırınız. Sola doğru bir pul boyu mesafeden kumaşın yüzüne çıkarınız.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Pulu çeviriniz. Bir evvelki pulun üstüne yatırınız ve ipliği çekiniz.  </a:t>
            </a:r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55493" y="1580994"/>
            <a:ext cx="2468813" cy="1512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311" y="1580994"/>
            <a:ext cx="2533782" cy="1512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493" y="3428999"/>
            <a:ext cx="2468813" cy="165476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3311" y="3428999"/>
            <a:ext cx="2533782" cy="165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7755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Zincir İğnesi İle Pul Dikme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İğneyi kumaşın yüzüne çıkarınız. pulun ortasından geçiriniz.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İpliğinizi sol elinizin baş parmağı ile tutunuz.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Pulun ortasından batırınız. Pulun dibinden ve ilmek içinden geçirerek kumaşın yüzüne çıkarınız. 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13290" y="2019300"/>
            <a:ext cx="2675679" cy="160019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3290" y="3884524"/>
            <a:ext cx="2675679" cy="16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6269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Boncuk </a:t>
            </a:r>
            <a:r>
              <a:rPr lang="tr-TR" b="1" dirty="0"/>
              <a:t>İ</a:t>
            </a:r>
            <a:r>
              <a:rPr lang="tr-TR" b="1" dirty="0" smtClean="0"/>
              <a:t>şi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İğneyi kumaşın yüzüne çıkarınız. Bir boncuk geçiriniz ve boncuk boyu kadar sağa batırınız.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İğneyi ilk çıkış yerinden bir boncuk boyu soldan çıkarınız. 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89800" y="1968500"/>
            <a:ext cx="3784600" cy="29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6801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Uzun Boncuk Dikme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İğneyi kumaşın yüzüne çıkarınız Boncuğu iğneye geçiriniz. Boncuk boyu mesafeden kumaşa batırınız.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İğneyi ilk çıktığınız yerden çıkarınız. Boncuğu kumaş üzerine yerleştiriniz İğneyi  boncuğun içinden geçiriniz (soldan sağa doğru)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İkinci boncuğu iğneye geçiriniz. Boncuk boyu kadar mesafeden kumaşa batırınız.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Birinci boncuğun sağ ucunun dibinden çıkarınız. 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38470" y="1825624"/>
            <a:ext cx="3026329" cy="187801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470" y="3838571"/>
            <a:ext cx="3026329" cy="190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6590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315</Words>
  <Application>Microsoft Office PowerPoint</Application>
  <PresentationFormat>Özel</PresentationFormat>
  <Paragraphs>40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Office Teması</vt:lpstr>
      <vt:lpstr>Giysi Süsleme Teknikleri</vt:lpstr>
      <vt:lpstr>Pul ve Boncuk Dikilirken Dikkat Edilecek Teknik Esaslar </vt:lpstr>
      <vt:lpstr>Pul Boncuk Dikiminde Kullanılan Araç ve Gereçler </vt:lpstr>
      <vt:lpstr>Pul Boncuk Dikişleri </vt:lpstr>
      <vt:lpstr>Tek Olarak Yan Yana Pul Dikme </vt:lpstr>
      <vt:lpstr>Elde Makine Dikişi İle Pul Dikme </vt:lpstr>
      <vt:lpstr>Zincir İğnesi İle Pul Dikme </vt:lpstr>
      <vt:lpstr>Boncuk İşi </vt:lpstr>
      <vt:lpstr>Uzun Boncuk Dikme </vt:lpstr>
      <vt:lpstr>Kaynakça </vt:lpstr>
    </vt:vector>
  </TitlesOfParts>
  <Company>SilentAll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Giysi Süsleme Teknikleri</dc:title>
  <dc:creator>mehtap uğur</dc:creator>
  <cp:lastModifiedBy>zekiye</cp:lastModifiedBy>
  <cp:revision>6</cp:revision>
  <dcterms:created xsi:type="dcterms:W3CDTF">2020-01-31T12:31:47Z</dcterms:created>
  <dcterms:modified xsi:type="dcterms:W3CDTF">2020-02-10T13:23:44Z</dcterms:modified>
</cp:coreProperties>
</file>