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67" r:id="rId4"/>
    <p:sldId id="260" r:id="rId5"/>
    <p:sldId id="264" r:id="rId6"/>
    <p:sldId id="263" r:id="rId7"/>
    <p:sldId id="266" r:id="rId8"/>
    <p:sldId id="265" r:id="rId9"/>
    <p:sldId id="262" r:id="rId10"/>
    <p:sldId id="26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4" autoAdjust="0"/>
    <p:restoredTop sz="94660"/>
  </p:normalViewPr>
  <p:slideViewPr>
    <p:cSldViewPr>
      <p:cViewPr varScale="1">
        <p:scale>
          <a:sx n="102" d="100"/>
          <a:sy n="102" d="100"/>
        </p:scale>
        <p:origin x="28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6.03.2020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92688" cy="511256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Hafta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A1 Düzey Hindi Karşılıklı Konuşma Metni- Kelime Öğretimi I</a:t>
            </a:r>
            <a:br>
              <a:rPr lang="tr-TR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 fontScale="92500" lnSpcReduction="20000"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endParaRPr lang="tr-TR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r>
              <a:rPr lang="hi-IN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यह </a:t>
            </a:r>
            <a:r>
              <a:rPr lang="hi-IN" sz="2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कमरा बहुत बड़ा है</a:t>
            </a:r>
            <a:endParaRPr lang="tr-TR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endParaRPr lang="tr-T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Yalçın Kayalı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  <a:p>
            <a:pPr algn="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i-IN" sz="3600" b="1" dirty="0" smtClean="0"/>
              <a:t>प्रताप</a:t>
            </a:r>
            <a:r>
              <a:rPr lang="tr-TR" sz="3600" b="1" dirty="0" smtClean="0"/>
              <a:t>: </a:t>
            </a:r>
            <a:r>
              <a:rPr lang="hi-IN" sz="3600" dirty="0" smtClean="0"/>
              <a:t>बहुत अच्छा</a:t>
            </a:r>
            <a:r>
              <a:rPr lang="tr-TR" sz="3600" dirty="0" smtClean="0"/>
              <a:t>, </a:t>
            </a:r>
          </a:p>
          <a:p>
            <a:pPr marL="0" indent="0">
              <a:buNone/>
            </a:pPr>
            <a:r>
              <a:rPr lang="tr-TR" sz="3600" dirty="0" smtClean="0"/>
              <a:t>            </a:t>
            </a:r>
            <a:r>
              <a:rPr lang="hi-IN" sz="3600" dirty="0" smtClean="0"/>
              <a:t>कमरा </a:t>
            </a:r>
            <a:r>
              <a:rPr lang="hi-IN" sz="3600" dirty="0"/>
              <a:t>साफ और बहुत हवादार </a:t>
            </a:r>
            <a:r>
              <a:rPr lang="tr-TR" sz="3600" dirty="0" smtClean="0"/>
              <a:t>                 </a:t>
            </a:r>
          </a:p>
          <a:p>
            <a:pPr marL="0" indent="0">
              <a:buNone/>
            </a:pPr>
            <a:r>
              <a:rPr lang="tr-TR" sz="3600" dirty="0"/>
              <a:t> </a:t>
            </a:r>
            <a:r>
              <a:rPr lang="tr-TR" sz="3600" dirty="0" smtClean="0"/>
              <a:t>           </a:t>
            </a:r>
            <a:r>
              <a:rPr lang="hi-IN" sz="3600" dirty="0" smtClean="0"/>
              <a:t>है</a:t>
            </a:r>
            <a:r>
              <a:rPr lang="tr-TR" sz="3600" dirty="0" smtClean="0"/>
              <a:t>  </a:t>
            </a:r>
            <a:endParaRPr lang="tr-TR" sz="3600" dirty="0"/>
          </a:p>
          <a:p>
            <a:pPr algn="ctr"/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178806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2800" b="1" dirty="0" smtClean="0"/>
          </a:p>
          <a:p>
            <a:r>
              <a:rPr lang="hi-IN" sz="2800" b="1" dirty="0" smtClean="0"/>
              <a:t>प्रताप</a:t>
            </a:r>
            <a:r>
              <a:rPr lang="tr-TR" sz="2800" b="1" dirty="0" smtClean="0"/>
              <a:t>- </a:t>
            </a:r>
            <a:r>
              <a:rPr lang="hi-IN" sz="2800" dirty="0" smtClean="0"/>
              <a:t>यह </a:t>
            </a:r>
            <a:r>
              <a:rPr lang="hi-IN" sz="2800" dirty="0"/>
              <a:t>कमरा बहुत बड़ा है ! क्या दूसरे कमरे छोटे हैं </a:t>
            </a:r>
            <a:r>
              <a:rPr lang="tr-TR" sz="2800" dirty="0"/>
              <a:t>? </a:t>
            </a:r>
          </a:p>
          <a:p>
            <a:r>
              <a:rPr lang="hi-IN" sz="2800" b="1" dirty="0" smtClean="0"/>
              <a:t>कमला</a:t>
            </a:r>
            <a:r>
              <a:rPr lang="tr-TR" sz="2800" b="1" dirty="0" smtClean="0"/>
              <a:t>- </a:t>
            </a:r>
            <a:r>
              <a:rPr lang="hi-IN" sz="2800" dirty="0" smtClean="0"/>
              <a:t>जी </a:t>
            </a:r>
            <a:r>
              <a:rPr lang="hi-IN" sz="2800" dirty="0"/>
              <a:t>नहीं </a:t>
            </a:r>
            <a:r>
              <a:rPr lang="tr-TR" sz="2800" dirty="0"/>
              <a:t>,</a:t>
            </a:r>
            <a:r>
              <a:rPr lang="hi-IN" sz="2800" dirty="0"/>
              <a:t> सिर्फ एक कमरा छोटा है </a:t>
            </a:r>
            <a:r>
              <a:rPr lang="tr-TR" sz="2800" dirty="0"/>
              <a:t>,</a:t>
            </a:r>
            <a:r>
              <a:rPr lang="hi-IN" sz="2800" dirty="0"/>
              <a:t> दूसरे बड़े हैं</a:t>
            </a:r>
            <a:r>
              <a:rPr lang="tr-TR" sz="2800" dirty="0"/>
              <a:t>,</a:t>
            </a:r>
            <a:r>
              <a:rPr lang="hi-IN" sz="2800" dirty="0"/>
              <a:t> </a:t>
            </a:r>
            <a:endParaRPr lang="tr-TR" sz="2800" dirty="0"/>
          </a:p>
          <a:p>
            <a:r>
              <a:rPr lang="hi-IN" sz="2800" b="1" dirty="0" smtClean="0"/>
              <a:t>प्रातप</a:t>
            </a:r>
            <a:r>
              <a:rPr lang="tr-TR" sz="2800" b="1" dirty="0" smtClean="0"/>
              <a:t>- </a:t>
            </a:r>
            <a:r>
              <a:rPr lang="hi-IN" sz="2800" dirty="0" smtClean="0"/>
              <a:t>क्या </a:t>
            </a:r>
            <a:r>
              <a:rPr lang="hi-IN" sz="2800" dirty="0"/>
              <a:t>यह बड़ी अलमारी खाली है </a:t>
            </a:r>
            <a:r>
              <a:rPr lang="tr-TR" sz="2800" dirty="0"/>
              <a:t>? </a:t>
            </a:r>
          </a:p>
          <a:p>
            <a:r>
              <a:rPr lang="hi-IN" sz="2800" b="1" dirty="0" smtClean="0"/>
              <a:t>कमला</a:t>
            </a:r>
            <a:r>
              <a:rPr lang="tr-TR" sz="2800" b="1" dirty="0" smtClean="0"/>
              <a:t>- </a:t>
            </a:r>
            <a:r>
              <a:rPr lang="hi-IN" sz="2800" dirty="0" smtClean="0"/>
              <a:t>जी </a:t>
            </a:r>
            <a:r>
              <a:rPr lang="hi-IN" sz="2800" dirty="0"/>
              <a:t>हाँ</a:t>
            </a:r>
            <a:r>
              <a:rPr lang="tr-TR" sz="2800" dirty="0"/>
              <a:t>,</a:t>
            </a:r>
            <a:r>
              <a:rPr lang="hi-IN" sz="2800" dirty="0"/>
              <a:t> ज़रूर</a:t>
            </a:r>
            <a:r>
              <a:rPr lang="tr-TR" sz="2800" dirty="0"/>
              <a:t>,</a:t>
            </a:r>
            <a:r>
              <a:rPr lang="hi-IN" sz="2800" dirty="0"/>
              <a:t> दोनों अलमारियाँ खाली हैं</a:t>
            </a:r>
            <a:r>
              <a:rPr lang="hi-IN" sz="2800" b="1" dirty="0"/>
              <a:t> </a:t>
            </a:r>
            <a:r>
              <a:rPr lang="tr-TR" sz="2800" dirty="0" smtClean="0"/>
              <a:t>   </a:t>
            </a:r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sz="2800" b="1" dirty="0" smtClean="0"/>
          </a:p>
          <a:p>
            <a:r>
              <a:rPr lang="hi-IN" sz="2800" b="1" dirty="0" smtClean="0"/>
              <a:t>प्रातप</a:t>
            </a:r>
            <a:r>
              <a:rPr lang="tr-TR" sz="2800" b="1" dirty="0" smtClean="0"/>
              <a:t>- </a:t>
            </a:r>
            <a:r>
              <a:rPr lang="hi-IN" sz="2800" dirty="0" smtClean="0"/>
              <a:t>और </a:t>
            </a:r>
            <a:r>
              <a:rPr lang="hi-IN" sz="2800" dirty="0"/>
              <a:t>यहाँ एक मेज़ और दो कुरसियाँ हैं</a:t>
            </a:r>
            <a:r>
              <a:rPr lang="tr-TR" sz="2800" dirty="0"/>
              <a:t>, </a:t>
            </a:r>
            <a:r>
              <a:rPr lang="hi-IN" sz="2800" dirty="0"/>
              <a:t>क्या पंखा नहीं है </a:t>
            </a:r>
            <a:r>
              <a:rPr lang="tr-TR" sz="2800" dirty="0"/>
              <a:t>?  </a:t>
            </a:r>
          </a:p>
          <a:p>
            <a:r>
              <a:rPr lang="hi-IN" sz="2800" b="1" dirty="0" smtClean="0"/>
              <a:t>कमला</a:t>
            </a:r>
            <a:r>
              <a:rPr lang="tr-TR" sz="2800" b="1" dirty="0" smtClean="0"/>
              <a:t>- </a:t>
            </a:r>
            <a:r>
              <a:rPr lang="hi-IN" sz="2800" dirty="0" smtClean="0"/>
              <a:t>पंखा </a:t>
            </a:r>
            <a:r>
              <a:rPr lang="hi-IN" sz="2800" dirty="0"/>
              <a:t>नहीं है</a:t>
            </a:r>
            <a:r>
              <a:rPr lang="tr-TR" sz="2800" dirty="0"/>
              <a:t>,</a:t>
            </a:r>
            <a:r>
              <a:rPr lang="hi-IN" sz="2800" dirty="0"/>
              <a:t> लेकिन खिड़की काफी बड़ी </a:t>
            </a:r>
            <a:r>
              <a:rPr lang="hi-IN" sz="2800" dirty="0" smtClean="0"/>
              <a:t>है</a:t>
            </a:r>
            <a:endParaRPr lang="tr-TR" sz="2800" dirty="0"/>
          </a:p>
          <a:p>
            <a:r>
              <a:rPr lang="hi-IN" sz="2800" b="1" dirty="0" smtClean="0"/>
              <a:t>प्रताप</a:t>
            </a:r>
            <a:r>
              <a:rPr lang="tr-TR" sz="2800" b="1" dirty="0" smtClean="0"/>
              <a:t>-</a:t>
            </a:r>
            <a:r>
              <a:rPr lang="hi-IN" sz="2800" b="1" dirty="0" smtClean="0"/>
              <a:t> </a:t>
            </a:r>
            <a:r>
              <a:rPr lang="hi-IN" sz="2800" dirty="0"/>
              <a:t>बहुत अच्छा </a:t>
            </a:r>
            <a:r>
              <a:rPr lang="tr-TR" sz="2800" dirty="0"/>
              <a:t>, </a:t>
            </a:r>
            <a:r>
              <a:rPr lang="hi-IN" sz="2800" dirty="0"/>
              <a:t>कमरा साफ और बहुत हवादार </a:t>
            </a:r>
            <a:r>
              <a:rPr lang="hi-IN" sz="2800" dirty="0" smtClean="0"/>
              <a:t>है</a:t>
            </a:r>
            <a:r>
              <a:rPr lang="tr-TR" sz="2800" dirty="0" smtClean="0"/>
              <a:t> </a:t>
            </a:r>
            <a:endParaRPr lang="tr-TR" sz="2800" dirty="0"/>
          </a:p>
          <a:p>
            <a:pPr algn="ctr"/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3908259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i-IN" sz="3600" b="1" dirty="0" smtClean="0"/>
              <a:t>प्रताप</a:t>
            </a:r>
            <a:r>
              <a:rPr lang="tr-TR" sz="3600" b="1" dirty="0" smtClean="0"/>
              <a:t>: </a:t>
            </a:r>
            <a:r>
              <a:rPr lang="hi-IN" sz="3600" dirty="0" smtClean="0"/>
              <a:t>यह </a:t>
            </a:r>
            <a:r>
              <a:rPr lang="hi-IN" sz="3600" dirty="0"/>
              <a:t>कमरा बहुत बड़ा है ! </a:t>
            </a:r>
            <a:endParaRPr lang="tr-TR" sz="3600" dirty="0" smtClean="0"/>
          </a:p>
          <a:p>
            <a:pPr marL="0" indent="0" algn="just">
              <a:buNone/>
            </a:pPr>
            <a:r>
              <a:rPr lang="tr-TR" sz="3600" dirty="0" smtClean="0"/>
              <a:t>             </a:t>
            </a:r>
            <a:r>
              <a:rPr lang="hi-IN" sz="3600" dirty="0" smtClean="0"/>
              <a:t>क्या </a:t>
            </a:r>
            <a:r>
              <a:rPr lang="hi-IN" sz="3600" dirty="0"/>
              <a:t>दूसरे कमरे छोटे हैं </a:t>
            </a:r>
            <a:r>
              <a:rPr lang="tr-TR" sz="3600" dirty="0"/>
              <a:t>? </a:t>
            </a:r>
          </a:p>
          <a:p>
            <a:pPr algn="ctr"/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3079513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i-IN" sz="3600" b="1" dirty="0" smtClean="0"/>
              <a:t>कमला</a:t>
            </a:r>
            <a:r>
              <a:rPr lang="tr-TR" sz="3600" b="1" dirty="0" smtClean="0"/>
              <a:t>:  </a:t>
            </a:r>
            <a:r>
              <a:rPr lang="hi-IN" sz="3600" dirty="0" smtClean="0"/>
              <a:t>जी नहीं</a:t>
            </a:r>
            <a:r>
              <a:rPr lang="tr-TR" sz="3600" dirty="0" smtClean="0"/>
              <a:t>,</a:t>
            </a:r>
            <a:r>
              <a:rPr lang="tr-TR" sz="3600" dirty="0"/>
              <a:t> </a:t>
            </a:r>
            <a:r>
              <a:rPr lang="hi-IN" sz="3600" dirty="0" smtClean="0"/>
              <a:t>सिर्फ </a:t>
            </a:r>
            <a:r>
              <a:rPr lang="hi-IN" sz="3600" dirty="0"/>
              <a:t>एक कमरा </a:t>
            </a:r>
            <a:r>
              <a:rPr lang="tr-TR" sz="3600" dirty="0" smtClean="0"/>
              <a:t>  </a:t>
            </a:r>
          </a:p>
          <a:p>
            <a:pPr marL="0" indent="0">
              <a:buNone/>
            </a:pPr>
            <a:r>
              <a:rPr lang="tr-TR" sz="3600" dirty="0"/>
              <a:t> </a:t>
            </a:r>
            <a:r>
              <a:rPr lang="tr-TR" sz="3600" dirty="0" smtClean="0"/>
              <a:t>              </a:t>
            </a:r>
            <a:r>
              <a:rPr lang="hi-IN" sz="3600" dirty="0" smtClean="0"/>
              <a:t>छोटा है</a:t>
            </a:r>
            <a:r>
              <a:rPr lang="tr-TR" sz="3600" dirty="0" smtClean="0"/>
              <a:t>,</a:t>
            </a:r>
            <a:r>
              <a:rPr lang="tr-TR" sz="3600" dirty="0"/>
              <a:t> </a:t>
            </a:r>
            <a:r>
              <a:rPr lang="hi-IN" sz="3600" dirty="0" smtClean="0"/>
              <a:t>दूसरे </a:t>
            </a:r>
            <a:r>
              <a:rPr lang="hi-IN" sz="3600" dirty="0"/>
              <a:t>बड़े </a:t>
            </a:r>
            <a:r>
              <a:rPr lang="hi-IN" sz="3600" dirty="0" smtClean="0"/>
              <a:t>हैं </a:t>
            </a:r>
            <a:endParaRPr lang="tr-TR" sz="3600" dirty="0"/>
          </a:p>
          <a:p>
            <a:pPr algn="ctr"/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2480368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i-IN" sz="4000" b="1" dirty="0" smtClean="0"/>
              <a:t>प्रातप</a:t>
            </a:r>
            <a:r>
              <a:rPr lang="tr-TR" sz="4000" b="1" dirty="0" smtClean="0"/>
              <a:t>: </a:t>
            </a:r>
            <a:r>
              <a:rPr lang="hi-IN" sz="4000" dirty="0" smtClean="0"/>
              <a:t>क्या </a:t>
            </a:r>
            <a:r>
              <a:rPr lang="hi-IN" sz="4000" dirty="0"/>
              <a:t>यह बड़ी अलमारी </a:t>
            </a:r>
            <a:r>
              <a:rPr lang="tr-TR" sz="4000" dirty="0" smtClean="0"/>
              <a:t>  </a:t>
            </a:r>
          </a:p>
          <a:p>
            <a:pPr marL="0" indent="0">
              <a:buNone/>
            </a:pPr>
            <a:r>
              <a:rPr lang="tr-TR" sz="4000" dirty="0" smtClean="0"/>
              <a:t>            </a:t>
            </a:r>
            <a:r>
              <a:rPr lang="hi-IN" sz="4000" dirty="0" smtClean="0"/>
              <a:t>खाली है</a:t>
            </a:r>
            <a:r>
              <a:rPr lang="tr-TR" sz="4000" dirty="0" smtClean="0"/>
              <a:t>? </a:t>
            </a:r>
            <a:endParaRPr lang="tr-TR" sz="4000" dirty="0"/>
          </a:p>
          <a:p>
            <a:pPr algn="ctr"/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68529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hi-IN" sz="3600" b="1" dirty="0" smtClean="0"/>
              <a:t>कमला</a:t>
            </a:r>
            <a:r>
              <a:rPr lang="tr-TR" sz="3600" b="1" dirty="0" smtClean="0"/>
              <a:t>: </a:t>
            </a:r>
            <a:r>
              <a:rPr lang="hi-IN" sz="3600" dirty="0" smtClean="0"/>
              <a:t>जी </a:t>
            </a:r>
            <a:r>
              <a:rPr lang="hi-IN" sz="3600" dirty="0"/>
              <a:t>हाँ</a:t>
            </a:r>
            <a:r>
              <a:rPr lang="tr-TR" sz="3600" dirty="0"/>
              <a:t>,</a:t>
            </a:r>
            <a:r>
              <a:rPr lang="hi-IN" sz="3600" dirty="0"/>
              <a:t> ज़रूर</a:t>
            </a:r>
            <a:r>
              <a:rPr lang="tr-TR" sz="3600" dirty="0"/>
              <a:t>,</a:t>
            </a:r>
            <a:r>
              <a:rPr lang="hi-IN" sz="3600" dirty="0"/>
              <a:t> </a:t>
            </a:r>
            <a:endParaRPr lang="tr-TR" sz="3600" dirty="0" smtClean="0"/>
          </a:p>
          <a:p>
            <a:pPr algn="just"/>
            <a:r>
              <a:rPr lang="tr-TR" sz="3600" dirty="0"/>
              <a:t>  </a:t>
            </a:r>
            <a:r>
              <a:rPr lang="tr-TR" sz="3600" dirty="0" smtClean="0"/>
              <a:t>         </a:t>
            </a:r>
            <a:r>
              <a:rPr lang="hi-IN" sz="3600" dirty="0" smtClean="0"/>
              <a:t>दोनों </a:t>
            </a:r>
            <a:r>
              <a:rPr lang="hi-IN" sz="3600" dirty="0"/>
              <a:t>अलमारियाँ खाली हैं</a:t>
            </a:r>
            <a:r>
              <a:rPr lang="hi-IN" sz="3600" b="1" dirty="0"/>
              <a:t> </a:t>
            </a:r>
            <a:r>
              <a:rPr lang="tr-TR" sz="3600" dirty="0"/>
              <a:t>, </a:t>
            </a:r>
          </a:p>
          <a:p>
            <a:pPr algn="ctr"/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3239396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i-IN" sz="3600" b="1" dirty="0" smtClean="0"/>
              <a:t>प्रातप</a:t>
            </a:r>
            <a:r>
              <a:rPr lang="tr-TR" sz="3600" b="1" dirty="0" smtClean="0"/>
              <a:t>: </a:t>
            </a:r>
            <a:r>
              <a:rPr lang="hi-IN" sz="3600" dirty="0" smtClean="0"/>
              <a:t>और </a:t>
            </a:r>
            <a:r>
              <a:rPr lang="hi-IN" sz="3600" dirty="0"/>
              <a:t>यहाँ एक मेज़ और दो </a:t>
            </a:r>
            <a:r>
              <a:rPr lang="tr-TR" sz="3600" dirty="0" smtClean="0"/>
              <a:t>  </a:t>
            </a:r>
          </a:p>
          <a:p>
            <a:pPr marL="0" indent="0">
              <a:buNone/>
            </a:pPr>
            <a:r>
              <a:rPr lang="tr-TR" sz="3600" dirty="0" smtClean="0"/>
              <a:t>            </a:t>
            </a:r>
            <a:r>
              <a:rPr lang="hi-IN" sz="3600" dirty="0" smtClean="0"/>
              <a:t>कुरसियाँ </a:t>
            </a:r>
            <a:r>
              <a:rPr lang="hi-IN" sz="3600" dirty="0"/>
              <a:t>हैं</a:t>
            </a:r>
            <a:r>
              <a:rPr lang="tr-TR" sz="3600" dirty="0" smtClean="0"/>
              <a:t>, </a:t>
            </a:r>
            <a:r>
              <a:rPr lang="hi-IN" sz="3600" dirty="0" smtClean="0"/>
              <a:t>क्या </a:t>
            </a:r>
            <a:r>
              <a:rPr lang="hi-IN" sz="3600" dirty="0"/>
              <a:t>पंखा नहीं है </a:t>
            </a:r>
            <a:r>
              <a:rPr lang="tr-TR" sz="3600" dirty="0"/>
              <a:t>?  </a:t>
            </a:r>
          </a:p>
          <a:p>
            <a:pPr algn="ctr"/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1985611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1143000"/>
          </a:xfrm>
        </p:spPr>
        <p:txBody>
          <a:bodyPr>
            <a:normAutofit/>
          </a:bodyPr>
          <a:lstStyle/>
          <a:p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127 HİNTÇE KELİME ÖĞRETİMİ VE DİKTE</a:t>
            </a:r>
            <a:endParaRPr lang="tr-TR" sz="24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i-IN" sz="3600" b="1" dirty="0" smtClean="0"/>
              <a:t>कमला</a:t>
            </a:r>
            <a:r>
              <a:rPr lang="tr-TR" sz="3600" b="1" dirty="0" smtClean="0"/>
              <a:t>: </a:t>
            </a:r>
            <a:r>
              <a:rPr lang="hi-IN" sz="3600" dirty="0" smtClean="0"/>
              <a:t>पंखा </a:t>
            </a:r>
            <a:r>
              <a:rPr lang="hi-IN" sz="3600" dirty="0"/>
              <a:t>नहीं है</a:t>
            </a:r>
            <a:r>
              <a:rPr lang="tr-TR" sz="3600" dirty="0"/>
              <a:t>,</a:t>
            </a:r>
            <a:r>
              <a:rPr lang="hi-IN" sz="3600" dirty="0"/>
              <a:t> </a:t>
            </a:r>
            <a:endParaRPr lang="tr-TR" sz="3600" dirty="0" smtClean="0"/>
          </a:p>
          <a:p>
            <a:pPr marL="0" indent="0">
              <a:buNone/>
            </a:pPr>
            <a:r>
              <a:rPr lang="tr-TR" sz="3600" dirty="0" smtClean="0"/>
              <a:t>              </a:t>
            </a:r>
            <a:r>
              <a:rPr lang="hi-IN" sz="3600" dirty="0" smtClean="0"/>
              <a:t>लेकिन </a:t>
            </a:r>
            <a:r>
              <a:rPr lang="hi-IN" sz="3600" dirty="0"/>
              <a:t>खिड़की काफी बड़ी </a:t>
            </a:r>
            <a:r>
              <a:rPr lang="hi-IN" sz="3600" dirty="0" smtClean="0"/>
              <a:t>है</a:t>
            </a:r>
            <a:endParaRPr lang="tr-TR" sz="3600" dirty="0"/>
          </a:p>
          <a:p>
            <a:pPr algn="ctr"/>
            <a:endParaRPr lang="tr-TR" sz="6000" dirty="0" smtClean="0"/>
          </a:p>
        </p:txBody>
      </p:sp>
    </p:spTree>
    <p:extLst>
      <p:ext uri="{BB962C8B-B14F-4D97-AF65-F5344CB8AC3E}">
        <p14:creationId xmlns:p14="http://schemas.microsoft.com/office/powerpoint/2010/main" val="3787140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1351</TotalTime>
  <Words>271</Words>
  <Application>Microsoft Office PowerPoint</Application>
  <PresentationFormat>Ekran Gösterisi (4:3)</PresentationFormat>
  <Paragraphs>44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Calibri</vt:lpstr>
      <vt:lpstr>Century Schoolbook</vt:lpstr>
      <vt:lpstr>Comic Sans MS</vt:lpstr>
      <vt:lpstr>Mangal</vt:lpstr>
      <vt:lpstr>Wingdings</vt:lpstr>
      <vt:lpstr>Wingdings 2</vt:lpstr>
      <vt:lpstr>Oriel</vt:lpstr>
      <vt:lpstr>                  HİN 127 HİNTÇE KELİME ÖĞRETİMİ VE DİKTE  3. Hafta  A1 Düzey Hindi Karşılıklı Konuşma Metni- Kelime Öğretimi I       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  <vt:lpstr>HİN 127 HİNTÇE KELİME ÖĞRETİMİ VE DİKTE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143</cp:revision>
  <dcterms:created xsi:type="dcterms:W3CDTF">2014-11-21T09:52:05Z</dcterms:created>
  <dcterms:modified xsi:type="dcterms:W3CDTF">2020-03-06T09:33:58Z</dcterms:modified>
</cp:coreProperties>
</file>