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7" r:id="rId4"/>
    <p:sldId id="268" r:id="rId5"/>
    <p:sldId id="269" r:id="rId6"/>
    <p:sldId id="270" r:id="rId7"/>
    <p:sldId id="271" r:id="rId8"/>
    <p:sldId id="272" r:id="rId9"/>
    <p:sldId id="273"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2DB6F8-57C1-4C26-AD33-BC99E00E26BA}" type="doc">
      <dgm:prSet loTypeId="urn:microsoft.com/office/officeart/2005/8/layout/process1" loCatId="process" qsTypeId="urn:microsoft.com/office/officeart/2005/8/quickstyle/simple1" qsCatId="simple" csTypeId="urn:microsoft.com/office/officeart/2005/8/colors/accent1_2" csCatId="accent1" phldr="1"/>
      <dgm:spPr/>
    </dgm:pt>
    <dgm:pt modelId="{D31F1AA9-5DE2-434B-8B77-716A072B27BD}">
      <dgm:prSet phldrT="[Metin]"/>
      <dgm:spPr/>
      <dgm:t>
        <a:bodyPr/>
        <a:lstStyle/>
        <a:p>
          <a:r>
            <a:rPr lang="tr-TR" dirty="0" err="1" smtClean="0"/>
            <a:t>İskonto</a:t>
          </a:r>
          <a:r>
            <a:rPr lang="tr-TR" dirty="0" smtClean="0"/>
            <a:t> politikası</a:t>
          </a:r>
          <a:endParaRPr lang="tr-TR" dirty="0"/>
        </a:p>
      </dgm:t>
    </dgm:pt>
    <dgm:pt modelId="{B6867F8B-B37C-4DB2-ADE0-D0847FB278E2}" type="parTrans" cxnId="{CB7EC84F-E9A0-4E28-B767-80AF787D721D}">
      <dgm:prSet/>
      <dgm:spPr/>
    </dgm:pt>
    <dgm:pt modelId="{D074751C-EC22-47EA-AA95-206CAC584408}" type="sibTrans" cxnId="{CB7EC84F-E9A0-4E28-B767-80AF787D721D}">
      <dgm:prSet/>
      <dgm:spPr/>
      <dgm:t>
        <a:bodyPr/>
        <a:lstStyle/>
        <a:p>
          <a:endParaRPr lang="tr-TR"/>
        </a:p>
      </dgm:t>
    </dgm:pt>
    <dgm:pt modelId="{43699D08-FC26-412E-925B-1041DE8D0036}">
      <dgm:prSet phldrT="[Metin]"/>
      <dgm:spPr/>
      <dgm:t>
        <a:bodyPr/>
        <a:lstStyle/>
        <a:p>
          <a:r>
            <a:rPr lang="tr-TR" dirty="0" smtClean="0"/>
            <a:t>Kambiyo istikrar fonu</a:t>
          </a:r>
          <a:endParaRPr lang="tr-TR" dirty="0"/>
        </a:p>
      </dgm:t>
    </dgm:pt>
    <dgm:pt modelId="{DE41262D-BA7F-4488-BD28-A3237994D83F}" type="parTrans" cxnId="{355762AA-CEE8-49F5-A984-8D47ADA5FD9C}">
      <dgm:prSet/>
      <dgm:spPr/>
    </dgm:pt>
    <dgm:pt modelId="{3DE1F5E0-DA91-449C-9B2E-A45DD7D68F00}" type="sibTrans" cxnId="{355762AA-CEE8-49F5-A984-8D47ADA5FD9C}">
      <dgm:prSet/>
      <dgm:spPr/>
      <dgm:t>
        <a:bodyPr/>
        <a:lstStyle/>
        <a:p>
          <a:endParaRPr lang="tr-TR"/>
        </a:p>
      </dgm:t>
    </dgm:pt>
    <dgm:pt modelId="{EA6E3FA5-99FC-472A-9A50-8A5B018BC256}">
      <dgm:prSet phldrT="[Metin]"/>
      <dgm:spPr/>
      <dgm:t>
        <a:bodyPr/>
        <a:lstStyle/>
        <a:p>
          <a:r>
            <a:rPr lang="tr-TR" dirty="0" smtClean="0"/>
            <a:t>Kambiyo kontrolü</a:t>
          </a:r>
          <a:endParaRPr lang="tr-TR" dirty="0"/>
        </a:p>
      </dgm:t>
    </dgm:pt>
    <dgm:pt modelId="{F461B207-C5C2-4866-BFFE-5C5042EFAF23}" type="parTrans" cxnId="{1055DB7A-7B91-44DC-942D-1CE2A8533284}">
      <dgm:prSet/>
      <dgm:spPr/>
    </dgm:pt>
    <dgm:pt modelId="{C7EE046A-2016-4D04-BFF3-59644A97F76E}" type="sibTrans" cxnId="{1055DB7A-7B91-44DC-942D-1CE2A8533284}">
      <dgm:prSet/>
      <dgm:spPr/>
      <dgm:t>
        <a:bodyPr/>
        <a:lstStyle/>
        <a:p>
          <a:endParaRPr lang="tr-TR"/>
        </a:p>
      </dgm:t>
    </dgm:pt>
    <dgm:pt modelId="{BA17E304-8F02-4C98-9F30-85F09874D39F}">
      <dgm:prSet phldrT="[Metin]"/>
      <dgm:spPr/>
      <dgm:t>
        <a:bodyPr/>
        <a:lstStyle/>
        <a:p>
          <a:r>
            <a:rPr lang="tr-TR" dirty="0" smtClean="0"/>
            <a:t>İthalat kota sistemi ve lisans sistemi</a:t>
          </a:r>
          <a:endParaRPr lang="tr-TR" dirty="0"/>
        </a:p>
      </dgm:t>
    </dgm:pt>
    <dgm:pt modelId="{0E139CFA-5C2D-49F9-BB12-32F5F21224F6}" type="parTrans" cxnId="{B585325C-6112-4FA6-BF11-42E55AC1354C}">
      <dgm:prSet/>
      <dgm:spPr/>
    </dgm:pt>
    <dgm:pt modelId="{8594B513-7E02-4F17-BC3C-9C5564AF9E1A}" type="sibTrans" cxnId="{B585325C-6112-4FA6-BF11-42E55AC1354C}">
      <dgm:prSet/>
      <dgm:spPr/>
      <dgm:t>
        <a:bodyPr/>
        <a:lstStyle/>
        <a:p>
          <a:endParaRPr lang="tr-TR"/>
        </a:p>
      </dgm:t>
    </dgm:pt>
    <dgm:pt modelId="{08E7A6FB-F538-4301-9ACF-534B103AFD5E}">
      <dgm:prSet phldrT="[Metin]"/>
      <dgm:spPr/>
      <dgm:t>
        <a:bodyPr/>
        <a:lstStyle/>
        <a:p>
          <a:r>
            <a:rPr lang="tr-TR" dirty="0" smtClean="0"/>
            <a:t>Takas sistemi</a:t>
          </a:r>
          <a:endParaRPr lang="tr-TR" dirty="0"/>
        </a:p>
      </dgm:t>
    </dgm:pt>
    <dgm:pt modelId="{8EDB887D-199D-454D-B09B-A1F72806F1FC}" type="parTrans" cxnId="{7C87706F-F09A-4CCE-B8A0-B772491AEECC}">
      <dgm:prSet/>
      <dgm:spPr/>
    </dgm:pt>
    <dgm:pt modelId="{62D2FECA-CE09-4AAB-ABF5-D75DE47F718A}" type="sibTrans" cxnId="{7C87706F-F09A-4CCE-B8A0-B772491AEECC}">
      <dgm:prSet/>
      <dgm:spPr/>
      <dgm:t>
        <a:bodyPr/>
        <a:lstStyle/>
        <a:p>
          <a:endParaRPr lang="tr-TR"/>
        </a:p>
      </dgm:t>
    </dgm:pt>
    <dgm:pt modelId="{6A59820F-3D95-41B6-9D34-9180311A479F}">
      <dgm:prSet phldrT="[Metin]"/>
      <dgm:spPr/>
      <dgm:t>
        <a:bodyPr/>
        <a:lstStyle/>
        <a:p>
          <a:r>
            <a:rPr lang="tr-TR" dirty="0" smtClean="0"/>
            <a:t>Kliring</a:t>
          </a:r>
          <a:endParaRPr lang="tr-TR" dirty="0"/>
        </a:p>
      </dgm:t>
    </dgm:pt>
    <dgm:pt modelId="{77BF473B-B13E-43C8-BD17-199A8560E4DA}" type="parTrans" cxnId="{12BC4713-A87D-45B5-9A71-F8939D75ED79}">
      <dgm:prSet/>
      <dgm:spPr/>
    </dgm:pt>
    <dgm:pt modelId="{5BFA1A01-F40B-445F-A275-C7BAF201C66A}" type="sibTrans" cxnId="{12BC4713-A87D-45B5-9A71-F8939D75ED79}">
      <dgm:prSet/>
      <dgm:spPr/>
    </dgm:pt>
    <dgm:pt modelId="{97C9D080-4F38-4F55-8C12-4BBEEE140856}" type="pres">
      <dgm:prSet presAssocID="{1C2DB6F8-57C1-4C26-AD33-BC99E00E26BA}" presName="Name0" presStyleCnt="0">
        <dgm:presLayoutVars>
          <dgm:dir/>
          <dgm:resizeHandles val="exact"/>
        </dgm:presLayoutVars>
      </dgm:prSet>
      <dgm:spPr/>
    </dgm:pt>
    <dgm:pt modelId="{42027472-FC70-40A1-A9A9-301CBC7B1456}" type="pres">
      <dgm:prSet presAssocID="{D31F1AA9-5DE2-434B-8B77-716A072B27BD}" presName="node" presStyleLbl="node1" presStyleIdx="0" presStyleCnt="6">
        <dgm:presLayoutVars>
          <dgm:bulletEnabled val="1"/>
        </dgm:presLayoutVars>
      </dgm:prSet>
      <dgm:spPr/>
      <dgm:t>
        <a:bodyPr/>
        <a:lstStyle/>
        <a:p>
          <a:endParaRPr lang="tr-TR"/>
        </a:p>
      </dgm:t>
    </dgm:pt>
    <dgm:pt modelId="{8EAABAD0-FEA2-4548-A083-A8C592F031F0}" type="pres">
      <dgm:prSet presAssocID="{D074751C-EC22-47EA-AA95-206CAC584408}" presName="sibTrans" presStyleLbl="sibTrans2D1" presStyleIdx="0" presStyleCnt="5"/>
      <dgm:spPr/>
      <dgm:t>
        <a:bodyPr/>
        <a:lstStyle/>
        <a:p>
          <a:endParaRPr lang="tr-TR"/>
        </a:p>
      </dgm:t>
    </dgm:pt>
    <dgm:pt modelId="{36FF06EF-68AC-4FD5-823E-EBEC2E94343B}" type="pres">
      <dgm:prSet presAssocID="{D074751C-EC22-47EA-AA95-206CAC584408}" presName="connectorText" presStyleLbl="sibTrans2D1" presStyleIdx="0" presStyleCnt="5"/>
      <dgm:spPr/>
      <dgm:t>
        <a:bodyPr/>
        <a:lstStyle/>
        <a:p>
          <a:endParaRPr lang="tr-TR"/>
        </a:p>
      </dgm:t>
    </dgm:pt>
    <dgm:pt modelId="{1E86F891-5CA4-4B26-8D46-A2D050B9C374}" type="pres">
      <dgm:prSet presAssocID="{43699D08-FC26-412E-925B-1041DE8D0036}" presName="node" presStyleLbl="node1" presStyleIdx="1" presStyleCnt="6">
        <dgm:presLayoutVars>
          <dgm:bulletEnabled val="1"/>
        </dgm:presLayoutVars>
      </dgm:prSet>
      <dgm:spPr/>
      <dgm:t>
        <a:bodyPr/>
        <a:lstStyle/>
        <a:p>
          <a:endParaRPr lang="tr-TR"/>
        </a:p>
      </dgm:t>
    </dgm:pt>
    <dgm:pt modelId="{8AD3AC79-A956-44C5-8BA5-658E9BE70260}" type="pres">
      <dgm:prSet presAssocID="{3DE1F5E0-DA91-449C-9B2E-A45DD7D68F00}" presName="sibTrans" presStyleLbl="sibTrans2D1" presStyleIdx="1" presStyleCnt="5"/>
      <dgm:spPr/>
      <dgm:t>
        <a:bodyPr/>
        <a:lstStyle/>
        <a:p>
          <a:endParaRPr lang="tr-TR"/>
        </a:p>
      </dgm:t>
    </dgm:pt>
    <dgm:pt modelId="{54162AAA-FD0C-4AB5-9ADD-534B79244C1A}" type="pres">
      <dgm:prSet presAssocID="{3DE1F5E0-DA91-449C-9B2E-A45DD7D68F00}" presName="connectorText" presStyleLbl="sibTrans2D1" presStyleIdx="1" presStyleCnt="5"/>
      <dgm:spPr/>
      <dgm:t>
        <a:bodyPr/>
        <a:lstStyle/>
        <a:p>
          <a:endParaRPr lang="tr-TR"/>
        </a:p>
      </dgm:t>
    </dgm:pt>
    <dgm:pt modelId="{E1A16A2D-BAC3-42B6-8E57-509D0A96E726}" type="pres">
      <dgm:prSet presAssocID="{EA6E3FA5-99FC-472A-9A50-8A5B018BC256}" presName="node" presStyleLbl="node1" presStyleIdx="2" presStyleCnt="6">
        <dgm:presLayoutVars>
          <dgm:bulletEnabled val="1"/>
        </dgm:presLayoutVars>
      </dgm:prSet>
      <dgm:spPr/>
      <dgm:t>
        <a:bodyPr/>
        <a:lstStyle/>
        <a:p>
          <a:endParaRPr lang="tr-TR"/>
        </a:p>
      </dgm:t>
    </dgm:pt>
    <dgm:pt modelId="{71C81A23-B2C4-4DCD-9ABC-CB2FD8257273}" type="pres">
      <dgm:prSet presAssocID="{C7EE046A-2016-4D04-BFF3-59644A97F76E}" presName="sibTrans" presStyleLbl="sibTrans2D1" presStyleIdx="2" presStyleCnt="5"/>
      <dgm:spPr/>
      <dgm:t>
        <a:bodyPr/>
        <a:lstStyle/>
        <a:p>
          <a:endParaRPr lang="tr-TR"/>
        </a:p>
      </dgm:t>
    </dgm:pt>
    <dgm:pt modelId="{D803B441-46BE-499D-9433-34DA53021DC2}" type="pres">
      <dgm:prSet presAssocID="{C7EE046A-2016-4D04-BFF3-59644A97F76E}" presName="connectorText" presStyleLbl="sibTrans2D1" presStyleIdx="2" presStyleCnt="5"/>
      <dgm:spPr/>
      <dgm:t>
        <a:bodyPr/>
        <a:lstStyle/>
        <a:p>
          <a:endParaRPr lang="tr-TR"/>
        </a:p>
      </dgm:t>
    </dgm:pt>
    <dgm:pt modelId="{451253D8-751C-4032-B05B-095EE99681D3}" type="pres">
      <dgm:prSet presAssocID="{BA17E304-8F02-4C98-9F30-85F09874D39F}" presName="node" presStyleLbl="node1" presStyleIdx="3" presStyleCnt="6">
        <dgm:presLayoutVars>
          <dgm:bulletEnabled val="1"/>
        </dgm:presLayoutVars>
      </dgm:prSet>
      <dgm:spPr/>
      <dgm:t>
        <a:bodyPr/>
        <a:lstStyle/>
        <a:p>
          <a:endParaRPr lang="tr-TR"/>
        </a:p>
      </dgm:t>
    </dgm:pt>
    <dgm:pt modelId="{0F61A140-0DEB-470B-80B4-3DD506BC6312}" type="pres">
      <dgm:prSet presAssocID="{8594B513-7E02-4F17-BC3C-9C5564AF9E1A}" presName="sibTrans" presStyleLbl="sibTrans2D1" presStyleIdx="3" presStyleCnt="5"/>
      <dgm:spPr/>
      <dgm:t>
        <a:bodyPr/>
        <a:lstStyle/>
        <a:p>
          <a:endParaRPr lang="tr-TR"/>
        </a:p>
      </dgm:t>
    </dgm:pt>
    <dgm:pt modelId="{D56BC476-0441-463D-B83A-09FABC41252A}" type="pres">
      <dgm:prSet presAssocID="{8594B513-7E02-4F17-BC3C-9C5564AF9E1A}" presName="connectorText" presStyleLbl="sibTrans2D1" presStyleIdx="3" presStyleCnt="5"/>
      <dgm:spPr/>
      <dgm:t>
        <a:bodyPr/>
        <a:lstStyle/>
        <a:p>
          <a:endParaRPr lang="tr-TR"/>
        </a:p>
      </dgm:t>
    </dgm:pt>
    <dgm:pt modelId="{CF449F01-2D30-4672-A666-A6593ED47FD5}" type="pres">
      <dgm:prSet presAssocID="{08E7A6FB-F538-4301-9ACF-534B103AFD5E}" presName="node" presStyleLbl="node1" presStyleIdx="4" presStyleCnt="6">
        <dgm:presLayoutVars>
          <dgm:bulletEnabled val="1"/>
        </dgm:presLayoutVars>
      </dgm:prSet>
      <dgm:spPr/>
      <dgm:t>
        <a:bodyPr/>
        <a:lstStyle/>
        <a:p>
          <a:endParaRPr lang="tr-TR"/>
        </a:p>
      </dgm:t>
    </dgm:pt>
    <dgm:pt modelId="{938C464B-792B-439E-8B6C-D3CB712BE884}" type="pres">
      <dgm:prSet presAssocID="{62D2FECA-CE09-4AAB-ABF5-D75DE47F718A}" presName="sibTrans" presStyleLbl="sibTrans2D1" presStyleIdx="4" presStyleCnt="5"/>
      <dgm:spPr/>
      <dgm:t>
        <a:bodyPr/>
        <a:lstStyle/>
        <a:p>
          <a:endParaRPr lang="tr-TR"/>
        </a:p>
      </dgm:t>
    </dgm:pt>
    <dgm:pt modelId="{EB0870B4-3957-4EF8-BF29-46D628B9B2E1}" type="pres">
      <dgm:prSet presAssocID="{62D2FECA-CE09-4AAB-ABF5-D75DE47F718A}" presName="connectorText" presStyleLbl="sibTrans2D1" presStyleIdx="4" presStyleCnt="5"/>
      <dgm:spPr/>
      <dgm:t>
        <a:bodyPr/>
        <a:lstStyle/>
        <a:p>
          <a:endParaRPr lang="tr-TR"/>
        </a:p>
      </dgm:t>
    </dgm:pt>
    <dgm:pt modelId="{72ADB615-9965-40D2-9A72-50AFC2A84517}" type="pres">
      <dgm:prSet presAssocID="{6A59820F-3D95-41B6-9D34-9180311A479F}" presName="node" presStyleLbl="node1" presStyleIdx="5" presStyleCnt="6">
        <dgm:presLayoutVars>
          <dgm:bulletEnabled val="1"/>
        </dgm:presLayoutVars>
      </dgm:prSet>
      <dgm:spPr/>
      <dgm:t>
        <a:bodyPr/>
        <a:lstStyle/>
        <a:p>
          <a:endParaRPr lang="tr-TR"/>
        </a:p>
      </dgm:t>
    </dgm:pt>
  </dgm:ptLst>
  <dgm:cxnLst>
    <dgm:cxn modelId="{2C7E5BA2-9F87-4309-B343-CDCC03245575}" type="presOf" srcId="{6A59820F-3D95-41B6-9D34-9180311A479F}" destId="{72ADB615-9965-40D2-9A72-50AFC2A84517}" srcOrd="0" destOrd="0" presId="urn:microsoft.com/office/officeart/2005/8/layout/process1"/>
    <dgm:cxn modelId="{73D12A57-4E2B-4210-92A4-38B30957F7BB}" type="presOf" srcId="{D074751C-EC22-47EA-AA95-206CAC584408}" destId="{36FF06EF-68AC-4FD5-823E-EBEC2E94343B}" srcOrd="1" destOrd="0" presId="urn:microsoft.com/office/officeart/2005/8/layout/process1"/>
    <dgm:cxn modelId="{7FF85093-BB68-443E-A9D9-FA114C732CEF}" type="presOf" srcId="{8594B513-7E02-4F17-BC3C-9C5564AF9E1A}" destId="{D56BC476-0441-463D-B83A-09FABC41252A}" srcOrd="1" destOrd="0" presId="urn:microsoft.com/office/officeart/2005/8/layout/process1"/>
    <dgm:cxn modelId="{84CC79E7-C675-405A-9034-21163A4D8D19}" type="presOf" srcId="{D31F1AA9-5DE2-434B-8B77-716A072B27BD}" destId="{42027472-FC70-40A1-A9A9-301CBC7B1456}" srcOrd="0" destOrd="0" presId="urn:microsoft.com/office/officeart/2005/8/layout/process1"/>
    <dgm:cxn modelId="{4A92B1C9-AA3D-47C4-A636-601D22BD2202}" type="presOf" srcId="{08E7A6FB-F538-4301-9ACF-534B103AFD5E}" destId="{CF449F01-2D30-4672-A666-A6593ED47FD5}" srcOrd="0" destOrd="0" presId="urn:microsoft.com/office/officeart/2005/8/layout/process1"/>
    <dgm:cxn modelId="{12BC4713-A87D-45B5-9A71-F8939D75ED79}" srcId="{1C2DB6F8-57C1-4C26-AD33-BC99E00E26BA}" destId="{6A59820F-3D95-41B6-9D34-9180311A479F}" srcOrd="5" destOrd="0" parTransId="{77BF473B-B13E-43C8-BD17-199A8560E4DA}" sibTransId="{5BFA1A01-F40B-445F-A275-C7BAF201C66A}"/>
    <dgm:cxn modelId="{90958D78-B7F8-4CFE-A792-79EB51EE4B75}" type="presOf" srcId="{C7EE046A-2016-4D04-BFF3-59644A97F76E}" destId="{D803B441-46BE-499D-9433-34DA53021DC2}" srcOrd="1" destOrd="0" presId="urn:microsoft.com/office/officeart/2005/8/layout/process1"/>
    <dgm:cxn modelId="{895F4DC5-9406-480F-9B1F-0390FC63076A}" type="presOf" srcId="{EA6E3FA5-99FC-472A-9A50-8A5B018BC256}" destId="{E1A16A2D-BAC3-42B6-8E57-509D0A96E726}" srcOrd="0" destOrd="0" presId="urn:microsoft.com/office/officeart/2005/8/layout/process1"/>
    <dgm:cxn modelId="{9059B5B9-E3DB-479E-9958-697CAA21C6EC}" type="presOf" srcId="{C7EE046A-2016-4D04-BFF3-59644A97F76E}" destId="{71C81A23-B2C4-4DCD-9ABC-CB2FD8257273}" srcOrd="0" destOrd="0" presId="urn:microsoft.com/office/officeart/2005/8/layout/process1"/>
    <dgm:cxn modelId="{CB7EC84F-E9A0-4E28-B767-80AF787D721D}" srcId="{1C2DB6F8-57C1-4C26-AD33-BC99E00E26BA}" destId="{D31F1AA9-5DE2-434B-8B77-716A072B27BD}" srcOrd="0" destOrd="0" parTransId="{B6867F8B-B37C-4DB2-ADE0-D0847FB278E2}" sibTransId="{D074751C-EC22-47EA-AA95-206CAC584408}"/>
    <dgm:cxn modelId="{B585325C-6112-4FA6-BF11-42E55AC1354C}" srcId="{1C2DB6F8-57C1-4C26-AD33-BC99E00E26BA}" destId="{BA17E304-8F02-4C98-9F30-85F09874D39F}" srcOrd="3" destOrd="0" parTransId="{0E139CFA-5C2D-49F9-BB12-32F5F21224F6}" sibTransId="{8594B513-7E02-4F17-BC3C-9C5564AF9E1A}"/>
    <dgm:cxn modelId="{4E3B248A-1896-4D49-893D-691C55B70525}" type="presOf" srcId="{62D2FECA-CE09-4AAB-ABF5-D75DE47F718A}" destId="{EB0870B4-3957-4EF8-BF29-46D628B9B2E1}" srcOrd="1" destOrd="0" presId="urn:microsoft.com/office/officeart/2005/8/layout/process1"/>
    <dgm:cxn modelId="{1055DB7A-7B91-44DC-942D-1CE2A8533284}" srcId="{1C2DB6F8-57C1-4C26-AD33-BC99E00E26BA}" destId="{EA6E3FA5-99FC-472A-9A50-8A5B018BC256}" srcOrd="2" destOrd="0" parTransId="{F461B207-C5C2-4866-BFFE-5C5042EFAF23}" sibTransId="{C7EE046A-2016-4D04-BFF3-59644A97F76E}"/>
    <dgm:cxn modelId="{355762AA-CEE8-49F5-A984-8D47ADA5FD9C}" srcId="{1C2DB6F8-57C1-4C26-AD33-BC99E00E26BA}" destId="{43699D08-FC26-412E-925B-1041DE8D0036}" srcOrd="1" destOrd="0" parTransId="{DE41262D-BA7F-4488-BD28-A3237994D83F}" sibTransId="{3DE1F5E0-DA91-449C-9B2E-A45DD7D68F00}"/>
    <dgm:cxn modelId="{0DAFE818-99CC-428F-BD1A-E7FFAE21B2E1}" type="presOf" srcId="{43699D08-FC26-412E-925B-1041DE8D0036}" destId="{1E86F891-5CA4-4B26-8D46-A2D050B9C374}" srcOrd="0" destOrd="0" presId="urn:microsoft.com/office/officeart/2005/8/layout/process1"/>
    <dgm:cxn modelId="{F8652688-F03E-4285-BBDC-CFF2F5015975}" type="presOf" srcId="{BA17E304-8F02-4C98-9F30-85F09874D39F}" destId="{451253D8-751C-4032-B05B-095EE99681D3}" srcOrd="0" destOrd="0" presId="urn:microsoft.com/office/officeart/2005/8/layout/process1"/>
    <dgm:cxn modelId="{AB6E3723-3BBF-42C4-8C88-177B7640CF2D}" type="presOf" srcId="{1C2DB6F8-57C1-4C26-AD33-BC99E00E26BA}" destId="{97C9D080-4F38-4F55-8C12-4BBEEE140856}" srcOrd="0" destOrd="0" presId="urn:microsoft.com/office/officeart/2005/8/layout/process1"/>
    <dgm:cxn modelId="{65A474C6-C9F7-49CB-B488-3C850657272B}" type="presOf" srcId="{8594B513-7E02-4F17-BC3C-9C5564AF9E1A}" destId="{0F61A140-0DEB-470B-80B4-3DD506BC6312}" srcOrd="0" destOrd="0" presId="urn:microsoft.com/office/officeart/2005/8/layout/process1"/>
    <dgm:cxn modelId="{5E548EDA-858F-4F6F-94F5-8D4828659D1E}" type="presOf" srcId="{3DE1F5E0-DA91-449C-9B2E-A45DD7D68F00}" destId="{54162AAA-FD0C-4AB5-9ADD-534B79244C1A}" srcOrd="1" destOrd="0" presId="urn:microsoft.com/office/officeart/2005/8/layout/process1"/>
    <dgm:cxn modelId="{28CFDEBB-2825-450A-8D5C-DDB8EB525DE8}" type="presOf" srcId="{3DE1F5E0-DA91-449C-9B2E-A45DD7D68F00}" destId="{8AD3AC79-A956-44C5-8BA5-658E9BE70260}" srcOrd="0" destOrd="0" presId="urn:microsoft.com/office/officeart/2005/8/layout/process1"/>
    <dgm:cxn modelId="{4040B02A-D35C-4300-A85B-134D4204D8C7}" type="presOf" srcId="{62D2FECA-CE09-4AAB-ABF5-D75DE47F718A}" destId="{938C464B-792B-439E-8B6C-D3CB712BE884}" srcOrd="0" destOrd="0" presId="urn:microsoft.com/office/officeart/2005/8/layout/process1"/>
    <dgm:cxn modelId="{7C87706F-F09A-4CCE-B8A0-B772491AEECC}" srcId="{1C2DB6F8-57C1-4C26-AD33-BC99E00E26BA}" destId="{08E7A6FB-F538-4301-9ACF-534B103AFD5E}" srcOrd="4" destOrd="0" parTransId="{8EDB887D-199D-454D-B09B-A1F72806F1FC}" sibTransId="{62D2FECA-CE09-4AAB-ABF5-D75DE47F718A}"/>
    <dgm:cxn modelId="{4A5B6959-55CE-42D1-A537-75F4202938A2}" type="presOf" srcId="{D074751C-EC22-47EA-AA95-206CAC584408}" destId="{8EAABAD0-FEA2-4548-A083-A8C592F031F0}" srcOrd="0" destOrd="0" presId="urn:microsoft.com/office/officeart/2005/8/layout/process1"/>
    <dgm:cxn modelId="{67A4B53C-8CBC-425D-8901-FB28802DA5B9}" type="presParOf" srcId="{97C9D080-4F38-4F55-8C12-4BBEEE140856}" destId="{42027472-FC70-40A1-A9A9-301CBC7B1456}" srcOrd="0" destOrd="0" presId="urn:microsoft.com/office/officeart/2005/8/layout/process1"/>
    <dgm:cxn modelId="{B08DCDFC-1BB1-40C2-BAAA-3A1B24ABC439}" type="presParOf" srcId="{97C9D080-4F38-4F55-8C12-4BBEEE140856}" destId="{8EAABAD0-FEA2-4548-A083-A8C592F031F0}" srcOrd="1" destOrd="0" presId="urn:microsoft.com/office/officeart/2005/8/layout/process1"/>
    <dgm:cxn modelId="{5EFA42E3-C495-4D93-A3D4-4AECCB4C7390}" type="presParOf" srcId="{8EAABAD0-FEA2-4548-A083-A8C592F031F0}" destId="{36FF06EF-68AC-4FD5-823E-EBEC2E94343B}" srcOrd="0" destOrd="0" presId="urn:microsoft.com/office/officeart/2005/8/layout/process1"/>
    <dgm:cxn modelId="{5972D47C-B3BE-401F-9F28-651DEEEB61B5}" type="presParOf" srcId="{97C9D080-4F38-4F55-8C12-4BBEEE140856}" destId="{1E86F891-5CA4-4B26-8D46-A2D050B9C374}" srcOrd="2" destOrd="0" presId="urn:microsoft.com/office/officeart/2005/8/layout/process1"/>
    <dgm:cxn modelId="{493D80A5-349F-40E1-AD8B-37E0CB44DB23}" type="presParOf" srcId="{97C9D080-4F38-4F55-8C12-4BBEEE140856}" destId="{8AD3AC79-A956-44C5-8BA5-658E9BE70260}" srcOrd="3" destOrd="0" presId="urn:microsoft.com/office/officeart/2005/8/layout/process1"/>
    <dgm:cxn modelId="{AAEC1A66-C608-4601-A055-199AABF04B01}" type="presParOf" srcId="{8AD3AC79-A956-44C5-8BA5-658E9BE70260}" destId="{54162AAA-FD0C-4AB5-9ADD-534B79244C1A}" srcOrd="0" destOrd="0" presId="urn:microsoft.com/office/officeart/2005/8/layout/process1"/>
    <dgm:cxn modelId="{A7638876-39D5-407F-B239-F9E81742986A}" type="presParOf" srcId="{97C9D080-4F38-4F55-8C12-4BBEEE140856}" destId="{E1A16A2D-BAC3-42B6-8E57-509D0A96E726}" srcOrd="4" destOrd="0" presId="urn:microsoft.com/office/officeart/2005/8/layout/process1"/>
    <dgm:cxn modelId="{17C7CF5A-00E0-4258-ACE7-1BDEAF4E692A}" type="presParOf" srcId="{97C9D080-4F38-4F55-8C12-4BBEEE140856}" destId="{71C81A23-B2C4-4DCD-9ABC-CB2FD8257273}" srcOrd="5" destOrd="0" presId="urn:microsoft.com/office/officeart/2005/8/layout/process1"/>
    <dgm:cxn modelId="{74E8C2CF-2E19-4B6E-9C64-4DDDBA106466}" type="presParOf" srcId="{71C81A23-B2C4-4DCD-9ABC-CB2FD8257273}" destId="{D803B441-46BE-499D-9433-34DA53021DC2}" srcOrd="0" destOrd="0" presId="urn:microsoft.com/office/officeart/2005/8/layout/process1"/>
    <dgm:cxn modelId="{991423D0-BDDE-45C3-ABDE-8FD4CA42419B}" type="presParOf" srcId="{97C9D080-4F38-4F55-8C12-4BBEEE140856}" destId="{451253D8-751C-4032-B05B-095EE99681D3}" srcOrd="6" destOrd="0" presId="urn:microsoft.com/office/officeart/2005/8/layout/process1"/>
    <dgm:cxn modelId="{34D96D19-37E9-4C59-A2AD-9BC731D435C4}" type="presParOf" srcId="{97C9D080-4F38-4F55-8C12-4BBEEE140856}" destId="{0F61A140-0DEB-470B-80B4-3DD506BC6312}" srcOrd="7" destOrd="0" presId="urn:microsoft.com/office/officeart/2005/8/layout/process1"/>
    <dgm:cxn modelId="{D94D3F34-54F3-4510-B44A-3E94CEF5744F}" type="presParOf" srcId="{0F61A140-0DEB-470B-80B4-3DD506BC6312}" destId="{D56BC476-0441-463D-B83A-09FABC41252A}" srcOrd="0" destOrd="0" presId="urn:microsoft.com/office/officeart/2005/8/layout/process1"/>
    <dgm:cxn modelId="{84EBA161-1AF2-4D25-BDC0-C793417E0581}" type="presParOf" srcId="{97C9D080-4F38-4F55-8C12-4BBEEE140856}" destId="{CF449F01-2D30-4672-A666-A6593ED47FD5}" srcOrd="8" destOrd="0" presId="urn:microsoft.com/office/officeart/2005/8/layout/process1"/>
    <dgm:cxn modelId="{05D5AD69-3C22-490A-A66C-78B4B9E6163E}" type="presParOf" srcId="{97C9D080-4F38-4F55-8C12-4BBEEE140856}" destId="{938C464B-792B-439E-8B6C-D3CB712BE884}" srcOrd="9" destOrd="0" presId="urn:microsoft.com/office/officeart/2005/8/layout/process1"/>
    <dgm:cxn modelId="{1E690F62-38D6-47FB-BE0F-D2CAE1397CEB}" type="presParOf" srcId="{938C464B-792B-439E-8B6C-D3CB712BE884}" destId="{EB0870B4-3957-4EF8-BF29-46D628B9B2E1}" srcOrd="0" destOrd="0" presId="urn:microsoft.com/office/officeart/2005/8/layout/process1"/>
    <dgm:cxn modelId="{EF7F4CEF-2ADE-4CE1-A0AB-F34A54ACAB61}" type="presParOf" srcId="{97C9D080-4F38-4F55-8C12-4BBEEE140856}" destId="{72ADB615-9965-40D2-9A72-50AFC2A84517}"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D817F4-FA78-4F5E-A321-A7456EC369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957DD405-796E-4951-A577-9E369A58187D}">
      <dgm:prSet phldrT="[Metin]"/>
      <dgm:spPr/>
      <dgm:t>
        <a:bodyPr/>
        <a:lstStyle/>
        <a:p>
          <a:r>
            <a:rPr lang="tr-TR" dirty="0" smtClean="0"/>
            <a:t>Gümrük ve çeşitleri</a:t>
          </a:r>
          <a:endParaRPr lang="tr-TR" dirty="0"/>
        </a:p>
      </dgm:t>
    </dgm:pt>
    <dgm:pt modelId="{BF3F8AA1-D2EF-4361-BFED-AB484379F5C9}" type="parTrans" cxnId="{6B69EC12-6F9F-4ED0-A3DE-745630BF890A}">
      <dgm:prSet/>
      <dgm:spPr/>
      <dgm:t>
        <a:bodyPr/>
        <a:lstStyle/>
        <a:p>
          <a:endParaRPr lang="tr-TR"/>
        </a:p>
      </dgm:t>
    </dgm:pt>
    <dgm:pt modelId="{4A170CB6-07C7-4154-9A44-C09E104A5C4E}" type="sibTrans" cxnId="{6B69EC12-6F9F-4ED0-A3DE-745630BF890A}">
      <dgm:prSet/>
      <dgm:spPr/>
      <dgm:t>
        <a:bodyPr/>
        <a:lstStyle/>
        <a:p>
          <a:endParaRPr lang="tr-TR"/>
        </a:p>
      </dgm:t>
    </dgm:pt>
    <dgm:pt modelId="{1A0DF09E-3AFD-4009-A755-4835530B8F2B}">
      <dgm:prSet phldrT="[Metin]"/>
      <dgm:spPr/>
      <dgm:t>
        <a:bodyPr/>
        <a:lstStyle/>
        <a:p>
          <a:r>
            <a:rPr lang="tr-TR" dirty="0" smtClean="0"/>
            <a:t>Ekonomik faaliyet alanında, ihracat, ithalat ve transit gümrükleri olmak üzere 3 çeşit gümrük yer almaktadır.</a:t>
          </a:r>
          <a:endParaRPr lang="tr-TR" dirty="0"/>
        </a:p>
      </dgm:t>
    </dgm:pt>
    <dgm:pt modelId="{DF5760AC-DE2C-4F3D-9081-BE7FBBC783DA}" type="parTrans" cxnId="{64F2CE28-7CE9-4C5E-93EF-AB72CF2D3D0D}">
      <dgm:prSet/>
      <dgm:spPr/>
      <dgm:t>
        <a:bodyPr/>
        <a:lstStyle/>
        <a:p>
          <a:endParaRPr lang="tr-TR"/>
        </a:p>
      </dgm:t>
    </dgm:pt>
    <dgm:pt modelId="{8E7E5534-D09F-4E09-8524-77E2A853A2B5}" type="sibTrans" cxnId="{64F2CE28-7CE9-4C5E-93EF-AB72CF2D3D0D}">
      <dgm:prSet/>
      <dgm:spPr/>
      <dgm:t>
        <a:bodyPr/>
        <a:lstStyle/>
        <a:p>
          <a:endParaRPr lang="tr-TR"/>
        </a:p>
      </dgm:t>
    </dgm:pt>
    <dgm:pt modelId="{FC930367-C800-4AE4-8400-71FFA476FA9F}">
      <dgm:prSet phldrT="[Metin]"/>
      <dgm:spPr/>
      <dgm:t>
        <a:bodyPr/>
        <a:lstStyle/>
        <a:p>
          <a:r>
            <a:rPr lang="tr-TR" dirty="0" smtClean="0"/>
            <a:t>Gümrük resmi kıstasları</a:t>
          </a:r>
          <a:endParaRPr lang="tr-TR" dirty="0"/>
        </a:p>
      </dgm:t>
    </dgm:pt>
    <dgm:pt modelId="{D5CA572A-1B2A-4A36-9B76-F64285D9728F}" type="parTrans" cxnId="{A705203F-E8A6-433C-ABDA-C682F7A7DD83}">
      <dgm:prSet/>
      <dgm:spPr/>
      <dgm:t>
        <a:bodyPr/>
        <a:lstStyle/>
        <a:p>
          <a:endParaRPr lang="tr-TR"/>
        </a:p>
      </dgm:t>
    </dgm:pt>
    <dgm:pt modelId="{439906E0-2A78-47EC-98F8-11E7F9F3BB27}" type="sibTrans" cxnId="{A705203F-E8A6-433C-ABDA-C682F7A7DD83}">
      <dgm:prSet/>
      <dgm:spPr/>
      <dgm:t>
        <a:bodyPr/>
        <a:lstStyle/>
        <a:p>
          <a:endParaRPr lang="tr-TR"/>
        </a:p>
      </dgm:t>
    </dgm:pt>
    <dgm:pt modelId="{4D4A1BFF-ED4B-47BF-8366-A068EAAB3148}">
      <dgm:prSet phldrT="[Metin]"/>
      <dgm:spPr/>
      <dgm:t>
        <a:bodyPr/>
        <a:lstStyle/>
        <a:p>
          <a:r>
            <a:rPr lang="tr-TR" dirty="0" err="1" smtClean="0"/>
            <a:t>Kontejyan</a:t>
          </a:r>
          <a:r>
            <a:rPr lang="tr-TR" dirty="0" smtClean="0"/>
            <a:t>, Prim ve Diğer tedbirler</a:t>
          </a:r>
          <a:endParaRPr lang="tr-TR" dirty="0"/>
        </a:p>
      </dgm:t>
    </dgm:pt>
    <dgm:pt modelId="{1AAFAD48-9E1B-4116-915B-61166841705C}" type="parTrans" cxnId="{C866877B-FB07-4953-AA65-A4C6C4F600CC}">
      <dgm:prSet/>
      <dgm:spPr/>
      <dgm:t>
        <a:bodyPr/>
        <a:lstStyle/>
        <a:p>
          <a:endParaRPr lang="tr-TR"/>
        </a:p>
      </dgm:t>
    </dgm:pt>
    <dgm:pt modelId="{5BB6807D-B992-440C-A8C2-7B241BD7DAC9}" type="sibTrans" cxnId="{C866877B-FB07-4953-AA65-A4C6C4F600CC}">
      <dgm:prSet/>
      <dgm:spPr/>
      <dgm:t>
        <a:bodyPr/>
        <a:lstStyle/>
        <a:p>
          <a:endParaRPr lang="tr-TR"/>
        </a:p>
      </dgm:t>
    </dgm:pt>
    <dgm:pt modelId="{0FD2D576-775F-4D9A-B514-271F49D5A778}">
      <dgm:prSet phldrT="[Metin]"/>
      <dgm:spPr/>
      <dgm:t>
        <a:bodyPr/>
        <a:lstStyle/>
        <a:p>
          <a:r>
            <a:rPr lang="tr-TR" dirty="0" smtClean="0"/>
            <a:t>Dış ticaret anlaşmaları</a:t>
          </a:r>
          <a:endParaRPr lang="tr-TR" dirty="0"/>
        </a:p>
      </dgm:t>
    </dgm:pt>
    <dgm:pt modelId="{BF35674C-8C8C-4AAD-87B8-C9BAFBA243E8}" type="parTrans" cxnId="{DE115B9F-D21D-4D28-BE8C-2BECA6EA8C04}">
      <dgm:prSet/>
      <dgm:spPr/>
    </dgm:pt>
    <dgm:pt modelId="{6EA3D86B-DE6D-4D1A-88AA-A13D453322FD}" type="sibTrans" cxnId="{DE115B9F-D21D-4D28-BE8C-2BECA6EA8C04}">
      <dgm:prSet/>
      <dgm:spPr/>
    </dgm:pt>
    <dgm:pt modelId="{25C8E947-677E-408E-97E9-99C64A99592A}" type="pres">
      <dgm:prSet presAssocID="{F4D817F4-FA78-4F5E-A321-A7456EC3699A}" presName="linear" presStyleCnt="0">
        <dgm:presLayoutVars>
          <dgm:animLvl val="lvl"/>
          <dgm:resizeHandles val="exact"/>
        </dgm:presLayoutVars>
      </dgm:prSet>
      <dgm:spPr/>
      <dgm:t>
        <a:bodyPr/>
        <a:lstStyle/>
        <a:p>
          <a:endParaRPr lang="tr-TR"/>
        </a:p>
      </dgm:t>
    </dgm:pt>
    <dgm:pt modelId="{3AD47476-1CC2-4669-989E-986BD26286CF}" type="pres">
      <dgm:prSet presAssocID="{957DD405-796E-4951-A577-9E369A58187D}" presName="parentText" presStyleLbl="node1" presStyleIdx="0" presStyleCnt="4">
        <dgm:presLayoutVars>
          <dgm:chMax val="0"/>
          <dgm:bulletEnabled val="1"/>
        </dgm:presLayoutVars>
      </dgm:prSet>
      <dgm:spPr/>
      <dgm:t>
        <a:bodyPr/>
        <a:lstStyle/>
        <a:p>
          <a:endParaRPr lang="tr-TR"/>
        </a:p>
      </dgm:t>
    </dgm:pt>
    <dgm:pt modelId="{BCC2258E-3E1B-4253-8C7D-76EDEFE33BA0}" type="pres">
      <dgm:prSet presAssocID="{957DD405-796E-4951-A577-9E369A58187D}" presName="childText" presStyleLbl="revTx" presStyleIdx="0" presStyleCnt="1">
        <dgm:presLayoutVars>
          <dgm:bulletEnabled val="1"/>
        </dgm:presLayoutVars>
      </dgm:prSet>
      <dgm:spPr/>
      <dgm:t>
        <a:bodyPr/>
        <a:lstStyle/>
        <a:p>
          <a:endParaRPr lang="tr-TR"/>
        </a:p>
      </dgm:t>
    </dgm:pt>
    <dgm:pt modelId="{DFA728F2-F171-4E96-825C-B256114A7FEF}" type="pres">
      <dgm:prSet presAssocID="{FC930367-C800-4AE4-8400-71FFA476FA9F}" presName="parentText" presStyleLbl="node1" presStyleIdx="1" presStyleCnt="4">
        <dgm:presLayoutVars>
          <dgm:chMax val="0"/>
          <dgm:bulletEnabled val="1"/>
        </dgm:presLayoutVars>
      </dgm:prSet>
      <dgm:spPr/>
      <dgm:t>
        <a:bodyPr/>
        <a:lstStyle/>
        <a:p>
          <a:endParaRPr lang="tr-TR"/>
        </a:p>
      </dgm:t>
    </dgm:pt>
    <dgm:pt modelId="{BF167CEF-E8E0-4C9B-8E07-218A18A14148}" type="pres">
      <dgm:prSet presAssocID="{439906E0-2A78-47EC-98F8-11E7F9F3BB27}" presName="spacer" presStyleCnt="0"/>
      <dgm:spPr/>
    </dgm:pt>
    <dgm:pt modelId="{37C91F1C-7716-4C97-BAA7-ABEB5D3B848A}" type="pres">
      <dgm:prSet presAssocID="{4D4A1BFF-ED4B-47BF-8366-A068EAAB3148}" presName="parentText" presStyleLbl="node1" presStyleIdx="2" presStyleCnt="4">
        <dgm:presLayoutVars>
          <dgm:chMax val="0"/>
          <dgm:bulletEnabled val="1"/>
        </dgm:presLayoutVars>
      </dgm:prSet>
      <dgm:spPr/>
      <dgm:t>
        <a:bodyPr/>
        <a:lstStyle/>
        <a:p>
          <a:endParaRPr lang="tr-TR"/>
        </a:p>
      </dgm:t>
    </dgm:pt>
    <dgm:pt modelId="{45FF3D5B-0FED-4D4B-AE2D-64D2035D5F00}" type="pres">
      <dgm:prSet presAssocID="{5BB6807D-B992-440C-A8C2-7B241BD7DAC9}" presName="spacer" presStyleCnt="0"/>
      <dgm:spPr/>
    </dgm:pt>
    <dgm:pt modelId="{BB34D4F8-35EE-4638-A665-F34C91E47120}" type="pres">
      <dgm:prSet presAssocID="{0FD2D576-775F-4D9A-B514-271F49D5A778}" presName="parentText" presStyleLbl="node1" presStyleIdx="3" presStyleCnt="4">
        <dgm:presLayoutVars>
          <dgm:chMax val="0"/>
          <dgm:bulletEnabled val="1"/>
        </dgm:presLayoutVars>
      </dgm:prSet>
      <dgm:spPr/>
      <dgm:t>
        <a:bodyPr/>
        <a:lstStyle/>
        <a:p>
          <a:endParaRPr lang="tr-TR"/>
        </a:p>
      </dgm:t>
    </dgm:pt>
  </dgm:ptLst>
  <dgm:cxnLst>
    <dgm:cxn modelId="{25D2878A-F288-42AD-85CF-72B421F8C057}" type="presOf" srcId="{4D4A1BFF-ED4B-47BF-8366-A068EAAB3148}" destId="{37C91F1C-7716-4C97-BAA7-ABEB5D3B848A}" srcOrd="0" destOrd="0" presId="urn:microsoft.com/office/officeart/2005/8/layout/vList2"/>
    <dgm:cxn modelId="{A705203F-E8A6-433C-ABDA-C682F7A7DD83}" srcId="{F4D817F4-FA78-4F5E-A321-A7456EC3699A}" destId="{FC930367-C800-4AE4-8400-71FFA476FA9F}" srcOrd="1" destOrd="0" parTransId="{D5CA572A-1B2A-4A36-9B76-F64285D9728F}" sibTransId="{439906E0-2A78-47EC-98F8-11E7F9F3BB27}"/>
    <dgm:cxn modelId="{6B69EC12-6F9F-4ED0-A3DE-745630BF890A}" srcId="{F4D817F4-FA78-4F5E-A321-A7456EC3699A}" destId="{957DD405-796E-4951-A577-9E369A58187D}" srcOrd="0" destOrd="0" parTransId="{BF3F8AA1-D2EF-4361-BFED-AB484379F5C9}" sibTransId="{4A170CB6-07C7-4154-9A44-C09E104A5C4E}"/>
    <dgm:cxn modelId="{64F2CE28-7CE9-4C5E-93EF-AB72CF2D3D0D}" srcId="{957DD405-796E-4951-A577-9E369A58187D}" destId="{1A0DF09E-3AFD-4009-A755-4835530B8F2B}" srcOrd="0" destOrd="0" parTransId="{DF5760AC-DE2C-4F3D-9081-BE7FBBC783DA}" sibTransId="{8E7E5534-D09F-4E09-8524-77E2A853A2B5}"/>
    <dgm:cxn modelId="{DE115B9F-D21D-4D28-BE8C-2BECA6EA8C04}" srcId="{F4D817F4-FA78-4F5E-A321-A7456EC3699A}" destId="{0FD2D576-775F-4D9A-B514-271F49D5A778}" srcOrd="3" destOrd="0" parTransId="{BF35674C-8C8C-4AAD-87B8-C9BAFBA243E8}" sibTransId="{6EA3D86B-DE6D-4D1A-88AA-A13D453322FD}"/>
    <dgm:cxn modelId="{344E8427-B373-48B9-B272-02FAB9367DB1}" type="presOf" srcId="{0FD2D576-775F-4D9A-B514-271F49D5A778}" destId="{BB34D4F8-35EE-4638-A665-F34C91E47120}" srcOrd="0" destOrd="0" presId="urn:microsoft.com/office/officeart/2005/8/layout/vList2"/>
    <dgm:cxn modelId="{5A28E1B0-B621-4150-9456-95D5AB91A4E6}" type="presOf" srcId="{957DD405-796E-4951-A577-9E369A58187D}" destId="{3AD47476-1CC2-4669-989E-986BD26286CF}" srcOrd="0" destOrd="0" presId="urn:microsoft.com/office/officeart/2005/8/layout/vList2"/>
    <dgm:cxn modelId="{C6CC7511-078E-4D70-ACA7-0A25BA966FF1}" type="presOf" srcId="{F4D817F4-FA78-4F5E-A321-A7456EC3699A}" destId="{25C8E947-677E-408E-97E9-99C64A99592A}" srcOrd="0" destOrd="0" presId="urn:microsoft.com/office/officeart/2005/8/layout/vList2"/>
    <dgm:cxn modelId="{C866877B-FB07-4953-AA65-A4C6C4F600CC}" srcId="{F4D817F4-FA78-4F5E-A321-A7456EC3699A}" destId="{4D4A1BFF-ED4B-47BF-8366-A068EAAB3148}" srcOrd="2" destOrd="0" parTransId="{1AAFAD48-9E1B-4116-915B-61166841705C}" sibTransId="{5BB6807D-B992-440C-A8C2-7B241BD7DAC9}"/>
    <dgm:cxn modelId="{4105557E-FA6F-4379-9AA6-FD4F015E08D0}" type="presOf" srcId="{1A0DF09E-3AFD-4009-A755-4835530B8F2B}" destId="{BCC2258E-3E1B-4253-8C7D-76EDEFE33BA0}" srcOrd="0" destOrd="0" presId="urn:microsoft.com/office/officeart/2005/8/layout/vList2"/>
    <dgm:cxn modelId="{A6A6120B-3D56-4BAA-A87D-4EE0E3AF9616}" type="presOf" srcId="{FC930367-C800-4AE4-8400-71FFA476FA9F}" destId="{DFA728F2-F171-4E96-825C-B256114A7FEF}" srcOrd="0" destOrd="0" presId="urn:microsoft.com/office/officeart/2005/8/layout/vList2"/>
    <dgm:cxn modelId="{7CDB7AD4-FBBE-4C05-B69D-C54E64A2A336}" type="presParOf" srcId="{25C8E947-677E-408E-97E9-99C64A99592A}" destId="{3AD47476-1CC2-4669-989E-986BD26286CF}" srcOrd="0" destOrd="0" presId="urn:microsoft.com/office/officeart/2005/8/layout/vList2"/>
    <dgm:cxn modelId="{9FC4F53D-D67A-4A62-ACFF-1CC068A426F6}" type="presParOf" srcId="{25C8E947-677E-408E-97E9-99C64A99592A}" destId="{BCC2258E-3E1B-4253-8C7D-76EDEFE33BA0}" srcOrd="1" destOrd="0" presId="urn:microsoft.com/office/officeart/2005/8/layout/vList2"/>
    <dgm:cxn modelId="{1D17FE7F-6FB3-4E3B-A4C0-B59C8035B3D4}" type="presParOf" srcId="{25C8E947-677E-408E-97E9-99C64A99592A}" destId="{DFA728F2-F171-4E96-825C-B256114A7FEF}" srcOrd="2" destOrd="0" presId="urn:microsoft.com/office/officeart/2005/8/layout/vList2"/>
    <dgm:cxn modelId="{238C4C81-5CB9-457B-B101-952B7744BCED}" type="presParOf" srcId="{25C8E947-677E-408E-97E9-99C64A99592A}" destId="{BF167CEF-E8E0-4C9B-8E07-218A18A14148}" srcOrd="3" destOrd="0" presId="urn:microsoft.com/office/officeart/2005/8/layout/vList2"/>
    <dgm:cxn modelId="{878B80E9-CC10-48C6-BB29-79E108345702}" type="presParOf" srcId="{25C8E947-677E-408E-97E9-99C64A99592A}" destId="{37C91F1C-7716-4C97-BAA7-ABEB5D3B848A}" srcOrd="4" destOrd="0" presId="urn:microsoft.com/office/officeart/2005/8/layout/vList2"/>
    <dgm:cxn modelId="{36C4D783-58FF-405B-80D6-B9EEE902F2E4}" type="presParOf" srcId="{25C8E947-677E-408E-97E9-99C64A99592A}" destId="{45FF3D5B-0FED-4D4B-AE2D-64D2035D5F00}" srcOrd="5" destOrd="0" presId="urn:microsoft.com/office/officeart/2005/8/layout/vList2"/>
    <dgm:cxn modelId="{B66BE60F-2EF2-4C7E-A2CB-D53696446ECF}" type="presParOf" srcId="{25C8E947-677E-408E-97E9-99C64A99592A}" destId="{BB34D4F8-35EE-4638-A665-F34C91E4712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27472-FC70-40A1-A9A9-301CBC7B1456}">
      <dsp:nvSpPr>
        <dsp:cNvPr id="0" name=""/>
        <dsp:cNvSpPr/>
      </dsp:nvSpPr>
      <dsp:spPr>
        <a:xfrm>
          <a:off x="0"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smtClean="0"/>
            <a:t>İskonto</a:t>
          </a:r>
          <a:r>
            <a:rPr lang="tr-TR" sz="1800" kern="1200" dirty="0" smtClean="0"/>
            <a:t> politikası</a:t>
          </a:r>
          <a:endParaRPr lang="tr-TR" sz="1800" kern="1200" dirty="0"/>
        </a:p>
      </dsp:txBody>
      <dsp:txXfrm>
        <a:off x="36093" y="1595613"/>
        <a:ext cx="1242263" cy="1160110"/>
      </dsp:txXfrm>
    </dsp:sp>
    <dsp:sp modelId="{8EAABAD0-FEA2-4548-A083-A8C592F031F0}">
      <dsp:nvSpPr>
        <dsp:cNvPr id="0" name=""/>
        <dsp:cNvSpPr/>
      </dsp:nvSpPr>
      <dsp:spPr>
        <a:xfrm>
          <a:off x="1445895" y="2012677"/>
          <a:ext cx="278663" cy="3259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1445895" y="2077874"/>
        <a:ext cx="195064" cy="195589"/>
      </dsp:txXfrm>
    </dsp:sp>
    <dsp:sp modelId="{1E86F891-5CA4-4B26-8D46-A2D050B9C374}">
      <dsp:nvSpPr>
        <dsp:cNvPr id="0" name=""/>
        <dsp:cNvSpPr/>
      </dsp:nvSpPr>
      <dsp:spPr>
        <a:xfrm>
          <a:off x="1840230"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Kambiyo istikrar fonu</a:t>
          </a:r>
          <a:endParaRPr lang="tr-TR" sz="1800" kern="1200" dirty="0"/>
        </a:p>
      </dsp:txBody>
      <dsp:txXfrm>
        <a:off x="1876323" y="1595613"/>
        <a:ext cx="1242263" cy="1160110"/>
      </dsp:txXfrm>
    </dsp:sp>
    <dsp:sp modelId="{8AD3AC79-A956-44C5-8BA5-658E9BE70260}">
      <dsp:nvSpPr>
        <dsp:cNvPr id="0" name=""/>
        <dsp:cNvSpPr/>
      </dsp:nvSpPr>
      <dsp:spPr>
        <a:xfrm>
          <a:off x="3286125" y="2012677"/>
          <a:ext cx="278663" cy="3259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3286125" y="2077874"/>
        <a:ext cx="195064" cy="195589"/>
      </dsp:txXfrm>
    </dsp:sp>
    <dsp:sp modelId="{E1A16A2D-BAC3-42B6-8E57-509D0A96E726}">
      <dsp:nvSpPr>
        <dsp:cNvPr id="0" name=""/>
        <dsp:cNvSpPr/>
      </dsp:nvSpPr>
      <dsp:spPr>
        <a:xfrm>
          <a:off x="3680460"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Kambiyo kontrolü</a:t>
          </a:r>
          <a:endParaRPr lang="tr-TR" sz="1800" kern="1200" dirty="0"/>
        </a:p>
      </dsp:txBody>
      <dsp:txXfrm>
        <a:off x="3716553" y="1595613"/>
        <a:ext cx="1242263" cy="1160110"/>
      </dsp:txXfrm>
    </dsp:sp>
    <dsp:sp modelId="{71C81A23-B2C4-4DCD-9ABC-CB2FD8257273}">
      <dsp:nvSpPr>
        <dsp:cNvPr id="0" name=""/>
        <dsp:cNvSpPr/>
      </dsp:nvSpPr>
      <dsp:spPr>
        <a:xfrm>
          <a:off x="5126355" y="2012677"/>
          <a:ext cx="278663" cy="3259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5126355" y="2077874"/>
        <a:ext cx="195064" cy="195589"/>
      </dsp:txXfrm>
    </dsp:sp>
    <dsp:sp modelId="{451253D8-751C-4032-B05B-095EE99681D3}">
      <dsp:nvSpPr>
        <dsp:cNvPr id="0" name=""/>
        <dsp:cNvSpPr/>
      </dsp:nvSpPr>
      <dsp:spPr>
        <a:xfrm>
          <a:off x="5520690"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İthalat kota sistemi ve lisans sistemi</a:t>
          </a:r>
          <a:endParaRPr lang="tr-TR" sz="1800" kern="1200" dirty="0"/>
        </a:p>
      </dsp:txBody>
      <dsp:txXfrm>
        <a:off x="5556783" y="1595613"/>
        <a:ext cx="1242263" cy="1160110"/>
      </dsp:txXfrm>
    </dsp:sp>
    <dsp:sp modelId="{0F61A140-0DEB-470B-80B4-3DD506BC6312}">
      <dsp:nvSpPr>
        <dsp:cNvPr id="0" name=""/>
        <dsp:cNvSpPr/>
      </dsp:nvSpPr>
      <dsp:spPr>
        <a:xfrm>
          <a:off x="6966585" y="2012677"/>
          <a:ext cx="278663" cy="3259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6966585" y="2077874"/>
        <a:ext cx="195064" cy="195589"/>
      </dsp:txXfrm>
    </dsp:sp>
    <dsp:sp modelId="{CF449F01-2D30-4672-A666-A6593ED47FD5}">
      <dsp:nvSpPr>
        <dsp:cNvPr id="0" name=""/>
        <dsp:cNvSpPr/>
      </dsp:nvSpPr>
      <dsp:spPr>
        <a:xfrm>
          <a:off x="7360920"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Takas sistemi</a:t>
          </a:r>
          <a:endParaRPr lang="tr-TR" sz="1800" kern="1200" dirty="0"/>
        </a:p>
      </dsp:txBody>
      <dsp:txXfrm>
        <a:off x="7397013" y="1595613"/>
        <a:ext cx="1242263" cy="1160110"/>
      </dsp:txXfrm>
    </dsp:sp>
    <dsp:sp modelId="{938C464B-792B-439E-8B6C-D3CB712BE884}">
      <dsp:nvSpPr>
        <dsp:cNvPr id="0" name=""/>
        <dsp:cNvSpPr/>
      </dsp:nvSpPr>
      <dsp:spPr>
        <a:xfrm>
          <a:off x="8806814" y="2012677"/>
          <a:ext cx="278663" cy="3259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8806814" y="2077874"/>
        <a:ext cx="195064" cy="195589"/>
      </dsp:txXfrm>
    </dsp:sp>
    <dsp:sp modelId="{72ADB615-9965-40D2-9A72-50AFC2A84517}">
      <dsp:nvSpPr>
        <dsp:cNvPr id="0" name=""/>
        <dsp:cNvSpPr/>
      </dsp:nvSpPr>
      <dsp:spPr>
        <a:xfrm>
          <a:off x="9201149" y="1559520"/>
          <a:ext cx="1314449" cy="123229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t>Kliring</a:t>
          </a:r>
          <a:endParaRPr lang="tr-TR" sz="1800" kern="1200" dirty="0"/>
        </a:p>
      </dsp:txBody>
      <dsp:txXfrm>
        <a:off x="9237242" y="1595613"/>
        <a:ext cx="1242263" cy="1160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47476-1CC2-4669-989E-986BD26286CF}">
      <dsp:nvSpPr>
        <dsp:cNvPr id="0" name=""/>
        <dsp:cNvSpPr/>
      </dsp:nvSpPr>
      <dsp:spPr>
        <a:xfrm>
          <a:off x="0" y="9533"/>
          <a:ext cx="9790112"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tr-TR" sz="3800" kern="1200" dirty="0" smtClean="0"/>
            <a:t>Gümrük ve çeşitleri</a:t>
          </a:r>
          <a:endParaRPr lang="tr-TR" sz="3800" kern="1200" dirty="0"/>
        </a:p>
      </dsp:txBody>
      <dsp:txXfrm>
        <a:off x="44492" y="54025"/>
        <a:ext cx="9701128" cy="822446"/>
      </dsp:txXfrm>
    </dsp:sp>
    <dsp:sp modelId="{BCC2258E-3E1B-4253-8C7D-76EDEFE33BA0}">
      <dsp:nvSpPr>
        <dsp:cNvPr id="0" name=""/>
        <dsp:cNvSpPr/>
      </dsp:nvSpPr>
      <dsp:spPr>
        <a:xfrm>
          <a:off x="0" y="920963"/>
          <a:ext cx="9790112" cy="94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0836"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tr-TR" sz="3000" kern="1200" dirty="0" smtClean="0"/>
            <a:t>Ekonomik faaliyet alanında, ihracat, ithalat ve transit gümrükleri olmak üzere 3 çeşit gümrük yer almaktadır.</a:t>
          </a:r>
          <a:endParaRPr lang="tr-TR" sz="3000" kern="1200" dirty="0"/>
        </a:p>
      </dsp:txBody>
      <dsp:txXfrm>
        <a:off x="0" y="920963"/>
        <a:ext cx="9790112" cy="943920"/>
      </dsp:txXfrm>
    </dsp:sp>
    <dsp:sp modelId="{DFA728F2-F171-4E96-825C-B256114A7FEF}">
      <dsp:nvSpPr>
        <dsp:cNvPr id="0" name=""/>
        <dsp:cNvSpPr/>
      </dsp:nvSpPr>
      <dsp:spPr>
        <a:xfrm>
          <a:off x="0" y="1864883"/>
          <a:ext cx="9790112"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tr-TR" sz="3800" kern="1200" dirty="0" smtClean="0"/>
            <a:t>Gümrük resmi kıstasları</a:t>
          </a:r>
          <a:endParaRPr lang="tr-TR" sz="3800" kern="1200" dirty="0"/>
        </a:p>
      </dsp:txBody>
      <dsp:txXfrm>
        <a:off x="44492" y="1909375"/>
        <a:ext cx="9701128" cy="822446"/>
      </dsp:txXfrm>
    </dsp:sp>
    <dsp:sp modelId="{37C91F1C-7716-4C97-BAA7-ABEB5D3B848A}">
      <dsp:nvSpPr>
        <dsp:cNvPr id="0" name=""/>
        <dsp:cNvSpPr/>
      </dsp:nvSpPr>
      <dsp:spPr>
        <a:xfrm>
          <a:off x="0" y="2885753"/>
          <a:ext cx="9790112"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tr-TR" sz="3800" kern="1200" dirty="0" err="1" smtClean="0"/>
            <a:t>Kontejyan</a:t>
          </a:r>
          <a:r>
            <a:rPr lang="tr-TR" sz="3800" kern="1200" dirty="0" smtClean="0"/>
            <a:t>, Prim ve Diğer tedbirler</a:t>
          </a:r>
          <a:endParaRPr lang="tr-TR" sz="3800" kern="1200" dirty="0"/>
        </a:p>
      </dsp:txBody>
      <dsp:txXfrm>
        <a:off x="44492" y="2930245"/>
        <a:ext cx="9701128" cy="822446"/>
      </dsp:txXfrm>
    </dsp:sp>
    <dsp:sp modelId="{BB34D4F8-35EE-4638-A665-F34C91E47120}">
      <dsp:nvSpPr>
        <dsp:cNvPr id="0" name=""/>
        <dsp:cNvSpPr/>
      </dsp:nvSpPr>
      <dsp:spPr>
        <a:xfrm>
          <a:off x="0" y="3906623"/>
          <a:ext cx="9790112"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tr-TR" sz="3800" kern="1200" dirty="0" smtClean="0"/>
            <a:t>Dış ticaret anlaşmaları</a:t>
          </a:r>
          <a:endParaRPr lang="tr-TR" sz="3800" kern="1200" dirty="0"/>
        </a:p>
      </dsp:txBody>
      <dsp:txXfrm>
        <a:off x="44492" y="3951115"/>
        <a:ext cx="9701128" cy="8224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DIŞ TİCARET DEVAM (ÖDEMELER BİLANÇOSUNUN DENKLEŞMESİ İÇİN ALINAN ÖNLEMLER, DIŞ TİCARET POLİTİKASI)</a:t>
            </a:r>
          </a:p>
        </p:txBody>
      </p:sp>
    </p:spTree>
    <p:extLst>
      <p:ext uri="{BB962C8B-B14F-4D97-AF65-F5344CB8AC3E}">
        <p14:creationId xmlns:p14="http://schemas.microsoft.com/office/powerpoint/2010/main" val="419906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DIŞ TİCARET POLİTİKASI</a:t>
            </a:r>
            <a:endParaRPr lang="tr-TR" cap="none"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95033528"/>
              </p:ext>
            </p:extLst>
          </p:nvPr>
        </p:nvGraphicFramePr>
        <p:xfrm>
          <a:off x="725488" y="1554163"/>
          <a:ext cx="9790112" cy="4827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26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ÖDEMELER BİLANÇOSUNUN DENKLEŞMESİ İÇİN ALINAN ÖNLEMLER</a:t>
            </a:r>
            <a:endParaRPr lang="tr-TR" cap="none"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972378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29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İskonto</a:t>
            </a:r>
            <a:r>
              <a:rPr lang="tr-TR" dirty="0" smtClean="0"/>
              <a:t> Politikası</a:t>
            </a:r>
            <a:endParaRPr lang="tr-TR" dirty="0"/>
          </a:p>
        </p:txBody>
      </p:sp>
      <p:sp>
        <p:nvSpPr>
          <p:cNvPr id="3" name="İçerik Yer Tutucusu 2"/>
          <p:cNvSpPr>
            <a:spLocks noGrp="1"/>
          </p:cNvSpPr>
          <p:nvPr>
            <p:ph idx="1"/>
          </p:nvPr>
        </p:nvSpPr>
        <p:spPr/>
        <p:txBody>
          <a:bodyPr/>
          <a:lstStyle/>
          <a:p>
            <a:r>
              <a:rPr lang="tr-TR" dirty="0" err="1" smtClean="0"/>
              <a:t>İskonto</a:t>
            </a:r>
            <a:r>
              <a:rPr lang="tr-TR" dirty="0" smtClean="0"/>
              <a:t> politikasını uygulamada amaç, faiz oranlarını değiştirmek suretiyle altın ihraç ve ithalinin durdurulmasıdır.</a:t>
            </a:r>
            <a:endParaRPr lang="tr-TR" dirty="0"/>
          </a:p>
        </p:txBody>
      </p:sp>
    </p:spTree>
    <p:extLst>
      <p:ext uri="{BB962C8B-B14F-4D97-AF65-F5344CB8AC3E}">
        <p14:creationId xmlns:p14="http://schemas.microsoft.com/office/powerpoint/2010/main" val="220365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Kambiyo İstikrar Fonu</a:t>
            </a:r>
            <a:endParaRPr lang="tr-TR" dirty="0"/>
          </a:p>
        </p:txBody>
      </p:sp>
      <p:sp>
        <p:nvSpPr>
          <p:cNvPr id="3" name="İçerik Yer Tutucusu 2"/>
          <p:cNvSpPr>
            <a:spLocks noGrp="1"/>
          </p:cNvSpPr>
          <p:nvPr>
            <p:ph idx="1"/>
          </p:nvPr>
        </p:nvSpPr>
        <p:spPr/>
        <p:txBody>
          <a:bodyPr/>
          <a:lstStyle/>
          <a:p>
            <a:r>
              <a:rPr lang="tr-TR" dirty="0" smtClean="0"/>
              <a:t>Yabancı ülke paralarına döviz veya kambiyo denir.</a:t>
            </a:r>
          </a:p>
          <a:p>
            <a:pPr algn="just"/>
            <a:r>
              <a:rPr lang="tr-TR" dirty="0" smtClean="0"/>
              <a:t>Bir ülkenin ödemeler dengesi açık verirken, döviz fiyatları da artmaya başlar. Bu artan spekülasyonların rolü büyüktür. Devlet, kambiyoyu istikrarda tutmak amacıyla Merkez Bankası veya çeşitli bankaların katılmasıyla milli para ve dövizlerden meydana gelen bir fon kurar.</a:t>
            </a:r>
            <a:endParaRPr lang="tr-TR" dirty="0"/>
          </a:p>
        </p:txBody>
      </p:sp>
    </p:spTree>
    <p:extLst>
      <p:ext uri="{BB962C8B-B14F-4D97-AF65-F5344CB8AC3E}">
        <p14:creationId xmlns:p14="http://schemas.microsoft.com/office/powerpoint/2010/main" val="254563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Kambiyo Kontrolü</a:t>
            </a:r>
            <a:endParaRPr lang="tr-TR" dirty="0"/>
          </a:p>
        </p:txBody>
      </p:sp>
      <p:sp>
        <p:nvSpPr>
          <p:cNvPr id="3" name="İçerik Yer Tutucusu 2"/>
          <p:cNvSpPr>
            <a:spLocks noGrp="1"/>
          </p:cNvSpPr>
          <p:nvPr>
            <p:ph idx="1"/>
          </p:nvPr>
        </p:nvSpPr>
        <p:spPr/>
        <p:txBody>
          <a:bodyPr/>
          <a:lstStyle/>
          <a:p>
            <a:pPr algn="just"/>
            <a:r>
              <a:rPr lang="tr-TR" dirty="0" smtClean="0"/>
              <a:t>Dış ödemelerin kısıtlanmasıdır. Serbest döviz piyasası yoktur. Kambiyo kontrolü, kambiyo istikrar fonundan çok daha kapsamlı ve etkilidir.</a:t>
            </a:r>
            <a:endParaRPr lang="tr-TR" dirty="0"/>
          </a:p>
        </p:txBody>
      </p:sp>
    </p:spTree>
    <p:extLst>
      <p:ext uri="{BB962C8B-B14F-4D97-AF65-F5344CB8AC3E}">
        <p14:creationId xmlns:p14="http://schemas.microsoft.com/office/powerpoint/2010/main" val="395966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Tarifeler</a:t>
            </a:r>
            <a:endParaRPr lang="tr-TR" dirty="0"/>
          </a:p>
        </p:txBody>
      </p:sp>
      <p:sp>
        <p:nvSpPr>
          <p:cNvPr id="3" name="İçerik Yer Tutucusu 2"/>
          <p:cNvSpPr>
            <a:spLocks noGrp="1"/>
          </p:cNvSpPr>
          <p:nvPr>
            <p:ph idx="1"/>
          </p:nvPr>
        </p:nvSpPr>
        <p:spPr/>
        <p:txBody>
          <a:bodyPr/>
          <a:lstStyle/>
          <a:p>
            <a:pPr algn="just"/>
            <a:r>
              <a:rPr lang="tr-TR" dirty="0" smtClean="0"/>
              <a:t>Gümrük işlemlerine tabi olan ithal ve ihraç malları üzerine belli ilkelerle uygulanan vergi oranlarını gösteren cetvellere tarife denmektedir.</a:t>
            </a:r>
            <a:endParaRPr lang="tr-TR" dirty="0"/>
          </a:p>
        </p:txBody>
      </p:sp>
    </p:spTree>
    <p:extLst>
      <p:ext uri="{BB962C8B-B14F-4D97-AF65-F5344CB8AC3E}">
        <p14:creationId xmlns:p14="http://schemas.microsoft.com/office/powerpoint/2010/main" val="461726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İthalatta Kota Sistemi</a:t>
            </a:r>
            <a:endParaRPr lang="tr-TR" dirty="0"/>
          </a:p>
        </p:txBody>
      </p:sp>
      <p:sp>
        <p:nvSpPr>
          <p:cNvPr id="3" name="İçerik Yer Tutucusu 2"/>
          <p:cNvSpPr>
            <a:spLocks noGrp="1"/>
          </p:cNvSpPr>
          <p:nvPr>
            <p:ph idx="1"/>
          </p:nvPr>
        </p:nvSpPr>
        <p:spPr/>
        <p:txBody>
          <a:bodyPr/>
          <a:lstStyle/>
          <a:p>
            <a:pPr algn="just"/>
            <a:r>
              <a:rPr lang="tr-TR" dirty="0" smtClean="0"/>
              <a:t>Ödemeler dengesi aleyhe döndüğü zaman ithalat kota sistemine bağlanarak döviz talebi sınırlandırılabilir ve sonuçta dış ödemelerde denge teminine çalışılır.</a:t>
            </a:r>
            <a:endParaRPr lang="tr-TR" dirty="0"/>
          </a:p>
        </p:txBody>
      </p:sp>
    </p:spTree>
    <p:extLst>
      <p:ext uri="{BB962C8B-B14F-4D97-AF65-F5344CB8AC3E}">
        <p14:creationId xmlns:p14="http://schemas.microsoft.com/office/powerpoint/2010/main" val="2931524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Takas</a:t>
            </a:r>
            <a:endParaRPr lang="tr-TR" dirty="0"/>
          </a:p>
        </p:txBody>
      </p:sp>
      <p:sp>
        <p:nvSpPr>
          <p:cNvPr id="3" name="İçerik Yer Tutucusu 2"/>
          <p:cNvSpPr>
            <a:spLocks noGrp="1"/>
          </p:cNvSpPr>
          <p:nvPr>
            <p:ph idx="1"/>
          </p:nvPr>
        </p:nvSpPr>
        <p:spPr/>
        <p:txBody>
          <a:bodyPr/>
          <a:lstStyle/>
          <a:p>
            <a:pPr algn="just"/>
            <a:r>
              <a:rPr lang="tr-TR" dirty="0" smtClean="0"/>
              <a:t>Bu sistemin esası, ihracatçının dışarıya sattığı mal bedeli kadar ithal hakkına sahip olması, anında da ithal ettiği mal değerince dışarıya mal ihraç etmesi mecburiyetinde bulunmasıdır.</a:t>
            </a:r>
            <a:endParaRPr lang="tr-TR" dirty="0"/>
          </a:p>
        </p:txBody>
      </p:sp>
    </p:spTree>
    <p:extLst>
      <p:ext uri="{BB962C8B-B14F-4D97-AF65-F5344CB8AC3E}">
        <p14:creationId xmlns:p14="http://schemas.microsoft.com/office/powerpoint/2010/main" val="3064282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Kliring</a:t>
            </a:r>
            <a:endParaRPr lang="tr-TR" dirty="0"/>
          </a:p>
        </p:txBody>
      </p:sp>
      <p:sp>
        <p:nvSpPr>
          <p:cNvPr id="3" name="İçerik Yer Tutucusu 2"/>
          <p:cNvSpPr>
            <a:spLocks noGrp="1"/>
          </p:cNvSpPr>
          <p:nvPr>
            <p:ph idx="1"/>
          </p:nvPr>
        </p:nvSpPr>
        <p:spPr/>
        <p:txBody>
          <a:bodyPr/>
          <a:lstStyle/>
          <a:p>
            <a:pPr algn="just"/>
            <a:r>
              <a:rPr lang="tr-TR" dirty="0" smtClean="0"/>
              <a:t>Kliring, takasın geliştirilmiş şeklidir ve takas sisteminin daha geniş bir şekilde uygulanması olup, bu sistemde de mübadele döviz ödemeyi gerektirmez.</a:t>
            </a:r>
            <a:endParaRPr lang="tr-TR" dirty="0"/>
          </a:p>
        </p:txBody>
      </p:sp>
    </p:spTree>
    <p:extLst>
      <p:ext uri="{BB962C8B-B14F-4D97-AF65-F5344CB8AC3E}">
        <p14:creationId xmlns:p14="http://schemas.microsoft.com/office/powerpoint/2010/main" val="3553941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262</Words>
  <Application>Microsoft Office PowerPoint</Application>
  <PresentationFormat>Geniş ekran</PresentationFormat>
  <Paragraphs>30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İçerik</vt:lpstr>
      <vt:lpstr>ÖDEMELER BİLANÇOSUNUN DENKLEŞMESİ İÇİN ALINAN ÖNLEMLER</vt:lpstr>
      <vt:lpstr>İskonto Politikası</vt:lpstr>
      <vt:lpstr>Kambiyo İstikrar Fonu</vt:lpstr>
      <vt:lpstr>Kambiyo Kontrolü</vt:lpstr>
      <vt:lpstr>Tarifeler</vt:lpstr>
      <vt:lpstr>İthalatta Kota Sistemi</vt:lpstr>
      <vt:lpstr>Takas</vt:lpstr>
      <vt:lpstr>Kliring</vt:lpstr>
      <vt:lpstr>DIŞ TİCARET POLİTİKASI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22</cp:revision>
  <dcterms:created xsi:type="dcterms:W3CDTF">2018-01-02T09:40:21Z</dcterms:created>
  <dcterms:modified xsi:type="dcterms:W3CDTF">2019-11-13T06:41:55Z</dcterms:modified>
</cp:coreProperties>
</file>