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281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12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96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90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50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316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17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772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77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B8F5A-7B31-4B9D-B1AC-B81B1597D39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BC7E2-6A68-412F-88AD-1B632C897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9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14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Pervin Şakir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7376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عکس خوشبو ہوں بکھرنے سے نہ روکے کوئی</a:t>
            </a:r>
          </a:p>
          <a:p>
            <a:r>
              <a:rPr lang="ur-PK" dirty="0" smtClean="0"/>
              <a:t>عکس خوشبو ہوں بکھرنے سے نہ روکے کوئی </a:t>
            </a:r>
            <a:br>
              <a:rPr lang="ur-PK" dirty="0" smtClean="0"/>
            </a:br>
            <a:r>
              <a:rPr lang="ur-PK" dirty="0" smtClean="0"/>
              <a:t>اور بکھر جاؤں تو مجھ کو نہ سمیٹے کوئی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کانپ اٹھتی ہوں میں یہ سوچ کے تنہائی میں </a:t>
            </a:r>
            <a:br>
              <a:rPr lang="ur-PK" dirty="0" smtClean="0"/>
            </a:br>
            <a:r>
              <a:rPr lang="ur-PK" dirty="0" smtClean="0"/>
              <a:t>میرے چہرے پہ ترا نام نہ پڑھ لے کوئی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طرح خواب مرے ہو گئے ریزہ ریزہ </a:t>
            </a:r>
            <a:br>
              <a:rPr lang="ur-PK" dirty="0" smtClean="0"/>
            </a:br>
            <a:r>
              <a:rPr lang="ur-PK" dirty="0" smtClean="0"/>
              <a:t>اس طرح سے نہ کبھی ٹوٹ کے بکھرے کوئی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325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تو اس دن سے ہراساں ہوں کہ جب حکم ملے </a:t>
            </a:r>
            <a:br>
              <a:rPr lang="ur-PK" dirty="0" smtClean="0"/>
            </a:br>
            <a:r>
              <a:rPr lang="ur-PK" dirty="0" smtClean="0"/>
              <a:t>خشک پھولوں کو کتابوں میں نہ رکھے کوئی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اب تو اس راہ سے وہ شخص گزرتا بھی نہیں </a:t>
            </a:r>
            <a:br>
              <a:rPr lang="ur-PK" dirty="0" smtClean="0"/>
            </a:br>
            <a:r>
              <a:rPr lang="ur-PK" dirty="0" smtClean="0"/>
              <a:t>اب کس امید پہ دروازے سے جھانکے کوئی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آہٹ کوئی آواز کوئی چاپ نہیں </a:t>
            </a:r>
            <a:br>
              <a:rPr lang="ur-PK" dirty="0" smtClean="0"/>
            </a:br>
            <a:r>
              <a:rPr lang="ur-PK" dirty="0" smtClean="0"/>
              <a:t>دل کی گلیاں بڑی سنسان ہیں آئے کوئی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133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اب بھلا چھوڑ کے گھر کیا کرتے</a:t>
            </a:r>
          </a:p>
          <a:p>
            <a:r>
              <a:rPr lang="ur-PK" dirty="0" smtClean="0"/>
              <a:t>اب بھلا چھوڑ کے گھر کیا کرتے </a:t>
            </a:r>
            <a:br>
              <a:rPr lang="ur-PK" dirty="0" smtClean="0"/>
            </a:br>
            <a:r>
              <a:rPr lang="ur-PK" dirty="0" smtClean="0"/>
              <a:t>شام کے وقت سفر کیا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تیری مصروفیتیں جانتے ہیں </a:t>
            </a:r>
            <a:br>
              <a:rPr lang="ur-PK" dirty="0" smtClean="0"/>
            </a:br>
            <a:r>
              <a:rPr lang="ur-PK" dirty="0" smtClean="0"/>
              <a:t>اپنے آنے کی خبر کیا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جب ستارے ہی نہیں مل پائے </a:t>
            </a:r>
            <a:br>
              <a:rPr lang="ur-PK" dirty="0" smtClean="0"/>
            </a:br>
            <a:r>
              <a:rPr lang="ur-PK" dirty="0" smtClean="0"/>
              <a:t>لے کے ہم شمس و قمر کیا کرتے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4074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مسافر ہی کھلی دھوپ کا تھا </a:t>
            </a:r>
            <a:br>
              <a:rPr lang="ur-PK" dirty="0" smtClean="0"/>
            </a:br>
            <a:r>
              <a:rPr lang="ur-PK" dirty="0" smtClean="0"/>
              <a:t>سائے پھیلا کے شجر کیا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خاک ہی اول و آخر ٹھہری </a:t>
            </a:r>
            <a:br>
              <a:rPr lang="ur-PK" dirty="0" smtClean="0"/>
            </a:br>
            <a:r>
              <a:rPr lang="ur-PK" dirty="0" smtClean="0"/>
              <a:t>کر کے ذرے کو گہر کیا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رائے پہلے سے بنا لی تو نے </a:t>
            </a:r>
            <a:br>
              <a:rPr lang="ur-PK" dirty="0" smtClean="0"/>
            </a:br>
            <a:r>
              <a:rPr lang="ur-PK" dirty="0" smtClean="0"/>
              <a:t>دل میں اب ہم ترے گھر کیا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عشق نے سارے سلیقے بخشے </a:t>
            </a:r>
            <a:br>
              <a:rPr lang="ur-PK" dirty="0" smtClean="0"/>
            </a:br>
            <a:r>
              <a:rPr lang="ur-PK" dirty="0" smtClean="0"/>
              <a:t>حسن سے کسب ہنر کیا کرتے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408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r-PK" b="1" dirty="0" smtClean="0"/>
              <a:t>پورا دکھ اور آدھا چاند </a:t>
            </a:r>
          </a:p>
          <a:p>
            <a:r>
              <a:rPr lang="ur-PK" dirty="0" smtClean="0"/>
              <a:t>پورا دکھ اور آدھا چاند </a:t>
            </a:r>
            <a:br>
              <a:rPr lang="ur-PK" dirty="0" smtClean="0"/>
            </a:br>
            <a:r>
              <a:rPr lang="ur-PK" dirty="0" smtClean="0"/>
              <a:t>ہجر کی شب اور ایسا چاند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دن میں وحشت بہل گئی </a:t>
            </a:r>
            <a:br>
              <a:rPr lang="ur-PK" dirty="0" smtClean="0"/>
            </a:br>
            <a:r>
              <a:rPr lang="ur-PK" dirty="0" smtClean="0"/>
              <a:t>رات ہوئی اور نکلا چاند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 مقتل سے گزرا ہوگا </a:t>
            </a:r>
            <a:br>
              <a:rPr lang="ur-PK" dirty="0" smtClean="0"/>
            </a:br>
            <a:r>
              <a:rPr lang="ur-PK" dirty="0" smtClean="0"/>
              <a:t>اتنا سہما سہما چاند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یادوں کی آباد گلی میں </a:t>
            </a:r>
            <a:br>
              <a:rPr lang="ur-PK" dirty="0" smtClean="0"/>
            </a:br>
            <a:r>
              <a:rPr lang="ur-PK" dirty="0" smtClean="0"/>
              <a:t>گھوم رہا ہے تنہا چاند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میری کروٹ پر جاگ اٹھے </a:t>
            </a:r>
            <a:br>
              <a:rPr lang="ur-PK" dirty="0" smtClean="0"/>
            </a:br>
            <a:r>
              <a:rPr lang="ur-PK" dirty="0" smtClean="0"/>
              <a:t>نیند کا کتنا کچا چاند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منہ کو کس حیرت سے </a:t>
            </a:r>
            <a:br>
              <a:rPr lang="ur-PK" dirty="0" smtClean="0"/>
            </a:br>
            <a:r>
              <a:rPr lang="ur-PK" dirty="0" smtClean="0"/>
              <a:t>دیکھ رہا ہے بھولا چاند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179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اتنے گھنے بادل کے پیچھے </a:t>
            </a:r>
            <a:br>
              <a:rPr lang="ur-PK" dirty="0" smtClean="0"/>
            </a:br>
            <a:r>
              <a:rPr lang="ur-PK" dirty="0" smtClean="0"/>
              <a:t>کتنا تنہا ہوگا چاند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آنسو روکے نور نہائے </a:t>
            </a:r>
            <a:br>
              <a:rPr lang="ur-PK" dirty="0" smtClean="0"/>
            </a:br>
            <a:r>
              <a:rPr lang="ur-PK" dirty="0" smtClean="0"/>
              <a:t>دل دریا تن صحرا چاند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اتنے روشن چہرے پر بھی </a:t>
            </a:r>
            <a:br>
              <a:rPr lang="ur-PK" dirty="0" smtClean="0"/>
            </a:br>
            <a:r>
              <a:rPr lang="ur-PK" dirty="0" smtClean="0"/>
              <a:t>سورج کا ہے سایا چاند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جب پانی میں چہرہ دیکھا </a:t>
            </a:r>
            <a:br>
              <a:rPr lang="ur-PK" dirty="0" smtClean="0"/>
            </a:br>
            <a:r>
              <a:rPr lang="ur-PK" dirty="0" smtClean="0"/>
              <a:t>تو نے کس کو سوچا چاند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برگد کی اک شاخ ہٹا کر </a:t>
            </a:r>
            <a:br>
              <a:rPr lang="ur-PK" dirty="0" smtClean="0"/>
            </a:br>
            <a:r>
              <a:rPr lang="ur-PK" dirty="0" smtClean="0"/>
              <a:t>جانے کس کو جھانکا چاند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037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بادل کے ریشم جھولے میں </a:t>
            </a:r>
            <a:br>
              <a:rPr lang="ur-PK" smtClean="0"/>
            </a:br>
            <a:r>
              <a:rPr lang="ur-PK" smtClean="0"/>
              <a:t>بھور سمے تک سویا چاند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رات کے شانے پر سر رکھے </a:t>
            </a:r>
            <a:br>
              <a:rPr lang="ur-PK" smtClean="0"/>
            </a:br>
            <a:r>
              <a:rPr lang="ur-PK" smtClean="0"/>
              <a:t>دیکھ رہا ہے سپنا چاند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سوکھے پتوں کے جھرمٹ پر </a:t>
            </a:r>
            <a:br>
              <a:rPr lang="ur-PK" smtClean="0"/>
            </a:br>
            <a:r>
              <a:rPr lang="ur-PK" smtClean="0"/>
              <a:t>شبنم تھی یا ننھا چاند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ہاتھ ہلا کر رخصت ہوگا </a:t>
            </a:r>
            <a:br>
              <a:rPr lang="ur-PK" smtClean="0"/>
            </a:br>
            <a:r>
              <a:rPr lang="ur-PK" smtClean="0"/>
              <a:t>اس کی صورت ہجر کا چاند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صحرا صحرا بھٹک رہا ہے </a:t>
            </a:r>
            <a:br>
              <a:rPr lang="ur-PK" smtClean="0"/>
            </a:br>
            <a:r>
              <a:rPr lang="ur-PK" smtClean="0"/>
              <a:t>اپنے عشق میں سچا چاند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رات کے شاید ایک بجے ہیں </a:t>
            </a:r>
            <a:br>
              <a:rPr lang="ur-PK" smtClean="0"/>
            </a:br>
            <a:r>
              <a:rPr lang="ur-PK" smtClean="0"/>
              <a:t>سوتا ہوگا میرا چاند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704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Hafta</dc:title>
  <dc:creator>USER</dc:creator>
  <cp:lastModifiedBy>USER</cp:lastModifiedBy>
  <cp:revision>2</cp:revision>
  <dcterms:created xsi:type="dcterms:W3CDTF">2020-05-03T20:36:06Z</dcterms:created>
  <dcterms:modified xsi:type="dcterms:W3CDTF">2020-05-03T22:03:29Z</dcterms:modified>
</cp:coreProperties>
</file>