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312" y="-5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94450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6272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5198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3644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373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585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945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3944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377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0173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72875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5F976-239B-4D28-96C6-124A5AEC0D41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E129A-B7E7-40E7-BBD2-397C0E852A8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3944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İNŞACILIK(CONSTRUCTIVISM)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Alexander </a:t>
            </a:r>
            <a:r>
              <a:rPr lang="tr-TR" dirty="0" err="1" smtClean="0"/>
              <a:t>Wendt</a:t>
            </a:r>
            <a:r>
              <a:rPr lang="tr-TR" dirty="0" smtClean="0"/>
              <a:t> (1970 ve 1980’ler)</a:t>
            </a:r>
          </a:p>
          <a:p>
            <a:r>
              <a:rPr lang="tr-TR" dirty="0" smtClean="0"/>
              <a:t>1990’larda popüler olan bir teori</a:t>
            </a:r>
          </a:p>
          <a:p>
            <a:r>
              <a:rPr lang="tr-TR" dirty="0" smtClean="0"/>
              <a:t>Temel kaynağı: Yapı-özne ilişkisi. (</a:t>
            </a:r>
            <a:r>
              <a:rPr lang="tr-TR" dirty="0" err="1" smtClean="0"/>
              <a:t>Structuration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)</a:t>
            </a:r>
          </a:p>
          <a:p>
            <a:r>
              <a:rPr lang="tr-TR" dirty="0" smtClean="0"/>
              <a:t>Uluslararası ilişkilerde de devleti temel aktör olarak kabul ediyorlar.</a:t>
            </a:r>
          </a:p>
          <a:p>
            <a:r>
              <a:rPr lang="tr-TR" dirty="0" smtClean="0"/>
              <a:t>Uluslararası yapı ve sistemin sınırlayıcılığını da teslim ediyorlar</a:t>
            </a:r>
          </a:p>
        </p:txBody>
      </p:sp>
    </p:spTree>
    <p:extLst>
      <p:ext uri="{BB962C8B-B14F-4D97-AF65-F5344CB8AC3E}">
        <p14:creationId xmlns:p14="http://schemas.microsoft.com/office/powerpoint/2010/main" xmlns="" val="528793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MARKSİZM VE ULUSLARARASI DÜZEN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Uluslararası yapının ve düzenin nasıl bir biçim alacağını belirleyen kapitalizmin tarihsel gelişimidir.</a:t>
            </a:r>
          </a:p>
          <a:p>
            <a:r>
              <a:rPr lang="tr-TR" dirty="0"/>
              <a:t>Eşitsiz-bileşik gelişim ve güç </a:t>
            </a:r>
            <a:r>
              <a:rPr lang="tr-TR" dirty="0" smtClean="0"/>
              <a:t>hiyerarşisi</a:t>
            </a:r>
          </a:p>
          <a:p>
            <a:r>
              <a:rPr lang="tr-TR" dirty="0" smtClean="0"/>
              <a:t>Kapitalizmin bir aşamasında biçimlenen emperyalizm.</a:t>
            </a:r>
          </a:p>
          <a:p>
            <a:r>
              <a:rPr lang="tr-TR" dirty="0" smtClean="0"/>
              <a:t>Emperyalizmin tarihselliği ve arkasındaki dinamikler</a:t>
            </a:r>
          </a:p>
        </p:txBody>
      </p:sp>
    </p:spTree>
    <p:extLst>
      <p:ext uri="{BB962C8B-B14F-4D97-AF65-F5344CB8AC3E}">
        <p14:creationId xmlns:p14="http://schemas.microsoft.com/office/powerpoint/2010/main" xmlns="" val="34797058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Marksizm ve Uluslararası Örgütler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örgütler: kapitalizmin yönelim ve ihtiyaçlarının bir ürünü</a:t>
            </a:r>
          </a:p>
          <a:p>
            <a:r>
              <a:rPr lang="tr-TR" dirty="0" smtClean="0"/>
              <a:t>Emperyalizmin hiyerarşisinin yansıdığı yerler</a:t>
            </a:r>
          </a:p>
          <a:p>
            <a:r>
              <a:rPr lang="tr-TR" dirty="0" smtClean="0"/>
              <a:t>Bir devletin bir uluslararası örgüte üye olmasının arkasındaki sınıfsal ve tarihsel dinamikler.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84092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Marksizm ve NATO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Buradan NATO’nun neden şekillendiğini anlamaya çalışalım</a:t>
            </a:r>
          </a:p>
          <a:p>
            <a:r>
              <a:rPr lang="tr-TR" dirty="0" smtClean="0"/>
              <a:t>Türkiye’nin NATO üyeliği nasıl yorumlanmalı?</a:t>
            </a:r>
          </a:p>
          <a:p>
            <a:r>
              <a:rPr lang="tr-TR" dirty="0" smtClean="0"/>
              <a:t>Bakılması gereken şey: Türkiye’nin kapitalist bir ülke olarak karakteri. Ve Türkiye’nin emperyalist hiyerarşi içerisindeki yeri.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7273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İNŞACILIK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Devletler temel aktördür fakat:</a:t>
            </a:r>
          </a:p>
          <a:p>
            <a:r>
              <a:rPr lang="tr-TR" dirty="0" smtClean="0"/>
              <a:t>Standart ve evrensel bazı reflekslere sahip devlet anlayışı söz konusu değildir.</a:t>
            </a:r>
          </a:p>
          <a:p>
            <a:r>
              <a:rPr lang="tr-TR" dirty="0" smtClean="0"/>
              <a:t>Öncelikle uluslararası yapıyı eylemleri ve anlayışlarıyla devletler «inşa» ederler</a:t>
            </a:r>
          </a:p>
          <a:p>
            <a:r>
              <a:rPr lang="tr-TR" dirty="0" smtClean="0"/>
              <a:t>Yapı da onları kısıtlar; ama yapının onlar üzerindeki etkileri devletlerin «kimlikleri» ve «değerleri» üzerinden </a:t>
            </a:r>
            <a:r>
              <a:rPr lang="tr-TR" dirty="0" err="1" smtClean="0"/>
              <a:t>dolayımlanır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855905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İNŞACILIK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Peki bu «kimlik» ve «değerler» nasıl inşa olunur</a:t>
            </a:r>
          </a:p>
          <a:p>
            <a:r>
              <a:rPr lang="tr-TR" dirty="0" smtClean="0"/>
              <a:t>Bunlar toplumsal ve tarihsel bir sürecin içinde biçimlenir.</a:t>
            </a:r>
          </a:p>
          <a:p>
            <a:r>
              <a:rPr lang="tr-TR" dirty="0" smtClean="0"/>
              <a:t>Bu süreç hem ülke içinde hem de uluslararası arenada işler.</a:t>
            </a:r>
          </a:p>
          <a:p>
            <a:r>
              <a:rPr lang="tr-TR" dirty="0" smtClean="0"/>
              <a:t>Ülke içinde paylaşılan ve toplumsa süreç içerisinde inşa edilen ortak değerler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56893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İNŞACILIK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alanda da inşa edilen ortak değer ve anlayışlar.</a:t>
            </a:r>
          </a:p>
          <a:p>
            <a:r>
              <a:rPr lang="tr-TR" dirty="0" smtClean="0"/>
              <a:t>Devletler kimliklerini ve değerlerini bunlar vasıtasıyla edinir.</a:t>
            </a:r>
          </a:p>
          <a:p>
            <a:r>
              <a:rPr lang="tr-TR" dirty="0" smtClean="0"/>
              <a:t>Ama edilgen değildirler</a:t>
            </a:r>
          </a:p>
          <a:p>
            <a:r>
              <a:rPr lang="tr-TR" dirty="0" smtClean="0"/>
              <a:t>Uluslararası alanda değerler inşasına aktif olarak katılırlar.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86915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İNŞACILIK (CONSTRUCTIVISM)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Peki uluslararası örgütler nasıl oluşur?</a:t>
            </a:r>
          </a:p>
          <a:p>
            <a:r>
              <a:rPr lang="tr-TR" dirty="0" smtClean="0"/>
              <a:t>Onlar da belirli ortak değer ve kimlikler üzerine kuruludur.</a:t>
            </a:r>
          </a:p>
          <a:p>
            <a:r>
              <a:rPr lang="tr-TR" dirty="0" smtClean="0"/>
              <a:t>Aynı zamanda bu değerlerin ve kimliğin yeniden üretildiği ve yaygınlaştırıldığı platformlardır.</a:t>
            </a:r>
          </a:p>
          <a:p>
            <a:r>
              <a:rPr lang="tr-TR" dirty="0" smtClean="0"/>
              <a:t>Devletler buralara hem kendi kimliklerini ve değerlerini yansıtırlar; hem de bunları edinirler.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13343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İnşacılık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Örgütler değerleri evrenselleştirir; ve uluslararası yapının bir parçası haline getirir.</a:t>
            </a:r>
          </a:p>
          <a:p>
            <a:r>
              <a:rPr lang="tr-TR" dirty="0" smtClean="0"/>
              <a:t>Buradan NATO’ya bakalım?</a:t>
            </a:r>
          </a:p>
          <a:p>
            <a:r>
              <a:rPr lang="tr-TR" dirty="0" smtClean="0"/>
              <a:t>Sadece bir güç ve çıkar arayışının ürünü değil.</a:t>
            </a:r>
          </a:p>
          <a:p>
            <a:r>
              <a:rPr lang="tr-TR" dirty="0" smtClean="0"/>
              <a:t>Bunlar yanında belirli değerlerin ve algıların </a:t>
            </a:r>
            <a:r>
              <a:rPr lang="tr-TR" dirty="0" err="1" smtClean="0"/>
              <a:t>somutlanması</a:t>
            </a:r>
            <a:endParaRPr lang="tr-TR" dirty="0" smtClean="0"/>
          </a:p>
          <a:p>
            <a:r>
              <a:rPr lang="tr-TR" dirty="0" smtClean="0"/>
              <a:t>Ama aynı zamanda NATO bir kimlik «taşıyıcısı»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7035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İnşacılık</a:t>
            </a:r>
            <a:r>
              <a:rPr lang="tr-TR" dirty="0" smtClean="0"/>
              <a:t> (</a:t>
            </a:r>
            <a:r>
              <a:rPr lang="tr-TR" dirty="0" err="1" smtClean="0"/>
              <a:t>Constructivism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Türkiye’nin NATO üyeliği nasıl açıklanabilir?</a:t>
            </a:r>
          </a:p>
          <a:p>
            <a:r>
              <a:rPr lang="tr-TR" dirty="0" smtClean="0"/>
              <a:t>Türkiye’nin tarihsel ve toplumsal olarak içeride inşa edilmiş değerleri ve kimliği</a:t>
            </a:r>
          </a:p>
          <a:p>
            <a:r>
              <a:rPr lang="tr-TR" dirty="0" smtClean="0"/>
              <a:t>O dönemde uluslararası alanda yaygınlaşan değerler ve kimlik</a:t>
            </a:r>
          </a:p>
          <a:p>
            <a:r>
              <a:rPr lang="tr-TR" dirty="0" smtClean="0"/>
              <a:t>Bu ikisinin birbirine uyumu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7754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MARKSİST YAKLAŞIMLAR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Marksizmin</a:t>
            </a:r>
            <a:r>
              <a:rPr lang="tr-TR" dirty="0" smtClean="0"/>
              <a:t> temel argümanlarını hatırlayalım.</a:t>
            </a:r>
          </a:p>
          <a:p>
            <a:r>
              <a:rPr lang="tr-TR" dirty="0" smtClean="0"/>
              <a:t>Devlet: sınıf; uluslararası sistem: emperyalizm </a:t>
            </a:r>
          </a:p>
          <a:p>
            <a:r>
              <a:rPr lang="tr-TR" dirty="0" smtClean="0"/>
              <a:t>Realizmin ve devleti merkeze alan tüm yaklaşımların bir eleştirisi</a:t>
            </a:r>
          </a:p>
          <a:p>
            <a:r>
              <a:rPr lang="tr-TR" dirty="0" smtClean="0"/>
              <a:t>Liberalizmin «rejimleri», «yöneticileri» merkeze alan yaklaşımlarının eleştirisi</a:t>
            </a:r>
          </a:p>
          <a:p>
            <a:r>
              <a:rPr lang="tr-TR" dirty="0" err="1" smtClean="0"/>
              <a:t>İnşacılığın</a:t>
            </a:r>
            <a:r>
              <a:rPr lang="tr-TR" dirty="0" smtClean="0"/>
              <a:t> sadece «ideallere» vurgu yapan yaklaşımının maddeci eleştirisi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946991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MARKSİZM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Devletin «içinin açılması»</a:t>
            </a:r>
          </a:p>
          <a:p>
            <a:r>
              <a:rPr lang="tr-TR" dirty="0" smtClean="0"/>
              <a:t>Devletin tarihsel ve sınıfsal karakteri</a:t>
            </a:r>
          </a:p>
          <a:p>
            <a:r>
              <a:rPr lang="tr-TR" dirty="0" smtClean="0"/>
              <a:t>Kapitalizmin devleti</a:t>
            </a:r>
          </a:p>
          <a:p>
            <a:r>
              <a:rPr lang="tr-TR" dirty="0" smtClean="0"/>
              <a:t>Asıl oyuncuyu «sınıflar» (öz) devleti (biçim) olarak alma</a:t>
            </a:r>
          </a:p>
          <a:p>
            <a:r>
              <a:rPr lang="tr-TR" dirty="0" err="1" smtClean="0"/>
              <a:t>Nicos</a:t>
            </a:r>
            <a:r>
              <a:rPr lang="tr-TR" dirty="0" smtClean="0"/>
              <a:t> </a:t>
            </a:r>
            <a:r>
              <a:rPr lang="tr-TR" dirty="0" err="1" smtClean="0"/>
              <a:t>Poulantzas</a:t>
            </a:r>
            <a:r>
              <a:rPr lang="tr-TR" dirty="0" smtClean="0"/>
              <a:t>: Devlet sınıf mücadelesinin alanı</a:t>
            </a:r>
          </a:p>
          <a:p>
            <a:r>
              <a:rPr lang="tr-TR" dirty="0" smtClean="0"/>
              <a:t>Devletin hamleleri bu sınıf mücadelesinin izlerini taşır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7357431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468</Words>
  <Application>Microsoft Office PowerPoint</Application>
  <PresentationFormat>Ekran Gösterisi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İNŞACILIK(CONSTRUCTIVISM)</vt:lpstr>
      <vt:lpstr>İNŞACILIK</vt:lpstr>
      <vt:lpstr>İNŞACILIK</vt:lpstr>
      <vt:lpstr>İNŞACILIK</vt:lpstr>
      <vt:lpstr>İNŞACILIK (CONSTRUCTIVISM)</vt:lpstr>
      <vt:lpstr>İnşacılık</vt:lpstr>
      <vt:lpstr>İnşacılık (Constructivism)</vt:lpstr>
      <vt:lpstr>MARKSİST YAKLAŞIMLAR</vt:lpstr>
      <vt:lpstr>MARKSİZM</vt:lpstr>
      <vt:lpstr>MARKSİZM VE ULUSLARARASI DÜZEN</vt:lpstr>
      <vt:lpstr>Marksizm ve Uluslararası Örgütler</vt:lpstr>
      <vt:lpstr>Marksizm ve NATO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İNŞACILIK(CONSTRUCTIVISM)</dc:title>
  <dc:creator>cenksaracoglu</dc:creator>
  <cp:lastModifiedBy>Cenk Saraçoğlu</cp:lastModifiedBy>
  <cp:revision>17</cp:revision>
  <dcterms:created xsi:type="dcterms:W3CDTF">2014-02-26T12:39:48Z</dcterms:created>
  <dcterms:modified xsi:type="dcterms:W3CDTF">2018-01-10T11:27:49Z</dcterms:modified>
</cp:coreProperties>
</file>