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80" r:id="rId6"/>
    <p:sldId id="259" r:id="rId7"/>
    <p:sldId id="274" r:id="rId8"/>
    <p:sldId id="260" r:id="rId9"/>
    <p:sldId id="261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51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1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750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26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32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17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46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6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43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54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8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8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44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45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90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19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6519-67AE-42C1-AFEA-1DE8932C0D0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A00514-7825-4193-BA82-5486D4615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C00344-D750-4C66-BF0D-7DECF6D09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1409700"/>
            <a:ext cx="7940503" cy="2641136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 413 ÇEŞİTLİ 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दर्द की भासा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13. Hafta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8EEF64D-214E-4F3E-BCF0-E9E8311BF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1567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47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75AB65F-EFD4-4D64-B14A-DAF071EADFE4}"/>
              </a:ext>
            </a:extLst>
          </p:cNvPr>
          <p:cNvSpPr/>
          <p:nvPr/>
        </p:nvSpPr>
        <p:spPr>
          <a:xfrm>
            <a:off x="1910686" y="1856095"/>
            <a:ext cx="6591869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तेनालीराम अपने स्थान से उठा । उसने राजा को नतमस्तक होकर निवेदन किया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“महाराज ! इस महान् विद्वान् के दर्शन पाकर हम अपने को सौभाग्यशाली मानते है।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7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70E7AC0-B337-486D-956A-A84B505B7469}"/>
              </a:ext>
            </a:extLst>
          </p:cNvPr>
          <p:cNvSpPr/>
          <p:nvPr/>
        </p:nvSpPr>
        <p:spPr>
          <a:xfrm>
            <a:off x="2433850" y="1821577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इन्हें आप सम्मान-सहित अतिथि-गृह में स्थान गेन ताकिहम इनके ज्ञानोपदेश को कुछ दिन और सुन सकें। इनकी दो-तीन दिन की संगीत पाने के बाद मैं इनके प्रश्न का उत्तर दूँगा।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4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3B7DB30-634B-4180-9408-3A4DFA721230}"/>
              </a:ext>
            </a:extLst>
          </p:cNvPr>
          <p:cNvSpPr/>
          <p:nvPr/>
        </p:nvSpPr>
        <p:spPr>
          <a:xfrm>
            <a:off x="2197290" y="1965278"/>
            <a:ext cx="59231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राजा ने तेनालीराम का निवेदन स्वीकार कर लिया। विव्दान् को राजकीय अतिथि-गृह में  ठहरोने की व्यवस्था कर दी गई।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1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247E698-AA5F-4378-B8A5-634759415A87}"/>
              </a:ext>
            </a:extLst>
          </p:cNvPr>
          <p:cNvSpPr/>
          <p:nvPr/>
        </p:nvSpPr>
        <p:spPr>
          <a:xfrm>
            <a:off x="1438564" y="1082964"/>
            <a:ext cx="7232072" cy="3811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दर्द की भासा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	राजा कृष्णदेव राय के दरबार में एक विद्वान्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आया । वह कई भाषाएँ जानता था और उनमें धाराप्रवाह बोल सकता था । विद्वान् ने राजा को प्रणाम किया 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2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BCA3236-E4DD-4438-BD93-9BD872539B3D}"/>
              </a:ext>
            </a:extLst>
          </p:cNvPr>
          <p:cNvSpPr/>
          <p:nvPr/>
        </p:nvSpPr>
        <p:spPr>
          <a:xfrm>
            <a:off x="2438400" y="1849735"/>
            <a:ext cx="53721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उनके विद्या-प्रेम की प्रशंसा की । उसने राजा की इस बात के लिए विशेष रूप से सराहना की कि उसके दरबार में विद्वानों का सम्मान</a:t>
            </a:r>
            <a:endParaRPr lang="tr-TR" sz="240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</a:pPr>
            <a:r>
              <a:rPr lang="hi-IN" sz="2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होता है।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8718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C615CE9-7214-4E37-9C60-3A74F1A5474B}"/>
              </a:ext>
            </a:extLst>
          </p:cNvPr>
          <p:cNvSpPr/>
          <p:nvPr/>
        </p:nvSpPr>
        <p:spPr>
          <a:xfrm>
            <a:off x="1331483" y="1577351"/>
            <a:ext cx="6925413" cy="221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राजा को भी इस बात का गर्व था कि कई विद्वान् पण्डित उसके दरबार की शोभा हैं। नये विद्वान् ने राजा की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आज्ञा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 पाकर दरबार में कई भाषाओं में सुन्दर प्रवचन किए।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4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DB0BD36-F74F-4970-9772-8C16E261764B}"/>
              </a:ext>
            </a:extLst>
          </p:cNvPr>
          <p:cNvSpPr/>
          <p:nvPr/>
        </p:nvSpPr>
        <p:spPr>
          <a:xfrm>
            <a:off x="2361063" y="2088107"/>
            <a:ext cx="5650174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वह संस्कृत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तमिल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तेलुगु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मलयालम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कन्नड और मराठी भाषाओं में धाराप्रवाह रूप से बोलता रहा।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075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DB8FE15-615E-4948-B288-CD80A7146298}"/>
              </a:ext>
            </a:extLst>
          </p:cNvPr>
          <p:cNvSpPr/>
          <p:nvPr/>
        </p:nvSpPr>
        <p:spPr>
          <a:xfrm>
            <a:off x="1841499" y="1657927"/>
            <a:ext cx="632460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उसके विविध भाषाओं में सुन्दर प्रवचन सुनकर राजा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मन्त्री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विद्वान् एवं दरबारी बहुत प्रभावित हुए । उसका प्रत्येक भाषा पर ऐसा अधिकार था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जैसे कि सभी उसकी मातृभासाएँ  हों।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8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5B0C363-615E-4ECF-90D6-532A95281B5F}"/>
              </a:ext>
            </a:extLst>
          </p:cNvPr>
          <p:cNvSpPr/>
          <p:nvPr/>
        </p:nvSpPr>
        <p:spPr>
          <a:xfrm>
            <a:off x="2286000" y="1672062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	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प्रवचन समाप्त करने के बाद विद्वान् ने राजा से प्रश्न किया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“महाराज! आप या आपका कोई दरबारी या पण्डित बताए कि मेरी मातृभाषा क्या है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6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47BDCAC-48D6-412F-A598-323FAE5013D0}"/>
              </a:ext>
            </a:extLst>
          </p:cNvPr>
          <p:cNvSpPr/>
          <p:nvPr/>
        </p:nvSpPr>
        <p:spPr>
          <a:xfrm>
            <a:off x="1745673" y="706582"/>
            <a:ext cx="7398327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प्रश्न सुनकर राजा कृष्णदेव राय मौन रह गाए। दरबारी तो एक-दूसरे का मुँहही देखने लगे। फिर सभी ने अपने सिर झुका लिए।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	नये विद्वान् ने जिन-जिन भाषाओं में वह अधिकार के साथ बोले थे। अतः राजा और दरबारी उस विद्वान् के प्रश्न का उत्तर देने में स्वयं को असमर्थ पा पहे थे।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8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D9B82B4-3201-4C0E-BEA6-56760D5EFA0C}"/>
              </a:ext>
            </a:extLst>
          </p:cNvPr>
          <p:cNvSpPr/>
          <p:nvPr/>
        </p:nvSpPr>
        <p:spPr>
          <a:xfrm>
            <a:off x="1460500" y="1574800"/>
            <a:ext cx="670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दरबार में खामोशी छा गई थी। राजा ने अपने दरबार के पण्डित पंडितों की ओर देखा। वे भी मौन थे। फिर राजा की नज़र तेनालीराम पर पड़ी । राजा को अब केवल उसी पर उम्मीद थी । तेनालीराम भी अपने राजा के भाव को समझ गया 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6085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411</Words>
  <Application>Microsoft Office PowerPoint</Application>
  <PresentationFormat>Geniş ekran</PresentationFormat>
  <Paragraphs>23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Sanskrit 2003</vt:lpstr>
      <vt:lpstr>Trebuchet MS</vt:lpstr>
      <vt:lpstr>Wingdings 3</vt:lpstr>
      <vt:lpstr>Yüzeyler</vt:lpstr>
      <vt:lpstr>HİN 413 ÇEŞİTLİ METİNLERDEN HİNTÇE ÇEVİRİLER I  दर्द की भासा I  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राष्ट्रपिता महात्मा गांधी  9. Hafta</dc:title>
  <dc:creator>Casper</dc:creator>
  <cp:lastModifiedBy>Casper</cp:lastModifiedBy>
  <cp:revision>10</cp:revision>
  <dcterms:created xsi:type="dcterms:W3CDTF">2020-05-07T05:57:53Z</dcterms:created>
  <dcterms:modified xsi:type="dcterms:W3CDTF">2020-05-10T04:50:36Z</dcterms:modified>
</cp:coreProperties>
</file>