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9" r:id="rId4"/>
    <p:sldId id="258" r:id="rId5"/>
    <p:sldId id="280" r:id="rId6"/>
    <p:sldId id="259" r:id="rId7"/>
    <p:sldId id="274" r:id="rId8"/>
    <p:sldId id="260" r:id="rId9"/>
    <p:sldId id="261" r:id="rId10"/>
    <p:sldId id="281" r:id="rId11"/>
    <p:sldId id="282" r:id="rId12"/>
    <p:sldId id="28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0" d="100"/>
          <a:sy n="70" d="100"/>
        </p:scale>
        <p:origin x="72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19-67AE-42C1-AFEA-1DE8932C0D0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0514-7825-4193-BA82-5486D4615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0516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19-67AE-42C1-AFEA-1DE8932C0D0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0514-7825-4193-BA82-5486D4615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4161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19-67AE-42C1-AFEA-1DE8932C0D0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0514-7825-4193-BA82-5486D4615288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975021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19-67AE-42C1-AFEA-1DE8932C0D0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0514-7825-4193-BA82-5486D4615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42609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19-67AE-42C1-AFEA-1DE8932C0D0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0514-7825-4193-BA82-5486D4615288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67329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19-67AE-42C1-AFEA-1DE8932C0D0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0514-7825-4193-BA82-5486D4615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41718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19-67AE-42C1-AFEA-1DE8932C0D0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0514-7825-4193-BA82-5486D4615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1461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19-67AE-42C1-AFEA-1DE8932C0D0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0514-7825-4193-BA82-5486D4615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6268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19-67AE-42C1-AFEA-1DE8932C0D0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0514-7825-4193-BA82-5486D4615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5436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19-67AE-42C1-AFEA-1DE8932C0D0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0514-7825-4193-BA82-5486D4615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4544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19-67AE-42C1-AFEA-1DE8932C0D0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0514-7825-4193-BA82-5486D4615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2810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19-67AE-42C1-AFEA-1DE8932C0D0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0514-7825-4193-BA82-5486D4615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7280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19-67AE-42C1-AFEA-1DE8932C0D0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0514-7825-4193-BA82-5486D4615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6449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19-67AE-42C1-AFEA-1DE8932C0D0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0514-7825-4193-BA82-5486D4615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6454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19-67AE-42C1-AFEA-1DE8932C0D0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0514-7825-4193-BA82-5486D4615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7902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36519-67AE-42C1-AFEA-1DE8932C0D0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00514-7825-4193-BA82-5486D4615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8191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36519-67AE-42C1-AFEA-1DE8932C0D0D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DA00514-7825-4193-BA82-5486D46152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551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6C00344-D750-4C66-BF0D-7DECF6D096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3500" y="1409700"/>
            <a:ext cx="7940503" cy="2641136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HİN 413 ÇEŞİTLİ METİNLERDEN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HİNTÇE ÇEVİRİLER I</a:t>
            </a:r>
            <a:b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</a:br>
            <a:b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</a:br>
            <a:r>
              <a:rPr lang="hi-IN" sz="2400" dirty="0">
                <a:solidFill>
                  <a:schemeClr val="accent1">
                    <a:lumMod val="50000"/>
                  </a:schemeClr>
                </a:solidFill>
              </a:rPr>
              <a:t>दर्द की भासा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 I</a:t>
            </a: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13. Hafta</a:t>
            </a:r>
            <a:endParaRPr lang="tr-T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8EEF64D-214E-4F3E-BCF0-E9E8311BF6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615676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Prof. Dr. H. Derya CAN</a:t>
            </a:r>
          </a:p>
          <a:p>
            <a:pPr algn="r"/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2476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75AB65F-EFD4-4D64-B14A-DAF071EADFE4}"/>
              </a:ext>
            </a:extLst>
          </p:cNvPr>
          <p:cNvSpPr/>
          <p:nvPr/>
        </p:nvSpPr>
        <p:spPr>
          <a:xfrm>
            <a:off x="1910686" y="1856095"/>
            <a:ext cx="6591869" cy="225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Sanskrit 2003"/>
              </a:rPr>
              <a:t>तेनालीराम अपने स्थान से उठा । उसने राजा को नतमस्तक होकर निवेदन किया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“महाराज ! इस महान् विद्वान् के दर्शन पाकर हम अपने को सौभाग्यशाली मानते है। </a:t>
            </a:r>
            <a:endParaRPr lang="tr-T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2273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270E7AC0-B337-486D-956A-A84B505B7469}"/>
              </a:ext>
            </a:extLst>
          </p:cNvPr>
          <p:cNvSpPr/>
          <p:nvPr/>
        </p:nvSpPr>
        <p:spPr>
          <a:xfrm>
            <a:off x="2433850" y="1821577"/>
            <a:ext cx="6096000" cy="2262158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इन्हें आप सम्मान-सहित अतिथि-गृह में स्थान गेन ताकिहम इनके ज्ञानोपदेश को कुछ दिन और सुन सकें। इनकी दो-तीन दिन की संगीत पाने के बाद मैं इनके प्रश्न का उत्तर दूँगा। </a:t>
            </a:r>
            <a:endParaRPr lang="tr-TR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50489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3B7DB30-634B-4180-9408-3A4DFA721230}"/>
              </a:ext>
            </a:extLst>
          </p:cNvPr>
          <p:cNvSpPr/>
          <p:nvPr/>
        </p:nvSpPr>
        <p:spPr>
          <a:xfrm>
            <a:off x="2197290" y="1965278"/>
            <a:ext cx="5923128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राजा ने तेनालीराम का निवेदन स्वीकार कर लिया। विव्दान् को राजकीय अतिथि-गृह में  ठहरोने की व्यवस्था कर दी गई। </a:t>
            </a:r>
            <a:endParaRPr lang="tr-TR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412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247E698-AA5F-4378-B8A5-634759415A87}"/>
              </a:ext>
            </a:extLst>
          </p:cNvPr>
          <p:cNvSpPr/>
          <p:nvPr/>
        </p:nvSpPr>
        <p:spPr>
          <a:xfrm>
            <a:off x="1438564" y="1082964"/>
            <a:ext cx="7232072" cy="3811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tr-TR" sz="2400" b="1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Sanskrit 2003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दर्द की भासा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Sanskrit 2003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tr-TR" sz="2400" b="1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 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	राजा कृष्णदेव राय के दरबार में एक विद्वान्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Sanskrit 2003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आया । वह कई भाषाएँ जानता था और उनमें धाराप्रवाह बोल सकता था । विद्वान् ने राजा को प्रणाम किया ।</a:t>
            </a:r>
            <a:endParaRPr lang="tr-TR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7726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BCA3236-E4DD-4438-BD93-9BD872539B3D}"/>
              </a:ext>
            </a:extLst>
          </p:cNvPr>
          <p:cNvSpPr/>
          <p:nvPr/>
        </p:nvSpPr>
        <p:spPr>
          <a:xfrm>
            <a:off x="2438400" y="1849735"/>
            <a:ext cx="5372100" cy="225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उनके विद्या-प्रेम की प्रशंसा की । उसने राजा की इस बात के लिए विशेष रूप से सराहना की कि उसके दरबार में विद्वानों का सम्मान</a:t>
            </a:r>
            <a:endParaRPr lang="tr-TR" sz="240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Sanskrit 2003"/>
            </a:endParaRPr>
          </a:p>
          <a:p>
            <a:pPr algn="ctr">
              <a:lnSpc>
                <a:spcPct val="150000"/>
              </a:lnSpc>
            </a:pPr>
            <a:r>
              <a:rPr lang="hi-IN" sz="240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होता है।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87182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C615CE9-7214-4E37-9C60-3A74F1A5474B}"/>
              </a:ext>
            </a:extLst>
          </p:cNvPr>
          <p:cNvSpPr/>
          <p:nvPr/>
        </p:nvSpPr>
        <p:spPr>
          <a:xfrm>
            <a:off x="1331483" y="1577351"/>
            <a:ext cx="6925413" cy="2213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Sanskrit 2003"/>
              </a:rPr>
              <a:t>राजा को भी इस बात का गर्व था कि कई विद्वान् पण्डित उसके दरबार की शोभा हैं। नये विद्वान् ने राजा की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</a:rPr>
              <a:t>आज्ञा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Sanskrit 2003"/>
              </a:rPr>
              <a:t> पाकर दरबार में कई भाषाओं में सुन्दर प्रवचन किए।</a:t>
            </a:r>
            <a:endParaRPr lang="tr-T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6343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DB0BD36-F74F-4970-9772-8C16E261764B}"/>
              </a:ext>
            </a:extLst>
          </p:cNvPr>
          <p:cNvSpPr/>
          <p:nvPr/>
        </p:nvSpPr>
        <p:spPr>
          <a:xfrm>
            <a:off x="2361063" y="2088107"/>
            <a:ext cx="5650174" cy="170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ea typeface="Calibri" panose="020F0502020204030204" pitchFamily="34" charset="0"/>
                <a:cs typeface="Sanskrit 2003"/>
              </a:rPr>
              <a:t>वह संस्कृत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तमिल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तेलुगु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मलयालम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कन्नड और मराठी भाषाओं में धाराप्रवाह रूप से बोलता रहा।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107504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7DB8FE15-615E-4948-B288-CD80A7146298}"/>
              </a:ext>
            </a:extLst>
          </p:cNvPr>
          <p:cNvSpPr/>
          <p:nvPr/>
        </p:nvSpPr>
        <p:spPr>
          <a:xfrm>
            <a:off x="1841499" y="1657927"/>
            <a:ext cx="6324601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उसके विविध भाषाओं में सुन्दर प्रवचन सुनकर राजा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मन्त्री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विद्वान् एवं दरबारी बहुत प्रभावित हुए । उसका प्रत्येक भाषा पर ऐसा अधिकार था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जैसे कि सभी उसकी मातृभासाएँ  हों।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7586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B5B0C363-615E-4ECF-90D6-532A95281B5F}"/>
              </a:ext>
            </a:extLst>
          </p:cNvPr>
          <p:cNvSpPr/>
          <p:nvPr/>
        </p:nvSpPr>
        <p:spPr>
          <a:xfrm>
            <a:off x="2286000" y="1672062"/>
            <a:ext cx="6096000" cy="295465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	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प्रवचन समाप्त करने के बाद विद्वान् ने राजा से प्रश्न किया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</a:rPr>
              <a:t> “महाराज! आप या आपका कोई दरबारी या पण्डित बताए कि मेरी मातृभाषा क्या है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Sanskrit 2003"/>
                <a:ea typeface="Calibri" panose="020F0502020204030204" pitchFamily="34" charset="0"/>
                <a:cs typeface="Mangal" panose="02040503050203030202" pitchFamily="18" charset="0"/>
              </a:rPr>
              <a:t>?”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965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47BDCAC-48D6-412F-A598-323FAE5013D0}"/>
              </a:ext>
            </a:extLst>
          </p:cNvPr>
          <p:cNvSpPr/>
          <p:nvPr/>
        </p:nvSpPr>
        <p:spPr>
          <a:xfrm>
            <a:off x="1745673" y="706582"/>
            <a:ext cx="7398327" cy="3795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प्रश्न सुनकर राजा कृष्णदेव राय मौन रह गाए। दरबारी तो एक-दूसरे का मुँहही देखने लगे। फिर सभी ने अपने सिर झुका लिए।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	नये विद्वान् ने जिन-जिन भाषाओं में वह अधिकार के साथ बोले थे। अतः राजा और दरबारी उस विद्वान् के प्रश्न का उत्तर देने में स्वयं को असमर्थ पा पहे थे। </a:t>
            </a:r>
            <a:endParaRPr lang="tr-TR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4802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9D9B82B4-3201-4C0E-BEA6-56760D5EFA0C}"/>
              </a:ext>
            </a:extLst>
          </p:cNvPr>
          <p:cNvSpPr/>
          <p:nvPr/>
        </p:nvSpPr>
        <p:spPr>
          <a:xfrm>
            <a:off x="1460500" y="1574800"/>
            <a:ext cx="670560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Sanskrit 2003"/>
              </a:rPr>
              <a:t>दरबार में खामोशी छा गई थी। राजा ने अपने दरबार के पण्डित पंडितों की ओर देखा। वे भी मौन थे। फिर राजा की नज़र तेनालीराम पर पड़ी । राजा को अब केवल उसी पर उम्मीद थी । तेनालीराम भी अपने राजा के भाव को समझ गया । </a:t>
            </a:r>
            <a:endParaRPr lang="tr-TR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660850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200</TotalTime>
  <Words>411</Words>
  <Application>Microsoft Office PowerPoint</Application>
  <PresentationFormat>Geniş ekran</PresentationFormat>
  <Paragraphs>23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8" baseType="lpstr">
      <vt:lpstr>Arial</vt:lpstr>
      <vt:lpstr>Calibri</vt:lpstr>
      <vt:lpstr>Sanskrit 2003</vt:lpstr>
      <vt:lpstr>Trebuchet MS</vt:lpstr>
      <vt:lpstr>Wingdings 3</vt:lpstr>
      <vt:lpstr>Yüzeyler</vt:lpstr>
      <vt:lpstr>HİN 413 ÇEŞİTLİ METİNLERDEN HİNTÇE ÇEVİRİLER I  दर्द की भासा I  13.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413 ÇEŞİTLİ METİNLERDEN HİNTÇE ÇEVİRİLER I  राष्ट्रपिता महात्मा गांधी  9. Hafta</dc:title>
  <dc:creator>Casper</dc:creator>
  <cp:lastModifiedBy>Casper</cp:lastModifiedBy>
  <cp:revision>10</cp:revision>
  <dcterms:created xsi:type="dcterms:W3CDTF">2020-05-07T05:57:53Z</dcterms:created>
  <dcterms:modified xsi:type="dcterms:W3CDTF">2020-05-10T04:50:36Z</dcterms:modified>
</cp:coreProperties>
</file>