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7" autoAdjust="0"/>
    <p:restoredTop sz="94660"/>
  </p:normalViewPr>
  <p:slideViewPr>
    <p:cSldViewPr snapToGrid="0">
      <p:cViewPr varScale="1">
        <p:scale>
          <a:sx n="81" d="100"/>
          <a:sy n="81" d="100"/>
        </p:scale>
        <p:origin x="40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173535-7CC5-4B23-BFF4-0C503069AD99}" type="doc">
      <dgm:prSet loTypeId="urn:microsoft.com/office/officeart/2005/8/layout/hProcess3" loCatId="process" qsTypeId="urn:microsoft.com/office/officeart/2005/8/quickstyle/simple1" qsCatId="simple" csTypeId="urn:microsoft.com/office/officeart/2005/8/colors/colorful4" csCatId="colorful" phldr="1"/>
      <dgm:spPr/>
    </dgm:pt>
    <dgm:pt modelId="{1F35D366-5EBE-4804-A027-7DBEAF8EFA8A}">
      <dgm:prSet phldrT="[Metin]"/>
      <dgm:spPr/>
      <dgm:t>
        <a:bodyPr/>
        <a:lstStyle/>
        <a:p>
          <a:r>
            <a:rPr lang="tr-TR" dirty="0" smtClean="0"/>
            <a:t>Olumlu bağımlılık </a:t>
          </a:r>
          <a:endParaRPr lang="tr-TR" dirty="0"/>
        </a:p>
      </dgm:t>
    </dgm:pt>
    <dgm:pt modelId="{9CB4A6AD-1F95-467B-9829-59A625820AF6}" type="parTrans" cxnId="{0EB8075E-BCDD-459F-95E3-A662343E043D}">
      <dgm:prSet/>
      <dgm:spPr/>
      <dgm:t>
        <a:bodyPr/>
        <a:lstStyle/>
        <a:p>
          <a:endParaRPr lang="tr-TR"/>
        </a:p>
      </dgm:t>
    </dgm:pt>
    <dgm:pt modelId="{19178F30-8D3B-476D-AED9-17634DF98A81}" type="sibTrans" cxnId="{0EB8075E-BCDD-459F-95E3-A662343E043D}">
      <dgm:prSet/>
      <dgm:spPr/>
      <dgm:t>
        <a:bodyPr/>
        <a:lstStyle/>
        <a:p>
          <a:endParaRPr lang="tr-TR"/>
        </a:p>
      </dgm:t>
    </dgm:pt>
    <dgm:pt modelId="{B3FCBE33-3569-4283-BB4E-BA022E14E6D0}">
      <dgm:prSet phldrT="[Metin]"/>
      <dgm:spPr/>
      <dgm:t>
        <a:bodyPr/>
        <a:lstStyle/>
        <a:p>
          <a:r>
            <a:rPr lang="tr-TR" dirty="0" smtClean="0"/>
            <a:t>Ferdi sorumluluk</a:t>
          </a:r>
          <a:endParaRPr lang="tr-TR" dirty="0"/>
        </a:p>
      </dgm:t>
    </dgm:pt>
    <dgm:pt modelId="{45EB0F0E-FB8A-49F4-AD28-73BF4806EA00}" type="parTrans" cxnId="{188AA7D8-08C6-4035-996D-5E6229B77D56}">
      <dgm:prSet/>
      <dgm:spPr/>
      <dgm:t>
        <a:bodyPr/>
        <a:lstStyle/>
        <a:p>
          <a:endParaRPr lang="tr-TR"/>
        </a:p>
      </dgm:t>
    </dgm:pt>
    <dgm:pt modelId="{C6994A01-3E7C-4042-B679-61BE8A29AFC4}" type="sibTrans" cxnId="{188AA7D8-08C6-4035-996D-5E6229B77D56}">
      <dgm:prSet/>
      <dgm:spPr/>
      <dgm:t>
        <a:bodyPr/>
        <a:lstStyle/>
        <a:p>
          <a:endParaRPr lang="tr-TR"/>
        </a:p>
      </dgm:t>
    </dgm:pt>
    <dgm:pt modelId="{C4B6758A-C2DE-4436-9806-89E69798AC94}">
      <dgm:prSet phldrT="[Metin]"/>
      <dgm:spPr/>
      <dgm:t>
        <a:bodyPr/>
        <a:lstStyle/>
        <a:p>
          <a:r>
            <a:rPr lang="tr-TR" dirty="0" smtClean="0"/>
            <a:t>Grup Ruhu</a:t>
          </a:r>
          <a:endParaRPr lang="tr-TR" dirty="0"/>
        </a:p>
      </dgm:t>
    </dgm:pt>
    <dgm:pt modelId="{C8DAE61A-0E85-470A-A76F-BA6843F83143}" type="parTrans" cxnId="{A5989136-15B0-436F-BAA5-C74AF9E0839B}">
      <dgm:prSet/>
      <dgm:spPr/>
      <dgm:t>
        <a:bodyPr/>
        <a:lstStyle/>
        <a:p>
          <a:endParaRPr lang="tr-TR"/>
        </a:p>
      </dgm:t>
    </dgm:pt>
    <dgm:pt modelId="{0EF451AF-5AC6-4175-A23A-4B45BD04D8ED}" type="sibTrans" cxnId="{A5989136-15B0-436F-BAA5-C74AF9E0839B}">
      <dgm:prSet/>
      <dgm:spPr/>
      <dgm:t>
        <a:bodyPr/>
        <a:lstStyle/>
        <a:p>
          <a:endParaRPr lang="tr-TR"/>
        </a:p>
      </dgm:t>
    </dgm:pt>
    <dgm:pt modelId="{DCF0F094-F22E-4EE7-9034-36DC48AC7D5C}">
      <dgm:prSet phldrT="[Metin]"/>
      <dgm:spPr/>
      <dgm:t>
        <a:bodyPr/>
        <a:lstStyle/>
        <a:p>
          <a:r>
            <a:rPr lang="tr-TR" dirty="0" smtClean="0"/>
            <a:t>Yüz yüze etkileşim</a:t>
          </a:r>
        </a:p>
      </dgm:t>
    </dgm:pt>
    <dgm:pt modelId="{9A8DEE3F-E2DF-473F-93BE-64F1DFD0A10B}" type="parTrans" cxnId="{F74DF22C-F940-4066-8A58-8DCB82A0D5AF}">
      <dgm:prSet/>
      <dgm:spPr/>
      <dgm:t>
        <a:bodyPr/>
        <a:lstStyle/>
        <a:p>
          <a:endParaRPr lang="tr-TR"/>
        </a:p>
      </dgm:t>
    </dgm:pt>
    <dgm:pt modelId="{D0942463-4046-4D60-A4B4-BCDF95E57C8F}" type="sibTrans" cxnId="{F74DF22C-F940-4066-8A58-8DCB82A0D5AF}">
      <dgm:prSet/>
      <dgm:spPr/>
      <dgm:t>
        <a:bodyPr/>
        <a:lstStyle/>
        <a:p>
          <a:endParaRPr lang="tr-TR"/>
        </a:p>
      </dgm:t>
    </dgm:pt>
    <dgm:pt modelId="{FE66868F-7328-4852-9B49-5F81EC908E36}">
      <dgm:prSet phldrT="[Metin]"/>
      <dgm:spPr/>
      <dgm:t>
        <a:bodyPr/>
        <a:lstStyle/>
        <a:p>
          <a:r>
            <a:rPr lang="tr-TR" dirty="0" smtClean="0"/>
            <a:t>Ödül</a:t>
          </a:r>
        </a:p>
      </dgm:t>
    </dgm:pt>
    <dgm:pt modelId="{4B98CA3E-D6B5-4E1B-A7FE-32E840BE2AD1}" type="parTrans" cxnId="{65CBF811-9FDD-4A67-8863-1C67926D89D6}">
      <dgm:prSet/>
      <dgm:spPr/>
      <dgm:t>
        <a:bodyPr/>
        <a:lstStyle/>
        <a:p>
          <a:endParaRPr lang="tr-TR"/>
        </a:p>
      </dgm:t>
    </dgm:pt>
    <dgm:pt modelId="{694DE3FD-9B1C-4CA8-8D84-87DA1C0E37D0}" type="sibTrans" cxnId="{65CBF811-9FDD-4A67-8863-1C67926D89D6}">
      <dgm:prSet/>
      <dgm:spPr/>
      <dgm:t>
        <a:bodyPr/>
        <a:lstStyle/>
        <a:p>
          <a:endParaRPr lang="tr-TR"/>
        </a:p>
      </dgm:t>
    </dgm:pt>
    <dgm:pt modelId="{2B4DC5AF-88C1-4C81-9B9A-113D04C1C8A6}">
      <dgm:prSet phldrT="[Metin]"/>
      <dgm:spPr/>
      <dgm:t>
        <a:bodyPr/>
        <a:lstStyle/>
        <a:p>
          <a:r>
            <a:rPr lang="tr-TR" dirty="0" smtClean="0"/>
            <a:t>Eşit Başarı Fırsatı</a:t>
          </a:r>
        </a:p>
      </dgm:t>
    </dgm:pt>
    <dgm:pt modelId="{2F5CEBDF-A63E-40C4-BBC8-ACAF404D2EC8}" type="parTrans" cxnId="{0ADDA695-6AE6-4A6D-8B74-CAB3B4CE1E58}">
      <dgm:prSet/>
      <dgm:spPr/>
      <dgm:t>
        <a:bodyPr/>
        <a:lstStyle/>
        <a:p>
          <a:endParaRPr lang="tr-TR"/>
        </a:p>
      </dgm:t>
    </dgm:pt>
    <dgm:pt modelId="{92CABDFA-2FA0-40A4-A25B-205F80483B39}" type="sibTrans" cxnId="{0ADDA695-6AE6-4A6D-8B74-CAB3B4CE1E58}">
      <dgm:prSet/>
      <dgm:spPr/>
      <dgm:t>
        <a:bodyPr/>
        <a:lstStyle/>
        <a:p>
          <a:endParaRPr lang="tr-TR"/>
        </a:p>
      </dgm:t>
    </dgm:pt>
    <dgm:pt modelId="{3C084340-356B-454A-8923-27AD7657DC73}" type="pres">
      <dgm:prSet presAssocID="{8C173535-7CC5-4B23-BFF4-0C503069AD99}" presName="Name0" presStyleCnt="0">
        <dgm:presLayoutVars>
          <dgm:dir/>
          <dgm:animLvl val="lvl"/>
          <dgm:resizeHandles val="exact"/>
        </dgm:presLayoutVars>
      </dgm:prSet>
      <dgm:spPr/>
    </dgm:pt>
    <dgm:pt modelId="{775A5A85-3E76-4797-91F3-F762931AA64C}" type="pres">
      <dgm:prSet presAssocID="{8C173535-7CC5-4B23-BFF4-0C503069AD99}" presName="dummy" presStyleCnt="0"/>
      <dgm:spPr/>
    </dgm:pt>
    <dgm:pt modelId="{C3B0EB30-1D4D-4811-B276-5EDAFF40D5AB}" type="pres">
      <dgm:prSet presAssocID="{8C173535-7CC5-4B23-BFF4-0C503069AD99}" presName="linH" presStyleCnt="0"/>
      <dgm:spPr/>
    </dgm:pt>
    <dgm:pt modelId="{9BEB49A5-B8B6-47D8-891A-7AB289039E73}" type="pres">
      <dgm:prSet presAssocID="{8C173535-7CC5-4B23-BFF4-0C503069AD99}" presName="padding1" presStyleCnt="0"/>
      <dgm:spPr/>
    </dgm:pt>
    <dgm:pt modelId="{DA6E2DFD-33ED-4CF9-982F-B3C7E8C1AB63}" type="pres">
      <dgm:prSet presAssocID="{1F35D366-5EBE-4804-A027-7DBEAF8EFA8A}" presName="linV" presStyleCnt="0"/>
      <dgm:spPr/>
    </dgm:pt>
    <dgm:pt modelId="{EBC6701C-8A05-4157-AD6F-F12C21A02F9C}" type="pres">
      <dgm:prSet presAssocID="{1F35D366-5EBE-4804-A027-7DBEAF8EFA8A}" presName="spVertical1" presStyleCnt="0"/>
      <dgm:spPr/>
    </dgm:pt>
    <dgm:pt modelId="{759605F8-0732-4E4D-99AD-4BEC68F724C5}" type="pres">
      <dgm:prSet presAssocID="{1F35D366-5EBE-4804-A027-7DBEAF8EFA8A}" presName="parTx" presStyleLbl="revTx" presStyleIdx="0" presStyleCnt="6" custLinFactY="39949" custLinFactNeighborX="-30168" custLinFactNeighborY="100000">
        <dgm:presLayoutVars>
          <dgm:chMax val="0"/>
          <dgm:chPref val="0"/>
          <dgm:bulletEnabled val="1"/>
        </dgm:presLayoutVars>
      </dgm:prSet>
      <dgm:spPr/>
      <dgm:t>
        <a:bodyPr/>
        <a:lstStyle/>
        <a:p>
          <a:endParaRPr lang="tr-TR"/>
        </a:p>
      </dgm:t>
    </dgm:pt>
    <dgm:pt modelId="{D7382120-9BC4-49E5-9C2A-54FF04B063D3}" type="pres">
      <dgm:prSet presAssocID="{1F35D366-5EBE-4804-A027-7DBEAF8EFA8A}" presName="spVertical2" presStyleCnt="0"/>
      <dgm:spPr/>
    </dgm:pt>
    <dgm:pt modelId="{F26EC59F-C5BD-4C6C-A7BE-41DFC2825988}" type="pres">
      <dgm:prSet presAssocID="{1F35D366-5EBE-4804-A027-7DBEAF8EFA8A}" presName="spVertical3" presStyleCnt="0"/>
      <dgm:spPr/>
    </dgm:pt>
    <dgm:pt modelId="{047FCFC7-E8BC-42B9-9C8A-2E11F960068A}" type="pres">
      <dgm:prSet presAssocID="{19178F30-8D3B-476D-AED9-17634DF98A81}" presName="space" presStyleCnt="0"/>
      <dgm:spPr/>
    </dgm:pt>
    <dgm:pt modelId="{129C7ED6-8C4A-4159-B374-63081BFFF6EE}" type="pres">
      <dgm:prSet presAssocID="{B3FCBE33-3569-4283-BB4E-BA022E14E6D0}" presName="linV" presStyleCnt="0"/>
      <dgm:spPr/>
    </dgm:pt>
    <dgm:pt modelId="{BE9FC945-678A-4D4E-BAC8-50368E06B7DF}" type="pres">
      <dgm:prSet presAssocID="{B3FCBE33-3569-4283-BB4E-BA022E14E6D0}" presName="spVertical1" presStyleCnt="0"/>
      <dgm:spPr/>
    </dgm:pt>
    <dgm:pt modelId="{AD04B8FD-5D78-4A7F-8FA4-C4E5AF815CD1}" type="pres">
      <dgm:prSet presAssocID="{B3FCBE33-3569-4283-BB4E-BA022E14E6D0}" presName="parTx" presStyleLbl="revTx" presStyleIdx="1" presStyleCnt="6" custLinFactY="100000" custLinFactNeighborX="-868" custLinFactNeighborY="126516">
        <dgm:presLayoutVars>
          <dgm:chMax val="0"/>
          <dgm:chPref val="0"/>
          <dgm:bulletEnabled val="1"/>
        </dgm:presLayoutVars>
      </dgm:prSet>
      <dgm:spPr/>
      <dgm:t>
        <a:bodyPr/>
        <a:lstStyle/>
        <a:p>
          <a:endParaRPr lang="tr-TR"/>
        </a:p>
      </dgm:t>
    </dgm:pt>
    <dgm:pt modelId="{5BEF9FB1-15CA-451F-BE82-C3DD94E04EED}" type="pres">
      <dgm:prSet presAssocID="{B3FCBE33-3569-4283-BB4E-BA022E14E6D0}" presName="spVertical2" presStyleCnt="0"/>
      <dgm:spPr/>
    </dgm:pt>
    <dgm:pt modelId="{93AA0BDB-D69B-44FA-B358-25D9E5AB3C8B}" type="pres">
      <dgm:prSet presAssocID="{B3FCBE33-3569-4283-BB4E-BA022E14E6D0}" presName="spVertical3" presStyleCnt="0"/>
      <dgm:spPr/>
    </dgm:pt>
    <dgm:pt modelId="{527EB257-FAB3-40D1-A655-B9F8F17E1C69}" type="pres">
      <dgm:prSet presAssocID="{C6994A01-3E7C-4042-B679-61BE8A29AFC4}" presName="space" presStyleCnt="0"/>
      <dgm:spPr/>
    </dgm:pt>
    <dgm:pt modelId="{0BB0D1EC-7556-4DB0-B9F8-B88DC687D2E8}" type="pres">
      <dgm:prSet presAssocID="{C4B6758A-C2DE-4436-9806-89E69798AC94}" presName="linV" presStyleCnt="0"/>
      <dgm:spPr/>
    </dgm:pt>
    <dgm:pt modelId="{71A6EDE9-B204-4593-B85F-FA52B6C851D0}" type="pres">
      <dgm:prSet presAssocID="{C4B6758A-C2DE-4436-9806-89E69798AC94}" presName="spVertical1" presStyleCnt="0"/>
      <dgm:spPr/>
    </dgm:pt>
    <dgm:pt modelId="{1E4C6DFE-1DC8-485E-83D7-39D82D1FEF27}" type="pres">
      <dgm:prSet presAssocID="{C4B6758A-C2DE-4436-9806-89E69798AC94}" presName="parTx" presStyleLbl="revTx" presStyleIdx="2" presStyleCnt="6" custLinFactY="39948" custLinFactNeighborX="13266" custLinFactNeighborY="100000">
        <dgm:presLayoutVars>
          <dgm:chMax val="0"/>
          <dgm:chPref val="0"/>
          <dgm:bulletEnabled val="1"/>
        </dgm:presLayoutVars>
      </dgm:prSet>
      <dgm:spPr/>
      <dgm:t>
        <a:bodyPr/>
        <a:lstStyle/>
        <a:p>
          <a:endParaRPr lang="tr-TR"/>
        </a:p>
      </dgm:t>
    </dgm:pt>
    <dgm:pt modelId="{0F043AC5-D4C0-4914-8CF3-3A5D0F180C8F}" type="pres">
      <dgm:prSet presAssocID="{C4B6758A-C2DE-4436-9806-89E69798AC94}" presName="spVertical2" presStyleCnt="0"/>
      <dgm:spPr/>
    </dgm:pt>
    <dgm:pt modelId="{E33D1EE4-1026-4B2E-985A-2AE1A14012FF}" type="pres">
      <dgm:prSet presAssocID="{C4B6758A-C2DE-4436-9806-89E69798AC94}" presName="spVertical3" presStyleCnt="0"/>
      <dgm:spPr/>
    </dgm:pt>
    <dgm:pt modelId="{CFED61AE-6843-4F23-9E02-11312FF6802F}" type="pres">
      <dgm:prSet presAssocID="{0EF451AF-5AC6-4175-A23A-4B45BD04D8ED}" presName="space" presStyleCnt="0"/>
      <dgm:spPr/>
    </dgm:pt>
    <dgm:pt modelId="{D2E4AAB9-6045-4875-AB1A-3DB6C28AB8FB}" type="pres">
      <dgm:prSet presAssocID="{DCF0F094-F22E-4EE7-9034-36DC48AC7D5C}" presName="linV" presStyleCnt="0"/>
      <dgm:spPr/>
    </dgm:pt>
    <dgm:pt modelId="{32560B1E-8C16-45C5-95ED-0F496BCE14BA}" type="pres">
      <dgm:prSet presAssocID="{DCF0F094-F22E-4EE7-9034-36DC48AC7D5C}" presName="spVertical1" presStyleCnt="0"/>
      <dgm:spPr/>
    </dgm:pt>
    <dgm:pt modelId="{F0C57485-CD33-4976-95E2-C6EA86738207}" type="pres">
      <dgm:prSet presAssocID="{DCF0F094-F22E-4EE7-9034-36DC48AC7D5C}" presName="parTx" presStyleLbl="revTx" presStyleIdx="3" presStyleCnt="6" custLinFactY="100000" custLinFactNeighborX="20065" custLinFactNeighborY="128251">
        <dgm:presLayoutVars>
          <dgm:chMax val="0"/>
          <dgm:chPref val="0"/>
          <dgm:bulletEnabled val="1"/>
        </dgm:presLayoutVars>
      </dgm:prSet>
      <dgm:spPr/>
      <dgm:t>
        <a:bodyPr/>
        <a:lstStyle/>
        <a:p>
          <a:endParaRPr lang="tr-TR"/>
        </a:p>
      </dgm:t>
    </dgm:pt>
    <dgm:pt modelId="{209DAD85-AEE8-492E-81E6-E3F34D922BE3}" type="pres">
      <dgm:prSet presAssocID="{DCF0F094-F22E-4EE7-9034-36DC48AC7D5C}" presName="spVertical2" presStyleCnt="0"/>
      <dgm:spPr/>
    </dgm:pt>
    <dgm:pt modelId="{04C44857-4C2A-4E17-843D-D9BC07F464D5}" type="pres">
      <dgm:prSet presAssocID="{DCF0F094-F22E-4EE7-9034-36DC48AC7D5C}" presName="spVertical3" presStyleCnt="0"/>
      <dgm:spPr/>
    </dgm:pt>
    <dgm:pt modelId="{A93B7A5A-B2E7-40E9-A060-F9A4FB162FB1}" type="pres">
      <dgm:prSet presAssocID="{D0942463-4046-4D60-A4B4-BCDF95E57C8F}" presName="space" presStyleCnt="0"/>
      <dgm:spPr/>
    </dgm:pt>
    <dgm:pt modelId="{C162F6BE-9A88-46D9-8A65-BBA83FBF1EBC}" type="pres">
      <dgm:prSet presAssocID="{FE66868F-7328-4852-9B49-5F81EC908E36}" presName="linV" presStyleCnt="0"/>
      <dgm:spPr/>
    </dgm:pt>
    <dgm:pt modelId="{AEAA5108-2FF9-4AE2-BC45-0C07BB2D935E}" type="pres">
      <dgm:prSet presAssocID="{FE66868F-7328-4852-9B49-5F81EC908E36}" presName="spVertical1" presStyleCnt="0"/>
      <dgm:spPr/>
    </dgm:pt>
    <dgm:pt modelId="{819CE877-EF2F-4DE0-AEC8-B4EB99434700}" type="pres">
      <dgm:prSet presAssocID="{FE66868F-7328-4852-9B49-5F81EC908E36}" presName="parTx" presStyleLbl="revTx" presStyleIdx="4" presStyleCnt="6" custLinFactY="39949" custLinFactNeighborX="11947" custLinFactNeighborY="100000">
        <dgm:presLayoutVars>
          <dgm:chMax val="0"/>
          <dgm:chPref val="0"/>
          <dgm:bulletEnabled val="1"/>
        </dgm:presLayoutVars>
      </dgm:prSet>
      <dgm:spPr/>
      <dgm:t>
        <a:bodyPr/>
        <a:lstStyle/>
        <a:p>
          <a:endParaRPr lang="tr-TR"/>
        </a:p>
      </dgm:t>
    </dgm:pt>
    <dgm:pt modelId="{C1DC9E64-2723-4F12-9E08-05E086D85161}" type="pres">
      <dgm:prSet presAssocID="{FE66868F-7328-4852-9B49-5F81EC908E36}" presName="spVertical2" presStyleCnt="0"/>
      <dgm:spPr/>
    </dgm:pt>
    <dgm:pt modelId="{3F550875-2B64-42E5-9589-BDBEE69E6AA1}" type="pres">
      <dgm:prSet presAssocID="{FE66868F-7328-4852-9B49-5F81EC908E36}" presName="spVertical3" presStyleCnt="0"/>
      <dgm:spPr/>
    </dgm:pt>
    <dgm:pt modelId="{F42FDA71-3D25-47F4-8A0F-17B95F5D7A0D}" type="pres">
      <dgm:prSet presAssocID="{694DE3FD-9B1C-4CA8-8D84-87DA1C0E37D0}" presName="space" presStyleCnt="0"/>
      <dgm:spPr/>
    </dgm:pt>
    <dgm:pt modelId="{4B762D44-CFB6-4A7E-82B5-9DE559CAAFD0}" type="pres">
      <dgm:prSet presAssocID="{2B4DC5AF-88C1-4C81-9B9A-113D04C1C8A6}" presName="linV" presStyleCnt="0"/>
      <dgm:spPr/>
    </dgm:pt>
    <dgm:pt modelId="{D3D57D37-54E1-4BFB-96F0-C7E3A5EB398C}" type="pres">
      <dgm:prSet presAssocID="{2B4DC5AF-88C1-4C81-9B9A-113D04C1C8A6}" presName="spVertical1" presStyleCnt="0"/>
      <dgm:spPr/>
    </dgm:pt>
    <dgm:pt modelId="{5F6D42B4-C82D-4480-9F46-00A9F01EBD92}" type="pres">
      <dgm:prSet presAssocID="{2B4DC5AF-88C1-4C81-9B9A-113D04C1C8A6}" presName="parTx" presStyleLbl="revTx" presStyleIdx="5" presStyleCnt="6" custLinFactY="95581" custLinFactNeighborX="-18547" custLinFactNeighborY="100000">
        <dgm:presLayoutVars>
          <dgm:chMax val="0"/>
          <dgm:chPref val="0"/>
          <dgm:bulletEnabled val="1"/>
        </dgm:presLayoutVars>
      </dgm:prSet>
      <dgm:spPr/>
      <dgm:t>
        <a:bodyPr/>
        <a:lstStyle/>
        <a:p>
          <a:endParaRPr lang="tr-TR"/>
        </a:p>
      </dgm:t>
    </dgm:pt>
    <dgm:pt modelId="{210B5643-8681-44B3-9FB5-2C04DB2B4959}" type="pres">
      <dgm:prSet presAssocID="{2B4DC5AF-88C1-4C81-9B9A-113D04C1C8A6}" presName="spVertical2" presStyleCnt="0"/>
      <dgm:spPr/>
    </dgm:pt>
    <dgm:pt modelId="{6F4A780F-470C-44BE-BCA1-A32BE3EC1B4A}" type="pres">
      <dgm:prSet presAssocID="{2B4DC5AF-88C1-4C81-9B9A-113D04C1C8A6}" presName="spVertical3" presStyleCnt="0"/>
      <dgm:spPr/>
    </dgm:pt>
    <dgm:pt modelId="{21F8C1A5-B3FE-474D-B238-277C3C83FF99}" type="pres">
      <dgm:prSet presAssocID="{8C173535-7CC5-4B23-BFF4-0C503069AD99}" presName="padding2" presStyleCnt="0"/>
      <dgm:spPr/>
    </dgm:pt>
    <dgm:pt modelId="{515AFFEA-93AA-4B80-BE1D-98D8D4E0042E}" type="pres">
      <dgm:prSet presAssocID="{8C173535-7CC5-4B23-BFF4-0C503069AD99}" presName="negArrow" presStyleCnt="0"/>
      <dgm:spPr/>
    </dgm:pt>
    <dgm:pt modelId="{30876395-1235-4F2D-BC16-B308EAD22FE8}" type="pres">
      <dgm:prSet presAssocID="{8C173535-7CC5-4B23-BFF4-0C503069AD99}" presName="backgroundArrow" presStyleLbl="node1" presStyleIdx="0" presStyleCnt="1" custScaleY="181673" custLinFactNeighborX="126" custLinFactNeighborY="9706"/>
      <dgm:spPr/>
    </dgm:pt>
  </dgm:ptLst>
  <dgm:cxnLst>
    <dgm:cxn modelId="{5435B716-08BC-4F53-B7D4-EFEE5AF74E35}" type="presOf" srcId="{8C173535-7CC5-4B23-BFF4-0C503069AD99}" destId="{3C084340-356B-454A-8923-27AD7657DC73}" srcOrd="0" destOrd="0" presId="urn:microsoft.com/office/officeart/2005/8/layout/hProcess3"/>
    <dgm:cxn modelId="{0ADDA695-6AE6-4A6D-8B74-CAB3B4CE1E58}" srcId="{8C173535-7CC5-4B23-BFF4-0C503069AD99}" destId="{2B4DC5AF-88C1-4C81-9B9A-113D04C1C8A6}" srcOrd="5" destOrd="0" parTransId="{2F5CEBDF-A63E-40C4-BBC8-ACAF404D2EC8}" sibTransId="{92CABDFA-2FA0-40A4-A25B-205F80483B39}"/>
    <dgm:cxn modelId="{6C4A7280-C519-42A4-95C7-B1BD99E33DCF}" type="presOf" srcId="{1F35D366-5EBE-4804-A027-7DBEAF8EFA8A}" destId="{759605F8-0732-4E4D-99AD-4BEC68F724C5}" srcOrd="0" destOrd="0" presId="urn:microsoft.com/office/officeart/2005/8/layout/hProcess3"/>
    <dgm:cxn modelId="{F74DF22C-F940-4066-8A58-8DCB82A0D5AF}" srcId="{8C173535-7CC5-4B23-BFF4-0C503069AD99}" destId="{DCF0F094-F22E-4EE7-9034-36DC48AC7D5C}" srcOrd="3" destOrd="0" parTransId="{9A8DEE3F-E2DF-473F-93BE-64F1DFD0A10B}" sibTransId="{D0942463-4046-4D60-A4B4-BCDF95E57C8F}"/>
    <dgm:cxn modelId="{DBDE8412-1A6E-4BD4-936B-B53DF642BEE7}" type="presOf" srcId="{B3FCBE33-3569-4283-BB4E-BA022E14E6D0}" destId="{AD04B8FD-5D78-4A7F-8FA4-C4E5AF815CD1}" srcOrd="0" destOrd="0" presId="urn:microsoft.com/office/officeart/2005/8/layout/hProcess3"/>
    <dgm:cxn modelId="{11D1173C-E8BB-416C-8B15-4CE155F7ABFB}" type="presOf" srcId="{2B4DC5AF-88C1-4C81-9B9A-113D04C1C8A6}" destId="{5F6D42B4-C82D-4480-9F46-00A9F01EBD92}" srcOrd="0" destOrd="0" presId="urn:microsoft.com/office/officeart/2005/8/layout/hProcess3"/>
    <dgm:cxn modelId="{65CBF811-9FDD-4A67-8863-1C67926D89D6}" srcId="{8C173535-7CC5-4B23-BFF4-0C503069AD99}" destId="{FE66868F-7328-4852-9B49-5F81EC908E36}" srcOrd="4" destOrd="0" parTransId="{4B98CA3E-D6B5-4E1B-A7FE-32E840BE2AD1}" sibTransId="{694DE3FD-9B1C-4CA8-8D84-87DA1C0E37D0}"/>
    <dgm:cxn modelId="{89E048FE-2124-426E-8035-D44E493F0BB1}" type="presOf" srcId="{FE66868F-7328-4852-9B49-5F81EC908E36}" destId="{819CE877-EF2F-4DE0-AEC8-B4EB99434700}" srcOrd="0" destOrd="0" presId="urn:microsoft.com/office/officeart/2005/8/layout/hProcess3"/>
    <dgm:cxn modelId="{188AA7D8-08C6-4035-996D-5E6229B77D56}" srcId="{8C173535-7CC5-4B23-BFF4-0C503069AD99}" destId="{B3FCBE33-3569-4283-BB4E-BA022E14E6D0}" srcOrd="1" destOrd="0" parTransId="{45EB0F0E-FB8A-49F4-AD28-73BF4806EA00}" sibTransId="{C6994A01-3E7C-4042-B679-61BE8A29AFC4}"/>
    <dgm:cxn modelId="{019F4137-638B-4099-8525-FC20D8D3CDC0}" type="presOf" srcId="{C4B6758A-C2DE-4436-9806-89E69798AC94}" destId="{1E4C6DFE-1DC8-485E-83D7-39D82D1FEF27}" srcOrd="0" destOrd="0" presId="urn:microsoft.com/office/officeart/2005/8/layout/hProcess3"/>
    <dgm:cxn modelId="{0EB8075E-BCDD-459F-95E3-A662343E043D}" srcId="{8C173535-7CC5-4B23-BFF4-0C503069AD99}" destId="{1F35D366-5EBE-4804-A027-7DBEAF8EFA8A}" srcOrd="0" destOrd="0" parTransId="{9CB4A6AD-1F95-467B-9829-59A625820AF6}" sibTransId="{19178F30-8D3B-476D-AED9-17634DF98A81}"/>
    <dgm:cxn modelId="{A5989136-15B0-436F-BAA5-C74AF9E0839B}" srcId="{8C173535-7CC5-4B23-BFF4-0C503069AD99}" destId="{C4B6758A-C2DE-4436-9806-89E69798AC94}" srcOrd="2" destOrd="0" parTransId="{C8DAE61A-0E85-470A-A76F-BA6843F83143}" sibTransId="{0EF451AF-5AC6-4175-A23A-4B45BD04D8ED}"/>
    <dgm:cxn modelId="{FB0AF11B-E6BE-4D3F-9119-9D8DE9004332}" type="presOf" srcId="{DCF0F094-F22E-4EE7-9034-36DC48AC7D5C}" destId="{F0C57485-CD33-4976-95E2-C6EA86738207}" srcOrd="0" destOrd="0" presId="urn:microsoft.com/office/officeart/2005/8/layout/hProcess3"/>
    <dgm:cxn modelId="{A5BE7CF9-25D2-4552-9B40-3C81C0A5F6DF}" type="presParOf" srcId="{3C084340-356B-454A-8923-27AD7657DC73}" destId="{775A5A85-3E76-4797-91F3-F762931AA64C}" srcOrd="0" destOrd="0" presId="urn:microsoft.com/office/officeart/2005/8/layout/hProcess3"/>
    <dgm:cxn modelId="{26FF5A05-558A-4861-8153-D83900D89632}" type="presParOf" srcId="{3C084340-356B-454A-8923-27AD7657DC73}" destId="{C3B0EB30-1D4D-4811-B276-5EDAFF40D5AB}" srcOrd="1" destOrd="0" presId="urn:microsoft.com/office/officeart/2005/8/layout/hProcess3"/>
    <dgm:cxn modelId="{25D8AC45-5AF0-4A96-B8A0-E06CB41FF2B9}" type="presParOf" srcId="{C3B0EB30-1D4D-4811-B276-5EDAFF40D5AB}" destId="{9BEB49A5-B8B6-47D8-891A-7AB289039E73}" srcOrd="0" destOrd="0" presId="urn:microsoft.com/office/officeart/2005/8/layout/hProcess3"/>
    <dgm:cxn modelId="{4F116F26-3C5E-422F-B6CA-C64D65F635D2}" type="presParOf" srcId="{C3B0EB30-1D4D-4811-B276-5EDAFF40D5AB}" destId="{DA6E2DFD-33ED-4CF9-982F-B3C7E8C1AB63}" srcOrd="1" destOrd="0" presId="urn:microsoft.com/office/officeart/2005/8/layout/hProcess3"/>
    <dgm:cxn modelId="{E70065A3-0337-4996-8231-4094733BFE33}" type="presParOf" srcId="{DA6E2DFD-33ED-4CF9-982F-B3C7E8C1AB63}" destId="{EBC6701C-8A05-4157-AD6F-F12C21A02F9C}" srcOrd="0" destOrd="0" presId="urn:microsoft.com/office/officeart/2005/8/layout/hProcess3"/>
    <dgm:cxn modelId="{C1F4E528-CDB9-401E-A421-29F5E3F89D17}" type="presParOf" srcId="{DA6E2DFD-33ED-4CF9-982F-B3C7E8C1AB63}" destId="{759605F8-0732-4E4D-99AD-4BEC68F724C5}" srcOrd="1" destOrd="0" presId="urn:microsoft.com/office/officeart/2005/8/layout/hProcess3"/>
    <dgm:cxn modelId="{64AC6E21-42ED-430F-A670-7041C00BBB47}" type="presParOf" srcId="{DA6E2DFD-33ED-4CF9-982F-B3C7E8C1AB63}" destId="{D7382120-9BC4-49E5-9C2A-54FF04B063D3}" srcOrd="2" destOrd="0" presId="urn:microsoft.com/office/officeart/2005/8/layout/hProcess3"/>
    <dgm:cxn modelId="{A9A6F44D-2975-45F8-A989-05F53EA3AA4D}" type="presParOf" srcId="{DA6E2DFD-33ED-4CF9-982F-B3C7E8C1AB63}" destId="{F26EC59F-C5BD-4C6C-A7BE-41DFC2825988}" srcOrd="3" destOrd="0" presId="urn:microsoft.com/office/officeart/2005/8/layout/hProcess3"/>
    <dgm:cxn modelId="{9238B28E-CCAD-4848-BECD-9A7018791EE7}" type="presParOf" srcId="{C3B0EB30-1D4D-4811-B276-5EDAFF40D5AB}" destId="{047FCFC7-E8BC-42B9-9C8A-2E11F960068A}" srcOrd="2" destOrd="0" presId="urn:microsoft.com/office/officeart/2005/8/layout/hProcess3"/>
    <dgm:cxn modelId="{1C925E9A-3F82-4B51-B7A7-260E7E1AFC54}" type="presParOf" srcId="{C3B0EB30-1D4D-4811-B276-5EDAFF40D5AB}" destId="{129C7ED6-8C4A-4159-B374-63081BFFF6EE}" srcOrd="3" destOrd="0" presId="urn:microsoft.com/office/officeart/2005/8/layout/hProcess3"/>
    <dgm:cxn modelId="{F78E83C7-5FBF-40DE-BD4D-F0F952CD2172}" type="presParOf" srcId="{129C7ED6-8C4A-4159-B374-63081BFFF6EE}" destId="{BE9FC945-678A-4D4E-BAC8-50368E06B7DF}" srcOrd="0" destOrd="0" presId="urn:microsoft.com/office/officeart/2005/8/layout/hProcess3"/>
    <dgm:cxn modelId="{8043BBE9-8F88-4D9C-88EB-69069E10C3D1}" type="presParOf" srcId="{129C7ED6-8C4A-4159-B374-63081BFFF6EE}" destId="{AD04B8FD-5D78-4A7F-8FA4-C4E5AF815CD1}" srcOrd="1" destOrd="0" presId="urn:microsoft.com/office/officeart/2005/8/layout/hProcess3"/>
    <dgm:cxn modelId="{D7DE4271-01B3-4722-B8AB-1434EFEDB9C7}" type="presParOf" srcId="{129C7ED6-8C4A-4159-B374-63081BFFF6EE}" destId="{5BEF9FB1-15CA-451F-BE82-C3DD94E04EED}" srcOrd="2" destOrd="0" presId="urn:microsoft.com/office/officeart/2005/8/layout/hProcess3"/>
    <dgm:cxn modelId="{999BE6EE-F769-4A46-86F4-7EA42095D9DB}" type="presParOf" srcId="{129C7ED6-8C4A-4159-B374-63081BFFF6EE}" destId="{93AA0BDB-D69B-44FA-B358-25D9E5AB3C8B}" srcOrd="3" destOrd="0" presId="urn:microsoft.com/office/officeart/2005/8/layout/hProcess3"/>
    <dgm:cxn modelId="{CD30009E-8B2C-46D9-B543-927A2807BD52}" type="presParOf" srcId="{C3B0EB30-1D4D-4811-B276-5EDAFF40D5AB}" destId="{527EB257-FAB3-40D1-A655-B9F8F17E1C69}" srcOrd="4" destOrd="0" presId="urn:microsoft.com/office/officeart/2005/8/layout/hProcess3"/>
    <dgm:cxn modelId="{FD7BD4E0-E77A-44B6-90B1-5ACF5A149F95}" type="presParOf" srcId="{C3B0EB30-1D4D-4811-B276-5EDAFF40D5AB}" destId="{0BB0D1EC-7556-4DB0-B9F8-B88DC687D2E8}" srcOrd="5" destOrd="0" presId="urn:microsoft.com/office/officeart/2005/8/layout/hProcess3"/>
    <dgm:cxn modelId="{16DFCEBE-0076-4471-B52C-10D83AEE7861}" type="presParOf" srcId="{0BB0D1EC-7556-4DB0-B9F8-B88DC687D2E8}" destId="{71A6EDE9-B204-4593-B85F-FA52B6C851D0}" srcOrd="0" destOrd="0" presId="urn:microsoft.com/office/officeart/2005/8/layout/hProcess3"/>
    <dgm:cxn modelId="{BDDF181C-BF22-4A63-A5EC-587ACCA77A51}" type="presParOf" srcId="{0BB0D1EC-7556-4DB0-B9F8-B88DC687D2E8}" destId="{1E4C6DFE-1DC8-485E-83D7-39D82D1FEF27}" srcOrd="1" destOrd="0" presId="urn:microsoft.com/office/officeart/2005/8/layout/hProcess3"/>
    <dgm:cxn modelId="{E0412138-35D9-476B-93F3-42E30E1A6616}" type="presParOf" srcId="{0BB0D1EC-7556-4DB0-B9F8-B88DC687D2E8}" destId="{0F043AC5-D4C0-4914-8CF3-3A5D0F180C8F}" srcOrd="2" destOrd="0" presId="urn:microsoft.com/office/officeart/2005/8/layout/hProcess3"/>
    <dgm:cxn modelId="{9FAF6D49-5CA7-4966-AF81-58627B1CB7B8}" type="presParOf" srcId="{0BB0D1EC-7556-4DB0-B9F8-B88DC687D2E8}" destId="{E33D1EE4-1026-4B2E-985A-2AE1A14012FF}" srcOrd="3" destOrd="0" presId="urn:microsoft.com/office/officeart/2005/8/layout/hProcess3"/>
    <dgm:cxn modelId="{C0B8A1E9-5C38-4958-9CCE-FECCAE12DEAA}" type="presParOf" srcId="{C3B0EB30-1D4D-4811-B276-5EDAFF40D5AB}" destId="{CFED61AE-6843-4F23-9E02-11312FF6802F}" srcOrd="6" destOrd="0" presId="urn:microsoft.com/office/officeart/2005/8/layout/hProcess3"/>
    <dgm:cxn modelId="{72527D75-DA01-41A0-9638-538857877BBA}" type="presParOf" srcId="{C3B0EB30-1D4D-4811-B276-5EDAFF40D5AB}" destId="{D2E4AAB9-6045-4875-AB1A-3DB6C28AB8FB}" srcOrd="7" destOrd="0" presId="urn:microsoft.com/office/officeart/2005/8/layout/hProcess3"/>
    <dgm:cxn modelId="{381F29D7-D53D-41E7-8DC9-E2EB38A46FBD}" type="presParOf" srcId="{D2E4AAB9-6045-4875-AB1A-3DB6C28AB8FB}" destId="{32560B1E-8C16-45C5-95ED-0F496BCE14BA}" srcOrd="0" destOrd="0" presId="urn:microsoft.com/office/officeart/2005/8/layout/hProcess3"/>
    <dgm:cxn modelId="{4BEC13DE-0749-4E81-9BDC-CD16BBCA5592}" type="presParOf" srcId="{D2E4AAB9-6045-4875-AB1A-3DB6C28AB8FB}" destId="{F0C57485-CD33-4976-95E2-C6EA86738207}" srcOrd="1" destOrd="0" presId="urn:microsoft.com/office/officeart/2005/8/layout/hProcess3"/>
    <dgm:cxn modelId="{3E780A6B-831A-468E-AA1A-B36AEF63E711}" type="presParOf" srcId="{D2E4AAB9-6045-4875-AB1A-3DB6C28AB8FB}" destId="{209DAD85-AEE8-492E-81E6-E3F34D922BE3}" srcOrd="2" destOrd="0" presId="urn:microsoft.com/office/officeart/2005/8/layout/hProcess3"/>
    <dgm:cxn modelId="{06020A8F-9AC1-4AC9-9F5E-B6811A53D2A1}" type="presParOf" srcId="{D2E4AAB9-6045-4875-AB1A-3DB6C28AB8FB}" destId="{04C44857-4C2A-4E17-843D-D9BC07F464D5}" srcOrd="3" destOrd="0" presId="urn:microsoft.com/office/officeart/2005/8/layout/hProcess3"/>
    <dgm:cxn modelId="{1BE59612-718B-47AE-816C-E5A77FF68AC0}" type="presParOf" srcId="{C3B0EB30-1D4D-4811-B276-5EDAFF40D5AB}" destId="{A93B7A5A-B2E7-40E9-A060-F9A4FB162FB1}" srcOrd="8" destOrd="0" presId="urn:microsoft.com/office/officeart/2005/8/layout/hProcess3"/>
    <dgm:cxn modelId="{B6555BF4-8BED-45AA-8018-E12485E4BC74}" type="presParOf" srcId="{C3B0EB30-1D4D-4811-B276-5EDAFF40D5AB}" destId="{C162F6BE-9A88-46D9-8A65-BBA83FBF1EBC}" srcOrd="9" destOrd="0" presId="urn:microsoft.com/office/officeart/2005/8/layout/hProcess3"/>
    <dgm:cxn modelId="{DD17413F-534E-4D46-9067-203060F40918}" type="presParOf" srcId="{C162F6BE-9A88-46D9-8A65-BBA83FBF1EBC}" destId="{AEAA5108-2FF9-4AE2-BC45-0C07BB2D935E}" srcOrd="0" destOrd="0" presId="urn:microsoft.com/office/officeart/2005/8/layout/hProcess3"/>
    <dgm:cxn modelId="{9FE18BA3-F9B3-48BB-9133-0F58D57D6654}" type="presParOf" srcId="{C162F6BE-9A88-46D9-8A65-BBA83FBF1EBC}" destId="{819CE877-EF2F-4DE0-AEC8-B4EB99434700}" srcOrd="1" destOrd="0" presId="urn:microsoft.com/office/officeart/2005/8/layout/hProcess3"/>
    <dgm:cxn modelId="{2D2B655C-9AA0-4D0E-BB2B-FC41499E8518}" type="presParOf" srcId="{C162F6BE-9A88-46D9-8A65-BBA83FBF1EBC}" destId="{C1DC9E64-2723-4F12-9E08-05E086D85161}" srcOrd="2" destOrd="0" presId="urn:microsoft.com/office/officeart/2005/8/layout/hProcess3"/>
    <dgm:cxn modelId="{18E93B3A-4EDC-4D8E-B4B6-BE4430CEB37F}" type="presParOf" srcId="{C162F6BE-9A88-46D9-8A65-BBA83FBF1EBC}" destId="{3F550875-2B64-42E5-9589-BDBEE69E6AA1}" srcOrd="3" destOrd="0" presId="urn:microsoft.com/office/officeart/2005/8/layout/hProcess3"/>
    <dgm:cxn modelId="{86588E99-8D81-4AAC-A690-3F77F40EED3B}" type="presParOf" srcId="{C3B0EB30-1D4D-4811-B276-5EDAFF40D5AB}" destId="{F42FDA71-3D25-47F4-8A0F-17B95F5D7A0D}" srcOrd="10" destOrd="0" presId="urn:microsoft.com/office/officeart/2005/8/layout/hProcess3"/>
    <dgm:cxn modelId="{8A511965-BB6E-4243-8935-0E2EBED838A7}" type="presParOf" srcId="{C3B0EB30-1D4D-4811-B276-5EDAFF40D5AB}" destId="{4B762D44-CFB6-4A7E-82B5-9DE559CAAFD0}" srcOrd="11" destOrd="0" presId="urn:microsoft.com/office/officeart/2005/8/layout/hProcess3"/>
    <dgm:cxn modelId="{D4C3779D-BDF2-41D5-BA79-F34663935846}" type="presParOf" srcId="{4B762D44-CFB6-4A7E-82B5-9DE559CAAFD0}" destId="{D3D57D37-54E1-4BFB-96F0-C7E3A5EB398C}" srcOrd="0" destOrd="0" presId="urn:microsoft.com/office/officeart/2005/8/layout/hProcess3"/>
    <dgm:cxn modelId="{00C14A4A-9CF9-4A3A-85B3-DC9D6328AA7E}" type="presParOf" srcId="{4B762D44-CFB6-4A7E-82B5-9DE559CAAFD0}" destId="{5F6D42B4-C82D-4480-9F46-00A9F01EBD92}" srcOrd="1" destOrd="0" presId="urn:microsoft.com/office/officeart/2005/8/layout/hProcess3"/>
    <dgm:cxn modelId="{19023913-81AB-401D-A073-0838808D8FB5}" type="presParOf" srcId="{4B762D44-CFB6-4A7E-82B5-9DE559CAAFD0}" destId="{210B5643-8681-44B3-9FB5-2C04DB2B4959}" srcOrd="2" destOrd="0" presId="urn:microsoft.com/office/officeart/2005/8/layout/hProcess3"/>
    <dgm:cxn modelId="{36EB479E-3267-445A-9E2A-F98C12080049}" type="presParOf" srcId="{4B762D44-CFB6-4A7E-82B5-9DE559CAAFD0}" destId="{6F4A780F-470C-44BE-BCA1-A32BE3EC1B4A}" srcOrd="3" destOrd="0" presId="urn:microsoft.com/office/officeart/2005/8/layout/hProcess3"/>
    <dgm:cxn modelId="{5E71DBCE-242F-4BEE-85A4-B9DC8583B04E}" type="presParOf" srcId="{C3B0EB30-1D4D-4811-B276-5EDAFF40D5AB}" destId="{21F8C1A5-B3FE-474D-B238-277C3C83FF99}" srcOrd="12" destOrd="0" presId="urn:microsoft.com/office/officeart/2005/8/layout/hProcess3"/>
    <dgm:cxn modelId="{32512545-8208-4012-9A0D-16EEAE226E86}" type="presParOf" srcId="{C3B0EB30-1D4D-4811-B276-5EDAFF40D5AB}" destId="{515AFFEA-93AA-4B80-BE1D-98D8D4E0042E}" srcOrd="13" destOrd="0" presId="urn:microsoft.com/office/officeart/2005/8/layout/hProcess3"/>
    <dgm:cxn modelId="{CC0C3F4C-4D8F-4AA4-8417-09EC2417B49B}" type="presParOf" srcId="{C3B0EB30-1D4D-4811-B276-5EDAFF40D5AB}" destId="{30876395-1235-4F2D-BC16-B308EAD22FE8}" srcOrd="14" destOrd="0" presId="urn:microsoft.com/office/officeart/2005/8/layout/h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876395-1235-4F2D-BC16-B308EAD22FE8}">
      <dsp:nvSpPr>
        <dsp:cNvPr id="0" name=""/>
        <dsp:cNvSpPr/>
      </dsp:nvSpPr>
      <dsp:spPr>
        <a:xfrm>
          <a:off x="0" y="360044"/>
          <a:ext cx="8229600" cy="2821781"/>
        </a:xfrm>
        <a:prstGeom prst="rightArrow">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F6D42B4-C82D-4480-9F46-00A9F01EBD92}">
      <dsp:nvSpPr>
        <dsp:cNvPr id="0" name=""/>
        <dsp:cNvSpPr/>
      </dsp:nvSpPr>
      <dsp:spPr>
        <a:xfrm>
          <a:off x="6275044" y="1728190"/>
          <a:ext cx="965410" cy="7766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62560" rIns="0" bIns="162560" numCol="1" spcCol="1270" anchor="ctr" anchorCtr="0">
          <a:noAutofit/>
        </a:bodyPr>
        <a:lstStyle/>
        <a:p>
          <a:pPr lvl="0" algn="ctr" defTabSz="711200">
            <a:lnSpc>
              <a:spcPct val="90000"/>
            </a:lnSpc>
            <a:spcBef>
              <a:spcPct val="0"/>
            </a:spcBef>
            <a:spcAft>
              <a:spcPct val="35000"/>
            </a:spcAft>
          </a:pPr>
          <a:r>
            <a:rPr lang="tr-TR" sz="1600" kern="1200" dirty="0" smtClean="0"/>
            <a:t>Eşit Başarı Fırsatı</a:t>
          </a:r>
        </a:p>
      </dsp:txBody>
      <dsp:txXfrm>
        <a:off x="6275044" y="1728190"/>
        <a:ext cx="965410" cy="776609"/>
      </dsp:txXfrm>
    </dsp:sp>
    <dsp:sp modelId="{819CE877-EF2F-4DE0-AEC8-B4EB99434700}">
      <dsp:nvSpPr>
        <dsp:cNvPr id="0" name=""/>
        <dsp:cNvSpPr/>
      </dsp:nvSpPr>
      <dsp:spPr>
        <a:xfrm>
          <a:off x="5410943" y="1296147"/>
          <a:ext cx="965410" cy="7766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62560" rIns="0" bIns="162560" numCol="1" spcCol="1270" anchor="ctr" anchorCtr="0">
          <a:noAutofit/>
        </a:bodyPr>
        <a:lstStyle/>
        <a:p>
          <a:pPr lvl="0" algn="ctr" defTabSz="711200">
            <a:lnSpc>
              <a:spcPct val="90000"/>
            </a:lnSpc>
            <a:spcBef>
              <a:spcPct val="0"/>
            </a:spcBef>
            <a:spcAft>
              <a:spcPct val="35000"/>
            </a:spcAft>
          </a:pPr>
          <a:r>
            <a:rPr lang="tr-TR" sz="1600" kern="1200" dirty="0" smtClean="0"/>
            <a:t>Ödül</a:t>
          </a:r>
        </a:p>
      </dsp:txBody>
      <dsp:txXfrm>
        <a:off x="5410943" y="1296147"/>
        <a:ext cx="965410" cy="776609"/>
      </dsp:txXfrm>
    </dsp:sp>
    <dsp:sp modelId="{F0C57485-CD33-4976-95E2-C6EA86738207}">
      <dsp:nvSpPr>
        <dsp:cNvPr id="0" name=""/>
        <dsp:cNvSpPr/>
      </dsp:nvSpPr>
      <dsp:spPr>
        <a:xfrm>
          <a:off x="4330822" y="1872209"/>
          <a:ext cx="965410" cy="7766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62560" rIns="0" bIns="162560" numCol="1" spcCol="1270" anchor="ctr" anchorCtr="0">
          <a:noAutofit/>
        </a:bodyPr>
        <a:lstStyle/>
        <a:p>
          <a:pPr lvl="0" algn="ctr" defTabSz="711200">
            <a:lnSpc>
              <a:spcPct val="90000"/>
            </a:lnSpc>
            <a:spcBef>
              <a:spcPct val="0"/>
            </a:spcBef>
            <a:spcAft>
              <a:spcPct val="35000"/>
            </a:spcAft>
          </a:pPr>
          <a:r>
            <a:rPr lang="tr-TR" sz="1600" kern="1200" dirty="0" smtClean="0"/>
            <a:t>Yüz yüze etkileşim</a:t>
          </a:r>
        </a:p>
      </dsp:txBody>
      <dsp:txXfrm>
        <a:off x="4330822" y="1872209"/>
        <a:ext cx="965410" cy="776609"/>
      </dsp:txXfrm>
    </dsp:sp>
    <dsp:sp modelId="{1E4C6DFE-1DC8-485E-83D7-39D82D1FEF27}">
      <dsp:nvSpPr>
        <dsp:cNvPr id="0" name=""/>
        <dsp:cNvSpPr/>
      </dsp:nvSpPr>
      <dsp:spPr>
        <a:xfrm>
          <a:off x="3106691" y="1296139"/>
          <a:ext cx="965410" cy="7766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62560" rIns="0" bIns="162560" numCol="1" spcCol="1270" anchor="ctr" anchorCtr="0">
          <a:noAutofit/>
        </a:bodyPr>
        <a:lstStyle/>
        <a:p>
          <a:pPr lvl="0" algn="ctr" defTabSz="711200">
            <a:lnSpc>
              <a:spcPct val="90000"/>
            </a:lnSpc>
            <a:spcBef>
              <a:spcPct val="0"/>
            </a:spcBef>
            <a:spcAft>
              <a:spcPct val="35000"/>
            </a:spcAft>
          </a:pPr>
          <a:r>
            <a:rPr lang="tr-TR" sz="1600" kern="1200" dirty="0" smtClean="0"/>
            <a:t>Grup Ruhu</a:t>
          </a:r>
          <a:endParaRPr lang="tr-TR" sz="1600" kern="1200" dirty="0"/>
        </a:p>
      </dsp:txBody>
      <dsp:txXfrm>
        <a:off x="3106691" y="1296139"/>
        <a:ext cx="965410" cy="776609"/>
      </dsp:txXfrm>
    </dsp:sp>
    <dsp:sp modelId="{AD04B8FD-5D78-4A7F-8FA4-C4E5AF815CD1}">
      <dsp:nvSpPr>
        <dsp:cNvPr id="0" name=""/>
        <dsp:cNvSpPr/>
      </dsp:nvSpPr>
      <dsp:spPr>
        <a:xfrm>
          <a:off x="1811747" y="1865472"/>
          <a:ext cx="965410" cy="7766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62560" rIns="0" bIns="162560" numCol="1" spcCol="1270" anchor="ctr" anchorCtr="0">
          <a:noAutofit/>
        </a:bodyPr>
        <a:lstStyle/>
        <a:p>
          <a:pPr lvl="0" algn="ctr" defTabSz="711200">
            <a:lnSpc>
              <a:spcPct val="90000"/>
            </a:lnSpc>
            <a:spcBef>
              <a:spcPct val="0"/>
            </a:spcBef>
            <a:spcAft>
              <a:spcPct val="35000"/>
            </a:spcAft>
          </a:pPr>
          <a:r>
            <a:rPr lang="tr-TR" sz="1600" kern="1200" dirty="0" smtClean="0"/>
            <a:t>Ferdi sorumluluk</a:t>
          </a:r>
          <a:endParaRPr lang="tr-TR" sz="1600" kern="1200" dirty="0"/>
        </a:p>
      </dsp:txBody>
      <dsp:txXfrm>
        <a:off x="1811747" y="1865472"/>
        <a:ext cx="965410" cy="776609"/>
      </dsp:txXfrm>
    </dsp:sp>
    <dsp:sp modelId="{759605F8-0732-4E4D-99AD-4BEC68F724C5}">
      <dsp:nvSpPr>
        <dsp:cNvPr id="0" name=""/>
        <dsp:cNvSpPr/>
      </dsp:nvSpPr>
      <dsp:spPr>
        <a:xfrm>
          <a:off x="370388" y="1296147"/>
          <a:ext cx="965410" cy="7766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62560" rIns="0" bIns="162560" numCol="1" spcCol="1270" anchor="ctr" anchorCtr="0">
          <a:noAutofit/>
        </a:bodyPr>
        <a:lstStyle/>
        <a:p>
          <a:pPr lvl="0" algn="ctr" defTabSz="711200">
            <a:lnSpc>
              <a:spcPct val="90000"/>
            </a:lnSpc>
            <a:spcBef>
              <a:spcPct val="0"/>
            </a:spcBef>
            <a:spcAft>
              <a:spcPct val="35000"/>
            </a:spcAft>
          </a:pPr>
          <a:r>
            <a:rPr lang="tr-TR" sz="1600" kern="1200" dirty="0" smtClean="0"/>
            <a:t>Olumlu bağımlılık </a:t>
          </a:r>
          <a:endParaRPr lang="tr-TR" sz="1600" kern="1200" dirty="0"/>
        </a:p>
      </dsp:txBody>
      <dsp:txXfrm>
        <a:off x="370388" y="1296147"/>
        <a:ext cx="965410" cy="776609"/>
      </dsp:txXfrm>
    </dsp:sp>
  </dsp:spTree>
</dsp:drawing>
</file>

<file path=ppt/diagrams/layout1.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AE82C475-16DB-46AE-AE35-115FEA6F0027}" type="datetimeFigureOut">
              <a:rPr lang="tr-TR" smtClean="0"/>
              <a:t>11.12.2017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E8FD2C7-1CB1-424F-AE41-1D279E2648F4}" type="slidenum">
              <a:rPr lang="tr-TR" smtClean="0"/>
              <a:t>‹#›</a:t>
            </a:fld>
            <a:endParaRPr lang="tr-TR"/>
          </a:p>
        </p:txBody>
      </p:sp>
    </p:spTree>
    <p:extLst>
      <p:ext uri="{BB962C8B-B14F-4D97-AF65-F5344CB8AC3E}">
        <p14:creationId xmlns:p14="http://schemas.microsoft.com/office/powerpoint/2010/main" val="26459693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82C475-16DB-46AE-AE35-115FEA6F0027}" type="datetimeFigureOut">
              <a:rPr lang="tr-TR" smtClean="0"/>
              <a:t>11.12.2017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E8FD2C7-1CB1-424F-AE41-1D279E2648F4}" type="slidenum">
              <a:rPr lang="tr-TR" smtClean="0"/>
              <a:t>‹#›</a:t>
            </a:fld>
            <a:endParaRPr lang="tr-TR"/>
          </a:p>
        </p:txBody>
      </p:sp>
    </p:spTree>
    <p:extLst>
      <p:ext uri="{BB962C8B-B14F-4D97-AF65-F5344CB8AC3E}">
        <p14:creationId xmlns:p14="http://schemas.microsoft.com/office/powerpoint/2010/main" val="3904481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82C475-16DB-46AE-AE35-115FEA6F0027}" type="datetimeFigureOut">
              <a:rPr lang="tr-TR" smtClean="0"/>
              <a:t>11.12.2017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E8FD2C7-1CB1-424F-AE41-1D279E2648F4}" type="slidenum">
              <a:rPr lang="tr-TR" smtClean="0"/>
              <a:t>‹#›</a:t>
            </a:fld>
            <a:endParaRPr lang="tr-TR"/>
          </a:p>
        </p:txBody>
      </p:sp>
    </p:spTree>
    <p:extLst>
      <p:ext uri="{BB962C8B-B14F-4D97-AF65-F5344CB8AC3E}">
        <p14:creationId xmlns:p14="http://schemas.microsoft.com/office/powerpoint/2010/main" val="36882697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Agenda/Summary">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4165600" y="6569076"/>
            <a:ext cx="6502400" cy="365125"/>
          </a:xfrm>
          <a:prstGeom prst="rect">
            <a:avLst/>
          </a:prstGeom>
        </p:spPr>
        <p:txBody>
          <a:bodyPr/>
          <a:lstStyle>
            <a:lvl1pPr>
              <a:defRPr sz="1100"/>
            </a:lvl1pPr>
          </a:lstStyle>
          <a:p>
            <a:r>
              <a:rPr lang="tr-TR" dirty="0" smtClean="0"/>
              <a:t>Özel Öğretim Yöntemleri Dersi                                    Grup1</a:t>
            </a:r>
            <a:endParaRPr lang="en-US" dirty="0"/>
          </a:p>
        </p:txBody>
      </p:sp>
      <p:sp>
        <p:nvSpPr>
          <p:cNvPr id="4" name="Slide Number Placeholder 3"/>
          <p:cNvSpPr>
            <a:spLocks noGrp="1"/>
          </p:cNvSpPr>
          <p:nvPr>
            <p:ph type="sldNum" sz="quarter" idx="11"/>
          </p:nvPr>
        </p:nvSpPr>
        <p:spPr/>
        <p:txBody>
          <a:bodyPr/>
          <a:lstStyle/>
          <a:p>
            <a:fld id="{81582BD6-FC20-4557-852B-8433F8572D30}" type="slidenum">
              <a:rPr lang="en-US" smtClean="0"/>
              <a:pPr/>
              <a:t>‹#›</a:t>
            </a:fld>
            <a:endParaRPr lang="en-US" dirty="0"/>
          </a:p>
        </p:txBody>
      </p:sp>
      <p:sp>
        <p:nvSpPr>
          <p:cNvPr id="9" name="Text Placeholder 8"/>
          <p:cNvSpPr>
            <a:spLocks noGrp="1"/>
          </p:cNvSpPr>
          <p:nvPr>
            <p:ph type="body" sz="quarter" idx="15"/>
          </p:nvPr>
        </p:nvSpPr>
        <p:spPr>
          <a:xfrm>
            <a:off x="3251200" y="3054000"/>
            <a:ext cx="8432800" cy="838200"/>
          </a:xfrm>
        </p:spPr>
        <p:txBody>
          <a:bodyPr>
            <a:normAutofit/>
          </a:bodyPr>
          <a:lstStyle>
            <a:lvl1pPr marL="57150" indent="0">
              <a:buFontTx/>
              <a:buNone/>
              <a:defRPr sz="1800" baseline="0"/>
            </a:lvl1pPr>
          </a:lstStyle>
          <a:p>
            <a:pPr lvl="0"/>
            <a:r>
              <a:rPr lang="en-US" dirty="0" smtClean="0"/>
              <a:t>Click to edit Master text styles</a:t>
            </a:r>
          </a:p>
        </p:txBody>
      </p:sp>
      <p:sp>
        <p:nvSpPr>
          <p:cNvPr id="7" name="Title 6"/>
          <p:cNvSpPr>
            <a:spLocks noGrp="1"/>
          </p:cNvSpPr>
          <p:nvPr>
            <p:ph type="title"/>
          </p:nvPr>
        </p:nvSpPr>
        <p:spPr>
          <a:xfrm>
            <a:off x="1052163" y="76201"/>
            <a:ext cx="9920636" cy="639763"/>
          </a:xfrm>
        </p:spPr>
        <p:txBody>
          <a:bodyPr/>
          <a:lstStyle>
            <a:lvl1pPr algn="ctr">
              <a:defRPr/>
            </a:lvl1pPr>
          </a:lstStyle>
          <a:p>
            <a:r>
              <a:rPr lang="en-US" smtClean="0"/>
              <a:t>Click to edit Master title style</a:t>
            </a:r>
            <a:endParaRPr lang="en-US"/>
          </a:p>
        </p:txBody>
      </p:sp>
      <p:sp>
        <p:nvSpPr>
          <p:cNvPr id="8" name="Text Placeholder 10"/>
          <p:cNvSpPr>
            <a:spLocks noGrp="1"/>
          </p:cNvSpPr>
          <p:nvPr>
            <p:ph type="body" sz="quarter" idx="13"/>
          </p:nvPr>
        </p:nvSpPr>
        <p:spPr>
          <a:xfrm>
            <a:off x="711200" y="1066800"/>
            <a:ext cx="11001600" cy="457200"/>
          </a:xfrm>
        </p:spPr>
        <p:txBody>
          <a:bodyPr>
            <a:normAutofit/>
          </a:bodyPr>
          <a:lstStyle>
            <a:lvl1pPr>
              <a:buFontTx/>
              <a:buNone/>
              <a:defRPr sz="2400"/>
            </a:lvl1pPr>
          </a:lstStyle>
          <a:p>
            <a:pPr lvl="0"/>
            <a:r>
              <a:rPr lang="en-US" dirty="0" smtClean="0"/>
              <a:t>Click to edit Master text styles</a:t>
            </a:r>
          </a:p>
        </p:txBody>
      </p:sp>
      <p:sp>
        <p:nvSpPr>
          <p:cNvPr id="12" name="Text Placeholder 8"/>
          <p:cNvSpPr>
            <a:spLocks noGrp="1"/>
          </p:cNvSpPr>
          <p:nvPr>
            <p:ph type="body" sz="quarter" idx="16"/>
          </p:nvPr>
        </p:nvSpPr>
        <p:spPr>
          <a:xfrm>
            <a:off x="3251200" y="1635600"/>
            <a:ext cx="8432800" cy="838200"/>
          </a:xfrm>
        </p:spPr>
        <p:txBody>
          <a:bodyPr>
            <a:normAutofit/>
          </a:bodyPr>
          <a:lstStyle>
            <a:lvl1pPr marL="57150" indent="0">
              <a:buFontTx/>
              <a:buNone/>
              <a:defRPr sz="1800" baseline="0"/>
            </a:lvl1pPr>
          </a:lstStyle>
          <a:p>
            <a:pPr lvl="0"/>
            <a:r>
              <a:rPr lang="en-US" dirty="0" smtClean="0"/>
              <a:t>Click to edit Master text styles</a:t>
            </a:r>
          </a:p>
        </p:txBody>
      </p:sp>
      <p:sp>
        <p:nvSpPr>
          <p:cNvPr id="14" name="Text Placeholder 8"/>
          <p:cNvSpPr>
            <a:spLocks noGrp="1"/>
          </p:cNvSpPr>
          <p:nvPr>
            <p:ph type="body" sz="quarter" idx="17"/>
          </p:nvPr>
        </p:nvSpPr>
        <p:spPr>
          <a:xfrm>
            <a:off x="3251200" y="2344800"/>
            <a:ext cx="8432800" cy="838200"/>
          </a:xfrm>
        </p:spPr>
        <p:txBody>
          <a:bodyPr>
            <a:normAutofit/>
          </a:bodyPr>
          <a:lstStyle>
            <a:lvl1pPr marL="57150" indent="0">
              <a:buFontTx/>
              <a:buNone/>
              <a:defRPr sz="1800" baseline="0"/>
            </a:lvl1pPr>
          </a:lstStyle>
          <a:p>
            <a:pPr lvl="0"/>
            <a:r>
              <a:rPr lang="en-US" dirty="0" smtClean="0"/>
              <a:t>Click to edit Master text styles</a:t>
            </a:r>
          </a:p>
        </p:txBody>
      </p:sp>
      <p:sp>
        <p:nvSpPr>
          <p:cNvPr id="15" name="Text Placeholder 8"/>
          <p:cNvSpPr>
            <a:spLocks noGrp="1"/>
          </p:cNvSpPr>
          <p:nvPr>
            <p:ph type="body" sz="quarter" idx="18"/>
          </p:nvPr>
        </p:nvSpPr>
        <p:spPr>
          <a:xfrm>
            <a:off x="3251200" y="3763200"/>
            <a:ext cx="8432800" cy="838200"/>
          </a:xfrm>
        </p:spPr>
        <p:txBody>
          <a:bodyPr>
            <a:normAutofit/>
          </a:bodyPr>
          <a:lstStyle>
            <a:lvl1pPr marL="57150" indent="0">
              <a:buFontTx/>
              <a:buNone/>
              <a:defRPr sz="1800" baseline="0"/>
            </a:lvl1pPr>
          </a:lstStyle>
          <a:p>
            <a:pPr lvl="0"/>
            <a:r>
              <a:rPr lang="en-US" dirty="0" smtClean="0"/>
              <a:t>Click to edit Master text styles</a:t>
            </a:r>
          </a:p>
        </p:txBody>
      </p:sp>
      <p:sp>
        <p:nvSpPr>
          <p:cNvPr id="16" name="Text Placeholder 8"/>
          <p:cNvSpPr>
            <a:spLocks noGrp="1"/>
          </p:cNvSpPr>
          <p:nvPr>
            <p:ph type="body" sz="quarter" idx="19"/>
          </p:nvPr>
        </p:nvSpPr>
        <p:spPr>
          <a:xfrm>
            <a:off x="3251200" y="4472400"/>
            <a:ext cx="8432800" cy="838200"/>
          </a:xfrm>
        </p:spPr>
        <p:txBody>
          <a:bodyPr>
            <a:normAutofit/>
          </a:bodyPr>
          <a:lstStyle>
            <a:lvl1pPr marL="57150" indent="0">
              <a:buFontTx/>
              <a:buNone/>
              <a:defRPr sz="1800" baseline="0"/>
            </a:lvl1pPr>
          </a:lstStyle>
          <a:p>
            <a:pPr lvl="0"/>
            <a:r>
              <a:rPr lang="en-US" dirty="0" smtClean="0"/>
              <a:t>Click to edit Master text styles</a:t>
            </a:r>
          </a:p>
        </p:txBody>
      </p:sp>
      <p:sp>
        <p:nvSpPr>
          <p:cNvPr id="17" name="Text Placeholder 8"/>
          <p:cNvSpPr>
            <a:spLocks noGrp="1"/>
          </p:cNvSpPr>
          <p:nvPr>
            <p:ph type="body" sz="quarter" idx="20"/>
          </p:nvPr>
        </p:nvSpPr>
        <p:spPr>
          <a:xfrm>
            <a:off x="3251200" y="5181600"/>
            <a:ext cx="8432800" cy="838200"/>
          </a:xfrm>
        </p:spPr>
        <p:txBody>
          <a:bodyPr>
            <a:normAutofit/>
          </a:bodyPr>
          <a:lstStyle>
            <a:lvl1pPr marL="57150" indent="0">
              <a:buFontTx/>
              <a:buNone/>
              <a:defRPr sz="1800" baseline="0"/>
            </a:lvl1pPr>
          </a:lstStyle>
          <a:p>
            <a:pPr lvl="0"/>
            <a:r>
              <a:rPr lang="en-US" dirty="0" smtClean="0"/>
              <a:t>Click to edit Master text styles</a:t>
            </a:r>
          </a:p>
        </p:txBody>
      </p:sp>
    </p:spTree>
    <p:extLst>
      <p:ext uri="{BB962C8B-B14F-4D97-AF65-F5344CB8AC3E}">
        <p14:creationId xmlns:p14="http://schemas.microsoft.com/office/powerpoint/2010/main" val="364011667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82C475-16DB-46AE-AE35-115FEA6F0027}" type="datetimeFigureOut">
              <a:rPr lang="tr-TR" smtClean="0"/>
              <a:t>11.12.2017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E8FD2C7-1CB1-424F-AE41-1D279E2648F4}" type="slidenum">
              <a:rPr lang="tr-TR" smtClean="0"/>
              <a:t>‹#›</a:t>
            </a:fld>
            <a:endParaRPr lang="tr-TR"/>
          </a:p>
        </p:txBody>
      </p:sp>
    </p:spTree>
    <p:extLst>
      <p:ext uri="{BB962C8B-B14F-4D97-AF65-F5344CB8AC3E}">
        <p14:creationId xmlns:p14="http://schemas.microsoft.com/office/powerpoint/2010/main" val="1439464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AE82C475-16DB-46AE-AE35-115FEA6F0027}" type="datetimeFigureOut">
              <a:rPr lang="tr-TR" smtClean="0"/>
              <a:t>11.12.2017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E8FD2C7-1CB1-424F-AE41-1D279E2648F4}" type="slidenum">
              <a:rPr lang="tr-TR" smtClean="0"/>
              <a:t>‹#›</a:t>
            </a:fld>
            <a:endParaRPr lang="tr-TR"/>
          </a:p>
        </p:txBody>
      </p:sp>
    </p:spTree>
    <p:extLst>
      <p:ext uri="{BB962C8B-B14F-4D97-AF65-F5344CB8AC3E}">
        <p14:creationId xmlns:p14="http://schemas.microsoft.com/office/powerpoint/2010/main" val="3422158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E82C475-16DB-46AE-AE35-115FEA6F0027}" type="datetimeFigureOut">
              <a:rPr lang="tr-TR" smtClean="0"/>
              <a:t>11.12.2017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E8FD2C7-1CB1-424F-AE41-1D279E2648F4}" type="slidenum">
              <a:rPr lang="tr-TR" smtClean="0"/>
              <a:t>‹#›</a:t>
            </a:fld>
            <a:endParaRPr lang="tr-TR"/>
          </a:p>
        </p:txBody>
      </p:sp>
    </p:spTree>
    <p:extLst>
      <p:ext uri="{BB962C8B-B14F-4D97-AF65-F5344CB8AC3E}">
        <p14:creationId xmlns:p14="http://schemas.microsoft.com/office/powerpoint/2010/main" val="1167160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E82C475-16DB-46AE-AE35-115FEA6F0027}" type="datetimeFigureOut">
              <a:rPr lang="tr-TR" smtClean="0"/>
              <a:t>11.12.2017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E8FD2C7-1CB1-424F-AE41-1D279E2648F4}" type="slidenum">
              <a:rPr lang="tr-TR" smtClean="0"/>
              <a:t>‹#›</a:t>
            </a:fld>
            <a:endParaRPr lang="tr-TR"/>
          </a:p>
        </p:txBody>
      </p:sp>
    </p:spTree>
    <p:extLst>
      <p:ext uri="{BB962C8B-B14F-4D97-AF65-F5344CB8AC3E}">
        <p14:creationId xmlns:p14="http://schemas.microsoft.com/office/powerpoint/2010/main" val="1239806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E82C475-16DB-46AE-AE35-115FEA6F0027}" type="datetimeFigureOut">
              <a:rPr lang="tr-TR" smtClean="0"/>
              <a:t>11.12.2017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E8FD2C7-1CB1-424F-AE41-1D279E2648F4}" type="slidenum">
              <a:rPr lang="tr-TR" smtClean="0"/>
              <a:t>‹#›</a:t>
            </a:fld>
            <a:endParaRPr lang="tr-TR"/>
          </a:p>
        </p:txBody>
      </p:sp>
    </p:spTree>
    <p:extLst>
      <p:ext uri="{BB962C8B-B14F-4D97-AF65-F5344CB8AC3E}">
        <p14:creationId xmlns:p14="http://schemas.microsoft.com/office/powerpoint/2010/main" val="40157692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E82C475-16DB-46AE-AE35-115FEA6F0027}" type="datetimeFigureOut">
              <a:rPr lang="tr-TR" smtClean="0"/>
              <a:t>11.12.2017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E8FD2C7-1CB1-424F-AE41-1D279E2648F4}" type="slidenum">
              <a:rPr lang="tr-TR" smtClean="0"/>
              <a:t>‹#›</a:t>
            </a:fld>
            <a:endParaRPr lang="tr-TR"/>
          </a:p>
        </p:txBody>
      </p:sp>
    </p:spTree>
    <p:extLst>
      <p:ext uri="{BB962C8B-B14F-4D97-AF65-F5344CB8AC3E}">
        <p14:creationId xmlns:p14="http://schemas.microsoft.com/office/powerpoint/2010/main" val="3563247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E82C475-16DB-46AE-AE35-115FEA6F0027}" type="datetimeFigureOut">
              <a:rPr lang="tr-TR" smtClean="0"/>
              <a:t>11.12.2017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E8FD2C7-1CB1-424F-AE41-1D279E2648F4}" type="slidenum">
              <a:rPr lang="tr-TR" smtClean="0"/>
              <a:t>‹#›</a:t>
            </a:fld>
            <a:endParaRPr lang="tr-TR"/>
          </a:p>
        </p:txBody>
      </p:sp>
    </p:spTree>
    <p:extLst>
      <p:ext uri="{BB962C8B-B14F-4D97-AF65-F5344CB8AC3E}">
        <p14:creationId xmlns:p14="http://schemas.microsoft.com/office/powerpoint/2010/main" val="4141140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E82C475-16DB-46AE-AE35-115FEA6F0027}" type="datetimeFigureOut">
              <a:rPr lang="tr-TR" smtClean="0"/>
              <a:t>11.12.2017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E8FD2C7-1CB1-424F-AE41-1D279E2648F4}" type="slidenum">
              <a:rPr lang="tr-TR" smtClean="0"/>
              <a:t>‹#›</a:t>
            </a:fld>
            <a:endParaRPr lang="tr-TR"/>
          </a:p>
        </p:txBody>
      </p:sp>
    </p:spTree>
    <p:extLst>
      <p:ext uri="{BB962C8B-B14F-4D97-AF65-F5344CB8AC3E}">
        <p14:creationId xmlns:p14="http://schemas.microsoft.com/office/powerpoint/2010/main" val="1878882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82C475-16DB-46AE-AE35-115FEA6F0027}" type="datetimeFigureOut">
              <a:rPr lang="tr-TR" smtClean="0"/>
              <a:t>11.12.2017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8FD2C7-1CB1-424F-AE41-1D279E2648F4}" type="slidenum">
              <a:rPr lang="tr-TR" smtClean="0"/>
              <a:t>‹#›</a:t>
            </a:fld>
            <a:endParaRPr lang="tr-TR"/>
          </a:p>
        </p:txBody>
      </p:sp>
    </p:spTree>
    <p:extLst>
      <p:ext uri="{BB962C8B-B14F-4D97-AF65-F5344CB8AC3E}">
        <p14:creationId xmlns:p14="http://schemas.microsoft.com/office/powerpoint/2010/main" val="26470200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619003" y="2316163"/>
            <a:ext cx="9144000" cy="2387600"/>
          </a:xfrm>
        </p:spPr>
        <p:txBody>
          <a:bodyPr>
            <a:normAutofit/>
          </a:bodyPr>
          <a:lstStyle/>
          <a:p>
            <a:r>
              <a:rPr lang="tr-TR" dirty="0" smtClean="0"/>
              <a:t>İŞBİRLİKLİ ÖĞRENME YAKLAŞIMI</a:t>
            </a:r>
            <a:endParaRPr lang="tr-TR" dirty="0"/>
          </a:p>
        </p:txBody>
      </p:sp>
      <p:sp>
        <p:nvSpPr>
          <p:cNvPr id="3" name="2 Alt Başlık"/>
          <p:cNvSpPr>
            <a:spLocks noGrp="1"/>
          </p:cNvSpPr>
          <p:nvPr>
            <p:ph type="subTitle" idx="1"/>
          </p:nvPr>
        </p:nvSpPr>
        <p:spPr>
          <a:xfrm>
            <a:off x="1440873" y="4932074"/>
            <a:ext cx="9144000" cy="1655762"/>
          </a:xfrm>
        </p:spPr>
        <p:txBody>
          <a:bodyPr/>
          <a:lstStyle/>
          <a:p>
            <a:pPr algn="ctr"/>
            <a:r>
              <a:rPr lang="tr-TR" dirty="0" smtClean="0"/>
              <a:t>Prof. Dr. Fitnat KAPTAN - Dr. Kaan BATI</a:t>
            </a:r>
            <a:endParaRPr lang="tr-TR" dirty="0"/>
          </a:p>
        </p:txBody>
      </p:sp>
      <p:pic>
        <p:nvPicPr>
          <p:cNvPr id="4" name="Picture 2" descr="C:\Users\TURAN\Desktop\teamwork-building-blocks.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274" t="19294" r="8846" b="12643"/>
          <a:stretch/>
        </p:blipFill>
        <p:spPr bwMode="auto">
          <a:xfrm>
            <a:off x="3258111" y="178072"/>
            <a:ext cx="4831307" cy="28387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96091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lnSpcReduction="10000"/>
          </a:bodyPr>
          <a:lstStyle/>
          <a:p>
            <a:endParaRPr lang="tr-TR" dirty="0" smtClean="0"/>
          </a:p>
          <a:p>
            <a:r>
              <a:rPr lang="tr-TR" dirty="0" smtClean="0"/>
              <a:t>Verilen </a:t>
            </a:r>
            <a:r>
              <a:rPr lang="tr-TR" dirty="0"/>
              <a:t>ödüller; öğrencilerin ilgi alanları, yaşları, istekleri ve mevcut imkânlar göz önüne alınarak öğretmenler ve öğrenciler tarafından belirlenir. </a:t>
            </a:r>
            <a:endParaRPr lang="tr-TR" dirty="0" smtClean="0"/>
          </a:p>
          <a:p>
            <a:r>
              <a:rPr lang="tr-TR" dirty="0"/>
              <a:t>Ödüler, grup elemanlarının konuyu kavramaları veya ortak amacı başarmaları için onları teşvik eder ve her bir bireyin kendisinin ve diğer grup arkadaşlarının çalışma konularını daha iyi öğrenmeleri ve araştırmaları için birbirlerine yardım etmelerini sağlar </a:t>
            </a:r>
            <a:endParaRPr lang="tr-TR" dirty="0" smtClean="0"/>
          </a:p>
          <a:p>
            <a:r>
              <a:rPr lang="tr-TR" dirty="0" smtClean="0"/>
              <a:t>Böylelikle </a:t>
            </a:r>
            <a:r>
              <a:rPr lang="tr-TR" dirty="0"/>
              <a:t>kişiler ve gruplar arası uyumun oluşması sağlanır ve başkalarının başarıları öğrenciler tarafından kendi başarıları </a:t>
            </a:r>
            <a:r>
              <a:rPr lang="tr-TR" dirty="0" smtClean="0"/>
              <a:t>olarak da görülmeye </a:t>
            </a:r>
            <a:r>
              <a:rPr lang="tr-TR" dirty="0"/>
              <a:t>başlanır </a:t>
            </a:r>
          </a:p>
        </p:txBody>
      </p:sp>
      <p:sp>
        <p:nvSpPr>
          <p:cNvPr id="4" name="Başlık 1"/>
          <p:cNvSpPr>
            <a:spLocks noGrp="1"/>
          </p:cNvSpPr>
          <p:nvPr>
            <p:ph type="title"/>
          </p:nvPr>
        </p:nvSpPr>
        <p:spPr>
          <a:solidFill>
            <a:schemeClr val="accent4">
              <a:lumMod val="60000"/>
              <a:lumOff val="40000"/>
            </a:schemeClr>
          </a:solidFill>
        </p:spPr>
        <p:txBody>
          <a:bodyPr/>
          <a:lstStyle/>
          <a:p>
            <a:r>
              <a:rPr lang="tr-TR" b="1" dirty="0" smtClean="0"/>
              <a:t>Ödül </a:t>
            </a:r>
            <a:endParaRPr lang="tr-TR" b="1" dirty="0"/>
          </a:p>
        </p:txBody>
      </p:sp>
    </p:spTree>
    <p:extLst>
      <p:ext uri="{BB962C8B-B14F-4D97-AF65-F5344CB8AC3E}">
        <p14:creationId xmlns:p14="http://schemas.microsoft.com/office/powerpoint/2010/main" val="35800538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1981200" y="1412776"/>
            <a:ext cx="8229600" cy="4744184"/>
          </a:xfrm>
        </p:spPr>
        <p:txBody>
          <a:bodyPr/>
          <a:lstStyle/>
          <a:p>
            <a:pPr algn="just"/>
            <a:r>
              <a:rPr lang="tr-TR" dirty="0"/>
              <a:t>Ö</a:t>
            </a:r>
            <a:r>
              <a:rPr lang="tr-TR" dirty="0" smtClean="0"/>
              <a:t>ğrencilerin başarı durumuna </a:t>
            </a:r>
            <a:r>
              <a:rPr lang="tr-TR" dirty="0"/>
              <a:t>bakılmaksızın </a:t>
            </a:r>
            <a:r>
              <a:rPr lang="tr-TR" dirty="0" smtClean="0"/>
              <a:t>eşit </a:t>
            </a:r>
            <a:r>
              <a:rPr lang="tr-TR" dirty="0"/>
              <a:t>derecede gayret etmeleri ve her </a:t>
            </a:r>
            <a:r>
              <a:rPr lang="tr-TR" dirty="0" smtClean="0"/>
              <a:t>Ö</a:t>
            </a:r>
            <a:r>
              <a:rPr lang="tr-TR" dirty="0"/>
              <a:t>ğ</a:t>
            </a:r>
            <a:r>
              <a:rPr lang="tr-TR" dirty="0" smtClean="0"/>
              <a:t>rencinin katkısının değerlendirilmesi demektir.</a:t>
            </a:r>
            <a:endParaRPr lang="tr-TR" dirty="0"/>
          </a:p>
        </p:txBody>
      </p:sp>
      <p:sp>
        <p:nvSpPr>
          <p:cNvPr id="4" name="Başlık 1"/>
          <p:cNvSpPr>
            <a:spLocks noGrp="1"/>
          </p:cNvSpPr>
          <p:nvPr>
            <p:ph type="title"/>
          </p:nvPr>
        </p:nvSpPr>
        <p:spPr>
          <a:solidFill>
            <a:schemeClr val="accent4">
              <a:lumMod val="60000"/>
              <a:lumOff val="40000"/>
            </a:schemeClr>
          </a:solidFill>
        </p:spPr>
        <p:txBody>
          <a:bodyPr/>
          <a:lstStyle/>
          <a:p>
            <a:r>
              <a:rPr lang="tr-TR" b="1" dirty="0" smtClean="0"/>
              <a:t>Eşit Başarı Fırsatı </a:t>
            </a:r>
            <a:endParaRPr lang="tr-TR" b="1" dirty="0"/>
          </a:p>
        </p:txBody>
      </p:sp>
    </p:spTree>
    <p:extLst>
      <p:ext uri="{BB962C8B-B14F-4D97-AF65-F5344CB8AC3E}">
        <p14:creationId xmlns:p14="http://schemas.microsoft.com/office/powerpoint/2010/main" val="9891847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81582BD6-FC20-4557-852B-8433F8572D30}" type="slidenum">
              <a:rPr lang="en-US" smtClean="0"/>
              <a:pPr/>
              <a:t>12</a:t>
            </a:fld>
            <a:endParaRPr lang="en-US" dirty="0"/>
          </a:p>
        </p:txBody>
      </p:sp>
      <p:sp>
        <p:nvSpPr>
          <p:cNvPr id="26" name="Content Placeholder 6"/>
          <p:cNvSpPr txBox="1">
            <a:spLocks/>
          </p:cNvSpPr>
          <p:nvPr/>
        </p:nvSpPr>
        <p:spPr>
          <a:xfrm>
            <a:off x="1981200" y="1798636"/>
            <a:ext cx="4343400" cy="3154365"/>
          </a:xfrm>
          <a:prstGeom prst="rect">
            <a:avLst/>
          </a:prstGeom>
        </p:spPr>
        <p:txBody>
          <a:bodyPr/>
          <a:lstStyle>
            <a:lvl1pPr marL="173038" indent="-173038" algn="l" defTabSz="914400" rtl="0" eaLnBrk="1" latinLnBrk="0" hangingPunct="1">
              <a:lnSpc>
                <a:spcPct val="100000"/>
              </a:lnSpc>
              <a:spcBef>
                <a:spcPct val="20000"/>
              </a:spcBef>
              <a:buClr>
                <a:schemeClr val="accent1">
                  <a:lumMod val="75000"/>
                </a:schemeClr>
              </a:buClr>
              <a:buSzPct val="70000"/>
              <a:buFont typeface="Arial" pitchFamily="34" charset="0"/>
              <a:buChar char="•"/>
              <a:defRPr sz="3200" kern="1200">
                <a:solidFill>
                  <a:schemeClr val="tx2"/>
                </a:solidFill>
                <a:latin typeface="+mn-lt"/>
                <a:ea typeface="+mn-ea"/>
                <a:cs typeface="Segoe UI" pitchFamily="34" charset="0"/>
              </a:defRPr>
            </a:lvl1pPr>
            <a:lvl2pPr marL="627063" indent="-169863" algn="l" defTabSz="914400" rtl="0" eaLnBrk="1" latinLnBrk="0" hangingPunct="1">
              <a:lnSpc>
                <a:spcPct val="100000"/>
              </a:lnSpc>
              <a:spcBef>
                <a:spcPct val="20000"/>
              </a:spcBef>
              <a:buClr>
                <a:schemeClr val="accent1">
                  <a:lumMod val="75000"/>
                </a:schemeClr>
              </a:buClr>
              <a:buSzPct val="70000"/>
              <a:buFont typeface="Arial" pitchFamily="34" charset="0"/>
              <a:buChar char="•"/>
              <a:defRPr sz="2800" kern="1200">
                <a:solidFill>
                  <a:schemeClr val="tx2"/>
                </a:solidFill>
                <a:latin typeface="+mn-lt"/>
                <a:ea typeface="+mn-ea"/>
                <a:cs typeface="Segoe UI" pitchFamily="34" charset="0"/>
              </a:defRPr>
            </a:lvl2pPr>
            <a:lvl3pPr marL="1030288" indent="-115888" algn="l" defTabSz="914400" rtl="0" eaLnBrk="1" latinLnBrk="0" hangingPunct="1">
              <a:lnSpc>
                <a:spcPct val="100000"/>
              </a:lnSpc>
              <a:spcBef>
                <a:spcPct val="20000"/>
              </a:spcBef>
              <a:buClr>
                <a:schemeClr val="accent1">
                  <a:lumMod val="75000"/>
                </a:schemeClr>
              </a:buClr>
              <a:buSzPct val="70000"/>
              <a:buFont typeface="Arial" pitchFamily="34" charset="0"/>
              <a:buChar char="•"/>
              <a:defRPr sz="2400" kern="1200">
                <a:solidFill>
                  <a:schemeClr val="tx2"/>
                </a:solidFill>
                <a:latin typeface="+mn-lt"/>
                <a:ea typeface="+mn-ea"/>
                <a:cs typeface="Segoe UI" pitchFamily="34" charset="0"/>
              </a:defRPr>
            </a:lvl3pPr>
            <a:lvl4pPr marL="1482725" indent="-111125" algn="l" defTabSz="914400" rtl="0" eaLnBrk="1" latinLnBrk="0" hangingPunct="1">
              <a:lnSpc>
                <a:spcPct val="100000"/>
              </a:lnSpc>
              <a:spcBef>
                <a:spcPct val="20000"/>
              </a:spcBef>
              <a:buClr>
                <a:schemeClr val="accent1">
                  <a:lumMod val="75000"/>
                </a:schemeClr>
              </a:buClr>
              <a:buSzPct val="70000"/>
              <a:buFont typeface="Arial" pitchFamily="34" charset="0"/>
              <a:buChar char="•"/>
              <a:defRPr sz="2000" kern="1200">
                <a:solidFill>
                  <a:schemeClr val="tx2"/>
                </a:solidFill>
                <a:latin typeface="+mn-lt"/>
                <a:ea typeface="+mn-ea"/>
                <a:cs typeface="Segoe UI" pitchFamily="34" charset="0"/>
              </a:defRPr>
            </a:lvl4pPr>
            <a:lvl5pPr marL="1944688" indent="-115888" algn="l" defTabSz="914400" rtl="0" eaLnBrk="1" latinLnBrk="0" hangingPunct="1">
              <a:lnSpc>
                <a:spcPct val="100000"/>
              </a:lnSpc>
              <a:spcBef>
                <a:spcPct val="20000"/>
              </a:spcBef>
              <a:buClr>
                <a:schemeClr val="accent1">
                  <a:lumMod val="75000"/>
                </a:schemeClr>
              </a:buClr>
              <a:buSzPct val="70000"/>
              <a:buFont typeface="Arial" pitchFamily="34" charset="0"/>
              <a:buChar char="•"/>
              <a:defRPr sz="2000" kern="1200">
                <a:solidFill>
                  <a:schemeClr val="tx2"/>
                </a:solidFill>
                <a:latin typeface="+mn-lt"/>
                <a:ea typeface="+mn-ea"/>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60000" indent="-360000">
              <a:spcBef>
                <a:spcPts val="1200"/>
              </a:spcBef>
              <a:buClr>
                <a:schemeClr val="tx1"/>
              </a:buClr>
              <a:buFont typeface="Wingdings" pitchFamily="2" charset="2"/>
              <a:buChar char="v"/>
            </a:pPr>
            <a:r>
              <a:rPr lang="tr-TR" sz="2800" dirty="0">
                <a:solidFill>
                  <a:schemeClr val="tx1"/>
                </a:solidFill>
              </a:rPr>
              <a:t>Grup üyeleri, öğrenilecek materyali anlama ve daha fazla çalışma konusunda birbirlerinin teşvik eder, konuları aralarında tartışarak </a:t>
            </a:r>
            <a:r>
              <a:rPr lang="tr-TR" sz="2800" dirty="0">
                <a:solidFill>
                  <a:srgbClr val="CC6600"/>
                </a:solidFill>
              </a:rPr>
              <a:t>bilgi paylaşımını</a:t>
            </a:r>
            <a:r>
              <a:rPr lang="tr-TR" sz="2800" dirty="0">
                <a:solidFill>
                  <a:srgbClr val="FF9933"/>
                </a:solidFill>
              </a:rPr>
              <a:t> </a:t>
            </a:r>
            <a:r>
              <a:rPr lang="tr-TR" sz="2800" dirty="0">
                <a:solidFill>
                  <a:schemeClr val="tx1"/>
                </a:solidFill>
              </a:rPr>
              <a:t>sağlarlar.</a:t>
            </a:r>
            <a:r>
              <a:rPr lang="tr-TR" dirty="0">
                <a:solidFill>
                  <a:schemeClr val="tx1"/>
                </a:solidFill>
              </a:rPr>
              <a:t> </a:t>
            </a:r>
            <a:endParaRPr lang="en-US" dirty="0">
              <a:solidFill>
                <a:schemeClr val="tx1"/>
              </a:solidFill>
            </a:endParaRPr>
          </a:p>
        </p:txBody>
      </p:sp>
      <p:sp>
        <p:nvSpPr>
          <p:cNvPr id="7" name="Title 5"/>
          <p:cNvSpPr>
            <a:spLocks noGrp="1"/>
          </p:cNvSpPr>
          <p:nvPr>
            <p:ph type="title"/>
          </p:nvPr>
        </p:nvSpPr>
        <p:spPr>
          <a:xfrm>
            <a:off x="1828800" y="404665"/>
            <a:ext cx="8134470" cy="639763"/>
          </a:xfrm>
        </p:spPr>
        <p:txBody>
          <a:bodyPr>
            <a:normAutofit fontScale="90000"/>
          </a:bodyPr>
          <a:lstStyle/>
          <a:p>
            <a:r>
              <a:rPr lang="tr-TR" dirty="0" err="1" smtClean="0">
                <a:solidFill>
                  <a:schemeClr val="tx1"/>
                </a:solidFill>
              </a:rPr>
              <a:t>İşbirlikli</a:t>
            </a:r>
            <a:r>
              <a:rPr lang="tr-TR" dirty="0" smtClean="0">
                <a:solidFill>
                  <a:schemeClr val="tx1"/>
                </a:solidFill>
              </a:rPr>
              <a:t> Öğrenmenin Özellikleri</a:t>
            </a:r>
            <a:endParaRPr lang="en-US" dirty="0">
              <a:solidFill>
                <a:schemeClr val="tx1"/>
              </a:solidFill>
            </a:endParaRPr>
          </a:p>
        </p:txBody>
      </p:sp>
      <p:sp>
        <p:nvSpPr>
          <p:cNvPr id="2" name="Metin kutusu 1"/>
          <p:cNvSpPr txBox="1"/>
          <p:nvPr/>
        </p:nvSpPr>
        <p:spPr>
          <a:xfrm>
            <a:off x="1828800" y="2179635"/>
            <a:ext cx="8305800" cy="762000"/>
          </a:xfrm>
          <a:prstGeom prst="rect">
            <a:avLst/>
          </a:prstGeom>
        </p:spPr>
        <p:txBody>
          <a:bodyPr vert="horz" wrap="square" lIns="91440" tIns="45720" rIns="91440" bIns="45720" rtlCol="0" anchor="ctr">
            <a:noAutofit/>
          </a:bodyPr>
          <a:lstStyle/>
          <a:p>
            <a:pPr marL="457200" indent="-457200">
              <a:spcBef>
                <a:spcPct val="0"/>
              </a:spcBef>
              <a:buFont typeface="Wingdings" pitchFamily="2" charset="2"/>
              <a:buChar char="v"/>
            </a:pPr>
            <a:endParaRPr lang="tr-TR" sz="3000" dirty="0">
              <a:solidFill>
                <a:srgbClr val="FF9933"/>
              </a:solidFill>
              <a:latin typeface="+mj-lt"/>
              <a:ea typeface="+mj-ea"/>
              <a:cs typeface="+mj-cs"/>
            </a:endParaRPr>
          </a:p>
        </p:txBody>
      </p:sp>
      <p:pic>
        <p:nvPicPr>
          <p:cNvPr id="11266" name="Picture 2" descr="C:\Users\TURAN\Desktop\collaboratio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77001" y="1823242"/>
            <a:ext cx="3144315" cy="31297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25916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81582BD6-FC20-4557-852B-8433F8572D30}" type="slidenum">
              <a:rPr lang="en-US" smtClean="0"/>
              <a:pPr/>
              <a:t>13</a:t>
            </a:fld>
            <a:endParaRPr lang="en-US" dirty="0"/>
          </a:p>
        </p:txBody>
      </p:sp>
      <p:sp>
        <p:nvSpPr>
          <p:cNvPr id="26" name="Content Placeholder 6"/>
          <p:cNvSpPr txBox="1">
            <a:spLocks/>
          </p:cNvSpPr>
          <p:nvPr/>
        </p:nvSpPr>
        <p:spPr>
          <a:xfrm>
            <a:off x="1981200" y="1265236"/>
            <a:ext cx="8305800" cy="4297365"/>
          </a:xfrm>
          <a:prstGeom prst="rect">
            <a:avLst/>
          </a:prstGeom>
        </p:spPr>
        <p:txBody>
          <a:bodyPr/>
          <a:lstStyle>
            <a:lvl1pPr marL="173038" indent="-173038" algn="l" defTabSz="914400" rtl="0" eaLnBrk="1" latinLnBrk="0" hangingPunct="1">
              <a:lnSpc>
                <a:spcPct val="100000"/>
              </a:lnSpc>
              <a:spcBef>
                <a:spcPct val="20000"/>
              </a:spcBef>
              <a:buClr>
                <a:schemeClr val="accent1">
                  <a:lumMod val="75000"/>
                </a:schemeClr>
              </a:buClr>
              <a:buSzPct val="70000"/>
              <a:buFont typeface="Arial" pitchFamily="34" charset="0"/>
              <a:buChar char="•"/>
              <a:defRPr sz="3200" kern="1200">
                <a:solidFill>
                  <a:schemeClr val="tx2"/>
                </a:solidFill>
                <a:latin typeface="+mn-lt"/>
                <a:ea typeface="+mn-ea"/>
                <a:cs typeface="Segoe UI" pitchFamily="34" charset="0"/>
              </a:defRPr>
            </a:lvl1pPr>
            <a:lvl2pPr marL="627063" indent="-169863" algn="l" defTabSz="914400" rtl="0" eaLnBrk="1" latinLnBrk="0" hangingPunct="1">
              <a:lnSpc>
                <a:spcPct val="100000"/>
              </a:lnSpc>
              <a:spcBef>
                <a:spcPct val="20000"/>
              </a:spcBef>
              <a:buClr>
                <a:schemeClr val="accent1">
                  <a:lumMod val="75000"/>
                </a:schemeClr>
              </a:buClr>
              <a:buSzPct val="70000"/>
              <a:buFont typeface="Arial" pitchFamily="34" charset="0"/>
              <a:buChar char="•"/>
              <a:defRPr sz="2800" kern="1200">
                <a:solidFill>
                  <a:schemeClr val="tx2"/>
                </a:solidFill>
                <a:latin typeface="+mn-lt"/>
                <a:ea typeface="+mn-ea"/>
                <a:cs typeface="Segoe UI" pitchFamily="34" charset="0"/>
              </a:defRPr>
            </a:lvl2pPr>
            <a:lvl3pPr marL="1030288" indent="-115888" algn="l" defTabSz="914400" rtl="0" eaLnBrk="1" latinLnBrk="0" hangingPunct="1">
              <a:lnSpc>
                <a:spcPct val="100000"/>
              </a:lnSpc>
              <a:spcBef>
                <a:spcPct val="20000"/>
              </a:spcBef>
              <a:buClr>
                <a:schemeClr val="accent1">
                  <a:lumMod val="75000"/>
                </a:schemeClr>
              </a:buClr>
              <a:buSzPct val="70000"/>
              <a:buFont typeface="Arial" pitchFamily="34" charset="0"/>
              <a:buChar char="•"/>
              <a:defRPr sz="2400" kern="1200">
                <a:solidFill>
                  <a:schemeClr val="tx2"/>
                </a:solidFill>
                <a:latin typeface="+mn-lt"/>
                <a:ea typeface="+mn-ea"/>
                <a:cs typeface="Segoe UI" pitchFamily="34" charset="0"/>
              </a:defRPr>
            </a:lvl3pPr>
            <a:lvl4pPr marL="1482725" indent="-111125" algn="l" defTabSz="914400" rtl="0" eaLnBrk="1" latinLnBrk="0" hangingPunct="1">
              <a:lnSpc>
                <a:spcPct val="100000"/>
              </a:lnSpc>
              <a:spcBef>
                <a:spcPct val="20000"/>
              </a:spcBef>
              <a:buClr>
                <a:schemeClr val="accent1">
                  <a:lumMod val="75000"/>
                </a:schemeClr>
              </a:buClr>
              <a:buSzPct val="70000"/>
              <a:buFont typeface="Arial" pitchFamily="34" charset="0"/>
              <a:buChar char="•"/>
              <a:defRPr sz="2000" kern="1200">
                <a:solidFill>
                  <a:schemeClr val="tx2"/>
                </a:solidFill>
                <a:latin typeface="+mn-lt"/>
                <a:ea typeface="+mn-ea"/>
                <a:cs typeface="Segoe UI" pitchFamily="34" charset="0"/>
              </a:defRPr>
            </a:lvl4pPr>
            <a:lvl5pPr marL="1944688" indent="-115888" algn="l" defTabSz="914400" rtl="0" eaLnBrk="1" latinLnBrk="0" hangingPunct="1">
              <a:lnSpc>
                <a:spcPct val="100000"/>
              </a:lnSpc>
              <a:spcBef>
                <a:spcPct val="20000"/>
              </a:spcBef>
              <a:buClr>
                <a:schemeClr val="accent1">
                  <a:lumMod val="75000"/>
                </a:schemeClr>
              </a:buClr>
              <a:buSzPct val="70000"/>
              <a:buFont typeface="Arial" pitchFamily="34" charset="0"/>
              <a:buChar char="•"/>
              <a:defRPr sz="2000" kern="1200">
                <a:solidFill>
                  <a:schemeClr val="tx2"/>
                </a:solidFill>
                <a:latin typeface="+mn-lt"/>
                <a:ea typeface="+mn-ea"/>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60000" indent="-360000">
              <a:spcBef>
                <a:spcPts val="1200"/>
              </a:spcBef>
              <a:buClr>
                <a:schemeClr val="tx1"/>
              </a:buClr>
              <a:buFont typeface="Wingdings" pitchFamily="2" charset="2"/>
              <a:buChar char="v"/>
            </a:pPr>
            <a:r>
              <a:rPr lang="tr-TR" sz="2800" dirty="0">
                <a:solidFill>
                  <a:schemeClr val="tx1"/>
                </a:solidFill>
              </a:rPr>
              <a:t>Hiçbir üyenin </a:t>
            </a:r>
            <a:r>
              <a:rPr lang="tr-TR" sz="2800" dirty="0">
                <a:solidFill>
                  <a:srgbClr val="CC6600"/>
                </a:solidFill>
              </a:rPr>
              <a:t>çaba sarf etmeksizin </a:t>
            </a:r>
            <a:r>
              <a:rPr lang="tr-TR" sz="2800" dirty="0">
                <a:solidFill>
                  <a:schemeClr val="tx1"/>
                </a:solidFill>
              </a:rPr>
              <a:t>grup başarısından yararlanmasına izin verilmez.</a:t>
            </a:r>
          </a:p>
          <a:p>
            <a:pPr marL="360000" indent="-360000">
              <a:buClr>
                <a:schemeClr val="tx1"/>
              </a:buClr>
              <a:buFont typeface="Wingdings" pitchFamily="2" charset="2"/>
              <a:buChar char="v"/>
              <a:defRPr/>
            </a:pPr>
            <a:r>
              <a:rPr lang="tr-TR" sz="2800" dirty="0">
                <a:solidFill>
                  <a:schemeClr val="tx1"/>
                </a:solidFill>
              </a:rPr>
              <a:t>Öğrenciler, tek başlarına oturup </a:t>
            </a:r>
            <a:r>
              <a:rPr lang="tr-TR" sz="2800" dirty="0">
                <a:solidFill>
                  <a:srgbClr val="CC6600"/>
                </a:solidFill>
              </a:rPr>
              <a:t>kendi üzerlerine düşeni </a:t>
            </a:r>
            <a:r>
              <a:rPr lang="tr-TR" sz="2800" dirty="0">
                <a:solidFill>
                  <a:schemeClr val="tx1"/>
                </a:solidFill>
              </a:rPr>
              <a:t>yapmazlar. Tam tersine herkes birbirine karşı </a:t>
            </a:r>
            <a:r>
              <a:rPr lang="tr-TR" sz="2800" dirty="0">
                <a:solidFill>
                  <a:srgbClr val="CC6600"/>
                </a:solidFill>
              </a:rPr>
              <a:t>sorumluluk</a:t>
            </a:r>
            <a:r>
              <a:rPr lang="tr-TR" sz="2800" dirty="0">
                <a:solidFill>
                  <a:schemeClr val="tx1"/>
                </a:solidFill>
              </a:rPr>
              <a:t> duyar.</a:t>
            </a:r>
          </a:p>
          <a:p>
            <a:pPr marL="360000" indent="-360000">
              <a:spcBef>
                <a:spcPts val="1200"/>
              </a:spcBef>
              <a:buClr>
                <a:schemeClr val="tx1"/>
              </a:buClr>
              <a:buFont typeface="Wingdings" pitchFamily="2" charset="2"/>
              <a:buChar char="v"/>
            </a:pPr>
            <a:r>
              <a:rPr lang="tr-TR" sz="2800" dirty="0">
                <a:solidFill>
                  <a:srgbClr val="CC6600"/>
                </a:solidFill>
              </a:rPr>
              <a:t>Bütün üyelerin öğrenmesi ve diğerlerinin öğrenmesine katkı sağlanması </a:t>
            </a:r>
            <a:r>
              <a:rPr lang="tr-TR" sz="2800" dirty="0">
                <a:solidFill>
                  <a:schemeClr val="tx1"/>
                </a:solidFill>
              </a:rPr>
              <a:t>esas olduğu için bireysel performans düzenli bir şekilde kontrol edilir.</a:t>
            </a:r>
          </a:p>
          <a:p>
            <a:pPr marL="0" indent="0">
              <a:spcBef>
                <a:spcPts val="1200"/>
              </a:spcBef>
              <a:buClr>
                <a:schemeClr val="tx1"/>
              </a:buClr>
              <a:buNone/>
            </a:pPr>
            <a:endParaRPr lang="tr-TR" sz="2800" dirty="0">
              <a:solidFill>
                <a:schemeClr val="tx1"/>
              </a:solidFill>
            </a:endParaRPr>
          </a:p>
          <a:p>
            <a:pPr marL="360000" indent="-360000">
              <a:spcBef>
                <a:spcPts val="1200"/>
              </a:spcBef>
              <a:buClr>
                <a:schemeClr val="tx1"/>
              </a:buClr>
            </a:pPr>
            <a:endParaRPr lang="tr-TR" dirty="0">
              <a:solidFill>
                <a:schemeClr val="tx1"/>
              </a:solidFill>
            </a:endParaRPr>
          </a:p>
          <a:p>
            <a:pPr marL="360000" indent="-360000">
              <a:spcBef>
                <a:spcPts val="1200"/>
              </a:spcBef>
              <a:buClr>
                <a:schemeClr val="tx1"/>
              </a:buClr>
              <a:buFont typeface="Wingdings" pitchFamily="2" charset="2"/>
              <a:buChar char="v"/>
            </a:pPr>
            <a:endParaRPr lang="tr-TR" sz="2800" dirty="0">
              <a:solidFill>
                <a:schemeClr val="tx1"/>
              </a:solidFill>
            </a:endParaRPr>
          </a:p>
          <a:p>
            <a:pPr marL="360000" indent="-360000">
              <a:spcBef>
                <a:spcPts val="1200"/>
              </a:spcBef>
              <a:buClr>
                <a:schemeClr val="tx1"/>
              </a:buClr>
              <a:buFont typeface="Wingdings" pitchFamily="2" charset="2"/>
              <a:buChar char="v"/>
            </a:pPr>
            <a:endParaRPr lang="tr-TR" sz="2800" dirty="0">
              <a:solidFill>
                <a:schemeClr val="tx1"/>
              </a:solidFill>
            </a:endParaRPr>
          </a:p>
          <a:p>
            <a:pPr marL="360000" indent="-360000">
              <a:spcBef>
                <a:spcPts val="1200"/>
              </a:spcBef>
              <a:buClr>
                <a:schemeClr val="tx1"/>
              </a:buClr>
              <a:buFont typeface="Wingdings" pitchFamily="2" charset="2"/>
              <a:buChar char="v"/>
            </a:pPr>
            <a:endParaRPr lang="tr-TR" sz="2800" dirty="0">
              <a:solidFill>
                <a:schemeClr val="tx1"/>
              </a:solidFill>
            </a:endParaRPr>
          </a:p>
          <a:p>
            <a:pPr marL="0" indent="0">
              <a:spcBef>
                <a:spcPts val="1200"/>
              </a:spcBef>
              <a:buClr>
                <a:schemeClr val="tx1"/>
              </a:buClr>
              <a:buNone/>
            </a:pPr>
            <a:r>
              <a:rPr lang="tr-TR" dirty="0">
                <a:solidFill>
                  <a:schemeClr val="tx1"/>
                </a:solidFill>
              </a:rPr>
              <a:t> </a:t>
            </a:r>
            <a:endParaRPr lang="en-US" dirty="0">
              <a:solidFill>
                <a:schemeClr val="tx1"/>
              </a:solidFill>
            </a:endParaRPr>
          </a:p>
        </p:txBody>
      </p:sp>
      <p:sp>
        <p:nvSpPr>
          <p:cNvPr id="7" name="Title 5"/>
          <p:cNvSpPr>
            <a:spLocks noGrp="1"/>
          </p:cNvSpPr>
          <p:nvPr>
            <p:ph type="title"/>
          </p:nvPr>
        </p:nvSpPr>
        <p:spPr>
          <a:xfrm>
            <a:off x="1828800" y="476673"/>
            <a:ext cx="8134470" cy="639763"/>
          </a:xfrm>
        </p:spPr>
        <p:txBody>
          <a:bodyPr>
            <a:normAutofit fontScale="90000"/>
          </a:bodyPr>
          <a:lstStyle/>
          <a:p>
            <a:r>
              <a:rPr lang="tr-TR" b="1" dirty="0" err="1" smtClean="0">
                <a:solidFill>
                  <a:srgbClr val="C00000"/>
                </a:solidFill>
              </a:rPr>
              <a:t>İşbirlikli</a:t>
            </a:r>
            <a:r>
              <a:rPr lang="tr-TR" b="1" dirty="0" smtClean="0">
                <a:solidFill>
                  <a:srgbClr val="C00000"/>
                </a:solidFill>
              </a:rPr>
              <a:t> Öğrenmenin Özellikleri</a:t>
            </a:r>
            <a:endParaRPr lang="en-US" b="1" dirty="0">
              <a:solidFill>
                <a:srgbClr val="C00000"/>
              </a:solidFill>
            </a:endParaRPr>
          </a:p>
        </p:txBody>
      </p:sp>
      <p:sp>
        <p:nvSpPr>
          <p:cNvPr id="2" name="Metin kutusu 1"/>
          <p:cNvSpPr txBox="1"/>
          <p:nvPr/>
        </p:nvSpPr>
        <p:spPr>
          <a:xfrm>
            <a:off x="1828800" y="2179635"/>
            <a:ext cx="8305800" cy="762000"/>
          </a:xfrm>
          <a:prstGeom prst="rect">
            <a:avLst/>
          </a:prstGeom>
        </p:spPr>
        <p:txBody>
          <a:bodyPr vert="horz" wrap="square" lIns="91440" tIns="45720" rIns="91440" bIns="45720" rtlCol="0" anchor="ctr">
            <a:noAutofit/>
          </a:bodyPr>
          <a:lstStyle/>
          <a:p>
            <a:pPr marL="457200" indent="-457200">
              <a:spcBef>
                <a:spcPct val="0"/>
              </a:spcBef>
              <a:buFont typeface="Wingdings" pitchFamily="2" charset="2"/>
              <a:buChar char="v"/>
            </a:pPr>
            <a:endParaRPr lang="tr-TR" sz="3000" dirty="0">
              <a:solidFill>
                <a:srgbClr val="FF9933"/>
              </a:solidFill>
              <a:latin typeface="+mj-lt"/>
              <a:ea typeface="+mj-ea"/>
              <a:cs typeface="+mj-cs"/>
            </a:endParaRPr>
          </a:p>
        </p:txBody>
      </p:sp>
    </p:spTree>
    <p:extLst>
      <p:ext uri="{BB962C8B-B14F-4D97-AF65-F5344CB8AC3E}">
        <p14:creationId xmlns:p14="http://schemas.microsoft.com/office/powerpoint/2010/main" val="5390493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81582BD6-FC20-4557-852B-8433F8572D30}" type="slidenum">
              <a:rPr lang="en-US" smtClean="0"/>
              <a:pPr/>
              <a:t>14</a:t>
            </a:fld>
            <a:endParaRPr lang="en-US" dirty="0"/>
          </a:p>
        </p:txBody>
      </p:sp>
      <p:sp>
        <p:nvSpPr>
          <p:cNvPr id="26" name="Content Placeholder 6"/>
          <p:cNvSpPr txBox="1">
            <a:spLocks/>
          </p:cNvSpPr>
          <p:nvPr/>
        </p:nvSpPr>
        <p:spPr>
          <a:xfrm>
            <a:off x="1981200" y="1905001"/>
            <a:ext cx="4953000" cy="4297365"/>
          </a:xfrm>
          <a:prstGeom prst="rect">
            <a:avLst/>
          </a:prstGeom>
        </p:spPr>
        <p:txBody>
          <a:bodyPr/>
          <a:lstStyle>
            <a:lvl1pPr marL="173038" indent="-173038" algn="l" defTabSz="914400" rtl="0" eaLnBrk="1" latinLnBrk="0" hangingPunct="1">
              <a:lnSpc>
                <a:spcPct val="100000"/>
              </a:lnSpc>
              <a:spcBef>
                <a:spcPct val="20000"/>
              </a:spcBef>
              <a:buClr>
                <a:schemeClr val="accent1">
                  <a:lumMod val="75000"/>
                </a:schemeClr>
              </a:buClr>
              <a:buSzPct val="70000"/>
              <a:buFont typeface="Arial" pitchFamily="34" charset="0"/>
              <a:buChar char="•"/>
              <a:defRPr sz="3200" kern="1200">
                <a:solidFill>
                  <a:schemeClr val="tx2"/>
                </a:solidFill>
                <a:latin typeface="+mn-lt"/>
                <a:ea typeface="+mn-ea"/>
                <a:cs typeface="Segoe UI" pitchFamily="34" charset="0"/>
              </a:defRPr>
            </a:lvl1pPr>
            <a:lvl2pPr marL="627063" indent="-169863" algn="l" defTabSz="914400" rtl="0" eaLnBrk="1" latinLnBrk="0" hangingPunct="1">
              <a:lnSpc>
                <a:spcPct val="100000"/>
              </a:lnSpc>
              <a:spcBef>
                <a:spcPct val="20000"/>
              </a:spcBef>
              <a:buClr>
                <a:schemeClr val="accent1">
                  <a:lumMod val="75000"/>
                </a:schemeClr>
              </a:buClr>
              <a:buSzPct val="70000"/>
              <a:buFont typeface="Arial" pitchFamily="34" charset="0"/>
              <a:buChar char="•"/>
              <a:defRPr sz="2800" kern="1200">
                <a:solidFill>
                  <a:schemeClr val="tx2"/>
                </a:solidFill>
                <a:latin typeface="+mn-lt"/>
                <a:ea typeface="+mn-ea"/>
                <a:cs typeface="Segoe UI" pitchFamily="34" charset="0"/>
              </a:defRPr>
            </a:lvl2pPr>
            <a:lvl3pPr marL="1030288" indent="-115888" algn="l" defTabSz="914400" rtl="0" eaLnBrk="1" latinLnBrk="0" hangingPunct="1">
              <a:lnSpc>
                <a:spcPct val="100000"/>
              </a:lnSpc>
              <a:spcBef>
                <a:spcPct val="20000"/>
              </a:spcBef>
              <a:buClr>
                <a:schemeClr val="accent1">
                  <a:lumMod val="75000"/>
                </a:schemeClr>
              </a:buClr>
              <a:buSzPct val="70000"/>
              <a:buFont typeface="Arial" pitchFamily="34" charset="0"/>
              <a:buChar char="•"/>
              <a:defRPr sz="2400" kern="1200">
                <a:solidFill>
                  <a:schemeClr val="tx2"/>
                </a:solidFill>
                <a:latin typeface="+mn-lt"/>
                <a:ea typeface="+mn-ea"/>
                <a:cs typeface="Segoe UI" pitchFamily="34" charset="0"/>
              </a:defRPr>
            </a:lvl3pPr>
            <a:lvl4pPr marL="1482725" indent="-111125" algn="l" defTabSz="914400" rtl="0" eaLnBrk="1" latinLnBrk="0" hangingPunct="1">
              <a:lnSpc>
                <a:spcPct val="100000"/>
              </a:lnSpc>
              <a:spcBef>
                <a:spcPct val="20000"/>
              </a:spcBef>
              <a:buClr>
                <a:schemeClr val="accent1">
                  <a:lumMod val="75000"/>
                </a:schemeClr>
              </a:buClr>
              <a:buSzPct val="70000"/>
              <a:buFont typeface="Arial" pitchFamily="34" charset="0"/>
              <a:buChar char="•"/>
              <a:defRPr sz="2000" kern="1200">
                <a:solidFill>
                  <a:schemeClr val="tx2"/>
                </a:solidFill>
                <a:latin typeface="+mn-lt"/>
                <a:ea typeface="+mn-ea"/>
                <a:cs typeface="Segoe UI" pitchFamily="34" charset="0"/>
              </a:defRPr>
            </a:lvl4pPr>
            <a:lvl5pPr marL="1944688" indent="-115888" algn="l" defTabSz="914400" rtl="0" eaLnBrk="1" latinLnBrk="0" hangingPunct="1">
              <a:lnSpc>
                <a:spcPct val="100000"/>
              </a:lnSpc>
              <a:spcBef>
                <a:spcPct val="20000"/>
              </a:spcBef>
              <a:buClr>
                <a:schemeClr val="accent1">
                  <a:lumMod val="75000"/>
                </a:schemeClr>
              </a:buClr>
              <a:buSzPct val="70000"/>
              <a:buFont typeface="Arial" pitchFamily="34" charset="0"/>
              <a:buChar char="•"/>
              <a:defRPr sz="2000" kern="1200">
                <a:solidFill>
                  <a:schemeClr val="tx2"/>
                </a:solidFill>
                <a:latin typeface="+mn-lt"/>
                <a:ea typeface="+mn-ea"/>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60000" indent="-360000">
              <a:spcBef>
                <a:spcPts val="1200"/>
              </a:spcBef>
              <a:buClr>
                <a:schemeClr val="tx1"/>
              </a:buClr>
              <a:buFont typeface="Wingdings" pitchFamily="2" charset="2"/>
              <a:buChar char="v"/>
            </a:pPr>
            <a:r>
              <a:rPr lang="tr-TR" sz="2800" dirty="0">
                <a:solidFill>
                  <a:schemeClr val="tx1"/>
                </a:solidFill>
              </a:rPr>
              <a:t>Performans puanı </a:t>
            </a:r>
            <a:r>
              <a:rPr lang="tr-TR" sz="2800" dirty="0">
                <a:solidFill>
                  <a:srgbClr val="CC6600"/>
                </a:solidFill>
              </a:rPr>
              <a:t>ortaktır.</a:t>
            </a:r>
          </a:p>
          <a:p>
            <a:pPr marL="360000" indent="-360000">
              <a:spcBef>
                <a:spcPts val="1200"/>
              </a:spcBef>
              <a:buClr>
                <a:schemeClr val="tx1"/>
              </a:buClr>
              <a:buFont typeface="Wingdings" pitchFamily="2" charset="2"/>
              <a:buChar char="v"/>
            </a:pPr>
            <a:r>
              <a:rPr lang="tr-TR" sz="2800" dirty="0">
                <a:solidFill>
                  <a:schemeClr val="tx1"/>
                </a:solidFill>
              </a:rPr>
              <a:t>Sonuçta elde edilen </a:t>
            </a:r>
            <a:r>
              <a:rPr lang="tr-TR" sz="2800" dirty="0">
                <a:solidFill>
                  <a:srgbClr val="CC6600"/>
                </a:solidFill>
              </a:rPr>
              <a:t>verim</a:t>
            </a:r>
            <a:r>
              <a:rPr lang="tr-TR" sz="2800" dirty="0">
                <a:solidFill>
                  <a:schemeClr val="tx1"/>
                </a:solidFill>
              </a:rPr>
              <a:t>, grup üyelerinin </a:t>
            </a:r>
            <a:r>
              <a:rPr lang="tr-TR" sz="2800" dirty="0">
                <a:solidFill>
                  <a:srgbClr val="CC6600"/>
                </a:solidFill>
              </a:rPr>
              <a:t>bireysel  performansının toplamından </a:t>
            </a:r>
            <a:r>
              <a:rPr lang="tr-TR" sz="2800" dirty="0">
                <a:solidFill>
                  <a:schemeClr val="tx1"/>
                </a:solidFill>
              </a:rPr>
              <a:t>büyüktür.</a:t>
            </a:r>
          </a:p>
          <a:p>
            <a:pPr marL="360000" indent="-360000">
              <a:spcBef>
                <a:spcPts val="1200"/>
              </a:spcBef>
              <a:buClr>
                <a:schemeClr val="tx1"/>
              </a:buClr>
              <a:buFont typeface="Wingdings" pitchFamily="2" charset="2"/>
              <a:buChar char="v"/>
            </a:pPr>
            <a:r>
              <a:rPr lang="tr-TR" sz="2800" dirty="0">
                <a:solidFill>
                  <a:schemeClr val="tx1"/>
                </a:solidFill>
              </a:rPr>
              <a:t>(bütün üyeler bireysel çalışmaları halinde elde edebilecekleri verimin daha fazlasını böyle bir grup çalışmasında elde edebilirler.) </a:t>
            </a:r>
          </a:p>
          <a:p>
            <a:pPr marL="360000" indent="-360000">
              <a:spcBef>
                <a:spcPts val="1200"/>
              </a:spcBef>
              <a:buClr>
                <a:schemeClr val="tx1"/>
              </a:buClr>
            </a:pPr>
            <a:endParaRPr lang="tr-TR" dirty="0">
              <a:solidFill>
                <a:schemeClr val="tx1"/>
              </a:solidFill>
            </a:endParaRPr>
          </a:p>
          <a:p>
            <a:pPr marL="360000" indent="-360000">
              <a:spcBef>
                <a:spcPts val="1200"/>
              </a:spcBef>
              <a:buClr>
                <a:schemeClr val="tx1"/>
              </a:buClr>
              <a:buFont typeface="Wingdings" pitchFamily="2" charset="2"/>
              <a:buChar char="v"/>
            </a:pPr>
            <a:endParaRPr lang="tr-TR" sz="2800" dirty="0">
              <a:solidFill>
                <a:schemeClr val="tx1"/>
              </a:solidFill>
            </a:endParaRPr>
          </a:p>
          <a:p>
            <a:pPr marL="360000" indent="-360000">
              <a:spcBef>
                <a:spcPts val="1200"/>
              </a:spcBef>
              <a:buClr>
                <a:schemeClr val="tx1"/>
              </a:buClr>
              <a:buFont typeface="Wingdings" pitchFamily="2" charset="2"/>
              <a:buChar char="v"/>
            </a:pPr>
            <a:endParaRPr lang="tr-TR" sz="2800" dirty="0">
              <a:solidFill>
                <a:schemeClr val="tx1"/>
              </a:solidFill>
            </a:endParaRPr>
          </a:p>
          <a:p>
            <a:pPr marL="360000" indent="-360000">
              <a:spcBef>
                <a:spcPts val="1200"/>
              </a:spcBef>
              <a:buClr>
                <a:schemeClr val="tx1"/>
              </a:buClr>
              <a:buFont typeface="Wingdings" pitchFamily="2" charset="2"/>
              <a:buChar char="v"/>
            </a:pPr>
            <a:endParaRPr lang="tr-TR" sz="2800" dirty="0">
              <a:solidFill>
                <a:schemeClr val="tx1"/>
              </a:solidFill>
            </a:endParaRPr>
          </a:p>
          <a:p>
            <a:pPr marL="0" indent="0">
              <a:spcBef>
                <a:spcPts val="1200"/>
              </a:spcBef>
              <a:buClr>
                <a:schemeClr val="tx1"/>
              </a:buClr>
              <a:buNone/>
            </a:pPr>
            <a:r>
              <a:rPr lang="tr-TR" dirty="0">
                <a:solidFill>
                  <a:schemeClr val="tx1"/>
                </a:solidFill>
              </a:rPr>
              <a:t> </a:t>
            </a:r>
            <a:endParaRPr lang="en-US" dirty="0">
              <a:solidFill>
                <a:schemeClr val="tx1"/>
              </a:solidFill>
            </a:endParaRPr>
          </a:p>
        </p:txBody>
      </p:sp>
      <p:sp>
        <p:nvSpPr>
          <p:cNvPr id="7" name="Title 5"/>
          <p:cNvSpPr>
            <a:spLocks noGrp="1"/>
          </p:cNvSpPr>
          <p:nvPr>
            <p:ph type="title"/>
          </p:nvPr>
        </p:nvSpPr>
        <p:spPr>
          <a:xfrm>
            <a:off x="1809630" y="404665"/>
            <a:ext cx="8134470" cy="639763"/>
          </a:xfrm>
        </p:spPr>
        <p:txBody>
          <a:bodyPr>
            <a:normAutofit fontScale="90000"/>
          </a:bodyPr>
          <a:lstStyle/>
          <a:p>
            <a:r>
              <a:rPr lang="tr-TR" b="1" dirty="0" err="1" smtClean="0">
                <a:solidFill>
                  <a:srgbClr val="C00000"/>
                </a:solidFill>
              </a:rPr>
              <a:t>İşbirlikli</a:t>
            </a:r>
            <a:r>
              <a:rPr lang="tr-TR" b="1" dirty="0" smtClean="0">
                <a:solidFill>
                  <a:srgbClr val="C00000"/>
                </a:solidFill>
              </a:rPr>
              <a:t> Öğrenmenin Özellikleri</a:t>
            </a:r>
            <a:endParaRPr lang="en-US" b="1" dirty="0">
              <a:solidFill>
                <a:srgbClr val="C00000"/>
              </a:solidFill>
            </a:endParaRPr>
          </a:p>
        </p:txBody>
      </p:sp>
      <p:sp>
        <p:nvSpPr>
          <p:cNvPr id="2" name="Metin kutusu 1"/>
          <p:cNvSpPr txBox="1"/>
          <p:nvPr/>
        </p:nvSpPr>
        <p:spPr>
          <a:xfrm>
            <a:off x="1828800" y="2179635"/>
            <a:ext cx="8305800" cy="762000"/>
          </a:xfrm>
          <a:prstGeom prst="rect">
            <a:avLst/>
          </a:prstGeom>
        </p:spPr>
        <p:txBody>
          <a:bodyPr vert="horz" wrap="square" lIns="91440" tIns="45720" rIns="91440" bIns="45720" rtlCol="0" anchor="ctr">
            <a:noAutofit/>
          </a:bodyPr>
          <a:lstStyle/>
          <a:p>
            <a:pPr marL="457200" indent="-457200">
              <a:spcBef>
                <a:spcPct val="0"/>
              </a:spcBef>
              <a:buFont typeface="Wingdings" pitchFamily="2" charset="2"/>
              <a:buChar char="v"/>
            </a:pPr>
            <a:endParaRPr lang="tr-TR" sz="3000" dirty="0">
              <a:solidFill>
                <a:srgbClr val="FF9933"/>
              </a:solidFill>
              <a:latin typeface="+mj-lt"/>
              <a:ea typeface="+mj-ea"/>
              <a:cs typeface="+mj-cs"/>
            </a:endParaRPr>
          </a:p>
        </p:txBody>
      </p:sp>
      <p:pic>
        <p:nvPicPr>
          <p:cNvPr id="1026" name="Picture 2" descr="C:\Users\erturk\Desktop\Untitled-1.png"/>
          <p:cNvPicPr>
            <a:picLocks noChangeAspect="1" noChangeArrowheads="1"/>
          </p:cNvPicPr>
          <p:nvPr/>
        </p:nvPicPr>
        <p:blipFill>
          <a:blip r:embed="rId2" cstate="print"/>
          <a:srcRect/>
          <a:stretch>
            <a:fillRect/>
          </a:stretch>
        </p:blipFill>
        <p:spPr bwMode="auto">
          <a:xfrm>
            <a:off x="7086600" y="1295400"/>
            <a:ext cx="2857500" cy="3657600"/>
          </a:xfrm>
          <a:prstGeom prst="rect">
            <a:avLst/>
          </a:prstGeom>
          <a:noFill/>
        </p:spPr>
      </p:pic>
    </p:spTree>
    <p:extLst>
      <p:ext uri="{BB962C8B-B14F-4D97-AF65-F5344CB8AC3E}">
        <p14:creationId xmlns:p14="http://schemas.microsoft.com/office/powerpoint/2010/main" val="22206339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81582BD6-FC20-4557-852B-8433F8572D30}" type="slidenum">
              <a:rPr lang="en-US" smtClean="0"/>
              <a:pPr/>
              <a:t>15</a:t>
            </a:fld>
            <a:endParaRPr lang="en-US" dirty="0"/>
          </a:p>
        </p:txBody>
      </p:sp>
      <p:sp>
        <p:nvSpPr>
          <p:cNvPr id="7" name="Title 5"/>
          <p:cNvSpPr>
            <a:spLocks noGrp="1"/>
          </p:cNvSpPr>
          <p:nvPr>
            <p:ph type="title"/>
          </p:nvPr>
        </p:nvSpPr>
        <p:spPr>
          <a:xfrm>
            <a:off x="1619130" y="152401"/>
            <a:ext cx="8134470" cy="639763"/>
          </a:xfrm>
        </p:spPr>
        <p:txBody>
          <a:bodyPr>
            <a:normAutofit/>
          </a:bodyPr>
          <a:lstStyle/>
          <a:p>
            <a:r>
              <a:rPr lang="tr-TR" sz="2900" dirty="0">
                <a:solidFill>
                  <a:schemeClr val="bg1"/>
                </a:solidFill>
              </a:rPr>
              <a:t>İşbirlikçi Öğrenmenin Planlanması ve Uygulanması</a:t>
            </a:r>
            <a:endParaRPr lang="en-US" sz="2900" dirty="0">
              <a:solidFill>
                <a:schemeClr val="bg1"/>
              </a:solidFill>
            </a:endParaRPr>
          </a:p>
        </p:txBody>
      </p:sp>
      <p:sp>
        <p:nvSpPr>
          <p:cNvPr id="2" name="Metin kutusu 1"/>
          <p:cNvSpPr txBox="1"/>
          <p:nvPr/>
        </p:nvSpPr>
        <p:spPr>
          <a:xfrm>
            <a:off x="1828800" y="2179635"/>
            <a:ext cx="8305800" cy="762000"/>
          </a:xfrm>
          <a:prstGeom prst="rect">
            <a:avLst/>
          </a:prstGeom>
        </p:spPr>
        <p:txBody>
          <a:bodyPr vert="horz" wrap="square" lIns="91440" tIns="45720" rIns="91440" bIns="45720" rtlCol="0" anchor="ctr">
            <a:noAutofit/>
          </a:bodyPr>
          <a:lstStyle/>
          <a:p>
            <a:pPr marL="457200" indent="-457200">
              <a:spcBef>
                <a:spcPct val="0"/>
              </a:spcBef>
              <a:buFont typeface="Wingdings" pitchFamily="2" charset="2"/>
              <a:buChar char="v"/>
            </a:pPr>
            <a:endParaRPr lang="tr-TR" sz="3000" dirty="0">
              <a:solidFill>
                <a:srgbClr val="FF9933"/>
              </a:solidFill>
              <a:latin typeface="+mj-lt"/>
              <a:ea typeface="+mj-ea"/>
              <a:cs typeface="+mj-cs"/>
            </a:endParaRPr>
          </a:p>
        </p:txBody>
      </p:sp>
      <p:sp>
        <p:nvSpPr>
          <p:cNvPr id="10" name="Content Placeholder 6"/>
          <p:cNvSpPr txBox="1">
            <a:spLocks/>
          </p:cNvSpPr>
          <p:nvPr/>
        </p:nvSpPr>
        <p:spPr>
          <a:xfrm>
            <a:off x="1981200" y="1600200"/>
            <a:ext cx="7620000" cy="4038600"/>
          </a:xfrm>
          <a:prstGeom prst="rect">
            <a:avLst/>
          </a:prstGeom>
        </p:spPr>
        <p:txBody>
          <a:bodyPr/>
          <a:lstStyle>
            <a:lvl1pPr marL="173038" indent="-173038" algn="l" defTabSz="914400" rtl="0" eaLnBrk="1" latinLnBrk="0" hangingPunct="1">
              <a:lnSpc>
                <a:spcPct val="100000"/>
              </a:lnSpc>
              <a:spcBef>
                <a:spcPct val="20000"/>
              </a:spcBef>
              <a:buClr>
                <a:schemeClr val="accent1">
                  <a:lumMod val="75000"/>
                </a:schemeClr>
              </a:buClr>
              <a:buSzPct val="70000"/>
              <a:buFont typeface="Arial" pitchFamily="34" charset="0"/>
              <a:buChar char="•"/>
              <a:defRPr sz="3200" kern="1200">
                <a:solidFill>
                  <a:schemeClr val="tx2"/>
                </a:solidFill>
                <a:latin typeface="+mn-lt"/>
                <a:ea typeface="+mn-ea"/>
                <a:cs typeface="Segoe UI" pitchFamily="34" charset="0"/>
              </a:defRPr>
            </a:lvl1pPr>
            <a:lvl2pPr marL="627063" indent="-169863" algn="l" defTabSz="914400" rtl="0" eaLnBrk="1" latinLnBrk="0" hangingPunct="1">
              <a:lnSpc>
                <a:spcPct val="100000"/>
              </a:lnSpc>
              <a:spcBef>
                <a:spcPct val="20000"/>
              </a:spcBef>
              <a:buClr>
                <a:schemeClr val="accent1">
                  <a:lumMod val="75000"/>
                </a:schemeClr>
              </a:buClr>
              <a:buSzPct val="70000"/>
              <a:buFont typeface="Arial" pitchFamily="34" charset="0"/>
              <a:buChar char="•"/>
              <a:defRPr sz="2800" kern="1200">
                <a:solidFill>
                  <a:schemeClr val="tx2"/>
                </a:solidFill>
                <a:latin typeface="+mn-lt"/>
                <a:ea typeface="+mn-ea"/>
                <a:cs typeface="Segoe UI" pitchFamily="34" charset="0"/>
              </a:defRPr>
            </a:lvl2pPr>
            <a:lvl3pPr marL="1030288" indent="-115888" algn="l" defTabSz="914400" rtl="0" eaLnBrk="1" latinLnBrk="0" hangingPunct="1">
              <a:lnSpc>
                <a:spcPct val="100000"/>
              </a:lnSpc>
              <a:spcBef>
                <a:spcPct val="20000"/>
              </a:spcBef>
              <a:buClr>
                <a:schemeClr val="accent1">
                  <a:lumMod val="75000"/>
                </a:schemeClr>
              </a:buClr>
              <a:buSzPct val="70000"/>
              <a:buFont typeface="Arial" pitchFamily="34" charset="0"/>
              <a:buChar char="•"/>
              <a:defRPr sz="2400" kern="1200">
                <a:solidFill>
                  <a:schemeClr val="tx2"/>
                </a:solidFill>
                <a:latin typeface="+mn-lt"/>
                <a:ea typeface="+mn-ea"/>
                <a:cs typeface="Segoe UI" pitchFamily="34" charset="0"/>
              </a:defRPr>
            </a:lvl3pPr>
            <a:lvl4pPr marL="1482725" indent="-111125" algn="l" defTabSz="914400" rtl="0" eaLnBrk="1" latinLnBrk="0" hangingPunct="1">
              <a:lnSpc>
                <a:spcPct val="100000"/>
              </a:lnSpc>
              <a:spcBef>
                <a:spcPct val="20000"/>
              </a:spcBef>
              <a:buClr>
                <a:schemeClr val="accent1">
                  <a:lumMod val="75000"/>
                </a:schemeClr>
              </a:buClr>
              <a:buSzPct val="70000"/>
              <a:buFont typeface="Arial" pitchFamily="34" charset="0"/>
              <a:buChar char="•"/>
              <a:defRPr sz="2000" kern="1200">
                <a:solidFill>
                  <a:schemeClr val="tx2"/>
                </a:solidFill>
                <a:latin typeface="+mn-lt"/>
                <a:ea typeface="+mn-ea"/>
                <a:cs typeface="Segoe UI" pitchFamily="34" charset="0"/>
              </a:defRPr>
            </a:lvl4pPr>
            <a:lvl5pPr marL="1944688" indent="-115888" algn="l" defTabSz="914400" rtl="0" eaLnBrk="1" latinLnBrk="0" hangingPunct="1">
              <a:lnSpc>
                <a:spcPct val="100000"/>
              </a:lnSpc>
              <a:spcBef>
                <a:spcPct val="20000"/>
              </a:spcBef>
              <a:buClr>
                <a:schemeClr val="accent1">
                  <a:lumMod val="75000"/>
                </a:schemeClr>
              </a:buClr>
              <a:buSzPct val="70000"/>
              <a:buFont typeface="Arial" pitchFamily="34" charset="0"/>
              <a:buChar char="•"/>
              <a:defRPr sz="2000" kern="1200">
                <a:solidFill>
                  <a:schemeClr val="tx2"/>
                </a:solidFill>
                <a:latin typeface="+mn-lt"/>
                <a:ea typeface="+mn-ea"/>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60000" indent="-360000">
              <a:lnSpc>
                <a:spcPct val="90000"/>
              </a:lnSpc>
              <a:spcBef>
                <a:spcPts val="1200"/>
              </a:spcBef>
              <a:buClr>
                <a:srgbClr val="CC6600"/>
              </a:buClr>
              <a:buFont typeface="Wingdings" pitchFamily="2" charset="2"/>
              <a:buChar char="v"/>
            </a:pPr>
            <a:r>
              <a:rPr lang="tr-TR" dirty="0">
                <a:solidFill>
                  <a:schemeClr val="tx1"/>
                </a:solidFill>
                <a:latin typeface="+mj-lt"/>
              </a:rPr>
              <a:t>İşbirlikçi öğrenmeye dayalı dersin işlenmesi</a:t>
            </a:r>
            <a:endParaRPr lang="en-US" dirty="0">
              <a:solidFill>
                <a:schemeClr val="tx1"/>
              </a:solidFill>
              <a:latin typeface="+mj-lt"/>
            </a:endParaRPr>
          </a:p>
          <a:p>
            <a:pPr lvl="1">
              <a:lnSpc>
                <a:spcPct val="90000"/>
              </a:lnSpc>
              <a:spcBef>
                <a:spcPts val="1200"/>
              </a:spcBef>
              <a:buClr>
                <a:srgbClr val="CC6600"/>
              </a:buClr>
              <a:buFont typeface="Wingdings" pitchFamily="2" charset="2"/>
              <a:buChar char="§"/>
            </a:pPr>
            <a:r>
              <a:rPr lang="tr-TR" sz="2400" dirty="0">
                <a:solidFill>
                  <a:schemeClr val="tx1"/>
                </a:solidFill>
                <a:latin typeface="+mj-lt"/>
              </a:rPr>
              <a:t>Amaçların ve ön hazırlayıcıların sunulması</a:t>
            </a:r>
            <a:endParaRPr lang="en-US" sz="2400" dirty="0">
              <a:solidFill>
                <a:schemeClr val="tx1"/>
              </a:solidFill>
              <a:latin typeface="+mj-lt"/>
            </a:endParaRPr>
          </a:p>
          <a:p>
            <a:pPr lvl="1">
              <a:lnSpc>
                <a:spcPct val="90000"/>
              </a:lnSpc>
              <a:spcBef>
                <a:spcPts val="1200"/>
              </a:spcBef>
              <a:buClr>
                <a:srgbClr val="CC6600"/>
              </a:buClr>
              <a:buFont typeface="Wingdings" pitchFamily="2" charset="2"/>
              <a:buChar char="§"/>
            </a:pPr>
            <a:r>
              <a:rPr lang="tr-TR" sz="2400" dirty="0">
                <a:solidFill>
                  <a:schemeClr val="tx1"/>
                </a:solidFill>
                <a:latin typeface="+mj-lt"/>
              </a:rPr>
              <a:t>Sözel bilginin metinde sunulması</a:t>
            </a:r>
            <a:endParaRPr lang="en-US" sz="2400" dirty="0">
              <a:solidFill>
                <a:schemeClr val="tx1"/>
              </a:solidFill>
              <a:latin typeface="+mj-lt"/>
            </a:endParaRPr>
          </a:p>
          <a:p>
            <a:pPr lvl="1">
              <a:lnSpc>
                <a:spcPct val="90000"/>
              </a:lnSpc>
              <a:spcBef>
                <a:spcPts val="1200"/>
              </a:spcBef>
              <a:buClr>
                <a:srgbClr val="CC6600"/>
              </a:buClr>
              <a:buFont typeface="Wingdings" pitchFamily="2" charset="2"/>
              <a:buChar char="§"/>
            </a:pPr>
            <a:r>
              <a:rPr lang="tr-TR" sz="2400" dirty="0">
                <a:solidFill>
                  <a:schemeClr val="tx1"/>
                </a:solidFill>
                <a:latin typeface="+mj-lt"/>
              </a:rPr>
              <a:t>Çalışma gruplarının oluşturulması</a:t>
            </a:r>
            <a:endParaRPr lang="en-US" sz="2400" dirty="0">
              <a:solidFill>
                <a:schemeClr val="tx1"/>
              </a:solidFill>
              <a:latin typeface="+mj-lt"/>
            </a:endParaRPr>
          </a:p>
          <a:p>
            <a:pPr lvl="1">
              <a:lnSpc>
                <a:spcPct val="90000"/>
              </a:lnSpc>
              <a:spcBef>
                <a:spcPts val="1200"/>
              </a:spcBef>
              <a:buClr>
                <a:srgbClr val="CC6600"/>
              </a:buClr>
              <a:buFont typeface="Wingdings" pitchFamily="2" charset="2"/>
              <a:buChar char="§"/>
            </a:pPr>
            <a:r>
              <a:rPr lang="tr-TR" sz="2400" dirty="0">
                <a:solidFill>
                  <a:schemeClr val="tx1"/>
                </a:solidFill>
                <a:latin typeface="+mj-lt"/>
              </a:rPr>
              <a:t>Grup çalışmasının desteklenmesi ve yönlendirme</a:t>
            </a:r>
            <a:endParaRPr lang="en-US" sz="2400" dirty="0">
              <a:solidFill>
                <a:schemeClr val="tx1"/>
              </a:solidFill>
              <a:latin typeface="+mj-lt"/>
            </a:endParaRPr>
          </a:p>
          <a:p>
            <a:pPr marL="0" indent="0">
              <a:spcBef>
                <a:spcPts val="1200"/>
              </a:spcBef>
              <a:buClr>
                <a:schemeClr val="tx1"/>
              </a:buClr>
              <a:buNone/>
            </a:pPr>
            <a:r>
              <a:rPr lang="tr-TR" dirty="0">
                <a:solidFill>
                  <a:schemeClr val="tx1"/>
                </a:solidFill>
              </a:rPr>
              <a:t> </a:t>
            </a:r>
            <a:endParaRPr lang="en-US" dirty="0">
              <a:solidFill>
                <a:schemeClr val="tx1"/>
              </a:solidFill>
            </a:endParaRPr>
          </a:p>
        </p:txBody>
      </p:sp>
      <p:pic>
        <p:nvPicPr>
          <p:cNvPr id="6" name="Picture 2" descr="C:\Users\TURAN\Desktop\ana_slide_seminer.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53288" y="4725144"/>
            <a:ext cx="2784356" cy="18986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83037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81582BD6-FC20-4557-852B-8433F8572D30}" type="slidenum">
              <a:rPr lang="en-US" smtClean="0"/>
              <a:pPr/>
              <a:t>16</a:t>
            </a:fld>
            <a:endParaRPr lang="en-US" dirty="0"/>
          </a:p>
        </p:txBody>
      </p:sp>
      <p:sp>
        <p:nvSpPr>
          <p:cNvPr id="10" name="Content Placeholder 6"/>
          <p:cNvSpPr txBox="1">
            <a:spLocks/>
          </p:cNvSpPr>
          <p:nvPr/>
        </p:nvSpPr>
        <p:spPr>
          <a:xfrm>
            <a:off x="2057400" y="1066801"/>
            <a:ext cx="7620000" cy="1493835"/>
          </a:xfrm>
          <a:prstGeom prst="rect">
            <a:avLst/>
          </a:prstGeom>
        </p:spPr>
        <p:txBody>
          <a:bodyPr/>
          <a:lstStyle>
            <a:lvl1pPr marL="173038" indent="-173038" algn="l" defTabSz="914400" rtl="0" eaLnBrk="1" latinLnBrk="0" hangingPunct="1">
              <a:lnSpc>
                <a:spcPct val="100000"/>
              </a:lnSpc>
              <a:spcBef>
                <a:spcPct val="20000"/>
              </a:spcBef>
              <a:buClr>
                <a:schemeClr val="accent1">
                  <a:lumMod val="75000"/>
                </a:schemeClr>
              </a:buClr>
              <a:buSzPct val="70000"/>
              <a:buFont typeface="Arial" pitchFamily="34" charset="0"/>
              <a:buChar char="•"/>
              <a:defRPr sz="3200" kern="1200">
                <a:solidFill>
                  <a:schemeClr val="tx2"/>
                </a:solidFill>
                <a:latin typeface="+mn-lt"/>
                <a:ea typeface="+mn-ea"/>
                <a:cs typeface="Segoe UI" pitchFamily="34" charset="0"/>
              </a:defRPr>
            </a:lvl1pPr>
            <a:lvl2pPr marL="627063" indent="-169863" algn="l" defTabSz="914400" rtl="0" eaLnBrk="1" latinLnBrk="0" hangingPunct="1">
              <a:lnSpc>
                <a:spcPct val="100000"/>
              </a:lnSpc>
              <a:spcBef>
                <a:spcPct val="20000"/>
              </a:spcBef>
              <a:buClr>
                <a:schemeClr val="accent1">
                  <a:lumMod val="75000"/>
                </a:schemeClr>
              </a:buClr>
              <a:buSzPct val="70000"/>
              <a:buFont typeface="Arial" pitchFamily="34" charset="0"/>
              <a:buChar char="•"/>
              <a:defRPr sz="2800" kern="1200">
                <a:solidFill>
                  <a:schemeClr val="tx2"/>
                </a:solidFill>
                <a:latin typeface="+mn-lt"/>
                <a:ea typeface="+mn-ea"/>
                <a:cs typeface="Segoe UI" pitchFamily="34" charset="0"/>
              </a:defRPr>
            </a:lvl2pPr>
            <a:lvl3pPr marL="1030288" indent="-115888" algn="l" defTabSz="914400" rtl="0" eaLnBrk="1" latinLnBrk="0" hangingPunct="1">
              <a:lnSpc>
                <a:spcPct val="100000"/>
              </a:lnSpc>
              <a:spcBef>
                <a:spcPct val="20000"/>
              </a:spcBef>
              <a:buClr>
                <a:schemeClr val="accent1">
                  <a:lumMod val="75000"/>
                </a:schemeClr>
              </a:buClr>
              <a:buSzPct val="70000"/>
              <a:buFont typeface="Arial" pitchFamily="34" charset="0"/>
              <a:buChar char="•"/>
              <a:defRPr sz="2400" kern="1200">
                <a:solidFill>
                  <a:schemeClr val="tx2"/>
                </a:solidFill>
                <a:latin typeface="+mn-lt"/>
                <a:ea typeface="+mn-ea"/>
                <a:cs typeface="Segoe UI" pitchFamily="34" charset="0"/>
              </a:defRPr>
            </a:lvl3pPr>
            <a:lvl4pPr marL="1482725" indent="-111125" algn="l" defTabSz="914400" rtl="0" eaLnBrk="1" latinLnBrk="0" hangingPunct="1">
              <a:lnSpc>
                <a:spcPct val="100000"/>
              </a:lnSpc>
              <a:spcBef>
                <a:spcPct val="20000"/>
              </a:spcBef>
              <a:buClr>
                <a:schemeClr val="accent1">
                  <a:lumMod val="75000"/>
                </a:schemeClr>
              </a:buClr>
              <a:buSzPct val="70000"/>
              <a:buFont typeface="Arial" pitchFamily="34" charset="0"/>
              <a:buChar char="•"/>
              <a:defRPr sz="2000" kern="1200">
                <a:solidFill>
                  <a:schemeClr val="tx2"/>
                </a:solidFill>
                <a:latin typeface="+mn-lt"/>
                <a:ea typeface="+mn-ea"/>
                <a:cs typeface="Segoe UI" pitchFamily="34" charset="0"/>
              </a:defRPr>
            </a:lvl4pPr>
            <a:lvl5pPr marL="1944688" indent="-115888" algn="l" defTabSz="914400" rtl="0" eaLnBrk="1" latinLnBrk="0" hangingPunct="1">
              <a:lnSpc>
                <a:spcPct val="100000"/>
              </a:lnSpc>
              <a:spcBef>
                <a:spcPct val="20000"/>
              </a:spcBef>
              <a:buClr>
                <a:schemeClr val="accent1">
                  <a:lumMod val="75000"/>
                </a:schemeClr>
              </a:buClr>
              <a:buSzPct val="70000"/>
              <a:buFont typeface="Arial" pitchFamily="34" charset="0"/>
              <a:buChar char="•"/>
              <a:defRPr sz="2000" kern="1200">
                <a:solidFill>
                  <a:schemeClr val="tx2"/>
                </a:solidFill>
                <a:latin typeface="+mn-lt"/>
                <a:ea typeface="+mn-ea"/>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60000" indent="-360000">
              <a:spcBef>
                <a:spcPts val="600"/>
              </a:spcBef>
              <a:buClr>
                <a:schemeClr val="tx1"/>
              </a:buClr>
              <a:buFont typeface="Wingdings" pitchFamily="2" charset="2"/>
              <a:buChar char="v"/>
            </a:pPr>
            <a:r>
              <a:rPr lang="tr-TR" sz="2800" dirty="0">
                <a:solidFill>
                  <a:srgbClr val="CC6600"/>
                </a:solidFill>
              </a:rPr>
              <a:t>Küçük Grupla Öğrenme Tekniği</a:t>
            </a:r>
            <a:endParaRPr lang="en-US" sz="2800" dirty="0">
              <a:solidFill>
                <a:srgbClr val="CC6600"/>
              </a:solidFill>
            </a:endParaRPr>
          </a:p>
        </p:txBody>
      </p:sp>
      <p:sp>
        <p:nvSpPr>
          <p:cNvPr id="3" name="Başlık 2"/>
          <p:cNvSpPr>
            <a:spLocks noGrp="1"/>
          </p:cNvSpPr>
          <p:nvPr>
            <p:ph type="title"/>
          </p:nvPr>
        </p:nvSpPr>
        <p:spPr/>
        <p:txBody>
          <a:bodyPr>
            <a:normAutofit fontScale="90000"/>
          </a:bodyPr>
          <a:lstStyle/>
          <a:p>
            <a:r>
              <a:rPr lang="tr-TR" dirty="0" err="1">
                <a:solidFill>
                  <a:schemeClr val="bg1"/>
                </a:solidFill>
              </a:rPr>
              <a:t>İşbirlikli</a:t>
            </a:r>
            <a:r>
              <a:rPr lang="tr-TR" dirty="0">
                <a:solidFill>
                  <a:schemeClr val="bg1"/>
                </a:solidFill>
              </a:rPr>
              <a:t> Öğrenme Teknikleri</a:t>
            </a:r>
          </a:p>
        </p:txBody>
      </p:sp>
      <p:sp>
        <p:nvSpPr>
          <p:cNvPr id="9" name="Content Placeholder 6"/>
          <p:cNvSpPr txBox="1">
            <a:spLocks/>
          </p:cNvSpPr>
          <p:nvPr/>
        </p:nvSpPr>
        <p:spPr>
          <a:xfrm>
            <a:off x="2057400" y="1805480"/>
            <a:ext cx="7620000" cy="2593465"/>
          </a:xfrm>
          <a:prstGeom prst="rect">
            <a:avLst/>
          </a:prstGeom>
        </p:spPr>
        <p:txBody>
          <a:bodyPr/>
          <a:lstStyle>
            <a:lvl1pPr marL="173038" indent="-173038" algn="l" defTabSz="914400" rtl="0" eaLnBrk="1" latinLnBrk="0" hangingPunct="1">
              <a:lnSpc>
                <a:spcPct val="100000"/>
              </a:lnSpc>
              <a:spcBef>
                <a:spcPct val="20000"/>
              </a:spcBef>
              <a:buClr>
                <a:schemeClr val="accent1">
                  <a:lumMod val="75000"/>
                </a:schemeClr>
              </a:buClr>
              <a:buSzPct val="70000"/>
              <a:buFont typeface="Arial" pitchFamily="34" charset="0"/>
              <a:buChar char="•"/>
              <a:defRPr sz="3200" kern="1200">
                <a:solidFill>
                  <a:schemeClr val="tx2"/>
                </a:solidFill>
                <a:latin typeface="+mn-lt"/>
                <a:ea typeface="+mn-ea"/>
                <a:cs typeface="Segoe UI" pitchFamily="34" charset="0"/>
              </a:defRPr>
            </a:lvl1pPr>
            <a:lvl2pPr marL="627063" indent="-169863" algn="l" defTabSz="914400" rtl="0" eaLnBrk="1" latinLnBrk="0" hangingPunct="1">
              <a:lnSpc>
                <a:spcPct val="100000"/>
              </a:lnSpc>
              <a:spcBef>
                <a:spcPct val="20000"/>
              </a:spcBef>
              <a:buClr>
                <a:schemeClr val="accent1">
                  <a:lumMod val="75000"/>
                </a:schemeClr>
              </a:buClr>
              <a:buSzPct val="70000"/>
              <a:buFont typeface="Arial" pitchFamily="34" charset="0"/>
              <a:buChar char="•"/>
              <a:defRPr sz="2800" kern="1200">
                <a:solidFill>
                  <a:schemeClr val="tx2"/>
                </a:solidFill>
                <a:latin typeface="+mn-lt"/>
                <a:ea typeface="+mn-ea"/>
                <a:cs typeface="Segoe UI" pitchFamily="34" charset="0"/>
              </a:defRPr>
            </a:lvl2pPr>
            <a:lvl3pPr marL="1030288" indent="-115888" algn="l" defTabSz="914400" rtl="0" eaLnBrk="1" latinLnBrk="0" hangingPunct="1">
              <a:lnSpc>
                <a:spcPct val="100000"/>
              </a:lnSpc>
              <a:spcBef>
                <a:spcPct val="20000"/>
              </a:spcBef>
              <a:buClr>
                <a:schemeClr val="accent1">
                  <a:lumMod val="75000"/>
                </a:schemeClr>
              </a:buClr>
              <a:buSzPct val="70000"/>
              <a:buFont typeface="Arial" pitchFamily="34" charset="0"/>
              <a:buChar char="•"/>
              <a:defRPr sz="2400" kern="1200">
                <a:solidFill>
                  <a:schemeClr val="tx2"/>
                </a:solidFill>
                <a:latin typeface="+mn-lt"/>
                <a:ea typeface="+mn-ea"/>
                <a:cs typeface="Segoe UI" pitchFamily="34" charset="0"/>
              </a:defRPr>
            </a:lvl3pPr>
            <a:lvl4pPr marL="1482725" indent="-111125" algn="l" defTabSz="914400" rtl="0" eaLnBrk="1" latinLnBrk="0" hangingPunct="1">
              <a:lnSpc>
                <a:spcPct val="100000"/>
              </a:lnSpc>
              <a:spcBef>
                <a:spcPct val="20000"/>
              </a:spcBef>
              <a:buClr>
                <a:schemeClr val="accent1">
                  <a:lumMod val="75000"/>
                </a:schemeClr>
              </a:buClr>
              <a:buSzPct val="70000"/>
              <a:buFont typeface="Arial" pitchFamily="34" charset="0"/>
              <a:buChar char="•"/>
              <a:defRPr sz="2000" kern="1200">
                <a:solidFill>
                  <a:schemeClr val="tx2"/>
                </a:solidFill>
                <a:latin typeface="+mn-lt"/>
                <a:ea typeface="+mn-ea"/>
                <a:cs typeface="Segoe UI" pitchFamily="34" charset="0"/>
              </a:defRPr>
            </a:lvl4pPr>
            <a:lvl5pPr marL="1944688" indent="-115888" algn="l" defTabSz="914400" rtl="0" eaLnBrk="1" latinLnBrk="0" hangingPunct="1">
              <a:lnSpc>
                <a:spcPct val="100000"/>
              </a:lnSpc>
              <a:spcBef>
                <a:spcPct val="20000"/>
              </a:spcBef>
              <a:buClr>
                <a:schemeClr val="accent1">
                  <a:lumMod val="75000"/>
                </a:schemeClr>
              </a:buClr>
              <a:buSzPct val="70000"/>
              <a:buFont typeface="Arial" pitchFamily="34" charset="0"/>
              <a:buChar char="•"/>
              <a:defRPr sz="2000" kern="1200">
                <a:solidFill>
                  <a:schemeClr val="tx2"/>
                </a:solidFill>
                <a:latin typeface="+mn-lt"/>
                <a:ea typeface="+mn-ea"/>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defRPr/>
            </a:pPr>
            <a:r>
              <a:rPr lang="tr-TR" sz="2400" dirty="0">
                <a:solidFill>
                  <a:schemeClr val="tx1"/>
                </a:solidFill>
              </a:rPr>
              <a:t>2-6 kişilik gruplar, öğretmenin belirlediği ana konunun alt konularından birini seçerek araştırırlar.</a:t>
            </a:r>
          </a:p>
          <a:p>
            <a:pPr lvl="1">
              <a:defRPr/>
            </a:pPr>
            <a:r>
              <a:rPr lang="tr-TR" sz="2400" dirty="0">
                <a:solidFill>
                  <a:schemeClr val="tx1"/>
                </a:solidFill>
              </a:rPr>
              <a:t>Grubun her üyesi alt konunun bir bölümünü alır. </a:t>
            </a:r>
          </a:p>
          <a:p>
            <a:pPr lvl="1">
              <a:defRPr/>
            </a:pPr>
            <a:r>
              <a:rPr lang="tr-TR" sz="2400" dirty="0">
                <a:solidFill>
                  <a:schemeClr val="tx1"/>
                </a:solidFill>
              </a:rPr>
              <a:t>Kendi grup arkadaşlarıyla tartışırlar.</a:t>
            </a:r>
          </a:p>
          <a:p>
            <a:pPr lvl="1">
              <a:defRPr/>
            </a:pPr>
            <a:r>
              <a:rPr lang="tr-TR" sz="2400" dirty="0">
                <a:solidFill>
                  <a:schemeClr val="tx1"/>
                </a:solidFill>
              </a:rPr>
              <a:t>Sınıfa sunu yaparlar.</a:t>
            </a:r>
          </a:p>
          <a:p>
            <a:pPr lvl="1">
              <a:defRPr/>
            </a:pPr>
            <a:r>
              <a:rPr lang="tr-TR" sz="2400" dirty="0">
                <a:solidFill>
                  <a:schemeClr val="tx1"/>
                </a:solidFill>
              </a:rPr>
              <a:t>Öğrenciler bu sunuyu değerlendirir</a:t>
            </a:r>
            <a:endParaRPr lang="en-US" sz="2400" dirty="0">
              <a:solidFill>
                <a:schemeClr val="tx1"/>
              </a:solidFill>
            </a:endParaRPr>
          </a:p>
        </p:txBody>
      </p:sp>
      <p:pic>
        <p:nvPicPr>
          <p:cNvPr id="1026" name="Picture 2" descr="C:\Users\TURAN\Desktop\MCj02309870000[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1" y="3276600"/>
            <a:ext cx="2219325" cy="1638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91927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81582BD6-FC20-4557-852B-8433F8572D30}" type="slidenum">
              <a:rPr lang="en-US" smtClean="0"/>
              <a:pPr/>
              <a:t>17</a:t>
            </a:fld>
            <a:endParaRPr lang="en-US" dirty="0"/>
          </a:p>
        </p:txBody>
      </p:sp>
      <p:sp>
        <p:nvSpPr>
          <p:cNvPr id="10" name="Content Placeholder 6"/>
          <p:cNvSpPr txBox="1">
            <a:spLocks/>
          </p:cNvSpPr>
          <p:nvPr/>
        </p:nvSpPr>
        <p:spPr>
          <a:xfrm>
            <a:off x="2057400" y="1066801"/>
            <a:ext cx="7620000" cy="1493835"/>
          </a:xfrm>
          <a:prstGeom prst="rect">
            <a:avLst/>
          </a:prstGeom>
        </p:spPr>
        <p:txBody>
          <a:bodyPr/>
          <a:lstStyle>
            <a:lvl1pPr marL="173038" indent="-173038" algn="l" defTabSz="914400" rtl="0" eaLnBrk="1" latinLnBrk="0" hangingPunct="1">
              <a:lnSpc>
                <a:spcPct val="100000"/>
              </a:lnSpc>
              <a:spcBef>
                <a:spcPct val="20000"/>
              </a:spcBef>
              <a:buClr>
                <a:schemeClr val="accent1">
                  <a:lumMod val="75000"/>
                </a:schemeClr>
              </a:buClr>
              <a:buSzPct val="70000"/>
              <a:buFont typeface="Arial" pitchFamily="34" charset="0"/>
              <a:buChar char="•"/>
              <a:defRPr sz="3200" kern="1200">
                <a:solidFill>
                  <a:schemeClr val="tx2"/>
                </a:solidFill>
                <a:latin typeface="+mn-lt"/>
                <a:ea typeface="+mn-ea"/>
                <a:cs typeface="Segoe UI" pitchFamily="34" charset="0"/>
              </a:defRPr>
            </a:lvl1pPr>
            <a:lvl2pPr marL="627063" indent="-169863" algn="l" defTabSz="914400" rtl="0" eaLnBrk="1" latinLnBrk="0" hangingPunct="1">
              <a:lnSpc>
                <a:spcPct val="100000"/>
              </a:lnSpc>
              <a:spcBef>
                <a:spcPct val="20000"/>
              </a:spcBef>
              <a:buClr>
                <a:schemeClr val="accent1">
                  <a:lumMod val="75000"/>
                </a:schemeClr>
              </a:buClr>
              <a:buSzPct val="70000"/>
              <a:buFont typeface="Arial" pitchFamily="34" charset="0"/>
              <a:buChar char="•"/>
              <a:defRPr sz="2800" kern="1200">
                <a:solidFill>
                  <a:schemeClr val="tx2"/>
                </a:solidFill>
                <a:latin typeface="+mn-lt"/>
                <a:ea typeface="+mn-ea"/>
                <a:cs typeface="Segoe UI" pitchFamily="34" charset="0"/>
              </a:defRPr>
            </a:lvl2pPr>
            <a:lvl3pPr marL="1030288" indent="-115888" algn="l" defTabSz="914400" rtl="0" eaLnBrk="1" latinLnBrk="0" hangingPunct="1">
              <a:lnSpc>
                <a:spcPct val="100000"/>
              </a:lnSpc>
              <a:spcBef>
                <a:spcPct val="20000"/>
              </a:spcBef>
              <a:buClr>
                <a:schemeClr val="accent1">
                  <a:lumMod val="75000"/>
                </a:schemeClr>
              </a:buClr>
              <a:buSzPct val="70000"/>
              <a:buFont typeface="Arial" pitchFamily="34" charset="0"/>
              <a:buChar char="•"/>
              <a:defRPr sz="2400" kern="1200">
                <a:solidFill>
                  <a:schemeClr val="tx2"/>
                </a:solidFill>
                <a:latin typeface="+mn-lt"/>
                <a:ea typeface="+mn-ea"/>
                <a:cs typeface="Segoe UI" pitchFamily="34" charset="0"/>
              </a:defRPr>
            </a:lvl3pPr>
            <a:lvl4pPr marL="1482725" indent="-111125" algn="l" defTabSz="914400" rtl="0" eaLnBrk="1" latinLnBrk="0" hangingPunct="1">
              <a:lnSpc>
                <a:spcPct val="100000"/>
              </a:lnSpc>
              <a:spcBef>
                <a:spcPct val="20000"/>
              </a:spcBef>
              <a:buClr>
                <a:schemeClr val="accent1">
                  <a:lumMod val="75000"/>
                </a:schemeClr>
              </a:buClr>
              <a:buSzPct val="70000"/>
              <a:buFont typeface="Arial" pitchFamily="34" charset="0"/>
              <a:buChar char="•"/>
              <a:defRPr sz="2000" kern="1200">
                <a:solidFill>
                  <a:schemeClr val="tx2"/>
                </a:solidFill>
                <a:latin typeface="+mn-lt"/>
                <a:ea typeface="+mn-ea"/>
                <a:cs typeface="Segoe UI" pitchFamily="34" charset="0"/>
              </a:defRPr>
            </a:lvl4pPr>
            <a:lvl5pPr marL="1944688" indent="-115888" algn="l" defTabSz="914400" rtl="0" eaLnBrk="1" latinLnBrk="0" hangingPunct="1">
              <a:lnSpc>
                <a:spcPct val="100000"/>
              </a:lnSpc>
              <a:spcBef>
                <a:spcPct val="20000"/>
              </a:spcBef>
              <a:buClr>
                <a:schemeClr val="accent1">
                  <a:lumMod val="75000"/>
                </a:schemeClr>
              </a:buClr>
              <a:buSzPct val="70000"/>
              <a:buFont typeface="Arial" pitchFamily="34" charset="0"/>
              <a:buChar char="•"/>
              <a:defRPr sz="2000" kern="1200">
                <a:solidFill>
                  <a:schemeClr val="tx2"/>
                </a:solidFill>
                <a:latin typeface="+mn-lt"/>
                <a:ea typeface="+mn-ea"/>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60000" indent="-360000">
              <a:spcBef>
                <a:spcPts val="600"/>
              </a:spcBef>
              <a:buClr>
                <a:schemeClr val="tx1"/>
              </a:buClr>
              <a:buFont typeface="Wingdings" pitchFamily="2" charset="2"/>
              <a:buChar char="v"/>
            </a:pPr>
            <a:r>
              <a:rPr lang="tr-TR" sz="2800" dirty="0">
                <a:solidFill>
                  <a:srgbClr val="CC6600"/>
                </a:solidFill>
              </a:rPr>
              <a:t>Ayrılıp Birleşme Tekniği (</a:t>
            </a:r>
            <a:r>
              <a:rPr lang="tr-TR" sz="2800" dirty="0" err="1">
                <a:solidFill>
                  <a:srgbClr val="CC6600"/>
                </a:solidFill>
              </a:rPr>
              <a:t>Jigsaw</a:t>
            </a:r>
            <a:r>
              <a:rPr lang="tr-TR" sz="2800" dirty="0">
                <a:solidFill>
                  <a:srgbClr val="CC6600"/>
                </a:solidFill>
              </a:rPr>
              <a:t>)</a:t>
            </a:r>
            <a:endParaRPr lang="en-US" sz="2800" dirty="0">
              <a:solidFill>
                <a:srgbClr val="CC6600"/>
              </a:solidFill>
            </a:endParaRPr>
          </a:p>
        </p:txBody>
      </p:sp>
      <p:sp>
        <p:nvSpPr>
          <p:cNvPr id="3" name="Başlık 2"/>
          <p:cNvSpPr>
            <a:spLocks noGrp="1"/>
          </p:cNvSpPr>
          <p:nvPr>
            <p:ph type="title"/>
          </p:nvPr>
        </p:nvSpPr>
        <p:spPr/>
        <p:txBody>
          <a:bodyPr>
            <a:normAutofit fontScale="90000"/>
          </a:bodyPr>
          <a:lstStyle/>
          <a:p>
            <a:r>
              <a:rPr lang="tr-TR" dirty="0" err="1">
                <a:solidFill>
                  <a:schemeClr val="bg1"/>
                </a:solidFill>
              </a:rPr>
              <a:t>İşbirlikli</a:t>
            </a:r>
            <a:r>
              <a:rPr lang="tr-TR" dirty="0">
                <a:solidFill>
                  <a:schemeClr val="bg1"/>
                </a:solidFill>
              </a:rPr>
              <a:t> Öğrenme Teknikleri</a:t>
            </a:r>
          </a:p>
        </p:txBody>
      </p:sp>
      <p:sp>
        <p:nvSpPr>
          <p:cNvPr id="9" name="Content Placeholder 6"/>
          <p:cNvSpPr txBox="1">
            <a:spLocks/>
          </p:cNvSpPr>
          <p:nvPr/>
        </p:nvSpPr>
        <p:spPr>
          <a:xfrm>
            <a:off x="2057400" y="1805480"/>
            <a:ext cx="8382000" cy="3376121"/>
          </a:xfrm>
          <a:prstGeom prst="rect">
            <a:avLst/>
          </a:prstGeom>
        </p:spPr>
        <p:txBody>
          <a:bodyPr/>
          <a:lstStyle>
            <a:lvl1pPr marL="173038" indent="-173038" algn="l" defTabSz="914400" rtl="0" eaLnBrk="1" latinLnBrk="0" hangingPunct="1">
              <a:lnSpc>
                <a:spcPct val="100000"/>
              </a:lnSpc>
              <a:spcBef>
                <a:spcPct val="20000"/>
              </a:spcBef>
              <a:buClr>
                <a:schemeClr val="accent1">
                  <a:lumMod val="75000"/>
                </a:schemeClr>
              </a:buClr>
              <a:buSzPct val="70000"/>
              <a:buFont typeface="Arial" pitchFamily="34" charset="0"/>
              <a:buChar char="•"/>
              <a:defRPr sz="3200" kern="1200">
                <a:solidFill>
                  <a:schemeClr val="tx2"/>
                </a:solidFill>
                <a:latin typeface="+mn-lt"/>
                <a:ea typeface="+mn-ea"/>
                <a:cs typeface="Segoe UI" pitchFamily="34" charset="0"/>
              </a:defRPr>
            </a:lvl1pPr>
            <a:lvl2pPr marL="627063" indent="-169863" algn="l" defTabSz="914400" rtl="0" eaLnBrk="1" latinLnBrk="0" hangingPunct="1">
              <a:lnSpc>
                <a:spcPct val="100000"/>
              </a:lnSpc>
              <a:spcBef>
                <a:spcPct val="20000"/>
              </a:spcBef>
              <a:buClr>
                <a:schemeClr val="accent1">
                  <a:lumMod val="75000"/>
                </a:schemeClr>
              </a:buClr>
              <a:buSzPct val="70000"/>
              <a:buFont typeface="Arial" pitchFamily="34" charset="0"/>
              <a:buChar char="•"/>
              <a:defRPr sz="2800" kern="1200">
                <a:solidFill>
                  <a:schemeClr val="tx2"/>
                </a:solidFill>
                <a:latin typeface="+mn-lt"/>
                <a:ea typeface="+mn-ea"/>
                <a:cs typeface="Segoe UI" pitchFamily="34" charset="0"/>
              </a:defRPr>
            </a:lvl2pPr>
            <a:lvl3pPr marL="1030288" indent="-115888" algn="l" defTabSz="914400" rtl="0" eaLnBrk="1" latinLnBrk="0" hangingPunct="1">
              <a:lnSpc>
                <a:spcPct val="100000"/>
              </a:lnSpc>
              <a:spcBef>
                <a:spcPct val="20000"/>
              </a:spcBef>
              <a:buClr>
                <a:schemeClr val="accent1">
                  <a:lumMod val="75000"/>
                </a:schemeClr>
              </a:buClr>
              <a:buSzPct val="70000"/>
              <a:buFont typeface="Arial" pitchFamily="34" charset="0"/>
              <a:buChar char="•"/>
              <a:defRPr sz="2400" kern="1200">
                <a:solidFill>
                  <a:schemeClr val="tx2"/>
                </a:solidFill>
                <a:latin typeface="+mn-lt"/>
                <a:ea typeface="+mn-ea"/>
                <a:cs typeface="Segoe UI" pitchFamily="34" charset="0"/>
              </a:defRPr>
            </a:lvl3pPr>
            <a:lvl4pPr marL="1482725" indent="-111125" algn="l" defTabSz="914400" rtl="0" eaLnBrk="1" latinLnBrk="0" hangingPunct="1">
              <a:lnSpc>
                <a:spcPct val="100000"/>
              </a:lnSpc>
              <a:spcBef>
                <a:spcPct val="20000"/>
              </a:spcBef>
              <a:buClr>
                <a:schemeClr val="accent1">
                  <a:lumMod val="75000"/>
                </a:schemeClr>
              </a:buClr>
              <a:buSzPct val="70000"/>
              <a:buFont typeface="Arial" pitchFamily="34" charset="0"/>
              <a:buChar char="•"/>
              <a:defRPr sz="2000" kern="1200">
                <a:solidFill>
                  <a:schemeClr val="tx2"/>
                </a:solidFill>
                <a:latin typeface="+mn-lt"/>
                <a:ea typeface="+mn-ea"/>
                <a:cs typeface="Segoe UI" pitchFamily="34" charset="0"/>
              </a:defRPr>
            </a:lvl4pPr>
            <a:lvl5pPr marL="1944688" indent="-115888" algn="l" defTabSz="914400" rtl="0" eaLnBrk="1" latinLnBrk="0" hangingPunct="1">
              <a:lnSpc>
                <a:spcPct val="100000"/>
              </a:lnSpc>
              <a:spcBef>
                <a:spcPct val="20000"/>
              </a:spcBef>
              <a:buClr>
                <a:schemeClr val="accent1">
                  <a:lumMod val="75000"/>
                </a:schemeClr>
              </a:buClr>
              <a:buSzPct val="70000"/>
              <a:buFont typeface="Arial" pitchFamily="34" charset="0"/>
              <a:buChar char="•"/>
              <a:defRPr sz="2000" kern="1200">
                <a:solidFill>
                  <a:schemeClr val="tx2"/>
                </a:solidFill>
                <a:latin typeface="+mn-lt"/>
                <a:ea typeface="+mn-ea"/>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lnSpc>
                <a:spcPct val="90000"/>
              </a:lnSpc>
            </a:pPr>
            <a:r>
              <a:rPr lang="tr-TR" sz="2400" dirty="0">
                <a:solidFill>
                  <a:schemeClr val="tx1"/>
                </a:solidFill>
              </a:rPr>
              <a:t>Konular, üye sayısı kadar küçük parçalara ayrılır</a:t>
            </a:r>
          </a:p>
          <a:p>
            <a:pPr lvl="1">
              <a:lnSpc>
                <a:spcPct val="90000"/>
              </a:lnSpc>
            </a:pPr>
            <a:r>
              <a:rPr lang="tr-TR" sz="2400" dirty="0">
                <a:solidFill>
                  <a:schemeClr val="tx1"/>
                </a:solidFill>
              </a:rPr>
              <a:t>Her gruptan bir üye ayrılır ve yeni bir grup oluşur</a:t>
            </a:r>
          </a:p>
          <a:p>
            <a:pPr lvl="1">
              <a:lnSpc>
                <a:spcPct val="90000"/>
              </a:lnSpc>
            </a:pPr>
            <a:r>
              <a:rPr lang="tr-TR" sz="2400" dirty="0">
                <a:solidFill>
                  <a:schemeClr val="tx1"/>
                </a:solidFill>
              </a:rPr>
              <a:t>Yeni grup üyeleri çalışma yapar</a:t>
            </a:r>
          </a:p>
          <a:p>
            <a:pPr lvl="1">
              <a:lnSpc>
                <a:spcPct val="90000"/>
              </a:lnSpc>
            </a:pPr>
            <a:r>
              <a:rPr lang="tr-TR" sz="2400" dirty="0">
                <a:solidFill>
                  <a:schemeClr val="tx1"/>
                </a:solidFill>
              </a:rPr>
              <a:t>Öğrendiklerini eski grup üyelerine aktarır</a:t>
            </a:r>
          </a:p>
          <a:p>
            <a:pPr lvl="1">
              <a:lnSpc>
                <a:spcPct val="90000"/>
              </a:lnSpc>
            </a:pPr>
            <a:r>
              <a:rPr lang="tr-TR" sz="2400" dirty="0">
                <a:solidFill>
                  <a:schemeClr val="tx1"/>
                </a:solidFill>
              </a:rPr>
              <a:t>Gruplara sınav verilir, sonuçlar bireysel olarak değerlendirilir. </a:t>
            </a:r>
          </a:p>
        </p:txBody>
      </p:sp>
      <p:pic>
        <p:nvPicPr>
          <p:cNvPr id="2050" name="Picture 2" descr="C:\Users\TURAN\Desktop\fft16_mf855518.Jpe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76601" y="3886201"/>
            <a:ext cx="3701761" cy="2352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63218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81582BD6-FC20-4557-852B-8433F8572D30}" type="slidenum">
              <a:rPr lang="en-US" smtClean="0"/>
              <a:pPr/>
              <a:t>18</a:t>
            </a:fld>
            <a:endParaRPr lang="en-US" dirty="0"/>
          </a:p>
        </p:txBody>
      </p:sp>
      <p:sp>
        <p:nvSpPr>
          <p:cNvPr id="10" name="Content Placeholder 6"/>
          <p:cNvSpPr txBox="1">
            <a:spLocks/>
          </p:cNvSpPr>
          <p:nvPr/>
        </p:nvSpPr>
        <p:spPr>
          <a:xfrm>
            <a:off x="2057400" y="1066801"/>
            <a:ext cx="7620000" cy="1493835"/>
          </a:xfrm>
          <a:prstGeom prst="rect">
            <a:avLst/>
          </a:prstGeom>
        </p:spPr>
        <p:txBody>
          <a:bodyPr/>
          <a:lstStyle>
            <a:lvl1pPr marL="173038" indent="-173038" algn="l" defTabSz="914400" rtl="0" eaLnBrk="1" latinLnBrk="0" hangingPunct="1">
              <a:lnSpc>
                <a:spcPct val="100000"/>
              </a:lnSpc>
              <a:spcBef>
                <a:spcPct val="20000"/>
              </a:spcBef>
              <a:buClr>
                <a:schemeClr val="accent1">
                  <a:lumMod val="75000"/>
                </a:schemeClr>
              </a:buClr>
              <a:buSzPct val="70000"/>
              <a:buFont typeface="Arial" pitchFamily="34" charset="0"/>
              <a:buChar char="•"/>
              <a:defRPr sz="3200" kern="1200">
                <a:solidFill>
                  <a:schemeClr val="tx2"/>
                </a:solidFill>
                <a:latin typeface="+mn-lt"/>
                <a:ea typeface="+mn-ea"/>
                <a:cs typeface="Segoe UI" pitchFamily="34" charset="0"/>
              </a:defRPr>
            </a:lvl1pPr>
            <a:lvl2pPr marL="627063" indent="-169863" algn="l" defTabSz="914400" rtl="0" eaLnBrk="1" latinLnBrk="0" hangingPunct="1">
              <a:lnSpc>
                <a:spcPct val="100000"/>
              </a:lnSpc>
              <a:spcBef>
                <a:spcPct val="20000"/>
              </a:spcBef>
              <a:buClr>
                <a:schemeClr val="accent1">
                  <a:lumMod val="75000"/>
                </a:schemeClr>
              </a:buClr>
              <a:buSzPct val="70000"/>
              <a:buFont typeface="Arial" pitchFamily="34" charset="0"/>
              <a:buChar char="•"/>
              <a:defRPr sz="2800" kern="1200">
                <a:solidFill>
                  <a:schemeClr val="tx2"/>
                </a:solidFill>
                <a:latin typeface="+mn-lt"/>
                <a:ea typeface="+mn-ea"/>
                <a:cs typeface="Segoe UI" pitchFamily="34" charset="0"/>
              </a:defRPr>
            </a:lvl2pPr>
            <a:lvl3pPr marL="1030288" indent="-115888" algn="l" defTabSz="914400" rtl="0" eaLnBrk="1" latinLnBrk="0" hangingPunct="1">
              <a:lnSpc>
                <a:spcPct val="100000"/>
              </a:lnSpc>
              <a:spcBef>
                <a:spcPct val="20000"/>
              </a:spcBef>
              <a:buClr>
                <a:schemeClr val="accent1">
                  <a:lumMod val="75000"/>
                </a:schemeClr>
              </a:buClr>
              <a:buSzPct val="70000"/>
              <a:buFont typeface="Arial" pitchFamily="34" charset="0"/>
              <a:buChar char="•"/>
              <a:defRPr sz="2400" kern="1200">
                <a:solidFill>
                  <a:schemeClr val="tx2"/>
                </a:solidFill>
                <a:latin typeface="+mn-lt"/>
                <a:ea typeface="+mn-ea"/>
                <a:cs typeface="Segoe UI" pitchFamily="34" charset="0"/>
              </a:defRPr>
            </a:lvl3pPr>
            <a:lvl4pPr marL="1482725" indent="-111125" algn="l" defTabSz="914400" rtl="0" eaLnBrk="1" latinLnBrk="0" hangingPunct="1">
              <a:lnSpc>
                <a:spcPct val="100000"/>
              </a:lnSpc>
              <a:spcBef>
                <a:spcPct val="20000"/>
              </a:spcBef>
              <a:buClr>
                <a:schemeClr val="accent1">
                  <a:lumMod val="75000"/>
                </a:schemeClr>
              </a:buClr>
              <a:buSzPct val="70000"/>
              <a:buFont typeface="Arial" pitchFamily="34" charset="0"/>
              <a:buChar char="•"/>
              <a:defRPr sz="2000" kern="1200">
                <a:solidFill>
                  <a:schemeClr val="tx2"/>
                </a:solidFill>
                <a:latin typeface="+mn-lt"/>
                <a:ea typeface="+mn-ea"/>
                <a:cs typeface="Segoe UI" pitchFamily="34" charset="0"/>
              </a:defRPr>
            </a:lvl4pPr>
            <a:lvl5pPr marL="1944688" indent="-115888" algn="l" defTabSz="914400" rtl="0" eaLnBrk="1" latinLnBrk="0" hangingPunct="1">
              <a:lnSpc>
                <a:spcPct val="100000"/>
              </a:lnSpc>
              <a:spcBef>
                <a:spcPct val="20000"/>
              </a:spcBef>
              <a:buClr>
                <a:schemeClr val="accent1">
                  <a:lumMod val="75000"/>
                </a:schemeClr>
              </a:buClr>
              <a:buSzPct val="70000"/>
              <a:buFont typeface="Arial" pitchFamily="34" charset="0"/>
              <a:buChar char="•"/>
              <a:defRPr sz="2000" kern="1200">
                <a:solidFill>
                  <a:schemeClr val="tx2"/>
                </a:solidFill>
                <a:latin typeface="+mn-lt"/>
                <a:ea typeface="+mn-ea"/>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60000" indent="-360000">
              <a:spcBef>
                <a:spcPts val="600"/>
              </a:spcBef>
              <a:buClr>
                <a:schemeClr val="tx1"/>
              </a:buClr>
              <a:buFont typeface="Wingdings" pitchFamily="2" charset="2"/>
              <a:buChar char="v"/>
            </a:pPr>
            <a:r>
              <a:rPr lang="tr-TR" sz="2800" dirty="0">
                <a:solidFill>
                  <a:srgbClr val="CC6600"/>
                </a:solidFill>
              </a:rPr>
              <a:t>Grup Araştırma Yöntemi</a:t>
            </a:r>
            <a:endParaRPr lang="en-US" sz="2800" dirty="0">
              <a:solidFill>
                <a:srgbClr val="CC6600"/>
              </a:solidFill>
            </a:endParaRPr>
          </a:p>
        </p:txBody>
      </p:sp>
      <p:sp>
        <p:nvSpPr>
          <p:cNvPr id="3" name="Başlık 2"/>
          <p:cNvSpPr>
            <a:spLocks noGrp="1"/>
          </p:cNvSpPr>
          <p:nvPr>
            <p:ph type="title"/>
          </p:nvPr>
        </p:nvSpPr>
        <p:spPr/>
        <p:txBody>
          <a:bodyPr>
            <a:normAutofit fontScale="90000"/>
          </a:bodyPr>
          <a:lstStyle/>
          <a:p>
            <a:r>
              <a:rPr lang="tr-TR" dirty="0" err="1">
                <a:solidFill>
                  <a:schemeClr val="bg1"/>
                </a:solidFill>
              </a:rPr>
              <a:t>İşbirlikli</a:t>
            </a:r>
            <a:r>
              <a:rPr lang="tr-TR" dirty="0">
                <a:solidFill>
                  <a:schemeClr val="bg1"/>
                </a:solidFill>
              </a:rPr>
              <a:t> Öğrenme Teknikleri</a:t>
            </a:r>
          </a:p>
        </p:txBody>
      </p:sp>
      <p:sp>
        <p:nvSpPr>
          <p:cNvPr id="9" name="Content Placeholder 6"/>
          <p:cNvSpPr txBox="1">
            <a:spLocks/>
          </p:cNvSpPr>
          <p:nvPr/>
        </p:nvSpPr>
        <p:spPr>
          <a:xfrm>
            <a:off x="2057400" y="1805480"/>
            <a:ext cx="8382000" cy="3376121"/>
          </a:xfrm>
          <a:prstGeom prst="rect">
            <a:avLst/>
          </a:prstGeom>
        </p:spPr>
        <p:txBody>
          <a:bodyPr/>
          <a:lstStyle>
            <a:lvl1pPr marL="173038" indent="-173038" algn="l" defTabSz="914400" rtl="0" eaLnBrk="1" latinLnBrk="0" hangingPunct="1">
              <a:lnSpc>
                <a:spcPct val="100000"/>
              </a:lnSpc>
              <a:spcBef>
                <a:spcPct val="20000"/>
              </a:spcBef>
              <a:buClr>
                <a:schemeClr val="accent1">
                  <a:lumMod val="75000"/>
                </a:schemeClr>
              </a:buClr>
              <a:buSzPct val="70000"/>
              <a:buFont typeface="Arial" pitchFamily="34" charset="0"/>
              <a:buChar char="•"/>
              <a:defRPr sz="3200" kern="1200">
                <a:solidFill>
                  <a:schemeClr val="tx2"/>
                </a:solidFill>
                <a:latin typeface="+mn-lt"/>
                <a:ea typeface="+mn-ea"/>
                <a:cs typeface="Segoe UI" pitchFamily="34" charset="0"/>
              </a:defRPr>
            </a:lvl1pPr>
            <a:lvl2pPr marL="627063" indent="-169863" algn="l" defTabSz="914400" rtl="0" eaLnBrk="1" latinLnBrk="0" hangingPunct="1">
              <a:lnSpc>
                <a:spcPct val="100000"/>
              </a:lnSpc>
              <a:spcBef>
                <a:spcPct val="20000"/>
              </a:spcBef>
              <a:buClr>
                <a:schemeClr val="accent1">
                  <a:lumMod val="75000"/>
                </a:schemeClr>
              </a:buClr>
              <a:buSzPct val="70000"/>
              <a:buFont typeface="Arial" pitchFamily="34" charset="0"/>
              <a:buChar char="•"/>
              <a:defRPr sz="2800" kern="1200">
                <a:solidFill>
                  <a:schemeClr val="tx2"/>
                </a:solidFill>
                <a:latin typeface="+mn-lt"/>
                <a:ea typeface="+mn-ea"/>
                <a:cs typeface="Segoe UI" pitchFamily="34" charset="0"/>
              </a:defRPr>
            </a:lvl2pPr>
            <a:lvl3pPr marL="1030288" indent="-115888" algn="l" defTabSz="914400" rtl="0" eaLnBrk="1" latinLnBrk="0" hangingPunct="1">
              <a:lnSpc>
                <a:spcPct val="100000"/>
              </a:lnSpc>
              <a:spcBef>
                <a:spcPct val="20000"/>
              </a:spcBef>
              <a:buClr>
                <a:schemeClr val="accent1">
                  <a:lumMod val="75000"/>
                </a:schemeClr>
              </a:buClr>
              <a:buSzPct val="70000"/>
              <a:buFont typeface="Arial" pitchFamily="34" charset="0"/>
              <a:buChar char="•"/>
              <a:defRPr sz="2400" kern="1200">
                <a:solidFill>
                  <a:schemeClr val="tx2"/>
                </a:solidFill>
                <a:latin typeface="+mn-lt"/>
                <a:ea typeface="+mn-ea"/>
                <a:cs typeface="Segoe UI" pitchFamily="34" charset="0"/>
              </a:defRPr>
            </a:lvl3pPr>
            <a:lvl4pPr marL="1482725" indent="-111125" algn="l" defTabSz="914400" rtl="0" eaLnBrk="1" latinLnBrk="0" hangingPunct="1">
              <a:lnSpc>
                <a:spcPct val="100000"/>
              </a:lnSpc>
              <a:spcBef>
                <a:spcPct val="20000"/>
              </a:spcBef>
              <a:buClr>
                <a:schemeClr val="accent1">
                  <a:lumMod val="75000"/>
                </a:schemeClr>
              </a:buClr>
              <a:buSzPct val="70000"/>
              <a:buFont typeface="Arial" pitchFamily="34" charset="0"/>
              <a:buChar char="•"/>
              <a:defRPr sz="2000" kern="1200">
                <a:solidFill>
                  <a:schemeClr val="tx2"/>
                </a:solidFill>
                <a:latin typeface="+mn-lt"/>
                <a:ea typeface="+mn-ea"/>
                <a:cs typeface="Segoe UI" pitchFamily="34" charset="0"/>
              </a:defRPr>
            </a:lvl4pPr>
            <a:lvl5pPr marL="1944688" indent="-115888" algn="l" defTabSz="914400" rtl="0" eaLnBrk="1" latinLnBrk="0" hangingPunct="1">
              <a:lnSpc>
                <a:spcPct val="100000"/>
              </a:lnSpc>
              <a:spcBef>
                <a:spcPct val="20000"/>
              </a:spcBef>
              <a:buClr>
                <a:schemeClr val="accent1">
                  <a:lumMod val="75000"/>
                </a:schemeClr>
              </a:buClr>
              <a:buSzPct val="70000"/>
              <a:buFont typeface="Arial" pitchFamily="34" charset="0"/>
              <a:buChar char="•"/>
              <a:defRPr sz="2000" kern="1200">
                <a:solidFill>
                  <a:schemeClr val="tx2"/>
                </a:solidFill>
                <a:latin typeface="+mn-lt"/>
                <a:ea typeface="+mn-ea"/>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lnSpc>
                <a:spcPct val="90000"/>
              </a:lnSpc>
              <a:spcBef>
                <a:spcPts val="600"/>
              </a:spcBef>
              <a:defRPr/>
            </a:pPr>
            <a:r>
              <a:rPr lang="tr-TR" sz="2400" dirty="0"/>
              <a:t>Bir konu alt konulara ayrılarak gruplara dağıtılır</a:t>
            </a:r>
          </a:p>
          <a:p>
            <a:pPr lvl="1">
              <a:lnSpc>
                <a:spcPct val="90000"/>
              </a:lnSpc>
              <a:spcBef>
                <a:spcPts val="600"/>
              </a:spcBef>
              <a:defRPr/>
            </a:pPr>
            <a:r>
              <a:rPr lang="tr-TR" sz="2400" dirty="0"/>
              <a:t>Grup üyeleri bu alt konuyu bölümlere ayrılır ve iş bölümü yapılır. </a:t>
            </a:r>
          </a:p>
          <a:p>
            <a:pPr lvl="2">
              <a:lnSpc>
                <a:spcPct val="90000"/>
              </a:lnSpc>
              <a:spcBef>
                <a:spcPts val="600"/>
              </a:spcBef>
              <a:defRPr/>
            </a:pPr>
            <a:r>
              <a:rPr lang="tr-TR" sz="2000" dirty="0"/>
              <a:t>Her bir grup üyesi diğer grup üyelerinin çalışmasına bağımlıdır.</a:t>
            </a:r>
          </a:p>
          <a:p>
            <a:pPr lvl="1">
              <a:lnSpc>
                <a:spcPct val="90000"/>
              </a:lnSpc>
              <a:spcBef>
                <a:spcPts val="600"/>
              </a:spcBef>
              <a:defRPr/>
            </a:pPr>
            <a:r>
              <a:rPr lang="tr-TR" sz="2400" dirty="0"/>
              <a:t>Öğrenciler arası iletişim sağlanır</a:t>
            </a:r>
          </a:p>
          <a:p>
            <a:pPr lvl="2">
              <a:lnSpc>
                <a:spcPct val="90000"/>
              </a:lnSpc>
              <a:spcBef>
                <a:spcPts val="600"/>
              </a:spcBef>
              <a:defRPr/>
            </a:pPr>
            <a:r>
              <a:rPr lang="tr-TR" sz="2000" dirty="0"/>
              <a:t>İletişim ve sosyal becerilerinin gelişmesi için etkinlikler yapılabilir</a:t>
            </a:r>
          </a:p>
          <a:p>
            <a:pPr lvl="1">
              <a:lnSpc>
                <a:spcPct val="90000"/>
              </a:lnSpc>
              <a:spcBef>
                <a:spcPts val="600"/>
              </a:spcBef>
              <a:defRPr/>
            </a:pPr>
            <a:r>
              <a:rPr lang="tr-TR" sz="2400" dirty="0"/>
              <a:t>Öğretmen rehberdir.</a:t>
            </a:r>
          </a:p>
        </p:txBody>
      </p:sp>
      <p:pic>
        <p:nvPicPr>
          <p:cNvPr id="3074" name="Picture 2" descr="C:\Users\TURAN\Desktop\RESEARCH GROUP.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b="22083"/>
          <a:stretch/>
        </p:blipFill>
        <p:spPr bwMode="auto">
          <a:xfrm>
            <a:off x="3701952" y="4567152"/>
            <a:ext cx="3765649" cy="19448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1339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81582BD6-FC20-4557-852B-8433F8572D30}" type="slidenum">
              <a:rPr lang="en-US" smtClean="0"/>
              <a:pPr/>
              <a:t>19</a:t>
            </a:fld>
            <a:endParaRPr lang="en-US" dirty="0"/>
          </a:p>
        </p:txBody>
      </p:sp>
      <p:sp>
        <p:nvSpPr>
          <p:cNvPr id="10" name="Content Placeholder 6"/>
          <p:cNvSpPr txBox="1">
            <a:spLocks/>
          </p:cNvSpPr>
          <p:nvPr/>
        </p:nvSpPr>
        <p:spPr>
          <a:xfrm>
            <a:off x="2057400" y="1066801"/>
            <a:ext cx="7620000" cy="1493835"/>
          </a:xfrm>
          <a:prstGeom prst="rect">
            <a:avLst/>
          </a:prstGeom>
        </p:spPr>
        <p:txBody>
          <a:bodyPr/>
          <a:lstStyle>
            <a:lvl1pPr marL="173038" indent="-173038" algn="l" defTabSz="914400" rtl="0" eaLnBrk="1" latinLnBrk="0" hangingPunct="1">
              <a:lnSpc>
                <a:spcPct val="100000"/>
              </a:lnSpc>
              <a:spcBef>
                <a:spcPct val="20000"/>
              </a:spcBef>
              <a:buClr>
                <a:schemeClr val="accent1">
                  <a:lumMod val="75000"/>
                </a:schemeClr>
              </a:buClr>
              <a:buSzPct val="70000"/>
              <a:buFont typeface="Arial" pitchFamily="34" charset="0"/>
              <a:buChar char="•"/>
              <a:defRPr sz="3200" kern="1200">
                <a:solidFill>
                  <a:schemeClr val="tx2"/>
                </a:solidFill>
                <a:latin typeface="+mn-lt"/>
                <a:ea typeface="+mn-ea"/>
                <a:cs typeface="Segoe UI" pitchFamily="34" charset="0"/>
              </a:defRPr>
            </a:lvl1pPr>
            <a:lvl2pPr marL="627063" indent="-169863" algn="l" defTabSz="914400" rtl="0" eaLnBrk="1" latinLnBrk="0" hangingPunct="1">
              <a:lnSpc>
                <a:spcPct val="100000"/>
              </a:lnSpc>
              <a:spcBef>
                <a:spcPct val="20000"/>
              </a:spcBef>
              <a:buClr>
                <a:schemeClr val="accent1">
                  <a:lumMod val="75000"/>
                </a:schemeClr>
              </a:buClr>
              <a:buSzPct val="70000"/>
              <a:buFont typeface="Arial" pitchFamily="34" charset="0"/>
              <a:buChar char="•"/>
              <a:defRPr sz="2800" kern="1200">
                <a:solidFill>
                  <a:schemeClr val="tx2"/>
                </a:solidFill>
                <a:latin typeface="+mn-lt"/>
                <a:ea typeface="+mn-ea"/>
                <a:cs typeface="Segoe UI" pitchFamily="34" charset="0"/>
              </a:defRPr>
            </a:lvl2pPr>
            <a:lvl3pPr marL="1030288" indent="-115888" algn="l" defTabSz="914400" rtl="0" eaLnBrk="1" latinLnBrk="0" hangingPunct="1">
              <a:lnSpc>
                <a:spcPct val="100000"/>
              </a:lnSpc>
              <a:spcBef>
                <a:spcPct val="20000"/>
              </a:spcBef>
              <a:buClr>
                <a:schemeClr val="accent1">
                  <a:lumMod val="75000"/>
                </a:schemeClr>
              </a:buClr>
              <a:buSzPct val="70000"/>
              <a:buFont typeface="Arial" pitchFamily="34" charset="0"/>
              <a:buChar char="•"/>
              <a:defRPr sz="2400" kern="1200">
                <a:solidFill>
                  <a:schemeClr val="tx2"/>
                </a:solidFill>
                <a:latin typeface="+mn-lt"/>
                <a:ea typeface="+mn-ea"/>
                <a:cs typeface="Segoe UI" pitchFamily="34" charset="0"/>
              </a:defRPr>
            </a:lvl3pPr>
            <a:lvl4pPr marL="1482725" indent="-111125" algn="l" defTabSz="914400" rtl="0" eaLnBrk="1" latinLnBrk="0" hangingPunct="1">
              <a:lnSpc>
                <a:spcPct val="100000"/>
              </a:lnSpc>
              <a:spcBef>
                <a:spcPct val="20000"/>
              </a:spcBef>
              <a:buClr>
                <a:schemeClr val="accent1">
                  <a:lumMod val="75000"/>
                </a:schemeClr>
              </a:buClr>
              <a:buSzPct val="70000"/>
              <a:buFont typeface="Arial" pitchFamily="34" charset="0"/>
              <a:buChar char="•"/>
              <a:defRPr sz="2000" kern="1200">
                <a:solidFill>
                  <a:schemeClr val="tx2"/>
                </a:solidFill>
                <a:latin typeface="+mn-lt"/>
                <a:ea typeface="+mn-ea"/>
                <a:cs typeface="Segoe UI" pitchFamily="34" charset="0"/>
              </a:defRPr>
            </a:lvl4pPr>
            <a:lvl5pPr marL="1944688" indent="-115888" algn="l" defTabSz="914400" rtl="0" eaLnBrk="1" latinLnBrk="0" hangingPunct="1">
              <a:lnSpc>
                <a:spcPct val="100000"/>
              </a:lnSpc>
              <a:spcBef>
                <a:spcPct val="20000"/>
              </a:spcBef>
              <a:buClr>
                <a:schemeClr val="accent1">
                  <a:lumMod val="75000"/>
                </a:schemeClr>
              </a:buClr>
              <a:buSzPct val="70000"/>
              <a:buFont typeface="Arial" pitchFamily="34" charset="0"/>
              <a:buChar char="•"/>
              <a:defRPr sz="2000" kern="1200">
                <a:solidFill>
                  <a:schemeClr val="tx2"/>
                </a:solidFill>
                <a:latin typeface="+mn-lt"/>
                <a:ea typeface="+mn-ea"/>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60000" indent="-360000">
              <a:spcBef>
                <a:spcPts val="600"/>
              </a:spcBef>
              <a:buClr>
                <a:schemeClr val="tx1"/>
              </a:buClr>
              <a:buFont typeface="Wingdings" pitchFamily="2" charset="2"/>
              <a:buChar char="v"/>
            </a:pPr>
            <a:r>
              <a:rPr lang="tr-TR" sz="2800" dirty="0">
                <a:solidFill>
                  <a:srgbClr val="CC6600"/>
                </a:solidFill>
              </a:rPr>
              <a:t>Takım Oyun Turnuvaları Tekniği</a:t>
            </a:r>
            <a:endParaRPr lang="en-US" sz="2800" dirty="0">
              <a:solidFill>
                <a:srgbClr val="CC6600"/>
              </a:solidFill>
            </a:endParaRPr>
          </a:p>
        </p:txBody>
      </p:sp>
      <p:sp>
        <p:nvSpPr>
          <p:cNvPr id="3" name="Başlık 2"/>
          <p:cNvSpPr>
            <a:spLocks noGrp="1"/>
          </p:cNvSpPr>
          <p:nvPr>
            <p:ph type="title"/>
          </p:nvPr>
        </p:nvSpPr>
        <p:spPr/>
        <p:txBody>
          <a:bodyPr>
            <a:normAutofit fontScale="90000"/>
          </a:bodyPr>
          <a:lstStyle/>
          <a:p>
            <a:r>
              <a:rPr lang="tr-TR" dirty="0" err="1">
                <a:solidFill>
                  <a:schemeClr val="bg1"/>
                </a:solidFill>
              </a:rPr>
              <a:t>İşbirlikli</a:t>
            </a:r>
            <a:r>
              <a:rPr lang="tr-TR" dirty="0">
                <a:solidFill>
                  <a:schemeClr val="bg1"/>
                </a:solidFill>
              </a:rPr>
              <a:t> Öğrenme Teknikleri</a:t>
            </a:r>
          </a:p>
        </p:txBody>
      </p:sp>
      <p:sp>
        <p:nvSpPr>
          <p:cNvPr id="9" name="Content Placeholder 6"/>
          <p:cNvSpPr txBox="1">
            <a:spLocks/>
          </p:cNvSpPr>
          <p:nvPr/>
        </p:nvSpPr>
        <p:spPr>
          <a:xfrm>
            <a:off x="2057400" y="1805480"/>
            <a:ext cx="8382000" cy="3376121"/>
          </a:xfrm>
          <a:prstGeom prst="rect">
            <a:avLst/>
          </a:prstGeom>
        </p:spPr>
        <p:txBody>
          <a:bodyPr/>
          <a:lstStyle>
            <a:lvl1pPr marL="173038" indent="-173038" algn="l" defTabSz="914400" rtl="0" eaLnBrk="1" latinLnBrk="0" hangingPunct="1">
              <a:lnSpc>
                <a:spcPct val="100000"/>
              </a:lnSpc>
              <a:spcBef>
                <a:spcPct val="20000"/>
              </a:spcBef>
              <a:buClr>
                <a:schemeClr val="accent1">
                  <a:lumMod val="75000"/>
                </a:schemeClr>
              </a:buClr>
              <a:buSzPct val="70000"/>
              <a:buFont typeface="Arial" pitchFamily="34" charset="0"/>
              <a:buChar char="•"/>
              <a:defRPr sz="3200" kern="1200">
                <a:solidFill>
                  <a:schemeClr val="tx2"/>
                </a:solidFill>
                <a:latin typeface="+mn-lt"/>
                <a:ea typeface="+mn-ea"/>
                <a:cs typeface="Segoe UI" pitchFamily="34" charset="0"/>
              </a:defRPr>
            </a:lvl1pPr>
            <a:lvl2pPr marL="627063" indent="-169863" algn="l" defTabSz="914400" rtl="0" eaLnBrk="1" latinLnBrk="0" hangingPunct="1">
              <a:lnSpc>
                <a:spcPct val="100000"/>
              </a:lnSpc>
              <a:spcBef>
                <a:spcPct val="20000"/>
              </a:spcBef>
              <a:buClr>
                <a:schemeClr val="accent1">
                  <a:lumMod val="75000"/>
                </a:schemeClr>
              </a:buClr>
              <a:buSzPct val="70000"/>
              <a:buFont typeface="Arial" pitchFamily="34" charset="0"/>
              <a:buChar char="•"/>
              <a:defRPr sz="2800" kern="1200">
                <a:solidFill>
                  <a:schemeClr val="tx2"/>
                </a:solidFill>
                <a:latin typeface="+mn-lt"/>
                <a:ea typeface="+mn-ea"/>
                <a:cs typeface="Segoe UI" pitchFamily="34" charset="0"/>
              </a:defRPr>
            </a:lvl2pPr>
            <a:lvl3pPr marL="1030288" indent="-115888" algn="l" defTabSz="914400" rtl="0" eaLnBrk="1" latinLnBrk="0" hangingPunct="1">
              <a:lnSpc>
                <a:spcPct val="100000"/>
              </a:lnSpc>
              <a:spcBef>
                <a:spcPct val="20000"/>
              </a:spcBef>
              <a:buClr>
                <a:schemeClr val="accent1">
                  <a:lumMod val="75000"/>
                </a:schemeClr>
              </a:buClr>
              <a:buSzPct val="70000"/>
              <a:buFont typeface="Arial" pitchFamily="34" charset="0"/>
              <a:buChar char="•"/>
              <a:defRPr sz="2400" kern="1200">
                <a:solidFill>
                  <a:schemeClr val="tx2"/>
                </a:solidFill>
                <a:latin typeface="+mn-lt"/>
                <a:ea typeface="+mn-ea"/>
                <a:cs typeface="Segoe UI" pitchFamily="34" charset="0"/>
              </a:defRPr>
            </a:lvl3pPr>
            <a:lvl4pPr marL="1482725" indent="-111125" algn="l" defTabSz="914400" rtl="0" eaLnBrk="1" latinLnBrk="0" hangingPunct="1">
              <a:lnSpc>
                <a:spcPct val="100000"/>
              </a:lnSpc>
              <a:spcBef>
                <a:spcPct val="20000"/>
              </a:spcBef>
              <a:buClr>
                <a:schemeClr val="accent1">
                  <a:lumMod val="75000"/>
                </a:schemeClr>
              </a:buClr>
              <a:buSzPct val="70000"/>
              <a:buFont typeface="Arial" pitchFamily="34" charset="0"/>
              <a:buChar char="•"/>
              <a:defRPr sz="2000" kern="1200">
                <a:solidFill>
                  <a:schemeClr val="tx2"/>
                </a:solidFill>
                <a:latin typeface="+mn-lt"/>
                <a:ea typeface="+mn-ea"/>
                <a:cs typeface="Segoe UI" pitchFamily="34" charset="0"/>
              </a:defRPr>
            </a:lvl4pPr>
            <a:lvl5pPr marL="1944688" indent="-115888" algn="l" defTabSz="914400" rtl="0" eaLnBrk="1" latinLnBrk="0" hangingPunct="1">
              <a:lnSpc>
                <a:spcPct val="100000"/>
              </a:lnSpc>
              <a:spcBef>
                <a:spcPct val="20000"/>
              </a:spcBef>
              <a:buClr>
                <a:schemeClr val="accent1">
                  <a:lumMod val="75000"/>
                </a:schemeClr>
              </a:buClr>
              <a:buSzPct val="70000"/>
              <a:buFont typeface="Arial" pitchFamily="34" charset="0"/>
              <a:buChar char="•"/>
              <a:defRPr sz="2000" kern="1200">
                <a:solidFill>
                  <a:schemeClr val="tx2"/>
                </a:solidFill>
                <a:latin typeface="+mn-lt"/>
                <a:ea typeface="+mn-ea"/>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lnSpc>
                <a:spcPct val="80000"/>
              </a:lnSpc>
              <a:spcBef>
                <a:spcPts val="1200"/>
              </a:spcBef>
              <a:defRPr/>
            </a:pPr>
            <a:r>
              <a:rPr lang="tr-TR" sz="2400" dirty="0">
                <a:solidFill>
                  <a:schemeClr val="tx1"/>
                </a:solidFill>
              </a:rPr>
              <a:t>4-5 kişilik öğrenci takımları oluşturulur.</a:t>
            </a:r>
            <a:endParaRPr lang="tr-TR" sz="2400" dirty="0">
              <a:solidFill>
                <a:schemeClr val="tx1"/>
              </a:solidFill>
            </a:endParaRPr>
          </a:p>
          <a:p>
            <a:pPr lvl="1">
              <a:lnSpc>
                <a:spcPct val="80000"/>
              </a:lnSpc>
              <a:spcBef>
                <a:spcPts val="1200"/>
              </a:spcBef>
              <a:defRPr/>
            </a:pPr>
            <a:r>
              <a:rPr lang="tr-TR" sz="2400" dirty="0">
                <a:solidFill>
                  <a:schemeClr val="tx1"/>
                </a:solidFill>
              </a:rPr>
              <a:t>Her hafta turnuva yapılır ve her takımın görevi turnuvaya katılacak arkadaşını hazırlamaktır.</a:t>
            </a:r>
          </a:p>
          <a:p>
            <a:pPr lvl="1">
              <a:lnSpc>
                <a:spcPct val="80000"/>
              </a:lnSpc>
              <a:spcBef>
                <a:spcPts val="1200"/>
              </a:spcBef>
              <a:defRPr/>
            </a:pPr>
            <a:r>
              <a:rPr lang="tr-TR" sz="2400" dirty="0">
                <a:solidFill>
                  <a:schemeClr val="tx1"/>
                </a:solidFill>
              </a:rPr>
              <a:t>Öğretmen ön bilgi verdikten sonra konu ile ilgili materyali dağıtır.</a:t>
            </a:r>
          </a:p>
          <a:p>
            <a:pPr lvl="1">
              <a:lnSpc>
                <a:spcPct val="80000"/>
              </a:lnSpc>
              <a:spcBef>
                <a:spcPts val="1200"/>
              </a:spcBef>
              <a:defRPr/>
            </a:pPr>
            <a:r>
              <a:rPr lang="tr-TR" sz="2400" dirty="0">
                <a:solidFill>
                  <a:schemeClr val="tx1"/>
                </a:solidFill>
              </a:rPr>
              <a:t>Her grup kendisini temsil edecek olanı hazırlar.</a:t>
            </a:r>
          </a:p>
          <a:p>
            <a:pPr lvl="1">
              <a:lnSpc>
                <a:spcPct val="80000"/>
              </a:lnSpc>
              <a:spcBef>
                <a:spcPts val="1200"/>
              </a:spcBef>
              <a:defRPr/>
            </a:pPr>
            <a:r>
              <a:rPr lang="tr-TR" sz="2400" dirty="0">
                <a:solidFill>
                  <a:schemeClr val="tx1"/>
                </a:solidFill>
              </a:rPr>
              <a:t>Turnuva masaları hazırlanır</a:t>
            </a:r>
          </a:p>
          <a:p>
            <a:pPr lvl="2">
              <a:lnSpc>
                <a:spcPct val="80000"/>
              </a:lnSpc>
              <a:spcBef>
                <a:spcPts val="1200"/>
              </a:spcBef>
              <a:defRPr/>
            </a:pPr>
            <a:r>
              <a:rPr lang="tr-TR" sz="2000" dirty="0">
                <a:solidFill>
                  <a:schemeClr val="tx1"/>
                </a:solidFill>
              </a:rPr>
              <a:t>Her takımdan bir veya iki öğrenci yarışır ve aldıkları puan takımın puan hesabına yazılır.</a:t>
            </a:r>
          </a:p>
          <a:p>
            <a:pPr lvl="2">
              <a:lnSpc>
                <a:spcPct val="80000"/>
              </a:lnSpc>
              <a:spcBef>
                <a:spcPts val="1200"/>
              </a:spcBef>
              <a:defRPr/>
            </a:pPr>
            <a:r>
              <a:rPr lang="tr-TR" sz="2000" dirty="0">
                <a:solidFill>
                  <a:schemeClr val="tx1"/>
                </a:solidFill>
              </a:rPr>
              <a:t>Her hafta turnuva masasındaki öğrenci değişir</a:t>
            </a:r>
          </a:p>
        </p:txBody>
      </p:sp>
    </p:spTree>
    <p:extLst>
      <p:ext uri="{BB962C8B-B14F-4D97-AF65-F5344CB8AC3E}">
        <p14:creationId xmlns:p14="http://schemas.microsoft.com/office/powerpoint/2010/main" val="12623624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19536" y="188640"/>
            <a:ext cx="8229600" cy="990600"/>
          </a:xfrm>
        </p:spPr>
        <p:txBody>
          <a:bodyPr>
            <a:normAutofit fontScale="90000"/>
          </a:bodyPr>
          <a:lstStyle/>
          <a:p>
            <a:pPr algn="ctr"/>
            <a:r>
              <a:rPr lang="tr-TR" b="1" dirty="0" smtClean="0">
                <a:solidFill>
                  <a:srgbClr val="0070C0"/>
                </a:solidFill>
              </a:rPr>
              <a:t>Her Grup Çalışması işbirlikli öğrenme değildir.</a:t>
            </a:r>
            <a:endParaRPr lang="tr-TR" b="1" dirty="0">
              <a:solidFill>
                <a:srgbClr val="0070C0"/>
              </a:solidFill>
            </a:endParaRPr>
          </a:p>
        </p:txBody>
      </p:sp>
      <p:sp>
        <p:nvSpPr>
          <p:cNvPr id="3" name="2 İçerik Yer Tutucusu"/>
          <p:cNvSpPr>
            <a:spLocks noGrp="1"/>
          </p:cNvSpPr>
          <p:nvPr>
            <p:ph sz="quarter" idx="1"/>
          </p:nvPr>
        </p:nvSpPr>
        <p:spPr>
          <a:xfrm>
            <a:off x="1981200" y="1844824"/>
            <a:ext cx="8229600" cy="4312136"/>
          </a:xfrm>
        </p:spPr>
        <p:txBody>
          <a:bodyPr/>
          <a:lstStyle/>
          <a:p>
            <a:r>
              <a:rPr lang="tr-TR" dirty="0" smtClean="0"/>
              <a:t>İşbirlikli öğrenmenin en belirgin özelliği öğrencilerin </a:t>
            </a:r>
            <a:r>
              <a:rPr lang="tr-TR" dirty="0" smtClean="0">
                <a:solidFill>
                  <a:srgbClr val="C00000"/>
                </a:solidFill>
              </a:rPr>
              <a:t>ortak bir amaç doğrultusunda </a:t>
            </a:r>
            <a:r>
              <a:rPr lang="tr-TR" dirty="0" smtClean="0">
                <a:solidFill>
                  <a:srgbClr val="00B050"/>
                </a:solidFill>
              </a:rPr>
              <a:t>küçük gruplar </a:t>
            </a:r>
            <a:r>
              <a:rPr lang="tr-TR" dirty="0" smtClean="0"/>
              <a:t>halinde </a:t>
            </a:r>
            <a:r>
              <a:rPr lang="tr-TR" dirty="0" smtClean="0">
                <a:solidFill>
                  <a:srgbClr val="FFC000"/>
                </a:solidFill>
              </a:rPr>
              <a:t>birbirinin öğrenmesine </a:t>
            </a:r>
            <a:r>
              <a:rPr lang="tr-TR" dirty="0" smtClean="0"/>
              <a:t>yardım ederek çalışmalarıdır.</a:t>
            </a:r>
          </a:p>
          <a:p>
            <a:endParaRPr lang="tr-TR" dirty="0" smtClean="0"/>
          </a:p>
          <a:p>
            <a:r>
              <a:rPr lang="tr-TR" dirty="0" smtClean="0"/>
              <a:t>Gruptakilerin hem kendilerinin hem de diğerlerinin öğrenmesini en üst düzeye çıkarmaya çalışmaları beklenir</a:t>
            </a:r>
            <a:endParaRPr lang="tr-TR" dirty="0"/>
          </a:p>
        </p:txBody>
      </p:sp>
    </p:spTree>
    <p:extLst>
      <p:ext uri="{BB962C8B-B14F-4D97-AF65-F5344CB8AC3E}">
        <p14:creationId xmlns:p14="http://schemas.microsoft.com/office/powerpoint/2010/main" val="31898038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81582BD6-FC20-4557-852B-8433F8572D30}" type="slidenum">
              <a:rPr lang="en-US" smtClean="0"/>
              <a:pPr/>
              <a:t>20</a:t>
            </a:fld>
            <a:endParaRPr lang="en-US" dirty="0"/>
          </a:p>
        </p:txBody>
      </p:sp>
      <p:sp>
        <p:nvSpPr>
          <p:cNvPr id="10" name="Content Placeholder 6"/>
          <p:cNvSpPr txBox="1">
            <a:spLocks/>
          </p:cNvSpPr>
          <p:nvPr/>
        </p:nvSpPr>
        <p:spPr>
          <a:xfrm>
            <a:off x="2057400" y="1066801"/>
            <a:ext cx="7620000" cy="1493835"/>
          </a:xfrm>
          <a:prstGeom prst="rect">
            <a:avLst/>
          </a:prstGeom>
        </p:spPr>
        <p:txBody>
          <a:bodyPr/>
          <a:lstStyle>
            <a:lvl1pPr marL="173038" indent="-173038" algn="l" defTabSz="914400" rtl="0" eaLnBrk="1" latinLnBrk="0" hangingPunct="1">
              <a:lnSpc>
                <a:spcPct val="100000"/>
              </a:lnSpc>
              <a:spcBef>
                <a:spcPct val="20000"/>
              </a:spcBef>
              <a:buClr>
                <a:schemeClr val="accent1">
                  <a:lumMod val="75000"/>
                </a:schemeClr>
              </a:buClr>
              <a:buSzPct val="70000"/>
              <a:buFont typeface="Arial" pitchFamily="34" charset="0"/>
              <a:buChar char="•"/>
              <a:defRPr sz="3200" kern="1200">
                <a:solidFill>
                  <a:schemeClr val="tx2"/>
                </a:solidFill>
                <a:latin typeface="+mn-lt"/>
                <a:ea typeface="+mn-ea"/>
                <a:cs typeface="Segoe UI" pitchFamily="34" charset="0"/>
              </a:defRPr>
            </a:lvl1pPr>
            <a:lvl2pPr marL="627063" indent="-169863" algn="l" defTabSz="914400" rtl="0" eaLnBrk="1" latinLnBrk="0" hangingPunct="1">
              <a:lnSpc>
                <a:spcPct val="100000"/>
              </a:lnSpc>
              <a:spcBef>
                <a:spcPct val="20000"/>
              </a:spcBef>
              <a:buClr>
                <a:schemeClr val="accent1">
                  <a:lumMod val="75000"/>
                </a:schemeClr>
              </a:buClr>
              <a:buSzPct val="70000"/>
              <a:buFont typeface="Arial" pitchFamily="34" charset="0"/>
              <a:buChar char="•"/>
              <a:defRPr sz="2800" kern="1200">
                <a:solidFill>
                  <a:schemeClr val="tx2"/>
                </a:solidFill>
                <a:latin typeface="+mn-lt"/>
                <a:ea typeface="+mn-ea"/>
                <a:cs typeface="Segoe UI" pitchFamily="34" charset="0"/>
              </a:defRPr>
            </a:lvl2pPr>
            <a:lvl3pPr marL="1030288" indent="-115888" algn="l" defTabSz="914400" rtl="0" eaLnBrk="1" latinLnBrk="0" hangingPunct="1">
              <a:lnSpc>
                <a:spcPct val="100000"/>
              </a:lnSpc>
              <a:spcBef>
                <a:spcPct val="20000"/>
              </a:spcBef>
              <a:buClr>
                <a:schemeClr val="accent1">
                  <a:lumMod val="75000"/>
                </a:schemeClr>
              </a:buClr>
              <a:buSzPct val="70000"/>
              <a:buFont typeface="Arial" pitchFamily="34" charset="0"/>
              <a:buChar char="•"/>
              <a:defRPr sz="2400" kern="1200">
                <a:solidFill>
                  <a:schemeClr val="tx2"/>
                </a:solidFill>
                <a:latin typeface="+mn-lt"/>
                <a:ea typeface="+mn-ea"/>
                <a:cs typeface="Segoe UI" pitchFamily="34" charset="0"/>
              </a:defRPr>
            </a:lvl3pPr>
            <a:lvl4pPr marL="1482725" indent="-111125" algn="l" defTabSz="914400" rtl="0" eaLnBrk="1" latinLnBrk="0" hangingPunct="1">
              <a:lnSpc>
                <a:spcPct val="100000"/>
              </a:lnSpc>
              <a:spcBef>
                <a:spcPct val="20000"/>
              </a:spcBef>
              <a:buClr>
                <a:schemeClr val="accent1">
                  <a:lumMod val="75000"/>
                </a:schemeClr>
              </a:buClr>
              <a:buSzPct val="70000"/>
              <a:buFont typeface="Arial" pitchFamily="34" charset="0"/>
              <a:buChar char="•"/>
              <a:defRPr sz="2000" kern="1200">
                <a:solidFill>
                  <a:schemeClr val="tx2"/>
                </a:solidFill>
                <a:latin typeface="+mn-lt"/>
                <a:ea typeface="+mn-ea"/>
                <a:cs typeface="Segoe UI" pitchFamily="34" charset="0"/>
              </a:defRPr>
            </a:lvl4pPr>
            <a:lvl5pPr marL="1944688" indent="-115888" algn="l" defTabSz="914400" rtl="0" eaLnBrk="1" latinLnBrk="0" hangingPunct="1">
              <a:lnSpc>
                <a:spcPct val="100000"/>
              </a:lnSpc>
              <a:spcBef>
                <a:spcPct val="20000"/>
              </a:spcBef>
              <a:buClr>
                <a:schemeClr val="accent1">
                  <a:lumMod val="75000"/>
                </a:schemeClr>
              </a:buClr>
              <a:buSzPct val="70000"/>
              <a:buFont typeface="Arial" pitchFamily="34" charset="0"/>
              <a:buChar char="•"/>
              <a:defRPr sz="2000" kern="1200">
                <a:solidFill>
                  <a:schemeClr val="tx2"/>
                </a:solidFill>
                <a:latin typeface="+mn-lt"/>
                <a:ea typeface="+mn-ea"/>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60000" indent="-360000">
              <a:spcBef>
                <a:spcPts val="600"/>
              </a:spcBef>
              <a:buClr>
                <a:schemeClr val="tx1"/>
              </a:buClr>
              <a:buFont typeface="Wingdings" pitchFamily="2" charset="2"/>
              <a:buChar char="v"/>
            </a:pPr>
            <a:r>
              <a:rPr lang="tr-TR" sz="2800" dirty="0">
                <a:solidFill>
                  <a:srgbClr val="CC6600"/>
                </a:solidFill>
              </a:rPr>
              <a:t>Grup Araştırma Yöntemi</a:t>
            </a:r>
            <a:endParaRPr lang="en-US" sz="2800" dirty="0">
              <a:solidFill>
                <a:srgbClr val="CC6600"/>
              </a:solidFill>
            </a:endParaRPr>
          </a:p>
        </p:txBody>
      </p:sp>
      <p:sp>
        <p:nvSpPr>
          <p:cNvPr id="3" name="Başlık 2"/>
          <p:cNvSpPr>
            <a:spLocks noGrp="1"/>
          </p:cNvSpPr>
          <p:nvPr>
            <p:ph type="title"/>
          </p:nvPr>
        </p:nvSpPr>
        <p:spPr/>
        <p:txBody>
          <a:bodyPr>
            <a:normAutofit fontScale="90000"/>
          </a:bodyPr>
          <a:lstStyle/>
          <a:p>
            <a:r>
              <a:rPr lang="tr-TR" dirty="0" err="1">
                <a:solidFill>
                  <a:schemeClr val="bg1"/>
                </a:solidFill>
              </a:rPr>
              <a:t>İşbirlikli</a:t>
            </a:r>
            <a:r>
              <a:rPr lang="tr-TR" dirty="0">
                <a:solidFill>
                  <a:schemeClr val="bg1"/>
                </a:solidFill>
              </a:rPr>
              <a:t> Öğrenme Teknikleri</a:t>
            </a:r>
          </a:p>
        </p:txBody>
      </p:sp>
      <p:sp>
        <p:nvSpPr>
          <p:cNvPr id="9" name="Content Placeholder 6"/>
          <p:cNvSpPr txBox="1">
            <a:spLocks/>
          </p:cNvSpPr>
          <p:nvPr/>
        </p:nvSpPr>
        <p:spPr>
          <a:xfrm>
            <a:off x="1828800" y="2034080"/>
            <a:ext cx="5105400" cy="4214321"/>
          </a:xfrm>
          <a:prstGeom prst="rect">
            <a:avLst/>
          </a:prstGeom>
        </p:spPr>
        <p:txBody>
          <a:bodyPr/>
          <a:lstStyle>
            <a:lvl1pPr marL="173038" indent="-173038" algn="l" defTabSz="914400" rtl="0" eaLnBrk="1" latinLnBrk="0" hangingPunct="1">
              <a:lnSpc>
                <a:spcPct val="100000"/>
              </a:lnSpc>
              <a:spcBef>
                <a:spcPct val="20000"/>
              </a:spcBef>
              <a:buClr>
                <a:schemeClr val="accent1">
                  <a:lumMod val="75000"/>
                </a:schemeClr>
              </a:buClr>
              <a:buSzPct val="70000"/>
              <a:buFont typeface="Arial" pitchFamily="34" charset="0"/>
              <a:buChar char="•"/>
              <a:defRPr sz="3200" kern="1200">
                <a:solidFill>
                  <a:schemeClr val="tx2"/>
                </a:solidFill>
                <a:latin typeface="+mn-lt"/>
                <a:ea typeface="+mn-ea"/>
                <a:cs typeface="Segoe UI" pitchFamily="34" charset="0"/>
              </a:defRPr>
            </a:lvl1pPr>
            <a:lvl2pPr marL="627063" indent="-169863" algn="l" defTabSz="914400" rtl="0" eaLnBrk="1" latinLnBrk="0" hangingPunct="1">
              <a:lnSpc>
                <a:spcPct val="100000"/>
              </a:lnSpc>
              <a:spcBef>
                <a:spcPct val="20000"/>
              </a:spcBef>
              <a:buClr>
                <a:schemeClr val="accent1">
                  <a:lumMod val="75000"/>
                </a:schemeClr>
              </a:buClr>
              <a:buSzPct val="70000"/>
              <a:buFont typeface="Arial" pitchFamily="34" charset="0"/>
              <a:buChar char="•"/>
              <a:defRPr sz="2800" kern="1200">
                <a:solidFill>
                  <a:schemeClr val="tx2"/>
                </a:solidFill>
                <a:latin typeface="+mn-lt"/>
                <a:ea typeface="+mn-ea"/>
                <a:cs typeface="Segoe UI" pitchFamily="34" charset="0"/>
              </a:defRPr>
            </a:lvl2pPr>
            <a:lvl3pPr marL="1030288" indent="-115888" algn="l" defTabSz="914400" rtl="0" eaLnBrk="1" latinLnBrk="0" hangingPunct="1">
              <a:lnSpc>
                <a:spcPct val="100000"/>
              </a:lnSpc>
              <a:spcBef>
                <a:spcPct val="20000"/>
              </a:spcBef>
              <a:buClr>
                <a:schemeClr val="accent1">
                  <a:lumMod val="75000"/>
                </a:schemeClr>
              </a:buClr>
              <a:buSzPct val="70000"/>
              <a:buFont typeface="Arial" pitchFamily="34" charset="0"/>
              <a:buChar char="•"/>
              <a:defRPr sz="2400" kern="1200">
                <a:solidFill>
                  <a:schemeClr val="tx2"/>
                </a:solidFill>
                <a:latin typeface="+mn-lt"/>
                <a:ea typeface="+mn-ea"/>
                <a:cs typeface="Segoe UI" pitchFamily="34" charset="0"/>
              </a:defRPr>
            </a:lvl3pPr>
            <a:lvl4pPr marL="1482725" indent="-111125" algn="l" defTabSz="914400" rtl="0" eaLnBrk="1" latinLnBrk="0" hangingPunct="1">
              <a:lnSpc>
                <a:spcPct val="100000"/>
              </a:lnSpc>
              <a:spcBef>
                <a:spcPct val="20000"/>
              </a:spcBef>
              <a:buClr>
                <a:schemeClr val="accent1">
                  <a:lumMod val="75000"/>
                </a:schemeClr>
              </a:buClr>
              <a:buSzPct val="70000"/>
              <a:buFont typeface="Arial" pitchFamily="34" charset="0"/>
              <a:buChar char="•"/>
              <a:defRPr sz="2000" kern="1200">
                <a:solidFill>
                  <a:schemeClr val="tx2"/>
                </a:solidFill>
                <a:latin typeface="+mn-lt"/>
                <a:ea typeface="+mn-ea"/>
                <a:cs typeface="Segoe UI" pitchFamily="34" charset="0"/>
              </a:defRPr>
            </a:lvl4pPr>
            <a:lvl5pPr marL="1944688" indent="-115888" algn="l" defTabSz="914400" rtl="0" eaLnBrk="1" latinLnBrk="0" hangingPunct="1">
              <a:lnSpc>
                <a:spcPct val="100000"/>
              </a:lnSpc>
              <a:spcBef>
                <a:spcPct val="20000"/>
              </a:spcBef>
              <a:buClr>
                <a:schemeClr val="accent1">
                  <a:lumMod val="75000"/>
                </a:schemeClr>
              </a:buClr>
              <a:buSzPct val="70000"/>
              <a:buFont typeface="Arial" pitchFamily="34" charset="0"/>
              <a:buChar char="•"/>
              <a:defRPr sz="2000" kern="1200">
                <a:solidFill>
                  <a:schemeClr val="tx2"/>
                </a:solidFill>
                <a:latin typeface="+mn-lt"/>
                <a:ea typeface="+mn-ea"/>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defRPr/>
            </a:pPr>
            <a:r>
              <a:rPr lang="tr-TR" dirty="0">
                <a:solidFill>
                  <a:schemeClr val="tx1"/>
                </a:solidFill>
              </a:rPr>
              <a:t>Burada Öğrenciler;</a:t>
            </a:r>
          </a:p>
          <a:p>
            <a:pPr lvl="2">
              <a:buFont typeface="Wingdings" pitchFamily="2" charset="2"/>
              <a:buChar char="§"/>
              <a:defRPr/>
            </a:pPr>
            <a:r>
              <a:rPr lang="tr-TR" dirty="0">
                <a:solidFill>
                  <a:schemeClr val="tx1"/>
                </a:solidFill>
              </a:rPr>
              <a:t>Bir plan geliştirerek bu planı uygularlar</a:t>
            </a:r>
          </a:p>
          <a:p>
            <a:pPr lvl="2">
              <a:buFont typeface="Wingdings" pitchFamily="2" charset="2"/>
              <a:buChar char="§"/>
              <a:defRPr/>
            </a:pPr>
            <a:r>
              <a:rPr lang="tr-TR" dirty="0">
                <a:solidFill>
                  <a:schemeClr val="tx1"/>
                </a:solidFill>
              </a:rPr>
              <a:t>Bilgi toplayarak, bir probleme çözüm getirirler</a:t>
            </a:r>
          </a:p>
          <a:p>
            <a:pPr lvl="2">
              <a:buFont typeface="Wingdings" pitchFamily="2" charset="2"/>
              <a:buChar char="§"/>
              <a:defRPr/>
            </a:pPr>
            <a:r>
              <a:rPr lang="tr-TR" dirty="0">
                <a:solidFill>
                  <a:schemeClr val="tx1"/>
                </a:solidFill>
              </a:rPr>
              <a:t>Araştırmalarından elde ettikleri bilgileri paylaşırlar.</a:t>
            </a:r>
          </a:p>
        </p:txBody>
      </p:sp>
      <p:pic>
        <p:nvPicPr>
          <p:cNvPr id="4098" name="Picture 2" descr="C:\Users\TURAN\Desktop\group.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86601" y="2271714"/>
            <a:ext cx="3079745" cy="26812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28673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Yer Tutucusu 3"/>
          <p:cNvSpPr>
            <a:spLocks noGrp="1"/>
          </p:cNvSpPr>
          <p:nvPr>
            <p:ph type="body" sz="quarter" idx="13"/>
          </p:nvPr>
        </p:nvSpPr>
        <p:spPr>
          <a:xfrm>
            <a:off x="2393190" y="2060848"/>
            <a:ext cx="8251200" cy="457200"/>
          </a:xfrm>
        </p:spPr>
        <p:txBody>
          <a:bodyPr>
            <a:noAutofit/>
          </a:bodyPr>
          <a:lstStyle/>
          <a:p>
            <a:r>
              <a:rPr lang="tr-TR" sz="3200" b="1" dirty="0">
                <a:solidFill>
                  <a:srgbClr val="C00000"/>
                </a:solidFill>
              </a:rPr>
              <a:t>Avantajları ve Dezavantajları ?</a:t>
            </a:r>
            <a:endParaRPr lang="tr-TR" sz="3200" b="1" dirty="0">
              <a:solidFill>
                <a:srgbClr val="C00000"/>
              </a:solidFill>
            </a:endParaRPr>
          </a:p>
        </p:txBody>
      </p:sp>
    </p:spTree>
    <p:extLst>
      <p:ext uri="{BB962C8B-B14F-4D97-AF65-F5344CB8AC3E}">
        <p14:creationId xmlns:p14="http://schemas.microsoft.com/office/powerpoint/2010/main" val="18338901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gn="just"/>
            <a:r>
              <a:rPr lang="tr-TR" sz="2400" b="1" dirty="0">
                <a:solidFill>
                  <a:srgbClr val="FFC000"/>
                </a:solidFill>
              </a:rPr>
              <a:t>İşbirlikli öğrenme, </a:t>
            </a:r>
            <a:r>
              <a:rPr lang="tr-TR" sz="2400" dirty="0"/>
              <a:t>öğrencilerin </a:t>
            </a:r>
            <a:r>
              <a:rPr lang="tr-TR" sz="2400" b="1" dirty="0"/>
              <a:t>küçük gruplar oluşturarak</a:t>
            </a:r>
            <a:r>
              <a:rPr lang="tr-TR" sz="2400" dirty="0"/>
              <a:t> bir </a:t>
            </a:r>
            <a:r>
              <a:rPr lang="tr-TR" sz="2400" b="1" u="sng" dirty="0"/>
              <a:t>problemi çözmek </a:t>
            </a:r>
            <a:r>
              <a:rPr lang="tr-TR" sz="2400" dirty="0"/>
              <a:t>ya da </a:t>
            </a:r>
            <a:r>
              <a:rPr lang="tr-TR" sz="2400" b="1" u="sng" dirty="0"/>
              <a:t>bir görevi yerine getirmek </a:t>
            </a:r>
            <a:r>
              <a:rPr lang="tr-TR" sz="2400" dirty="0"/>
              <a:t>üzere </a:t>
            </a:r>
            <a:r>
              <a:rPr lang="tr-TR" sz="2400" b="1" u="sng" dirty="0"/>
              <a:t>ortak bir amaç uğruna</a:t>
            </a:r>
            <a:r>
              <a:rPr lang="tr-TR" sz="2400" dirty="0"/>
              <a:t> birlikte çalışma yoluyla bir konuyu öğrenme yöntemi olarak tanımlanmaktadır (Demirel, 2002). </a:t>
            </a:r>
          </a:p>
          <a:p>
            <a:pPr algn="just">
              <a:buNone/>
            </a:pPr>
            <a:endParaRPr lang="tr-TR" sz="2400" dirty="0"/>
          </a:p>
          <a:p>
            <a:pPr algn="just"/>
            <a:r>
              <a:rPr lang="tr-TR" sz="2400" b="1" dirty="0">
                <a:solidFill>
                  <a:srgbClr val="FFC000"/>
                </a:solidFill>
              </a:rPr>
              <a:t>Başka bir değişle: </a:t>
            </a:r>
            <a:r>
              <a:rPr lang="tr-TR" sz="2400" dirty="0"/>
              <a:t>Ortak öğrenme amaçlarını gerçekleştirmek üzere öğrencilerin küçük gruplar halinde </a:t>
            </a:r>
            <a:r>
              <a:rPr lang="tr-TR" sz="2400" b="1" u="sng" dirty="0"/>
              <a:t>(2-6 kişilik)</a:t>
            </a:r>
            <a:r>
              <a:rPr lang="tr-TR" sz="2400" dirty="0"/>
              <a:t> işbirliği içerisinde birlikte çalışması esasına dayalı </a:t>
            </a:r>
            <a:r>
              <a:rPr lang="tr-TR" sz="2400" dirty="0" err="1"/>
              <a:t>interaktif</a:t>
            </a:r>
            <a:r>
              <a:rPr lang="tr-TR" sz="2400" dirty="0"/>
              <a:t> bir öğrenme-öğretme metodudur.</a:t>
            </a:r>
          </a:p>
          <a:p>
            <a:pPr algn="just"/>
            <a:endParaRPr lang="tr-TR" dirty="0"/>
          </a:p>
        </p:txBody>
      </p:sp>
    </p:spTree>
    <p:extLst>
      <p:ext uri="{BB962C8B-B14F-4D97-AF65-F5344CB8AC3E}">
        <p14:creationId xmlns:p14="http://schemas.microsoft.com/office/powerpoint/2010/main" val="26789593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91544" y="332656"/>
            <a:ext cx="8229600" cy="990600"/>
          </a:xfrm>
        </p:spPr>
        <p:txBody>
          <a:bodyPr>
            <a:normAutofit fontScale="90000"/>
          </a:bodyPr>
          <a:lstStyle/>
          <a:p>
            <a:r>
              <a:rPr lang="tr-TR" b="1" dirty="0" smtClean="0">
                <a:solidFill>
                  <a:srgbClr val="FF9933"/>
                </a:solidFill>
              </a:rPr>
              <a:t>Sıradan bir grup çalışması değildir.</a:t>
            </a:r>
            <a:br>
              <a:rPr lang="tr-TR" b="1" dirty="0" smtClean="0">
                <a:solidFill>
                  <a:srgbClr val="FF9933"/>
                </a:solidFill>
              </a:rPr>
            </a:br>
            <a:endParaRPr lang="tr-TR" dirty="0"/>
          </a:p>
        </p:txBody>
      </p:sp>
      <p:sp>
        <p:nvSpPr>
          <p:cNvPr id="3" name="2 İçerik Yer Tutucusu"/>
          <p:cNvSpPr>
            <a:spLocks noGrp="1"/>
          </p:cNvSpPr>
          <p:nvPr>
            <p:ph sz="quarter" idx="1"/>
          </p:nvPr>
        </p:nvSpPr>
        <p:spPr>
          <a:xfrm>
            <a:off x="1703512" y="1268760"/>
            <a:ext cx="5770984" cy="4937760"/>
          </a:xfrm>
        </p:spPr>
        <p:txBody>
          <a:bodyPr/>
          <a:lstStyle/>
          <a:p>
            <a:pPr marL="814025" lvl="1" indent="-360000">
              <a:spcBef>
                <a:spcPts val="1200"/>
              </a:spcBef>
              <a:buClr>
                <a:schemeClr val="tx1"/>
              </a:buClr>
            </a:pPr>
            <a:r>
              <a:rPr lang="tr-TR" dirty="0"/>
              <a:t>Her öğrenci </a:t>
            </a:r>
            <a:r>
              <a:rPr lang="tr-TR" dirty="0">
                <a:solidFill>
                  <a:srgbClr val="FF0000"/>
                </a:solidFill>
              </a:rPr>
              <a:t>eşit katkı </a:t>
            </a:r>
            <a:r>
              <a:rPr lang="tr-TR" dirty="0"/>
              <a:t>sağlamalıdır. Başkalarının başarısına ortak olamaz.</a:t>
            </a:r>
          </a:p>
          <a:p>
            <a:pPr marL="814025" lvl="1" indent="-360000">
              <a:spcBef>
                <a:spcPts val="1200"/>
              </a:spcBef>
              <a:buClr>
                <a:schemeClr val="tx1"/>
              </a:buClr>
            </a:pPr>
            <a:r>
              <a:rPr lang="tr-TR" dirty="0"/>
              <a:t>Yarışmacı öğrenmede olduğu gibi, </a:t>
            </a:r>
            <a:r>
              <a:rPr lang="tr-TR" dirty="0">
                <a:solidFill>
                  <a:srgbClr val="FF0000"/>
                </a:solidFill>
              </a:rPr>
              <a:t>grup içi yarışma </a:t>
            </a:r>
            <a:r>
              <a:rPr lang="tr-TR" dirty="0"/>
              <a:t>söz konusu değildir.</a:t>
            </a:r>
          </a:p>
          <a:p>
            <a:pPr marL="814025" lvl="1" indent="-360000">
              <a:spcBef>
                <a:spcPts val="1200"/>
              </a:spcBef>
              <a:buClr>
                <a:schemeClr val="tx1"/>
              </a:buClr>
            </a:pPr>
            <a:r>
              <a:rPr lang="tr-TR" dirty="0"/>
              <a:t>Aksine her öğrenci, diğer öğrenciler başarmadan kendisinin de başaramayacağını bilir. </a:t>
            </a:r>
          </a:p>
          <a:p>
            <a:pPr marL="814025" lvl="1" indent="-360000">
              <a:spcBef>
                <a:spcPts val="1200"/>
              </a:spcBef>
              <a:buClr>
                <a:schemeClr val="tx1"/>
              </a:buClr>
            </a:pPr>
            <a:r>
              <a:rPr lang="tr-TR" dirty="0"/>
              <a:t>Ve diğer arkadaşlarının öğrenmesine yardımcı olur.</a:t>
            </a:r>
          </a:p>
          <a:p>
            <a:endParaRPr lang="tr-TR" dirty="0"/>
          </a:p>
        </p:txBody>
      </p:sp>
      <p:pic>
        <p:nvPicPr>
          <p:cNvPr id="4" name="Picture 2" descr="C:\Users\TURAN\Desktop\group.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80177" y="1556793"/>
            <a:ext cx="2548459" cy="27948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7282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solidFill>
                  <a:srgbClr val="FF0000"/>
                </a:solidFill>
              </a:rPr>
              <a:t>İşbirlikli Öğrenme için Gerekli Koşullar</a:t>
            </a:r>
            <a:endParaRPr lang="tr-TR" b="1" dirty="0">
              <a:solidFill>
                <a:srgbClr val="FF0000"/>
              </a:solidFill>
            </a:endParaRPr>
          </a:p>
        </p:txBody>
      </p:sp>
      <p:graphicFrame>
        <p:nvGraphicFramePr>
          <p:cNvPr id="4" name="3 İçerik Yer Tutucusu"/>
          <p:cNvGraphicFramePr>
            <a:graphicFrameLocks noGrp="1"/>
          </p:cNvGraphicFramePr>
          <p:nvPr>
            <p:ph sz="quarter" idx="1"/>
            <p:extLst/>
          </p:nvPr>
        </p:nvGraphicFramePr>
        <p:xfrm>
          <a:off x="1981200" y="1700809"/>
          <a:ext cx="8229600" cy="3240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432262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solidFill>
            <a:schemeClr val="accent4">
              <a:lumMod val="60000"/>
              <a:lumOff val="40000"/>
            </a:schemeClr>
          </a:solidFill>
        </p:spPr>
        <p:txBody>
          <a:bodyPr/>
          <a:lstStyle/>
          <a:p>
            <a:r>
              <a:rPr lang="tr-TR" b="1" dirty="0" smtClean="0"/>
              <a:t>Olumlu bağımlılık</a:t>
            </a:r>
            <a:endParaRPr lang="tr-TR" b="1" dirty="0"/>
          </a:p>
        </p:txBody>
      </p:sp>
      <p:sp>
        <p:nvSpPr>
          <p:cNvPr id="3" name="İçerik Yer Tutucusu 2"/>
          <p:cNvSpPr>
            <a:spLocks noGrp="1"/>
          </p:cNvSpPr>
          <p:nvPr>
            <p:ph sz="quarter" idx="1"/>
          </p:nvPr>
        </p:nvSpPr>
        <p:spPr>
          <a:xfrm>
            <a:off x="1981200" y="1412776"/>
            <a:ext cx="8229600" cy="4744184"/>
          </a:xfrm>
        </p:spPr>
        <p:txBody>
          <a:bodyPr/>
          <a:lstStyle/>
          <a:p>
            <a:pPr algn="just"/>
            <a:r>
              <a:rPr lang="tr-TR" dirty="0" smtClean="0">
                <a:latin typeface="Arial" pitchFamily="34" charset="0"/>
                <a:cs typeface="Arial" pitchFamily="34" charset="0"/>
              </a:rPr>
              <a:t>Öğrencilerin </a:t>
            </a:r>
            <a:r>
              <a:rPr lang="tr-TR" dirty="0" smtClean="0">
                <a:solidFill>
                  <a:srgbClr val="FF0000"/>
                </a:solidFill>
                <a:latin typeface="Arial" pitchFamily="34" charset="0"/>
                <a:cs typeface="Arial" pitchFamily="34" charset="0"/>
              </a:rPr>
              <a:t>gruba </a:t>
            </a:r>
            <a:r>
              <a:rPr lang="tr-TR" dirty="0">
                <a:solidFill>
                  <a:srgbClr val="FF0000"/>
                </a:solidFill>
                <a:latin typeface="Arial" pitchFamily="34" charset="0"/>
                <a:cs typeface="Arial" pitchFamily="34" charset="0"/>
              </a:rPr>
              <a:t>aidiyet </a:t>
            </a:r>
            <a:r>
              <a:rPr lang="tr-TR" dirty="0" smtClean="0">
                <a:latin typeface="Arial" pitchFamily="34" charset="0"/>
                <a:cs typeface="Arial" pitchFamily="34" charset="0"/>
              </a:rPr>
              <a:t>hissedebilmelerini </a:t>
            </a:r>
            <a:r>
              <a:rPr lang="tr-TR" dirty="0">
                <a:latin typeface="Arial" pitchFamily="34" charset="0"/>
                <a:cs typeface="Arial" pitchFamily="34" charset="0"/>
              </a:rPr>
              <a:t>sağlayan ortak bir amaç ve ortak bir ödül için çabalarını birleştirdikleri bir sürecin yaratılması ile </a:t>
            </a:r>
            <a:r>
              <a:rPr lang="tr-TR" dirty="0" smtClean="0">
                <a:latin typeface="Arial" pitchFamily="34" charset="0"/>
                <a:cs typeface="Arial" pitchFamily="34" charset="0"/>
              </a:rPr>
              <a:t>sağlanabilir.</a:t>
            </a:r>
          </a:p>
          <a:p>
            <a:pPr algn="just"/>
            <a:r>
              <a:rPr lang="tr-TR" dirty="0" smtClean="0">
                <a:latin typeface="Arial" pitchFamily="34" charset="0"/>
                <a:cs typeface="Arial" pitchFamily="34" charset="0"/>
              </a:rPr>
              <a:t>Olumlu bağımlılığın sağlanabilmesi için;</a:t>
            </a:r>
          </a:p>
          <a:p>
            <a:pPr lvl="1" algn="just"/>
            <a:r>
              <a:rPr lang="tr-TR" dirty="0" smtClean="0">
                <a:solidFill>
                  <a:srgbClr val="FF0000"/>
                </a:solidFill>
                <a:latin typeface="Arial" pitchFamily="34" charset="0"/>
                <a:cs typeface="Arial" pitchFamily="34" charset="0"/>
              </a:rPr>
              <a:t>Araç gereç bağımlılığı</a:t>
            </a:r>
          </a:p>
          <a:p>
            <a:pPr lvl="1" algn="just"/>
            <a:r>
              <a:rPr lang="tr-TR" dirty="0" smtClean="0">
                <a:solidFill>
                  <a:srgbClr val="FF0000"/>
                </a:solidFill>
                <a:latin typeface="Arial" pitchFamily="34" charset="0"/>
                <a:cs typeface="Arial" pitchFamily="34" charset="0"/>
              </a:rPr>
              <a:t>Üye rolleri</a:t>
            </a:r>
            <a:endParaRPr lang="tr-TR"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9031398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err="1"/>
              <a:t>İ</a:t>
            </a:r>
            <a:r>
              <a:rPr lang="tr-TR" dirty="0" err="1" smtClean="0"/>
              <a:t>şbirlikli</a:t>
            </a:r>
            <a:r>
              <a:rPr lang="tr-TR" dirty="0" smtClean="0"/>
              <a:t> </a:t>
            </a:r>
            <a:r>
              <a:rPr lang="tr-TR" dirty="0"/>
              <a:t>öğrenme yönteminde başarı bireysel değildir. </a:t>
            </a:r>
            <a:endParaRPr lang="tr-TR" dirty="0" smtClean="0"/>
          </a:p>
          <a:p>
            <a:r>
              <a:rPr lang="tr-TR" dirty="0"/>
              <a:t>B</a:t>
            </a:r>
            <a:r>
              <a:rPr lang="tr-TR" dirty="0" smtClean="0"/>
              <a:t>ireysel </a:t>
            </a:r>
            <a:r>
              <a:rPr lang="tr-TR" dirty="0"/>
              <a:t>olarak aldıkları puanlar başarılarının sadece bir kısmını oluşturur. Başarı puanının </a:t>
            </a:r>
            <a:r>
              <a:rPr lang="tr-TR" dirty="0" smtClean="0"/>
              <a:t>grubunun </a:t>
            </a:r>
            <a:r>
              <a:rPr lang="tr-TR" dirty="0"/>
              <a:t>elde ettiği puanlarla  </a:t>
            </a:r>
            <a:r>
              <a:rPr lang="tr-TR" dirty="0" smtClean="0"/>
              <a:t>ve </a:t>
            </a:r>
            <a:r>
              <a:rPr lang="tr-TR" dirty="0"/>
              <a:t>grup etkinliklerinden elde edilir. </a:t>
            </a:r>
            <a:endParaRPr lang="tr-TR" dirty="0" smtClean="0"/>
          </a:p>
          <a:p>
            <a:pPr marL="0" indent="0">
              <a:buNone/>
            </a:pPr>
            <a:endParaRPr lang="tr-TR" dirty="0"/>
          </a:p>
          <a:p>
            <a:pPr marL="0" indent="0" algn="ctr">
              <a:buNone/>
            </a:pPr>
            <a:r>
              <a:rPr lang="tr-TR" b="1" dirty="0">
                <a:solidFill>
                  <a:srgbClr val="FF0000"/>
                </a:solidFill>
              </a:rPr>
              <a:t>hiçbir çaba sarf etmeden grup arkadaşlarının çalışmalarından </a:t>
            </a:r>
            <a:r>
              <a:rPr lang="tr-TR" b="1" dirty="0" smtClean="0">
                <a:solidFill>
                  <a:srgbClr val="FF0000"/>
                </a:solidFill>
              </a:rPr>
              <a:t>faydalanan öğrenciler için peki ne yapılmalıdır?</a:t>
            </a:r>
            <a:endParaRPr lang="tr-TR" b="1" dirty="0">
              <a:solidFill>
                <a:srgbClr val="FF0000"/>
              </a:solidFill>
            </a:endParaRPr>
          </a:p>
        </p:txBody>
      </p:sp>
      <p:sp>
        <p:nvSpPr>
          <p:cNvPr id="4" name="Başlık 1"/>
          <p:cNvSpPr>
            <a:spLocks noGrp="1"/>
          </p:cNvSpPr>
          <p:nvPr>
            <p:ph type="title"/>
          </p:nvPr>
        </p:nvSpPr>
        <p:spPr>
          <a:solidFill>
            <a:schemeClr val="accent4">
              <a:lumMod val="60000"/>
              <a:lumOff val="40000"/>
            </a:schemeClr>
          </a:solidFill>
        </p:spPr>
        <p:txBody>
          <a:bodyPr/>
          <a:lstStyle/>
          <a:p>
            <a:r>
              <a:rPr lang="tr-TR" b="1" dirty="0" smtClean="0"/>
              <a:t>Ferdi sorumluluk </a:t>
            </a:r>
            <a:endParaRPr lang="tr-TR" b="1" dirty="0"/>
          </a:p>
        </p:txBody>
      </p:sp>
    </p:spTree>
    <p:extLst>
      <p:ext uri="{BB962C8B-B14F-4D97-AF65-F5344CB8AC3E}">
        <p14:creationId xmlns:p14="http://schemas.microsoft.com/office/powerpoint/2010/main" val="9613602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1981200" y="1412776"/>
            <a:ext cx="8229600" cy="4744184"/>
          </a:xfrm>
        </p:spPr>
        <p:txBody>
          <a:bodyPr/>
          <a:lstStyle/>
          <a:p>
            <a:r>
              <a:rPr lang="tr-TR" dirty="0" smtClean="0"/>
              <a:t>Grup </a:t>
            </a:r>
            <a:r>
              <a:rPr lang="tr-TR" dirty="0"/>
              <a:t>ruhu kazandırmak amacıyla grup üyelerinin, etkinlikler başlamadan önce, bir süre bir arada olmaları sağlanır. </a:t>
            </a:r>
            <a:endParaRPr lang="tr-TR" dirty="0" smtClean="0"/>
          </a:p>
          <a:p>
            <a:r>
              <a:rPr lang="tr-TR" dirty="0" smtClean="0"/>
              <a:t>Üyelerin </a:t>
            </a:r>
            <a:r>
              <a:rPr lang="tr-TR" dirty="0"/>
              <a:t>gruplarına; </a:t>
            </a:r>
            <a:r>
              <a:rPr lang="tr-TR" dirty="0">
                <a:solidFill>
                  <a:srgbClr val="FF0000"/>
                </a:solidFill>
              </a:rPr>
              <a:t>bir isim bulmaları, grup amblemlerini oluşturmaları, grup renklerini ve grup sloganlarını belirlemeleri </a:t>
            </a:r>
            <a:r>
              <a:rPr lang="tr-TR" dirty="0"/>
              <a:t>için fırsat verilmiş olur. </a:t>
            </a:r>
          </a:p>
        </p:txBody>
      </p:sp>
      <p:sp>
        <p:nvSpPr>
          <p:cNvPr id="4" name="Başlık 1"/>
          <p:cNvSpPr>
            <a:spLocks noGrp="1"/>
          </p:cNvSpPr>
          <p:nvPr>
            <p:ph type="title"/>
          </p:nvPr>
        </p:nvSpPr>
        <p:spPr>
          <a:solidFill>
            <a:schemeClr val="accent4">
              <a:lumMod val="60000"/>
              <a:lumOff val="40000"/>
            </a:schemeClr>
          </a:solidFill>
        </p:spPr>
        <p:txBody>
          <a:bodyPr/>
          <a:lstStyle/>
          <a:p>
            <a:r>
              <a:rPr lang="tr-TR" b="1" dirty="0" smtClean="0"/>
              <a:t>Grup Ruhu </a:t>
            </a:r>
            <a:endParaRPr lang="tr-TR" b="1" dirty="0"/>
          </a:p>
        </p:txBody>
      </p:sp>
    </p:spTree>
    <p:extLst>
      <p:ext uri="{BB962C8B-B14F-4D97-AF65-F5344CB8AC3E}">
        <p14:creationId xmlns:p14="http://schemas.microsoft.com/office/powerpoint/2010/main" val="35221768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1981200" y="1484784"/>
            <a:ext cx="8229600" cy="4672176"/>
          </a:xfrm>
        </p:spPr>
        <p:txBody>
          <a:bodyPr/>
          <a:lstStyle/>
          <a:p>
            <a:r>
              <a:rPr lang="tr-TR" dirty="0"/>
              <a:t>Y</a:t>
            </a:r>
            <a:r>
              <a:rPr lang="tr-TR" dirty="0" smtClean="0"/>
              <a:t>üz </a:t>
            </a:r>
            <a:r>
              <a:rPr lang="tr-TR" dirty="0"/>
              <a:t>yüze etkileşim sayesinde </a:t>
            </a:r>
            <a:r>
              <a:rPr lang="tr-TR" dirty="0">
                <a:solidFill>
                  <a:srgbClr val="FF0000"/>
                </a:solidFill>
              </a:rPr>
              <a:t>grup üyelerinin birbirlerini cesaretlendirmesi,</a:t>
            </a:r>
            <a:r>
              <a:rPr lang="tr-TR" dirty="0"/>
              <a:t> </a:t>
            </a:r>
            <a:r>
              <a:rPr lang="tr-TR" dirty="0">
                <a:solidFill>
                  <a:srgbClr val="FF0000"/>
                </a:solidFill>
              </a:rPr>
              <a:t>birbirlerini desteklemesi ve yardım etmesi </a:t>
            </a:r>
            <a:r>
              <a:rPr lang="tr-TR" dirty="0"/>
              <a:t>sağlanır </a:t>
            </a:r>
            <a:r>
              <a:rPr lang="tr-TR" dirty="0" smtClean="0"/>
              <a:t>,</a:t>
            </a:r>
          </a:p>
          <a:p>
            <a:r>
              <a:rPr lang="tr-TR" dirty="0"/>
              <a:t>Akademik başarısı düşük öğrenciler grup arkadaşlarından </a:t>
            </a:r>
            <a:r>
              <a:rPr lang="tr-TR" dirty="0">
                <a:solidFill>
                  <a:srgbClr val="FF0000"/>
                </a:solidFill>
              </a:rPr>
              <a:t>düzeltici ve tamamlayıcı yardımlar </a:t>
            </a:r>
            <a:r>
              <a:rPr lang="tr-TR" dirty="0"/>
              <a:t>alırlar. </a:t>
            </a:r>
            <a:endParaRPr lang="tr-TR" dirty="0" smtClean="0"/>
          </a:p>
          <a:p>
            <a:r>
              <a:rPr lang="tr-TR" dirty="0"/>
              <a:t>Y</a:t>
            </a:r>
            <a:r>
              <a:rPr lang="tr-TR" dirty="0" smtClean="0"/>
              <a:t>üz </a:t>
            </a:r>
            <a:r>
              <a:rPr lang="tr-TR" dirty="0"/>
              <a:t>yüze etkileşim sınıf ortamındaki tartışmalarına katılmaktan rahatsızlık duyan veya çekinen öğrencilerin küçük gruplarda tartışma faaliyetlerine daha rahat bir şekilde katılmalarını ve aktif olmalarını sağlar </a:t>
            </a:r>
          </a:p>
        </p:txBody>
      </p:sp>
      <p:sp>
        <p:nvSpPr>
          <p:cNvPr id="4" name="Başlık 1"/>
          <p:cNvSpPr>
            <a:spLocks noGrp="1"/>
          </p:cNvSpPr>
          <p:nvPr>
            <p:ph type="title"/>
          </p:nvPr>
        </p:nvSpPr>
        <p:spPr>
          <a:solidFill>
            <a:schemeClr val="accent4">
              <a:lumMod val="60000"/>
              <a:lumOff val="40000"/>
            </a:schemeClr>
          </a:solidFill>
        </p:spPr>
        <p:txBody>
          <a:bodyPr/>
          <a:lstStyle/>
          <a:p>
            <a:r>
              <a:rPr lang="tr-TR" b="1" dirty="0" smtClean="0"/>
              <a:t>Yüz Yüze Etkileşim </a:t>
            </a:r>
            <a:endParaRPr lang="tr-TR" b="1" dirty="0"/>
          </a:p>
        </p:txBody>
      </p:sp>
    </p:spTree>
    <p:extLst>
      <p:ext uri="{BB962C8B-B14F-4D97-AF65-F5344CB8AC3E}">
        <p14:creationId xmlns:p14="http://schemas.microsoft.com/office/powerpoint/2010/main" val="37360232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845</Words>
  <Application>Microsoft Office PowerPoint</Application>
  <PresentationFormat>Geniş ekran</PresentationFormat>
  <Paragraphs>120</Paragraphs>
  <Slides>21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21</vt:i4>
      </vt:variant>
    </vt:vector>
  </HeadingPairs>
  <TitlesOfParts>
    <vt:vector size="27" baseType="lpstr">
      <vt:lpstr>Arial</vt:lpstr>
      <vt:lpstr>Calibri</vt:lpstr>
      <vt:lpstr>Calibri Light</vt:lpstr>
      <vt:lpstr>Segoe UI</vt:lpstr>
      <vt:lpstr>Wingdings</vt:lpstr>
      <vt:lpstr>Office Teması</vt:lpstr>
      <vt:lpstr>İŞBİRLİKLİ ÖĞRENME YAKLAŞIMI</vt:lpstr>
      <vt:lpstr>Her Grup Çalışması işbirlikli öğrenme değildir.</vt:lpstr>
      <vt:lpstr>PowerPoint Sunusu</vt:lpstr>
      <vt:lpstr>Sıradan bir grup çalışması değildir. </vt:lpstr>
      <vt:lpstr>İşbirlikli Öğrenme için Gerekli Koşullar</vt:lpstr>
      <vt:lpstr>Olumlu bağımlılık</vt:lpstr>
      <vt:lpstr>Ferdi sorumluluk </vt:lpstr>
      <vt:lpstr>Grup Ruhu </vt:lpstr>
      <vt:lpstr>Yüz Yüze Etkileşim </vt:lpstr>
      <vt:lpstr>Ödül </vt:lpstr>
      <vt:lpstr>Eşit Başarı Fırsatı </vt:lpstr>
      <vt:lpstr>İşbirlikli Öğrenmenin Özellikleri</vt:lpstr>
      <vt:lpstr>İşbirlikli Öğrenmenin Özellikleri</vt:lpstr>
      <vt:lpstr>İşbirlikli Öğrenmenin Özellikleri</vt:lpstr>
      <vt:lpstr>İşbirlikçi Öğrenmenin Planlanması ve Uygulanması</vt:lpstr>
      <vt:lpstr>İşbirlikli Öğrenme Teknikleri</vt:lpstr>
      <vt:lpstr>İşbirlikli Öğrenme Teknikleri</vt:lpstr>
      <vt:lpstr>İşbirlikli Öğrenme Teknikleri</vt:lpstr>
      <vt:lpstr>İşbirlikli Öğrenme Teknikleri</vt:lpstr>
      <vt:lpstr>İşbirlikli Öğrenme Teknikleri</vt:lpstr>
      <vt:lpstr>PowerPoint Sunusu</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İŞBİRLİKLİ ÖĞRENME YAKLAŞIMI</dc:title>
  <dc:creator>mehmet İqbal</dc:creator>
  <cp:lastModifiedBy>mehmet İqbal</cp:lastModifiedBy>
  <cp:revision>1</cp:revision>
  <dcterms:created xsi:type="dcterms:W3CDTF">2017-12-10T22:07:57Z</dcterms:created>
  <dcterms:modified xsi:type="dcterms:W3CDTF">2017-12-10T22:08:18Z</dcterms:modified>
</cp:coreProperties>
</file>