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7487A8-F004-4A57-83D7-3B14A61502C8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A6AF23-22E7-4FB1-B5B9-D9D9A4CD834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798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6FB9D-E799-4866-A9A1-195B3C3BFF37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476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49F-1BE1-4137-8E18-0AF121D7F3E9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15110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49F-1BE1-4137-8E18-0AF121D7F3E9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384000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49F-1BE1-4137-8E18-0AF121D7F3E9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773884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49F-1BE1-4137-8E18-0AF121D7F3E9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730945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49F-1BE1-4137-8E18-0AF121D7F3E9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41518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649F-1BE1-4137-8E18-0AF121D7F3E9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14569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1291-839D-44A9-AC95-372F33A6DE43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21644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CB55-90AF-45A0-96BE-C89F160D5EEC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77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122F-52FA-4B0F-87B6-9F40B10A051F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589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C879-368D-4F2A-8E5E-E2454F76D1B4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4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FF0A-5D4E-48CE-B3F8-3A841EDFFB8F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180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D5B7-5716-428C-9FEB-8DD9EE7725B0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777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1CDF-C005-48FD-8330-BDFC1ABBF3D3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7767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EC18-2E7C-4306-A025-1012A66DC572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423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244-F269-443E-99E1-5CC7B697B9B1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47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1FAB-C737-4E50-A3BE-425F5C6B43F3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26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1DD649F-1BE1-4137-8E18-0AF121D7F3E9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C19718D-8980-4B26-8E32-85579EA1ACD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4309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TÜZEL KİŞİLER HAKKINDA GENEL BİLGİLER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Tüzel kişiler belli bir amacı gerçekleştirmek üzere bir araya gelmiş kişi kişilerden veya belli bir amaca tahsis edilmiş mallardan oluşan bir topluluktur.</a:t>
            </a:r>
          </a:p>
          <a:p>
            <a:r>
              <a:rPr lang="tr-TR" dirty="0" smtClean="0"/>
              <a:t>Tüzel kişilerin unsurları şunlardır: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Belli ve sürekli bir amaç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Bağımsızlık vasfı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Örgütlenme unsuru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tr-TR" dirty="0" smtClean="0"/>
              <a:t>Tüzel kişiler, özel hukuk tüzel kişileri ve kamu hukuku tüzel kişileri olmak üzere iki grupta toplanır.</a:t>
            </a:r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TÜZEL KİŞİLİĞİN KAZANILMASI VE SONA ERMESİ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Tüzel kişiliğin kazanılmasında aşağıdaki sistemlerden yararlanılır: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İzin sistemi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Serbest kuruluş sistemi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Bildirim sistemi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Tescil sistemi</a:t>
            </a:r>
          </a:p>
          <a:p>
            <a:r>
              <a:rPr lang="tr-TR" dirty="0" smtClean="0"/>
              <a:t>Tüzel kişilik yetkili organının kararıyla sona erebileceği gibi kendi kendine ya da mahkeme kararıyla da sona erebilir. Sona erme durumunda tasfiye ve özgüleme işlemlerinin yapılması gerekir.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TÜZEL KİŞİLERİN HAK EHLİYETİ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Tüzel kişiler tabi oldukları sisteme uygun şekilde kuruldukları anda hak ehliyetine </a:t>
            </a:r>
            <a:r>
              <a:rPr lang="tr-TR" smtClean="0"/>
              <a:t>sahip olurlar. </a:t>
            </a:r>
            <a:endParaRPr lang="tr-TR" dirty="0" smtClean="0"/>
          </a:p>
          <a:p>
            <a:r>
              <a:rPr lang="tr-TR" dirty="0" smtClean="0"/>
              <a:t>Bazı haklar sadece gerçek kişilere, bazı haklar ise sadece tüzel kişilere tanınmıştır.</a:t>
            </a:r>
          </a:p>
          <a:p>
            <a:r>
              <a:rPr lang="tr-TR" dirty="0" smtClean="0"/>
              <a:t>Bazı haklardan tüzel kişiler gerçek kişilerle kıyaslandığında farklı şekilde yararlanırlar. Bu haklar şunlardır: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Malvarlığı hakları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Ad üzerindeki hak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Kişiliğin korunması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Yerleşim yeri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Tabiiyet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TÜZEL KİŞİLERİN FİİL EHLİYETİ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Tüzel kişiler kanunda ve kuruluş bildirilerinde belirtilen organlara sahip oldukları anda fiil ehliyetine sahip olurlar.</a:t>
            </a:r>
          </a:p>
          <a:p>
            <a:r>
              <a:rPr lang="tr-TR" dirty="0" smtClean="0"/>
              <a:t>Tüzel kişiler organlarını geçici olarak kaybederse tüzel kişiye bir kayyım tayin edilir.</a:t>
            </a:r>
          </a:p>
          <a:p>
            <a:r>
              <a:rPr lang="tr-TR" dirty="0" smtClean="0"/>
              <a:t>Tüzel kişiler zorunlu organlarını daimi olarak kaybederse tüzel kişilik sona erer.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TÜZEL KİŞİNİN ORGANLARI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Tüzel kişinin organları aşağıda belirtildiği üzere çeşitli şekillerde sınıflandırılabilir: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Karar organı-Yürütme organı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Zorunlu organ-Seçimlik organ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Fert organ-Kurul organ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İç organ-Dış organ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Bağımlı organ-Bağımsız organ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TÜZEL KİŞİNİN SORUMLULUĞU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Tüzel kişinin organlarının faaliyetleri dolayısıyla aşağıda belirtilen sorumlulukları söz konusudur: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Akdi sorumluluk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Haksız fiil sorumluluğu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Sebepsiz zenginleşmeden doğan sorumluluk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Vekaletsiz iş görmeden doğan sorumluluk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718D-8980-4B26-8E32-85579EA1ACDE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</TotalTime>
  <Words>274</Words>
  <Application>Microsoft Office PowerPoint</Application>
  <PresentationFormat>Ekran Gösterisi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Calibri</vt:lpstr>
      <vt:lpstr>Century Gothic</vt:lpstr>
      <vt:lpstr>Courier New</vt:lpstr>
      <vt:lpstr>Wingdings 3</vt:lpstr>
      <vt:lpstr>Dilim</vt:lpstr>
      <vt:lpstr>TÜZEL KİŞİLER HAKKINDA GENEL BİLGİLER</vt:lpstr>
      <vt:lpstr>TÜZEL KİŞİLİĞİN KAZANILMASI VE SONA ERMESİ</vt:lpstr>
      <vt:lpstr>TÜZEL KİŞİLERİN HAK EHLİYETİ</vt:lpstr>
      <vt:lpstr>TÜZEL KİŞİLERİN FİİL EHLİYETİ</vt:lpstr>
      <vt:lpstr>TÜZEL KİŞİNİN ORGANLARI</vt:lpstr>
      <vt:lpstr>TÜZEL KİŞİNİN SORUMLULUĞU</vt:lpstr>
    </vt:vector>
  </TitlesOfParts>
  <Company>NeC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TÜZEL KİŞİLER HAKKINDA GENEL BİLGİLER</dc:title>
  <dc:creator>Administrator</dc:creator>
  <cp:lastModifiedBy>Pelin Atila Yoruk</cp:lastModifiedBy>
  <cp:revision>10</cp:revision>
  <dcterms:created xsi:type="dcterms:W3CDTF">2015-12-20T19:49:07Z</dcterms:created>
  <dcterms:modified xsi:type="dcterms:W3CDTF">2017-11-13T11:14:40Z</dcterms:modified>
</cp:coreProperties>
</file>