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660"/>
  </p:normalViewPr>
  <p:slideViewPr>
    <p:cSldViewPr>
      <p:cViewPr varScale="1">
        <p:scale>
          <a:sx n="67" d="100"/>
          <a:sy n="67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5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13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59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29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62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15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7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4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5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03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52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0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5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88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5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321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Knee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Dr</a:t>
            </a:r>
            <a:r>
              <a:rPr lang="tr-TR" dirty="0" smtClean="0"/>
              <a:t> </a:t>
            </a:r>
            <a:r>
              <a:rPr lang="tr-TR" dirty="0"/>
              <a:t>M</a:t>
            </a:r>
            <a:r>
              <a:rPr lang="tr-TR" dirty="0" smtClean="0"/>
              <a:t>urat Çalışkan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62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68360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3879340" cy="61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97388"/>
            <a:ext cx="4358258" cy="31875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32" y="1484784"/>
            <a:ext cx="4389227" cy="34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4349301" cy="335058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52786"/>
            <a:ext cx="4280224" cy="34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4176464" cy="43234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00808"/>
            <a:ext cx="2808312" cy="44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9109"/>
            <a:ext cx="8407113" cy="4999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7460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REFERENCES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5029636" cy="26458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2204864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Ankara Üniversitesi Açık Ders Malzemeleri Ortopedi ve Travmatoloji </a:t>
            </a:r>
          </a:p>
          <a:p>
            <a:r>
              <a:rPr lang="tr-TR" dirty="0" smtClean="0"/>
              <a:t>Prof. Dr. Hasan Bilgili Ders notu.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43420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22</Words>
  <Application>Microsoft Office PowerPoint</Application>
  <PresentationFormat>Ekran Gösterisi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Knee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</dc:title>
  <dc:creator>DEPO</dc:creator>
  <cp:lastModifiedBy>murat calıskan</cp:lastModifiedBy>
  <cp:revision>4</cp:revision>
  <dcterms:created xsi:type="dcterms:W3CDTF">2019-03-11T10:00:49Z</dcterms:created>
  <dcterms:modified xsi:type="dcterms:W3CDTF">2019-03-11T11:33:52Z</dcterms:modified>
</cp:coreProperties>
</file>