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6" autoAdjust="0"/>
    <p:restoredTop sz="94660"/>
  </p:normalViewPr>
  <p:slideViewPr>
    <p:cSldViewPr>
      <p:cViewPr varScale="1">
        <p:scale>
          <a:sx n="67" d="100"/>
          <a:sy n="67" d="100"/>
        </p:scale>
        <p:origin x="44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501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4130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15952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8295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620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1151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07899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21461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4555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9970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6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03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652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7041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0508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3884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519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3213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Knee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Dr</a:t>
            </a:r>
            <a:r>
              <a:rPr lang="tr-TR" dirty="0" smtClean="0"/>
              <a:t> </a:t>
            </a:r>
            <a:r>
              <a:rPr lang="tr-TR" dirty="0"/>
              <a:t>M</a:t>
            </a:r>
            <a:r>
              <a:rPr lang="tr-TR" dirty="0" smtClean="0"/>
              <a:t>urat Çalışkan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8626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836712"/>
            <a:ext cx="6836065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381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476672"/>
            <a:ext cx="3879340" cy="615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654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597388"/>
            <a:ext cx="4358258" cy="318751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5032" y="1484784"/>
            <a:ext cx="4389227" cy="341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93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44824"/>
            <a:ext cx="4349301" cy="335058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1752786"/>
            <a:ext cx="4280224" cy="341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203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700808"/>
            <a:ext cx="4176464" cy="432342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1700808"/>
            <a:ext cx="2808312" cy="443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455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449109"/>
            <a:ext cx="8407113" cy="499915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611560" y="746064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REFERENCES 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3356992"/>
            <a:ext cx="5029636" cy="2645893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7544" y="2204864"/>
            <a:ext cx="7638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Ankara Üniversitesi Açık Ders Malzemeleri Ortopedi ve Travmatoloji </a:t>
            </a:r>
          </a:p>
          <a:p>
            <a:r>
              <a:rPr lang="tr-TR" dirty="0" smtClean="0"/>
              <a:t>Prof. Dr. Hasan Bilgili Ders notu.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243420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</TotalTime>
  <Words>22</Words>
  <Application>Microsoft Office PowerPoint</Application>
  <PresentationFormat>Ekran Gösterisi (4:3)</PresentationFormat>
  <Paragraphs>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Century Gothic</vt:lpstr>
      <vt:lpstr>Wingdings 3</vt:lpstr>
      <vt:lpstr>Dilim</vt:lpstr>
      <vt:lpstr>Knee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Knee </dc:title>
  <dc:creator>DEPO</dc:creator>
  <cp:lastModifiedBy>murat calıskan</cp:lastModifiedBy>
  <cp:revision>4</cp:revision>
  <dcterms:created xsi:type="dcterms:W3CDTF">2019-03-11T10:00:49Z</dcterms:created>
  <dcterms:modified xsi:type="dcterms:W3CDTF">2019-03-11T11:33:52Z</dcterms:modified>
</cp:coreProperties>
</file>